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6"/>
  </p:notesMasterIdLst>
  <p:sldIdLst>
    <p:sldId id="261" r:id="rId5"/>
    <p:sldId id="262" r:id="rId6"/>
    <p:sldId id="272" r:id="rId7"/>
    <p:sldId id="273" r:id="rId8"/>
    <p:sldId id="279" r:id="rId9"/>
    <p:sldId id="2420" r:id="rId10"/>
    <p:sldId id="275" r:id="rId11"/>
    <p:sldId id="2422" r:id="rId12"/>
    <p:sldId id="2423" r:id="rId13"/>
    <p:sldId id="2424" r:id="rId14"/>
    <p:sldId id="2425" r:id="rId15"/>
    <p:sldId id="2426" r:id="rId16"/>
    <p:sldId id="2427" r:id="rId17"/>
    <p:sldId id="2428" r:id="rId18"/>
    <p:sldId id="2429" r:id="rId19"/>
    <p:sldId id="2430" r:id="rId20"/>
    <p:sldId id="2431" r:id="rId21"/>
    <p:sldId id="2432" r:id="rId22"/>
    <p:sldId id="2433" r:id="rId23"/>
    <p:sldId id="2435" r:id="rId24"/>
    <p:sldId id="2436" r:id="rId25"/>
    <p:sldId id="2440" r:id="rId26"/>
    <p:sldId id="2437" r:id="rId27"/>
    <p:sldId id="2443" r:id="rId28"/>
    <p:sldId id="2444" r:id="rId29"/>
    <p:sldId id="2445" r:id="rId30"/>
    <p:sldId id="2448" r:id="rId31"/>
    <p:sldId id="2447" r:id="rId32"/>
    <p:sldId id="2446" r:id="rId33"/>
    <p:sldId id="2449" r:id="rId34"/>
    <p:sldId id="270" r:id="rId35"/>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FC9347-47F2-FF62-9FBC-CADF51D6CAE9}" name="PAGIDA Anastasia (SANTE)" initials="P(" userId="S::anastasia.pagida@ec.europa.eu::95098fbb-93f5-4ed1-a866-317a9d6d0efe" providerId="AD"/>
  <p188:author id="{6A1FAD4B-D422-8C0B-FB00-9F42812B7560}" name="Yael Dotan" initials="YD" userId="S::yael.dotan@fvebe.onmicrosoft.com::1a568ae1-a08c-4c17-99c8-5f98bbadcf48" providerId="AD"/>
  <p188:author id="{BBE1EB58-8BCF-F16E-AA43-FB5E5C94E6BC}" name="PAGIDA Anastasia (SANTE)" initials="EC" userId="PAGIDA Anastasia (SANTE)" providerId="None"/>
  <p188:author id="{95D854A1-7B95-F89F-8A0F-1160B2213964}" name="GORANOV Luben (SANTE)" initials="EC" userId="GORANOV Luben (SANTE)" providerId="None"/>
  <p188:author id="{95F4DDA3-1A2D-18BE-0C05-087E103B53BC}" name="Nancy De Briyne" initials="ND" userId="7477b57e3544f6d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FF6600"/>
    <a:srgbClr val="2C7470"/>
    <a:srgbClr val="ECEBEB"/>
    <a:srgbClr val="E7CE37"/>
    <a:srgbClr val="E8D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71357" autoAdjust="0"/>
  </p:normalViewPr>
  <p:slideViewPr>
    <p:cSldViewPr snapToGrid="0">
      <p:cViewPr varScale="1">
        <p:scale>
          <a:sx n="80" d="100"/>
          <a:sy n="80" d="100"/>
        </p:scale>
        <p:origin x="126" y="60"/>
      </p:cViewPr>
      <p:guideLst>
        <p:guide orient="horz" pos="2884"/>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E9538-C70F-480F-A041-F26019CA0F29}"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n-GB"/>
        </a:p>
      </dgm:t>
    </dgm:pt>
    <dgm:pt modelId="{70616961-3CAB-4A6F-ABD6-F89EAC9B54B1}">
      <dgm:prSet phldrT="[Text]"/>
      <dgm:spPr/>
      <dgm:t>
        <a:bodyPr/>
        <a:lstStyle/>
        <a:p>
          <a:r>
            <a:rPr lang="en-US">
              <a:latin typeface="EC Square Sans Pro" panose="020B0506040000020004" pitchFamily="34" charset="0"/>
            </a:rPr>
            <a:t>Antimicrobials</a:t>
          </a:r>
          <a:endParaRPr lang="en-GB">
            <a:latin typeface="EC Square Sans Pro" panose="020B0506040000020004" pitchFamily="34" charset="0"/>
          </a:endParaRPr>
        </a:p>
      </dgm:t>
    </dgm:pt>
    <dgm:pt modelId="{342937CC-BB4C-4F87-AB79-6B17372A4064}" type="parTrans" cxnId="{A1DCEDD8-B401-4476-B3A5-62CCDB460163}">
      <dgm:prSet/>
      <dgm:spPr/>
      <dgm:t>
        <a:bodyPr/>
        <a:lstStyle/>
        <a:p>
          <a:endParaRPr lang="en-GB">
            <a:latin typeface="EC Square Sans Pro" panose="020B0506040000020004" pitchFamily="34" charset="0"/>
          </a:endParaRPr>
        </a:p>
      </dgm:t>
    </dgm:pt>
    <dgm:pt modelId="{C9846F41-CE29-4AC6-96F2-18A62F6E07BE}" type="sibTrans" cxnId="{A1DCEDD8-B401-4476-B3A5-62CCDB460163}">
      <dgm:prSet/>
      <dgm:spPr/>
      <dgm:t>
        <a:bodyPr/>
        <a:lstStyle/>
        <a:p>
          <a:endParaRPr lang="en-GB">
            <a:latin typeface="EC Square Sans Pro" panose="020B0506040000020004" pitchFamily="34" charset="0"/>
          </a:endParaRPr>
        </a:p>
      </dgm:t>
    </dgm:pt>
    <dgm:pt modelId="{21197F1B-0BC8-494C-B051-533C288516D4}">
      <dgm:prSet phldrT="[Text]" custT="1"/>
      <dgm:spPr/>
      <dgm:t>
        <a:bodyPr/>
        <a:lstStyle/>
        <a:p>
          <a:pPr marL="0" lvl="0" indent="0" algn="ctr" defTabSz="1555750">
            <a:lnSpc>
              <a:spcPct val="90000"/>
            </a:lnSpc>
            <a:spcBef>
              <a:spcPct val="0"/>
            </a:spcBef>
            <a:spcAft>
              <a:spcPct val="35000"/>
            </a:spcAft>
            <a:buNone/>
          </a:pPr>
          <a:r>
            <a:rPr lang="en-US" sz="3500" kern="1200">
              <a:latin typeface="EC Square Sans Pro" panose="020B0506040000020004" pitchFamily="34" charset="0"/>
              <a:ea typeface="+mn-ea"/>
              <a:cs typeface="+mn-cs"/>
            </a:rPr>
            <a:t>Antibiotics</a:t>
          </a:r>
          <a:endParaRPr lang="en-GB" sz="3500" kern="1200">
            <a:latin typeface="EC Square Sans Pro" panose="020B0506040000020004" pitchFamily="34" charset="0"/>
            <a:ea typeface="+mn-ea"/>
            <a:cs typeface="+mn-cs"/>
          </a:endParaRPr>
        </a:p>
      </dgm:t>
    </dgm:pt>
    <dgm:pt modelId="{AD0D69B8-624E-4110-AC8B-0CF030FD0826}" type="parTrans" cxnId="{F5EF5C63-4872-4E76-AEFF-727F1EFA99EB}">
      <dgm:prSet/>
      <dgm:spPr/>
      <dgm:t>
        <a:bodyPr/>
        <a:lstStyle/>
        <a:p>
          <a:endParaRPr lang="en-GB">
            <a:latin typeface="EC Square Sans Pro" panose="020B0506040000020004" pitchFamily="34" charset="0"/>
          </a:endParaRPr>
        </a:p>
      </dgm:t>
    </dgm:pt>
    <dgm:pt modelId="{A54ADC29-6286-4824-BB60-EE9B365E3933}" type="sibTrans" cxnId="{F5EF5C63-4872-4E76-AEFF-727F1EFA99EB}">
      <dgm:prSet/>
      <dgm:spPr/>
      <dgm:t>
        <a:bodyPr/>
        <a:lstStyle/>
        <a:p>
          <a:endParaRPr lang="en-GB">
            <a:latin typeface="EC Square Sans Pro" panose="020B0506040000020004" pitchFamily="34" charset="0"/>
          </a:endParaRPr>
        </a:p>
      </dgm:t>
    </dgm:pt>
    <dgm:pt modelId="{FE965841-04E1-444F-B976-1FACF1498245}">
      <dgm:prSet phldrT="[Text]"/>
      <dgm:spPr/>
      <dgm:t>
        <a:bodyPr/>
        <a:lstStyle/>
        <a:p>
          <a:r>
            <a:rPr lang="en-US">
              <a:latin typeface="EC Square Sans Pro" panose="020B0506040000020004" pitchFamily="34" charset="0"/>
            </a:rPr>
            <a:t>Antifungal, Antiprotozoa</a:t>
          </a:r>
          <a:endParaRPr lang="en-GB">
            <a:latin typeface="EC Square Sans Pro" panose="020B0506040000020004" pitchFamily="34" charset="0"/>
          </a:endParaRPr>
        </a:p>
      </dgm:t>
    </dgm:pt>
    <dgm:pt modelId="{6E5DCDA2-A9C1-42FB-B04C-79016636820A}" type="parTrans" cxnId="{5028338A-5D9E-4562-9D68-C3C1726BBD69}">
      <dgm:prSet/>
      <dgm:spPr/>
      <dgm:t>
        <a:bodyPr/>
        <a:lstStyle/>
        <a:p>
          <a:endParaRPr lang="en-GB">
            <a:latin typeface="EC Square Sans Pro" panose="020B0506040000020004" pitchFamily="34" charset="0"/>
          </a:endParaRPr>
        </a:p>
      </dgm:t>
    </dgm:pt>
    <dgm:pt modelId="{7AE0A5A3-0EA6-4CCD-971D-67E28A84AFDB}" type="sibTrans" cxnId="{5028338A-5D9E-4562-9D68-C3C1726BBD69}">
      <dgm:prSet/>
      <dgm:spPr/>
      <dgm:t>
        <a:bodyPr/>
        <a:lstStyle/>
        <a:p>
          <a:endParaRPr lang="en-GB">
            <a:latin typeface="EC Square Sans Pro" panose="020B0506040000020004" pitchFamily="34" charset="0"/>
          </a:endParaRPr>
        </a:p>
      </dgm:t>
    </dgm:pt>
    <dgm:pt modelId="{3A5FC350-809A-420E-B508-F86CFE56F9EC}">
      <dgm:prSet phldrT="[Text]" custT="1"/>
      <dgm:spPr/>
      <dgm:t>
        <a:bodyPr/>
        <a:lstStyle/>
        <a:p>
          <a:pPr marL="0" lvl="0" indent="0" algn="ctr" defTabSz="1555750">
            <a:lnSpc>
              <a:spcPct val="90000"/>
            </a:lnSpc>
            <a:spcBef>
              <a:spcPct val="0"/>
            </a:spcBef>
            <a:spcAft>
              <a:spcPct val="35000"/>
            </a:spcAft>
            <a:buNone/>
          </a:pPr>
          <a:r>
            <a:rPr lang="en-US" sz="3500" kern="1200">
              <a:latin typeface="EC Square Sans Pro" panose="020B0506040000020004" pitchFamily="34" charset="0"/>
              <a:ea typeface="+mn-ea"/>
              <a:cs typeface="+mn-cs"/>
            </a:rPr>
            <a:t>Antiviral</a:t>
          </a:r>
          <a:endParaRPr lang="en-GB" sz="3500" kern="1200">
            <a:latin typeface="EC Square Sans Pro" panose="020B0506040000020004" pitchFamily="34" charset="0"/>
            <a:ea typeface="+mn-ea"/>
            <a:cs typeface="+mn-cs"/>
          </a:endParaRPr>
        </a:p>
      </dgm:t>
    </dgm:pt>
    <dgm:pt modelId="{0B0DBA1E-0CDC-4F1B-ACDD-828BA6AEC98E}" type="parTrans" cxnId="{3ED45DCC-7302-4CC6-BCD7-61222340F4A3}">
      <dgm:prSet/>
      <dgm:spPr/>
      <dgm:t>
        <a:bodyPr/>
        <a:lstStyle/>
        <a:p>
          <a:endParaRPr lang="en-GB">
            <a:latin typeface="EC Square Sans Pro" panose="020B0506040000020004" pitchFamily="34" charset="0"/>
          </a:endParaRPr>
        </a:p>
      </dgm:t>
    </dgm:pt>
    <dgm:pt modelId="{FD968D5E-6217-4805-8B0B-878FAC32FC8B}" type="sibTrans" cxnId="{3ED45DCC-7302-4CC6-BCD7-61222340F4A3}">
      <dgm:prSet/>
      <dgm:spPr/>
      <dgm:t>
        <a:bodyPr/>
        <a:lstStyle/>
        <a:p>
          <a:endParaRPr lang="en-GB">
            <a:latin typeface="EC Square Sans Pro" panose="020B0506040000020004" pitchFamily="34" charset="0"/>
          </a:endParaRPr>
        </a:p>
      </dgm:t>
    </dgm:pt>
    <dgm:pt modelId="{376D0E75-E68B-4E43-B2DC-DE2FF9225CA2}" type="pres">
      <dgm:prSet presAssocID="{A55E9538-C70F-480F-A041-F26019CA0F29}" presName="hierChild1" presStyleCnt="0">
        <dgm:presLayoutVars>
          <dgm:orgChart val="1"/>
          <dgm:chPref val="1"/>
          <dgm:dir/>
          <dgm:animOne val="branch"/>
          <dgm:animLvl val="lvl"/>
          <dgm:resizeHandles/>
        </dgm:presLayoutVars>
      </dgm:prSet>
      <dgm:spPr/>
      <dgm:t>
        <a:bodyPr/>
        <a:lstStyle/>
        <a:p>
          <a:endParaRPr lang="hu-HU"/>
        </a:p>
      </dgm:t>
    </dgm:pt>
    <dgm:pt modelId="{DEC55474-1144-4FD5-AD23-EB0E95DA5373}" type="pres">
      <dgm:prSet presAssocID="{70616961-3CAB-4A6F-ABD6-F89EAC9B54B1}" presName="hierRoot1" presStyleCnt="0">
        <dgm:presLayoutVars>
          <dgm:hierBranch val="init"/>
        </dgm:presLayoutVars>
      </dgm:prSet>
      <dgm:spPr/>
    </dgm:pt>
    <dgm:pt modelId="{CB49D5F9-5A14-47AC-83BF-E1B99AE01C27}" type="pres">
      <dgm:prSet presAssocID="{70616961-3CAB-4A6F-ABD6-F89EAC9B54B1}" presName="rootComposite1" presStyleCnt="0"/>
      <dgm:spPr/>
    </dgm:pt>
    <dgm:pt modelId="{19469F1B-1071-4499-AEE7-48C480D0B929}" type="pres">
      <dgm:prSet presAssocID="{70616961-3CAB-4A6F-ABD6-F89EAC9B54B1}" presName="rootText1" presStyleLbl="node0" presStyleIdx="0" presStyleCnt="1" custScaleX="134524">
        <dgm:presLayoutVars>
          <dgm:chPref val="3"/>
        </dgm:presLayoutVars>
      </dgm:prSet>
      <dgm:spPr/>
      <dgm:t>
        <a:bodyPr/>
        <a:lstStyle/>
        <a:p>
          <a:endParaRPr lang="hu-HU"/>
        </a:p>
      </dgm:t>
    </dgm:pt>
    <dgm:pt modelId="{8D92AC8A-EAA6-440E-A44C-BC8887014636}" type="pres">
      <dgm:prSet presAssocID="{70616961-3CAB-4A6F-ABD6-F89EAC9B54B1}" presName="rootConnector1" presStyleLbl="node1" presStyleIdx="0" presStyleCnt="0"/>
      <dgm:spPr/>
      <dgm:t>
        <a:bodyPr/>
        <a:lstStyle/>
        <a:p>
          <a:endParaRPr lang="hu-HU"/>
        </a:p>
      </dgm:t>
    </dgm:pt>
    <dgm:pt modelId="{2DF92994-2F41-4F96-8574-774DAC9D5D68}" type="pres">
      <dgm:prSet presAssocID="{70616961-3CAB-4A6F-ABD6-F89EAC9B54B1}" presName="hierChild2" presStyleCnt="0"/>
      <dgm:spPr/>
    </dgm:pt>
    <dgm:pt modelId="{835F75F1-6B72-49C0-8059-11DF6D3833F5}" type="pres">
      <dgm:prSet presAssocID="{AD0D69B8-624E-4110-AC8B-0CF030FD0826}" presName="Name37" presStyleLbl="parChTrans1D2" presStyleIdx="0" presStyleCnt="3"/>
      <dgm:spPr/>
      <dgm:t>
        <a:bodyPr/>
        <a:lstStyle/>
        <a:p>
          <a:endParaRPr lang="hu-HU"/>
        </a:p>
      </dgm:t>
    </dgm:pt>
    <dgm:pt modelId="{4C25607C-DCD1-45D1-B4F0-E92C6358DA74}" type="pres">
      <dgm:prSet presAssocID="{21197F1B-0BC8-494C-B051-533C288516D4}" presName="hierRoot2" presStyleCnt="0">
        <dgm:presLayoutVars>
          <dgm:hierBranch val="init"/>
        </dgm:presLayoutVars>
      </dgm:prSet>
      <dgm:spPr/>
    </dgm:pt>
    <dgm:pt modelId="{BFFA24E1-C3BD-4D8F-8A8E-A5A69250A493}" type="pres">
      <dgm:prSet presAssocID="{21197F1B-0BC8-494C-B051-533C288516D4}" presName="rootComposite" presStyleCnt="0"/>
      <dgm:spPr/>
    </dgm:pt>
    <dgm:pt modelId="{8BADFCBF-D1DC-4E42-979C-F40C472F8488}" type="pres">
      <dgm:prSet presAssocID="{21197F1B-0BC8-494C-B051-533C288516D4}" presName="rootText" presStyleLbl="node2" presStyleIdx="0" presStyleCnt="3">
        <dgm:presLayoutVars>
          <dgm:chPref val="3"/>
        </dgm:presLayoutVars>
      </dgm:prSet>
      <dgm:spPr/>
      <dgm:t>
        <a:bodyPr/>
        <a:lstStyle/>
        <a:p>
          <a:endParaRPr lang="hu-HU"/>
        </a:p>
      </dgm:t>
    </dgm:pt>
    <dgm:pt modelId="{3B3120E9-2578-4302-893B-16F92B698C88}" type="pres">
      <dgm:prSet presAssocID="{21197F1B-0BC8-494C-B051-533C288516D4}" presName="rootConnector" presStyleLbl="node2" presStyleIdx="0" presStyleCnt="3"/>
      <dgm:spPr/>
      <dgm:t>
        <a:bodyPr/>
        <a:lstStyle/>
        <a:p>
          <a:endParaRPr lang="hu-HU"/>
        </a:p>
      </dgm:t>
    </dgm:pt>
    <dgm:pt modelId="{CD9B10F5-9751-49B5-A8BB-62CE31AB50EA}" type="pres">
      <dgm:prSet presAssocID="{21197F1B-0BC8-494C-B051-533C288516D4}" presName="hierChild4" presStyleCnt="0"/>
      <dgm:spPr/>
    </dgm:pt>
    <dgm:pt modelId="{C76A93F1-2A41-48AE-B763-79516560615A}" type="pres">
      <dgm:prSet presAssocID="{21197F1B-0BC8-494C-B051-533C288516D4}" presName="hierChild5" presStyleCnt="0"/>
      <dgm:spPr/>
    </dgm:pt>
    <dgm:pt modelId="{33EE5E58-D6C6-4E24-BF1C-969A5FD6A277}" type="pres">
      <dgm:prSet presAssocID="{6E5DCDA2-A9C1-42FB-B04C-79016636820A}" presName="Name37" presStyleLbl="parChTrans1D2" presStyleIdx="1" presStyleCnt="3"/>
      <dgm:spPr/>
      <dgm:t>
        <a:bodyPr/>
        <a:lstStyle/>
        <a:p>
          <a:endParaRPr lang="hu-HU"/>
        </a:p>
      </dgm:t>
    </dgm:pt>
    <dgm:pt modelId="{2D38E391-8681-44AD-99AE-ACEFAFA537EB}" type="pres">
      <dgm:prSet presAssocID="{FE965841-04E1-444F-B976-1FACF1498245}" presName="hierRoot2" presStyleCnt="0">
        <dgm:presLayoutVars>
          <dgm:hierBranch val="init"/>
        </dgm:presLayoutVars>
      </dgm:prSet>
      <dgm:spPr/>
    </dgm:pt>
    <dgm:pt modelId="{163C6337-1278-4503-9511-87D591204FE6}" type="pres">
      <dgm:prSet presAssocID="{FE965841-04E1-444F-B976-1FACF1498245}" presName="rootComposite" presStyleCnt="0"/>
      <dgm:spPr/>
    </dgm:pt>
    <dgm:pt modelId="{79CA2D34-2210-4B8A-A54C-05755DE52FC2}" type="pres">
      <dgm:prSet presAssocID="{FE965841-04E1-444F-B976-1FACF1498245}" presName="rootText" presStyleLbl="node2" presStyleIdx="1" presStyleCnt="3">
        <dgm:presLayoutVars>
          <dgm:chPref val="3"/>
        </dgm:presLayoutVars>
      </dgm:prSet>
      <dgm:spPr/>
      <dgm:t>
        <a:bodyPr/>
        <a:lstStyle/>
        <a:p>
          <a:endParaRPr lang="hu-HU"/>
        </a:p>
      </dgm:t>
    </dgm:pt>
    <dgm:pt modelId="{CA84C03A-3A7B-4E32-BAFF-68EB69A559B9}" type="pres">
      <dgm:prSet presAssocID="{FE965841-04E1-444F-B976-1FACF1498245}" presName="rootConnector" presStyleLbl="node2" presStyleIdx="1" presStyleCnt="3"/>
      <dgm:spPr/>
      <dgm:t>
        <a:bodyPr/>
        <a:lstStyle/>
        <a:p>
          <a:endParaRPr lang="hu-HU"/>
        </a:p>
      </dgm:t>
    </dgm:pt>
    <dgm:pt modelId="{51897740-1387-41E9-963D-334C6F5767E9}" type="pres">
      <dgm:prSet presAssocID="{FE965841-04E1-444F-B976-1FACF1498245}" presName="hierChild4" presStyleCnt="0"/>
      <dgm:spPr/>
    </dgm:pt>
    <dgm:pt modelId="{8A2CF7AA-C2BC-4AA3-8F0E-2C5108CBD041}" type="pres">
      <dgm:prSet presAssocID="{FE965841-04E1-444F-B976-1FACF1498245}" presName="hierChild5" presStyleCnt="0"/>
      <dgm:spPr/>
    </dgm:pt>
    <dgm:pt modelId="{818AC5D6-F4D0-4580-B032-72BD5EFED5A0}" type="pres">
      <dgm:prSet presAssocID="{0B0DBA1E-0CDC-4F1B-ACDD-828BA6AEC98E}" presName="Name37" presStyleLbl="parChTrans1D2" presStyleIdx="2" presStyleCnt="3"/>
      <dgm:spPr/>
      <dgm:t>
        <a:bodyPr/>
        <a:lstStyle/>
        <a:p>
          <a:endParaRPr lang="hu-HU"/>
        </a:p>
      </dgm:t>
    </dgm:pt>
    <dgm:pt modelId="{AA35F75C-5675-4E5E-B0F5-DD507409D8C9}" type="pres">
      <dgm:prSet presAssocID="{3A5FC350-809A-420E-B508-F86CFE56F9EC}" presName="hierRoot2" presStyleCnt="0">
        <dgm:presLayoutVars>
          <dgm:hierBranch val="init"/>
        </dgm:presLayoutVars>
      </dgm:prSet>
      <dgm:spPr/>
    </dgm:pt>
    <dgm:pt modelId="{69B645EC-8408-4760-B662-4FFDD12C5B56}" type="pres">
      <dgm:prSet presAssocID="{3A5FC350-809A-420E-B508-F86CFE56F9EC}" presName="rootComposite" presStyleCnt="0"/>
      <dgm:spPr/>
    </dgm:pt>
    <dgm:pt modelId="{E1EE393F-8641-4D6B-B63A-A168979238BF}" type="pres">
      <dgm:prSet presAssocID="{3A5FC350-809A-420E-B508-F86CFE56F9EC}" presName="rootText" presStyleLbl="node2" presStyleIdx="2" presStyleCnt="3">
        <dgm:presLayoutVars>
          <dgm:chPref val="3"/>
        </dgm:presLayoutVars>
      </dgm:prSet>
      <dgm:spPr/>
      <dgm:t>
        <a:bodyPr/>
        <a:lstStyle/>
        <a:p>
          <a:endParaRPr lang="hu-HU"/>
        </a:p>
      </dgm:t>
    </dgm:pt>
    <dgm:pt modelId="{DB54BCDD-FEAA-4C45-8C88-7FC13D2AFB55}" type="pres">
      <dgm:prSet presAssocID="{3A5FC350-809A-420E-B508-F86CFE56F9EC}" presName="rootConnector" presStyleLbl="node2" presStyleIdx="2" presStyleCnt="3"/>
      <dgm:spPr/>
      <dgm:t>
        <a:bodyPr/>
        <a:lstStyle/>
        <a:p>
          <a:endParaRPr lang="hu-HU"/>
        </a:p>
      </dgm:t>
    </dgm:pt>
    <dgm:pt modelId="{3E9F8D0D-A30B-4B25-9683-A40C065A5A55}" type="pres">
      <dgm:prSet presAssocID="{3A5FC350-809A-420E-B508-F86CFE56F9EC}" presName="hierChild4" presStyleCnt="0"/>
      <dgm:spPr/>
    </dgm:pt>
    <dgm:pt modelId="{F015672C-D80A-4E03-A066-F82D2F949D38}" type="pres">
      <dgm:prSet presAssocID="{3A5FC350-809A-420E-B508-F86CFE56F9EC}" presName="hierChild5" presStyleCnt="0"/>
      <dgm:spPr/>
    </dgm:pt>
    <dgm:pt modelId="{BB4CEE56-E6B8-48F2-87DC-28AEA1C2CC2F}" type="pres">
      <dgm:prSet presAssocID="{70616961-3CAB-4A6F-ABD6-F89EAC9B54B1}" presName="hierChild3" presStyleCnt="0"/>
      <dgm:spPr/>
    </dgm:pt>
  </dgm:ptLst>
  <dgm:cxnLst>
    <dgm:cxn modelId="{D4BF6723-7E00-40BA-9CFA-E8BCD692DAB3}" type="presOf" srcId="{21197F1B-0BC8-494C-B051-533C288516D4}" destId="{8BADFCBF-D1DC-4E42-979C-F40C472F8488}" srcOrd="0" destOrd="0" presId="urn:microsoft.com/office/officeart/2005/8/layout/orgChart1"/>
    <dgm:cxn modelId="{C7731AFE-0DAC-4A35-B144-00816CEFE4A9}" type="presOf" srcId="{0B0DBA1E-0CDC-4F1B-ACDD-828BA6AEC98E}" destId="{818AC5D6-F4D0-4580-B032-72BD5EFED5A0}" srcOrd="0" destOrd="0" presId="urn:microsoft.com/office/officeart/2005/8/layout/orgChart1"/>
    <dgm:cxn modelId="{67DA160D-58B7-4938-84AD-DC297B56770D}" type="presOf" srcId="{A55E9538-C70F-480F-A041-F26019CA0F29}" destId="{376D0E75-E68B-4E43-B2DC-DE2FF9225CA2}" srcOrd="0" destOrd="0" presId="urn:microsoft.com/office/officeart/2005/8/layout/orgChart1"/>
    <dgm:cxn modelId="{BD053D80-9BC7-4E04-BCD6-956BFC743C8A}" type="presOf" srcId="{21197F1B-0BC8-494C-B051-533C288516D4}" destId="{3B3120E9-2578-4302-893B-16F92B698C88}" srcOrd="1" destOrd="0" presId="urn:microsoft.com/office/officeart/2005/8/layout/orgChart1"/>
    <dgm:cxn modelId="{ED4D441A-7325-4BF1-A3BD-D2DE0AD68402}" type="presOf" srcId="{FE965841-04E1-444F-B976-1FACF1498245}" destId="{79CA2D34-2210-4B8A-A54C-05755DE52FC2}" srcOrd="0" destOrd="0" presId="urn:microsoft.com/office/officeart/2005/8/layout/orgChart1"/>
    <dgm:cxn modelId="{A1DCEDD8-B401-4476-B3A5-62CCDB460163}" srcId="{A55E9538-C70F-480F-A041-F26019CA0F29}" destId="{70616961-3CAB-4A6F-ABD6-F89EAC9B54B1}" srcOrd="0" destOrd="0" parTransId="{342937CC-BB4C-4F87-AB79-6B17372A4064}" sibTransId="{C9846F41-CE29-4AC6-96F2-18A62F6E07BE}"/>
    <dgm:cxn modelId="{3ED45DCC-7302-4CC6-BCD7-61222340F4A3}" srcId="{70616961-3CAB-4A6F-ABD6-F89EAC9B54B1}" destId="{3A5FC350-809A-420E-B508-F86CFE56F9EC}" srcOrd="2" destOrd="0" parTransId="{0B0DBA1E-0CDC-4F1B-ACDD-828BA6AEC98E}" sibTransId="{FD968D5E-6217-4805-8B0B-878FAC32FC8B}"/>
    <dgm:cxn modelId="{873AE24F-98D3-4324-87AA-0BC2452C4878}" type="presOf" srcId="{70616961-3CAB-4A6F-ABD6-F89EAC9B54B1}" destId="{8D92AC8A-EAA6-440E-A44C-BC8887014636}" srcOrd="1" destOrd="0" presId="urn:microsoft.com/office/officeart/2005/8/layout/orgChart1"/>
    <dgm:cxn modelId="{F5EF5C63-4872-4E76-AEFF-727F1EFA99EB}" srcId="{70616961-3CAB-4A6F-ABD6-F89EAC9B54B1}" destId="{21197F1B-0BC8-494C-B051-533C288516D4}" srcOrd="0" destOrd="0" parTransId="{AD0D69B8-624E-4110-AC8B-0CF030FD0826}" sibTransId="{A54ADC29-6286-4824-BB60-EE9B365E3933}"/>
    <dgm:cxn modelId="{5028338A-5D9E-4562-9D68-C3C1726BBD69}" srcId="{70616961-3CAB-4A6F-ABD6-F89EAC9B54B1}" destId="{FE965841-04E1-444F-B976-1FACF1498245}" srcOrd="1" destOrd="0" parTransId="{6E5DCDA2-A9C1-42FB-B04C-79016636820A}" sibTransId="{7AE0A5A3-0EA6-4CCD-971D-67E28A84AFDB}"/>
    <dgm:cxn modelId="{8986F1AE-AC82-43E8-B3D8-BFAA21724A3C}" type="presOf" srcId="{6E5DCDA2-A9C1-42FB-B04C-79016636820A}" destId="{33EE5E58-D6C6-4E24-BF1C-969A5FD6A277}" srcOrd="0" destOrd="0" presId="urn:microsoft.com/office/officeart/2005/8/layout/orgChart1"/>
    <dgm:cxn modelId="{DADBF2B9-74F5-4F01-B299-8EC8BFA881CA}" type="presOf" srcId="{3A5FC350-809A-420E-B508-F86CFE56F9EC}" destId="{E1EE393F-8641-4D6B-B63A-A168979238BF}" srcOrd="0" destOrd="0" presId="urn:microsoft.com/office/officeart/2005/8/layout/orgChart1"/>
    <dgm:cxn modelId="{9D9BEEF7-5D6C-4D12-B5BE-DBF88431D416}" type="presOf" srcId="{FE965841-04E1-444F-B976-1FACF1498245}" destId="{CA84C03A-3A7B-4E32-BAFF-68EB69A559B9}" srcOrd="1" destOrd="0" presId="urn:microsoft.com/office/officeart/2005/8/layout/orgChart1"/>
    <dgm:cxn modelId="{74AB375C-32F1-49A9-A983-3CA45F040304}" type="presOf" srcId="{3A5FC350-809A-420E-B508-F86CFE56F9EC}" destId="{DB54BCDD-FEAA-4C45-8C88-7FC13D2AFB55}" srcOrd="1" destOrd="0" presId="urn:microsoft.com/office/officeart/2005/8/layout/orgChart1"/>
    <dgm:cxn modelId="{07495ECF-8175-44E2-BD51-FFDCD1BFB5EE}" type="presOf" srcId="{70616961-3CAB-4A6F-ABD6-F89EAC9B54B1}" destId="{19469F1B-1071-4499-AEE7-48C480D0B929}" srcOrd="0" destOrd="0" presId="urn:microsoft.com/office/officeart/2005/8/layout/orgChart1"/>
    <dgm:cxn modelId="{B9EA0A5A-5811-4536-A90B-1B5C9DF2B73D}" type="presOf" srcId="{AD0D69B8-624E-4110-AC8B-0CF030FD0826}" destId="{835F75F1-6B72-49C0-8059-11DF6D3833F5}" srcOrd="0" destOrd="0" presId="urn:microsoft.com/office/officeart/2005/8/layout/orgChart1"/>
    <dgm:cxn modelId="{D57A3000-5B83-4BE3-B68F-C93468A7F8C1}" type="presParOf" srcId="{376D0E75-E68B-4E43-B2DC-DE2FF9225CA2}" destId="{DEC55474-1144-4FD5-AD23-EB0E95DA5373}" srcOrd="0" destOrd="0" presId="urn:microsoft.com/office/officeart/2005/8/layout/orgChart1"/>
    <dgm:cxn modelId="{30EC5F42-2956-4F5F-AF91-3C3566677D3E}" type="presParOf" srcId="{DEC55474-1144-4FD5-AD23-EB0E95DA5373}" destId="{CB49D5F9-5A14-47AC-83BF-E1B99AE01C27}" srcOrd="0" destOrd="0" presId="urn:microsoft.com/office/officeart/2005/8/layout/orgChart1"/>
    <dgm:cxn modelId="{80533382-04BB-42B8-B165-D60E7925D09A}" type="presParOf" srcId="{CB49D5F9-5A14-47AC-83BF-E1B99AE01C27}" destId="{19469F1B-1071-4499-AEE7-48C480D0B929}" srcOrd="0" destOrd="0" presId="urn:microsoft.com/office/officeart/2005/8/layout/orgChart1"/>
    <dgm:cxn modelId="{DE5BDC98-5A6B-4F67-B97E-E4439BD35AB4}" type="presParOf" srcId="{CB49D5F9-5A14-47AC-83BF-E1B99AE01C27}" destId="{8D92AC8A-EAA6-440E-A44C-BC8887014636}" srcOrd="1" destOrd="0" presId="urn:microsoft.com/office/officeart/2005/8/layout/orgChart1"/>
    <dgm:cxn modelId="{F8D127B3-9CA4-4906-9A29-923F2A0E2497}" type="presParOf" srcId="{DEC55474-1144-4FD5-AD23-EB0E95DA5373}" destId="{2DF92994-2F41-4F96-8574-774DAC9D5D68}" srcOrd="1" destOrd="0" presId="urn:microsoft.com/office/officeart/2005/8/layout/orgChart1"/>
    <dgm:cxn modelId="{FD74F71F-684D-4E40-AE65-C7AB8951F755}" type="presParOf" srcId="{2DF92994-2F41-4F96-8574-774DAC9D5D68}" destId="{835F75F1-6B72-49C0-8059-11DF6D3833F5}" srcOrd="0" destOrd="0" presId="urn:microsoft.com/office/officeart/2005/8/layout/orgChart1"/>
    <dgm:cxn modelId="{CA13B5C5-FBAA-4E21-81F6-5F6669067F11}" type="presParOf" srcId="{2DF92994-2F41-4F96-8574-774DAC9D5D68}" destId="{4C25607C-DCD1-45D1-B4F0-E92C6358DA74}" srcOrd="1" destOrd="0" presId="urn:microsoft.com/office/officeart/2005/8/layout/orgChart1"/>
    <dgm:cxn modelId="{B9D81EBF-BBC0-4740-A14E-1D5E839165E1}" type="presParOf" srcId="{4C25607C-DCD1-45D1-B4F0-E92C6358DA74}" destId="{BFFA24E1-C3BD-4D8F-8A8E-A5A69250A493}" srcOrd="0" destOrd="0" presId="urn:microsoft.com/office/officeart/2005/8/layout/orgChart1"/>
    <dgm:cxn modelId="{FD70DA2E-32D8-40E5-AFAF-9D25C94A1148}" type="presParOf" srcId="{BFFA24E1-C3BD-4D8F-8A8E-A5A69250A493}" destId="{8BADFCBF-D1DC-4E42-979C-F40C472F8488}" srcOrd="0" destOrd="0" presId="urn:microsoft.com/office/officeart/2005/8/layout/orgChart1"/>
    <dgm:cxn modelId="{56149F9D-582C-4EA8-9D61-7F0B4E1B36BC}" type="presParOf" srcId="{BFFA24E1-C3BD-4D8F-8A8E-A5A69250A493}" destId="{3B3120E9-2578-4302-893B-16F92B698C88}" srcOrd="1" destOrd="0" presId="urn:microsoft.com/office/officeart/2005/8/layout/orgChart1"/>
    <dgm:cxn modelId="{DDB24C1F-C8D4-41C2-9A67-BE8E46AA3F08}" type="presParOf" srcId="{4C25607C-DCD1-45D1-B4F0-E92C6358DA74}" destId="{CD9B10F5-9751-49B5-A8BB-62CE31AB50EA}" srcOrd="1" destOrd="0" presId="urn:microsoft.com/office/officeart/2005/8/layout/orgChart1"/>
    <dgm:cxn modelId="{6B3DC3E2-694C-4D12-8779-E302EABB1FB9}" type="presParOf" srcId="{4C25607C-DCD1-45D1-B4F0-E92C6358DA74}" destId="{C76A93F1-2A41-48AE-B763-79516560615A}" srcOrd="2" destOrd="0" presId="urn:microsoft.com/office/officeart/2005/8/layout/orgChart1"/>
    <dgm:cxn modelId="{0343046B-603F-4575-A592-433EF3748CF2}" type="presParOf" srcId="{2DF92994-2F41-4F96-8574-774DAC9D5D68}" destId="{33EE5E58-D6C6-4E24-BF1C-969A5FD6A277}" srcOrd="2" destOrd="0" presId="urn:microsoft.com/office/officeart/2005/8/layout/orgChart1"/>
    <dgm:cxn modelId="{9E1EF7E0-3DCE-4AE8-9230-9B2E6D2C6D6E}" type="presParOf" srcId="{2DF92994-2F41-4F96-8574-774DAC9D5D68}" destId="{2D38E391-8681-44AD-99AE-ACEFAFA537EB}" srcOrd="3" destOrd="0" presId="urn:microsoft.com/office/officeart/2005/8/layout/orgChart1"/>
    <dgm:cxn modelId="{9E738488-7C1B-4977-B8C3-D3CBBD00D468}" type="presParOf" srcId="{2D38E391-8681-44AD-99AE-ACEFAFA537EB}" destId="{163C6337-1278-4503-9511-87D591204FE6}" srcOrd="0" destOrd="0" presId="urn:microsoft.com/office/officeart/2005/8/layout/orgChart1"/>
    <dgm:cxn modelId="{60E8DB87-B283-40E8-8BE8-6E3E4C7E1139}" type="presParOf" srcId="{163C6337-1278-4503-9511-87D591204FE6}" destId="{79CA2D34-2210-4B8A-A54C-05755DE52FC2}" srcOrd="0" destOrd="0" presId="urn:microsoft.com/office/officeart/2005/8/layout/orgChart1"/>
    <dgm:cxn modelId="{8A28F23A-0F85-4AAD-A2E1-E576605C9736}" type="presParOf" srcId="{163C6337-1278-4503-9511-87D591204FE6}" destId="{CA84C03A-3A7B-4E32-BAFF-68EB69A559B9}" srcOrd="1" destOrd="0" presId="urn:microsoft.com/office/officeart/2005/8/layout/orgChart1"/>
    <dgm:cxn modelId="{214B8347-380B-429C-9183-090657BA3A96}" type="presParOf" srcId="{2D38E391-8681-44AD-99AE-ACEFAFA537EB}" destId="{51897740-1387-41E9-963D-334C6F5767E9}" srcOrd="1" destOrd="0" presId="urn:microsoft.com/office/officeart/2005/8/layout/orgChart1"/>
    <dgm:cxn modelId="{D9FEAABB-28DA-4E77-9CC1-ABEC27DB6704}" type="presParOf" srcId="{2D38E391-8681-44AD-99AE-ACEFAFA537EB}" destId="{8A2CF7AA-C2BC-4AA3-8F0E-2C5108CBD041}" srcOrd="2" destOrd="0" presId="urn:microsoft.com/office/officeart/2005/8/layout/orgChart1"/>
    <dgm:cxn modelId="{27AA2EC1-B3E3-4F12-9FA4-ECB61FABA2ED}" type="presParOf" srcId="{2DF92994-2F41-4F96-8574-774DAC9D5D68}" destId="{818AC5D6-F4D0-4580-B032-72BD5EFED5A0}" srcOrd="4" destOrd="0" presId="urn:microsoft.com/office/officeart/2005/8/layout/orgChart1"/>
    <dgm:cxn modelId="{F3597B5D-BCC6-4AA6-A74D-F52BDE9FD1A3}" type="presParOf" srcId="{2DF92994-2F41-4F96-8574-774DAC9D5D68}" destId="{AA35F75C-5675-4E5E-B0F5-DD507409D8C9}" srcOrd="5" destOrd="0" presId="urn:microsoft.com/office/officeart/2005/8/layout/orgChart1"/>
    <dgm:cxn modelId="{9E081E82-C2A3-49BB-8DB0-D02414266926}" type="presParOf" srcId="{AA35F75C-5675-4E5E-B0F5-DD507409D8C9}" destId="{69B645EC-8408-4760-B662-4FFDD12C5B56}" srcOrd="0" destOrd="0" presId="urn:microsoft.com/office/officeart/2005/8/layout/orgChart1"/>
    <dgm:cxn modelId="{1DBCA1D4-CB9E-4DB8-9828-E1ED910BFCDC}" type="presParOf" srcId="{69B645EC-8408-4760-B662-4FFDD12C5B56}" destId="{E1EE393F-8641-4D6B-B63A-A168979238BF}" srcOrd="0" destOrd="0" presId="urn:microsoft.com/office/officeart/2005/8/layout/orgChart1"/>
    <dgm:cxn modelId="{9D1D6A9A-C7EA-4AEE-AC75-186A4D49C749}" type="presParOf" srcId="{69B645EC-8408-4760-B662-4FFDD12C5B56}" destId="{DB54BCDD-FEAA-4C45-8C88-7FC13D2AFB55}" srcOrd="1" destOrd="0" presId="urn:microsoft.com/office/officeart/2005/8/layout/orgChart1"/>
    <dgm:cxn modelId="{899419B1-CEBE-478E-841A-5A28457B5EF3}" type="presParOf" srcId="{AA35F75C-5675-4E5E-B0F5-DD507409D8C9}" destId="{3E9F8D0D-A30B-4B25-9683-A40C065A5A55}" srcOrd="1" destOrd="0" presId="urn:microsoft.com/office/officeart/2005/8/layout/orgChart1"/>
    <dgm:cxn modelId="{EFC8DCDF-FDBA-4068-B4A3-202D10CC7C4E}" type="presParOf" srcId="{AA35F75C-5675-4E5E-B0F5-DD507409D8C9}" destId="{F015672C-D80A-4E03-A066-F82D2F949D38}" srcOrd="2" destOrd="0" presId="urn:microsoft.com/office/officeart/2005/8/layout/orgChart1"/>
    <dgm:cxn modelId="{F6F2DB4C-A903-4575-93FC-F03448B01916}" type="presParOf" srcId="{DEC55474-1144-4FD5-AD23-EB0E95DA5373}" destId="{BB4CEE56-E6B8-48F2-87DC-28AEA1C2CC2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E9538-C70F-480F-A041-F26019CA0F29}"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n-GB"/>
        </a:p>
      </dgm:t>
    </dgm:pt>
    <dgm:pt modelId="{70616961-3CAB-4A6F-ABD6-F89EAC9B54B1}">
      <dgm:prSet phldrT="[Text]" custT="1"/>
      <dgm:spPr>
        <a:solidFill>
          <a:srgbClr val="003399"/>
        </a:solidFill>
      </dgm:spPr>
      <dgm:t>
        <a:bodyPr/>
        <a:lstStyle/>
        <a:p>
          <a:r>
            <a:rPr lang="en-US" sz="3200" b="1">
              <a:solidFill>
                <a:schemeClr val="bg1"/>
              </a:solidFill>
              <a:latin typeface="EC Square Sans Pro" panose="020B0506040000020004" pitchFamily="34" charset="0"/>
            </a:rPr>
            <a:t>Ways of antimicrobial  use</a:t>
          </a:r>
          <a:endParaRPr lang="en-GB" sz="3200" b="1">
            <a:solidFill>
              <a:schemeClr val="bg1"/>
            </a:solidFill>
            <a:latin typeface="EC Square Sans Pro" panose="020B0506040000020004" pitchFamily="34" charset="0"/>
          </a:endParaRPr>
        </a:p>
      </dgm:t>
    </dgm:pt>
    <dgm:pt modelId="{342937CC-BB4C-4F87-AB79-6B17372A4064}" type="parTrans" cxnId="{A1DCEDD8-B401-4476-B3A5-62CCDB460163}">
      <dgm:prSet/>
      <dgm:spPr/>
      <dgm:t>
        <a:bodyPr/>
        <a:lstStyle/>
        <a:p>
          <a:endParaRPr lang="en-GB">
            <a:latin typeface="EC Square Sans Pro" panose="020B0506040000020004" pitchFamily="34" charset="0"/>
          </a:endParaRPr>
        </a:p>
      </dgm:t>
    </dgm:pt>
    <dgm:pt modelId="{C9846F41-CE29-4AC6-96F2-18A62F6E07BE}" type="sibTrans" cxnId="{A1DCEDD8-B401-4476-B3A5-62CCDB460163}">
      <dgm:prSet/>
      <dgm:spPr/>
      <dgm:t>
        <a:bodyPr/>
        <a:lstStyle/>
        <a:p>
          <a:endParaRPr lang="en-GB">
            <a:latin typeface="EC Square Sans Pro" panose="020B0506040000020004" pitchFamily="34" charset="0"/>
          </a:endParaRPr>
        </a:p>
      </dgm:t>
    </dgm:pt>
    <dgm:pt modelId="{21197F1B-0BC8-494C-B051-533C288516D4}">
      <dgm:prSet phldrT="[Text]" custT="1"/>
      <dgm:spPr/>
      <dgm:t>
        <a:bodyPr/>
        <a:lstStyle/>
        <a:p>
          <a:r>
            <a:rPr lang="en-US" sz="2400">
              <a:latin typeface="EC Square Sans Pro"/>
            </a:rPr>
            <a:t>Preventive (Prophylaxis)</a:t>
          </a:r>
          <a:endParaRPr lang="en-GB" sz="2400">
            <a:latin typeface="EC Square Sans Pro"/>
          </a:endParaRPr>
        </a:p>
      </dgm:t>
    </dgm:pt>
    <dgm:pt modelId="{AD0D69B8-624E-4110-AC8B-0CF030FD0826}" type="parTrans" cxnId="{F5EF5C63-4872-4E76-AEFF-727F1EFA99EB}">
      <dgm:prSet/>
      <dgm:spPr/>
      <dgm:t>
        <a:bodyPr/>
        <a:lstStyle/>
        <a:p>
          <a:endParaRPr lang="en-GB">
            <a:latin typeface="EC Square Sans Pro" panose="020B0506040000020004" pitchFamily="34" charset="0"/>
          </a:endParaRPr>
        </a:p>
      </dgm:t>
    </dgm:pt>
    <dgm:pt modelId="{A54ADC29-6286-4824-BB60-EE9B365E3933}" type="sibTrans" cxnId="{F5EF5C63-4872-4E76-AEFF-727F1EFA99EB}">
      <dgm:prSet/>
      <dgm:spPr/>
      <dgm:t>
        <a:bodyPr/>
        <a:lstStyle/>
        <a:p>
          <a:endParaRPr lang="en-GB">
            <a:latin typeface="EC Square Sans Pro" panose="020B0506040000020004" pitchFamily="34" charset="0"/>
          </a:endParaRPr>
        </a:p>
      </dgm:t>
    </dgm:pt>
    <dgm:pt modelId="{FE965841-04E1-444F-B976-1FACF1498245}">
      <dgm:prSet phldrT="[Text]" custT="1"/>
      <dgm:spPr/>
      <dgm:t>
        <a:bodyPr/>
        <a:lstStyle/>
        <a:p>
          <a:pPr rtl="0"/>
          <a:r>
            <a:rPr lang="en-US" sz="2400">
              <a:latin typeface="EC Square Sans Pro"/>
            </a:rPr>
            <a:t>Group administration (metaphylaxis)</a:t>
          </a:r>
          <a:endParaRPr lang="en-GB" sz="2400">
            <a:latin typeface="EC Square Sans Pro"/>
          </a:endParaRPr>
        </a:p>
      </dgm:t>
    </dgm:pt>
    <dgm:pt modelId="{6E5DCDA2-A9C1-42FB-B04C-79016636820A}" type="parTrans" cxnId="{5028338A-5D9E-4562-9D68-C3C1726BBD69}">
      <dgm:prSet/>
      <dgm:spPr/>
      <dgm:t>
        <a:bodyPr/>
        <a:lstStyle/>
        <a:p>
          <a:endParaRPr lang="en-GB">
            <a:latin typeface="EC Square Sans Pro" panose="020B0506040000020004" pitchFamily="34" charset="0"/>
          </a:endParaRPr>
        </a:p>
      </dgm:t>
    </dgm:pt>
    <dgm:pt modelId="{7AE0A5A3-0EA6-4CCD-971D-67E28A84AFDB}" type="sibTrans" cxnId="{5028338A-5D9E-4562-9D68-C3C1726BBD69}">
      <dgm:prSet/>
      <dgm:spPr/>
      <dgm:t>
        <a:bodyPr/>
        <a:lstStyle/>
        <a:p>
          <a:endParaRPr lang="en-GB">
            <a:latin typeface="EC Square Sans Pro" panose="020B0506040000020004" pitchFamily="34" charset="0"/>
          </a:endParaRPr>
        </a:p>
      </dgm:t>
    </dgm:pt>
    <dgm:pt modelId="{3A5FC350-809A-420E-B508-F86CFE56F9EC}">
      <dgm:prSet phldrT="[Text]" custT="1"/>
      <dgm:spPr/>
      <dgm:t>
        <a:bodyPr/>
        <a:lstStyle/>
        <a:p>
          <a:r>
            <a:rPr lang="en-US" sz="2400">
              <a:latin typeface="EC Square Sans Pro"/>
            </a:rPr>
            <a:t>Treatment</a:t>
          </a:r>
          <a:endParaRPr lang="en-GB" sz="2400">
            <a:latin typeface="EC Square Sans Pro"/>
          </a:endParaRPr>
        </a:p>
      </dgm:t>
    </dgm:pt>
    <dgm:pt modelId="{0B0DBA1E-0CDC-4F1B-ACDD-828BA6AEC98E}" type="parTrans" cxnId="{3ED45DCC-7302-4CC6-BCD7-61222340F4A3}">
      <dgm:prSet/>
      <dgm:spPr/>
      <dgm:t>
        <a:bodyPr/>
        <a:lstStyle/>
        <a:p>
          <a:endParaRPr lang="en-GB">
            <a:latin typeface="EC Square Sans Pro" panose="020B0506040000020004" pitchFamily="34" charset="0"/>
          </a:endParaRPr>
        </a:p>
      </dgm:t>
    </dgm:pt>
    <dgm:pt modelId="{FD968D5E-6217-4805-8B0B-878FAC32FC8B}" type="sibTrans" cxnId="{3ED45DCC-7302-4CC6-BCD7-61222340F4A3}">
      <dgm:prSet/>
      <dgm:spPr/>
      <dgm:t>
        <a:bodyPr/>
        <a:lstStyle/>
        <a:p>
          <a:endParaRPr lang="en-GB">
            <a:latin typeface="EC Square Sans Pro" panose="020B0506040000020004" pitchFamily="34" charset="0"/>
          </a:endParaRPr>
        </a:p>
      </dgm:t>
    </dgm:pt>
    <dgm:pt modelId="{2FE7B394-D92C-4802-90F6-8F14C473F1F6}">
      <dgm:prSet phldrT="[Text]" custT="1"/>
      <dgm:spPr/>
      <dgm:t>
        <a:bodyPr/>
        <a:lstStyle/>
        <a:p>
          <a:r>
            <a:rPr lang="en-US" sz="2400">
              <a:latin typeface="EC Square Sans Pro"/>
            </a:rPr>
            <a:t>Growth promotion</a:t>
          </a:r>
          <a:endParaRPr lang="en-GB" sz="2400">
            <a:latin typeface="EC Square Sans Pro"/>
          </a:endParaRPr>
        </a:p>
      </dgm:t>
    </dgm:pt>
    <dgm:pt modelId="{821E0042-9021-4DC3-B505-188991416569}" type="parTrans" cxnId="{52F33EC9-6314-4065-9FCA-D23CD2D68E67}">
      <dgm:prSet/>
      <dgm:spPr/>
      <dgm:t>
        <a:bodyPr/>
        <a:lstStyle/>
        <a:p>
          <a:endParaRPr lang="en-GB">
            <a:latin typeface="EC Square Sans Pro" panose="020B0506040000020004" pitchFamily="34" charset="0"/>
          </a:endParaRPr>
        </a:p>
      </dgm:t>
    </dgm:pt>
    <dgm:pt modelId="{49092274-3B57-4AC7-BA58-7BE003062D09}" type="sibTrans" cxnId="{52F33EC9-6314-4065-9FCA-D23CD2D68E67}">
      <dgm:prSet/>
      <dgm:spPr/>
      <dgm:t>
        <a:bodyPr/>
        <a:lstStyle/>
        <a:p>
          <a:endParaRPr lang="en-GB">
            <a:latin typeface="EC Square Sans Pro" panose="020B0506040000020004" pitchFamily="34" charset="0"/>
          </a:endParaRPr>
        </a:p>
      </dgm:t>
    </dgm:pt>
    <dgm:pt modelId="{176166B7-1AD9-419F-B43F-D7395DE73958}">
      <dgm:prSet phldrT="[Text]" custT="1"/>
      <dgm:spPr>
        <a:solidFill>
          <a:srgbClr val="6BB188"/>
        </a:solidFill>
      </dgm:spPr>
      <dgm:t>
        <a:bodyPr/>
        <a:lstStyle/>
        <a:p>
          <a:r>
            <a:rPr lang="en-US" sz="1800">
              <a:latin typeface="EC Square Sans Pro" panose="020B0506040000020004" pitchFamily="34" charset="0"/>
            </a:rPr>
            <a:t>Individual treatment</a:t>
          </a:r>
          <a:endParaRPr lang="en-GB" sz="1800">
            <a:latin typeface="EC Square Sans Pro" panose="020B0506040000020004" pitchFamily="34" charset="0"/>
          </a:endParaRPr>
        </a:p>
      </dgm:t>
    </dgm:pt>
    <dgm:pt modelId="{A5D48CD2-4518-4505-B18E-CECFAC10C376}" type="parTrans" cxnId="{E22DE5FE-16C6-45DE-AF62-6681FD929CD3}">
      <dgm:prSet/>
      <dgm:spPr/>
      <dgm:t>
        <a:bodyPr/>
        <a:lstStyle/>
        <a:p>
          <a:endParaRPr lang="en-GB">
            <a:latin typeface="EC Square Sans Pro" panose="020B0506040000020004" pitchFamily="34" charset="0"/>
          </a:endParaRPr>
        </a:p>
      </dgm:t>
    </dgm:pt>
    <dgm:pt modelId="{37636444-98B7-4BE7-9CBA-5D6C1892F993}" type="sibTrans" cxnId="{E22DE5FE-16C6-45DE-AF62-6681FD929CD3}">
      <dgm:prSet/>
      <dgm:spPr/>
      <dgm:t>
        <a:bodyPr/>
        <a:lstStyle/>
        <a:p>
          <a:endParaRPr lang="en-GB">
            <a:latin typeface="EC Square Sans Pro" panose="020B0506040000020004" pitchFamily="34" charset="0"/>
          </a:endParaRPr>
        </a:p>
      </dgm:t>
    </dgm:pt>
    <dgm:pt modelId="{D6F12267-5ACB-4918-A932-2EE35059A542}">
      <dgm:prSet phldrT="[Text]" custT="1"/>
      <dgm:spPr>
        <a:solidFill>
          <a:srgbClr val="2C7470"/>
        </a:solidFill>
      </dgm:spPr>
      <dgm:t>
        <a:bodyPr/>
        <a:lstStyle/>
        <a:p>
          <a:r>
            <a:rPr lang="en-US" sz="1800">
              <a:solidFill>
                <a:schemeClr val="bg1"/>
              </a:solidFill>
              <a:latin typeface="EC Square Sans Pro" panose="020B0506040000020004" pitchFamily="34" charset="0"/>
            </a:rPr>
            <a:t>Group treatment</a:t>
          </a:r>
          <a:endParaRPr lang="en-GB" sz="1800">
            <a:solidFill>
              <a:schemeClr val="bg1"/>
            </a:solidFill>
            <a:latin typeface="EC Square Sans Pro" panose="020B0506040000020004" pitchFamily="34" charset="0"/>
          </a:endParaRPr>
        </a:p>
      </dgm:t>
    </dgm:pt>
    <dgm:pt modelId="{91F69EEA-8BC8-4DEA-A12D-94ED96263425}" type="parTrans" cxnId="{3DAD3A3B-58E5-4E12-8CD1-F9959ADB2491}">
      <dgm:prSet/>
      <dgm:spPr/>
      <dgm:t>
        <a:bodyPr/>
        <a:lstStyle/>
        <a:p>
          <a:endParaRPr lang="en-GB">
            <a:latin typeface="EC Square Sans Pro" panose="020B0506040000020004" pitchFamily="34" charset="0"/>
          </a:endParaRPr>
        </a:p>
      </dgm:t>
    </dgm:pt>
    <dgm:pt modelId="{D18C6239-60A6-473F-B2E3-F3ED02F4ACDF}" type="sibTrans" cxnId="{3DAD3A3B-58E5-4E12-8CD1-F9959ADB2491}">
      <dgm:prSet/>
      <dgm:spPr/>
      <dgm:t>
        <a:bodyPr/>
        <a:lstStyle/>
        <a:p>
          <a:endParaRPr lang="en-GB">
            <a:latin typeface="EC Square Sans Pro" panose="020B0506040000020004" pitchFamily="34" charset="0"/>
          </a:endParaRPr>
        </a:p>
      </dgm:t>
    </dgm:pt>
    <dgm:pt modelId="{3188FC8E-9FD1-466B-94DD-16005085AE83}">
      <dgm:prSet/>
      <dgm:spPr>
        <a:solidFill>
          <a:srgbClr val="ECEBEB"/>
        </a:solidFill>
      </dgm:spPr>
      <dgm:t>
        <a:bodyPr/>
        <a:lstStyle/>
        <a:p>
          <a:pPr rtl="0"/>
          <a:r>
            <a:rPr lang="en-US" dirty="0">
              <a:latin typeface="EC Square Sans Pro"/>
            </a:rPr>
            <a:t>ONLY for exceptional cases (when risk infection very high/consequences severe)</a:t>
          </a:r>
          <a:endParaRPr lang="x-none" dirty="0">
            <a:latin typeface="EC Square Sans Pro" panose="020B0506040000020004" pitchFamily="34" charset="0"/>
          </a:endParaRPr>
        </a:p>
      </dgm:t>
    </dgm:pt>
    <dgm:pt modelId="{5C42E7A7-4E85-455E-B011-1669A7275624}" type="parTrans" cxnId="{CAE30CC2-1B6A-4E3C-9808-1651CE3E27EC}">
      <dgm:prSet/>
      <dgm:spPr/>
      <dgm:t>
        <a:bodyPr/>
        <a:lstStyle/>
        <a:p>
          <a:endParaRPr lang="x-none">
            <a:latin typeface="EC Square Sans Pro" panose="020B0506040000020004" pitchFamily="34" charset="0"/>
          </a:endParaRPr>
        </a:p>
      </dgm:t>
    </dgm:pt>
    <dgm:pt modelId="{A7A37DC2-A0AB-4390-8625-F3AD5DFB996E}" type="sibTrans" cxnId="{CAE30CC2-1B6A-4E3C-9808-1651CE3E27EC}">
      <dgm:prSet/>
      <dgm:spPr/>
      <dgm:t>
        <a:bodyPr/>
        <a:lstStyle/>
        <a:p>
          <a:endParaRPr lang="x-none">
            <a:latin typeface="EC Square Sans Pro" panose="020B0506040000020004" pitchFamily="34" charset="0"/>
          </a:endParaRPr>
        </a:p>
      </dgm:t>
    </dgm:pt>
    <dgm:pt modelId="{003C9CF6-9CEA-4F0C-AD0C-A9FCC60E84A8}">
      <dgm:prSet custT="1"/>
      <dgm:spPr>
        <a:solidFill>
          <a:srgbClr val="ECEBEB"/>
        </a:solidFill>
      </dgm:spPr>
      <dgm:t>
        <a:bodyPr/>
        <a:lstStyle/>
        <a:p>
          <a:pPr rtl="0"/>
          <a:r>
            <a:rPr lang="en-US" sz="1000" kern="1200" dirty="0">
              <a:solidFill>
                <a:srgbClr val="003399">
                  <a:hueOff val="0"/>
                  <a:satOff val="0"/>
                  <a:lumOff val="0"/>
                  <a:alphaOff val="0"/>
                </a:srgbClr>
              </a:solidFill>
              <a:latin typeface="EC Square Sans Pro"/>
              <a:ea typeface="+mn-ea"/>
              <a:cs typeface="+mn-cs"/>
            </a:rPr>
            <a:t>Antibiotic treatment </a:t>
          </a:r>
          <a:r>
            <a:rPr lang="en-US" sz="1000" b="1" kern="1200" dirty="0">
              <a:solidFill>
                <a:srgbClr val="003399">
                  <a:hueOff val="0"/>
                  <a:satOff val="0"/>
                  <a:lumOff val="0"/>
                  <a:alphaOff val="0"/>
                </a:srgbClr>
              </a:solidFill>
              <a:latin typeface="EC Square Sans Pro"/>
              <a:ea typeface="+mn-ea"/>
              <a:cs typeface="+mn-cs"/>
            </a:rPr>
            <a:t>ONLY</a:t>
          </a:r>
          <a:r>
            <a:rPr lang="en-US" sz="1000" kern="1200" dirty="0">
              <a:solidFill>
                <a:srgbClr val="003399">
                  <a:hueOff val="0"/>
                  <a:satOff val="0"/>
                  <a:lumOff val="0"/>
                  <a:alphaOff val="0"/>
                </a:srgbClr>
              </a:solidFill>
              <a:latin typeface="EC Square Sans Pro"/>
              <a:ea typeface="+mn-ea"/>
              <a:cs typeface="+mn-cs"/>
            </a:rPr>
            <a:t> to individual animals </a:t>
          </a:r>
        </a:p>
        <a:p>
          <a:pPr rtl="0"/>
          <a:r>
            <a:rPr lang="en-US" sz="1000" kern="1200" dirty="0">
              <a:solidFill>
                <a:srgbClr val="003399">
                  <a:hueOff val="0"/>
                  <a:satOff val="0"/>
                  <a:lumOff val="0"/>
                  <a:alphaOff val="0"/>
                </a:srgbClr>
              </a:solidFill>
              <a:latin typeface="EC Square Sans Pro"/>
              <a:ea typeface="+mn-ea"/>
              <a:cs typeface="+mn-cs"/>
            </a:rPr>
            <a:t>Other antimicrobials </a:t>
          </a:r>
          <a:r>
            <a:rPr lang="en-US" sz="1000" b="1" kern="1200" dirty="0">
              <a:solidFill>
                <a:srgbClr val="003399">
                  <a:hueOff val="0"/>
                  <a:satOff val="0"/>
                  <a:lumOff val="0"/>
                  <a:alphaOff val="0"/>
                </a:srgbClr>
              </a:solidFill>
              <a:latin typeface="EC Square Sans Pro"/>
              <a:ea typeface="+mn-ea"/>
              <a:cs typeface="+mn-cs"/>
            </a:rPr>
            <a:t>ONLY</a:t>
          </a:r>
          <a:r>
            <a:rPr lang="en-US" sz="1000" kern="1200" dirty="0">
              <a:solidFill>
                <a:srgbClr val="003399">
                  <a:hueOff val="0"/>
                  <a:satOff val="0"/>
                  <a:lumOff val="0"/>
                  <a:alphaOff val="0"/>
                </a:srgbClr>
              </a:solidFill>
              <a:latin typeface="EC Square Sans Pro"/>
              <a:ea typeface="+mn-ea"/>
              <a:cs typeface="+mn-cs"/>
            </a:rPr>
            <a:t> to restricted number of animals </a:t>
          </a:r>
        </a:p>
        <a:p>
          <a:pPr rtl="0"/>
          <a:endParaRPr lang="x-none" sz="1000" strike="sngStrike" kern="1200" dirty="0">
            <a:solidFill>
              <a:srgbClr val="FF0000"/>
            </a:solidFill>
            <a:latin typeface="EC Square Sans Pro"/>
          </a:endParaRPr>
        </a:p>
      </dgm:t>
    </dgm:pt>
    <dgm:pt modelId="{94564E4D-4C54-4D26-A457-93C709F16AA3}" type="parTrans" cxnId="{0B7D6FB9-DB1B-4062-80F2-0DEE8E2596D9}">
      <dgm:prSet/>
      <dgm:spPr/>
      <dgm:t>
        <a:bodyPr/>
        <a:lstStyle/>
        <a:p>
          <a:endParaRPr lang="x-none">
            <a:latin typeface="EC Square Sans Pro" panose="020B0506040000020004" pitchFamily="34" charset="0"/>
          </a:endParaRPr>
        </a:p>
      </dgm:t>
    </dgm:pt>
    <dgm:pt modelId="{60B9CABD-ACA7-430E-9051-730C857EE2C0}" type="sibTrans" cxnId="{0B7D6FB9-DB1B-4062-80F2-0DEE8E2596D9}">
      <dgm:prSet/>
      <dgm:spPr/>
      <dgm:t>
        <a:bodyPr/>
        <a:lstStyle/>
        <a:p>
          <a:endParaRPr lang="x-none">
            <a:latin typeface="EC Square Sans Pro" panose="020B0506040000020004" pitchFamily="34" charset="0"/>
          </a:endParaRPr>
        </a:p>
      </dgm:t>
    </dgm:pt>
    <dgm:pt modelId="{E40B37E3-1031-44AB-AC30-353AFC1FEBE0}">
      <dgm:prSet/>
      <dgm:spPr>
        <a:solidFill>
          <a:srgbClr val="ECEBEB"/>
        </a:solidFill>
      </dgm:spPr>
      <dgm:t>
        <a:bodyPr/>
        <a:lstStyle/>
        <a:p>
          <a:r>
            <a:rPr lang="en-US">
              <a:latin typeface="EC Square Sans Pro" panose="020B0506040000020004" pitchFamily="34" charset="0"/>
            </a:rPr>
            <a:t>ONLY when the risk of spread of an infection or of an infectious disease in the group of animals is high</a:t>
          </a:r>
          <a:endParaRPr lang="x-none">
            <a:latin typeface="EC Square Sans Pro" panose="020B0506040000020004" pitchFamily="34" charset="0"/>
          </a:endParaRPr>
        </a:p>
      </dgm:t>
    </dgm:pt>
    <dgm:pt modelId="{FB16CC43-DDEF-4BE2-9474-2D52117CE695}" type="parTrans" cxnId="{8E60BE64-2554-4E8F-9E4A-EFED58D3ADCB}">
      <dgm:prSet/>
      <dgm:spPr/>
      <dgm:t>
        <a:bodyPr/>
        <a:lstStyle/>
        <a:p>
          <a:endParaRPr lang="x-none">
            <a:latin typeface="EC Square Sans Pro" panose="020B0506040000020004" pitchFamily="34" charset="0"/>
          </a:endParaRPr>
        </a:p>
      </dgm:t>
    </dgm:pt>
    <dgm:pt modelId="{C518E7FA-7F4C-4826-A8EE-9B57904AD12D}" type="sibTrans" cxnId="{8E60BE64-2554-4E8F-9E4A-EFED58D3ADCB}">
      <dgm:prSet/>
      <dgm:spPr/>
      <dgm:t>
        <a:bodyPr/>
        <a:lstStyle/>
        <a:p>
          <a:endParaRPr lang="x-none">
            <a:latin typeface="EC Square Sans Pro" panose="020B0506040000020004" pitchFamily="34" charset="0"/>
          </a:endParaRPr>
        </a:p>
      </dgm:t>
    </dgm:pt>
    <dgm:pt modelId="{7D1B31A2-A6A7-480C-9723-5D7F22A9364F}">
      <dgm:prSet/>
      <dgm:spPr>
        <a:solidFill>
          <a:srgbClr val="ECEBEB"/>
        </a:solidFill>
      </dgm:spPr>
      <dgm:t>
        <a:bodyPr/>
        <a:lstStyle/>
        <a:p>
          <a:r>
            <a:rPr lang="en-US">
              <a:latin typeface="EC Square Sans Pro" panose="020B0506040000020004" pitchFamily="34" charset="0"/>
            </a:rPr>
            <a:t>where no other appropriate alternatives are available</a:t>
          </a:r>
          <a:endParaRPr lang="x-none">
            <a:latin typeface="EC Square Sans Pro" panose="020B0506040000020004" pitchFamily="34" charset="0"/>
          </a:endParaRPr>
        </a:p>
      </dgm:t>
    </dgm:pt>
    <dgm:pt modelId="{FE465904-CAB5-498B-B1E5-AF603E4A4654}" type="parTrans" cxnId="{787B443C-9982-4789-9A81-6EBF8DC37972}">
      <dgm:prSet/>
      <dgm:spPr/>
      <dgm:t>
        <a:bodyPr/>
        <a:lstStyle/>
        <a:p>
          <a:endParaRPr lang="x-none">
            <a:latin typeface="EC Square Sans Pro" panose="020B0506040000020004" pitchFamily="34" charset="0"/>
          </a:endParaRPr>
        </a:p>
      </dgm:t>
    </dgm:pt>
    <dgm:pt modelId="{8B53AEBB-B4DC-4F53-AD3D-A4EA542A8DDB}" type="sibTrans" cxnId="{787B443C-9982-4789-9A81-6EBF8DC37972}">
      <dgm:prSet/>
      <dgm:spPr/>
      <dgm:t>
        <a:bodyPr/>
        <a:lstStyle/>
        <a:p>
          <a:endParaRPr lang="x-none">
            <a:latin typeface="EC Square Sans Pro" panose="020B0506040000020004" pitchFamily="34" charset="0"/>
          </a:endParaRPr>
        </a:p>
      </dgm:t>
    </dgm:pt>
    <dgm:pt modelId="{06E34F59-F514-4E94-A81B-D7CA268EAD41}">
      <dgm:prSet custT="1"/>
      <dgm:spPr>
        <a:solidFill>
          <a:srgbClr val="ECEBEB"/>
        </a:solidFill>
      </dgm:spPr>
      <dgm:t>
        <a:bodyPr/>
        <a:lstStyle/>
        <a:p>
          <a:r>
            <a:rPr lang="en-US" sz="1800" b="1">
              <a:solidFill>
                <a:srgbClr val="C00000"/>
              </a:solidFill>
              <a:latin typeface="EC Square Sans Pro" panose="020B0506040000020004" pitchFamily="34" charset="0"/>
            </a:rPr>
            <a:t>PROHIBITED !</a:t>
          </a:r>
          <a:endParaRPr lang="x-none" sz="1400" b="1">
            <a:solidFill>
              <a:srgbClr val="C00000"/>
            </a:solidFill>
            <a:latin typeface="EC Square Sans Pro" panose="020B0506040000020004" pitchFamily="34" charset="0"/>
          </a:endParaRPr>
        </a:p>
      </dgm:t>
    </dgm:pt>
    <dgm:pt modelId="{26AC9B98-C77C-4C00-AB44-22618E6DC88E}" type="parTrans" cxnId="{5D2A24D1-F598-482E-868E-93550B4F6B3F}">
      <dgm:prSet/>
      <dgm:spPr/>
      <dgm:t>
        <a:bodyPr/>
        <a:lstStyle/>
        <a:p>
          <a:endParaRPr lang="x-none">
            <a:latin typeface="EC Square Sans Pro" panose="020B0506040000020004" pitchFamily="34" charset="0"/>
          </a:endParaRPr>
        </a:p>
      </dgm:t>
    </dgm:pt>
    <dgm:pt modelId="{F5246992-DAAC-4A36-A7B6-120E942722A3}" type="sibTrans" cxnId="{5D2A24D1-F598-482E-868E-93550B4F6B3F}">
      <dgm:prSet/>
      <dgm:spPr/>
      <dgm:t>
        <a:bodyPr/>
        <a:lstStyle/>
        <a:p>
          <a:endParaRPr lang="x-none">
            <a:latin typeface="EC Square Sans Pro" panose="020B0506040000020004" pitchFamily="34" charset="0"/>
          </a:endParaRPr>
        </a:p>
      </dgm:t>
    </dgm:pt>
    <dgm:pt modelId="{376D0E75-E68B-4E43-B2DC-DE2FF9225CA2}" type="pres">
      <dgm:prSet presAssocID="{A55E9538-C70F-480F-A041-F26019CA0F29}" presName="hierChild1" presStyleCnt="0">
        <dgm:presLayoutVars>
          <dgm:orgChart val="1"/>
          <dgm:chPref val="1"/>
          <dgm:dir/>
          <dgm:animOne val="branch"/>
          <dgm:animLvl val="lvl"/>
          <dgm:resizeHandles/>
        </dgm:presLayoutVars>
      </dgm:prSet>
      <dgm:spPr/>
      <dgm:t>
        <a:bodyPr/>
        <a:lstStyle/>
        <a:p>
          <a:endParaRPr lang="hu-HU"/>
        </a:p>
      </dgm:t>
    </dgm:pt>
    <dgm:pt modelId="{DEC55474-1144-4FD5-AD23-EB0E95DA5373}" type="pres">
      <dgm:prSet presAssocID="{70616961-3CAB-4A6F-ABD6-F89EAC9B54B1}" presName="hierRoot1" presStyleCnt="0">
        <dgm:presLayoutVars>
          <dgm:hierBranch val="init"/>
        </dgm:presLayoutVars>
      </dgm:prSet>
      <dgm:spPr/>
    </dgm:pt>
    <dgm:pt modelId="{CB49D5F9-5A14-47AC-83BF-E1B99AE01C27}" type="pres">
      <dgm:prSet presAssocID="{70616961-3CAB-4A6F-ABD6-F89EAC9B54B1}" presName="rootComposite1" presStyleCnt="0"/>
      <dgm:spPr/>
    </dgm:pt>
    <dgm:pt modelId="{19469F1B-1071-4499-AEE7-48C480D0B929}" type="pres">
      <dgm:prSet presAssocID="{70616961-3CAB-4A6F-ABD6-F89EAC9B54B1}" presName="rootText1" presStyleLbl="node0" presStyleIdx="0" presStyleCnt="1" custScaleX="267462">
        <dgm:presLayoutVars>
          <dgm:chPref val="3"/>
        </dgm:presLayoutVars>
      </dgm:prSet>
      <dgm:spPr/>
      <dgm:t>
        <a:bodyPr/>
        <a:lstStyle/>
        <a:p>
          <a:endParaRPr lang="hu-HU"/>
        </a:p>
      </dgm:t>
    </dgm:pt>
    <dgm:pt modelId="{8D92AC8A-EAA6-440E-A44C-BC8887014636}" type="pres">
      <dgm:prSet presAssocID="{70616961-3CAB-4A6F-ABD6-F89EAC9B54B1}" presName="rootConnector1" presStyleLbl="node1" presStyleIdx="0" presStyleCnt="0"/>
      <dgm:spPr/>
      <dgm:t>
        <a:bodyPr/>
        <a:lstStyle/>
        <a:p>
          <a:endParaRPr lang="hu-HU"/>
        </a:p>
      </dgm:t>
    </dgm:pt>
    <dgm:pt modelId="{2DF92994-2F41-4F96-8574-774DAC9D5D68}" type="pres">
      <dgm:prSet presAssocID="{70616961-3CAB-4A6F-ABD6-F89EAC9B54B1}" presName="hierChild2" presStyleCnt="0"/>
      <dgm:spPr/>
    </dgm:pt>
    <dgm:pt modelId="{835F75F1-6B72-49C0-8059-11DF6D3833F5}" type="pres">
      <dgm:prSet presAssocID="{AD0D69B8-624E-4110-AC8B-0CF030FD0826}" presName="Name37" presStyleLbl="parChTrans1D2" presStyleIdx="0" presStyleCnt="4"/>
      <dgm:spPr/>
      <dgm:t>
        <a:bodyPr/>
        <a:lstStyle/>
        <a:p>
          <a:endParaRPr lang="hu-HU"/>
        </a:p>
      </dgm:t>
    </dgm:pt>
    <dgm:pt modelId="{4C25607C-DCD1-45D1-B4F0-E92C6358DA74}" type="pres">
      <dgm:prSet presAssocID="{21197F1B-0BC8-494C-B051-533C288516D4}" presName="hierRoot2" presStyleCnt="0">
        <dgm:presLayoutVars>
          <dgm:hierBranch val="init"/>
        </dgm:presLayoutVars>
      </dgm:prSet>
      <dgm:spPr/>
    </dgm:pt>
    <dgm:pt modelId="{BFFA24E1-C3BD-4D8F-8A8E-A5A69250A493}" type="pres">
      <dgm:prSet presAssocID="{21197F1B-0BC8-494C-B051-533C288516D4}" presName="rootComposite" presStyleCnt="0"/>
      <dgm:spPr/>
    </dgm:pt>
    <dgm:pt modelId="{8BADFCBF-D1DC-4E42-979C-F40C472F8488}" type="pres">
      <dgm:prSet presAssocID="{21197F1B-0BC8-494C-B051-533C288516D4}" presName="rootText" presStyleLbl="node2" presStyleIdx="0" presStyleCnt="4">
        <dgm:presLayoutVars>
          <dgm:chPref val="3"/>
        </dgm:presLayoutVars>
      </dgm:prSet>
      <dgm:spPr/>
      <dgm:t>
        <a:bodyPr/>
        <a:lstStyle/>
        <a:p>
          <a:endParaRPr lang="hu-HU"/>
        </a:p>
      </dgm:t>
    </dgm:pt>
    <dgm:pt modelId="{3B3120E9-2578-4302-893B-16F92B698C88}" type="pres">
      <dgm:prSet presAssocID="{21197F1B-0BC8-494C-B051-533C288516D4}" presName="rootConnector" presStyleLbl="node2" presStyleIdx="0" presStyleCnt="4"/>
      <dgm:spPr/>
      <dgm:t>
        <a:bodyPr/>
        <a:lstStyle/>
        <a:p>
          <a:endParaRPr lang="hu-HU"/>
        </a:p>
      </dgm:t>
    </dgm:pt>
    <dgm:pt modelId="{CD9B10F5-9751-49B5-A8BB-62CE31AB50EA}" type="pres">
      <dgm:prSet presAssocID="{21197F1B-0BC8-494C-B051-533C288516D4}" presName="hierChild4" presStyleCnt="0"/>
      <dgm:spPr/>
    </dgm:pt>
    <dgm:pt modelId="{9E067C99-5600-452D-937F-38235D5AA502}" type="pres">
      <dgm:prSet presAssocID="{5C42E7A7-4E85-455E-B011-1669A7275624}" presName="Name37" presStyleLbl="parChTrans1D3" presStyleIdx="0" presStyleCnt="7"/>
      <dgm:spPr/>
      <dgm:t>
        <a:bodyPr/>
        <a:lstStyle/>
        <a:p>
          <a:endParaRPr lang="hu-HU"/>
        </a:p>
      </dgm:t>
    </dgm:pt>
    <dgm:pt modelId="{26365B0F-AFE2-4228-A43A-22F448170464}" type="pres">
      <dgm:prSet presAssocID="{3188FC8E-9FD1-466B-94DD-16005085AE83}" presName="hierRoot2" presStyleCnt="0">
        <dgm:presLayoutVars>
          <dgm:hierBranch val="init"/>
        </dgm:presLayoutVars>
      </dgm:prSet>
      <dgm:spPr/>
    </dgm:pt>
    <dgm:pt modelId="{72A73626-AB86-4602-A49F-39BFDC3D3581}" type="pres">
      <dgm:prSet presAssocID="{3188FC8E-9FD1-466B-94DD-16005085AE83}" presName="rootComposite" presStyleCnt="0"/>
      <dgm:spPr/>
    </dgm:pt>
    <dgm:pt modelId="{A6C8C1EB-8865-484F-BCE3-7F2107D8B6C3}" type="pres">
      <dgm:prSet presAssocID="{3188FC8E-9FD1-466B-94DD-16005085AE83}" presName="rootText" presStyleLbl="node3" presStyleIdx="0" presStyleCnt="7" custScaleX="75355" custLinFactNeighborX="-5846" custLinFactNeighborY="-2338">
        <dgm:presLayoutVars>
          <dgm:chPref val="3"/>
        </dgm:presLayoutVars>
      </dgm:prSet>
      <dgm:spPr/>
      <dgm:t>
        <a:bodyPr/>
        <a:lstStyle/>
        <a:p>
          <a:endParaRPr lang="hu-HU"/>
        </a:p>
      </dgm:t>
    </dgm:pt>
    <dgm:pt modelId="{3A1B6973-9442-4880-B251-237DC77E77DC}" type="pres">
      <dgm:prSet presAssocID="{3188FC8E-9FD1-466B-94DD-16005085AE83}" presName="rootConnector" presStyleLbl="node3" presStyleIdx="0" presStyleCnt="7"/>
      <dgm:spPr/>
      <dgm:t>
        <a:bodyPr/>
        <a:lstStyle/>
        <a:p>
          <a:endParaRPr lang="hu-HU"/>
        </a:p>
      </dgm:t>
    </dgm:pt>
    <dgm:pt modelId="{EE2D4A51-E0DF-4552-B1AF-F59DB52A2ACC}" type="pres">
      <dgm:prSet presAssocID="{3188FC8E-9FD1-466B-94DD-16005085AE83}" presName="hierChild4" presStyleCnt="0"/>
      <dgm:spPr/>
    </dgm:pt>
    <dgm:pt modelId="{76855069-8584-426D-AB7C-4236159F7899}" type="pres">
      <dgm:prSet presAssocID="{3188FC8E-9FD1-466B-94DD-16005085AE83}" presName="hierChild5" presStyleCnt="0"/>
      <dgm:spPr/>
    </dgm:pt>
    <dgm:pt modelId="{EBDCF07C-356A-4AE6-9AD6-0496B7AEFEEB}" type="pres">
      <dgm:prSet presAssocID="{94564E4D-4C54-4D26-A457-93C709F16AA3}" presName="Name37" presStyleLbl="parChTrans1D3" presStyleIdx="1" presStyleCnt="7"/>
      <dgm:spPr/>
      <dgm:t>
        <a:bodyPr/>
        <a:lstStyle/>
        <a:p>
          <a:endParaRPr lang="hu-HU"/>
        </a:p>
      </dgm:t>
    </dgm:pt>
    <dgm:pt modelId="{590057BC-C7F9-457E-96EA-11114F9C461F}" type="pres">
      <dgm:prSet presAssocID="{003C9CF6-9CEA-4F0C-AD0C-A9FCC60E84A8}" presName="hierRoot2" presStyleCnt="0">
        <dgm:presLayoutVars>
          <dgm:hierBranch val="init"/>
        </dgm:presLayoutVars>
      </dgm:prSet>
      <dgm:spPr/>
    </dgm:pt>
    <dgm:pt modelId="{7A8D7767-4DE0-4A55-A1E6-D68B12142E4E}" type="pres">
      <dgm:prSet presAssocID="{003C9CF6-9CEA-4F0C-AD0C-A9FCC60E84A8}" presName="rootComposite" presStyleCnt="0"/>
      <dgm:spPr/>
    </dgm:pt>
    <dgm:pt modelId="{1D468441-9162-423C-890A-1EE79A56B0FE}" type="pres">
      <dgm:prSet presAssocID="{003C9CF6-9CEA-4F0C-AD0C-A9FCC60E84A8}" presName="rootText" presStyleLbl="node3" presStyleIdx="1" presStyleCnt="7" custScaleX="74276" custLinFactNeighborX="-4317" custLinFactNeighborY="-2355">
        <dgm:presLayoutVars>
          <dgm:chPref val="3"/>
        </dgm:presLayoutVars>
      </dgm:prSet>
      <dgm:spPr/>
      <dgm:t>
        <a:bodyPr/>
        <a:lstStyle/>
        <a:p>
          <a:endParaRPr lang="hu-HU"/>
        </a:p>
      </dgm:t>
    </dgm:pt>
    <dgm:pt modelId="{0460D61A-47D8-4E66-A412-8727DD9B068E}" type="pres">
      <dgm:prSet presAssocID="{003C9CF6-9CEA-4F0C-AD0C-A9FCC60E84A8}" presName="rootConnector" presStyleLbl="node3" presStyleIdx="1" presStyleCnt="7"/>
      <dgm:spPr/>
      <dgm:t>
        <a:bodyPr/>
        <a:lstStyle/>
        <a:p>
          <a:endParaRPr lang="hu-HU"/>
        </a:p>
      </dgm:t>
    </dgm:pt>
    <dgm:pt modelId="{BA72BBFD-C668-4A36-BA02-4CEECD72CC6E}" type="pres">
      <dgm:prSet presAssocID="{003C9CF6-9CEA-4F0C-AD0C-A9FCC60E84A8}" presName="hierChild4" presStyleCnt="0"/>
      <dgm:spPr/>
    </dgm:pt>
    <dgm:pt modelId="{F38F7845-B556-482F-B709-CCE629FB588B}" type="pres">
      <dgm:prSet presAssocID="{003C9CF6-9CEA-4F0C-AD0C-A9FCC60E84A8}" presName="hierChild5" presStyleCnt="0"/>
      <dgm:spPr/>
    </dgm:pt>
    <dgm:pt modelId="{C76A93F1-2A41-48AE-B763-79516560615A}" type="pres">
      <dgm:prSet presAssocID="{21197F1B-0BC8-494C-B051-533C288516D4}" presName="hierChild5" presStyleCnt="0"/>
      <dgm:spPr/>
    </dgm:pt>
    <dgm:pt modelId="{33EE5E58-D6C6-4E24-BF1C-969A5FD6A277}" type="pres">
      <dgm:prSet presAssocID="{6E5DCDA2-A9C1-42FB-B04C-79016636820A}" presName="Name37" presStyleLbl="parChTrans1D2" presStyleIdx="1" presStyleCnt="4"/>
      <dgm:spPr/>
      <dgm:t>
        <a:bodyPr/>
        <a:lstStyle/>
        <a:p>
          <a:endParaRPr lang="hu-HU"/>
        </a:p>
      </dgm:t>
    </dgm:pt>
    <dgm:pt modelId="{2D38E391-8681-44AD-99AE-ACEFAFA537EB}" type="pres">
      <dgm:prSet presAssocID="{FE965841-04E1-444F-B976-1FACF1498245}" presName="hierRoot2" presStyleCnt="0">
        <dgm:presLayoutVars>
          <dgm:hierBranch val="init"/>
        </dgm:presLayoutVars>
      </dgm:prSet>
      <dgm:spPr/>
    </dgm:pt>
    <dgm:pt modelId="{163C6337-1278-4503-9511-87D591204FE6}" type="pres">
      <dgm:prSet presAssocID="{FE965841-04E1-444F-B976-1FACF1498245}" presName="rootComposite" presStyleCnt="0"/>
      <dgm:spPr/>
    </dgm:pt>
    <dgm:pt modelId="{79CA2D34-2210-4B8A-A54C-05755DE52FC2}" type="pres">
      <dgm:prSet presAssocID="{FE965841-04E1-444F-B976-1FACF1498245}" presName="rootText" presStyleLbl="node2" presStyleIdx="1" presStyleCnt="4">
        <dgm:presLayoutVars>
          <dgm:chPref val="3"/>
        </dgm:presLayoutVars>
      </dgm:prSet>
      <dgm:spPr/>
      <dgm:t>
        <a:bodyPr/>
        <a:lstStyle/>
        <a:p>
          <a:endParaRPr lang="hu-HU"/>
        </a:p>
      </dgm:t>
    </dgm:pt>
    <dgm:pt modelId="{CA84C03A-3A7B-4E32-BAFF-68EB69A559B9}" type="pres">
      <dgm:prSet presAssocID="{FE965841-04E1-444F-B976-1FACF1498245}" presName="rootConnector" presStyleLbl="node2" presStyleIdx="1" presStyleCnt="4"/>
      <dgm:spPr/>
      <dgm:t>
        <a:bodyPr/>
        <a:lstStyle/>
        <a:p>
          <a:endParaRPr lang="hu-HU"/>
        </a:p>
      </dgm:t>
    </dgm:pt>
    <dgm:pt modelId="{51897740-1387-41E9-963D-334C6F5767E9}" type="pres">
      <dgm:prSet presAssocID="{FE965841-04E1-444F-B976-1FACF1498245}" presName="hierChild4" presStyleCnt="0"/>
      <dgm:spPr/>
    </dgm:pt>
    <dgm:pt modelId="{6A346B9D-CA7E-4111-8B95-B64C84E2753E}" type="pres">
      <dgm:prSet presAssocID="{FB16CC43-DDEF-4BE2-9474-2D52117CE695}" presName="Name37" presStyleLbl="parChTrans1D3" presStyleIdx="2" presStyleCnt="7"/>
      <dgm:spPr/>
      <dgm:t>
        <a:bodyPr/>
        <a:lstStyle/>
        <a:p>
          <a:endParaRPr lang="hu-HU"/>
        </a:p>
      </dgm:t>
    </dgm:pt>
    <dgm:pt modelId="{3FC04528-F745-488C-BA13-59CE1CBC6F90}" type="pres">
      <dgm:prSet presAssocID="{E40B37E3-1031-44AB-AC30-353AFC1FEBE0}" presName="hierRoot2" presStyleCnt="0">
        <dgm:presLayoutVars>
          <dgm:hierBranch val="init"/>
        </dgm:presLayoutVars>
      </dgm:prSet>
      <dgm:spPr/>
    </dgm:pt>
    <dgm:pt modelId="{98749AF1-0E84-491F-9A58-D105049BE13C}" type="pres">
      <dgm:prSet presAssocID="{E40B37E3-1031-44AB-AC30-353AFC1FEBE0}" presName="rootComposite" presStyleCnt="0"/>
      <dgm:spPr/>
    </dgm:pt>
    <dgm:pt modelId="{056FBD11-301E-4E08-BB2D-244024B98DBE}" type="pres">
      <dgm:prSet presAssocID="{E40B37E3-1031-44AB-AC30-353AFC1FEBE0}" presName="rootText" presStyleLbl="node3" presStyleIdx="2" presStyleCnt="7" custScaleX="77005" custScaleY="90646">
        <dgm:presLayoutVars>
          <dgm:chPref val="3"/>
        </dgm:presLayoutVars>
      </dgm:prSet>
      <dgm:spPr/>
      <dgm:t>
        <a:bodyPr/>
        <a:lstStyle/>
        <a:p>
          <a:endParaRPr lang="hu-HU"/>
        </a:p>
      </dgm:t>
    </dgm:pt>
    <dgm:pt modelId="{01F4E229-8F2B-42EA-A2D8-3B76100C8DBD}" type="pres">
      <dgm:prSet presAssocID="{E40B37E3-1031-44AB-AC30-353AFC1FEBE0}" presName="rootConnector" presStyleLbl="node3" presStyleIdx="2" presStyleCnt="7"/>
      <dgm:spPr/>
      <dgm:t>
        <a:bodyPr/>
        <a:lstStyle/>
        <a:p>
          <a:endParaRPr lang="hu-HU"/>
        </a:p>
      </dgm:t>
    </dgm:pt>
    <dgm:pt modelId="{90652709-172E-4D75-8566-8F1933A24245}" type="pres">
      <dgm:prSet presAssocID="{E40B37E3-1031-44AB-AC30-353AFC1FEBE0}" presName="hierChild4" presStyleCnt="0"/>
      <dgm:spPr/>
    </dgm:pt>
    <dgm:pt modelId="{E20A0448-8725-4788-8F45-31B5CE190248}" type="pres">
      <dgm:prSet presAssocID="{E40B37E3-1031-44AB-AC30-353AFC1FEBE0}" presName="hierChild5" presStyleCnt="0"/>
      <dgm:spPr/>
    </dgm:pt>
    <dgm:pt modelId="{4A43AAE7-F5AD-4C04-841D-D7B849F495F0}" type="pres">
      <dgm:prSet presAssocID="{FE465904-CAB5-498B-B1E5-AF603E4A4654}" presName="Name37" presStyleLbl="parChTrans1D3" presStyleIdx="3" presStyleCnt="7"/>
      <dgm:spPr/>
      <dgm:t>
        <a:bodyPr/>
        <a:lstStyle/>
        <a:p>
          <a:endParaRPr lang="hu-HU"/>
        </a:p>
      </dgm:t>
    </dgm:pt>
    <dgm:pt modelId="{1F8B3174-342D-4AFE-B8E7-35CFC47DF152}" type="pres">
      <dgm:prSet presAssocID="{7D1B31A2-A6A7-480C-9723-5D7F22A9364F}" presName="hierRoot2" presStyleCnt="0">
        <dgm:presLayoutVars>
          <dgm:hierBranch val="init"/>
        </dgm:presLayoutVars>
      </dgm:prSet>
      <dgm:spPr/>
    </dgm:pt>
    <dgm:pt modelId="{BFD7DD51-196E-473A-808F-3E3DCAB9B863}" type="pres">
      <dgm:prSet presAssocID="{7D1B31A2-A6A7-480C-9723-5D7F22A9364F}" presName="rootComposite" presStyleCnt="0"/>
      <dgm:spPr/>
    </dgm:pt>
    <dgm:pt modelId="{F84671BE-FF3F-413A-BA64-D7ED5C73F108}" type="pres">
      <dgm:prSet presAssocID="{7D1B31A2-A6A7-480C-9723-5D7F22A9364F}" presName="rootText" presStyleLbl="node3" presStyleIdx="3" presStyleCnt="7" custScaleX="77005">
        <dgm:presLayoutVars>
          <dgm:chPref val="3"/>
        </dgm:presLayoutVars>
      </dgm:prSet>
      <dgm:spPr/>
      <dgm:t>
        <a:bodyPr/>
        <a:lstStyle/>
        <a:p>
          <a:endParaRPr lang="hu-HU"/>
        </a:p>
      </dgm:t>
    </dgm:pt>
    <dgm:pt modelId="{B3A22E51-3F56-4119-9E27-8AD3B6DC5AA8}" type="pres">
      <dgm:prSet presAssocID="{7D1B31A2-A6A7-480C-9723-5D7F22A9364F}" presName="rootConnector" presStyleLbl="node3" presStyleIdx="3" presStyleCnt="7"/>
      <dgm:spPr/>
      <dgm:t>
        <a:bodyPr/>
        <a:lstStyle/>
        <a:p>
          <a:endParaRPr lang="hu-HU"/>
        </a:p>
      </dgm:t>
    </dgm:pt>
    <dgm:pt modelId="{2138B86F-7403-48A2-BD3D-EC8F26716984}" type="pres">
      <dgm:prSet presAssocID="{7D1B31A2-A6A7-480C-9723-5D7F22A9364F}" presName="hierChild4" presStyleCnt="0"/>
      <dgm:spPr/>
    </dgm:pt>
    <dgm:pt modelId="{B7687DD4-2EA6-414B-95B0-8CC30C0BDE68}" type="pres">
      <dgm:prSet presAssocID="{7D1B31A2-A6A7-480C-9723-5D7F22A9364F}" presName="hierChild5" presStyleCnt="0"/>
      <dgm:spPr/>
    </dgm:pt>
    <dgm:pt modelId="{8A2CF7AA-C2BC-4AA3-8F0E-2C5108CBD041}" type="pres">
      <dgm:prSet presAssocID="{FE965841-04E1-444F-B976-1FACF1498245}" presName="hierChild5" presStyleCnt="0"/>
      <dgm:spPr/>
    </dgm:pt>
    <dgm:pt modelId="{818AC5D6-F4D0-4580-B032-72BD5EFED5A0}" type="pres">
      <dgm:prSet presAssocID="{0B0DBA1E-0CDC-4F1B-ACDD-828BA6AEC98E}" presName="Name37" presStyleLbl="parChTrans1D2" presStyleIdx="2" presStyleCnt="4"/>
      <dgm:spPr/>
      <dgm:t>
        <a:bodyPr/>
        <a:lstStyle/>
        <a:p>
          <a:endParaRPr lang="hu-HU"/>
        </a:p>
      </dgm:t>
    </dgm:pt>
    <dgm:pt modelId="{AA35F75C-5675-4E5E-B0F5-DD507409D8C9}" type="pres">
      <dgm:prSet presAssocID="{3A5FC350-809A-420E-B508-F86CFE56F9EC}" presName="hierRoot2" presStyleCnt="0">
        <dgm:presLayoutVars>
          <dgm:hierBranch val="init"/>
        </dgm:presLayoutVars>
      </dgm:prSet>
      <dgm:spPr/>
    </dgm:pt>
    <dgm:pt modelId="{69B645EC-8408-4760-B662-4FFDD12C5B56}" type="pres">
      <dgm:prSet presAssocID="{3A5FC350-809A-420E-B508-F86CFE56F9EC}" presName="rootComposite" presStyleCnt="0"/>
      <dgm:spPr/>
    </dgm:pt>
    <dgm:pt modelId="{E1EE393F-8641-4D6B-B63A-A168979238BF}" type="pres">
      <dgm:prSet presAssocID="{3A5FC350-809A-420E-B508-F86CFE56F9EC}" presName="rootText" presStyleLbl="node2" presStyleIdx="2" presStyleCnt="4">
        <dgm:presLayoutVars>
          <dgm:chPref val="3"/>
        </dgm:presLayoutVars>
      </dgm:prSet>
      <dgm:spPr/>
      <dgm:t>
        <a:bodyPr/>
        <a:lstStyle/>
        <a:p>
          <a:endParaRPr lang="hu-HU"/>
        </a:p>
      </dgm:t>
    </dgm:pt>
    <dgm:pt modelId="{DB54BCDD-FEAA-4C45-8C88-7FC13D2AFB55}" type="pres">
      <dgm:prSet presAssocID="{3A5FC350-809A-420E-B508-F86CFE56F9EC}" presName="rootConnector" presStyleLbl="node2" presStyleIdx="2" presStyleCnt="4"/>
      <dgm:spPr/>
      <dgm:t>
        <a:bodyPr/>
        <a:lstStyle/>
        <a:p>
          <a:endParaRPr lang="hu-HU"/>
        </a:p>
      </dgm:t>
    </dgm:pt>
    <dgm:pt modelId="{3E9F8D0D-A30B-4B25-9683-A40C065A5A55}" type="pres">
      <dgm:prSet presAssocID="{3A5FC350-809A-420E-B508-F86CFE56F9EC}" presName="hierChild4" presStyleCnt="0"/>
      <dgm:spPr/>
    </dgm:pt>
    <dgm:pt modelId="{A2F4E1D3-30E4-4E0D-989D-2B4EF8EB816D}" type="pres">
      <dgm:prSet presAssocID="{A5D48CD2-4518-4505-B18E-CECFAC10C376}" presName="Name37" presStyleLbl="parChTrans1D3" presStyleIdx="4" presStyleCnt="7"/>
      <dgm:spPr/>
      <dgm:t>
        <a:bodyPr/>
        <a:lstStyle/>
        <a:p>
          <a:endParaRPr lang="hu-HU"/>
        </a:p>
      </dgm:t>
    </dgm:pt>
    <dgm:pt modelId="{25E54F3E-5C34-41BD-B922-791306262F2E}" type="pres">
      <dgm:prSet presAssocID="{176166B7-1AD9-419F-B43F-D7395DE73958}" presName="hierRoot2" presStyleCnt="0">
        <dgm:presLayoutVars>
          <dgm:hierBranch val="init"/>
        </dgm:presLayoutVars>
      </dgm:prSet>
      <dgm:spPr/>
    </dgm:pt>
    <dgm:pt modelId="{BC4BCA39-B327-4E15-85A1-D5715F6586A8}" type="pres">
      <dgm:prSet presAssocID="{176166B7-1AD9-419F-B43F-D7395DE73958}" presName="rootComposite" presStyleCnt="0"/>
      <dgm:spPr/>
    </dgm:pt>
    <dgm:pt modelId="{C6758C82-A4AF-43D3-87C2-91E8B51EF3A4}" type="pres">
      <dgm:prSet presAssocID="{176166B7-1AD9-419F-B43F-D7395DE73958}" presName="rootText" presStyleLbl="node3" presStyleIdx="4" presStyleCnt="7">
        <dgm:presLayoutVars>
          <dgm:chPref val="3"/>
        </dgm:presLayoutVars>
      </dgm:prSet>
      <dgm:spPr/>
      <dgm:t>
        <a:bodyPr/>
        <a:lstStyle/>
        <a:p>
          <a:endParaRPr lang="hu-HU"/>
        </a:p>
      </dgm:t>
    </dgm:pt>
    <dgm:pt modelId="{1D0AEE6A-D144-4684-B4A9-972EE3C15345}" type="pres">
      <dgm:prSet presAssocID="{176166B7-1AD9-419F-B43F-D7395DE73958}" presName="rootConnector" presStyleLbl="node3" presStyleIdx="4" presStyleCnt="7"/>
      <dgm:spPr/>
      <dgm:t>
        <a:bodyPr/>
        <a:lstStyle/>
        <a:p>
          <a:endParaRPr lang="hu-HU"/>
        </a:p>
      </dgm:t>
    </dgm:pt>
    <dgm:pt modelId="{18C61C07-64A3-4C8F-9570-31CE0C9FE142}" type="pres">
      <dgm:prSet presAssocID="{176166B7-1AD9-419F-B43F-D7395DE73958}" presName="hierChild4" presStyleCnt="0"/>
      <dgm:spPr/>
    </dgm:pt>
    <dgm:pt modelId="{B65F23AC-4C25-4773-9908-FEFF3F4D83BE}" type="pres">
      <dgm:prSet presAssocID="{176166B7-1AD9-419F-B43F-D7395DE73958}" presName="hierChild5" presStyleCnt="0"/>
      <dgm:spPr/>
    </dgm:pt>
    <dgm:pt modelId="{58D8161E-A69A-43D5-A7DF-4447C38A787D}" type="pres">
      <dgm:prSet presAssocID="{91F69EEA-8BC8-4DEA-A12D-94ED96263425}" presName="Name37" presStyleLbl="parChTrans1D3" presStyleIdx="5" presStyleCnt="7"/>
      <dgm:spPr/>
      <dgm:t>
        <a:bodyPr/>
        <a:lstStyle/>
        <a:p>
          <a:endParaRPr lang="hu-HU"/>
        </a:p>
      </dgm:t>
    </dgm:pt>
    <dgm:pt modelId="{23DD3358-CFAB-4476-9018-4F92B7F9D3C0}" type="pres">
      <dgm:prSet presAssocID="{D6F12267-5ACB-4918-A932-2EE35059A542}" presName="hierRoot2" presStyleCnt="0">
        <dgm:presLayoutVars>
          <dgm:hierBranch val="init"/>
        </dgm:presLayoutVars>
      </dgm:prSet>
      <dgm:spPr/>
    </dgm:pt>
    <dgm:pt modelId="{F2874866-0F5C-4AB2-8F81-7739BA29F7F6}" type="pres">
      <dgm:prSet presAssocID="{D6F12267-5ACB-4918-A932-2EE35059A542}" presName="rootComposite" presStyleCnt="0"/>
      <dgm:spPr/>
    </dgm:pt>
    <dgm:pt modelId="{93C4C636-7764-4E61-88B4-05ADD066EEEB}" type="pres">
      <dgm:prSet presAssocID="{D6F12267-5ACB-4918-A932-2EE35059A542}" presName="rootText" presStyleLbl="node3" presStyleIdx="5" presStyleCnt="7">
        <dgm:presLayoutVars>
          <dgm:chPref val="3"/>
        </dgm:presLayoutVars>
      </dgm:prSet>
      <dgm:spPr/>
      <dgm:t>
        <a:bodyPr/>
        <a:lstStyle/>
        <a:p>
          <a:endParaRPr lang="hu-HU"/>
        </a:p>
      </dgm:t>
    </dgm:pt>
    <dgm:pt modelId="{638E6231-26D7-4B03-BD0C-0374E5E003D2}" type="pres">
      <dgm:prSet presAssocID="{D6F12267-5ACB-4918-A932-2EE35059A542}" presName="rootConnector" presStyleLbl="node3" presStyleIdx="5" presStyleCnt="7"/>
      <dgm:spPr/>
      <dgm:t>
        <a:bodyPr/>
        <a:lstStyle/>
        <a:p>
          <a:endParaRPr lang="hu-HU"/>
        </a:p>
      </dgm:t>
    </dgm:pt>
    <dgm:pt modelId="{897C0D03-691B-414B-89DE-622AB6AD4E5B}" type="pres">
      <dgm:prSet presAssocID="{D6F12267-5ACB-4918-A932-2EE35059A542}" presName="hierChild4" presStyleCnt="0"/>
      <dgm:spPr/>
    </dgm:pt>
    <dgm:pt modelId="{19BD91C8-C0B7-48FB-B050-69724A25822B}" type="pres">
      <dgm:prSet presAssocID="{D6F12267-5ACB-4918-A932-2EE35059A542}" presName="hierChild5" presStyleCnt="0"/>
      <dgm:spPr/>
    </dgm:pt>
    <dgm:pt modelId="{F015672C-D80A-4E03-A066-F82D2F949D38}" type="pres">
      <dgm:prSet presAssocID="{3A5FC350-809A-420E-B508-F86CFE56F9EC}" presName="hierChild5" presStyleCnt="0"/>
      <dgm:spPr/>
    </dgm:pt>
    <dgm:pt modelId="{F4D92A73-4B6E-411C-B810-A0412A985452}" type="pres">
      <dgm:prSet presAssocID="{821E0042-9021-4DC3-B505-188991416569}" presName="Name37" presStyleLbl="parChTrans1D2" presStyleIdx="3" presStyleCnt="4"/>
      <dgm:spPr/>
      <dgm:t>
        <a:bodyPr/>
        <a:lstStyle/>
        <a:p>
          <a:endParaRPr lang="hu-HU"/>
        </a:p>
      </dgm:t>
    </dgm:pt>
    <dgm:pt modelId="{76D73CD7-835A-45BA-8765-6B41ECDF6CBD}" type="pres">
      <dgm:prSet presAssocID="{2FE7B394-D92C-4802-90F6-8F14C473F1F6}" presName="hierRoot2" presStyleCnt="0">
        <dgm:presLayoutVars>
          <dgm:hierBranch val="init"/>
        </dgm:presLayoutVars>
      </dgm:prSet>
      <dgm:spPr/>
    </dgm:pt>
    <dgm:pt modelId="{745C1017-BAFD-456E-9EA7-EDE3412AFC44}" type="pres">
      <dgm:prSet presAssocID="{2FE7B394-D92C-4802-90F6-8F14C473F1F6}" presName="rootComposite" presStyleCnt="0"/>
      <dgm:spPr/>
    </dgm:pt>
    <dgm:pt modelId="{A2722EEE-F459-40F7-832E-C0EB22C38702}" type="pres">
      <dgm:prSet presAssocID="{2FE7B394-D92C-4802-90F6-8F14C473F1F6}" presName="rootText" presStyleLbl="node2" presStyleIdx="3" presStyleCnt="4">
        <dgm:presLayoutVars>
          <dgm:chPref val="3"/>
        </dgm:presLayoutVars>
      </dgm:prSet>
      <dgm:spPr/>
      <dgm:t>
        <a:bodyPr/>
        <a:lstStyle/>
        <a:p>
          <a:endParaRPr lang="hu-HU"/>
        </a:p>
      </dgm:t>
    </dgm:pt>
    <dgm:pt modelId="{C84AF96E-B02D-4B72-848F-61E5827B7D16}" type="pres">
      <dgm:prSet presAssocID="{2FE7B394-D92C-4802-90F6-8F14C473F1F6}" presName="rootConnector" presStyleLbl="node2" presStyleIdx="3" presStyleCnt="4"/>
      <dgm:spPr/>
      <dgm:t>
        <a:bodyPr/>
        <a:lstStyle/>
        <a:p>
          <a:endParaRPr lang="hu-HU"/>
        </a:p>
      </dgm:t>
    </dgm:pt>
    <dgm:pt modelId="{E59193FD-54E2-47FC-8B40-65E68E3CCD7A}" type="pres">
      <dgm:prSet presAssocID="{2FE7B394-D92C-4802-90F6-8F14C473F1F6}" presName="hierChild4" presStyleCnt="0"/>
      <dgm:spPr/>
    </dgm:pt>
    <dgm:pt modelId="{79076BFE-62FA-4234-8B92-0DD57480B97D}" type="pres">
      <dgm:prSet presAssocID="{26AC9B98-C77C-4C00-AB44-22618E6DC88E}" presName="Name37" presStyleLbl="parChTrans1D3" presStyleIdx="6" presStyleCnt="7"/>
      <dgm:spPr/>
      <dgm:t>
        <a:bodyPr/>
        <a:lstStyle/>
        <a:p>
          <a:endParaRPr lang="hu-HU"/>
        </a:p>
      </dgm:t>
    </dgm:pt>
    <dgm:pt modelId="{CBEC1D8E-10AA-42A5-BA31-B87DCD5C4EB3}" type="pres">
      <dgm:prSet presAssocID="{06E34F59-F514-4E94-A81B-D7CA268EAD41}" presName="hierRoot2" presStyleCnt="0">
        <dgm:presLayoutVars>
          <dgm:hierBranch val="init"/>
        </dgm:presLayoutVars>
      </dgm:prSet>
      <dgm:spPr/>
    </dgm:pt>
    <dgm:pt modelId="{300685F1-CC35-42F4-A520-E37EA9C1D381}" type="pres">
      <dgm:prSet presAssocID="{06E34F59-F514-4E94-A81B-D7CA268EAD41}" presName="rootComposite" presStyleCnt="0"/>
      <dgm:spPr/>
    </dgm:pt>
    <dgm:pt modelId="{EC37E445-08B7-481B-8A71-9679E047E10B}" type="pres">
      <dgm:prSet presAssocID="{06E34F59-F514-4E94-A81B-D7CA268EAD41}" presName="rootText" presStyleLbl="node3" presStyleIdx="6" presStyleCnt="7">
        <dgm:presLayoutVars>
          <dgm:chPref val="3"/>
        </dgm:presLayoutVars>
      </dgm:prSet>
      <dgm:spPr/>
      <dgm:t>
        <a:bodyPr/>
        <a:lstStyle/>
        <a:p>
          <a:endParaRPr lang="hu-HU"/>
        </a:p>
      </dgm:t>
    </dgm:pt>
    <dgm:pt modelId="{D8CD7F84-AF8A-44A7-8D01-B452BEE5C193}" type="pres">
      <dgm:prSet presAssocID="{06E34F59-F514-4E94-A81B-D7CA268EAD41}" presName="rootConnector" presStyleLbl="node3" presStyleIdx="6" presStyleCnt="7"/>
      <dgm:spPr/>
      <dgm:t>
        <a:bodyPr/>
        <a:lstStyle/>
        <a:p>
          <a:endParaRPr lang="hu-HU"/>
        </a:p>
      </dgm:t>
    </dgm:pt>
    <dgm:pt modelId="{75CD5D57-EEA8-4B3C-B376-44F7BF21DE55}" type="pres">
      <dgm:prSet presAssocID="{06E34F59-F514-4E94-A81B-D7CA268EAD41}" presName="hierChild4" presStyleCnt="0"/>
      <dgm:spPr/>
    </dgm:pt>
    <dgm:pt modelId="{B9FD0E40-1D9A-490D-91A1-28304AD8152E}" type="pres">
      <dgm:prSet presAssocID="{06E34F59-F514-4E94-A81B-D7CA268EAD41}" presName="hierChild5" presStyleCnt="0"/>
      <dgm:spPr/>
    </dgm:pt>
    <dgm:pt modelId="{78C693A8-5D85-4B93-9D03-642502E02333}" type="pres">
      <dgm:prSet presAssocID="{2FE7B394-D92C-4802-90F6-8F14C473F1F6}" presName="hierChild5" presStyleCnt="0"/>
      <dgm:spPr/>
    </dgm:pt>
    <dgm:pt modelId="{BB4CEE56-E6B8-48F2-87DC-28AEA1C2CC2F}" type="pres">
      <dgm:prSet presAssocID="{70616961-3CAB-4A6F-ABD6-F89EAC9B54B1}" presName="hierChild3" presStyleCnt="0"/>
      <dgm:spPr/>
    </dgm:pt>
  </dgm:ptLst>
  <dgm:cxnLst>
    <dgm:cxn modelId="{255FB833-3AF7-446A-B15A-FA01AF8BF657}" type="presOf" srcId="{3188FC8E-9FD1-466B-94DD-16005085AE83}" destId="{A6C8C1EB-8865-484F-BCE3-7F2107D8B6C3}" srcOrd="0" destOrd="0" presId="urn:microsoft.com/office/officeart/2005/8/layout/orgChart1"/>
    <dgm:cxn modelId="{C7731AFE-0DAC-4A35-B144-00816CEFE4A9}" type="presOf" srcId="{0B0DBA1E-0CDC-4F1B-ACDD-828BA6AEC98E}" destId="{818AC5D6-F4D0-4580-B032-72BD5EFED5A0}" srcOrd="0" destOrd="0" presId="urn:microsoft.com/office/officeart/2005/8/layout/orgChart1"/>
    <dgm:cxn modelId="{8986F1AE-AC82-43E8-B3D8-BFAA21724A3C}" type="presOf" srcId="{6E5DCDA2-A9C1-42FB-B04C-79016636820A}" destId="{33EE5E58-D6C6-4E24-BF1C-969A5FD6A277}" srcOrd="0" destOrd="0" presId="urn:microsoft.com/office/officeart/2005/8/layout/orgChart1"/>
    <dgm:cxn modelId="{A1DCEDD8-B401-4476-B3A5-62CCDB460163}" srcId="{A55E9538-C70F-480F-A041-F26019CA0F29}" destId="{70616961-3CAB-4A6F-ABD6-F89EAC9B54B1}" srcOrd="0" destOrd="0" parTransId="{342937CC-BB4C-4F87-AB79-6B17372A4064}" sibTransId="{C9846F41-CE29-4AC6-96F2-18A62F6E07BE}"/>
    <dgm:cxn modelId="{3ED45DCC-7302-4CC6-BCD7-61222340F4A3}" srcId="{70616961-3CAB-4A6F-ABD6-F89EAC9B54B1}" destId="{3A5FC350-809A-420E-B508-F86CFE56F9EC}" srcOrd="2" destOrd="0" parTransId="{0B0DBA1E-0CDC-4F1B-ACDD-828BA6AEC98E}" sibTransId="{FD968D5E-6217-4805-8B0B-878FAC32FC8B}"/>
    <dgm:cxn modelId="{D9C79890-B9FB-4560-B462-CD5CEAA836AE}" type="presOf" srcId="{91F69EEA-8BC8-4DEA-A12D-94ED96263425}" destId="{58D8161E-A69A-43D5-A7DF-4447C38A787D}" srcOrd="0" destOrd="0" presId="urn:microsoft.com/office/officeart/2005/8/layout/orgChart1"/>
    <dgm:cxn modelId="{ED4D441A-7325-4BF1-A3BD-D2DE0AD68402}" type="presOf" srcId="{FE965841-04E1-444F-B976-1FACF1498245}" destId="{79CA2D34-2210-4B8A-A54C-05755DE52FC2}" srcOrd="0" destOrd="0" presId="urn:microsoft.com/office/officeart/2005/8/layout/orgChart1"/>
    <dgm:cxn modelId="{8C9BDB08-847E-420C-9AAF-5875EA690C0E}" type="presOf" srcId="{821E0042-9021-4DC3-B505-188991416569}" destId="{F4D92A73-4B6E-411C-B810-A0412A985452}" srcOrd="0" destOrd="0" presId="urn:microsoft.com/office/officeart/2005/8/layout/orgChart1"/>
    <dgm:cxn modelId="{6A64239D-3A84-49C8-86C8-2A2495E0FC85}" type="presOf" srcId="{FB16CC43-DDEF-4BE2-9474-2D52117CE695}" destId="{6A346B9D-CA7E-4111-8B95-B64C84E2753E}" srcOrd="0" destOrd="0" presId="urn:microsoft.com/office/officeart/2005/8/layout/orgChart1"/>
    <dgm:cxn modelId="{0B5D8B8E-7505-4184-8752-C8FF3E77A2B1}" type="presOf" srcId="{003C9CF6-9CEA-4F0C-AD0C-A9FCC60E84A8}" destId="{1D468441-9162-423C-890A-1EE79A56B0FE}" srcOrd="0" destOrd="0" presId="urn:microsoft.com/office/officeart/2005/8/layout/orgChart1"/>
    <dgm:cxn modelId="{5028338A-5D9E-4562-9D68-C3C1726BBD69}" srcId="{70616961-3CAB-4A6F-ABD6-F89EAC9B54B1}" destId="{FE965841-04E1-444F-B976-1FACF1498245}" srcOrd="1" destOrd="0" parTransId="{6E5DCDA2-A9C1-42FB-B04C-79016636820A}" sibTransId="{7AE0A5A3-0EA6-4CCD-971D-67E28A84AFDB}"/>
    <dgm:cxn modelId="{BD053D80-9BC7-4E04-BCD6-956BFC743C8A}" type="presOf" srcId="{21197F1B-0BC8-494C-B051-533C288516D4}" destId="{3B3120E9-2578-4302-893B-16F92B698C88}" srcOrd="1" destOrd="0" presId="urn:microsoft.com/office/officeart/2005/8/layout/orgChart1"/>
    <dgm:cxn modelId="{94F58724-0DF4-4D7D-A6B1-D65921F0D277}" type="presOf" srcId="{D6F12267-5ACB-4918-A932-2EE35059A542}" destId="{93C4C636-7764-4E61-88B4-05ADD066EEEB}" srcOrd="0" destOrd="0" presId="urn:microsoft.com/office/officeart/2005/8/layout/orgChart1"/>
    <dgm:cxn modelId="{873AE24F-98D3-4324-87AA-0BC2452C4878}" type="presOf" srcId="{70616961-3CAB-4A6F-ABD6-F89EAC9B54B1}" destId="{8D92AC8A-EAA6-440E-A44C-BC8887014636}" srcOrd="1" destOrd="0" presId="urn:microsoft.com/office/officeart/2005/8/layout/orgChart1"/>
    <dgm:cxn modelId="{787B443C-9982-4789-9A81-6EBF8DC37972}" srcId="{FE965841-04E1-444F-B976-1FACF1498245}" destId="{7D1B31A2-A6A7-480C-9723-5D7F22A9364F}" srcOrd="1" destOrd="0" parTransId="{FE465904-CAB5-498B-B1E5-AF603E4A4654}" sibTransId="{8B53AEBB-B4DC-4F53-AD3D-A4EA542A8DDB}"/>
    <dgm:cxn modelId="{7924D828-AB34-4A35-A728-33BBF3BD4267}" type="presOf" srcId="{26AC9B98-C77C-4C00-AB44-22618E6DC88E}" destId="{79076BFE-62FA-4234-8B92-0DD57480B97D}" srcOrd="0" destOrd="0" presId="urn:microsoft.com/office/officeart/2005/8/layout/orgChart1"/>
    <dgm:cxn modelId="{D4BF6723-7E00-40BA-9CFA-E8BCD692DAB3}" type="presOf" srcId="{21197F1B-0BC8-494C-B051-533C288516D4}" destId="{8BADFCBF-D1DC-4E42-979C-F40C472F8488}" srcOrd="0" destOrd="0" presId="urn:microsoft.com/office/officeart/2005/8/layout/orgChart1"/>
    <dgm:cxn modelId="{420F0A35-4359-45EC-9857-1C4F8FAC2FBA}" type="presOf" srcId="{FE465904-CAB5-498B-B1E5-AF603E4A4654}" destId="{4A43AAE7-F5AD-4C04-841D-D7B849F495F0}" srcOrd="0" destOrd="0" presId="urn:microsoft.com/office/officeart/2005/8/layout/orgChart1"/>
    <dgm:cxn modelId="{5D2A24D1-F598-482E-868E-93550B4F6B3F}" srcId="{2FE7B394-D92C-4802-90F6-8F14C473F1F6}" destId="{06E34F59-F514-4E94-A81B-D7CA268EAD41}" srcOrd="0" destOrd="0" parTransId="{26AC9B98-C77C-4C00-AB44-22618E6DC88E}" sibTransId="{F5246992-DAAC-4A36-A7B6-120E942722A3}"/>
    <dgm:cxn modelId="{9FA8A948-7D75-4366-B855-D10A80ABD8FD}" type="presOf" srcId="{176166B7-1AD9-419F-B43F-D7395DE73958}" destId="{C6758C82-A4AF-43D3-87C2-91E8B51EF3A4}" srcOrd="0" destOrd="0" presId="urn:microsoft.com/office/officeart/2005/8/layout/orgChart1"/>
    <dgm:cxn modelId="{D11E63DB-A92B-4D9A-A36F-1867F7D74241}" type="presOf" srcId="{A5D48CD2-4518-4505-B18E-CECFAC10C376}" destId="{A2F4E1D3-30E4-4E0D-989D-2B4EF8EB816D}" srcOrd="0" destOrd="0" presId="urn:microsoft.com/office/officeart/2005/8/layout/orgChart1"/>
    <dgm:cxn modelId="{0B7D6FB9-DB1B-4062-80F2-0DEE8E2596D9}" srcId="{21197F1B-0BC8-494C-B051-533C288516D4}" destId="{003C9CF6-9CEA-4F0C-AD0C-A9FCC60E84A8}" srcOrd="1" destOrd="0" parTransId="{94564E4D-4C54-4D26-A457-93C709F16AA3}" sibTransId="{60B9CABD-ACA7-430E-9051-730C857EE2C0}"/>
    <dgm:cxn modelId="{5F9D3401-B10E-4F6C-B4A0-D36CBDA5CFF8}" type="presOf" srcId="{176166B7-1AD9-419F-B43F-D7395DE73958}" destId="{1D0AEE6A-D144-4684-B4A9-972EE3C15345}" srcOrd="1" destOrd="0" presId="urn:microsoft.com/office/officeart/2005/8/layout/orgChart1"/>
    <dgm:cxn modelId="{C040E5BF-9E2F-4FA2-84F4-CE1FA0A3EF0A}" type="presOf" srcId="{06E34F59-F514-4E94-A81B-D7CA268EAD41}" destId="{EC37E445-08B7-481B-8A71-9679E047E10B}" srcOrd="0" destOrd="0" presId="urn:microsoft.com/office/officeart/2005/8/layout/orgChart1"/>
    <dgm:cxn modelId="{944C0804-27EA-4333-90AA-228D25A1D619}" type="presOf" srcId="{7D1B31A2-A6A7-480C-9723-5D7F22A9364F}" destId="{F84671BE-FF3F-413A-BA64-D7ED5C73F108}" srcOrd="0" destOrd="0" presId="urn:microsoft.com/office/officeart/2005/8/layout/orgChart1"/>
    <dgm:cxn modelId="{07495ECF-8175-44E2-BD51-FFDCD1BFB5EE}" type="presOf" srcId="{70616961-3CAB-4A6F-ABD6-F89EAC9B54B1}" destId="{19469F1B-1071-4499-AEE7-48C480D0B929}" srcOrd="0" destOrd="0" presId="urn:microsoft.com/office/officeart/2005/8/layout/orgChart1"/>
    <dgm:cxn modelId="{74AB375C-32F1-49A9-A983-3CA45F040304}" type="presOf" srcId="{3A5FC350-809A-420E-B508-F86CFE56F9EC}" destId="{DB54BCDD-FEAA-4C45-8C88-7FC13D2AFB55}" srcOrd="1" destOrd="0" presId="urn:microsoft.com/office/officeart/2005/8/layout/orgChart1"/>
    <dgm:cxn modelId="{4ED463C8-F8EB-4CBB-94EB-60B3C2855324}" type="presOf" srcId="{E40B37E3-1031-44AB-AC30-353AFC1FEBE0}" destId="{056FBD11-301E-4E08-BB2D-244024B98DBE}" srcOrd="0" destOrd="0" presId="urn:microsoft.com/office/officeart/2005/8/layout/orgChart1"/>
    <dgm:cxn modelId="{05DD497A-363E-41EF-A46D-668787036583}" type="presOf" srcId="{003C9CF6-9CEA-4F0C-AD0C-A9FCC60E84A8}" destId="{0460D61A-47D8-4E66-A412-8727DD9B068E}" srcOrd="1" destOrd="0" presId="urn:microsoft.com/office/officeart/2005/8/layout/orgChart1"/>
    <dgm:cxn modelId="{B0891238-FF46-4D5E-B967-6555B4475D4E}" type="presOf" srcId="{06E34F59-F514-4E94-A81B-D7CA268EAD41}" destId="{D8CD7F84-AF8A-44A7-8D01-B452BEE5C193}" srcOrd="1" destOrd="0" presId="urn:microsoft.com/office/officeart/2005/8/layout/orgChart1"/>
    <dgm:cxn modelId="{67DA160D-58B7-4938-84AD-DC297B56770D}" type="presOf" srcId="{A55E9538-C70F-480F-A041-F26019CA0F29}" destId="{376D0E75-E68B-4E43-B2DC-DE2FF9225CA2}" srcOrd="0" destOrd="0" presId="urn:microsoft.com/office/officeart/2005/8/layout/orgChart1"/>
    <dgm:cxn modelId="{F5EF5C63-4872-4E76-AEFF-727F1EFA99EB}" srcId="{70616961-3CAB-4A6F-ABD6-F89EAC9B54B1}" destId="{21197F1B-0BC8-494C-B051-533C288516D4}" srcOrd="0" destOrd="0" parTransId="{AD0D69B8-624E-4110-AC8B-0CF030FD0826}" sibTransId="{A54ADC29-6286-4824-BB60-EE9B365E3933}"/>
    <dgm:cxn modelId="{9D9BEEF7-5D6C-4D12-B5BE-DBF88431D416}" type="presOf" srcId="{FE965841-04E1-444F-B976-1FACF1498245}" destId="{CA84C03A-3A7B-4E32-BAFF-68EB69A559B9}" srcOrd="1" destOrd="0" presId="urn:microsoft.com/office/officeart/2005/8/layout/orgChart1"/>
    <dgm:cxn modelId="{8E60BE64-2554-4E8F-9E4A-EFED58D3ADCB}" srcId="{FE965841-04E1-444F-B976-1FACF1498245}" destId="{E40B37E3-1031-44AB-AC30-353AFC1FEBE0}" srcOrd="0" destOrd="0" parTransId="{FB16CC43-DDEF-4BE2-9474-2D52117CE695}" sibTransId="{C518E7FA-7F4C-4826-A8EE-9B57904AD12D}"/>
    <dgm:cxn modelId="{4F7C0BD1-455E-40B0-A43E-CB2DB888BCCB}" type="presOf" srcId="{D6F12267-5ACB-4918-A932-2EE35059A542}" destId="{638E6231-26D7-4B03-BD0C-0374E5E003D2}" srcOrd="1" destOrd="0" presId="urn:microsoft.com/office/officeart/2005/8/layout/orgChart1"/>
    <dgm:cxn modelId="{CAE30CC2-1B6A-4E3C-9808-1651CE3E27EC}" srcId="{21197F1B-0BC8-494C-B051-533C288516D4}" destId="{3188FC8E-9FD1-466B-94DD-16005085AE83}" srcOrd="0" destOrd="0" parTransId="{5C42E7A7-4E85-455E-B011-1669A7275624}" sibTransId="{A7A37DC2-A0AB-4390-8625-F3AD5DFB996E}"/>
    <dgm:cxn modelId="{DADBF2B9-74F5-4F01-B299-8EC8BFA881CA}" type="presOf" srcId="{3A5FC350-809A-420E-B508-F86CFE56F9EC}" destId="{E1EE393F-8641-4D6B-B63A-A168979238BF}" srcOrd="0" destOrd="0" presId="urn:microsoft.com/office/officeart/2005/8/layout/orgChart1"/>
    <dgm:cxn modelId="{EC860480-7B60-4492-AABC-7F14F4BDDB09}" type="presOf" srcId="{3188FC8E-9FD1-466B-94DD-16005085AE83}" destId="{3A1B6973-9442-4880-B251-237DC77E77DC}" srcOrd="1" destOrd="0" presId="urn:microsoft.com/office/officeart/2005/8/layout/orgChart1"/>
    <dgm:cxn modelId="{73B7580F-9015-4DC0-A139-D578059DE2C3}" type="presOf" srcId="{5C42E7A7-4E85-455E-B011-1669A7275624}" destId="{9E067C99-5600-452D-937F-38235D5AA502}" srcOrd="0" destOrd="0" presId="urn:microsoft.com/office/officeart/2005/8/layout/orgChart1"/>
    <dgm:cxn modelId="{E1D89A7C-753F-4CD3-827C-15CADCBB7792}" type="presOf" srcId="{E40B37E3-1031-44AB-AC30-353AFC1FEBE0}" destId="{01F4E229-8F2B-42EA-A2D8-3B76100C8DBD}" srcOrd="1" destOrd="0" presId="urn:microsoft.com/office/officeart/2005/8/layout/orgChart1"/>
    <dgm:cxn modelId="{52F33EC9-6314-4065-9FCA-D23CD2D68E67}" srcId="{70616961-3CAB-4A6F-ABD6-F89EAC9B54B1}" destId="{2FE7B394-D92C-4802-90F6-8F14C473F1F6}" srcOrd="3" destOrd="0" parTransId="{821E0042-9021-4DC3-B505-188991416569}" sibTransId="{49092274-3B57-4AC7-BA58-7BE003062D09}"/>
    <dgm:cxn modelId="{18A9C519-CE25-4E25-B7E2-D12ED6EBE26A}" type="presOf" srcId="{2FE7B394-D92C-4802-90F6-8F14C473F1F6}" destId="{C84AF96E-B02D-4B72-848F-61E5827B7D16}" srcOrd="1" destOrd="0" presId="urn:microsoft.com/office/officeart/2005/8/layout/orgChart1"/>
    <dgm:cxn modelId="{9132DE13-42FA-44F2-A9E5-BAA1E8217F31}" type="presOf" srcId="{7D1B31A2-A6A7-480C-9723-5D7F22A9364F}" destId="{B3A22E51-3F56-4119-9E27-8AD3B6DC5AA8}" srcOrd="1" destOrd="0" presId="urn:microsoft.com/office/officeart/2005/8/layout/orgChart1"/>
    <dgm:cxn modelId="{E22DE5FE-16C6-45DE-AF62-6681FD929CD3}" srcId="{3A5FC350-809A-420E-B508-F86CFE56F9EC}" destId="{176166B7-1AD9-419F-B43F-D7395DE73958}" srcOrd="0" destOrd="0" parTransId="{A5D48CD2-4518-4505-B18E-CECFAC10C376}" sibTransId="{37636444-98B7-4BE7-9CBA-5D6C1892F993}"/>
    <dgm:cxn modelId="{3DAD3A3B-58E5-4E12-8CD1-F9959ADB2491}" srcId="{3A5FC350-809A-420E-B508-F86CFE56F9EC}" destId="{D6F12267-5ACB-4918-A932-2EE35059A542}" srcOrd="1" destOrd="0" parTransId="{91F69EEA-8BC8-4DEA-A12D-94ED96263425}" sibTransId="{D18C6239-60A6-473F-B2E3-F3ED02F4ACDF}"/>
    <dgm:cxn modelId="{69A8CC7C-5C29-4045-A6CE-DEC4669FE37B}" type="presOf" srcId="{94564E4D-4C54-4D26-A457-93C709F16AA3}" destId="{EBDCF07C-356A-4AE6-9AD6-0496B7AEFEEB}" srcOrd="0" destOrd="0" presId="urn:microsoft.com/office/officeart/2005/8/layout/orgChart1"/>
    <dgm:cxn modelId="{B9EA0A5A-5811-4536-A90B-1B5C9DF2B73D}" type="presOf" srcId="{AD0D69B8-624E-4110-AC8B-0CF030FD0826}" destId="{835F75F1-6B72-49C0-8059-11DF6D3833F5}" srcOrd="0" destOrd="0" presId="urn:microsoft.com/office/officeart/2005/8/layout/orgChart1"/>
    <dgm:cxn modelId="{42784E39-0505-455C-AAB1-5D928BE9907B}" type="presOf" srcId="{2FE7B394-D92C-4802-90F6-8F14C473F1F6}" destId="{A2722EEE-F459-40F7-832E-C0EB22C38702}" srcOrd="0" destOrd="0" presId="urn:microsoft.com/office/officeart/2005/8/layout/orgChart1"/>
    <dgm:cxn modelId="{D57A3000-5B83-4BE3-B68F-C93468A7F8C1}" type="presParOf" srcId="{376D0E75-E68B-4E43-B2DC-DE2FF9225CA2}" destId="{DEC55474-1144-4FD5-AD23-EB0E95DA5373}" srcOrd="0" destOrd="0" presId="urn:microsoft.com/office/officeart/2005/8/layout/orgChart1"/>
    <dgm:cxn modelId="{30EC5F42-2956-4F5F-AF91-3C3566677D3E}" type="presParOf" srcId="{DEC55474-1144-4FD5-AD23-EB0E95DA5373}" destId="{CB49D5F9-5A14-47AC-83BF-E1B99AE01C27}" srcOrd="0" destOrd="0" presId="urn:microsoft.com/office/officeart/2005/8/layout/orgChart1"/>
    <dgm:cxn modelId="{80533382-04BB-42B8-B165-D60E7925D09A}" type="presParOf" srcId="{CB49D5F9-5A14-47AC-83BF-E1B99AE01C27}" destId="{19469F1B-1071-4499-AEE7-48C480D0B929}" srcOrd="0" destOrd="0" presId="urn:microsoft.com/office/officeart/2005/8/layout/orgChart1"/>
    <dgm:cxn modelId="{DE5BDC98-5A6B-4F67-B97E-E4439BD35AB4}" type="presParOf" srcId="{CB49D5F9-5A14-47AC-83BF-E1B99AE01C27}" destId="{8D92AC8A-EAA6-440E-A44C-BC8887014636}" srcOrd="1" destOrd="0" presId="urn:microsoft.com/office/officeart/2005/8/layout/orgChart1"/>
    <dgm:cxn modelId="{F8D127B3-9CA4-4906-9A29-923F2A0E2497}" type="presParOf" srcId="{DEC55474-1144-4FD5-AD23-EB0E95DA5373}" destId="{2DF92994-2F41-4F96-8574-774DAC9D5D68}" srcOrd="1" destOrd="0" presId="urn:microsoft.com/office/officeart/2005/8/layout/orgChart1"/>
    <dgm:cxn modelId="{FD74F71F-684D-4E40-AE65-C7AB8951F755}" type="presParOf" srcId="{2DF92994-2F41-4F96-8574-774DAC9D5D68}" destId="{835F75F1-6B72-49C0-8059-11DF6D3833F5}" srcOrd="0" destOrd="0" presId="urn:microsoft.com/office/officeart/2005/8/layout/orgChart1"/>
    <dgm:cxn modelId="{CA13B5C5-FBAA-4E21-81F6-5F6669067F11}" type="presParOf" srcId="{2DF92994-2F41-4F96-8574-774DAC9D5D68}" destId="{4C25607C-DCD1-45D1-B4F0-E92C6358DA74}" srcOrd="1" destOrd="0" presId="urn:microsoft.com/office/officeart/2005/8/layout/orgChart1"/>
    <dgm:cxn modelId="{B9D81EBF-BBC0-4740-A14E-1D5E839165E1}" type="presParOf" srcId="{4C25607C-DCD1-45D1-B4F0-E92C6358DA74}" destId="{BFFA24E1-C3BD-4D8F-8A8E-A5A69250A493}" srcOrd="0" destOrd="0" presId="urn:microsoft.com/office/officeart/2005/8/layout/orgChart1"/>
    <dgm:cxn modelId="{FD70DA2E-32D8-40E5-AFAF-9D25C94A1148}" type="presParOf" srcId="{BFFA24E1-C3BD-4D8F-8A8E-A5A69250A493}" destId="{8BADFCBF-D1DC-4E42-979C-F40C472F8488}" srcOrd="0" destOrd="0" presId="urn:microsoft.com/office/officeart/2005/8/layout/orgChart1"/>
    <dgm:cxn modelId="{56149F9D-582C-4EA8-9D61-7F0B4E1B36BC}" type="presParOf" srcId="{BFFA24E1-C3BD-4D8F-8A8E-A5A69250A493}" destId="{3B3120E9-2578-4302-893B-16F92B698C88}" srcOrd="1" destOrd="0" presId="urn:microsoft.com/office/officeart/2005/8/layout/orgChart1"/>
    <dgm:cxn modelId="{DDB24C1F-C8D4-41C2-9A67-BE8E46AA3F08}" type="presParOf" srcId="{4C25607C-DCD1-45D1-B4F0-E92C6358DA74}" destId="{CD9B10F5-9751-49B5-A8BB-62CE31AB50EA}" srcOrd="1" destOrd="0" presId="urn:microsoft.com/office/officeart/2005/8/layout/orgChart1"/>
    <dgm:cxn modelId="{900CD417-72E3-40D1-B435-49EDA6C46C65}" type="presParOf" srcId="{CD9B10F5-9751-49B5-A8BB-62CE31AB50EA}" destId="{9E067C99-5600-452D-937F-38235D5AA502}" srcOrd="0" destOrd="0" presId="urn:microsoft.com/office/officeart/2005/8/layout/orgChart1"/>
    <dgm:cxn modelId="{26BDB585-5A51-45C2-A354-4CE562DD2609}" type="presParOf" srcId="{CD9B10F5-9751-49B5-A8BB-62CE31AB50EA}" destId="{26365B0F-AFE2-4228-A43A-22F448170464}" srcOrd="1" destOrd="0" presId="urn:microsoft.com/office/officeart/2005/8/layout/orgChart1"/>
    <dgm:cxn modelId="{A39DBE73-B6DF-4561-9AB0-F3DC5759C9C7}" type="presParOf" srcId="{26365B0F-AFE2-4228-A43A-22F448170464}" destId="{72A73626-AB86-4602-A49F-39BFDC3D3581}" srcOrd="0" destOrd="0" presId="urn:microsoft.com/office/officeart/2005/8/layout/orgChart1"/>
    <dgm:cxn modelId="{47F1578D-5E82-4D87-A1B7-5F39B749AB94}" type="presParOf" srcId="{72A73626-AB86-4602-A49F-39BFDC3D3581}" destId="{A6C8C1EB-8865-484F-BCE3-7F2107D8B6C3}" srcOrd="0" destOrd="0" presId="urn:microsoft.com/office/officeart/2005/8/layout/orgChart1"/>
    <dgm:cxn modelId="{CD7B2A8D-024A-43AC-9493-0BB001F38B5F}" type="presParOf" srcId="{72A73626-AB86-4602-A49F-39BFDC3D3581}" destId="{3A1B6973-9442-4880-B251-237DC77E77DC}" srcOrd="1" destOrd="0" presId="urn:microsoft.com/office/officeart/2005/8/layout/orgChart1"/>
    <dgm:cxn modelId="{A489F286-2F8B-432E-9894-7F1E2B63A538}" type="presParOf" srcId="{26365B0F-AFE2-4228-A43A-22F448170464}" destId="{EE2D4A51-E0DF-4552-B1AF-F59DB52A2ACC}" srcOrd="1" destOrd="0" presId="urn:microsoft.com/office/officeart/2005/8/layout/orgChart1"/>
    <dgm:cxn modelId="{62A98BC2-2D5B-4CA7-ABE8-BF1416663F20}" type="presParOf" srcId="{26365B0F-AFE2-4228-A43A-22F448170464}" destId="{76855069-8584-426D-AB7C-4236159F7899}" srcOrd="2" destOrd="0" presId="urn:microsoft.com/office/officeart/2005/8/layout/orgChart1"/>
    <dgm:cxn modelId="{529AD485-6540-4133-BCFE-94A875484FC4}" type="presParOf" srcId="{CD9B10F5-9751-49B5-A8BB-62CE31AB50EA}" destId="{EBDCF07C-356A-4AE6-9AD6-0496B7AEFEEB}" srcOrd="2" destOrd="0" presId="urn:microsoft.com/office/officeart/2005/8/layout/orgChart1"/>
    <dgm:cxn modelId="{7B6A103B-5664-4C34-B853-B64519C4C695}" type="presParOf" srcId="{CD9B10F5-9751-49B5-A8BB-62CE31AB50EA}" destId="{590057BC-C7F9-457E-96EA-11114F9C461F}" srcOrd="3" destOrd="0" presId="urn:microsoft.com/office/officeart/2005/8/layout/orgChart1"/>
    <dgm:cxn modelId="{7AB51442-7844-4D45-9EC3-78B4F62BACFE}" type="presParOf" srcId="{590057BC-C7F9-457E-96EA-11114F9C461F}" destId="{7A8D7767-4DE0-4A55-A1E6-D68B12142E4E}" srcOrd="0" destOrd="0" presId="urn:microsoft.com/office/officeart/2005/8/layout/orgChart1"/>
    <dgm:cxn modelId="{6EA7C479-E978-4FD4-A6B5-C82F6219ADD7}" type="presParOf" srcId="{7A8D7767-4DE0-4A55-A1E6-D68B12142E4E}" destId="{1D468441-9162-423C-890A-1EE79A56B0FE}" srcOrd="0" destOrd="0" presId="urn:microsoft.com/office/officeart/2005/8/layout/orgChart1"/>
    <dgm:cxn modelId="{7AE277E7-DD18-42D4-8A73-226B0239DEE2}" type="presParOf" srcId="{7A8D7767-4DE0-4A55-A1E6-D68B12142E4E}" destId="{0460D61A-47D8-4E66-A412-8727DD9B068E}" srcOrd="1" destOrd="0" presId="urn:microsoft.com/office/officeart/2005/8/layout/orgChart1"/>
    <dgm:cxn modelId="{6438DDBB-CC4B-4961-BE30-8E41C5871C06}" type="presParOf" srcId="{590057BC-C7F9-457E-96EA-11114F9C461F}" destId="{BA72BBFD-C668-4A36-BA02-4CEECD72CC6E}" srcOrd="1" destOrd="0" presId="urn:microsoft.com/office/officeart/2005/8/layout/orgChart1"/>
    <dgm:cxn modelId="{0457E70C-FB6D-47E8-8820-F98255CD7F3F}" type="presParOf" srcId="{590057BC-C7F9-457E-96EA-11114F9C461F}" destId="{F38F7845-B556-482F-B709-CCE629FB588B}" srcOrd="2" destOrd="0" presId="urn:microsoft.com/office/officeart/2005/8/layout/orgChart1"/>
    <dgm:cxn modelId="{6B3DC3E2-694C-4D12-8779-E302EABB1FB9}" type="presParOf" srcId="{4C25607C-DCD1-45D1-B4F0-E92C6358DA74}" destId="{C76A93F1-2A41-48AE-B763-79516560615A}" srcOrd="2" destOrd="0" presId="urn:microsoft.com/office/officeart/2005/8/layout/orgChart1"/>
    <dgm:cxn modelId="{0343046B-603F-4575-A592-433EF3748CF2}" type="presParOf" srcId="{2DF92994-2F41-4F96-8574-774DAC9D5D68}" destId="{33EE5E58-D6C6-4E24-BF1C-969A5FD6A277}" srcOrd="2" destOrd="0" presId="urn:microsoft.com/office/officeart/2005/8/layout/orgChart1"/>
    <dgm:cxn modelId="{9E1EF7E0-3DCE-4AE8-9230-9B2E6D2C6D6E}" type="presParOf" srcId="{2DF92994-2F41-4F96-8574-774DAC9D5D68}" destId="{2D38E391-8681-44AD-99AE-ACEFAFA537EB}" srcOrd="3" destOrd="0" presId="urn:microsoft.com/office/officeart/2005/8/layout/orgChart1"/>
    <dgm:cxn modelId="{9E738488-7C1B-4977-B8C3-D3CBBD00D468}" type="presParOf" srcId="{2D38E391-8681-44AD-99AE-ACEFAFA537EB}" destId="{163C6337-1278-4503-9511-87D591204FE6}" srcOrd="0" destOrd="0" presId="urn:microsoft.com/office/officeart/2005/8/layout/orgChart1"/>
    <dgm:cxn modelId="{60E8DB87-B283-40E8-8BE8-6E3E4C7E1139}" type="presParOf" srcId="{163C6337-1278-4503-9511-87D591204FE6}" destId="{79CA2D34-2210-4B8A-A54C-05755DE52FC2}" srcOrd="0" destOrd="0" presId="urn:microsoft.com/office/officeart/2005/8/layout/orgChart1"/>
    <dgm:cxn modelId="{8A28F23A-0F85-4AAD-A2E1-E576605C9736}" type="presParOf" srcId="{163C6337-1278-4503-9511-87D591204FE6}" destId="{CA84C03A-3A7B-4E32-BAFF-68EB69A559B9}" srcOrd="1" destOrd="0" presId="urn:microsoft.com/office/officeart/2005/8/layout/orgChart1"/>
    <dgm:cxn modelId="{214B8347-380B-429C-9183-090657BA3A96}" type="presParOf" srcId="{2D38E391-8681-44AD-99AE-ACEFAFA537EB}" destId="{51897740-1387-41E9-963D-334C6F5767E9}" srcOrd="1" destOrd="0" presId="urn:microsoft.com/office/officeart/2005/8/layout/orgChart1"/>
    <dgm:cxn modelId="{6EC8E825-318B-4DF8-9191-889B9767C3C0}" type="presParOf" srcId="{51897740-1387-41E9-963D-334C6F5767E9}" destId="{6A346B9D-CA7E-4111-8B95-B64C84E2753E}" srcOrd="0" destOrd="0" presId="urn:microsoft.com/office/officeart/2005/8/layout/orgChart1"/>
    <dgm:cxn modelId="{D9D9951E-9029-493A-A607-341DBEF4FD64}" type="presParOf" srcId="{51897740-1387-41E9-963D-334C6F5767E9}" destId="{3FC04528-F745-488C-BA13-59CE1CBC6F90}" srcOrd="1" destOrd="0" presId="urn:microsoft.com/office/officeart/2005/8/layout/orgChart1"/>
    <dgm:cxn modelId="{A08F783B-5CC1-465A-9AAA-50F1D702913D}" type="presParOf" srcId="{3FC04528-F745-488C-BA13-59CE1CBC6F90}" destId="{98749AF1-0E84-491F-9A58-D105049BE13C}" srcOrd="0" destOrd="0" presId="urn:microsoft.com/office/officeart/2005/8/layout/orgChart1"/>
    <dgm:cxn modelId="{52AE6EF6-141E-4469-9954-7F4B7A689FA8}" type="presParOf" srcId="{98749AF1-0E84-491F-9A58-D105049BE13C}" destId="{056FBD11-301E-4E08-BB2D-244024B98DBE}" srcOrd="0" destOrd="0" presId="urn:microsoft.com/office/officeart/2005/8/layout/orgChart1"/>
    <dgm:cxn modelId="{BD2810BF-1EA8-41DB-B120-0793EA1F53CB}" type="presParOf" srcId="{98749AF1-0E84-491F-9A58-D105049BE13C}" destId="{01F4E229-8F2B-42EA-A2D8-3B76100C8DBD}" srcOrd="1" destOrd="0" presId="urn:microsoft.com/office/officeart/2005/8/layout/orgChart1"/>
    <dgm:cxn modelId="{4B0F0016-09E4-4F40-BEF7-DB339A0217A5}" type="presParOf" srcId="{3FC04528-F745-488C-BA13-59CE1CBC6F90}" destId="{90652709-172E-4D75-8566-8F1933A24245}" srcOrd="1" destOrd="0" presId="urn:microsoft.com/office/officeart/2005/8/layout/orgChart1"/>
    <dgm:cxn modelId="{6E55F69A-C8D0-441B-A7C5-D20FB68F3E33}" type="presParOf" srcId="{3FC04528-F745-488C-BA13-59CE1CBC6F90}" destId="{E20A0448-8725-4788-8F45-31B5CE190248}" srcOrd="2" destOrd="0" presId="urn:microsoft.com/office/officeart/2005/8/layout/orgChart1"/>
    <dgm:cxn modelId="{C19AF4B9-B5E3-4F19-8B0A-812A1549FBC3}" type="presParOf" srcId="{51897740-1387-41E9-963D-334C6F5767E9}" destId="{4A43AAE7-F5AD-4C04-841D-D7B849F495F0}" srcOrd="2" destOrd="0" presId="urn:microsoft.com/office/officeart/2005/8/layout/orgChart1"/>
    <dgm:cxn modelId="{4B4C0A93-12B8-415B-98EC-E4011D1144EB}" type="presParOf" srcId="{51897740-1387-41E9-963D-334C6F5767E9}" destId="{1F8B3174-342D-4AFE-B8E7-35CFC47DF152}" srcOrd="3" destOrd="0" presId="urn:microsoft.com/office/officeart/2005/8/layout/orgChart1"/>
    <dgm:cxn modelId="{30437B8A-9D93-4338-AF12-189A3B1676B5}" type="presParOf" srcId="{1F8B3174-342D-4AFE-B8E7-35CFC47DF152}" destId="{BFD7DD51-196E-473A-808F-3E3DCAB9B863}" srcOrd="0" destOrd="0" presId="urn:microsoft.com/office/officeart/2005/8/layout/orgChart1"/>
    <dgm:cxn modelId="{53E3CFCF-85E7-4E9B-B23F-C7D2A6C9178F}" type="presParOf" srcId="{BFD7DD51-196E-473A-808F-3E3DCAB9B863}" destId="{F84671BE-FF3F-413A-BA64-D7ED5C73F108}" srcOrd="0" destOrd="0" presId="urn:microsoft.com/office/officeart/2005/8/layout/orgChart1"/>
    <dgm:cxn modelId="{EE399394-19E3-460F-98C6-5CAE518E9D03}" type="presParOf" srcId="{BFD7DD51-196E-473A-808F-3E3DCAB9B863}" destId="{B3A22E51-3F56-4119-9E27-8AD3B6DC5AA8}" srcOrd="1" destOrd="0" presId="urn:microsoft.com/office/officeart/2005/8/layout/orgChart1"/>
    <dgm:cxn modelId="{16D33FFF-38DB-40A6-ACDF-358336C18D48}" type="presParOf" srcId="{1F8B3174-342D-4AFE-B8E7-35CFC47DF152}" destId="{2138B86F-7403-48A2-BD3D-EC8F26716984}" srcOrd="1" destOrd="0" presId="urn:microsoft.com/office/officeart/2005/8/layout/orgChart1"/>
    <dgm:cxn modelId="{25995A5E-68F1-434F-8695-44571262F2F4}" type="presParOf" srcId="{1F8B3174-342D-4AFE-B8E7-35CFC47DF152}" destId="{B7687DD4-2EA6-414B-95B0-8CC30C0BDE68}" srcOrd="2" destOrd="0" presId="urn:microsoft.com/office/officeart/2005/8/layout/orgChart1"/>
    <dgm:cxn modelId="{D9FEAABB-28DA-4E77-9CC1-ABEC27DB6704}" type="presParOf" srcId="{2D38E391-8681-44AD-99AE-ACEFAFA537EB}" destId="{8A2CF7AA-C2BC-4AA3-8F0E-2C5108CBD041}" srcOrd="2" destOrd="0" presId="urn:microsoft.com/office/officeart/2005/8/layout/orgChart1"/>
    <dgm:cxn modelId="{27AA2EC1-B3E3-4F12-9FA4-ECB61FABA2ED}" type="presParOf" srcId="{2DF92994-2F41-4F96-8574-774DAC9D5D68}" destId="{818AC5D6-F4D0-4580-B032-72BD5EFED5A0}" srcOrd="4" destOrd="0" presId="urn:microsoft.com/office/officeart/2005/8/layout/orgChart1"/>
    <dgm:cxn modelId="{F3597B5D-BCC6-4AA6-A74D-F52BDE9FD1A3}" type="presParOf" srcId="{2DF92994-2F41-4F96-8574-774DAC9D5D68}" destId="{AA35F75C-5675-4E5E-B0F5-DD507409D8C9}" srcOrd="5" destOrd="0" presId="urn:microsoft.com/office/officeart/2005/8/layout/orgChart1"/>
    <dgm:cxn modelId="{9E081E82-C2A3-49BB-8DB0-D02414266926}" type="presParOf" srcId="{AA35F75C-5675-4E5E-B0F5-DD507409D8C9}" destId="{69B645EC-8408-4760-B662-4FFDD12C5B56}" srcOrd="0" destOrd="0" presId="urn:microsoft.com/office/officeart/2005/8/layout/orgChart1"/>
    <dgm:cxn modelId="{1DBCA1D4-CB9E-4DB8-9828-E1ED910BFCDC}" type="presParOf" srcId="{69B645EC-8408-4760-B662-4FFDD12C5B56}" destId="{E1EE393F-8641-4D6B-B63A-A168979238BF}" srcOrd="0" destOrd="0" presId="urn:microsoft.com/office/officeart/2005/8/layout/orgChart1"/>
    <dgm:cxn modelId="{9D1D6A9A-C7EA-4AEE-AC75-186A4D49C749}" type="presParOf" srcId="{69B645EC-8408-4760-B662-4FFDD12C5B56}" destId="{DB54BCDD-FEAA-4C45-8C88-7FC13D2AFB55}" srcOrd="1" destOrd="0" presId="urn:microsoft.com/office/officeart/2005/8/layout/orgChart1"/>
    <dgm:cxn modelId="{899419B1-CEBE-478E-841A-5A28457B5EF3}" type="presParOf" srcId="{AA35F75C-5675-4E5E-B0F5-DD507409D8C9}" destId="{3E9F8D0D-A30B-4B25-9683-A40C065A5A55}" srcOrd="1" destOrd="0" presId="urn:microsoft.com/office/officeart/2005/8/layout/orgChart1"/>
    <dgm:cxn modelId="{399544DC-4FC2-48B9-AC05-CBE740966967}" type="presParOf" srcId="{3E9F8D0D-A30B-4B25-9683-A40C065A5A55}" destId="{A2F4E1D3-30E4-4E0D-989D-2B4EF8EB816D}" srcOrd="0" destOrd="0" presId="urn:microsoft.com/office/officeart/2005/8/layout/orgChart1"/>
    <dgm:cxn modelId="{20E034FF-6EBB-45CC-A243-22B33521D907}" type="presParOf" srcId="{3E9F8D0D-A30B-4B25-9683-A40C065A5A55}" destId="{25E54F3E-5C34-41BD-B922-791306262F2E}" srcOrd="1" destOrd="0" presId="urn:microsoft.com/office/officeart/2005/8/layout/orgChart1"/>
    <dgm:cxn modelId="{6763A454-B1D2-4186-89C5-292F01EF8897}" type="presParOf" srcId="{25E54F3E-5C34-41BD-B922-791306262F2E}" destId="{BC4BCA39-B327-4E15-85A1-D5715F6586A8}" srcOrd="0" destOrd="0" presId="urn:microsoft.com/office/officeart/2005/8/layout/orgChart1"/>
    <dgm:cxn modelId="{3BBB11F7-E73B-4B45-9EF2-1EFEA9CF6931}" type="presParOf" srcId="{BC4BCA39-B327-4E15-85A1-D5715F6586A8}" destId="{C6758C82-A4AF-43D3-87C2-91E8B51EF3A4}" srcOrd="0" destOrd="0" presId="urn:microsoft.com/office/officeart/2005/8/layout/orgChart1"/>
    <dgm:cxn modelId="{2F5931FE-90CA-459C-9FF3-E3C7493294B5}" type="presParOf" srcId="{BC4BCA39-B327-4E15-85A1-D5715F6586A8}" destId="{1D0AEE6A-D144-4684-B4A9-972EE3C15345}" srcOrd="1" destOrd="0" presId="urn:microsoft.com/office/officeart/2005/8/layout/orgChart1"/>
    <dgm:cxn modelId="{1ED7E9B8-5BF5-4773-B5AD-404FF6F3EC59}" type="presParOf" srcId="{25E54F3E-5C34-41BD-B922-791306262F2E}" destId="{18C61C07-64A3-4C8F-9570-31CE0C9FE142}" srcOrd="1" destOrd="0" presId="urn:microsoft.com/office/officeart/2005/8/layout/orgChart1"/>
    <dgm:cxn modelId="{8637349D-D78D-4B21-A5F5-44B3344C2109}" type="presParOf" srcId="{25E54F3E-5C34-41BD-B922-791306262F2E}" destId="{B65F23AC-4C25-4773-9908-FEFF3F4D83BE}" srcOrd="2" destOrd="0" presId="urn:microsoft.com/office/officeart/2005/8/layout/orgChart1"/>
    <dgm:cxn modelId="{DE7A17B7-FC4C-4CC3-8E6D-0CC7DA60469B}" type="presParOf" srcId="{3E9F8D0D-A30B-4B25-9683-A40C065A5A55}" destId="{58D8161E-A69A-43D5-A7DF-4447C38A787D}" srcOrd="2" destOrd="0" presId="urn:microsoft.com/office/officeart/2005/8/layout/orgChart1"/>
    <dgm:cxn modelId="{E8674549-18BB-4AC0-9F12-C55895FD4D9F}" type="presParOf" srcId="{3E9F8D0D-A30B-4B25-9683-A40C065A5A55}" destId="{23DD3358-CFAB-4476-9018-4F92B7F9D3C0}" srcOrd="3" destOrd="0" presId="urn:microsoft.com/office/officeart/2005/8/layout/orgChart1"/>
    <dgm:cxn modelId="{D492BF12-F67E-40ED-B73D-E92B6BC9DBA9}" type="presParOf" srcId="{23DD3358-CFAB-4476-9018-4F92B7F9D3C0}" destId="{F2874866-0F5C-4AB2-8F81-7739BA29F7F6}" srcOrd="0" destOrd="0" presId="urn:microsoft.com/office/officeart/2005/8/layout/orgChart1"/>
    <dgm:cxn modelId="{7CB827E5-B2A1-456B-899B-5C1868865DA2}" type="presParOf" srcId="{F2874866-0F5C-4AB2-8F81-7739BA29F7F6}" destId="{93C4C636-7764-4E61-88B4-05ADD066EEEB}" srcOrd="0" destOrd="0" presId="urn:microsoft.com/office/officeart/2005/8/layout/orgChart1"/>
    <dgm:cxn modelId="{FEE3076A-5557-4C7B-B0F8-CCDB11C289CF}" type="presParOf" srcId="{F2874866-0F5C-4AB2-8F81-7739BA29F7F6}" destId="{638E6231-26D7-4B03-BD0C-0374E5E003D2}" srcOrd="1" destOrd="0" presId="urn:microsoft.com/office/officeart/2005/8/layout/orgChart1"/>
    <dgm:cxn modelId="{98848E90-43A7-4DDB-9C01-B41094F1D7C0}" type="presParOf" srcId="{23DD3358-CFAB-4476-9018-4F92B7F9D3C0}" destId="{897C0D03-691B-414B-89DE-622AB6AD4E5B}" srcOrd="1" destOrd="0" presId="urn:microsoft.com/office/officeart/2005/8/layout/orgChart1"/>
    <dgm:cxn modelId="{C70F3F35-AF5D-448B-AB82-C691DD3887D1}" type="presParOf" srcId="{23DD3358-CFAB-4476-9018-4F92B7F9D3C0}" destId="{19BD91C8-C0B7-48FB-B050-69724A25822B}" srcOrd="2" destOrd="0" presId="urn:microsoft.com/office/officeart/2005/8/layout/orgChart1"/>
    <dgm:cxn modelId="{EFC8DCDF-FDBA-4068-B4A3-202D10CC7C4E}" type="presParOf" srcId="{AA35F75C-5675-4E5E-B0F5-DD507409D8C9}" destId="{F015672C-D80A-4E03-A066-F82D2F949D38}" srcOrd="2" destOrd="0" presId="urn:microsoft.com/office/officeart/2005/8/layout/orgChart1"/>
    <dgm:cxn modelId="{99A00D55-912E-4265-B9D2-EEA6A595644D}" type="presParOf" srcId="{2DF92994-2F41-4F96-8574-774DAC9D5D68}" destId="{F4D92A73-4B6E-411C-B810-A0412A985452}" srcOrd="6" destOrd="0" presId="urn:microsoft.com/office/officeart/2005/8/layout/orgChart1"/>
    <dgm:cxn modelId="{BDDB61BE-8423-4AB3-B679-9C903B575AC4}" type="presParOf" srcId="{2DF92994-2F41-4F96-8574-774DAC9D5D68}" destId="{76D73CD7-835A-45BA-8765-6B41ECDF6CBD}" srcOrd="7" destOrd="0" presId="urn:microsoft.com/office/officeart/2005/8/layout/orgChart1"/>
    <dgm:cxn modelId="{B732AA78-91C9-4F08-9768-B757D287AFD4}" type="presParOf" srcId="{76D73CD7-835A-45BA-8765-6B41ECDF6CBD}" destId="{745C1017-BAFD-456E-9EA7-EDE3412AFC44}" srcOrd="0" destOrd="0" presId="urn:microsoft.com/office/officeart/2005/8/layout/orgChart1"/>
    <dgm:cxn modelId="{FAD6E20B-5845-4F2D-AD28-ED66B418944D}" type="presParOf" srcId="{745C1017-BAFD-456E-9EA7-EDE3412AFC44}" destId="{A2722EEE-F459-40F7-832E-C0EB22C38702}" srcOrd="0" destOrd="0" presId="urn:microsoft.com/office/officeart/2005/8/layout/orgChart1"/>
    <dgm:cxn modelId="{308DCB23-8034-4D76-BA2C-0B85975D2722}" type="presParOf" srcId="{745C1017-BAFD-456E-9EA7-EDE3412AFC44}" destId="{C84AF96E-B02D-4B72-848F-61E5827B7D16}" srcOrd="1" destOrd="0" presId="urn:microsoft.com/office/officeart/2005/8/layout/orgChart1"/>
    <dgm:cxn modelId="{2FF6CDA0-C33A-4323-9F05-D89EC1D576B6}" type="presParOf" srcId="{76D73CD7-835A-45BA-8765-6B41ECDF6CBD}" destId="{E59193FD-54E2-47FC-8B40-65E68E3CCD7A}" srcOrd="1" destOrd="0" presId="urn:microsoft.com/office/officeart/2005/8/layout/orgChart1"/>
    <dgm:cxn modelId="{21299533-FA90-4469-9456-B44929C0E818}" type="presParOf" srcId="{E59193FD-54E2-47FC-8B40-65E68E3CCD7A}" destId="{79076BFE-62FA-4234-8B92-0DD57480B97D}" srcOrd="0" destOrd="0" presId="urn:microsoft.com/office/officeart/2005/8/layout/orgChart1"/>
    <dgm:cxn modelId="{9D926FB4-041F-48EE-BC98-314B8005B958}" type="presParOf" srcId="{E59193FD-54E2-47FC-8B40-65E68E3CCD7A}" destId="{CBEC1D8E-10AA-42A5-BA31-B87DCD5C4EB3}" srcOrd="1" destOrd="0" presId="urn:microsoft.com/office/officeart/2005/8/layout/orgChart1"/>
    <dgm:cxn modelId="{BD432393-23AA-4366-AA34-B7AAC3BC9291}" type="presParOf" srcId="{CBEC1D8E-10AA-42A5-BA31-B87DCD5C4EB3}" destId="{300685F1-CC35-42F4-A520-E37EA9C1D381}" srcOrd="0" destOrd="0" presId="urn:microsoft.com/office/officeart/2005/8/layout/orgChart1"/>
    <dgm:cxn modelId="{FF9E8687-CFEA-4072-9999-6915005928F1}" type="presParOf" srcId="{300685F1-CC35-42F4-A520-E37EA9C1D381}" destId="{EC37E445-08B7-481B-8A71-9679E047E10B}" srcOrd="0" destOrd="0" presId="urn:microsoft.com/office/officeart/2005/8/layout/orgChart1"/>
    <dgm:cxn modelId="{91528274-4F45-445A-A1C2-04888F8B240B}" type="presParOf" srcId="{300685F1-CC35-42F4-A520-E37EA9C1D381}" destId="{D8CD7F84-AF8A-44A7-8D01-B452BEE5C193}" srcOrd="1" destOrd="0" presId="urn:microsoft.com/office/officeart/2005/8/layout/orgChart1"/>
    <dgm:cxn modelId="{B1B68DC6-72CD-4F64-AF5A-DB684CC95896}" type="presParOf" srcId="{CBEC1D8E-10AA-42A5-BA31-B87DCD5C4EB3}" destId="{75CD5D57-EEA8-4B3C-B376-44F7BF21DE55}" srcOrd="1" destOrd="0" presId="urn:microsoft.com/office/officeart/2005/8/layout/orgChart1"/>
    <dgm:cxn modelId="{B411AABC-3D69-4523-9F46-0C6181021118}" type="presParOf" srcId="{CBEC1D8E-10AA-42A5-BA31-B87DCD5C4EB3}" destId="{B9FD0E40-1D9A-490D-91A1-28304AD8152E}" srcOrd="2" destOrd="0" presId="urn:microsoft.com/office/officeart/2005/8/layout/orgChart1"/>
    <dgm:cxn modelId="{88B38275-A891-43E4-8C03-2578EB539557}" type="presParOf" srcId="{76D73CD7-835A-45BA-8765-6B41ECDF6CBD}" destId="{78C693A8-5D85-4B93-9D03-642502E02333}" srcOrd="2" destOrd="0" presId="urn:microsoft.com/office/officeart/2005/8/layout/orgChart1"/>
    <dgm:cxn modelId="{F6F2DB4C-A903-4575-93FC-F03448B01916}" type="presParOf" srcId="{DEC55474-1144-4FD5-AD23-EB0E95DA5373}" destId="{BB4CEE56-E6B8-48F2-87DC-28AEA1C2CC2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n-US">
              <a:solidFill>
                <a:schemeClr val="tx1"/>
              </a:solidFill>
              <a:latin typeface="EC Square Sans Pro" panose="020B0506040000020004" pitchFamily="34" charset="0"/>
            </a:rPr>
            <a:t>Different rules apply for </a:t>
          </a:r>
          <a:endParaRPr lang="en-GB">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n-US" sz="2800" dirty="0">
              <a:latin typeface="EC Square Sans Pro" panose="020B0506040000020004" pitchFamily="34" charset="0"/>
            </a:rPr>
            <a:t>Oral Medication </a:t>
          </a:r>
        </a:p>
        <a:p>
          <a:r>
            <a:rPr lang="en-US" sz="2000" dirty="0">
              <a:latin typeface="EC Square Sans Pro" panose="020B0506040000020004" pitchFamily="34" charset="0"/>
            </a:rPr>
            <a:t>(on-farm mixing in feed or water by the animal keeper)</a:t>
          </a:r>
          <a:endParaRPr lang="en-GB" sz="2400" dirty="0">
            <a:latin typeface="EC Square Sans Pro" panose="020B0506040000020004" pitchFamily="34" charset="0"/>
          </a:endParaRP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n-US">
              <a:solidFill>
                <a:schemeClr val="bg1"/>
              </a:solidFill>
              <a:latin typeface="EC Square Sans Pro" panose="020B0506040000020004" pitchFamily="34" charset="0"/>
            </a:rPr>
            <a:t>Via Feed</a:t>
          </a:r>
          <a:endParaRPr lang="en-GB">
            <a:solidFill>
              <a:schemeClr val="bg1"/>
            </a:solidFill>
            <a:latin typeface="EC Square Sans Pro" panose="020B0506040000020004" pitchFamily="34" charset="0"/>
          </a:endParaRP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n-US">
              <a:latin typeface="EC Square Sans Pro" panose="020B0506040000020004" pitchFamily="34" charset="0"/>
            </a:rPr>
            <a:t>Via Water</a:t>
          </a:r>
          <a:endParaRPr lang="en-GB">
            <a:latin typeface="EC Square Sans Pro" panose="020B0506040000020004" pitchFamily="34" charset="0"/>
          </a:endParaRP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n-US" sz="2800" dirty="0">
              <a:solidFill>
                <a:schemeClr val="tx1"/>
              </a:solidFill>
              <a:latin typeface="EC Square Sans Pro" panose="020B0506040000020004" pitchFamily="34" charset="0"/>
            </a:rPr>
            <a:t>Medicated Feed</a:t>
          </a:r>
        </a:p>
        <a:p>
          <a:r>
            <a:rPr lang="en-US" sz="20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t>
        <a:bodyPr/>
        <a:lstStyle/>
        <a:p>
          <a:endParaRPr lang="hu-HU"/>
        </a:p>
      </dgm:t>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t>
        <a:bodyPr/>
        <a:lstStyle/>
        <a:p>
          <a:endParaRPr lang="hu-HU"/>
        </a:p>
      </dgm:t>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t>
        <a:bodyPr/>
        <a:lstStyle/>
        <a:p>
          <a:endParaRPr lang="hu-HU"/>
        </a:p>
      </dgm:t>
    </dgm:pt>
    <dgm:pt modelId="{C8FBC1DD-3B75-4A30-BDF0-72869C171122}" type="pres">
      <dgm:prSet presAssocID="{865A933C-C587-45D5-ADCB-A31B7DCA0276}" presName="connTx" presStyleLbl="parChTrans1D2" presStyleIdx="0" presStyleCnt="2"/>
      <dgm:spPr/>
      <dgm:t>
        <a:bodyPr/>
        <a:lstStyle/>
        <a:p>
          <a:endParaRPr lang="hu-HU"/>
        </a:p>
      </dgm:t>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t>
        <a:bodyPr/>
        <a:lstStyle/>
        <a:p>
          <a:endParaRPr lang="hu-HU"/>
        </a:p>
      </dgm:t>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t>
        <a:bodyPr/>
        <a:lstStyle/>
        <a:p>
          <a:endParaRPr lang="hu-HU"/>
        </a:p>
      </dgm:t>
    </dgm:pt>
    <dgm:pt modelId="{27551C29-51E4-4FD4-9B7D-8BDA8DC047E0}" type="pres">
      <dgm:prSet presAssocID="{EE132CA6-C8A5-488D-8638-EE246B8D858E}" presName="connTx" presStyleLbl="parChTrans1D2" presStyleIdx="1" presStyleCnt="2"/>
      <dgm:spPr/>
      <dgm:t>
        <a:bodyPr/>
        <a:lstStyle/>
        <a:p>
          <a:endParaRPr lang="hu-HU"/>
        </a:p>
      </dgm:t>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t>
        <a:bodyPr/>
        <a:lstStyle/>
        <a:p>
          <a:endParaRPr lang="hu-HU"/>
        </a:p>
      </dgm:t>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t>
        <a:bodyPr/>
        <a:lstStyle/>
        <a:p>
          <a:endParaRPr lang="hu-HU"/>
        </a:p>
      </dgm:t>
    </dgm:pt>
    <dgm:pt modelId="{E2C9B4E6-C99F-4AD2-B0A6-7F40A0A3A94B}" type="pres">
      <dgm:prSet presAssocID="{3D5A27C2-6AFF-4304-BCA4-D3E224288C62}" presName="connTx" presStyleLbl="parChTrans1D3" presStyleIdx="0" presStyleCnt="2"/>
      <dgm:spPr/>
      <dgm:t>
        <a:bodyPr/>
        <a:lstStyle/>
        <a:p>
          <a:endParaRPr lang="hu-HU"/>
        </a:p>
      </dgm:t>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t>
        <a:bodyPr/>
        <a:lstStyle/>
        <a:p>
          <a:endParaRPr lang="hu-HU"/>
        </a:p>
      </dgm:t>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t>
        <a:bodyPr/>
        <a:lstStyle/>
        <a:p>
          <a:endParaRPr lang="hu-HU"/>
        </a:p>
      </dgm:t>
    </dgm:pt>
    <dgm:pt modelId="{48E44880-5249-4A0A-A93C-4199097A5458}" type="pres">
      <dgm:prSet presAssocID="{4024C9D4-D69C-42D8-AD58-E4F4D1B799B8}" presName="connTx" presStyleLbl="parChTrans1D3" presStyleIdx="1" presStyleCnt="2"/>
      <dgm:spPr/>
      <dgm:t>
        <a:bodyPr/>
        <a:lstStyle/>
        <a:p>
          <a:endParaRPr lang="hu-HU"/>
        </a:p>
      </dgm:t>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t>
        <a:bodyPr/>
        <a:lstStyle/>
        <a:p>
          <a:endParaRPr lang="hu-HU"/>
        </a:p>
      </dgm:t>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4298B50F-B5E8-42AE-A28F-3AB58913D9DF}" type="presOf" srcId="{4024C9D4-D69C-42D8-AD58-E4F4D1B799B8}" destId="{48E44880-5249-4A0A-A93C-4199097A5458}" srcOrd="1" destOrd="0" presId="urn:microsoft.com/office/officeart/2005/8/layout/hierarchy5"/>
    <dgm:cxn modelId="{36826AAA-C6AC-48A3-913F-385ACA1B1592}" type="presOf" srcId="{74F68A50-1B98-476E-BEA5-1D097A21F5CA}" destId="{648DB4D0-7FA0-4BCA-8F42-0ED7942B08C2}" srcOrd="0" destOrd="0" presId="urn:microsoft.com/office/officeart/2005/8/layout/hierarchy5"/>
    <dgm:cxn modelId="{8F1EA0E7-49F4-473B-A0D9-86BB23C98E61}" type="presOf" srcId="{3D5A27C2-6AFF-4304-BCA4-D3E224288C62}" destId="{EEA59F76-1A8C-4C30-BAA1-8734A5405816}"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FE308F1B-17EC-4D29-9A25-928C0D32A8AB}" type="presOf" srcId="{865A933C-C587-45D5-ADCB-A31B7DCA0276}" destId="{C8FBC1DD-3B75-4A30-BDF0-72869C171122}" srcOrd="1"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C5EEADD2-3355-4A43-AC18-8B575E5FEC77}" type="presOf" srcId="{6C6F50E1-24CC-4110-86E5-D49A5C367B16}" destId="{2D3E6146-CCB2-4079-B87F-FBE50FFB8125}" srcOrd="0"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6501F30F-1CDC-4E3A-B1A7-E374F64BB09A}" type="presOf" srcId="{49840940-B5E0-4C2F-A221-69B1A7F07BA3}" destId="{E290FBA2-CC32-43EB-A64A-BB03076940A3}" srcOrd="0" destOrd="0" presId="urn:microsoft.com/office/officeart/2005/8/layout/hierarchy5"/>
    <dgm:cxn modelId="{3BE01E08-3C91-4526-A69A-30E916C1961C}" srcId="{49840940-B5E0-4C2F-A221-69B1A7F07BA3}" destId="{F52243D7-8410-4BE7-A94A-4C97B1EEE0FA}" srcOrd="0" destOrd="0" parTransId="{52DB4A73-99B0-46DE-BAE9-D04FCA0F7A67}" sibTransId="{F3D1F278-7628-498E-AB69-41339A6FF3F2}"/>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6BFE-62FA-4234-8B92-0DD57480B97D}">
      <dsp:nvSpPr>
        <dsp:cNvPr id="0" name=""/>
        <dsp:cNvSpPr/>
      </dsp:nvSpPr>
      <dsp:spPr>
        <a:xfrm>
          <a:off x="7833499" y="2454248"/>
          <a:ext cx="303930" cy="932052"/>
        </a:xfrm>
        <a:custGeom>
          <a:avLst/>
          <a:gdLst/>
          <a:ahLst/>
          <a:cxnLst/>
          <a:rect l="0" t="0" r="0" b="0"/>
          <a:pathLst>
            <a:path>
              <a:moveTo>
                <a:pt x="0" y="0"/>
              </a:moveTo>
              <a:lnTo>
                <a:pt x="0" y="932052"/>
              </a:lnTo>
              <a:lnTo>
                <a:pt x="303930" y="9320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92A73-4B6E-411C-B810-A0412A985452}">
      <dsp:nvSpPr>
        <dsp:cNvPr id="0" name=""/>
        <dsp:cNvSpPr/>
      </dsp:nvSpPr>
      <dsp:spPr>
        <a:xfrm>
          <a:off x="4966424" y="1015645"/>
          <a:ext cx="3677556" cy="425502"/>
        </a:xfrm>
        <a:custGeom>
          <a:avLst/>
          <a:gdLst/>
          <a:ahLst/>
          <a:cxnLst/>
          <a:rect l="0" t="0" r="0" b="0"/>
          <a:pathLst>
            <a:path>
              <a:moveTo>
                <a:pt x="0" y="0"/>
              </a:moveTo>
              <a:lnTo>
                <a:pt x="0" y="212751"/>
              </a:lnTo>
              <a:lnTo>
                <a:pt x="3677556" y="212751"/>
              </a:lnTo>
              <a:lnTo>
                <a:pt x="3677556"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8161E-A69A-43D5-A7DF-4447C38A787D}">
      <dsp:nvSpPr>
        <dsp:cNvPr id="0" name=""/>
        <dsp:cNvSpPr/>
      </dsp:nvSpPr>
      <dsp:spPr>
        <a:xfrm>
          <a:off x="5381795" y="2454248"/>
          <a:ext cx="303930" cy="2370656"/>
        </a:xfrm>
        <a:custGeom>
          <a:avLst/>
          <a:gdLst/>
          <a:ahLst/>
          <a:cxnLst/>
          <a:rect l="0" t="0" r="0" b="0"/>
          <a:pathLst>
            <a:path>
              <a:moveTo>
                <a:pt x="0" y="0"/>
              </a:moveTo>
              <a:lnTo>
                <a:pt x="0" y="2370656"/>
              </a:lnTo>
              <a:lnTo>
                <a:pt x="303930" y="237065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4E1D3-30E4-4E0D-989D-2B4EF8EB816D}">
      <dsp:nvSpPr>
        <dsp:cNvPr id="0" name=""/>
        <dsp:cNvSpPr/>
      </dsp:nvSpPr>
      <dsp:spPr>
        <a:xfrm>
          <a:off x="5381795" y="2454248"/>
          <a:ext cx="303930" cy="932052"/>
        </a:xfrm>
        <a:custGeom>
          <a:avLst/>
          <a:gdLst/>
          <a:ahLst/>
          <a:cxnLst/>
          <a:rect l="0" t="0" r="0" b="0"/>
          <a:pathLst>
            <a:path>
              <a:moveTo>
                <a:pt x="0" y="0"/>
              </a:moveTo>
              <a:lnTo>
                <a:pt x="0" y="932052"/>
              </a:lnTo>
              <a:lnTo>
                <a:pt x="303930" y="9320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AC5D6-F4D0-4580-B032-72BD5EFED5A0}">
      <dsp:nvSpPr>
        <dsp:cNvPr id="0" name=""/>
        <dsp:cNvSpPr/>
      </dsp:nvSpPr>
      <dsp:spPr>
        <a:xfrm>
          <a:off x="4966424" y="1015645"/>
          <a:ext cx="1225852" cy="425502"/>
        </a:xfrm>
        <a:custGeom>
          <a:avLst/>
          <a:gdLst/>
          <a:ahLst/>
          <a:cxnLst/>
          <a:rect l="0" t="0" r="0" b="0"/>
          <a:pathLst>
            <a:path>
              <a:moveTo>
                <a:pt x="0" y="0"/>
              </a:moveTo>
              <a:lnTo>
                <a:pt x="0" y="212751"/>
              </a:lnTo>
              <a:lnTo>
                <a:pt x="1225852" y="212751"/>
              </a:lnTo>
              <a:lnTo>
                <a:pt x="1225852"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43AAE7-F5AD-4C04-841D-D7B849F495F0}">
      <dsp:nvSpPr>
        <dsp:cNvPr id="0" name=""/>
        <dsp:cNvSpPr/>
      </dsp:nvSpPr>
      <dsp:spPr>
        <a:xfrm>
          <a:off x="2930091" y="2454248"/>
          <a:ext cx="303930" cy="2275890"/>
        </a:xfrm>
        <a:custGeom>
          <a:avLst/>
          <a:gdLst/>
          <a:ahLst/>
          <a:cxnLst/>
          <a:rect l="0" t="0" r="0" b="0"/>
          <a:pathLst>
            <a:path>
              <a:moveTo>
                <a:pt x="0" y="0"/>
              </a:moveTo>
              <a:lnTo>
                <a:pt x="0" y="2275890"/>
              </a:lnTo>
              <a:lnTo>
                <a:pt x="303930" y="227589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346B9D-CA7E-4111-8B95-B64C84E2753E}">
      <dsp:nvSpPr>
        <dsp:cNvPr id="0" name=""/>
        <dsp:cNvSpPr/>
      </dsp:nvSpPr>
      <dsp:spPr>
        <a:xfrm>
          <a:off x="2930091" y="2454248"/>
          <a:ext cx="303930" cy="884670"/>
        </a:xfrm>
        <a:custGeom>
          <a:avLst/>
          <a:gdLst/>
          <a:ahLst/>
          <a:cxnLst/>
          <a:rect l="0" t="0" r="0" b="0"/>
          <a:pathLst>
            <a:path>
              <a:moveTo>
                <a:pt x="0" y="0"/>
              </a:moveTo>
              <a:lnTo>
                <a:pt x="0" y="884670"/>
              </a:lnTo>
              <a:lnTo>
                <a:pt x="303930" y="8846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E5E58-D6C6-4E24-BF1C-969A5FD6A277}">
      <dsp:nvSpPr>
        <dsp:cNvPr id="0" name=""/>
        <dsp:cNvSpPr/>
      </dsp:nvSpPr>
      <dsp:spPr>
        <a:xfrm>
          <a:off x="3740572" y="1015645"/>
          <a:ext cx="1225852" cy="425502"/>
        </a:xfrm>
        <a:custGeom>
          <a:avLst/>
          <a:gdLst/>
          <a:ahLst/>
          <a:cxnLst/>
          <a:rect l="0" t="0" r="0" b="0"/>
          <a:pathLst>
            <a:path>
              <a:moveTo>
                <a:pt x="1225852" y="0"/>
              </a:moveTo>
              <a:lnTo>
                <a:pt x="1225852" y="212751"/>
              </a:lnTo>
              <a:lnTo>
                <a:pt x="0" y="212751"/>
              </a:lnTo>
              <a:lnTo>
                <a:pt x="0"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CF07C-356A-4AE6-9AD6-0496B7AEFEEB}">
      <dsp:nvSpPr>
        <dsp:cNvPr id="0" name=""/>
        <dsp:cNvSpPr/>
      </dsp:nvSpPr>
      <dsp:spPr>
        <a:xfrm>
          <a:off x="478387" y="2454248"/>
          <a:ext cx="216459" cy="2346797"/>
        </a:xfrm>
        <a:custGeom>
          <a:avLst/>
          <a:gdLst/>
          <a:ahLst/>
          <a:cxnLst/>
          <a:rect l="0" t="0" r="0" b="0"/>
          <a:pathLst>
            <a:path>
              <a:moveTo>
                <a:pt x="0" y="0"/>
              </a:moveTo>
              <a:lnTo>
                <a:pt x="0" y="2346797"/>
              </a:lnTo>
              <a:lnTo>
                <a:pt x="216459" y="23467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067C99-5600-452D-937F-38235D5AA502}">
      <dsp:nvSpPr>
        <dsp:cNvPr id="0" name=""/>
        <dsp:cNvSpPr/>
      </dsp:nvSpPr>
      <dsp:spPr>
        <a:xfrm>
          <a:off x="478387" y="2454248"/>
          <a:ext cx="185478" cy="908366"/>
        </a:xfrm>
        <a:custGeom>
          <a:avLst/>
          <a:gdLst/>
          <a:ahLst/>
          <a:cxnLst/>
          <a:rect l="0" t="0" r="0" b="0"/>
          <a:pathLst>
            <a:path>
              <a:moveTo>
                <a:pt x="0" y="0"/>
              </a:moveTo>
              <a:lnTo>
                <a:pt x="0" y="908366"/>
              </a:lnTo>
              <a:lnTo>
                <a:pt x="185478" y="9083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F75F1-6B72-49C0-8059-11DF6D3833F5}">
      <dsp:nvSpPr>
        <dsp:cNvPr id="0" name=""/>
        <dsp:cNvSpPr/>
      </dsp:nvSpPr>
      <dsp:spPr>
        <a:xfrm>
          <a:off x="1288868" y="1015645"/>
          <a:ext cx="3677556" cy="425502"/>
        </a:xfrm>
        <a:custGeom>
          <a:avLst/>
          <a:gdLst/>
          <a:ahLst/>
          <a:cxnLst/>
          <a:rect l="0" t="0" r="0" b="0"/>
          <a:pathLst>
            <a:path>
              <a:moveTo>
                <a:pt x="3677556" y="0"/>
              </a:moveTo>
              <a:lnTo>
                <a:pt x="3677556" y="212751"/>
              </a:lnTo>
              <a:lnTo>
                <a:pt x="0" y="212751"/>
              </a:lnTo>
              <a:lnTo>
                <a:pt x="0"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69F1B-1071-4499-AEE7-48C480D0B929}">
      <dsp:nvSpPr>
        <dsp:cNvPr id="0" name=""/>
        <dsp:cNvSpPr/>
      </dsp:nvSpPr>
      <dsp:spPr>
        <a:xfrm>
          <a:off x="2256764" y="2544"/>
          <a:ext cx="5419319" cy="1013100"/>
        </a:xfrm>
        <a:prstGeom prst="rect">
          <a:avLst/>
        </a:prstGeom>
        <a:solidFill>
          <a:srgbClr val="0033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a:solidFill>
                <a:schemeClr val="bg1"/>
              </a:solidFill>
              <a:latin typeface="EC Square Sans Pro" panose="020B0506040000020004" pitchFamily="34" charset="0"/>
            </a:rPr>
            <a:t>Ways of antimicrobial  use</a:t>
          </a:r>
          <a:endParaRPr lang="en-GB" sz="3200" b="1" kern="1200">
            <a:solidFill>
              <a:schemeClr val="bg1"/>
            </a:solidFill>
            <a:latin typeface="EC Square Sans Pro" panose="020B0506040000020004" pitchFamily="34" charset="0"/>
          </a:endParaRPr>
        </a:p>
      </dsp:txBody>
      <dsp:txXfrm>
        <a:off x="2256764" y="2544"/>
        <a:ext cx="5419319" cy="1013100"/>
      </dsp:txXfrm>
    </dsp:sp>
    <dsp:sp modelId="{8BADFCBF-D1DC-4E42-979C-F40C472F8488}">
      <dsp:nvSpPr>
        <dsp:cNvPr id="0" name=""/>
        <dsp:cNvSpPr/>
      </dsp:nvSpPr>
      <dsp:spPr>
        <a:xfrm>
          <a:off x="275767"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EC Square Sans Pro"/>
            </a:rPr>
            <a:t>Preventive (Prophylaxis)</a:t>
          </a:r>
          <a:endParaRPr lang="en-GB" sz="2400" kern="1200">
            <a:latin typeface="EC Square Sans Pro"/>
          </a:endParaRPr>
        </a:p>
      </dsp:txBody>
      <dsp:txXfrm>
        <a:off x="275767" y="1441147"/>
        <a:ext cx="2026201" cy="1013100"/>
      </dsp:txXfrm>
    </dsp:sp>
    <dsp:sp modelId="{A6C8C1EB-8865-484F-BCE3-7F2107D8B6C3}">
      <dsp:nvSpPr>
        <dsp:cNvPr id="0" name=""/>
        <dsp:cNvSpPr/>
      </dsp:nvSpPr>
      <dsp:spPr>
        <a:xfrm>
          <a:off x="663866" y="2856064"/>
          <a:ext cx="1526844"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a:latin typeface="EC Square Sans Pro"/>
            </a:rPr>
            <a:t>ONLY for exceptional cases (when risk infection very high/consequences severe)</a:t>
          </a:r>
          <a:endParaRPr lang="x-none" sz="1100" kern="1200" dirty="0">
            <a:latin typeface="EC Square Sans Pro" panose="020B0506040000020004" pitchFamily="34" charset="0"/>
          </a:endParaRPr>
        </a:p>
      </dsp:txBody>
      <dsp:txXfrm>
        <a:off x="663866" y="2856064"/>
        <a:ext cx="1526844" cy="1013100"/>
      </dsp:txXfrm>
    </dsp:sp>
    <dsp:sp modelId="{1D468441-9162-423C-890A-1EE79A56B0FE}">
      <dsp:nvSpPr>
        <dsp:cNvPr id="0" name=""/>
        <dsp:cNvSpPr/>
      </dsp:nvSpPr>
      <dsp:spPr>
        <a:xfrm>
          <a:off x="694846" y="4294495"/>
          <a:ext cx="1504981"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a:solidFill>
                <a:srgbClr val="003399">
                  <a:hueOff val="0"/>
                  <a:satOff val="0"/>
                  <a:lumOff val="0"/>
                  <a:alphaOff val="0"/>
                </a:srgbClr>
              </a:solidFill>
              <a:latin typeface="EC Square Sans Pro"/>
              <a:ea typeface="+mn-ea"/>
              <a:cs typeface="+mn-cs"/>
            </a:rPr>
            <a:t>Antibiotic treatment </a:t>
          </a:r>
          <a:r>
            <a:rPr lang="en-US" sz="1000" b="1" kern="1200" dirty="0">
              <a:solidFill>
                <a:srgbClr val="003399">
                  <a:hueOff val="0"/>
                  <a:satOff val="0"/>
                  <a:lumOff val="0"/>
                  <a:alphaOff val="0"/>
                </a:srgbClr>
              </a:solidFill>
              <a:latin typeface="EC Square Sans Pro"/>
              <a:ea typeface="+mn-ea"/>
              <a:cs typeface="+mn-cs"/>
            </a:rPr>
            <a:t>ONLY</a:t>
          </a:r>
          <a:r>
            <a:rPr lang="en-US" sz="1000" kern="1200" dirty="0">
              <a:solidFill>
                <a:srgbClr val="003399">
                  <a:hueOff val="0"/>
                  <a:satOff val="0"/>
                  <a:lumOff val="0"/>
                  <a:alphaOff val="0"/>
                </a:srgbClr>
              </a:solidFill>
              <a:latin typeface="EC Square Sans Pro"/>
              <a:ea typeface="+mn-ea"/>
              <a:cs typeface="+mn-cs"/>
            </a:rPr>
            <a:t> to individual animals </a:t>
          </a:r>
        </a:p>
        <a:p>
          <a:pPr lvl="0" algn="ctr" defTabSz="444500" rtl="0">
            <a:lnSpc>
              <a:spcPct val="90000"/>
            </a:lnSpc>
            <a:spcBef>
              <a:spcPct val="0"/>
            </a:spcBef>
            <a:spcAft>
              <a:spcPct val="35000"/>
            </a:spcAft>
          </a:pPr>
          <a:r>
            <a:rPr lang="en-US" sz="1000" kern="1200" dirty="0">
              <a:solidFill>
                <a:srgbClr val="003399">
                  <a:hueOff val="0"/>
                  <a:satOff val="0"/>
                  <a:lumOff val="0"/>
                  <a:alphaOff val="0"/>
                </a:srgbClr>
              </a:solidFill>
              <a:latin typeface="EC Square Sans Pro"/>
              <a:ea typeface="+mn-ea"/>
              <a:cs typeface="+mn-cs"/>
            </a:rPr>
            <a:t>Other antimicrobials </a:t>
          </a:r>
          <a:r>
            <a:rPr lang="en-US" sz="1000" b="1" kern="1200" dirty="0">
              <a:solidFill>
                <a:srgbClr val="003399">
                  <a:hueOff val="0"/>
                  <a:satOff val="0"/>
                  <a:lumOff val="0"/>
                  <a:alphaOff val="0"/>
                </a:srgbClr>
              </a:solidFill>
              <a:latin typeface="EC Square Sans Pro"/>
              <a:ea typeface="+mn-ea"/>
              <a:cs typeface="+mn-cs"/>
            </a:rPr>
            <a:t>ONLY</a:t>
          </a:r>
          <a:r>
            <a:rPr lang="en-US" sz="1000" kern="1200" dirty="0">
              <a:solidFill>
                <a:srgbClr val="003399">
                  <a:hueOff val="0"/>
                  <a:satOff val="0"/>
                  <a:lumOff val="0"/>
                  <a:alphaOff val="0"/>
                </a:srgbClr>
              </a:solidFill>
              <a:latin typeface="EC Square Sans Pro"/>
              <a:ea typeface="+mn-ea"/>
              <a:cs typeface="+mn-cs"/>
            </a:rPr>
            <a:t> to restricted number of animals </a:t>
          </a:r>
        </a:p>
        <a:p>
          <a:pPr lvl="0" algn="ctr" defTabSz="444500" rtl="0">
            <a:lnSpc>
              <a:spcPct val="90000"/>
            </a:lnSpc>
            <a:spcBef>
              <a:spcPct val="0"/>
            </a:spcBef>
            <a:spcAft>
              <a:spcPct val="35000"/>
            </a:spcAft>
          </a:pPr>
          <a:endParaRPr lang="x-none" sz="1000" strike="sngStrike" kern="1200" dirty="0">
            <a:solidFill>
              <a:srgbClr val="FF0000"/>
            </a:solidFill>
            <a:latin typeface="EC Square Sans Pro"/>
          </a:endParaRPr>
        </a:p>
      </dsp:txBody>
      <dsp:txXfrm>
        <a:off x="694846" y="4294495"/>
        <a:ext cx="1504981" cy="1013100"/>
      </dsp:txXfrm>
    </dsp:sp>
    <dsp:sp modelId="{79CA2D34-2210-4B8A-A54C-05755DE52FC2}">
      <dsp:nvSpPr>
        <dsp:cNvPr id="0" name=""/>
        <dsp:cNvSpPr/>
      </dsp:nvSpPr>
      <dsp:spPr>
        <a:xfrm>
          <a:off x="2727471"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a:latin typeface="EC Square Sans Pro"/>
            </a:rPr>
            <a:t>Group administration (metaphylaxis)</a:t>
          </a:r>
          <a:endParaRPr lang="en-GB" sz="2400" kern="1200">
            <a:latin typeface="EC Square Sans Pro"/>
          </a:endParaRPr>
        </a:p>
      </dsp:txBody>
      <dsp:txXfrm>
        <a:off x="2727471" y="1441147"/>
        <a:ext cx="2026201" cy="1013100"/>
      </dsp:txXfrm>
    </dsp:sp>
    <dsp:sp modelId="{056FBD11-301E-4E08-BB2D-244024B98DBE}">
      <dsp:nvSpPr>
        <dsp:cNvPr id="0" name=""/>
        <dsp:cNvSpPr/>
      </dsp:nvSpPr>
      <dsp:spPr>
        <a:xfrm>
          <a:off x="3234021" y="2879750"/>
          <a:ext cx="1560276" cy="918335"/>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latin typeface="EC Square Sans Pro" panose="020B0506040000020004" pitchFamily="34" charset="0"/>
            </a:rPr>
            <a:t>ONLY when the risk of spread of an infection or of an infectious disease in the group of animals is high</a:t>
          </a:r>
          <a:endParaRPr lang="x-none" sz="1100" kern="1200">
            <a:latin typeface="EC Square Sans Pro" panose="020B0506040000020004" pitchFamily="34" charset="0"/>
          </a:endParaRPr>
        </a:p>
      </dsp:txBody>
      <dsp:txXfrm>
        <a:off x="3234021" y="2879750"/>
        <a:ext cx="1560276" cy="918335"/>
      </dsp:txXfrm>
    </dsp:sp>
    <dsp:sp modelId="{F84671BE-FF3F-413A-BA64-D7ED5C73F108}">
      <dsp:nvSpPr>
        <dsp:cNvPr id="0" name=""/>
        <dsp:cNvSpPr/>
      </dsp:nvSpPr>
      <dsp:spPr>
        <a:xfrm>
          <a:off x="3234021" y="4223588"/>
          <a:ext cx="1560276"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latin typeface="EC Square Sans Pro" panose="020B0506040000020004" pitchFamily="34" charset="0"/>
            </a:rPr>
            <a:t>where no other appropriate alternatives are available</a:t>
          </a:r>
          <a:endParaRPr lang="x-none" sz="1100" kern="1200">
            <a:latin typeface="EC Square Sans Pro" panose="020B0506040000020004" pitchFamily="34" charset="0"/>
          </a:endParaRPr>
        </a:p>
      </dsp:txBody>
      <dsp:txXfrm>
        <a:off x="3234021" y="4223588"/>
        <a:ext cx="1560276" cy="1013100"/>
      </dsp:txXfrm>
    </dsp:sp>
    <dsp:sp modelId="{E1EE393F-8641-4D6B-B63A-A168979238BF}">
      <dsp:nvSpPr>
        <dsp:cNvPr id="0" name=""/>
        <dsp:cNvSpPr/>
      </dsp:nvSpPr>
      <dsp:spPr>
        <a:xfrm>
          <a:off x="5179175"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EC Square Sans Pro"/>
            </a:rPr>
            <a:t>Treatment</a:t>
          </a:r>
          <a:endParaRPr lang="en-GB" sz="2400" kern="1200">
            <a:latin typeface="EC Square Sans Pro"/>
          </a:endParaRPr>
        </a:p>
      </dsp:txBody>
      <dsp:txXfrm>
        <a:off x="5179175" y="1441147"/>
        <a:ext cx="2026201" cy="1013100"/>
      </dsp:txXfrm>
    </dsp:sp>
    <dsp:sp modelId="{C6758C82-A4AF-43D3-87C2-91E8B51EF3A4}">
      <dsp:nvSpPr>
        <dsp:cNvPr id="0" name=""/>
        <dsp:cNvSpPr/>
      </dsp:nvSpPr>
      <dsp:spPr>
        <a:xfrm>
          <a:off x="5685725" y="2879750"/>
          <a:ext cx="2026201" cy="1013100"/>
        </a:xfrm>
        <a:prstGeom prst="rect">
          <a:avLst/>
        </a:prstGeom>
        <a:solidFill>
          <a:srgbClr val="6BB188"/>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latin typeface="EC Square Sans Pro" panose="020B0506040000020004" pitchFamily="34" charset="0"/>
            </a:rPr>
            <a:t>Individual treatment</a:t>
          </a:r>
          <a:endParaRPr lang="en-GB" sz="1800" kern="1200">
            <a:latin typeface="EC Square Sans Pro" panose="020B0506040000020004" pitchFamily="34" charset="0"/>
          </a:endParaRPr>
        </a:p>
      </dsp:txBody>
      <dsp:txXfrm>
        <a:off x="5685725" y="2879750"/>
        <a:ext cx="2026201" cy="1013100"/>
      </dsp:txXfrm>
    </dsp:sp>
    <dsp:sp modelId="{93C4C636-7764-4E61-88B4-05ADD066EEEB}">
      <dsp:nvSpPr>
        <dsp:cNvPr id="0" name=""/>
        <dsp:cNvSpPr/>
      </dsp:nvSpPr>
      <dsp:spPr>
        <a:xfrm>
          <a:off x="5685725" y="4318353"/>
          <a:ext cx="2026201" cy="1013100"/>
        </a:xfrm>
        <a:prstGeom prst="rect">
          <a:avLst/>
        </a:prstGeom>
        <a:solidFill>
          <a:srgbClr val="2C747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solidFill>
                <a:schemeClr val="bg1"/>
              </a:solidFill>
              <a:latin typeface="EC Square Sans Pro" panose="020B0506040000020004" pitchFamily="34" charset="0"/>
            </a:rPr>
            <a:t>Group treatment</a:t>
          </a:r>
          <a:endParaRPr lang="en-GB" sz="1800" kern="1200">
            <a:solidFill>
              <a:schemeClr val="bg1"/>
            </a:solidFill>
            <a:latin typeface="EC Square Sans Pro" panose="020B0506040000020004" pitchFamily="34" charset="0"/>
          </a:endParaRPr>
        </a:p>
      </dsp:txBody>
      <dsp:txXfrm>
        <a:off x="5685725" y="4318353"/>
        <a:ext cx="2026201" cy="1013100"/>
      </dsp:txXfrm>
    </dsp:sp>
    <dsp:sp modelId="{A2722EEE-F459-40F7-832E-C0EB22C38702}">
      <dsp:nvSpPr>
        <dsp:cNvPr id="0" name=""/>
        <dsp:cNvSpPr/>
      </dsp:nvSpPr>
      <dsp:spPr>
        <a:xfrm>
          <a:off x="7630879"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EC Square Sans Pro"/>
            </a:rPr>
            <a:t>Growth promotion</a:t>
          </a:r>
          <a:endParaRPr lang="en-GB" sz="2400" kern="1200">
            <a:latin typeface="EC Square Sans Pro"/>
          </a:endParaRPr>
        </a:p>
      </dsp:txBody>
      <dsp:txXfrm>
        <a:off x="7630879" y="1441147"/>
        <a:ext cx="2026201" cy="1013100"/>
      </dsp:txXfrm>
    </dsp:sp>
    <dsp:sp modelId="{EC37E445-08B7-481B-8A71-9679E047E10B}">
      <dsp:nvSpPr>
        <dsp:cNvPr id="0" name=""/>
        <dsp:cNvSpPr/>
      </dsp:nvSpPr>
      <dsp:spPr>
        <a:xfrm>
          <a:off x="8137429" y="2879750"/>
          <a:ext cx="2026201"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solidFill>
                <a:srgbClr val="C00000"/>
              </a:solidFill>
              <a:latin typeface="EC Square Sans Pro" panose="020B0506040000020004" pitchFamily="34" charset="0"/>
            </a:rPr>
            <a:t>PROHIBITED !</a:t>
          </a:r>
          <a:endParaRPr lang="x-none" sz="1400" b="1" kern="1200">
            <a:solidFill>
              <a:srgbClr val="C00000"/>
            </a:solidFill>
            <a:latin typeface="EC Square Sans Pro" panose="020B0506040000020004" pitchFamily="34" charset="0"/>
          </a:endParaRPr>
        </a:p>
      </dsp:txBody>
      <dsp:txXfrm>
        <a:off x="8137429" y="2879750"/>
        <a:ext cx="2026201" cy="1013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FBF1D73-B190-4C96-9664-D0929931661E}" type="datetimeFigureOut">
              <a:rPr lang="en-GB" smtClean="0"/>
              <a:t>03/03/2024</a:t>
            </a:fld>
            <a:endParaRPr lang="en-GB"/>
          </a:p>
        </p:txBody>
      </p:sp>
      <p:sp>
        <p:nvSpPr>
          <p:cNvPr id="4" name="Marcador de imagen de diapositiva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8B7EF4CE-A503-4E65-986B-A5ECC6ED22AC}" type="slidenum">
              <a:rPr lang="en-GB" smtClean="0"/>
              <a:t>‹#›</a:t>
            </a:fld>
            <a:endParaRPr lang="en-GB"/>
          </a:p>
        </p:txBody>
      </p:sp>
    </p:spTree>
    <p:extLst>
      <p:ext uri="{BB962C8B-B14F-4D97-AF65-F5344CB8AC3E}">
        <p14:creationId xmlns:p14="http://schemas.microsoft.com/office/powerpoint/2010/main" val="316045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8B7EF4CE-A503-4E65-986B-A5ECC6ED22AC}" type="slidenum">
              <a:rPr lang="en-GB" smtClean="0"/>
              <a:t>14</a:t>
            </a:fld>
            <a:endParaRPr lang="en-GB"/>
          </a:p>
        </p:txBody>
      </p:sp>
    </p:spTree>
    <p:extLst>
      <p:ext uri="{BB962C8B-B14F-4D97-AF65-F5344CB8AC3E}">
        <p14:creationId xmlns:p14="http://schemas.microsoft.com/office/powerpoint/2010/main" val="382601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8B7EF4CE-A503-4E65-986B-A5ECC6ED22AC}" type="slidenum">
              <a:rPr lang="en-GB" smtClean="0"/>
              <a:t>15</a:t>
            </a:fld>
            <a:endParaRPr lang="en-GB"/>
          </a:p>
        </p:txBody>
      </p:sp>
    </p:spTree>
    <p:extLst>
      <p:ext uri="{BB962C8B-B14F-4D97-AF65-F5344CB8AC3E}">
        <p14:creationId xmlns:p14="http://schemas.microsoft.com/office/powerpoint/2010/main" val="987108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8B7EF4CE-A503-4E65-986B-A5ECC6ED22AC}" type="slidenum">
              <a:rPr lang="en-GB" smtClean="0"/>
              <a:t>16</a:t>
            </a:fld>
            <a:endParaRPr lang="en-GB"/>
          </a:p>
        </p:txBody>
      </p:sp>
    </p:spTree>
    <p:extLst>
      <p:ext uri="{BB962C8B-B14F-4D97-AF65-F5344CB8AC3E}">
        <p14:creationId xmlns:p14="http://schemas.microsoft.com/office/powerpoint/2010/main" val="3598514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Article 113 Use of medicinal products outside the terms of the marketing </a:t>
            </a:r>
            <a:r>
              <a:rPr lang="en-US" dirty="0" err="1"/>
              <a:t>authorisation</a:t>
            </a:r>
            <a:r>
              <a:rPr lang="en-US" dirty="0"/>
              <a:t> in food-producing terrestrial animal species 1. By way of derogation from Article 106(1), where there is no </a:t>
            </a:r>
            <a:r>
              <a:rPr lang="en-US" dirty="0" err="1"/>
              <a:t>authorised</a:t>
            </a:r>
            <a:r>
              <a:rPr lang="en-US" dirty="0"/>
              <a:t> veterinary medicinal product in a Member State for an indication concerning a food-producing terrestrial animal species, the veterinarian responsible may, under his or her direct personal responsibility, and in particular to avoid causing unacceptable suffering, exceptionally treat the animals concerned with the following medicinal product: (a) a veterinary medicinal product </a:t>
            </a:r>
            <a:r>
              <a:rPr lang="en-US" dirty="0" err="1"/>
              <a:t>authorised</a:t>
            </a:r>
            <a:r>
              <a:rPr lang="en-US" dirty="0"/>
              <a:t> under this Regulation in the relevant Member State or in another Member State for use in the s(b) if there is no veterinary medicinal product as referred to in point (a) of this paragraph, a veterinary medicinal product </a:t>
            </a:r>
            <a:r>
              <a:rPr lang="en-US" dirty="0" err="1"/>
              <a:t>authorised</a:t>
            </a:r>
            <a:r>
              <a:rPr lang="en-US" dirty="0"/>
              <a:t> under this Regulation in the relevant Member State for use in a non-food-producing animal species for the same indication; (c) if there is no veterinary medicinal product as referred to in point (a) or (b) of this paragraph, a medicinal product for human use </a:t>
            </a:r>
            <a:r>
              <a:rPr lang="en-US" dirty="0" err="1"/>
              <a:t>authorised</a:t>
            </a:r>
            <a:r>
              <a:rPr lang="en-US" dirty="0"/>
              <a:t> in accordance with Directive 2001/83/EC or Regulation (EC) No 726/2004; or (d) if there is no medicinal product as referred to in point (a), (b) or (c) of this paragraph, a veterinary medicinal product prepared extemporaneously in accordance with the terms of a veterinary prescription. 2. Except as regards immunological veterinary medicinal products, where there is no medicinal product available as referred to in paragraph 1, the veterinarian responsible may under his or her direct personal responsibility, and in particular to avoid causing unacceptable suffering, exceptionally treat food-producing terrestrial animals with a veterinary medicinal product </a:t>
            </a:r>
            <a:r>
              <a:rPr lang="en-US" dirty="0" err="1"/>
              <a:t>authorised</a:t>
            </a:r>
            <a:r>
              <a:rPr lang="en-US" dirty="0"/>
              <a:t> in a third country for the same animal species and same indication. 3. The veterinarian may administer the medicinal product personally or allow another person to do so under the veterinarian’s responsibility, in accordance with national provisions. 4. Pharmacologically active substances included in the medicinal product used in accordance with paragraphs 1 and 2 of this Article shall be allowed in accordance with Regulation (EC) No 470/2009 and any acts adopted on the basis thereof. 5. This Article shall apply also when an </a:t>
            </a:r>
            <a:r>
              <a:rPr lang="en-US" dirty="0" err="1"/>
              <a:t>authorised</a:t>
            </a:r>
            <a:r>
              <a:rPr lang="en-US" dirty="0"/>
              <a:t> veterinary medicinal product is not available in the relevant Member State</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17</a:t>
            </a:fld>
            <a:endParaRPr lang="en-GB"/>
          </a:p>
        </p:txBody>
      </p:sp>
    </p:spTree>
    <p:extLst>
      <p:ext uri="{BB962C8B-B14F-4D97-AF65-F5344CB8AC3E}">
        <p14:creationId xmlns:p14="http://schemas.microsoft.com/office/powerpoint/2010/main" val="2621234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Article 114 Use of medicinal products for food-producing </a:t>
            </a:r>
            <a:r>
              <a:rPr lang="en-US" b="1" dirty="0"/>
              <a:t>aquatic</a:t>
            </a:r>
            <a:r>
              <a:rPr lang="en-US" dirty="0"/>
              <a:t> species </a:t>
            </a:r>
            <a:br>
              <a:rPr lang="en-US" dirty="0"/>
            </a:br>
            <a:r>
              <a:rPr lang="en-US" dirty="0"/>
              <a:t>1. By way of derogation from Article 106(1), where there is no </a:t>
            </a:r>
            <a:r>
              <a:rPr lang="en-US" dirty="0" err="1"/>
              <a:t>authorised</a:t>
            </a:r>
            <a:r>
              <a:rPr lang="en-US" dirty="0"/>
              <a:t> veterinary medicinal product in a Member State for an indication concerning a food-producing aquatic species, the veterinarian responsible may, under his or her direct personal responsibility, and in particular to avoid causing unacceptable suffering, treat the animals concerned with the following medicinal product: </a:t>
            </a:r>
          </a:p>
          <a:p>
            <a:pPr marL="228600" indent="-228600">
              <a:buAutoNum type="alphaLcParenBoth"/>
            </a:pPr>
            <a:r>
              <a:rPr lang="en-US" dirty="0"/>
              <a:t>a veterinary medicinal product </a:t>
            </a:r>
            <a:r>
              <a:rPr lang="en-US" dirty="0" err="1"/>
              <a:t>authorised</a:t>
            </a:r>
            <a:r>
              <a:rPr lang="en-US" dirty="0"/>
              <a:t> under this Regulation </a:t>
            </a:r>
            <a:r>
              <a:rPr lang="en-US" b="1" dirty="0"/>
              <a:t>in the relevant Member State or in another Member State</a:t>
            </a:r>
            <a:r>
              <a:rPr lang="en-US" dirty="0"/>
              <a:t> for use in the </a:t>
            </a:r>
            <a:r>
              <a:rPr lang="en-US" b="1" dirty="0"/>
              <a:t>same or in another food-producing aquatic species </a:t>
            </a:r>
            <a:r>
              <a:rPr lang="en-US" dirty="0"/>
              <a:t>and for the </a:t>
            </a:r>
            <a:r>
              <a:rPr lang="en-US" b="1" dirty="0"/>
              <a:t>same indication or for another indication</a:t>
            </a:r>
            <a:r>
              <a:rPr lang="en-US" dirty="0"/>
              <a:t>; </a:t>
            </a:r>
          </a:p>
          <a:p>
            <a:pPr marL="228600" indent="-228600">
              <a:buAutoNum type="alphaLcParenBoth"/>
            </a:pPr>
            <a:r>
              <a:rPr lang="en-US" dirty="0"/>
              <a:t>if there is no veterinary medicinal product as referred to in point (a) of this paragraph, a veterinary medicinal product </a:t>
            </a:r>
            <a:r>
              <a:rPr lang="en-US" dirty="0" err="1"/>
              <a:t>authorised</a:t>
            </a:r>
            <a:r>
              <a:rPr lang="en-US" dirty="0"/>
              <a:t> under this Regulation in the relevant Member State or in another Member State for use with a </a:t>
            </a:r>
            <a:r>
              <a:rPr lang="en-US" b="1" dirty="0"/>
              <a:t>food producing terrestrial species </a:t>
            </a:r>
            <a:r>
              <a:rPr lang="en-US" dirty="0"/>
              <a:t>containing a </a:t>
            </a:r>
            <a:r>
              <a:rPr lang="en-US" b="1" dirty="0"/>
              <a:t>substance present in the list</a:t>
            </a:r>
            <a:r>
              <a:rPr lang="en-US" dirty="0"/>
              <a:t> established in accordance with paragraph 3; </a:t>
            </a:r>
          </a:p>
          <a:p>
            <a:pPr marL="228600" indent="-228600">
              <a:buAutoNum type="alphaLcParenBoth"/>
            </a:pPr>
            <a:r>
              <a:rPr lang="en-US" dirty="0"/>
              <a:t>if there is no veterinary medicinal product as referred to in point (a) or (b) of this paragraph, a medicinal </a:t>
            </a:r>
            <a:r>
              <a:rPr lang="en-US" b="1" dirty="0"/>
              <a:t>product for human use </a:t>
            </a:r>
            <a:r>
              <a:rPr lang="en-US" dirty="0" err="1"/>
              <a:t>authorised</a:t>
            </a:r>
            <a:r>
              <a:rPr lang="en-US" dirty="0"/>
              <a:t> in accordance with Directive 2001/83/EC or Regulation (EC) No 726/2004 and containing substances present in the list established in accordance with paragraph 3 of this Article; or </a:t>
            </a:r>
          </a:p>
          <a:p>
            <a:pPr marL="228600" indent="-228600">
              <a:buAutoNum type="alphaLcParenBoth"/>
            </a:pPr>
            <a:r>
              <a:rPr lang="en-US" dirty="0"/>
              <a:t>if there is no medicinal product as referred to in point (a), (b) or (c) of this paragraph, a veterinary medicinal product </a:t>
            </a:r>
            <a:r>
              <a:rPr lang="en-US" b="1" dirty="0"/>
              <a:t>prepared extemporaneously </a:t>
            </a:r>
            <a:r>
              <a:rPr lang="en-US" dirty="0"/>
              <a:t>in accordance with the terms of a veterinary prescription. </a:t>
            </a:r>
          </a:p>
          <a:p>
            <a:pPr marL="0" indent="0">
              <a:buNone/>
            </a:pPr>
            <a:endParaRPr lang="en-US" dirty="0"/>
          </a:p>
          <a:p>
            <a:pPr marL="0" indent="0">
              <a:buNone/>
            </a:pPr>
            <a:r>
              <a:rPr lang="en-US" dirty="0"/>
              <a:t>2. By way of derogation from points (b) and (c) of paragraph 1, and </a:t>
            </a:r>
            <a:r>
              <a:rPr lang="en-US" b="1" dirty="0"/>
              <a:t>until the list referred to in paragraph 3 is established</a:t>
            </a:r>
            <a:r>
              <a:rPr lang="en-US" dirty="0"/>
              <a:t>, the veterinarian responsible may, under his or her direct personal responsibility and in particular to avoid causing unacceptable suffering, exceptionally treat food-producing aquatic species of a particular holding with the following medicinal product: </a:t>
            </a:r>
          </a:p>
          <a:p>
            <a:pPr marL="228600" indent="-228600">
              <a:buAutoNum type="alphaLcParenBoth"/>
            </a:pPr>
            <a:r>
              <a:rPr lang="en-US" dirty="0"/>
              <a:t>a veterinary medicinal product </a:t>
            </a:r>
            <a:r>
              <a:rPr lang="en-US" dirty="0" err="1"/>
              <a:t>authorised</a:t>
            </a:r>
            <a:r>
              <a:rPr lang="en-US" dirty="0"/>
              <a:t> under this Regulation in the </a:t>
            </a:r>
            <a:r>
              <a:rPr lang="en-US" b="1" dirty="0"/>
              <a:t>relevant Member State or in another Member State for use with a food-producing terrestrial animal species</a:t>
            </a:r>
            <a:r>
              <a:rPr lang="en-US" dirty="0"/>
              <a:t>; (b) if there is no veterinary medicinal product as referred to in point (a) of this paragraph, a </a:t>
            </a:r>
            <a:r>
              <a:rPr lang="en-US" b="1" dirty="0"/>
              <a:t>medicinal product for human us</a:t>
            </a:r>
            <a:r>
              <a:rPr lang="en-US" dirty="0"/>
              <a:t>e </a:t>
            </a:r>
            <a:r>
              <a:rPr lang="en-US" dirty="0" err="1"/>
              <a:t>authorised</a:t>
            </a:r>
            <a:r>
              <a:rPr lang="en-US" dirty="0"/>
              <a:t> in accordance with Directive 2001/83/EC or Regulation (EC) No 726/2004. </a:t>
            </a:r>
          </a:p>
          <a:p>
            <a:pPr marL="228600" indent="-228600">
              <a:buAutoNum type="alphaLcParenBoth"/>
            </a:pPr>
            <a:endParaRPr lang="en-US" dirty="0"/>
          </a:p>
          <a:p>
            <a:r>
              <a:rPr lang="en-US" dirty="0"/>
              <a:t>3. The Commission shall, by means of implementing acts, at the latest within five years from 28 January 2022, establish a list of substances used in veterinary medicinal products </a:t>
            </a:r>
            <a:r>
              <a:rPr lang="en-US" dirty="0" err="1"/>
              <a:t>authorised</a:t>
            </a:r>
            <a:r>
              <a:rPr lang="en-US" dirty="0"/>
              <a:t> in the Union for use in food-producing terrestrial animal species or substances contained in a medicinal product for human use </a:t>
            </a:r>
            <a:r>
              <a:rPr lang="en-US" dirty="0" err="1"/>
              <a:t>authorised</a:t>
            </a:r>
            <a:r>
              <a:rPr lang="en-US" dirty="0"/>
              <a:t> in the Union in accordance with Directive 2001/83/EC or Regulation (EC) No 726/2004, which may be used in food-producing aquatic species in accordance with paragraph 1 of this Article. Those implementing acts shall be adopted in accordance with the examination procedure referred to in Article 145(2).</a:t>
            </a:r>
          </a:p>
          <a:p>
            <a:endParaRPr lang="en-US" dirty="0"/>
          </a:p>
          <a:p>
            <a:r>
              <a:rPr lang="en-US" dirty="0"/>
              <a:t>4. Except as regards immunological veterinary medicinal products, where there is no medicinal product available as referred to in paragraphs 1 and 2, the veterinarian responsible may, under his or her direct personal responsibility and in particular to avoid causing unacceptable suffering, exceptionally treat food-producing aquatic species with a veterinary medicinal product </a:t>
            </a:r>
            <a:r>
              <a:rPr lang="en-US" dirty="0" err="1"/>
              <a:t>authorised</a:t>
            </a:r>
            <a:r>
              <a:rPr lang="en-US" dirty="0"/>
              <a:t> in a third country for the same species and same indication.</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18</a:t>
            </a:fld>
            <a:endParaRPr lang="en-GB"/>
          </a:p>
        </p:txBody>
      </p:sp>
    </p:spTree>
    <p:extLst>
      <p:ext uri="{BB962C8B-B14F-4D97-AF65-F5344CB8AC3E}">
        <p14:creationId xmlns:p14="http://schemas.microsoft.com/office/powerpoint/2010/main" val="357713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8B7EF4CE-A503-4E65-986B-A5ECC6ED22AC}" type="slidenum">
              <a:rPr lang="en-GB" smtClean="0"/>
              <a:t>19</a:t>
            </a:fld>
            <a:endParaRPr lang="en-GB"/>
          </a:p>
        </p:txBody>
      </p:sp>
    </p:spTree>
    <p:extLst>
      <p:ext uri="{BB962C8B-B14F-4D97-AF65-F5344CB8AC3E}">
        <p14:creationId xmlns:p14="http://schemas.microsoft.com/office/powerpoint/2010/main" val="289962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8B7EF4CE-A503-4E65-986B-A5ECC6ED22AC}" type="slidenum">
              <a:rPr lang="en-GB" smtClean="0"/>
              <a:t>20</a:t>
            </a:fld>
            <a:endParaRPr lang="en-GB"/>
          </a:p>
        </p:txBody>
      </p:sp>
    </p:spTree>
    <p:extLst>
      <p:ext uri="{BB962C8B-B14F-4D97-AF65-F5344CB8AC3E}">
        <p14:creationId xmlns:p14="http://schemas.microsoft.com/office/powerpoint/2010/main" val="990650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Need to change </a:t>
            </a:r>
            <a:r>
              <a:rPr lang="en-US" dirty="0" err="1"/>
              <a:t>colour</a:t>
            </a:r>
            <a:r>
              <a:rPr lang="en-US" dirty="0"/>
              <a:t> graph</a:t>
            </a:r>
          </a:p>
          <a:p>
            <a:endParaRPr lang="en-US" dirty="0"/>
          </a:p>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21</a:t>
            </a:fld>
            <a:endParaRPr lang="en-GB"/>
          </a:p>
        </p:txBody>
      </p:sp>
    </p:spTree>
    <p:extLst>
      <p:ext uri="{BB962C8B-B14F-4D97-AF65-F5344CB8AC3E}">
        <p14:creationId xmlns:p14="http://schemas.microsoft.com/office/powerpoint/2010/main" val="3748184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Insert</a:t>
            </a:r>
            <a:r>
              <a:rPr lang="es-ES" dirty="0"/>
              <a:t> more </a:t>
            </a:r>
            <a:r>
              <a:rPr lang="es-ES" dirty="0" err="1"/>
              <a:t>slides</a:t>
            </a:r>
            <a:r>
              <a:rPr lang="es-ES" dirty="0"/>
              <a:t> </a:t>
            </a:r>
            <a:r>
              <a:rPr lang="es-ES" dirty="0" err="1"/>
              <a:t>for</a:t>
            </a:r>
            <a:r>
              <a:rPr lang="es-ES" dirty="0"/>
              <a:t> National </a:t>
            </a:r>
            <a:r>
              <a:rPr lang="es-ES" dirty="0" err="1"/>
              <a:t>legislation</a:t>
            </a:r>
            <a:r>
              <a:rPr lang="es-ES" dirty="0"/>
              <a:t> / </a:t>
            </a:r>
            <a:r>
              <a:rPr lang="es-ES" dirty="0" err="1"/>
              <a:t>guidelines</a:t>
            </a:r>
            <a:r>
              <a:rPr lang="es-ES" dirty="0"/>
              <a:t> </a:t>
            </a:r>
            <a:r>
              <a:rPr lang="es-ES" dirty="0" err="1"/>
              <a:t>if</a:t>
            </a:r>
            <a:r>
              <a:rPr lang="es-ES" dirty="0"/>
              <a:t> </a:t>
            </a:r>
            <a:r>
              <a:rPr lang="es-ES" dirty="0" err="1"/>
              <a:t>necessary</a:t>
            </a:r>
            <a:endParaRPr lang="es-ES"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23</a:t>
            </a:fld>
            <a:endParaRPr lang="en-GB"/>
          </a:p>
        </p:txBody>
      </p:sp>
    </p:spTree>
    <p:extLst>
      <p:ext uri="{BB962C8B-B14F-4D97-AF65-F5344CB8AC3E}">
        <p14:creationId xmlns:p14="http://schemas.microsoft.com/office/powerpoint/2010/main" val="178993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5</a:t>
            </a:fld>
            <a:endParaRPr lang="en-GB"/>
          </a:p>
        </p:txBody>
      </p:sp>
    </p:spTree>
    <p:extLst>
      <p:ext uri="{BB962C8B-B14F-4D97-AF65-F5344CB8AC3E}">
        <p14:creationId xmlns:p14="http://schemas.microsoft.com/office/powerpoint/2010/main" val="353464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3169091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Prophylaxis: When used for prophylaxis, antibiotics can be administered to individual animals only while other antimicrobials can be administered to a restricted number </a:t>
            </a:r>
            <a:r>
              <a:rPr lang="en-GB"/>
              <a:t>of animals </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8</a:t>
            </a:fld>
            <a:endParaRPr lang="en-GB"/>
          </a:p>
        </p:txBody>
      </p:sp>
    </p:spTree>
    <p:extLst>
      <p:ext uri="{BB962C8B-B14F-4D97-AF65-F5344CB8AC3E}">
        <p14:creationId xmlns:p14="http://schemas.microsoft.com/office/powerpoint/2010/main" val="301061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last two points</a:t>
            </a:r>
            <a:endParaRPr lang="en-GB" dirty="0"/>
          </a:p>
        </p:txBody>
      </p:sp>
      <p:sp>
        <p:nvSpPr>
          <p:cNvPr id="4" name="Slide Number Placeholder 3"/>
          <p:cNvSpPr>
            <a:spLocks noGrp="1"/>
          </p:cNvSpPr>
          <p:nvPr>
            <p:ph type="sldNum" sz="quarter" idx="5"/>
          </p:nvPr>
        </p:nvSpPr>
        <p:spPr/>
        <p:txBody>
          <a:bodyPr/>
          <a:lstStyle/>
          <a:p>
            <a:fld id="{8B7EF4CE-A503-4E65-986B-A5ECC6ED22AC}" type="slidenum">
              <a:rPr lang="en-GB" smtClean="0"/>
              <a:t>9</a:t>
            </a:fld>
            <a:endParaRPr lang="en-GB"/>
          </a:p>
        </p:txBody>
      </p:sp>
    </p:spTree>
    <p:extLst>
      <p:ext uri="{BB962C8B-B14F-4D97-AF65-F5344CB8AC3E}">
        <p14:creationId xmlns:p14="http://schemas.microsoft.com/office/powerpoint/2010/main" val="173231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ea typeface="Calibri"/>
                <a:cs typeface="Calibri"/>
              </a:rPr>
              <a:t>We can check if a template is available in different countries and if so, include the country template</a:t>
            </a:r>
          </a:p>
          <a:p>
            <a:r>
              <a:rPr lang="en-US">
                <a:ea typeface="Calibri"/>
                <a:cs typeface="Calibri"/>
              </a:rPr>
              <a:t>RE blue box. Explain what is use under art 112-114. </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10</a:t>
            </a:fld>
            <a:endParaRPr lang="en-GB"/>
          </a:p>
        </p:txBody>
      </p:sp>
    </p:spTree>
    <p:extLst>
      <p:ext uri="{BB962C8B-B14F-4D97-AF65-F5344CB8AC3E}">
        <p14:creationId xmlns:p14="http://schemas.microsoft.com/office/powerpoint/2010/main" val="399425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Therefore, the delegated act on oral medication applies to veterinary medicinal products administered orally by means of mixing into or addition onto feed and to the mixing of veterinary medicinal products in drinking water or in liquid feed by the animal keeper. It should not apply to the mixing of a veterinary medicinal product into feed by feed business operators irrespectively of whether they operate in a feed mill, with a mobile mixer or an on-farm mixer, which is covered by Regulation (EU) 2019/4. </a:t>
            </a:r>
          </a:p>
          <a:p>
            <a:endParaRPr lang="en-US" dirty="0"/>
          </a:p>
          <a:p>
            <a:r>
              <a:rPr lang="en-US" dirty="0"/>
              <a:t>(f) ‘mobile mixer’ means a feed business operator with a feed establishment consisting of a specifically equipped vehicle for the manufacture of medicated feed; (g) ‘on-farm mixer’ means a feed business operator manufacturing medicated feed for the exclusive use on its farm;</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11</a:t>
            </a:fld>
            <a:endParaRPr lang="en-GB"/>
          </a:p>
        </p:txBody>
      </p:sp>
    </p:spTree>
    <p:extLst>
      <p:ext uri="{BB962C8B-B14F-4D97-AF65-F5344CB8AC3E}">
        <p14:creationId xmlns:p14="http://schemas.microsoft.com/office/powerpoint/2010/main" val="243994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 The supply of medicated feed to animal keepers shall be subject to:</a:t>
            </a:r>
          </a:p>
          <a:p>
            <a:r>
              <a:rPr lang="en-US" dirty="0"/>
              <a:t>(a) the presentation and, in case of manufacturing by on-farm mixers, the possession of a veterinary prescription for medicated feed; and</a:t>
            </a:r>
          </a:p>
          <a:p>
            <a:r>
              <a:rPr lang="en-US" dirty="0"/>
              <a:t>(b) the conditions laid down in paragraphs 2 to 10.</a:t>
            </a:r>
          </a:p>
          <a:p>
            <a:endParaRPr lang="en-US" dirty="0"/>
          </a:p>
          <a:p>
            <a:r>
              <a:rPr lang="en-US" dirty="0"/>
              <a:t>2. A veterinary prescription for medicated feed shall be issued only after a clinical examination or any other proper assessment of the health status of the animal or group of animals by a veterinarian and only for a diagnosed disease.</a:t>
            </a:r>
          </a:p>
          <a:p>
            <a:endParaRPr lang="en-US" dirty="0"/>
          </a:p>
          <a:p>
            <a:r>
              <a:rPr lang="en-US" dirty="0"/>
              <a:t>3. By way of derogation from paragraph 2, a veterinary prescription for medicated feed containing immunological veterinary medicinal products may be issued also in the absence of a diagnosed disease.</a:t>
            </a:r>
          </a:p>
          <a:p>
            <a:endParaRPr lang="en-US" dirty="0"/>
          </a:p>
          <a:p>
            <a:r>
              <a:rPr lang="en-US" dirty="0"/>
              <a:t>4. By way of derogation from paragraph 2, if it is not possible to confirm the presence of a diagnosed disease, a veterinary prescription for medicated feed containing </a:t>
            </a:r>
            <a:r>
              <a:rPr lang="en-US" dirty="0" err="1"/>
              <a:t>antiparasitics</a:t>
            </a:r>
            <a:r>
              <a:rPr lang="en-US" dirty="0"/>
              <a:t> without antimicrobial effects may be issued based on</a:t>
            </a:r>
          </a:p>
          <a:p>
            <a:r>
              <a:rPr lang="en-US" dirty="0"/>
              <a:t>the knowledge of the parasite infestation status in the animal or group of animals.</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12</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6. The veterinary prescription for medicated feed shall contain the information set out in Annex V. The original veterinary prescription for medicated feed shall be kept by the manufacturer or, where appropriate, the feed</a:t>
            </a:r>
          </a:p>
          <a:p>
            <a:r>
              <a:rPr lang="en-US" dirty="0"/>
              <a:t>business operator supplying the medicated feed to the animal keeper. The veterinarian, or the professional person referred to in paragraph 5, issuing the prescription and the keeper of food-producing or fur animal shall keep a copy of the veterinary prescription for medicated feed. The original and copies shall be kept for five years from the date of issuance.</a:t>
            </a:r>
          </a:p>
          <a:p>
            <a:endParaRPr lang="en-US" dirty="0"/>
          </a:p>
          <a:p>
            <a:r>
              <a:rPr lang="en-US" dirty="0"/>
              <a:t>7. With the exception of medicated feed for non-food-producing animals, other than fur animals, medicated feed shall not be used for more than one treatment under the same veterinary prescription for medicated feed.</a:t>
            </a:r>
          </a:p>
          <a:p>
            <a:r>
              <a:rPr lang="en-US" dirty="0"/>
              <a:t>The duration of a treatment shall comply with the summary of product characteristics of the veterinary medicinal product incorporated in the feed and, where not specified, shall not exceed one month, or two weeks in case of a medicated feed</a:t>
            </a:r>
          </a:p>
          <a:p>
            <a:r>
              <a:rPr lang="en-US" dirty="0"/>
              <a:t>containing antibiotic veterinary medicinal products.</a:t>
            </a:r>
          </a:p>
          <a:p>
            <a:endParaRPr lang="en-US" dirty="0"/>
          </a:p>
          <a:p>
            <a:r>
              <a:rPr lang="en-US" dirty="0"/>
              <a:t>8. The veterinary prescription for medicated feed shall be valid from the date of its issuance for a maximum period of six months for non-food-producing animals other than fur animals and three weeks for food-producing animals and fur</a:t>
            </a:r>
          </a:p>
          <a:p>
            <a:r>
              <a:rPr lang="en-US" dirty="0"/>
              <a:t>animals. In the case of medicated feed containing antimicrobial veterinary medicinal products, the prescription shall be valid from the date of its issuance for a maximum period of five days.</a:t>
            </a:r>
          </a:p>
          <a:p>
            <a:endParaRPr lang="en-US" dirty="0"/>
          </a:p>
          <a:p>
            <a:r>
              <a:rPr lang="en-US" dirty="0"/>
              <a:t>9. The veterinarian issuing the veterinary prescription for medicated feed shall verify that that medication is justified for the target animals on veterinary grounds. Furthermore that veterinarian shall ensure that the administration of the</a:t>
            </a:r>
          </a:p>
          <a:p>
            <a:r>
              <a:rPr lang="en-US" dirty="0"/>
              <a:t>veterinary medicinal product concerned is not incompatible with another treatment or use and that there is no contraindication or interaction where several medicinal products are used. In particular, the veterinarian shall not prescribe</a:t>
            </a:r>
          </a:p>
          <a:p>
            <a:r>
              <a:rPr lang="en-US" dirty="0"/>
              <a:t>medicated feed with more than one veterinary medicinal product containing antimicrobials.</a:t>
            </a:r>
          </a:p>
          <a:p>
            <a:endParaRPr lang="en-US" dirty="0"/>
          </a:p>
          <a:p>
            <a:r>
              <a:rPr lang="en-US" dirty="0"/>
              <a:t>10. The veterinary prescription for medicated feed shall:</a:t>
            </a:r>
          </a:p>
          <a:p>
            <a:r>
              <a:rPr lang="en-US" dirty="0"/>
              <a:t>(a) comply with the summary of the product characteristics of the veterinary medicinal product, except for veterinary</a:t>
            </a:r>
          </a:p>
          <a:p>
            <a:r>
              <a:rPr lang="en-US" dirty="0"/>
              <a:t>medicinal products intended to be used in accordance with Article 112, Article 113 or Article 114 of Regulation (EU)</a:t>
            </a:r>
          </a:p>
          <a:p>
            <a:r>
              <a:rPr lang="en-US" dirty="0"/>
              <a:t>2019/6;</a:t>
            </a:r>
          </a:p>
          <a:p>
            <a:r>
              <a:rPr lang="en-US" dirty="0"/>
              <a:t>(b) indicate the daily dose of the veterinary medicinal product which is to be incorporated in a quantity of medicated feed</a:t>
            </a:r>
          </a:p>
          <a:p>
            <a:r>
              <a:rPr lang="en-US" dirty="0"/>
              <a:t>that ensures the uptake of the dosage by the target animal considering that the feed uptake of diseased animals might</a:t>
            </a:r>
          </a:p>
          <a:p>
            <a:r>
              <a:rPr lang="en-US" dirty="0"/>
              <a:t>differ from a normal daily ration;</a:t>
            </a:r>
          </a:p>
          <a:p>
            <a:r>
              <a:rPr lang="en-US" dirty="0"/>
              <a:t>(c) ensure that the medicated feed containing the dosage of the veterinary medicinal product corresponds to at least 50 %</a:t>
            </a:r>
          </a:p>
          <a:p>
            <a:r>
              <a:rPr lang="en-US" dirty="0"/>
              <a:t>of the daily feed ration on a dry matter basis and that, for ruminants, the daily dose of the veterinary medicinal</a:t>
            </a:r>
          </a:p>
          <a:p>
            <a:r>
              <a:rPr lang="en-US" dirty="0"/>
              <a:t>product is contained in at least 50 % of the complementary feed except for mineral feed;</a:t>
            </a:r>
          </a:p>
          <a:p>
            <a:r>
              <a:rPr lang="en-US" dirty="0"/>
              <a:t>(d) indicate the inclusion rate of the active substances, calculated on the basis of the relevant parameters.</a:t>
            </a:r>
          </a:p>
          <a:p>
            <a:endParaRPr lang="en-US" dirty="0"/>
          </a:p>
          <a:p>
            <a:r>
              <a:rPr lang="en-US" dirty="0"/>
              <a:t>11. Veterinary prescriptions for medicated feed issued in accordance with paragraphs 2, 3 and 4 shall be recognized throughout the Union.</a:t>
            </a:r>
          </a:p>
          <a:p>
            <a:endParaRPr lang="en-US" dirty="0"/>
          </a:p>
          <a:p>
            <a:r>
              <a:rPr lang="en-US" dirty="0"/>
              <a:t>12. The Commission may, by means of implementing acts, set a model format for the information set out in</a:t>
            </a:r>
          </a:p>
          <a:p>
            <a:r>
              <a:rPr lang="en-US" dirty="0"/>
              <a:t>Annex V. That model format shall also be made available in electronic version. Those implementing acts shall be</a:t>
            </a:r>
          </a:p>
          <a:p>
            <a:r>
              <a:rPr lang="en-US" dirty="0"/>
              <a:t>adopted in accordance with the examination procedure referred to in Article 21(2).</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13</a:t>
            </a:fld>
            <a:endParaRPr lang="en-GB"/>
          </a:p>
        </p:txBody>
      </p:sp>
    </p:spTree>
    <p:extLst>
      <p:ext uri="{BB962C8B-B14F-4D97-AF65-F5344CB8AC3E}">
        <p14:creationId xmlns:p14="http://schemas.microsoft.com/office/powerpoint/2010/main" val="24236169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cid:image004.jpg@01D9F6A4.3DC88080" TargetMode="External"/><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xmlns=""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xmlns=""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xmlns=""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xmlns=""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xmlns=""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xmlns=""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xmlns=""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xmlns=""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xmlns=""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xmlns=""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xmlns=""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xmlns=""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xmlns=""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xmlns=""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xmlns=""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xmlns=""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xmlns=""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xmlns=""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xmlns=""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xmlns=""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xmlns=""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xmlns=""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xmlns=""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xmlns=""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36" name="Marcador de texto 34">
            <a:extLst>
              <a:ext uri="{FF2B5EF4-FFF2-40B4-BE49-F238E27FC236}">
                <a16:creationId xmlns:a16="http://schemas.microsoft.com/office/drawing/2014/main" xmlns=""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a:t>Date</a:t>
            </a:r>
          </a:p>
        </p:txBody>
      </p:sp>
      <p:pic>
        <p:nvPicPr>
          <p:cNvPr id="31" name="Imagen 30" descr="Interfaz de usuario gráfica&#10;&#10;Descripción generada automáticamente">
            <a:extLst>
              <a:ext uri="{FF2B5EF4-FFF2-40B4-BE49-F238E27FC236}">
                <a16:creationId xmlns:a16="http://schemas.microsoft.com/office/drawing/2014/main" xmlns="" id="{E3F0AC27-0329-449C-87F4-FCDBCE9D0F13}"/>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52942" y="5672938"/>
            <a:ext cx="2948305" cy="791644"/>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xmlns=""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xmlns=""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20" name="Imagen 19" descr="Un dibujo de un perro&#10;&#10;Descripción generada automáticamente con confianza media">
            <a:extLst>
              <a:ext uri="{FF2B5EF4-FFF2-40B4-BE49-F238E27FC236}">
                <a16:creationId xmlns:a16="http://schemas.microsoft.com/office/drawing/2014/main" xmlns=""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xmlns=""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a:p>
          <a:p>
            <a:endParaRPr lang="es-ES_tradnl"/>
          </a:p>
          <a:p>
            <a:endParaRPr lang="es-ES_tradnl"/>
          </a:p>
          <a:p>
            <a:endParaRPr lang="es-ES_tradnl"/>
          </a:p>
          <a:p>
            <a:endParaRPr lang="es-ES_tradnl"/>
          </a:p>
          <a:p>
            <a:endParaRPr lang="es-ES_tradnl"/>
          </a:p>
          <a:p>
            <a:endParaRPr lang="es-ES_tradnl"/>
          </a:p>
          <a:p>
            <a:r>
              <a:rPr lang="es-ES_tradnl" err="1"/>
              <a:t>Insert</a:t>
            </a:r>
            <a:r>
              <a:rPr lang="es-ES_tradnl"/>
              <a:t> </a:t>
            </a:r>
            <a:r>
              <a:rPr lang="es-ES_tradnl" err="1"/>
              <a:t>image</a:t>
            </a:r>
            <a:r>
              <a:rPr lang="es-ES_tradnl"/>
              <a:t> </a:t>
            </a:r>
            <a:r>
              <a:rPr lang="es-ES_tradnl" err="1"/>
              <a:t>here</a:t>
            </a:r>
            <a:endParaRPr lang="es-ES"/>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xmlns=""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xmlns=""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xmlns=""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xmlns=""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xmlns=""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xmlns=""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xmlns=""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xmlns=""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xmlns=""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xmlns=""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xmlns=""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xmlns=""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xmlns=""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xmlns=""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xmlns=""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xmlns=""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xmlns=""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xmlns=""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xmlns=""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xmlns=""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a:t>Thank you!</a:t>
            </a:r>
          </a:p>
        </p:txBody>
      </p:sp>
      <p:pic>
        <p:nvPicPr>
          <p:cNvPr id="37" name="Imagen 36" descr="Interfaz de usuario gráfica&#10;&#10;Descripción generada automáticamente">
            <a:extLst>
              <a:ext uri="{FF2B5EF4-FFF2-40B4-BE49-F238E27FC236}">
                <a16:creationId xmlns:a16="http://schemas.microsoft.com/office/drawing/2014/main" xmlns="" id="{C53E509D-9C05-4F64-B596-3792F76B9CA7}"/>
              </a:ext>
            </a:extLst>
          </p:cNvPr>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xmlns=""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xmlns="" id="{F2C85C64-5194-4F83-83F6-857D4C6D240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xmlns="" id="{616377A2-39DF-447D-B18F-0E33E62D6510}"/>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xmlns="" id="{27CD1840-7ABE-4462-BC91-7E7C5F3BAF2E}"/>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xmlns=""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xmlns=""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xmlns=""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xmlns=""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a:latin typeface="EC Square Sans Pro" panose="020B0506040000020004" pitchFamily="34" charset="0"/>
                <a:hlinkClick r:id="rId16"/>
              </a:rPr>
              <a:t>www.amrfvtraining.eu</a:t>
            </a:r>
            <a:r>
              <a:rPr lang="en-GB">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xmlns=""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xmlns=""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xmlns=""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a:p>
        </p:txBody>
      </p:sp>
      <p:sp>
        <p:nvSpPr>
          <p:cNvPr id="5" name="CuadroTexto 4">
            <a:extLst>
              <a:ext uri="{FF2B5EF4-FFF2-40B4-BE49-F238E27FC236}">
                <a16:creationId xmlns:a16="http://schemas.microsoft.com/office/drawing/2014/main" xmlns="" id="{CBC18AA7-8C1D-4C1C-B629-AA10E16721CA}"/>
              </a:ext>
            </a:extLst>
          </p:cNvPr>
          <p:cNvSpPr txBox="1"/>
          <p:nvPr userDrawn="1"/>
        </p:nvSpPr>
        <p:spPr>
          <a:xfrm>
            <a:off x="6147014" y="4167822"/>
            <a:ext cx="6044986" cy="1477328"/>
          </a:xfrm>
          <a:prstGeom prst="rect">
            <a:avLst/>
          </a:prstGeom>
          <a:noFill/>
        </p:spPr>
        <p:txBody>
          <a:bodyPr wrap="square" rtlCol="0">
            <a:spAutoFit/>
          </a:bodyPr>
          <a:lstStyle/>
          <a:p>
            <a:pPr algn="l"/>
            <a:r>
              <a:rPr lang="en-GB" sz="2400" noProof="0">
                <a:solidFill>
                  <a:srgbClr val="003399"/>
                </a:solidFill>
                <a:latin typeface="EC Square Sans Pro" panose="020B0506040000020004" pitchFamily="34" charset="0"/>
              </a:rPr>
              <a:t>Hands-on Training for Farmers and Veterinarians: New measures to fight antimicrobial resistance</a:t>
            </a:r>
          </a:p>
          <a:p>
            <a:endParaRPr lang="es-ES"/>
          </a:p>
        </p:txBody>
      </p:sp>
      <p:sp>
        <p:nvSpPr>
          <p:cNvPr id="49" name="Forma libre: forma 48">
            <a:extLst>
              <a:ext uri="{FF2B5EF4-FFF2-40B4-BE49-F238E27FC236}">
                <a16:creationId xmlns:a16="http://schemas.microsoft.com/office/drawing/2014/main" xmlns=""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xmlns=""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xmlns="" id="{1007B104-92BA-4BA5-A656-DA433D20A54C}"/>
              </a:ext>
            </a:extLst>
          </p:cNvPr>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xmlns="" id="{D0623596-029B-4771-9426-C8E363EAA4D6}"/>
              </a:ext>
            </a:extLst>
          </p:cNvPr>
          <p:cNvPicPr>
            <a:picLocks noChangeAspect="1"/>
          </p:cNvPicPr>
          <p:nvPr userDrawn="1"/>
        </p:nvPicPr>
        <p:blipFill>
          <a:blip r:embed="rId6"/>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xmlns=""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xmlns="" id="{68A7E0D9-EDEA-4FCF-A76C-ED2C5DD3E804}"/>
              </a:ext>
            </a:extLst>
          </p:cNvPr>
          <p:cNvPicPr>
            <a:picLocks noChangeAspect="1"/>
          </p:cNvPicPr>
          <p:nvPr userDrawn="1"/>
        </p:nvPicPr>
        <p:blipFill>
          <a:blip r:embed="rId8"/>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xmlns="" id="{CA02A5FD-DBD4-4C48-8334-C26BA224D2A8}"/>
              </a:ext>
            </a:extLst>
          </p:cNvPr>
          <p:cNvPicPr>
            <a:picLocks noChangeAspect="1"/>
          </p:cNvPicPr>
          <p:nvPr userDrawn="1"/>
        </p:nvPicPr>
        <p:blipFill>
          <a:blip r:embed="rId9"/>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xmlns="" id="{EAAA8FFC-E26C-4A95-A0EA-8FA61291F3D4}"/>
              </a:ext>
            </a:extLst>
          </p:cNvPr>
          <p:cNvPicPr>
            <a:picLocks noChangeAspect="1"/>
          </p:cNvPicPr>
          <p:nvPr userDrawn="1"/>
        </p:nvPicPr>
        <p:blipFill>
          <a:blip r:embed="rId10"/>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xmlns=""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xmlns=""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xmlns=""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xmlns=""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xmlns=""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xmlns=""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xmlns=""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xmlns=""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xmlns=""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xmlns=""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xmlns=""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xmlns=""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xmlns=""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xmlns=""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xmlns=""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xmlns=""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xmlns=""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xmlns=""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xmlns=""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xmlns=""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xmlns=""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xmlns=""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35" name="Marcador de texto 33">
            <a:extLst>
              <a:ext uri="{FF2B5EF4-FFF2-40B4-BE49-F238E27FC236}">
                <a16:creationId xmlns:a16="http://schemas.microsoft.com/office/drawing/2014/main" xmlns=""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a:t>Date</a:t>
            </a:r>
          </a:p>
        </p:txBody>
      </p:sp>
      <p:pic>
        <p:nvPicPr>
          <p:cNvPr id="37" name="Imagen 36" descr="Interfaz de usuario gráfica&#10;&#10;Descripción generada automáticamente">
            <a:extLst>
              <a:ext uri="{FF2B5EF4-FFF2-40B4-BE49-F238E27FC236}">
                <a16:creationId xmlns:a16="http://schemas.microsoft.com/office/drawing/2014/main" xmlns="" id="{5505FB79-408A-43F3-9FF6-95F9DFF43961}"/>
              </a:ext>
            </a:extLst>
          </p:cNvPr>
          <p:cNvPicPr/>
          <p:nvPr userDrawn="1"/>
        </p:nvPicPr>
        <p:blipFill>
          <a:blip r:embed="rId12" r:link="rId13" cstate="print">
            <a:extLst>
              <a:ext uri="{28A0092B-C50C-407E-A947-70E740481C1C}">
                <a14:useLocalDpi xmlns:a14="http://schemas.microsoft.com/office/drawing/2010/main" val="0"/>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xmlns=""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xmlns=""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xmlns=""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xmlns=""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a:t>INDEX</a:t>
            </a:r>
          </a:p>
        </p:txBody>
      </p:sp>
      <p:sp>
        <p:nvSpPr>
          <p:cNvPr id="15" name="Marcador de texto 14">
            <a:extLst>
              <a:ext uri="{FF2B5EF4-FFF2-40B4-BE49-F238E27FC236}">
                <a16:creationId xmlns:a16="http://schemas.microsoft.com/office/drawing/2014/main" xmlns=""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a:t>P</a:t>
            </a:r>
            <a:r>
              <a:rPr lang="es-ES"/>
              <a:t>unto 1</a:t>
            </a:r>
          </a:p>
          <a:p>
            <a:pPr lvl="0"/>
            <a:r>
              <a:rPr lang="es-ES"/>
              <a:t>Punto 2</a:t>
            </a:r>
          </a:p>
          <a:p>
            <a:pPr lvl="0"/>
            <a:r>
              <a:rPr lang="es-ES"/>
              <a:t>Punto 3</a:t>
            </a:r>
          </a:p>
          <a:p>
            <a:pPr lvl="0"/>
            <a:r>
              <a:rPr lang="es-ES"/>
              <a:t>Punto 4</a:t>
            </a:r>
          </a:p>
          <a:p>
            <a:pPr lvl="0"/>
            <a:r>
              <a:rPr lang="es-ES"/>
              <a:t>Punto 5</a:t>
            </a:r>
          </a:p>
          <a:p>
            <a:pPr lvl="0"/>
            <a:r>
              <a:rPr lang="es-ES"/>
              <a:t>Punto 6</a:t>
            </a:r>
          </a:p>
          <a:p>
            <a:pPr lvl="0"/>
            <a:r>
              <a:rPr lang="es-ES"/>
              <a:t>Punto 7</a:t>
            </a:r>
          </a:p>
          <a:p>
            <a:pPr lvl="0"/>
            <a:r>
              <a:rPr lang="es-ES"/>
              <a:t>Punto 8</a:t>
            </a:r>
          </a:p>
          <a:p>
            <a:pPr lvl="0"/>
            <a:r>
              <a:rPr lang="es-ES"/>
              <a:t>Punto 9</a:t>
            </a:r>
          </a:p>
          <a:p>
            <a:pPr lvl="0"/>
            <a:r>
              <a:rPr lang="es-ES"/>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xmlns=""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xmlns=""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Títle</a:t>
            </a:r>
            <a:endParaRPr lang="es-ES"/>
          </a:p>
        </p:txBody>
      </p:sp>
      <p:pic>
        <p:nvPicPr>
          <p:cNvPr id="18" name="Imagen 17" descr="Imagen que contiene Texto&#10;&#10;Descripción generada automáticamente">
            <a:extLst>
              <a:ext uri="{FF2B5EF4-FFF2-40B4-BE49-F238E27FC236}">
                <a16:creationId xmlns:a16="http://schemas.microsoft.com/office/drawing/2014/main" xmlns=""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xmlns=""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xmlns=""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xmlns=""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xmlns=""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Títle</a:t>
            </a:r>
            <a:endParaRPr lang="es-ES"/>
          </a:p>
        </p:txBody>
      </p:sp>
      <p:pic>
        <p:nvPicPr>
          <p:cNvPr id="18" name="Imagen 17">
            <a:extLst>
              <a:ext uri="{FF2B5EF4-FFF2-40B4-BE49-F238E27FC236}">
                <a16:creationId xmlns:a16="http://schemas.microsoft.com/office/drawing/2014/main" xmlns="" id="{CF32833A-DE42-477E-8ECB-D31CF466537C}"/>
              </a:ext>
            </a:extLst>
          </p:cNvPr>
          <p:cNvPicPr>
            <a:picLocks noChangeAspect="1"/>
          </p:cNvPicPr>
          <p:nvPr userDrawn="1"/>
        </p:nvPicPr>
        <p:blipFill>
          <a:blip r:embed="rId3"/>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xmlns="" id="{031C6246-1E84-4ABA-962E-B846279FA4EE}"/>
              </a:ext>
            </a:extLst>
          </p:cNvPr>
          <p:cNvPicPr>
            <a:picLocks noChangeAspect="1"/>
          </p:cNvPicPr>
          <p:nvPr userDrawn="1"/>
        </p:nvPicPr>
        <p:blipFill>
          <a:blip r:embed="rId4"/>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xmlns=""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xmlns=""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xmlns="" id="{CDBECE55-D510-45A4-BC30-0396507BFEF0}"/>
              </a:ext>
            </a:extLst>
          </p:cNvPr>
          <p:cNvPicPr>
            <a:picLocks noChangeAspect="1"/>
          </p:cNvPicPr>
          <p:nvPr userDrawn="1"/>
        </p:nvPicPr>
        <p:blipFill>
          <a:blip r:embed="rId7"/>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xmlns="" id="{142D8253-937C-4829-BEC8-A9989C111E6C}"/>
              </a:ext>
            </a:extLst>
          </p:cNvPr>
          <p:cNvPicPr>
            <a:picLocks noChangeAspect="1"/>
          </p:cNvPicPr>
          <p:nvPr userDrawn="1"/>
        </p:nvPicPr>
        <p:blipFill>
          <a:blip r:embed="rId8"/>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xmlns="" id="{B4F3FD2C-58EA-4684-A79C-DBB58F2D302E}"/>
              </a:ext>
            </a:extLst>
          </p:cNvPr>
          <p:cNvPicPr>
            <a:picLocks noChangeAspect="1"/>
          </p:cNvPicPr>
          <p:nvPr userDrawn="1"/>
        </p:nvPicPr>
        <p:blipFill>
          <a:blip r:embed="rId9"/>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xmlns=""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xmlns=""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xmlns=""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xmlns=""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xmlns=""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Títle</a:t>
            </a:r>
            <a:endParaRPr lang="es-ES"/>
          </a:p>
        </p:txBody>
      </p:sp>
      <p:pic>
        <p:nvPicPr>
          <p:cNvPr id="25" name="Imagen 24" descr="Un dibujo de un animal&#10;&#10;Descripción generada automáticamente con confianza baja">
            <a:extLst>
              <a:ext uri="{FF2B5EF4-FFF2-40B4-BE49-F238E27FC236}">
                <a16:creationId xmlns:a16="http://schemas.microsoft.com/office/drawing/2014/main" xmlns=""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xmlns=""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xmlns=""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xmlns=""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ur-lex.europa.eu/eli/reg_impl/2022/1255/oj"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portal.nebih.gov.hu/-/venymintak"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portal.nebih.gov.hu/documents/10182/1072640/mellekhatas+bejelentes.pdf/8b2573c6-a288-c602-8af3-e6de6d5fae37" TargetMode="External"/><Relationship Id="rId2" Type="http://schemas.openxmlformats.org/officeDocument/2006/relationships/hyperlink" Target="https://portal.nebih.gov.hu/-/pharmacovigilance" TargetMode="External"/><Relationship Id="rId1" Type="http://schemas.openxmlformats.org/officeDocument/2006/relationships/slideLayout" Target="../slideLayouts/slideLayout8.xml"/><Relationship Id="rId4" Type="http://schemas.openxmlformats.org/officeDocument/2006/relationships/hyperlink" Target="https://portal.nebih.gov.hu/allatgyogyaszati-keszitmeny-mellekhatas-bejelent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upr.nebih.gov.hu/ng/ugyintezes/ugykatalogus/ugyleiras/F0001-S0011-U0016" TargetMode="External"/><Relationship Id="rId7" Type="http://schemas.openxmlformats.org/officeDocument/2006/relationships/image" Target="../media/image53.png"/><Relationship Id="rId2" Type="http://schemas.openxmlformats.org/officeDocument/2006/relationships/hyperlink" Target="https://upr.nebih.gov.hu/ng/ugyintezes/ugykatalogus/ugyleiras/F0001-S0011-U0015" TargetMode="Externa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hyperlink" Target="https://portal.nebih.gov.hu/allatgyogyaszati-termekek" TargetMode="External"/><Relationship Id="rId4" Type="http://schemas.openxmlformats.org/officeDocument/2006/relationships/hyperlink" Target="mailto:e-antibiotikum@nebih.gov.h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portal.nebih.gov.hu/-/antibiotikum-felhasznalas-2022" TargetMode="External"/><Relationship Id="rId2" Type="http://schemas.openxmlformats.org/officeDocument/2006/relationships/hyperlink" Target="https://portal.nebih.gov.hu/-/osszefoglalo-keszult-az-elelmiszertermelo-allatok-antibiotikumos-kezeleserol"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FFCA7E40-6B2B-9773-C96F-35BFBF3437D7}"/>
              </a:ext>
            </a:extLst>
          </p:cNvPr>
          <p:cNvSpPr>
            <a:spLocks noGrp="1"/>
          </p:cNvSpPr>
          <p:nvPr>
            <p:ph type="body" sz="quarter" idx="10"/>
          </p:nvPr>
        </p:nvSpPr>
        <p:spPr/>
        <p:txBody>
          <a:bodyPr/>
          <a:lstStyle/>
          <a:p>
            <a:r>
              <a:rPr lang="es-ES" b="1" dirty="0">
                <a:latin typeface="EC Square Sans Pro" panose="020B0506040000020004" pitchFamily="34" charset="0"/>
              </a:rPr>
              <a:t>HUNGARY</a:t>
            </a:r>
            <a:endParaRPr lang="es-ES" sz="2400" b="1" dirty="0">
              <a:latin typeface="EC Square Sans Pro" panose="020B0506040000020004" pitchFamily="34" charset="0"/>
            </a:endParaRPr>
          </a:p>
        </p:txBody>
      </p:sp>
      <p:sp>
        <p:nvSpPr>
          <p:cNvPr id="3" name="Marcador de texto 2">
            <a:extLst>
              <a:ext uri="{FF2B5EF4-FFF2-40B4-BE49-F238E27FC236}">
                <a16:creationId xmlns:a16="http://schemas.microsoft.com/office/drawing/2014/main" xmlns="" id="{6199F5CC-8AF0-EA86-41C2-17755419A88E}"/>
              </a:ext>
            </a:extLst>
          </p:cNvPr>
          <p:cNvSpPr>
            <a:spLocks noGrp="1"/>
          </p:cNvSpPr>
          <p:nvPr>
            <p:ph type="body" sz="quarter" idx="11"/>
          </p:nvPr>
        </p:nvSpPr>
        <p:spPr/>
        <p:txBody>
          <a:bodyPr/>
          <a:lstStyle/>
          <a:p>
            <a:r>
              <a:rPr lang="es-ES" dirty="0"/>
              <a:t>March 19 &amp; 20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a:extLst>
              <a:ext uri="{FF2B5EF4-FFF2-40B4-BE49-F238E27FC236}">
                <a16:creationId xmlns:a16="http://schemas.microsoft.com/office/drawing/2014/main" xmlns="" id="{ACA65E1C-789A-48EF-8BAD-6DF7C0BE5C3D}"/>
              </a:ext>
            </a:extLst>
          </p:cNvPr>
          <p:cNvSpPr txBox="1">
            <a:spLocks/>
          </p:cNvSpPr>
          <p:nvPr/>
        </p:nvSpPr>
        <p:spPr>
          <a:xfrm>
            <a:off x="762000" y="158750"/>
            <a:ext cx="10687439" cy="533400"/>
          </a:xfrm>
          <a:prstGeom prst="rect">
            <a:avLst/>
          </a:prstGeom>
        </p:spPr>
        <p:txBody>
          <a:bodyPr lIns="91440" tIns="45720" rIns="91440" bIns="45720" anchor="t"/>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a:cs typeface="Arial"/>
              </a:rPr>
              <a:t>Common rules – Veterinary prescription </a:t>
            </a:r>
            <a:r>
              <a:rPr lang="en-US" sz="1800">
                <a:latin typeface="EC Square Sans Pro"/>
                <a:cs typeface="Arial"/>
              </a:rPr>
              <a:t>(example FR template)</a:t>
            </a:r>
            <a:endParaRPr lang="en-US" sz="1800">
              <a:latin typeface="EC Square Sans Pro" panose="020B0506040000020004" pitchFamily="34" charset="0"/>
            </a:endParaRPr>
          </a:p>
          <a:p>
            <a:endParaRPr lang="en-GB"/>
          </a:p>
        </p:txBody>
      </p:sp>
      <p:pic>
        <p:nvPicPr>
          <p:cNvPr id="6" name="Picture 6">
            <a:extLst>
              <a:ext uri="{FF2B5EF4-FFF2-40B4-BE49-F238E27FC236}">
                <a16:creationId xmlns:a16="http://schemas.microsoft.com/office/drawing/2014/main" xmlns="" id="{5200545C-AECB-452C-BBE5-ED3815095AE2}"/>
              </a:ext>
            </a:extLst>
          </p:cNvPr>
          <p:cNvPicPr>
            <a:picLocks noChangeAspect="1"/>
          </p:cNvPicPr>
          <p:nvPr/>
        </p:nvPicPr>
        <p:blipFill rotWithShape="1">
          <a:blip r:embed="rId3"/>
          <a:srcRect l="14137" r="14847"/>
          <a:stretch/>
        </p:blipFill>
        <p:spPr>
          <a:xfrm>
            <a:off x="3529891" y="766753"/>
            <a:ext cx="4334830" cy="6103947"/>
          </a:xfrm>
          <a:prstGeom prst="rect">
            <a:avLst/>
          </a:prstGeom>
          <a:ln>
            <a:noFill/>
          </a:ln>
          <a:effectLst>
            <a:outerShdw blurRad="292100" dist="139700" dir="2700000" algn="tl" rotWithShape="0">
              <a:srgbClr val="333333">
                <a:alpha val="65000"/>
              </a:srgbClr>
            </a:outerShdw>
          </a:effectLst>
        </p:spPr>
      </p:pic>
      <p:sp>
        <p:nvSpPr>
          <p:cNvPr id="9" name="TextBox 7">
            <a:extLst>
              <a:ext uri="{FF2B5EF4-FFF2-40B4-BE49-F238E27FC236}">
                <a16:creationId xmlns:a16="http://schemas.microsoft.com/office/drawing/2014/main" xmlns="" id="{79B9FE22-08DB-4399-993B-4F6FB172DC62}"/>
              </a:ext>
            </a:extLst>
          </p:cNvPr>
          <p:cNvSpPr txBox="1"/>
          <p:nvPr/>
        </p:nvSpPr>
        <p:spPr>
          <a:xfrm>
            <a:off x="88124" y="1660664"/>
            <a:ext cx="2828071" cy="707886"/>
          </a:xfrm>
          <a:prstGeom prst="rect">
            <a:avLst/>
          </a:prstGeom>
          <a:solidFill>
            <a:srgbClr val="ECEBEB"/>
          </a:solidFill>
        </p:spPr>
        <p:txBody>
          <a:bodyPr wrap="square" rtlCol="0">
            <a:spAutoFit/>
          </a:bodyPr>
          <a:lstStyle/>
          <a:p>
            <a:r>
              <a:rPr lang="en-US" sz="2000" kern="1200">
                <a:solidFill>
                  <a:schemeClr val="tx1"/>
                </a:solidFill>
                <a:latin typeface="EC Square Sans Pro" panose="020B0506040000020004" pitchFamily="34" charset="0"/>
                <a:ea typeface="+mn-ea"/>
                <a:cs typeface="+mn-cs"/>
              </a:rPr>
              <a:t>Identification Veterinarian (prof nr)</a:t>
            </a:r>
            <a:endParaRPr lang="en-GB" sz="2000" kern="1200">
              <a:solidFill>
                <a:schemeClr val="tx1"/>
              </a:solidFill>
              <a:latin typeface="EC Square Sans Pro" panose="020B0506040000020004" pitchFamily="34" charset="0"/>
              <a:ea typeface="+mn-ea"/>
              <a:cs typeface="+mn-cs"/>
            </a:endParaRPr>
          </a:p>
        </p:txBody>
      </p:sp>
      <p:cxnSp>
        <p:nvCxnSpPr>
          <p:cNvPr id="10" name="Straight Arrow Connector 9">
            <a:extLst>
              <a:ext uri="{FF2B5EF4-FFF2-40B4-BE49-F238E27FC236}">
                <a16:creationId xmlns:a16="http://schemas.microsoft.com/office/drawing/2014/main" xmlns="" id="{59BFA582-9369-46AB-89BE-5729D0437B13}"/>
              </a:ext>
            </a:extLst>
          </p:cNvPr>
          <p:cNvCxnSpPr>
            <a:cxnSpLocks/>
            <a:stCxn id="9" idx="3"/>
          </p:cNvCxnSpPr>
          <p:nvPr/>
        </p:nvCxnSpPr>
        <p:spPr>
          <a:xfrm>
            <a:off x="2916195" y="2014607"/>
            <a:ext cx="89380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1" name="TextBox 16">
            <a:extLst>
              <a:ext uri="{FF2B5EF4-FFF2-40B4-BE49-F238E27FC236}">
                <a16:creationId xmlns:a16="http://schemas.microsoft.com/office/drawing/2014/main" xmlns="" id="{02E8B8C4-7414-478D-B927-13A09F51E318}"/>
              </a:ext>
            </a:extLst>
          </p:cNvPr>
          <p:cNvSpPr txBox="1"/>
          <p:nvPr/>
        </p:nvSpPr>
        <p:spPr>
          <a:xfrm>
            <a:off x="88124" y="2597150"/>
            <a:ext cx="2828071" cy="1631216"/>
          </a:xfrm>
          <a:prstGeom prst="rect">
            <a:avLst/>
          </a:prstGeom>
          <a:solidFill>
            <a:srgbClr val="ECEBEB"/>
          </a:solidFill>
        </p:spPr>
        <p:txBody>
          <a:bodyPr wrap="square" lIns="91440" tIns="45720" rIns="91440" bIns="45720" rtlCol="0" anchor="t">
            <a:spAutoFit/>
          </a:bodyPr>
          <a:lstStyle/>
          <a:p>
            <a:r>
              <a:rPr lang="en-US" sz="2000" dirty="0">
                <a:latin typeface="EC Square Sans Pro" panose="020B0506040000020004" pitchFamily="34" charset="0"/>
              </a:rPr>
              <a:t>Name of medicine (active ingredient), form and strength.</a:t>
            </a:r>
          </a:p>
          <a:p>
            <a:r>
              <a:rPr lang="en-US" sz="2000" dirty="0">
                <a:latin typeface="EC Square Sans Pro" panose="020B0506040000020004" pitchFamily="34" charset="0"/>
              </a:rPr>
              <a:t>Quantity prescribed</a:t>
            </a:r>
          </a:p>
          <a:p>
            <a:r>
              <a:rPr lang="en-US" sz="2000" dirty="0">
                <a:latin typeface="EC Square Sans Pro"/>
              </a:rPr>
              <a:t>Dosage regimen </a:t>
            </a:r>
            <a:endParaRPr lang="en-GB" sz="2000" dirty="0">
              <a:latin typeface="EC Square Sans Pro"/>
            </a:endParaRPr>
          </a:p>
        </p:txBody>
      </p:sp>
      <p:sp>
        <p:nvSpPr>
          <p:cNvPr id="13" name="TextBox 27">
            <a:extLst>
              <a:ext uri="{FF2B5EF4-FFF2-40B4-BE49-F238E27FC236}">
                <a16:creationId xmlns:a16="http://schemas.microsoft.com/office/drawing/2014/main" xmlns="" id="{27E0B672-6AF0-4BAD-9A7E-FFFD0315AFA6}"/>
              </a:ext>
            </a:extLst>
          </p:cNvPr>
          <p:cNvSpPr txBox="1"/>
          <p:nvPr/>
        </p:nvSpPr>
        <p:spPr>
          <a:xfrm>
            <a:off x="88124" y="5864268"/>
            <a:ext cx="2844193" cy="1015663"/>
          </a:xfrm>
          <a:prstGeom prst="rect">
            <a:avLst/>
          </a:prstGeom>
          <a:solidFill>
            <a:srgbClr val="003399"/>
          </a:solidFill>
        </p:spPr>
        <p:txBody>
          <a:bodyPr wrap="square" lIns="91440" tIns="45720" rIns="91440" bIns="45720" rtlCol="0" anchor="t">
            <a:spAutoFit/>
          </a:bodyPr>
          <a:lstStyle/>
          <a:p>
            <a:r>
              <a:rPr lang="en-US" sz="2000" dirty="0">
                <a:solidFill>
                  <a:schemeClr val="bg1"/>
                </a:solidFill>
                <a:latin typeface="EC Square Sans Pro"/>
              </a:rPr>
              <a:t>Note necessary if prescription is Art 107 3-4 or 112-114) </a:t>
            </a:r>
            <a:endParaRPr lang="en-GB" sz="2000" dirty="0">
              <a:solidFill>
                <a:schemeClr val="bg1"/>
              </a:solidFill>
              <a:latin typeface="EC Square Sans Pro" panose="020B0506040000020004" pitchFamily="34" charset="0"/>
            </a:endParaRPr>
          </a:p>
        </p:txBody>
      </p:sp>
      <p:sp>
        <p:nvSpPr>
          <p:cNvPr id="14" name="TextBox 2">
            <a:extLst>
              <a:ext uri="{FF2B5EF4-FFF2-40B4-BE49-F238E27FC236}">
                <a16:creationId xmlns:a16="http://schemas.microsoft.com/office/drawing/2014/main" xmlns="" id="{F2A686A0-74DB-4814-9CFB-E8E911DF96FE}"/>
              </a:ext>
            </a:extLst>
          </p:cNvPr>
          <p:cNvSpPr txBox="1"/>
          <p:nvPr/>
        </p:nvSpPr>
        <p:spPr>
          <a:xfrm>
            <a:off x="88124" y="4425950"/>
            <a:ext cx="2828071" cy="1323439"/>
          </a:xfrm>
          <a:prstGeom prst="rect">
            <a:avLst/>
          </a:prstGeom>
          <a:solidFill>
            <a:srgbClr val="6BB188"/>
          </a:solidFill>
        </p:spPr>
        <p:txBody>
          <a:bodyPr wrap="square" rtlCol="0">
            <a:spAutoFit/>
          </a:bodyPr>
          <a:lstStyle/>
          <a:p>
            <a:r>
              <a:rPr lang="en-US" sz="2000">
                <a:solidFill>
                  <a:schemeClr val="tx1"/>
                </a:solidFill>
                <a:latin typeface="EC Square Sans Pro" panose="020B0506040000020004" pitchFamily="34" charset="0"/>
              </a:rPr>
              <a:t>A prescription for an antimicrobial is only valid 5 days after the prescription is made. </a:t>
            </a:r>
            <a:endParaRPr lang="en-GB" sz="2000">
              <a:solidFill>
                <a:schemeClr val="tx1"/>
              </a:solidFill>
              <a:latin typeface="EC Square Sans Pro" panose="020B0506040000020004" pitchFamily="34" charset="0"/>
            </a:endParaRPr>
          </a:p>
        </p:txBody>
      </p:sp>
      <p:cxnSp>
        <p:nvCxnSpPr>
          <p:cNvPr id="22" name="Straight Arrow Connector 9">
            <a:extLst>
              <a:ext uri="{FF2B5EF4-FFF2-40B4-BE49-F238E27FC236}">
                <a16:creationId xmlns:a16="http://schemas.microsoft.com/office/drawing/2014/main" xmlns="" id="{581EC61A-0E63-47D1-BA22-B89D2673AB75}"/>
              </a:ext>
            </a:extLst>
          </p:cNvPr>
          <p:cNvCxnSpPr>
            <a:cxnSpLocks/>
            <a:stCxn id="11" idx="3"/>
          </p:cNvCxnSpPr>
          <p:nvPr/>
        </p:nvCxnSpPr>
        <p:spPr>
          <a:xfrm>
            <a:off x="2916195" y="3412758"/>
            <a:ext cx="89380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1" name="TextBox 10">
            <a:extLst>
              <a:ext uri="{FF2B5EF4-FFF2-40B4-BE49-F238E27FC236}">
                <a16:creationId xmlns:a16="http://schemas.microsoft.com/office/drawing/2014/main" xmlns="" id="{88FB0F11-B24B-41FB-9D1A-ECAF28ED0215}"/>
              </a:ext>
            </a:extLst>
          </p:cNvPr>
          <p:cNvSpPr txBox="1"/>
          <p:nvPr/>
        </p:nvSpPr>
        <p:spPr>
          <a:xfrm>
            <a:off x="8462294" y="692150"/>
            <a:ext cx="3196306" cy="707886"/>
          </a:xfrm>
          <a:prstGeom prst="rect">
            <a:avLst/>
          </a:prstGeom>
          <a:solidFill>
            <a:srgbClr val="ECEBEB"/>
          </a:solidFill>
        </p:spPr>
        <p:txBody>
          <a:bodyPr wrap="square" rtlCol="0">
            <a:spAutoFit/>
          </a:bodyPr>
          <a:lstStyle/>
          <a:p>
            <a:r>
              <a:rPr lang="en-US" sz="2000">
                <a:latin typeface="EC Square Sans Pro" panose="020B0506040000020004" pitchFamily="34" charset="0"/>
              </a:rPr>
              <a:t>Name and address </a:t>
            </a:r>
          </a:p>
          <a:p>
            <a:r>
              <a:rPr lang="en-US" sz="2000">
                <a:latin typeface="EC Square Sans Pro" panose="020B0506040000020004" pitchFamily="34" charset="0"/>
              </a:rPr>
              <a:t>owner of the animals</a:t>
            </a:r>
            <a:endParaRPr lang="en-GB" sz="2000">
              <a:latin typeface="EC Square Sans Pro" panose="020B0506040000020004" pitchFamily="34" charset="0"/>
            </a:endParaRPr>
          </a:p>
        </p:txBody>
      </p:sp>
      <p:sp>
        <p:nvSpPr>
          <p:cNvPr id="32" name="TextBox 13">
            <a:extLst>
              <a:ext uri="{FF2B5EF4-FFF2-40B4-BE49-F238E27FC236}">
                <a16:creationId xmlns:a16="http://schemas.microsoft.com/office/drawing/2014/main" xmlns="" id="{AA9B826B-585E-4DC3-84E0-C2536598BF5C}"/>
              </a:ext>
            </a:extLst>
          </p:cNvPr>
          <p:cNvSpPr txBox="1"/>
          <p:nvPr/>
        </p:nvSpPr>
        <p:spPr>
          <a:xfrm>
            <a:off x="8478414" y="5797550"/>
            <a:ext cx="3162089" cy="400110"/>
          </a:xfrm>
          <a:prstGeom prst="rect">
            <a:avLst/>
          </a:prstGeom>
          <a:solidFill>
            <a:srgbClr val="ECEBEB"/>
          </a:solidFill>
        </p:spPr>
        <p:txBody>
          <a:bodyPr wrap="square" rtlCol="0">
            <a:spAutoFit/>
          </a:bodyPr>
          <a:lstStyle/>
          <a:p>
            <a:r>
              <a:rPr lang="en-US" sz="2000">
                <a:latin typeface="EC Square Sans Pro" panose="020B0506040000020004" pitchFamily="34" charset="0"/>
              </a:rPr>
              <a:t>Date and signature vet</a:t>
            </a:r>
            <a:endParaRPr lang="en-GB" sz="2000">
              <a:latin typeface="EC Square Sans Pro" panose="020B0506040000020004" pitchFamily="34" charset="0"/>
            </a:endParaRPr>
          </a:p>
        </p:txBody>
      </p:sp>
      <p:sp>
        <p:nvSpPr>
          <p:cNvPr id="33" name="TextBox 19">
            <a:extLst>
              <a:ext uri="{FF2B5EF4-FFF2-40B4-BE49-F238E27FC236}">
                <a16:creationId xmlns:a16="http://schemas.microsoft.com/office/drawing/2014/main" xmlns="" id="{D73860A3-CDA5-4E10-853B-CF537A85DFB0}"/>
              </a:ext>
            </a:extLst>
          </p:cNvPr>
          <p:cNvSpPr txBox="1"/>
          <p:nvPr/>
        </p:nvSpPr>
        <p:spPr>
          <a:xfrm>
            <a:off x="8462295" y="3357062"/>
            <a:ext cx="3230524" cy="707886"/>
          </a:xfrm>
          <a:prstGeom prst="rect">
            <a:avLst/>
          </a:prstGeom>
          <a:solidFill>
            <a:srgbClr val="ECEBEB"/>
          </a:solidFill>
        </p:spPr>
        <p:txBody>
          <a:bodyPr wrap="square" rtlCol="0">
            <a:spAutoFit/>
          </a:bodyPr>
          <a:lstStyle/>
          <a:p>
            <a:r>
              <a:rPr lang="en-US" sz="2000">
                <a:latin typeface="EC Square Sans Pro" panose="020B0506040000020004" pitchFamily="34" charset="0"/>
              </a:rPr>
              <a:t>Food producing animals: withdrawal period (even if 0)</a:t>
            </a:r>
            <a:endParaRPr lang="en-GB" sz="2000">
              <a:latin typeface="EC Square Sans Pro" panose="020B0506040000020004" pitchFamily="34" charset="0"/>
            </a:endParaRPr>
          </a:p>
        </p:txBody>
      </p:sp>
      <p:sp>
        <p:nvSpPr>
          <p:cNvPr id="34" name="TextBox 22">
            <a:extLst>
              <a:ext uri="{FF2B5EF4-FFF2-40B4-BE49-F238E27FC236}">
                <a16:creationId xmlns:a16="http://schemas.microsoft.com/office/drawing/2014/main" xmlns="" id="{E6E6C5FF-1EC3-4B68-BF84-C2EB0A65DA98}"/>
              </a:ext>
            </a:extLst>
          </p:cNvPr>
          <p:cNvSpPr txBox="1"/>
          <p:nvPr/>
        </p:nvSpPr>
        <p:spPr>
          <a:xfrm>
            <a:off x="8462294" y="1923018"/>
            <a:ext cx="3196307" cy="400110"/>
          </a:xfrm>
          <a:prstGeom prst="rect">
            <a:avLst/>
          </a:prstGeom>
          <a:solidFill>
            <a:srgbClr val="ECEBEB"/>
          </a:solidFill>
        </p:spPr>
        <p:txBody>
          <a:bodyPr wrap="square" rtlCol="0">
            <a:spAutoFit/>
          </a:bodyPr>
          <a:lstStyle/>
          <a:p>
            <a:r>
              <a:rPr lang="en-US" sz="2000">
                <a:latin typeface="EC Square Sans Pro" panose="020B0506040000020004" pitchFamily="34" charset="0"/>
              </a:rPr>
              <a:t>Date</a:t>
            </a:r>
            <a:endParaRPr lang="en-GB" sz="2000">
              <a:latin typeface="EC Square Sans Pro" panose="020B0506040000020004" pitchFamily="34" charset="0"/>
            </a:endParaRPr>
          </a:p>
        </p:txBody>
      </p:sp>
      <p:sp>
        <p:nvSpPr>
          <p:cNvPr id="35" name="TextBox 28">
            <a:extLst>
              <a:ext uri="{FF2B5EF4-FFF2-40B4-BE49-F238E27FC236}">
                <a16:creationId xmlns:a16="http://schemas.microsoft.com/office/drawing/2014/main" xmlns="" id="{D0BD4936-E1CB-4E72-8C03-E8C4D661EC4A}"/>
              </a:ext>
            </a:extLst>
          </p:cNvPr>
          <p:cNvSpPr txBox="1"/>
          <p:nvPr/>
        </p:nvSpPr>
        <p:spPr>
          <a:xfrm>
            <a:off x="8462295" y="4197350"/>
            <a:ext cx="3230524" cy="1015663"/>
          </a:xfrm>
          <a:prstGeom prst="rect">
            <a:avLst/>
          </a:prstGeom>
          <a:solidFill>
            <a:srgbClr val="ECEBEB"/>
          </a:solidFill>
        </p:spPr>
        <p:txBody>
          <a:bodyPr wrap="square" rtlCol="0">
            <a:spAutoFit/>
          </a:bodyPr>
          <a:lstStyle/>
          <a:p>
            <a:r>
              <a:rPr lang="en-US" sz="2000">
                <a:latin typeface="EC Square Sans Pro" panose="020B0506040000020004" pitchFamily="34" charset="0"/>
              </a:rPr>
              <a:t>Potential warnings or messages on responsible use</a:t>
            </a:r>
            <a:endParaRPr lang="en-GB" sz="2000">
              <a:latin typeface="EC Square Sans Pro" panose="020B0506040000020004" pitchFamily="34" charset="0"/>
            </a:endParaRPr>
          </a:p>
        </p:txBody>
      </p:sp>
      <p:sp>
        <p:nvSpPr>
          <p:cNvPr id="36" name="TextBox 31">
            <a:extLst>
              <a:ext uri="{FF2B5EF4-FFF2-40B4-BE49-F238E27FC236}">
                <a16:creationId xmlns:a16="http://schemas.microsoft.com/office/drawing/2014/main" xmlns="" id="{57D477ED-9285-4237-9023-A7003D2F9CD5}"/>
              </a:ext>
            </a:extLst>
          </p:cNvPr>
          <p:cNvSpPr txBox="1"/>
          <p:nvPr/>
        </p:nvSpPr>
        <p:spPr>
          <a:xfrm>
            <a:off x="8462294" y="1436564"/>
            <a:ext cx="3196307" cy="400110"/>
          </a:xfrm>
          <a:prstGeom prst="rect">
            <a:avLst/>
          </a:prstGeom>
          <a:solidFill>
            <a:srgbClr val="ECEBEB"/>
          </a:solidFill>
        </p:spPr>
        <p:txBody>
          <a:bodyPr wrap="square" rtlCol="0">
            <a:spAutoFit/>
          </a:bodyPr>
          <a:lstStyle/>
          <a:p>
            <a:r>
              <a:rPr lang="en-US" sz="2000">
                <a:latin typeface="EC Square Sans Pro" panose="020B0506040000020004" pitchFamily="34" charset="0"/>
              </a:rPr>
              <a:t>Identification animals</a:t>
            </a:r>
            <a:endParaRPr lang="en-GB" sz="2000">
              <a:latin typeface="EC Square Sans Pro" panose="020B0506040000020004" pitchFamily="34" charset="0"/>
            </a:endParaRPr>
          </a:p>
        </p:txBody>
      </p:sp>
      <p:cxnSp>
        <p:nvCxnSpPr>
          <p:cNvPr id="37" name="Straight Arrow Connector 9">
            <a:extLst>
              <a:ext uri="{FF2B5EF4-FFF2-40B4-BE49-F238E27FC236}">
                <a16:creationId xmlns:a16="http://schemas.microsoft.com/office/drawing/2014/main" xmlns="" id="{5AFD2615-46EE-42B6-A231-9AD3CE601885}"/>
              </a:ext>
            </a:extLst>
          </p:cNvPr>
          <p:cNvCxnSpPr>
            <a:cxnSpLocks/>
          </p:cNvCxnSpPr>
          <p:nvPr/>
        </p:nvCxnSpPr>
        <p:spPr>
          <a:xfrm flipH="1">
            <a:off x="7467600" y="1153415"/>
            <a:ext cx="99469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0" name="Straight Arrow Connector 9">
            <a:extLst>
              <a:ext uri="{FF2B5EF4-FFF2-40B4-BE49-F238E27FC236}">
                <a16:creationId xmlns:a16="http://schemas.microsoft.com/office/drawing/2014/main" xmlns="" id="{2F04EED3-541A-4B0D-B8E2-0D5C1177C6CB}"/>
              </a:ext>
            </a:extLst>
          </p:cNvPr>
          <p:cNvCxnSpPr>
            <a:cxnSpLocks/>
          </p:cNvCxnSpPr>
          <p:nvPr/>
        </p:nvCxnSpPr>
        <p:spPr>
          <a:xfrm flipH="1">
            <a:off x="7467600" y="1530350"/>
            <a:ext cx="99469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1" name="Straight Arrow Connector 9">
            <a:extLst>
              <a:ext uri="{FF2B5EF4-FFF2-40B4-BE49-F238E27FC236}">
                <a16:creationId xmlns:a16="http://schemas.microsoft.com/office/drawing/2014/main" xmlns="" id="{F006C285-40B9-4F63-80A4-59B549E301B8}"/>
              </a:ext>
            </a:extLst>
          </p:cNvPr>
          <p:cNvCxnSpPr>
            <a:cxnSpLocks/>
            <a:stCxn id="34" idx="1"/>
          </p:cNvCxnSpPr>
          <p:nvPr/>
        </p:nvCxnSpPr>
        <p:spPr>
          <a:xfrm flipH="1" flipV="1">
            <a:off x="7467602" y="2107685"/>
            <a:ext cx="994692" cy="1538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2" name="Straight Arrow Connector 9">
            <a:extLst>
              <a:ext uri="{FF2B5EF4-FFF2-40B4-BE49-F238E27FC236}">
                <a16:creationId xmlns:a16="http://schemas.microsoft.com/office/drawing/2014/main" xmlns="" id="{8B0FC049-9EB2-4121-A610-B73533CB65E7}"/>
              </a:ext>
            </a:extLst>
          </p:cNvPr>
          <p:cNvCxnSpPr>
            <a:cxnSpLocks/>
            <a:stCxn id="33" idx="1"/>
          </p:cNvCxnSpPr>
          <p:nvPr/>
        </p:nvCxnSpPr>
        <p:spPr>
          <a:xfrm flipH="1">
            <a:off x="7467600" y="3711005"/>
            <a:ext cx="99469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3" name="Straight Arrow Connector 9">
            <a:extLst>
              <a:ext uri="{FF2B5EF4-FFF2-40B4-BE49-F238E27FC236}">
                <a16:creationId xmlns:a16="http://schemas.microsoft.com/office/drawing/2014/main" xmlns="" id="{0682E033-62FD-4839-A4B8-2F6D2342A37F}"/>
              </a:ext>
            </a:extLst>
          </p:cNvPr>
          <p:cNvCxnSpPr>
            <a:cxnSpLocks/>
          </p:cNvCxnSpPr>
          <p:nvPr/>
        </p:nvCxnSpPr>
        <p:spPr>
          <a:xfrm flipH="1" flipV="1">
            <a:off x="7483722" y="4768267"/>
            <a:ext cx="994694" cy="152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3" name="Straight Arrow Connector 9">
            <a:extLst>
              <a:ext uri="{FF2B5EF4-FFF2-40B4-BE49-F238E27FC236}">
                <a16:creationId xmlns:a16="http://schemas.microsoft.com/office/drawing/2014/main" xmlns="" id="{5E1995BA-2890-4E2A-AE58-FB65A669ECEF}"/>
              </a:ext>
            </a:extLst>
          </p:cNvPr>
          <p:cNvCxnSpPr>
            <a:cxnSpLocks/>
            <a:stCxn id="32" idx="1"/>
          </p:cNvCxnSpPr>
          <p:nvPr/>
        </p:nvCxnSpPr>
        <p:spPr>
          <a:xfrm flipH="1">
            <a:off x="7483722" y="5997605"/>
            <a:ext cx="994692" cy="1031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524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MEDICATION VIA FEED OR WATER</a:t>
            </a:r>
          </a:p>
          <a:p>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graphicFrame>
        <p:nvGraphicFramePr>
          <p:cNvPr id="10" name="Diagram 1">
            <a:extLst>
              <a:ext uri="{FF2B5EF4-FFF2-40B4-BE49-F238E27FC236}">
                <a16:creationId xmlns:a16="http://schemas.microsoft.com/office/drawing/2014/main" xmlns="" id="{1C8ADAF5-76AF-4855-936C-9D2CB57C2C3C}"/>
              </a:ext>
            </a:extLst>
          </p:cNvPr>
          <p:cNvGraphicFramePr/>
          <p:nvPr>
            <p:extLst>
              <p:ext uri="{D42A27DB-BD31-4B8C-83A1-F6EECF244321}">
                <p14:modId xmlns:p14="http://schemas.microsoft.com/office/powerpoint/2010/main" val="2927065700"/>
              </p:ext>
            </p:extLst>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xmlns="" id="{B73D9778-7D4D-42F1-A717-530B7630B63D}"/>
              </a:ext>
            </a:extLst>
          </p:cNvPr>
          <p:cNvSpPr txBox="1"/>
          <p:nvPr/>
        </p:nvSpPr>
        <p:spPr>
          <a:xfrm>
            <a:off x="9719712" y="2825750"/>
            <a:ext cx="2091288" cy="646331"/>
          </a:xfrm>
          <a:prstGeom prst="rect">
            <a:avLst/>
          </a:prstGeom>
          <a:noFill/>
        </p:spPr>
        <p:txBody>
          <a:bodyPr wrap="square" rtlCol="0">
            <a:spAutoFit/>
          </a:bodyPr>
          <a:lstStyle/>
          <a:p>
            <a:r>
              <a:rPr lang="en-US" b="1">
                <a:solidFill>
                  <a:schemeClr val="accent5"/>
                </a:solidFill>
                <a:latin typeface="EC Square Sans Pro" panose="020B0506040000020004" pitchFamily="34" charset="0"/>
                <a:ea typeface="Verdana" panose="020B0604030504040204" pitchFamily="34" charset="0"/>
              </a:rPr>
              <a:t>Reg. (EU) 2019/4 </a:t>
            </a:r>
          </a:p>
          <a:p>
            <a:r>
              <a:rPr lang="en-US" b="1">
                <a:solidFill>
                  <a:schemeClr val="accent5"/>
                </a:solidFill>
                <a:latin typeface="EC Square Sans Pro" panose="020B0506040000020004" pitchFamily="34" charset="0"/>
                <a:ea typeface="Verdana" panose="020B0604030504040204" pitchFamily="34" charset="0"/>
              </a:rPr>
              <a:t>(MF)</a:t>
            </a:r>
            <a:endParaRPr lang="en-GB" b="1">
              <a:solidFill>
                <a:schemeClr val="accent5"/>
              </a:solidFill>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xmlns="" id="{F5E625B6-FDB7-4FBA-9B49-2A3AD88D31E7}"/>
              </a:ext>
            </a:extLst>
          </p:cNvPr>
          <p:cNvSpPr txBox="1"/>
          <p:nvPr/>
        </p:nvSpPr>
        <p:spPr>
          <a:xfrm>
            <a:off x="9719712" y="4985860"/>
            <a:ext cx="1964869" cy="1477328"/>
          </a:xfrm>
          <a:prstGeom prst="rect">
            <a:avLst/>
          </a:prstGeom>
          <a:noFill/>
        </p:spPr>
        <p:txBody>
          <a:bodyPr wrap="square" rtlCol="0">
            <a:spAutoFit/>
          </a:bodyPr>
          <a:lstStyle/>
          <a:p>
            <a:r>
              <a:rPr lang="en-US" b="1" dirty="0">
                <a:solidFill>
                  <a:schemeClr val="accent5"/>
                </a:solidFill>
                <a:latin typeface="EC Square Sans Pro" panose="020B0506040000020004" pitchFamily="34" charset="0"/>
                <a:ea typeface="Verdana" panose="020B0604030504040204" pitchFamily="34" charset="0"/>
              </a:rPr>
              <a:t>Reg. (EU) 2019/6 (VMP)</a:t>
            </a:r>
          </a:p>
          <a:p>
            <a:r>
              <a:rPr lang="en-US" b="1" dirty="0">
                <a:solidFill>
                  <a:schemeClr val="accent5"/>
                </a:solidFill>
                <a:latin typeface="EC Square Sans Pro" panose="020B0506040000020004" pitchFamily="34" charset="0"/>
                <a:ea typeface="Verdana" panose="020B0604030504040204" pitchFamily="34" charset="0"/>
              </a:rPr>
              <a:t>&amp; delegated act C(2024) 661 final</a:t>
            </a:r>
          </a:p>
          <a:p>
            <a:endParaRPr lang="en-US" b="1" dirty="0">
              <a:solidFill>
                <a:schemeClr val="accent5"/>
              </a:solidFill>
              <a:latin typeface="EC Square Sans Pro" panose="020B0506040000020004" pitchFamily="34" charset="0"/>
              <a:ea typeface="Verdana" panose="020B0604030504040204" pitchFamily="34" charset="0"/>
            </a:endParaRPr>
          </a:p>
        </p:txBody>
      </p:sp>
      <p:cxnSp>
        <p:nvCxnSpPr>
          <p:cNvPr id="18" name="Straight Arrow Connector 9">
            <a:extLst>
              <a:ext uri="{FF2B5EF4-FFF2-40B4-BE49-F238E27FC236}">
                <a16:creationId xmlns:a16="http://schemas.microsoft.com/office/drawing/2014/main" xmlns=""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xmlns=""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EC Square Sans Pro" panose="020B0506040000020004" pitchFamily="34" charset="0"/>
            </a:endParaRPr>
          </a:p>
        </p:txBody>
      </p:sp>
    </p:spTree>
    <p:extLst>
      <p:ext uri="{BB962C8B-B14F-4D97-AF65-F5344CB8AC3E}">
        <p14:creationId xmlns:p14="http://schemas.microsoft.com/office/powerpoint/2010/main" val="394319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(1/2)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5" name="Marcador de texto 4">
            <a:extLst>
              <a:ext uri="{FF2B5EF4-FFF2-40B4-BE49-F238E27FC236}">
                <a16:creationId xmlns:a16="http://schemas.microsoft.com/office/drawing/2014/main" xmlns=""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
        <p:nvSpPr>
          <p:cNvPr id="16" name="CuadroTexto 15">
            <a:extLst>
              <a:ext uri="{FF2B5EF4-FFF2-40B4-BE49-F238E27FC236}">
                <a16:creationId xmlns:a16="http://schemas.microsoft.com/office/drawing/2014/main" xmlns=""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sp>
        <p:nvSpPr>
          <p:cNvPr id="17" name="CuadroTexto 16">
            <a:extLst>
              <a:ext uri="{FF2B5EF4-FFF2-40B4-BE49-F238E27FC236}">
                <a16:creationId xmlns:a16="http://schemas.microsoft.com/office/drawing/2014/main" xmlns="" id="{0FC923B1-34E6-4EB9-AF33-B29523DFA4A8}"/>
              </a:ext>
            </a:extLst>
          </p:cNvPr>
          <p:cNvSpPr txBox="1"/>
          <p:nvPr/>
        </p:nvSpPr>
        <p:spPr>
          <a:xfrm>
            <a:off x="859972" y="2853075"/>
            <a:ext cx="7652657" cy="2862322"/>
          </a:xfrm>
          <a:prstGeom prst="rect">
            <a:avLst/>
          </a:prstGeom>
          <a:noFill/>
        </p:spPr>
        <p:txBody>
          <a:bodyPr wrap="square">
            <a:spAutoFit/>
          </a:bodyPr>
          <a:lstStyle/>
          <a:p>
            <a:r>
              <a:rPr lang="en-US" dirty="0">
                <a:solidFill>
                  <a:schemeClr val="tx1"/>
                </a:solidFill>
                <a:latin typeface="EC Square Sans Pro" panose="020B0506040000020004" pitchFamily="34" charset="0"/>
              </a:rPr>
              <a:t>Medicated feed (animal feed mixed with medicines by feed business operator) requires: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a veterinary prescription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can only be issued after clinical examination or any other proper assessment of the health status of the animals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only for diagnosed diseases (except for vaccines and </a:t>
            </a:r>
            <a:r>
              <a:rPr lang="en-US" dirty="0" err="1">
                <a:solidFill>
                  <a:schemeClr val="tx1"/>
                </a:solidFill>
                <a:latin typeface="EC Square Sans Pro" panose="020B0506040000020004" pitchFamily="34" charset="0"/>
              </a:rPr>
              <a:t>parasitics</a:t>
            </a:r>
            <a:r>
              <a:rPr lang="en-US" dirty="0">
                <a:solidFill>
                  <a:schemeClr val="tx1"/>
                </a:solidFill>
                <a:latin typeface="EC Square Sans Pro" panose="020B0506040000020004" pitchFamily="34" charset="0"/>
              </a:rPr>
              <a: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xmlns=""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n-US" sz="2000">
                <a:solidFill>
                  <a:schemeClr val="bg1"/>
                </a:solidFill>
                <a:latin typeface="EC Square Sans Pro" panose="020B0506040000020004" pitchFamily="34" charset="0"/>
                <a:sym typeface="Wingdings 2" panose="05020102010507070707" pitchFamily="18" charset="2"/>
              </a:rPr>
              <a:t></a:t>
            </a:r>
            <a:r>
              <a:rPr lang="en-US" sz="2000">
                <a:solidFill>
                  <a:schemeClr val="bg1"/>
                </a:solidFill>
                <a:latin typeface="EC Square Sans Pro" panose="020B0506040000020004" pitchFamily="34" charset="0"/>
              </a:rPr>
              <a:t>Watch out for interactions with other medications! </a:t>
            </a:r>
          </a:p>
        </p:txBody>
      </p:sp>
      <p:pic>
        <p:nvPicPr>
          <p:cNvPr id="22" name="Picture 3" descr="A hand holding a pile of dry dog food&#10;&#10;Description automatically generated">
            <a:extLst>
              <a:ext uri="{FF2B5EF4-FFF2-40B4-BE49-F238E27FC236}">
                <a16:creationId xmlns:a16="http://schemas.microsoft.com/office/drawing/2014/main" xmlns="" id="{7B534015-6DA9-449B-BA10-698AA9DA8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(2/2)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6" name="CuadroTexto 15">
            <a:extLst>
              <a:ext uri="{FF2B5EF4-FFF2-40B4-BE49-F238E27FC236}">
                <a16:creationId xmlns:a16="http://schemas.microsoft.com/office/drawing/2014/main" xmlns=""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pic>
        <p:nvPicPr>
          <p:cNvPr id="22" name="Picture 3" descr="A hand holding a pile of dry dog food&#10;&#10;Description automatically generated">
            <a:extLst>
              <a:ext uri="{FF2B5EF4-FFF2-40B4-BE49-F238E27FC236}">
                <a16:creationId xmlns:a16="http://schemas.microsoft.com/office/drawing/2014/main" xmlns="" id="{7B534015-6DA9-449B-BA10-698AA9DA8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xmlns=""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Record keeping</a:t>
            </a:r>
            <a:r>
              <a:rPr lang="en-US" sz="2000" dirty="0">
                <a:solidFill>
                  <a:srgbClr val="003399"/>
                </a:solidFill>
                <a:latin typeface="EC Square Sans Pro" panose="020B0506040000020004" pitchFamily="34" charset="0"/>
              </a:rPr>
              <a:t>: </a:t>
            </a:r>
            <a:r>
              <a:rPr lang="en-US" sz="2000" dirty="0">
                <a:solidFill>
                  <a:schemeClr val="tx1"/>
                </a:solidFill>
                <a:latin typeface="EC Square Sans Pro" panose="020B0506040000020004" pitchFamily="34" charset="0"/>
              </a:rPr>
              <a:t>Veterinary prescriptions should be kept by feed mill and the veterinarian prescribing &amp; animal keeper for 5 years</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dirty="0">
                <a:solidFill>
                  <a:schemeClr val="tx1"/>
                </a:solidFill>
                <a:latin typeface="EC Square Sans Pro" panose="020B0506040000020004" pitchFamily="34" charset="0"/>
              </a:rPr>
              <a:t>1 prescription = 1 veterinary treatment </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Maximum duration of treatment</a:t>
            </a:r>
            <a:r>
              <a:rPr lang="en-US" sz="2000" dirty="0">
                <a:solidFill>
                  <a:schemeClr val="tx1"/>
                </a:solidFill>
                <a:latin typeface="EC Square Sans Pro" panose="020B0506040000020004" pitchFamily="34" charset="0"/>
              </a:rPr>
              <a:t>: 2 weeks for antibiotics, 1 month for other medicines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Validity prescription</a:t>
            </a:r>
            <a:r>
              <a:rPr lang="en-US" sz="2000" dirty="0">
                <a:solidFill>
                  <a:schemeClr val="tx1"/>
                </a:solidFill>
                <a:latin typeface="EC Square Sans Pro" panose="020B0506040000020004" pitchFamily="34" charset="0"/>
              </a:rPr>
              <a:t>: max 5 days for feed with antimicrobial, max 3 weeks for other medicines for food-producing animals, rest 6 months</a:t>
            </a:r>
          </a:p>
        </p:txBody>
      </p:sp>
      <p:sp>
        <p:nvSpPr>
          <p:cNvPr id="13" name="Marcador de texto 4">
            <a:extLst>
              <a:ext uri="{FF2B5EF4-FFF2-40B4-BE49-F238E27FC236}">
                <a16:creationId xmlns:a16="http://schemas.microsoft.com/office/drawing/2014/main" xmlns=""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Tree>
    <p:extLst>
      <p:ext uri="{BB962C8B-B14F-4D97-AF65-F5344CB8AC3E}">
        <p14:creationId xmlns:p14="http://schemas.microsoft.com/office/powerpoint/2010/main" val="294896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11648" y="1373161"/>
            <a:ext cx="4463869"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0" y="1296961"/>
            <a:ext cx="4419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Other considerations for prescriptions</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0" name="Marcador de texto 2">
            <a:extLst>
              <a:ext uri="{FF2B5EF4-FFF2-40B4-BE49-F238E27FC236}">
                <a16:creationId xmlns:a16="http://schemas.microsoft.com/office/drawing/2014/main" xmlns="" id="{41AA72F2-EF5B-45B6-BC82-6795A49FC9E9}"/>
              </a:ext>
            </a:extLst>
          </p:cNvPr>
          <p:cNvSpPr txBox="1">
            <a:spLocks/>
          </p:cNvSpPr>
          <p:nvPr/>
        </p:nvSpPr>
        <p:spPr>
          <a:xfrm>
            <a:off x="-609600" y="2350377"/>
            <a:ext cx="5125063" cy="3435350"/>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028700" indent="-342900">
              <a:lnSpc>
                <a:spcPct val="150000"/>
              </a:lnSpc>
              <a:buFontTx/>
              <a:buAutoNum type="arabicPeriod"/>
            </a:pPr>
            <a:r>
              <a:rPr lang="en-US" sz="2000" dirty="0" err="1">
                <a:solidFill>
                  <a:srgbClr val="003399"/>
                </a:solidFill>
                <a:latin typeface="EC Square Sans Pro"/>
              </a:rPr>
              <a:t>Categorisation</a:t>
            </a:r>
            <a:r>
              <a:rPr lang="en-US" sz="2000" dirty="0">
                <a:solidFill>
                  <a:srgbClr val="003399"/>
                </a:solidFill>
                <a:latin typeface="EC Square Sans Pro"/>
              </a:rPr>
              <a:t> of antimicrobials</a:t>
            </a:r>
          </a:p>
          <a:p>
            <a:pPr marL="1028700" indent="-342900">
              <a:lnSpc>
                <a:spcPct val="150000"/>
              </a:lnSpc>
              <a:buFontTx/>
              <a:buAutoNum type="arabicPeriod"/>
            </a:pPr>
            <a:r>
              <a:rPr lang="en-US" sz="2000" dirty="0">
                <a:solidFill>
                  <a:srgbClr val="003399"/>
                </a:solidFill>
                <a:latin typeface="EC Square Sans Pro"/>
              </a:rPr>
              <a:t>Antimicrobials reserved for human use only (</a:t>
            </a:r>
            <a:r>
              <a:rPr lang="en-US" sz="2000" dirty="0">
                <a:solidFill>
                  <a:schemeClr val="tx2">
                    <a:lumMod val="40000"/>
                    <a:lumOff val="60000"/>
                  </a:schemeClr>
                </a:solidFill>
                <a:latin typeface="EC Square Sans Pro"/>
                <a:hlinkClick r:id="rId3">
                  <a:extLst>
                    <a:ext uri="{A12FA001-AC4F-418D-AE19-62706E023703}">
                      <ahyp:hlinkClr xmlns:ahyp="http://schemas.microsoft.com/office/drawing/2018/hyperlinkcolor" xmlns="" val="tx"/>
                    </a:ext>
                  </a:extLst>
                </a:hlinkClick>
              </a:rPr>
              <a:t>Regulation (EU) 2022/1255</a:t>
            </a:r>
            <a:r>
              <a:rPr lang="en-US" sz="2000" dirty="0">
                <a:solidFill>
                  <a:srgbClr val="003399"/>
                </a:solidFill>
                <a:latin typeface="EC Square Sans Pro"/>
              </a:rPr>
              <a:t>)</a:t>
            </a:r>
          </a:p>
          <a:p>
            <a:pPr marL="1028700" indent="-342900">
              <a:lnSpc>
                <a:spcPct val="150000"/>
              </a:lnSpc>
              <a:buFontTx/>
              <a:buAutoNum type="arabicPeriod"/>
            </a:pPr>
            <a:r>
              <a:rPr lang="en-US" sz="2000" dirty="0">
                <a:solidFill>
                  <a:srgbClr val="003399"/>
                </a:solidFill>
                <a:latin typeface="EC Square Sans Pro"/>
              </a:rPr>
              <a:t>National restrictions</a:t>
            </a:r>
          </a:p>
          <a:p>
            <a:pPr marL="1028700" indent="-342900">
              <a:lnSpc>
                <a:spcPct val="150000"/>
              </a:lnSpc>
              <a:buFontTx/>
              <a:buAutoNum type="arabicPeriod"/>
            </a:pPr>
            <a:r>
              <a:rPr lang="en-US" sz="2000" dirty="0">
                <a:solidFill>
                  <a:srgbClr val="003399"/>
                </a:solidFill>
                <a:latin typeface="EC Square Sans Pro"/>
              </a:rPr>
              <a:t>Oral medication (Act to follow) – top dressing</a:t>
            </a:r>
          </a:p>
          <a:p>
            <a:pPr marL="1028700" indent="-342900">
              <a:lnSpc>
                <a:spcPct val="150000"/>
              </a:lnSpc>
              <a:buFontTx/>
              <a:buAutoNum type="arabicPeriod"/>
            </a:pPr>
            <a:r>
              <a:rPr lang="en-US" sz="2000" dirty="0">
                <a:solidFill>
                  <a:srgbClr val="003399"/>
                </a:solidFill>
                <a:latin typeface="EC Square Sans Pro"/>
              </a:rPr>
              <a:t>List of essential substances for horses</a:t>
            </a:r>
          </a:p>
        </p:txBody>
      </p:sp>
      <p:pic>
        <p:nvPicPr>
          <p:cNvPr id="15" name="Picture 3">
            <a:extLst>
              <a:ext uri="{FF2B5EF4-FFF2-40B4-BE49-F238E27FC236}">
                <a16:creationId xmlns:a16="http://schemas.microsoft.com/office/drawing/2014/main" xmlns="" id="{F94BF2AF-5A6C-4B2C-B014-C47A4CD105D4}"/>
              </a:ext>
            </a:extLst>
          </p:cNvPr>
          <p:cNvPicPr>
            <a:picLocks noChangeAspect="1"/>
          </p:cNvPicPr>
          <p:nvPr/>
        </p:nvPicPr>
        <p:blipFill>
          <a:blip r:embed="rId4"/>
          <a:stretch>
            <a:fillRect/>
          </a:stretch>
        </p:blipFill>
        <p:spPr>
          <a:xfrm>
            <a:off x="4419600" y="1362859"/>
            <a:ext cx="3927051" cy="5501491"/>
          </a:xfrm>
          <a:prstGeom prst="rect">
            <a:avLst/>
          </a:prstGeom>
        </p:spPr>
      </p:pic>
      <p:pic>
        <p:nvPicPr>
          <p:cNvPr id="17" name="Content Placeholder 7">
            <a:extLst>
              <a:ext uri="{FF2B5EF4-FFF2-40B4-BE49-F238E27FC236}">
                <a16:creationId xmlns:a16="http://schemas.microsoft.com/office/drawing/2014/main" xmlns="" id="{4ABD333F-97D8-41DE-B6F0-40ABA42FAC6F}"/>
              </a:ext>
            </a:extLst>
          </p:cNvPr>
          <p:cNvPicPr>
            <a:picLocks noChangeAspect="1"/>
          </p:cNvPicPr>
          <p:nvPr/>
        </p:nvPicPr>
        <p:blipFill>
          <a:blip r:embed="rId5"/>
          <a:stretch>
            <a:fillRect/>
          </a:stretch>
        </p:blipFill>
        <p:spPr>
          <a:xfrm>
            <a:off x="8305800" y="1362859"/>
            <a:ext cx="3918003" cy="5501491"/>
          </a:xfrm>
          <a:prstGeom prst="rect">
            <a:avLst/>
          </a:prstGeom>
        </p:spPr>
      </p:pic>
      <p:pic>
        <p:nvPicPr>
          <p:cNvPr id="18" name="Picture 6">
            <a:extLst>
              <a:ext uri="{FF2B5EF4-FFF2-40B4-BE49-F238E27FC236}">
                <a16:creationId xmlns:a16="http://schemas.microsoft.com/office/drawing/2014/main" xmlns="" id="{9D236A0E-7B83-4899-85A1-F5EB0981C801}"/>
              </a:ext>
            </a:extLst>
          </p:cNvPr>
          <p:cNvPicPr>
            <a:picLocks noChangeAspect="1"/>
          </p:cNvPicPr>
          <p:nvPr/>
        </p:nvPicPr>
        <p:blipFill>
          <a:blip r:embed="rId6"/>
          <a:stretch>
            <a:fillRect/>
          </a:stretch>
        </p:blipFill>
        <p:spPr>
          <a:xfrm>
            <a:off x="7620000" y="577850"/>
            <a:ext cx="4058816" cy="777394"/>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r>
              <a:rPr lang="en-US" sz="2800" b="1">
                <a:solidFill>
                  <a:schemeClr val="bg1"/>
                </a:solidFill>
                <a:latin typeface="EC Square Sans Pro" panose="020B0506040000020004" pitchFamily="34" charset="0"/>
              </a:rPr>
              <a:t>Record keeping</a:t>
            </a: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 </a:t>
            </a:r>
          </a:p>
          <a:p>
            <a:endParaRPr lang="en-GB"/>
          </a:p>
        </p:txBody>
      </p:sp>
      <p:sp>
        <p:nvSpPr>
          <p:cNvPr id="16" name="CuadroTexto 15">
            <a:extLst>
              <a:ext uri="{FF2B5EF4-FFF2-40B4-BE49-F238E27FC236}">
                <a16:creationId xmlns:a16="http://schemas.microsoft.com/office/drawing/2014/main" xmlns="" id="{CA4F286C-8610-4DEC-92C0-47FD21775EE4}"/>
              </a:ext>
            </a:extLst>
          </p:cNvPr>
          <p:cNvSpPr txBox="1"/>
          <p:nvPr/>
        </p:nvSpPr>
        <p:spPr>
          <a:xfrm>
            <a:off x="881743" y="2091551"/>
            <a:ext cx="209005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2019/6 (VPM)</a:t>
            </a:r>
          </a:p>
        </p:txBody>
      </p:sp>
      <p:sp>
        <p:nvSpPr>
          <p:cNvPr id="13" name="Marcador de texto 4">
            <a:extLst>
              <a:ext uri="{FF2B5EF4-FFF2-40B4-BE49-F238E27FC236}">
                <a16:creationId xmlns:a16="http://schemas.microsoft.com/office/drawing/2014/main" xmlns="" id="{EF94D7BC-2264-4BCE-94E9-E3C700EFF2AF}"/>
              </a:ext>
            </a:extLst>
          </p:cNvPr>
          <p:cNvSpPr txBox="1">
            <a:spLocks/>
          </p:cNvSpPr>
          <p:nvPr/>
        </p:nvSpPr>
        <p:spPr>
          <a:xfrm>
            <a:off x="310242" y="2488988"/>
            <a:ext cx="3233057" cy="3591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108</a:t>
            </a:r>
          </a:p>
        </p:txBody>
      </p:sp>
      <p:pic>
        <p:nvPicPr>
          <p:cNvPr id="10" name="Picture 1">
            <a:extLst>
              <a:ext uri="{FF2B5EF4-FFF2-40B4-BE49-F238E27FC236}">
                <a16:creationId xmlns:a16="http://schemas.microsoft.com/office/drawing/2014/main" xmlns="" id="{67EC53D0-6815-4BF1-A995-1BBB1F314658}"/>
              </a:ext>
            </a:extLst>
          </p:cNvPr>
          <p:cNvPicPr>
            <a:picLocks noChangeAspect="1"/>
          </p:cNvPicPr>
          <p:nvPr/>
        </p:nvPicPr>
        <p:blipFill>
          <a:blip r:embed="rId3"/>
          <a:stretch>
            <a:fillRect/>
          </a:stretch>
        </p:blipFill>
        <p:spPr>
          <a:xfrm>
            <a:off x="4172338" y="1373161"/>
            <a:ext cx="8019662" cy="5247326"/>
          </a:xfrm>
          <a:prstGeom prst="rect">
            <a:avLst/>
          </a:prstGeom>
        </p:spPr>
      </p:pic>
      <p:pic>
        <p:nvPicPr>
          <p:cNvPr id="15" name="Picture 4" descr="A stack of old books&#10;&#10;Description automatically generated">
            <a:extLst>
              <a:ext uri="{FF2B5EF4-FFF2-40B4-BE49-F238E27FC236}">
                <a16:creationId xmlns:a16="http://schemas.microsoft.com/office/drawing/2014/main" xmlns="" id="{00E0E056-09FE-4B9F-B490-F796BFA234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774" y="4040045"/>
            <a:ext cx="2442125" cy="2782168"/>
          </a:xfrm>
          <a:prstGeom prst="rect">
            <a:avLst/>
          </a:prstGeom>
        </p:spPr>
      </p:pic>
      <p:sp>
        <p:nvSpPr>
          <p:cNvPr id="17" name="CuadroTexto 16">
            <a:extLst>
              <a:ext uri="{FF2B5EF4-FFF2-40B4-BE49-F238E27FC236}">
                <a16:creationId xmlns:a16="http://schemas.microsoft.com/office/drawing/2014/main" xmlns="" id="{2502442D-8C45-46F7-A946-0AC1B0C6A7B6}"/>
              </a:ext>
            </a:extLst>
          </p:cNvPr>
          <p:cNvSpPr txBox="1"/>
          <p:nvPr/>
        </p:nvSpPr>
        <p:spPr>
          <a:xfrm>
            <a:off x="967743" y="3197171"/>
            <a:ext cx="1927857" cy="400110"/>
          </a:xfrm>
          <a:prstGeom prst="rect">
            <a:avLst/>
          </a:prstGeom>
          <a:solidFill>
            <a:srgbClr val="2C7470"/>
          </a:solidFill>
        </p:spPr>
        <p:txBody>
          <a:bodyPr wrap="square" rtlCol="0">
            <a:spAutoFit/>
          </a:bodyPr>
          <a:lstStyle/>
          <a:p>
            <a:r>
              <a:rPr lang="en-GB" sz="2000" b="1">
                <a:solidFill>
                  <a:schemeClr val="bg1"/>
                </a:solidFill>
                <a:latin typeface="EC Square Sans Pro" panose="020B0506040000020004" pitchFamily="34" charset="0"/>
              </a:rPr>
              <a:t>OBLIGATIONS</a:t>
            </a:r>
          </a:p>
        </p:txBody>
      </p:sp>
    </p:spTree>
    <p:extLst>
      <p:ext uri="{BB962C8B-B14F-4D97-AF65-F5344CB8AC3E}">
        <p14:creationId xmlns:p14="http://schemas.microsoft.com/office/powerpoint/2010/main" val="366038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2"/>
            <a:ext cx="11678639" cy="71839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914400" y="1481083"/>
            <a:ext cx="70104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n-US" sz="2800" b="1">
                <a:solidFill>
                  <a:schemeClr val="bg1"/>
                </a:solidFill>
                <a:latin typeface="EC Square Sans Pro" panose="020B0506040000020004" pitchFamily="34" charset="0"/>
              </a:rPr>
              <a:t>Marketing </a:t>
            </a:r>
            <a:r>
              <a:rPr lang="en-US" sz="2800" b="1" err="1">
                <a:solidFill>
                  <a:schemeClr val="bg1"/>
                </a:solidFill>
                <a:latin typeface="EC Square Sans Pro" panose="020B0506040000020004" pitchFamily="34" charset="0"/>
              </a:rPr>
              <a:t>Authorisation</a:t>
            </a:r>
            <a:endParaRPr lang="en-US" sz="2800" b="1">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 </a:t>
            </a:r>
          </a:p>
          <a:p>
            <a:endParaRPr lang="en-GB"/>
          </a:p>
        </p:txBody>
      </p:sp>
      <p:sp>
        <p:nvSpPr>
          <p:cNvPr id="16" name="CuadroTexto 15">
            <a:extLst>
              <a:ext uri="{FF2B5EF4-FFF2-40B4-BE49-F238E27FC236}">
                <a16:creationId xmlns:a16="http://schemas.microsoft.com/office/drawing/2014/main" xmlns="" id="{CA4F286C-8610-4DEC-92C0-47FD21775EE4}"/>
              </a:ext>
            </a:extLst>
          </p:cNvPr>
          <p:cNvSpPr txBox="1"/>
          <p:nvPr/>
        </p:nvSpPr>
        <p:spPr>
          <a:xfrm>
            <a:off x="881743" y="2091551"/>
            <a:ext cx="209005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2019/6 (VPM)</a:t>
            </a:r>
          </a:p>
        </p:txBody>
      </p:sp>
      <p:sp>
        <p:nvSpPr>
          <p:cNvPr id="11" name="Marcador de texto 4">
            <a:extLst>
              <a:ext uri="{FF2B5EF4-FFF2-40B4-BE49-F238E27FC236}">
                <a16:creationId xmlns:a16="http://schemas.microsoft.com/office/drawing/2014/main" xmlns="" id="{363ADD4D-C1B2-4637-8DEC-175D9887CC7C}"/>
              </a:ext>
            </a:extLst>
          </p:cNvPr>
          <p:cNvSpPr txBox="1">
            <a:spLocks/>
          </p:cNvSpPr>
          <p:nvPr/>
        </p:nvSpPr>
        <p:spPr>
          <a:xfrm>
            <a:off x="0" y="2520950"/>
            <a:ext cx="7924800" cy="1309596"/>
          </a:xfrm>
          <a:prstGeom prst="rect">
            <a:avLst/>
          </a:prstGeom>
          <a:solidFill>
            <a:srgbClr val="2C7470"/>
          </a:solidFill>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400" b="1" dirty="0">
                <a:solidFill>
                  <a:schemeClr val="bg1"/>
                </a:solidFill>
                <a:latin typeface="EC Square Sans Pro" panose="020B0506040000020004" pitchFamily="34" charset="0"/>
              </a:rPr>
              <a:t>Principle Rule </a:t>
            </a:r>
          </a:p>
          <a:p>
            <a:r>
              <a:rPr lang="en-GB" sz="2400" dirty="0">
                <a:solidFill>
                  <a:schemeClr val="bg1"/>
                </a:solidFill>
                <a:latin typeface="EC Square Sans Pro"/>
              </a:rPr>
              <a:t>Veterinary medicines must be used according to the marketing authorisation (SPC/leaflet) </a:t>
            </a:r>
            <a:endParaRPr lang="en-GB" sz="2400" dirty="0">
              <a:solidFill>
                <a:schemeClr val="bg1"/>
              </a:solidFill>
              <a:latin typeface="EC Square Sans Pro" panose="020B0506040000020004" pitchFamily="34" charset="0"/>
            </a:endParaRPr>
          </a:p>
          <a:p>
            <a:endParaRPr lang="en-GB" sz="2000" b="1" dirty="0">
              <a:solidFill>
                <a:schemeClr val="bg1"/>
              </a:solidFill>
              <a:latin typeface="EC Square Sans Pro" panose="020B0506040000020004" pitchFamily="34" charset="0"/>
            </a:endParaRPr>
          </a:p>
          <a:p>
            <a:endParaRPr lang="en-GB" sz="2000" b="1" dirty="0">
              <a:solidFill>
                <a:schemeClr val="tx1"/>
              </a:solidFill>
              <a:latin typeface="EC Square Sans Pro" panose="020B0506040000020004" pitchFamily="34" charset="0"/>
            </a:endParaRPr>
          </a:p>
        </p:txBody>
      </p:sp>
      <p:sp>
        <p:nvSpPr>
          <p:cNvPr id="18" name="Marcador de texto 2">
            <a:extLst>
              <a:ext uri="{FF2B5EF4-FFF2-40B4-BE49-F238E27FC236}">
                <a16:creationId xmlns:a16="http://schemas.microsoft.com/office/drawing/2014/main" xmlns="" id="{B3DCE263-F95B-4BDC-B187-2EAB9E07A708}"/>
              </a:ext>
            </a:extLst>
          </p:cNvPr>
          <p:cNvSpPr txBox="1">
            <a:spLocks/>
          </p:cNvSpPr>
          <p:nvPr/>
        </p:nvSpPr>
        <p:spPr>
          <a:xfrm>
            <a:off x="-13252" y="4044950"/>
            <a:ext cx="8319052" cy="2775983"/>
          </a:xfrm>
          <a:prstGeom prst="rect">
            <a:avLst/>
          </a:prstGeom>
          <a:solidFill>
            <a:srgbClr val="6BB188"/>
          </a:solid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en-US" sz="2400" dirty="0">
                <a:solidFill>
                  <a:schemeClr val="bg1"/>
                </a:solidFill>
                <a:latin typeface="EC Square Sans Pro" panose="020B0506040000020004" pitchFamily="34" charset="0"/>
              </a:rPr>
              <a:t>You need to use a veterinary medicine for the </a:t>
            </a:r>
            <a:r>
              <a:rPr lang="en-US" sz="2400" b="1" dirty="0">
                <a:solidFill>
                  <a:schemeClr val="bg1"/>
                </a:solidFill>
                <a:latin typeface="EC Square Sans Pro" panose="020B0506040000020004" pitchFamily="34" charset="0"/>
              </a:rPr>
              <a:t>indication</a:t>
            </a:r>
            <a:r>
              <a:rPr lang="en-US" sz="2400" dirty="0">
                <a:solidFill>
                  <a:schemeClr val="bg1"/>
                </a:solidFill>
                <a:latin typeface="EC Square Sans Pro" panose="020B0506040000020004" pitchFamily="34" charset="0"/>
              </a:rPr>
              <a:t>, </a:t>
            </a:r>
            <a:r>
              <a:rPr lang="en-US" sz="2400" b="1" dirty="0">
                <a:solidFill>
                  <a:schemeClr val="bg1"/>
                </a:solidFill>
                <a:latin typeface="EC Square Sans Pro" panose="020B0506040000020004" pitchFamily="34" charset="0"/>
              </a:rPr>
              <a:t>species</a:t>
            </a:r>
            <a:r>
              <a:rPr lang="en-US" sz="2400" dirty="0">
                <a:solidFill>
                  <a:schemeClr val="bg1"/>
                </a:solidFill>
                <a:latin typeface="EC Square Sans Pro" panose="020B0506040000020004" pitchFamily="34" charset="0"/>
              </a:rPr>
              <a:t> and </a:t>
            </a:r>
            <a:r>
              <a:rPr lang="en-US" sz="2400" b="1" dirty="0">
                <a:solidFill>
                  <a:schemeClr val="bg1"/>
                </a:solidFill>
                <a:latin typeface="EC Square Sans Pro" panose="020B0506040000020004" pitchFamily="34" charset="0"/>
              </a:rPr>
              <a:t>dosage regime </a:t>
            </a:r>
            <a:r>
              <a:rPr lang="en-US" sz="2400" dirty="0">
                <a:solidFill>
                  <a:schemeClr val="bg1"/>
                </a:solidFill>
                <a:latin typeface="EC Square Sans Pro" panose="020B0506040000020004" pitchFamily="34" charset="0"/>
              </a:rPr>
              <a:t>detailed in the SPC/leaflet. </a:t>
            </a:r>
            <a:r>
              <a:rPr lang="en-GB" sz="2400" dirty="0">
                <a:solidFill>
                  <a:schemeClr val="bg1"/>
                </a:solidFill>
                <a:latin typeface="EC Square Sans Pro" panose="020B0506040000020004" pitchFamily="34" charset="0"/>
              </a:rPr>
              <a:t>If</a:t>
            </a:r>
            <a:r>
              <a:rPr lang="en-US" sz="2400" dirty="0">
                <a:solidFill>
                  <a:schemeClr val="bg1"/>
                </a:solidFill>
                <a:latin typeface="EC Square Sans Pro" panose="020B0506040000020004" pitchFamily="34" charset="0"/>
              </a:rPr>
              <a:t> there is no veterinary product authorized for a certain indication/species or there is a shortage -&gt; you can use the rules </a:t>
            </a:r>
            <a:r>
              <a:rPr lang="en-GB" sz="2400" dirty="0">
                <a:solidFill>
                  <a:schemeClr val="bg1"/>
                </a:solidFill>
                <a:latin typeface="EC Square Sans Pro" panose="020B0506040000020004" pitchFamily="34" charset="0"/>
              </a:rPr>
              <a:t>of </a:t>
            </a:r>
            <a:r>
              <a:rPr lang="en-US" sz="2400" dirty="0">
                <a:solidFill>
                  <a:schemeClr val="bg1"/>
                </a:solidFill>
                <a:latin typeface="EC Square Sans Pro" panose="020B0506040000020004" pitchFamily="34" charset="0"/>
              </a:rPr>
              <a:t>Art</a:t>
            </a:r>
            <a:r>
              <a:rPr lang="en-US" sz="2400" b="1" dirty="0">
                <a:solidFill>
                  <a:schemeClr val="bg1"/>
                </a:solidFill>
                <a:latin typeface="EC Square Sans Pro" panose="020B0506040000020004" pitchFamily="34" charset="0"/>
              </a:rPr>
              <a:t>. 112-114</a:t>
            </a:r>
          </a:p>
        </p:txBody>
      </p:sp>
      <p:pic>
        <p:nvPicPr>
          <p:cNvPr id="19" name="Picture 1">
            <a:extLst>
              <a:ext uri="{FF2B5EF4-FFF2-40B4-BE49-F238E27FC236}">
                <a16:creationId xmlns:a16="http://schemas.microsoft.com/office/drawing/2014/main" xmlns="" id="{2171ACF3-BEC2-4EB2-9A5B-24551E0CF12A}"/>
              </a:ext>
            </a:extLst>
          </p:cNvPr>
          <p:cNvPicPr>
            <a:picLocks noChangeAspect="1"/>
          </p:cNvPicPr>
          <p:nvPr/>
        </p:nvPicPr>
        <p:blipFill>
          <a:blip r:embed="rId3"/>
          <a:stretch>
            <a:fillRect/>
          </a:stretch>
        </p:blipFill>
        <p:spPr>
          <a:xfrm>
            <a:off x="8305800" y="1392472"/>
            <a:ext cx="3351067" cy="5428461"/>
          </a:xfrm>
          <a:prstGeom prst="rect">
            <a:avLst/>
          </a:prstGeom>
        </p:spPr>
      </p:pic>
    </p:spTree>
    <p:extLst>
      <p:ext uri="{BB962C8B-B14F-4D97-AF65-F5344CB8AC3E}">
        <p14:creationId xmlns:p14="http://schemas.microsoft.com/office/powerpoint/2010/main" val="120221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n-US" sz="2400" b="1" dirty="0">
                <a:solidFill>
                  <a:schemeClr val="bg1"/>
                </a:solidFill>
                <a:latin typeface="EC Square Sans Pro" panose="020B0506040000020004" pitchFamily="34" charset="0"/>
              </a:rPr>
              <a:t>When no medicine </a:t>
            </a:r>
            <a:r>
              <a:rPr lang="en-US" sz="2400" b="1" dirty="0" err="1">
                <a:solidFill>
                  <a:schemeClr val="bg1"/>
                </a:solidFill>
                <a:latin typeface="EC Square Sans Pro" panose="020B0506040000020004" pitchFamily="34" charset="0"/>
              </a:rPr>
              <a:t>authorised</a:t>
            </a:r>
            <a:r>
              <a:rPr lang="en-US" sz="2400" b="1" dirty="0">
                <a:solidFill>
                  <a:schemeClr val="bg1"/>
                </a:solidFill>
                <a:latin typeface="EC Square Sans Pro" panose="020B0506040000020004" pitchFamily="34" charset="0"/>
              </a:rPr>
              <a:t> for </a:t>
            </a:r>
            <a:r>
              <a:rPr lang="en-US" sz="2400" b="1" u="sng" dirty="0">
                <a:solidFill>
                  <a:schemeClr val="bg1"/>
                </a:solidFill>
                <a:latin typeface="EC Square Sans Pro" panose="020B0506040000020004" pitchFamily="34" charset="0"/>
              </a:rPr>
              <a:t>food-producing animals </a:t>
            </a:r>
            <a:r>
              <a:rPr lang="en-US" sz="2400" b="1" dirty="0">
                <a:solidFill>
                  <a:schemeClr val="bg1"/>
                </a:solidFill>
                <a:latin typeface="EC Square Sans Pro" panose="020B0506040000020004" pitchFamily="34" charset="0"/>
              </a:rPr>
              <a:t>or authorized ones are not available</a:t>
            </a: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dirty="0">
                <a:latin typeface="EC Square Sans Pro" panose="020B0506040000020004" pitchFamily="34" charset="0"/>
              </a:rPr>
              <a:t>Common rules – Use of veterinary medicinal products</a:t>
            </a:r>
            <a:endParaRPr lang="bg-BG" sz="2800" dirty="0">
              <a:latin typeface="EC Square Sans Pro" panose="020B0506040000020004" pitchFamily="34" charset="0"/>
            </a:endParaRPr>
          </a:p>
          <a:p>
            <a:r>
              <a:rPr lang="en-US" sz="2800" dirty="0">
                <a:latin typeface="EC Square Sans Pro" panose="020B0506040000020004" pitchFamily="34" charset="0"/>
              </a:rPr>
              <a:t>outside </a:t>
            </a:r>
            <a:r>
              <a:rPr lang="en-GB" sz="2800" dirty="0">
                <a:latin typeface="EC Square Sans Pro" panose="020B0506040000020004" pitchFamily="34" charset="0"/>
              </a:rPr>
              <a:t>the terms of the</a:t>
            </a:r>
            <a:r>
              <a:rPr lang="en-US" sz="2800" dirty="0">
                <a:latin typeface="EC Square Sans Pro" panose="020B0506040000020004" pitchFamily="34" charset="0"/>
              </a:rPr>
              <a:t> marketing </a:t>
            </a:r>
            <a:r>
              <a:rPr lang="en-US" sz="2800" dirty="0" err="1">
                <a:latin typeface="EC Square Sans Pro" panose="020B0506040000020004" pitchFamily="34" charset="0"/>
              </a:rPr>
              <a:t>authorisation</a:t>
            </a:r>
            <a:endParaRPr lang="en-US" sz="2800" dirty="0">
              <a:latin typeface="EC Square Sans Pro" panose="020B0506040000020004" pitchFamily="34" charset="0"/>
            </a:endParaRPr>
          </a:p>
          <a:p>
            <a:endParaRPr lang="en-GB" dirty="0"/>
          </a:p>
        </p:txBody>
      </p:sp>
      <p:sp>
        <p:nvSpPr>
          <p:cNvPr id="11" name="TextBox 8">
            <a:extLst>
              <a:ext uri="{FF2B5EF4-FFF2-40B4-BE49-F238E27FC236}">
                <a16:creationId xmlns:a16="http://schemas.microsoft.com/office/drawing/2014/main" xmlns="" id="{BB7E4F4F-C703-441F-87FE-EFEECBF28284}"/>
              </a:ext>
            </a:extLst>
          </p:cNvPr>
          <p:cNvSpPr txBox="1"/>
          <p:nvPr/>
        </p:nvSpPr>
        <p:spPr>
          <a:xfrm>
            <a:off x="483920" y="3146420"/>
            <a:ext cx="4773879" cy="1077218"/>
          </a:xfrm>
          <a:prstGeom prst="rect">
            <a:avLst/>
          </a:prstGeom>
          <a:solidFill>
            <a:srgbClr val="ECEBEB"/>
          </a:solidFill>
        </p:spPr>
        <p:txBody>
          <a:bodyPr wrap="square" rtlCol="0">
            <a:spAutoFit/>
          </a:bodyPr>
          <a:lstStyle/>
          <a:p>
            <a:r>
              <a:rPr lang="en-US" sz="1600" dirty="0">
                <a:solidFill>
                  <a:schemeClr val="tx1"/>
                </a:solidFill>
                <a:latin typeface="EC Square Sans Pro" panose="020B0506040000020004" pitchFamily="34" charset="0"/>
              </a:rPr>
              <a:t>Product </a:t>
            </a:r>
            <a:r>
              <a:rPr lang="en-US" sz="1600" dirty="0" err="1">
                <a:solidFill>
                  <a:schemeClr val="tx1"/>
                </a:solidFill>
                <a:latin typeface="EC Square Sans Pro" panose="020B0506040000020004" pitchFamily="34" charset="0"/>
              </a:rPr>
              <a:t>authorised</a:t>
            </a:r>
            <a:r>
              <a:rPr lang="en-US" sz="1600" dirty="0">
                <a:solidFill>
                  <a:schemeClr val="tx1"/>
                </a:solidFill>
                <a:latin typeface="EC Square Sans Pro" panose="020B0506040000020004" pitchFamily="34" charset="0"/>
              </a:rPr>
              <a:t> for the: </a:t>
            </a:r>
          </a:p>
          <a:p>
            <a:r>
              <a:rPr lang="en-US" sz="1600" b="1" dirty="0">
                <a:solidFill>
                  <a:schemeClr val="tx1"/>
                </a:solidFill>
                <a:latin typeface="EC Square Sans Pro" panose="020B0506040000020004" pitchFamily="34" charset="0"/>
              </a:rPr>
              <a:t>- same/another indication</a:t>
            </a:r>
            <a:endParaRPr lang="en-US" sz="1600" b="1" dirty="0">
              <a:solidFill>
                <a:srgbClr val="FF0000"/>
              </a:solidFill>
              <a:latin typeface="EC Square Sans Pro" panose="020B0506040000020004" pitchFamily="34" charset="0"/>
            </a:endParaRPr>
          </a:p>
          <a:p>
            <a:r>
              <a:rPr lang="en-US" sz="1600" b="1" dirty="0">
                <a:solidFill>
                  <a:schemeClr val="tx1"/>
                </a:solidFill>
                <a:latin typeface="EC Square Sans Pro" panose="020B0506040000020004" pitchFamily="34" charset="0"/>
              </a:rPr>
              <a:t>- in</a:t>
            </a:r>
            <a:r>
              <a:rPr lang="en-US" sz="1600" dirty="0">
                <a:solidFill>
                  <a:schemeClr val="tx1"/>
                </a:solidFill>
                <a:latin typeface="EC Square Sans Pro" panose="020B0506040000020004" pitchFamily="34" charset="0"/>
              </a:rPr>
              <a:t> </a:t>
            </a:r>
            <a:r>
              <a:rPr lang="en-US" sz="1600" b="1" dirty="0">
                <a:solidFill>
                  <a:schemeClr val="tx1"/>
                </a:solidFill>
                <a:latin typeface="EC Square Sans Pro" panose="020B0506040000020004" pitchFamily="34" charset="0"/>
              </a:rPr>
              <a:t>same/another food-producing species</a:t>
            </a:r>
          </a:p>
          <a:p>
            <a:r>
              <a:rPr lang="en-US" sz="1600" b="1" dirty="0">
                <a:solidFill>
                  <a:schemeClr val="tx1"/>
                </a:solidFill>
                <a:latin typeface="EC Square Sans Pro" panose="020B0506040000020004" pitchFamily="34" charset="0"/>
              </a:rPr>
              <a:t>- </a:t>
            </a:r>
            <a:r>
              <a:rPr lang="en-US" sz="1600" dirty="0">
                <a:solidFill>
                  <a:schemeClr val="tx1"/>
                </a:solidFill>
                <a:latin typeface="EC Square Sans Pro" panose="020B0506040000020004" pitchFamily="34" charset="0"/>
              </a:rPr>
              <a:t>in the </a:t>
            </a:r>
            <a:r>
              <a:rPr lang="en-US" sz="1600" b="1" dirty="0">
                <a:solidFill>
                  <a:schemeClr val="tx1"/>
                </a:solidFill>
                <a:latin typeface="EC Square Sans Pro" panose="020B0506040000020004" pitchFamily="34" charset="0"/>
              </a:rPr>
              <a:t>same/another EU country</a:t>
            </a:r>
            <a:endParaRPr lang="x-none" sz="1600" b="1" dirty="0">
              <a:solidFill>
                <a:schemeClr val="tx1"/>
              </a:solidFill>
              <a:latin typeface="EC Square Sans Pro" panose="020B0506040000020004" pitchFamily="34" charset="0"/>
            </a:endParaRPr>
          </a:p>
        </p:txBody>
      </p:sp>
      <p:sp>
        <p:nvSpPr>
          <p:cNvPr id="19" name="TextBox 10">
            <a:extLst>
              <a:ext uri="{FF2B5EF4-FFF2-40B4-BE49-F238E27FC236}">
                <a16:creationId xmlns:a16="http://schemas.microsoft.com/office/drawing/2014/main" xmlns="" id="{31A6D801-C04B-45D8-9775-B697C3F8B0AF}"/>
              </a:ext>
            </a:extLst>
          </p:cNvPr>
          <p:cNvSpPr txBox="1"/>
          <p:nvPr/>
        </p:nvSpPr>
        <p:spPr>
          <a:xfrm>
            <a:off x="584381" y="5376378"/>
            <a:ext cx="4590207" cy="338554"/>
          </a:xfrm>
          <a:prstGeom prst="rect">
            <a:avLst/>
          </a:prstGeom>
          <a:solidFill>
            <a:srgbClr val="ECEBEB"/>
          </a:solidFill>
        </p:spPr>
        <p:txBody>
          <a:bodyPr wrap="square" rtlCol="0">
            <a:spAutoFit/>
          </a:bodyPr>
          <a:lstStyle/>
          <a:p>
            <a:r>
              <a:rPr lang="en-US" sz="1600" dirty="0">
                <a:solidFill>
                  <a:schemeClr val="tx1"/>
                </a:solidFill>
                <a:latin typeface="EC Square Sans Pro" panose="020B0506040000020004" pitchFamily="34" charset="0"/>
              </a:rPr>
              <a:t>A</a:t>
            </a:r>
            <a:r>
              <a:rPr lang="en-US" sz="1600" strike="dblStrike" kern="1200" dirty="0">
                <a:solidFill>
                  <a:srgbClr val="FF0000"/>
                </a:solidFill>
                <a:latin typeface="EC Square Sans Pro" panose="020B0506040000020004" pitchFamily="34" charset="0"/>
                <a:ea typeface="+mn-ea"/>
                <a:cs typeface="+mn-cs"/>
              </a:rPr>
              <a:t> </a:t>
            </a:r>
            <a:r>
              <a:rPr lang="en-US" sz="1600" b="1" dirty="0">
                <a:solidFill>
                  <a:schemeClr val="tx1"/>
                </a:solidFill>
                <a:latin typeface="EC Square Sans Pro" panose="020B0506040000020004" pitchFamily="34" charset="0"/>
              </a:rPr>
              <a:t>human medicine </a:t>
            </a:r>
            <a:r>
              <a:rPr lang="en-US" sz="1600" b="1" dirty="0" err="1">
                <a:solidFill>
                  <a:schemeClr val="tx1"/>
                </a:solidFill>
                <a:latin typeface="EC Square Sans Pro" panose="020B0506040000020004" pitchFamily="34" charset="0"/>
              </a:rPr>
              <a:t>authorised</a:t>
            </a:r>
            <a:r>
              <a:rPr lang="en-US" sz="1600" b="1" dirty="0">
                <a:solidFill>
                  <a:schemeClr val="tx1"/>
                </a:solidFill>
                <a:latin typeface="EC Square Sans Pro" panose="020B0506040000020004" pitchFamily="34" charset="0"/>
              </a:rPr>
              <a:t> in the EU </a:t>
            </a:r>
          </a:p>
        </p:txBody>
      </p:sp>
      <p:sp>
        <p:nvSpPr>
          <p:cNvPr id="20" name="TextBox 11">
            <a:extLst>
              <a:ext uri="{FF2B5EF4-FFF2-40B4-BE49-F238E27FC236}">
                <a16:creationId xmlns:a16="http://schemas.microsoft.com/office/drawing/2014/main" xmlns="" id="{C875C385-EAF7-48D2-B3D8-4B59A3CA9938}"/>
              </a:ext>
            </a:extLst>
          </p:cNvPr>
          <p:cNvSpPr txBox="1"/>
          <p:nvPr/>
        </p:nvSpPr>
        <p:spPr>
          <a:xfrm>
            <a:off x="497894" y="6153972"/>
            <a:ext cx="4715061" cy="584775"/>
          </a:xfrm>
          <a:prstGeom prst="rect">
            <a:avLst/>
          </a:prstGeom>
          <a:solidFill>
            <a:srgbClr val="ECEBEB"/>
          </a:solidFill>
        </p:spPr>
        <p:txBody>
          <a:bodyPr wrap="square" rtlCol="0">
            <a:spAutoFit/>
          </a:bodyPr>
          <a:lstStyle/>
          <a:p>
            <a:pPr algn="l" rtl="0">
              <a:defRPr/>
            </a:pPr>
            <a:r>
              <a:rPr lang="en-US" sz="1600" b="1" dirty="0">
                <a:solidFill>
                  <a:schemeClr val="tx1"/>
                </a:solidFill>
                <a:latin typeface="EC Square Sans Pro" panose="020B0506040000020004" pitchFamily="34" charset="0"/>
              </a:rPr>
              <a:t>VMP prepared extemporaneously </a:t>
            </a:r>
            <a:r>
              <a:rPr lang="en-US" sz="1600" dirty="0">
                <a:solidFill>
                  <a:schemeClr val="tx1"/>
                </a:solidFill>
                <a:latin typeface="EC Square Sans Pro" panose="020B0506040000020004" pitchFamily="34" charset="0"/>
              </a:rPr>
              <a:t>in accordance with the terms of a veterinary prescription. </a:t>
            </a:r>
            <a:endParaRPr lang="en-GB" sz="1100" dirty="0">
              <a:solidFill>
                <a:schemeClr val="tx1"/>
              </a:solidFill>
              <a:latin typeface="EC Square Sans Pro" panose="020B0506040000020004" pitchFamily="34" charset="0"/>
            </a:endParaRPr>
          </a:p>
        </p:txBody>
      </p:sp>
      <p:sp>
        <p:nvSpPr>
          <p:cNvPr id="21" name="TextBox 12">
            <a:extLst>
              <a:ext uri="{FF2B5EF4-FFF2-40B4-BE49-F238E27FC236}">
                <a16:creationId xmlns:a16="http://schemas.microsoft.com/office/drawing/2014/main" xmlns="" id="{BAE47D28-8273-441B-A750-B1944FBD52DC}"/>
              </a:ext>
            </a:extLst>
          </p:cNvPr>
          <p:cNvSpPr txBox="1"/>
          <p:nvPr/>
        </p:nvSpPr>
        <p:spPr>
          <a:xfrm>
            <a:off x="477022" y="2164775"/>
            <a:ext cx="4780778" cy="584775"/>
          </a:xfrm>
          <a:prstGeom prst="rect">
            <a:avLst/>
          </a:prstGeom>
          <a:solidFill>
            <a:srgbClr val="ECEBEB"/>
          </a:solidFill>
        </p:spPr>
        <p:txBody>
          <a:bodyPr wrap="square" rtlCol="0">
            <a:spAutoFit/>
          </a:bodyPr>
          <a:lstStyle/>
          <a:p>
            <a:r>
              <a:rPr lang="en-US" sz="1600" dirty="0">
                <a:solidFill>
                  <a:schemeClr val="tx1"/>
                </a:solidFill>
                <a:latin typeface="EC Square Sans Pro" panose="020B0506040000020004" pitchFamily="34" charset="0"/>
              </a:rPr>
              <a:t>Product </a:t>
            </a:r>
            <a:r>
              <a:rPr lang="en-US" sz="1600" dirty="0" err="1">
                <a:solidFill>
                  <a:schemeClr val="tx1"/>
                </a:solidFill>
                <a:latin typeface="EC Square Sans Pro" panose="020B0506040000020004" pitchFamily="34" charset="0"/>
              </a:rPr>
              <a:t>authorised</a:t>
            </a:r>
            <a:r>
              <a:rPr lang="en-US" sz="1600" dirty="0">
                <a:solidFill>
                  <a:schemeClr val="tx1"/>
                </a:solidFill>
                <a:latin typeface="EC Square Sans Pro" panose="020B0506040000020004" pitchFamily="34" charset="0"/>
              </a:rPr>
              <a:t> (Art106(1)) in your country for the species and indication concerned</a:t>
            </a:r>
            <a:endParaRPr lang="x-none" sz="1600" b="1" dirty="0">
              <a:solidFill>
                <a:schemeClr val="tx1"/>
              </a:solidFill>
              <a:latin typeface="EC Square Sans Pro" panose="020B0506040000020004" pitchFamily="34" charset="0"/>
            </a:endParaRPr>
          </a:p>
        </p:txBody>
      </p:sp>
      <p:sp>
        <p:nvSpPr>
          <p:cNvPr id="22" name="Arrow: Right 13">
            <a:extLst>
              <a:ext uri="{FF2B5EF4-FFF2-40B4-BE49-F238E27FC236}">
                <a16:creationId xmlns:a16="http://schemas.microsoft.com/office/drawing/2014/main" xmlns="" id="{62318C66-7E76-4E9A-BA3C-EC0337B2F32F}"/>
              </a:ext>
            </a:extLst>
          </p:cNvPr>
          <p:cNvSpPr/>
          <p:nvPr/>
        </p:nvSpPr>
        <p:spPr>
          <a:xfrm>
            <a:off x="5257799" y="2215200"/>
            <a:ext cx="555172" cy="34806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24" name="Arrow: Down 15">
            <a:extLst>
              <a:ext uri="{FF2B5EF4-FFF2-40B4-BE49-F238E27FC236}">
                <a16:creationId xmlns:a16="http://schemas.microsoft.com/office/drawing/2014/main" xmlns="" id="{B3BABC70-16F3-44C0-886D-A684AE2E5F87}"/>
              </a:ext>
            </a:extLst>
          </p:cNvPr>
          <p:cNvSpPr/>
          <p:nvPr/>
        </p:nvSpPr>
        <p:spPr>
          <a:xfrm>
            <a:off x="2687346" y="2738582"/>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25" name="TextBox 16">
            <a:extLst>
              <a:ext uri="{FF2B5EF4-FFF2-40B4-BE49-F238E27FC236}">
                <a16:creationId xmlns:a16="http://schemas.microsoft.com/office/drawing/2014/main" xmlns="" id="{85AB590C-E616-498F-B4C0-539B365F84A2}"/>
              </a:ext>
            </a:extLst>
          </p:cNvPr>
          <p:cNvSpPr txBox="1"/>
          <p:nvPr/>
        </p:nvSpPr>
        <p:spPr>
          <a:xfrm>
            <a:off x="2933700" y="2607853"/>
            <a:ext cx="3200400" cy="584775"/>
          </a:xfrm>
          <a:prstGeom prst="rect">
            <a:avLst/>
          </a:prstGeom>
          <a:noFill/>
          <a:ln>
            <a:noFill/>
          </a:ln>
        </p:spPr>
        <p:txBody>
          <a:bodyPr wrap="square" rtlCol="0">
            <a:spAutoFit/>
          </a:bodyPr>
          <a:lstStyle/>
          <a:p>
            <a:r>
              <a:rPr lang="en-US" sz="1600" i="1" dirty="0">
                <a:solidFill>
                  <a:srgbClr val="C00000"/>
                </a:solidFill>
                <a:latin typeface="EC Square Sans Pro" panose="020B0506040000020004" pitchFamily="34" charset="0"/>
              </a:rPr>
              <a:t>If not, under vet responsibility </a:t>
            </a:r>
          </a:p>
          <a:p>
            <a:r>
              <a:rPr lang="en-US" sz="1600" i="1" dirty="0">
                <a:solidFill>
                  <a:srgbClr val="C00000"/>
                </a:solidFill>
                <a:latin typeface="EC Square Sans Pro" panose="020B0506040000020004" pitchFamily="34" charset="0"/>
              </a:rPr>
              <a:t>&amp; to avoid unacceptable suffering</a:t>
            </a:r>
            <a:endParaRPr lang="x-none" sz="1600" b="1" i="1" dirty="0">
              <a:solidFill>
                <a:srgbClr val="C00000"/>
              </a:solidFill>
              <a:latin typeface="EC Square Sans Pro" panose="020B0506040000020004" pitchFamily="34" charset="0"/>
            </a:endParaRPr>
          </a:p>
        </p:txBody>
      </p:sp>
      <p:sp>
        <p:nvSpPr>
          <p:cNvPr id="3" name="Rectángulo 2">
            <a:extLst>
              <a:ext uri="{FF2B5EF4-FFF2-40B4-BE49-F238E27FC236}">
                <a16:creationId xmlns:a16="http://schemas.microsoft.com/office/drawing/2014/main" xmlns="" id="{D69CFB79-DCC6-4A5E-95D6-01BBC7DF94FC}"/>
              </a:ext>
            </a:extLst>
          </p:cNvPr>
          <p:cNvSpPr/>
          <p:nvPr/>
        </p:nvSpPr>
        <p:spPr>
          <a:xfrm>
            <a:off x="5834742" y="2164775"/>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Must use this product</a:t>
            </a:r>
            <a:endParaRPr lang="x-none" sz="1800">
              <a:solidFill>
                <a:schemeClr val="bg1"/>
              </a:solidFill>
              <a:latin typeface="EC Square Sans Pro" panose="020B0506040000020004" pitchFamily="34" charset="0"/>
            </a:endParaRPr>
          </a:p>
        </p:txBody>
      </p:sp>
      <p:sp>
        <p:nvSpPr>
          <p:cNvPr id="38" name="Rectángulo 37">
            <a:extLst>
              <a:ext uri="{FF2B5EF4-FFF2-40B4-BE49-F238E27FC236}">
                <a16:creationId xmlns:a16="http://schemas.microsoft.com/office/drawing/2014/main" xmlns="" id="{22789DAB-867D-42A2-A5CB-E096A1CE3EF9}"/>
              </a:ext>
            </a:extLst>
          </p:cNvPr>
          <p:cNvSpPr/>
          <p:nvPr/>
        </p:nvSpPr>
        <p:spPr>
          <a:xfrm>
            <a:off x="5812971" y="3161215"/>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Select a product</a:t>
            </a:r>
            <a:endParaRPr lang="x-none" sz="1800">
              <a:solidFill>
                <a:schemeClr val="bg1"/>
              </a:solidFill>
              <a:latin typeface="EC Square Sans Pro" panose="020B0506040000020004" pitchFamily="34" charset="0"/>
            </a:endParaRPr>
          </a:p>
        </p:txBody>
      </p:sp>
      <p:sp>
        <p:nvSpPr>
          <p:cNvPr id="39" name="Rectángulo 38">
            <a:extLst>
              <a:ext uri="{FF2B5EF4-FFF2-40B4-BE49-F238E27FC236}">
                <a16:creationId xmlns:a16="http://schemas.microsoft.com/office/drawing/2014/main" xmlns="" id="{3815D1AE-7654-4718-94BD-08082ECBB745}"/>
              </a:ext>
            </a:extLst>
          </p:cNvPr>
          <p:cNvSpPr/>
          <p:nvPr/>
        </p:nvSpPr>
        <p:spPr>
          <a:xfrm>
            <a:off x="5802085" y="4340257"/>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Select a product</a:t>
            </a:r>
            <a:endParaRPr lang="x-none" sz="1800">
              <a:solidFill>
                <a:schemeClr val="bg1"/>
              </a:solidFill>
              <a:latin typeface="EC Square Sans Pro" panose="020B0506040000020004" pitchFamily="34" charset="0"/>
            </a:endParaRPr>
          </a:p>
        </p:txBody>
      </p:sp>
      <p:sp>
        <p:nvSpPr>
          <p:cNvPr id="40" name="Rectángulo 39">
            <a:extLst>
              <a:ext uri="{FF2B5EF4-FFF2-40B4-BE49-F238E27FC236}">
                <a16:creationId xmlns:a16="http://schemas.microsoft.com/office/drawing/2014/main" xmlns="" id="{BF153912-3FF6-42C1-A0B5-4FAB5EB590DA}"/>
              </a:ext>
            </a:extLst>
          </p:cNvPr>
          <p:cNvSpPr/>
          <p:nvPr/>
        </p:nvSpPr>
        <p:spPr>
          <a:xfrm>
            <a:off x="5802085" y="5328156"/>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bg1"/>
                </a:solidFill>
                <a:latin typeface="EC Square Sans Pro" panose="020B0506040000020004" pitchFamily="34" charset="0"/>
              </a:rPr>
              <a:t>Select a product</a:t>
            </a:r>
            <a:endParaRPr lang="x-none" sz="1800" dirty="0">
              <a:solidFill>
                <a:schemeClr val="bg1"/>
              </a:solidFill>
              <a:latin typeface="EC Square Sans Pro" panose="020B0506040000020004" pitchFamily="34" charset="0"/>
            </a:endParaRPr>
          </a:p>
        </p:txBody>
      </p:sp>
      <p:sp>
        <p:nvSpPr>
          <p:cNvPr id="43" name="Arrow: Down 15">
            <a:extLst>
              <a:ext uri="{FF2B5EF4-FFF2-40B4-BE49-F238E27FC236}">
                <a16:creationId xmlns:a16="http://schemas.microsoft.com/office/drawing/2014/main" xmlns="" id="{17D9F5F0-62FD-46D3-9B41-57B0391D119C}"/>
              </a:ext>
            </a:extLst>
          </p:cNvPr>
          <p:cNvSpPr/>
          <p:nvPr/>
        </p:nvSpPr>
        <p:spPr>
          <a:xfrm>
            <a:off x="2675098" y="5047033"/>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44" name="TextBox 16">
            <a:extLst>
              <a:ext uri="{FF2B5EF4-FFF2-40B4-BE49-F238E27FC236}">
                <a16:creationId xmlns:a16="http://schemas.microsoft.com/office/drawing/2014/main" xmlns="" id="{84BFF4A6-BBE2-4675-8DE5-391F4D5279A3}"/>
              </a:ext>
            </a:extLst>
          </p:cNvPr>
          <p:cNvSpPr txBox="1"/>
          <p:nvPr/>
        </p:nvSpPr>
        <p:spPr>
          <a:xfrm>
            <a:off x="3070013" y="5019153"/>
            <a:ext cx="1470181" cy="338554"/>
          </a:xfrm>
          <a:prstGeom prst="rect">
            <a:avLst/>
          </a:prstGeom>
          <a:noFill/>
          <a:ln>
            <a:noFill/>
          </a:ln>
        </p:spPr>
        <p:txBody>
          <a:bodyPr wrap="square" rtlCol="0">
            <a:spAutoFit/>
          </a:bodyPr>
          <a:lstStyle/>
          <a:p>
            <a:r>
              <a:rPr lang="en-US" sz="1600" i="1" dirty="0">
                <a:solidFill>
                  <a:srgbClr val="C00000"/>
                </a:solidFill>
                <a:latin typeface="EC Square Sans Pro" panose="020B0506040000020004" pitchFamily="34" charset="0"/>
              </a:rPr>
              <a:t>If none, use</a:t>
            </a:r>
            <a:endParaRPr lang="x-none" sz="1600" b="1" i="1" dirty="0">
              <a:solidFill>
                <a:srgbClr val="C00000"/>
              </a:solidFill>
              <a:latin typeface="EC Square Sans Pro" panose="020B0506040000020004" pitchFamily="34" charset="0"/>
            </a:endParaRPr>
          </a:p>
        </p:txBody>
      </p:sp>
      <p:sp>
        <p:nvSpPr>
          <p:cNvPr id="45" name="Arrow: Down 15">
            <a:extLst>
              <a:ext uri="{FF2B5EF4-FFF2-40B4-BE49-F238E27FC236}">
                <a16:creationId xmlns:a16="http://schemas.microsoft.com/office/drawing/2014/main" xmlns="" id="{C38A4347-431D-4605-976E-BF9E2C87501B}"/>
              </a:ext>
            </a:extLst>
          </p:cNvPr>
          <p:cNvSpPr/>
          <p:nvPr/>
        </p:nvSpPr>
        <p:spPr>
          <a:xfrm>
            <a:off x="2521486" y="5826587"/>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46" name="TextBox 16">
            <a:extLst>
              <a:ext uri="{FF2B5EF4-FFF2-40B4-BE49-F238E27FC236}">
                <a16:creationId xmlns:a16="http://schemas.microsoft.com/office/drawing/2014/main" xmlns="" id="{0F224CF6-315A-4D6F-A3DF-4BD412127554}"/>
              </a:ext>
            </a:extLst>
          </p:cNvPr>
          <p:cNvSpPr txBox="1"/>
          <p:nvPr/>
        </p:nvSpPr>
        <p:spPr>
          <a:xfrm>
            <a:off x="3169648" y="5725911"/>
            <a:ext cx="1484708" cy="338554"/>
          </a:xfrm>
          <a:prstGeom prst="rect">
            <a:avLst/>
          </a:prstGeom>
          <a:noFill/>
          <a:ln>
            <a:noFill/>
          </a:ln>
        </p:spPr>
        <p:txBody>
          <a:bodyPr wrap="square" rtlCol="0">
            <a:spAutoFit/>
          </a:bodyPr>
          <a:lstStyle/>
          <a:p>
            <a:r>
              <a:rPr lang="en-US" sz="1600" i="1" dirty="0">
                <a:solidFill>
                  <a:srgbClr val="C00000"/>
                </a:solidFill>
                <a:latin typeface="EC Square Sans Pro" panose="020B0506040000020004" pitchFamily="34" charset="0"/>
              </a:rPr>
              <a:t>If no</a:t>
            </a:r>
            <a:r>
              <a:rPr lang="en-GB" sz="1600" i="1" dirty="0">
                <a:solidFill>
                  <a:srgbClr val="C00000"/>
                </a:solidFill>
                <a:latin typeface="EC Square Sans Pro" panose="020B0506040000020004" pitchFamily="34" charset="0"/>
              </a:rPr>
              <a:t>ne</a:t>
            </a:r>
            <a:r>
              <a:rPr lang="en-US" sz="1600" i="1" dirty="0">
                <a:solidFill>
                  <a:srgbClr val="C00000"/>
                </a:solidFill>
                <a:latin typeface="EC Square Sans Pro" panose="020B0506040000020004" pitchFamily="34" charset="0"/>
              </a:rPr>
              <a:t>, use</a:t>
            </a:r>
            <a:endParaRPr lang="x-none" sz="1600" b="1" i="1" dirty="0">
              <a:solidFill>
                <a:srgbClr val="C00000"/>
              </a:solidFill>
              <a:latin typeface="EC Square Sans Pro" panose="020B0506040000020004" pitchFamily="34" charset="0"/>
            </a:endParaRPr>
          </a:p>
        </p:txBody>
      </p:sp>
      <p:sp>
        <p:nvSpPr>
          <p:cNvPr id="47" name="Arrow: Right 13">
            <a:extLst>
              <a:ext uri="{FF2B5EF4-FFF2-40B4-BE49-F238E27FC236}">
                <a16:creationId xmlns:a16="http://schemas.microsoft.com/office/drawing/2014/main" xmlns="" id="{9E680AD2-05C4-446C-A7B7-5D1B3D9AC46F}"/>
              </a:ext>
            </a:extLst>
          </p:cNvPr>
          <p:cNvSpPr/>
          <p:nvPr/>
        </p:nvSpPr>
        <p:spPr>
          <a:xfrm>
            <a:off x="5257799" y="3246907"/>
            <a:ext cx="544285" cy="39167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48" name="Arrow: Right 13">
            <a:extLst>
              <a:ext uri="{FF2B5EF4-FFF2-40B4-BE49-F238E27FC236}">
                <a16:creationId xmlns:a16="http://schemas.microsoft.com/office/drawing/2014/main" xmlns="" id="{B81F67F5-051D-42F0-A539-81C01DCC62DF}"/>
              </a:ext>
            </a:extLst>
          </p:cNvPr>
          <p:cNvSpPr/>
          <p:nvPr/>
        </p:nvSpPr>
        <p:spPr>
          <a:xfrm>
            <a:off x="5198642" y="4425950"/>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49" name="Arrow: Right 13">
            <a:extLst>
              <a:ext uri="{FF2B5EF4-FFF2-40B4-BE49-F238E27FC236}">
                <a16:creationId xmlns:a16="http://schemas.microsoft.com/office/drawing/2014/main" xmlns="" id="{3A357093-EC63-421A-9B67-CB329D2B81A2}"/>
              </a:ext>
            </a:extLst>
          </p:cNvPr>
          <p:cNvSpPr/>
          <p:nvPr/>
        </p:nvSpPr>
        <p:spPr>
          <a:xfrm>
            <a:off x="5198642" y="5395018"/>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52" name="Explosion: 14 Points 30">
            <a:extLst>
              <a:ext uri="{FF2B5EF4-FFF2-40B4-BE49-F238E27FC236}">
                <a16:creationId xmlns:a16="http://schemas.microsoft.com/office/drawing/2014/main" xmlns="" id="{E8EB0811-57B5-4783-A1D3-DB86F6C44A22}"/>
              </a:ext>
            </a:extLst>
          </p:cNvPr>
          <p:cNvSpPr/>
          <p:nvPr/>
        </p:nvSpPr>
        <p:spPr>
          <a:xfrm>
            <a:off x="8396130" y="5328156"/>
            <a:ext cx="3133889" cy="1542544"/>
          </a:xfrm>
          <a:prstGeom prst="irregularSeal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3rd country rules on vaccines. !</a:t>
            </a:r>
            <a:endParaRPr lang="x-none" dirty="0"/>
          </a:p>
        </p:txBody>
      </p:sp>
      <p:sp>
        <p:nvSpPr>
          <p:cNvPr id="53" name="CuadroTexto 52">
            <a:extLst>
              <a:ext uri="{FF2B5EF4-FFF2-40B4-BE49-F238E27FC236}">
                <a16:creationId xmlns:a16="http://schemas.microsoft.com/office/drawing/2014/main" xmlns="" id="{606B0BE0-EEAA-4E87-A383-E392F9411C9D}"/>
              </a:ext>
            </a:extLst>
          </p:cNvPr>
          <p:cNvSpPr txBox="1"/>
          <p:nvPr/>
        </p:nvSpPr>
        <p:spPr>
          <a:xfrm rot="16200000">
            <a:off x="-1508426" y="4583151"/>
            <a:ext cx="3519794" cy="646331"/>
          </a:xfrm>
          <a:prstGeom prst="rect">
            <a:avLst/>
          </a:prstGeom>
          <a:solidFill>
            <a:srgbClr val="2C7470"/>
          </a:solidFill>
        </p:spPr>
        <p:txBody>
          <a:bodyPr wrap="square" rtlCol="0">
            <a:spAutoFit/>
          </a:bodyPr>
          <a:lstStyle/>
          <a:p>
            <a:pPr algn="ctr"/>
            <a:r>
              <a:rPr lang="en-GB">
                <a:solidFill>
                  <a:schemeClr val="bg1"/>
                </a:solidFill>
                <a:latin typeface="EC Square Sans Pro" panose="020B0506040000020004" pitchFamily="34" charset="0"/>
              </a:rPr>
              <a:t>“use outside marketing authorisation”</a:t>
            </a:r>
          </a:p>
        </p:txBody>
      </p:sp>
      <p:pic>
        <p:nvPicPr>
          <p:cNvPr id="54" name="Imagen 53">
            <a:extLst>
              <a:ext uri="{FF2B5EF4-FFF2-40B4-BE49-F238E27FC236}">
                <a16:creationId xmlns:a16="http://schemas.microsoft.com/office/drawing/2014/main" xmlns="" id="{3ACBC299-76C9-490B-96F1-0BB5B3A23465}"/>
              </a:ext>
            </a:extLst>
          </p:cNvPr>
          <p:cNvPicPr>
            <a:picLocks noChangeAspect="1"/>
          </p:cNvPicPr>
          <p:nvPr/>
        </p:nvPicPr>
        <p:blipFill>
          <a:blip r:embed="rId3"/>
          <a:stretch>
            <a:fillRect/>
          </a:stretch>
        </p:blipFill>
        <p:spPr>
          <a:xfrm>
            <a:off x="9881796" y="265940"/>
            <a:ext cx="1009108" cy="722571"/>
          </a:xfrm>
          <a:prstGeom prst="rect">
            <a:avLst/>
          </a:prstGeom>
        </p:spPr>
      </p:pic>
      <p:sp>
        <p:nvSpPr>
          <p:cNvPr id="4" name="TextBox 10">
            <a:extLst>
              <a:ext uri="{FF2B5EF4-FFF2-40B4-BE49-F238E27FC236}">
                <a16:creationId xmlns:a16="http://schemas.microsoft.com/office/drawing/2014/main" xmlns="" id="{A1DDDF03-B08B-8E86-38CA-DFAB63A2487D}"/>
              </a:ext>
            </a:extLst>
          </p:cNvPr>
          <p:cNvSpPr txBox="1"/>
          <p:nvPr/>
        </p:nvSpPr>
        <p:spPr>
          <a:xfrm>
            <a:off x="584382" y="4528906"/>
            <a:ext cx="4593978" cy="523220"/>
          </a:xfrm>
          <a:prstGeom prst="rect">
            <a:avLst/>
          </a:prstGeom>
          <a:solidFill>
            <a:srgbClr val="ECEBEB"/>
          </a:solidFill>
        </p:spPr>
        <p:txBody>
          <a:bodyPr wrap="square" rtlCol="0">
            <a:spAutoFit/>
          </a:bodyPr>
          <a:lstStyle/>
          <a:p>
            <a:r>
              <a:rPr lang="en-US" sz="1400" b="1" dirty="0">
                <a:solidFill>
                  <a:schemeClr val="tx1"/>
                </a:solidFill>
                <a:latin typeface="EC Square Sans Pro" panose="020B0506040000020004" pitchFamily="34" charset="0"/>
              </a:rPr>
              <a:t>Product </a:t>
            </a:r>
            <a:r>
              <a:rPr lang="en-US" sz="1400" b="1" dirty="0" err="1">
                <a:solidFill>
                  <a:schemeClr val="tx1"/>
                </a:solidFill>
                <a:latin typeface="EC Square Sans Pro" panose="020B0506040000020004" pitchFamily="34" charset="0"/>
              </a:rPr>
              <a:t>authorised</a:t>
            </a:r>
            <a:r>
              <a:rPr lang="en-US" sz="1400" b="1" dirty="0">
                <a:solidFill>
                  <a:schemeClr val="tx1"/>
                </a:solidFill>
                <a:latin typeface="EC Square Sans Pro" panose="020B0506040000020004" pitchFamily="34" charset="0"/>
              </a:rPr>
              <a:t> in the EU for non-food animal for same indication</a:t>
            </a:r>
          </a:p>
        </p:txBody>
      </p:sp>
      <p:sp>
        <p:nvSpPr>
          <p:cNvPr id="5" name="Arrow: Down 15">
            <a:extLst>
              <a:ext uri="{FF2B5EF4-FFF2-40B4-BE49-F238E27FC236}">
                <a16:creationId xmlns:a16="http://schemas.microsoft.com/office/drawing/2014/main" xmlns="" id="{F713E439-8BF8-30D5-D06E-7D09AF547A62}"/>
              </a:ext>
            </a:extLst>
          </p:cNvPr>
          <p:cNvSpPr/>
          <p:nvPr/>
        </p:nvSpPr>
        <p:spPr>
          <a:xfrm>
            <a:off x="2675098" y="4226661"/>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6" name="TextBox 16">
            <a:extLst>
              <a:ext uri="{FF2B5EF4-FFF2-40B4-BE49-F238E27FC236}">
                <a16:creationId xmlns:a16="http://schemas.microsoft.com/office/drawing/2014/main" xmlns="" id="{1E69013A-BA47-0DBA-FBFF-3BDFD4D48C6A}"/>
              </a:ext>
            </a:extLst>
          </p:cNvPr>
          <p:cNvSpPr txBox="1"/>
          <p:nvPr/>
        </p:nvSpPr>
        <p:spPr>
          <a:xfrm>
            <a:off x="3098305" y="4200577"/>
            <a:ext cx="1556051" cy="338554"/>
          </a:xfrm>
          <a:prstGeom prst="rect">
            <a:avLst/>
          </a:prstGeom>
          <a:noFill/>
          <a:ln>
            <a:noFill/>
          </a:ln>
        </p:spPr>
        <p:txBody>
          <a:bodyPr wrap="square" rtlCol="0">
            <a:spAutoFit/>
          </a:bodyPr>
          <a:lstStyle/>
          <a:p>
            <a:r>
              <a:rPr lang="en-US" sz="1600" i="1" dirty="0">
                <a:solidFill>
                  <a:srgbClr val="C00000"/>
                </a:solidFill>
                <a:latin typeface="EC Square Sans Pro" panose="020B0506040000020004" pitchFamily="34" charset="0"/>
              </a:rPr>
              <a:t>If no</a:t>
            </a:r>
            <a:r>
              <a:rPr lang="en-GB" sz="1600" i="1" dirty="0">
                <a:solidFill>
                  <a:srgbClr val="C00000"/>
                </a:solidFill>
                <a:latin typeface="EC Square Sans Pro" panose="020B0506040000020004" pitchFamily="34" charset="0"/>
              </a:rPr>
              <a:t>ne</a:t>
            </a:r>
            <a:r>
              <a:rPr lang="en-US" sz="1600" i="1" dirty="0">
                <a:solidFill>
                  <a:srgbClr val="C00000"/>
                </a:solidFill>
                <a:latin typeface="EC Square Sans Pro" panose="020B0506040000020004" pitchFamily="34" charset="0"/>
              </a:rPr>
              <a:t>, use</a:t>
            </a:r>
            <a:endParaRPr lang="x-none" sz="1600" b="1" i="1" dirty="0">
              <a:solidFill>
                <a:srgbClr val="C00000"/>
              </a:solidFill>
              <a:latin typeface="EC Square Sans Pro" panose="020B0506040000020004" pitchFamily="34" charset="0"/>
            </a:endParaRPr>
          </a:p>
        </p:txBody>
      </p:sp>
      <p:sp>
        <p:nvSpPr>
          <p:cNvPr id="10" name="Rectángulo 39">
            <a:extLst>
              <a:ext uri="{FF2B5EF4-FFF2-40B4-BE49-F238E27FC236}">
                <a16:creationId xmlns:a16="http://schemas.microsoft.com/office/drawing/2014/main" xmlns="" id="{CDD75833-CEEB-8AF1-8CDA-B4BBE77622C4}"/>
              </a:ext>
            </a:extLst>
          </p:cNvPr>
          <p:cNvSpPr/>
          <p:nvPr/>
        </p:nvSpPr>
        <p:spPr>
          <a:xfrm>
            <a:off x="5802085" y="6072661"/>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EC Square Sans Pro" panose="020B0506040000020004" pitchFamily="34" charset="0"/>
              </a:rPr>
              <a:t>P</a:t>
            </a:r>
            <a:r>
              <a:rPr lang="en-US" sz="1800" dirty="0">
                <a:solidFill>
                  <a:schemeClr val="bg1"/>
                </a:solidFill>
                <a:latin typeface="EC Square Sans Pro" panose="020B0506040000020004" pitchFamily="34" charset="0"/>
              </a:rPr>
              <a:t>repare a product</a:t>
            </a:r>
            <a:endParaRPr lang="x-none" sz="1800" dirty="0">
              <a:solidFill>
                <a:schemeClr val="bg1"/>
              </a:solidFill>
              <a:latin typeface="EC Square Sans Pro" panose="020B0506040000020004" pitchFamily="34" charset="0"/>
            </a:endParaRPr>
          </a:p>
        </p:txBody>
      </p:sp>
      <p:sp>
        <p:nvSpPr>
          <p:cNvPr id="13" name="Arrow: Right 13">
            <a:extLst>
              <a:ext uri="{FF2B5EF4-FFF2-40B4-BE49-F238E27FC236}">
                <a16:creationId xmlns:a16="http://schemas.microsoft.com/office/drawing/2014/main" xmlns="" id="{4220CF77-C602-7896-1D0C-24942FD34203}"/>
              </a:ext>
            </a:extLst>
          </p:cNvPr>
          <p:cNvSpPr/>
          <p:nvPr/>
        </p:nvSpPr>
        <p:spPr>
          <a:xfrm>
            <a:off x="5192654" y="6186620"/>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7" name="TextBox 6">
            <a:extLst>
              <a:ext uri="{FF2B5EF4-FFF2-40B4-BE49-F238E27FC236}">
                <a16:creationId xmlns:a16="http://schemas.microsoft.com/office/drawing/2014/main" xmlns="" id="{43FC36C5-3650-A1AE-CDDD-0196F5506275}"/>
              </a:ext>
            </a:extLst>
          </p:cNvPr>
          <p:cNvSpPr txBox="1"/>
          <p:nvPr/>
        </p:nvSpPr>
        <p:spPr>
          <a:xfrm>
            <a:off x="8657769" y="2222971"/>
            <a:ext cx="2872250" cy="1815882"/>
          </a:xfrm>
          <a:prstGeom prst="rect">
            <a:avLst/>
          </a:prstGeom>
          <a:noFill/>
        </p:spPr>
        <p:txBody>
          <a:bodyPr wrap="square" rtlCol="0">
            <a:spAutoFit/>
          </a:bodyPr>
          <a:lstStyle/>
          <a:p>
            <a:r>
              <a:rPr lang="en-US" sz="1600" b="1" dirty="0">
                <a:solidFill>
                  <a:srgbClr val="FF0000"/>
                </a:solidFill>
                <a:latin typeface="EC Square Sans Pro" panose="020B0506040000020004"/>
              </a:rPr>
              <a:t>3</a:t>
            </a:r>
            <a:r>
              <a:rPr lang="en-US" sz="1600" b="1" baseline="30000" dirty="0">
                <a:solidFill>
                  <a:srgbClr val="FF0000"/>
                </a:solidFill>
                <a:latin typeface="EC Square Sans Pro" panose="020B0506040000020004"/>
              </a:rPr>
              <a:t>rd</a:t>
            </a:r>
            <a:r>
              <a:rPr lang="en-US" sz="1600" b="1" dirty="0">
                <a:solidFill>
                  <a:srgbClr val="FF0000"/>
                </a:solidFill>
                <a:latin typeface="EC Square Sans Pro" panose="020B0506040000020004"/>
              </a:rPr>
              <a:t> country products :</a:t>
            </a:r>
          </a:p>
          <a:p>
            <a:r>
              <a:rPr lang="en-US" sz="1600" dirty="0">
                <a:latin typeface="EC Square Sans Pro" panose="020B0506040000020004"/>
              </a:rPr>
              <a:t> In cases where none of the foregoing options are available </a:t>
            </a:r>
            <a:r>
              <a:rPr lang="en-US" sz="1600" dirty="0">
                <a:latin typeface="Montserrat" panose="00000500000000000000" pitchFamily="2" charset="0"/>
              </a:rPr>
              <a:t>→ </a:t>
            </a:r>
            <a:r>
              <a:rPr lang="en-US" sz="1600" dirty="0">
                <a:latin typeface="EC Square Sans Pro" panose="020B0506040000020004"/>
              </a:rPr>
              <a:t>use a VMP </a:t>
            </a:r>
            <a:r>
              <a:rPr lang="en-US" sz="1600" dirty="0" err="1">
                <a:latin typeface="EC Square Sans Pro" panose="020B0506040000020004"/>
              </a:rPr>
              <a:t>authorised</a:t>
            </a:r>
            <a:r>
              <a:rPr lang="en-US" sz="1600" dirty="0">
                <a:latin typeface="EC Square Sans Pro" panose="020B0506040000020004"/>
              </a:rPr>
              <a:t> in a </a:t>
            </a:r>
            <a:r>
              <a:rPr lang="en-US" sz="1600" b="1" dirty="0">
                <a:latin typeface="EC Square Sans Pro" panose="020B0506040000020004"/>
              </a:rPr>
              <a:t>third country for the same animal species and the same indication</a:t>
            </a:r>
            <a:endParaRPr lang="x-none" sz="1600" b="1" dirty="0">
              <a:latin typeface="EC Square Sans Pro" panose="020B0506040000020004"/>
            </a:endParaRPr>
          </a:p>
        </p:txBody>
      </p:sp>
    </p:spTree>
    <p:extLst>
      <p:ext uri="{BB962C8B-B14F-4D97-AF65-F5344CB8AC3E}">
        <p14:creationId xmlns:p14="http://schemas.microsoft.com/office/powerpoint/2010/main" val="1279130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177148"/>
            <a:ext cx="12213771" cy="73845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21774" y="1206592"/>
            <a:ext cx="12213773" cy="107275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n-US" sz="2400" b="1" dirty="0">
                <a:solidFill>
                  <a:schemeClr val="bg1"/>
                </a:solidFill>
                <a:latin typeface="EC Square Sans Pro" panose="020B0506040000020004" pitchFamily="34" charset="0"/>
              </a:rPr>
              <a:t>When no authorized medicine is available for </a:t>
            </a:r>
            <a:r>
              <a:rPr lang="en-US" sz="2400" b="1" u="sng" dirty="0">
                <a:solidFill>
                  <a:schemeClr val="bg1"/>
                </a:solidFill>
                <a:latin typeface="EC Square Sans Pro" panose="020B0506040000020004" pitchFamily="34" charset="0"/>
              </a:rPr>
              <a:t>food-producing aquatic animals </a:t>
            </a:r>
            <a:r>
              <a:rPr lang="en-US" sz="2400" b="1" dirty="0">
                <a:solidFill>
                  <a:schemeClr val="bg1"/>
                </a:solidFill>
                <a:latin typeface="EC Square Sans Pro" panose="020B0506040000020004" pitchFamily="34" charset="0"/>
              </a:rPr>
              <a:t>or authorized ones are not available</a:t>
            </a:r>
            <a:endParaRPr lang="en-US"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Use of Veterinary Medicinal Products</a:t>
            </a:r>
          </a:p>
          <a:p>
            <a:endParaRPr lang="en-GB"/>
          </a:p>
        </p:txBody>
      </p:sp>
      <p:sp>
        <p:nvSpPr>
          <p:cNvPr id="11" name="TextBox 8">
            <a:extLst>
              <a:ext uri="{FF2B5EF4-FFF2-40B4-BE49-F238E27FC236}">
                <a16:creationId xmlns:a16="http://schemas.microsoft.com/office/drawing/2014/main" xmlns="" id="{BB7E4F4F-C703-441F-87FE-EFEECBF28284}"/>
              </a:ext>
            </a:extLst>
          </p:cNvPr>
          <p:cNvSpPr txBox="1"/>
          <p:nvPr/>
        </p:nvSpPr>
        <p:spPr>
          <a:xfrm>
            <a:off x="495615" y="2790146"/>
            <a:ext cx="5348065" cy="1015663"/>
          </a:xfrm>
          <a:prstGeom prst="rect">
            <a:avLst/>
          </a:prstGeom>
          <a:solidFill>
            <a:srgbClr val="ECEBEB"/>
          </a:solidFill>
        </p:spPr>
        <p:txBody>
          <a:bodyPr wrap="square" rtlCol="0">
            <a:spAutoFit/>
          </a:bodyPr>
          <a:lstStyle/>
          <a:p>
            <a:r>
              <a:rPr lang="en-US" sz="1600" dirty="0">
                <a:solidFill>
                  <a:srgbClr val="616161"/>
                </a:solidFill>
                <a:latin typeface="EC Square Sans Pro" panose="020B0506040000020004" pitchFamily="34" charset="0"/>
              </a:rPr>
              <a:t>Product </a:t>
            </a:r>
            <a:r>
              <a:rPr lang="en-US" sz="1600" dirty="0" err="1">
                <a:solidFill>
                  <a:srgbClr val="616161"/>
                </a:solidFill>
                <a:latin typeface="EC Square Sans Pro" panose="020B0506040000020004" pitchFamily="34" charset="0"/>
              </a:rPr>
              <a:t>authorised</a:t>
            </a:r>
            <a:r>
              <a:rPr lang="en-US" sz="1600" dirty="0">
                <a:solidFill>
                  <a:srgbClr val="616161"/>
                </a:solidFill>
                <a:latin typeface="EC Square Sans Pro" panose="020B0506040000020004" pitchFamily="34" charset="0"/>
              </a:rPr>
              <a:t> for the: </a:t>
            </a:r>
          </a:p>
          <a:p>
            <a:r>
              <a:rPr lang="en-US" sz="1600" dirty="0">
                <a:solidFill>
                  <a:srgbClr val="616161"/>
                </a:solidFill>
                <a:latin typeface="EC Square Sans Pro" panose="020B0506040000020004" pitchFamily="34" charset="0"/>
              </a:rPr>
              <a:t>- </a:t>
            </a:r>
            <a:r>
              <a:rPr lang="en-US" sz="1400" b="1" dirty="0">
                <a:solidFill>
                  <a:srgbClr val="616161"/>
                </a:solidFill>
                <a:latin typeface="EC Square Sans Pro" panose="020B0506040000020004" pitchFamily="34" charset="0"/>
              </a:rPr>
              <a:t>same/another indication</a:t>
            </a:r>
          </a:p>
          <a:p>
            <a:r>
              <a:rPr lang="en-US" sz="1400" dirty="0">
                <a:solidFill>
                  <a:srgbClr val="616161"/>
                </a:solidFill>
                <a:latin typeface="EC Square Sans Pro" panose="020B0506040000020004" pitchFamily="34" charset="0"/>
              </a:rPr>
              <a:t>- in </a:t>
            </a:r>
            <a:r>
              <a:rPr lang="en-US" sz="1400" b="1" dirty="0">
                <a:solidFill>
                  <a:srgbClr val="616161"/>
                </a:solidFill>
                <a:latin typeface="EC Square Sans Pro" panose="020B0506040000020004" pitchFamily="34" charset="0"/>
              </a:rPr>
              <a:t>same/another food-producing  aquatic species</a:t>
            </a:r>
          </a:p>
          <a:p>
            <a:r>
              <a:rPr lang="en-US" sz="1400" dirty="0">
                <a:solidFill>
                  <a:srgbClr val="616161"/>
                </a:solidFill>
                <a:latin typeface="EC Square Sans Pro" panose="020B0506040000020004" pitchFamily="34" charset="0"/>
              </a:rPr>
              <a:t>- in the </a:t>
            </a:r>
            <a:r>
              <a:rPr lang="en-US" sz="1400" b="1" dirty="0">
                <a:solidFill>
                  <a:srgbClr val="616161"/>
                </a:solidFill>
                <a:latin typeface="EC Square Sans Pro" panose="020B0506040000020004" pitchFamily="34" charset="0"/>
              </a:rPr>
              <a:t>same/another EU country</a:t>
            </a:r>
          </a:p>
        </p:txBody>
      </p:sp>
      <p:sp>
        <p:nvSpPr>
          <p:cNvPr id="18" name="TextBox 9">
            <a:extLst>
              <a:ext uri="{FF2B5EF4-FFF2-40B4-BE49-F238E27FC236}">
                <a16:creationId xmlns:a16="http://schemas.microsoft.com/office/drawing/2014/main" xmlns="" id="{6ACD612A-E86B-4604-A5AA-DBA82BBFA50B}"/>
              </a:ext>
            </a:extLst>
          </p:cNvPr>
          <p:cNvSpPr txBox="1"/>
          <p:nvPr/>
        </p:nvSpPr>
        <p:spPr>
          <a:xfrm>
            <a:off x="495615" y="4017007"/>
            <a:ext cx="5311621" cy="584775"/>
          </a:xfrm>
          <a:prstGeom prst="rect">
            <a:avLst/>
          </a:prstGeom>
          <a:solidFill>
            <a:srgbClr val="ECEBEB"/>
          </a:solidFill>
        </p:spPr>
        <p:txBody>
          <a:bodyPr wrap="square" rtlCol="0">
            <a:spAutoFit/>
          </a:bodyPr>
          <a:lstStyle/>
          <a:p>
            <a:r>
              <a:rPr lang="en-US" sz="1600" dirty="0">
                <a:solidFill>
                  <a:srgbClr val="616161"/>
                </a:solidFill>
                <a:latin typeface="EC Square Sans Pro" panose="020B0506040000020004" pitchFamily="34" charset="0"/>
              </a:rPr>
              <a:t>Product </a:t>
            </a:r>
            <a:r>
              <a:rPr lang="en-US" sz="1600" dirty="0" err="1">
                <a:solidFill>
                  <a:srgbClr val="616161"/>
                </a:solidFill>
                <a:latin typeface="EC Square Sans Pro" panose="020B0506040000020004" pitchFamily="34" charset="0"/>
              </a:rPr>
              <a:t>authorised</a:t>
            </a:r>
            <a:r>
              <a:rPr lang="en-US" sz="1600" dirty="0">
                <a:solidFill>
                  <a:srgbClr val="616161"/>
                </a:solidFill>
                <a:latin typeface="EC Square Sans Pro" panose="020B0506040000020004" pitchFamily="34" charset="0"/>
              </a:rPr>
              <a:t> in the EU for </a:t>
            </a:r>
            <a:r>
              <a:rPr lang="en-US" sz="1600" b="1" dirty="0">
                <a:solidFill>
                  <a:srgbClr val="616161"/>
                </a:solidFill>
                <a:latin typeface="EC Square Sans Pro" panose="020B0506040000020004" pitchFamily="34" charset="0"/>
              </a:rPr>
              <a:t>food-producing terrestrial species </a:t>
            </a:r>
            <a:r>
              <a:rPr lang="en-US" sz="1600" dirty="0">
                <a:solidFill>
                  <a:srgbClr val="616161"/>
                </a:solidFill>
                <a:latin typeface="EC Square Sans Pro" panose="020B0506040000020004" pitchFamily="34" charset="0"/>
              </a:rPr>
              <a:t>(substance list under development)</a:t>
            </a:r>
            <a:endParaRPr lang="x-none" sz="1600" dirty="0">
              <a:latin typeface="EC Square Sans Pro" panose="020B0506040000020004" pitchFamily="34" charset="0"/>
            </a:endParaRPr>
          </a:p>
        </p:txBody>
      </p:sp>
      <p:sp>
        <p:nvSpPr>
          <p:cNvPr id="19" name="TextBox 10">
            <a:extLst>
              <a:ext uri="{FF2B5EF4-FFF2-40B4-BE49-F238E27FC236}">
                <a16:creationId xmlns:a16="http://schemas.microsoft.com/office/drawing/2014/main" xmlns="" id="{31A6D801-C04B-45D8-9775-B697C3F8B0AF}"/>
              </a:ext>
            </a:extLst>
          </p:cNvPr>
          <p:cNvSpPr txBox="1"/>
          <p:nvPr/>
        </p:nvSpPr>
        <p:spPr>
          <a:xfrm>
            <a:off x="484242" y="4959350"/>
            <a:ext cx="5309716" cy="584775"/>
          </a:xfrm>
          <a:prstGeom prst="rect">
            <a:avLst/>
          </a:prstGeom>
          <a:solidFill>
            <a:srgbClr val="ECEBEB"/>
          </a:solidFill>
        </p:spPr>
        <p:txBody>
          <a:bodyPr wrap="square" rtlCol="0">
            <a:spAutoFit/>
          </a:bodyPr>
          <a:lstStyle/>
          <a:p>
            <a:r>
              <a:rPr lang="en-US" sz="1600" dirty="0">
                <a:solidFill>
                  <a:srgbClr val="616161"/>
                </a:solidFill>
                <a:latin typeface="EC Square Sans Pro" panose="020B0506040000020004" pitchFamily="34" charset="0"/>
              </a:rPr>
              <a:t>A </a:t>
            </a:r>
            <a:r>
              <a:rPr lang="en-US" sz="1600" b="1" dirty="0">
                <a:solidFill>
                  <a:srgbClr val="616161"/>
                </a:solidFill>
                <a:latin typeface="EC Square Sans Pro" panose="020B0506040000020004" pitchFamily="34" charset="0"/>
              </a:rPr>
              <a:t>human medicine </a:t>
            </a:r>
            <a:r>
              <a:rPr lang="en-US" sz="1600" dirty="0" err="1">
                <a:solidFill>
                  <a:srgbClr val="616161"/>
                </a:solidFill>
                <a:latin typeface="EC Square Sans Pro" panose="020B0506040000020004" pitchFamily="34" charset="0"/>
              </a:rPr>
              <a:t>authorised</a:t>
            </a:r>
            <a:r>
              <a:rPr lang="en-US" sz="1600" dirty="0">
                <a:solidFill>
                  <a:srgbClr val="616161"/>
                </a:solidFill>
                <a:latin typeface="EC Square Sans Pro" panose="020B0506040000020004" pitchFamily="34" charset="0"/>
              </a:rPr>
              <a:t> in the EU (substance list under development)</a:t>
            </a:r>
            <a:endParaRPr lang="en-US" sz="1600" b="1" dirty="0">
              <a:solidFill>
                <a:srgbClr val="616161"/>
              </a:solidFill>
              <a:latin typeface="EC Square Sans Pro" panose="020B0506040000020004" pitchFamily="34" charset="0"/>
            </a:endParaRPr>
          </a:p>
        </p:txBody>
      </p:sp>
      <p:sp>
        <p:nvSpPr>
          <p:cNvPr id="20" name="TextBox 11">
            <a:extLst>
              <a:ext uri="{FF2B5EF4-FFF2-40B4-BE49-F238E27FC236}">
                <a16:creationId xmlns:a16="http://schemas.microsoft.com/office/drawing/2014/main" xmlns="" id="{C875C385-EAF7-48D2-B3D8-4B59A3CA9938}"/>
              </a:ext>
            </a:extLst>
          </p:cNvPr>
          <p:cNvSpPr txBox="1"/>
          <p:nvPr/>
        </p:nvSpPr>
        <p:spPr>
          <a:xfrm>
            <a:off x="466539" y="5797550"/>
            <a:ext cx="5348065" cy="584775"/>
          </a:xfrm>
          <a:prstGeom prst="rect">
            <a:avLst/>
          </a:prstGeom>
          <a:solidFill>
            <a:srgbClr val="ECEBEB"/>
          </a:solidFill>
        </p:spPr>
        <p:txBody>
          <a:bodyPr wrap="square" rtlCol="0">
            <a:spAutoFit/>
          </a:bodyPr>
          <a:lstStyle/>
          <a:p>
            <a:pPr algn="l" rtl="0">
              <a:defRPr/>
            </a:pPr>
            <a:r>
              <a:rPr lang="en-US" sz="1600" b="1" dirty="0">
                <a:solidFill>
                  <a:srgbClr val="616161"/>
                </a:solidFill>
                <a:latin typeface="EC Square Sans Pro" panose="020B0506040000020004" pitchFamily="34" charset="0"/>
              </a:rPr>
              <a:t>VMP prepared extemporaneously </a:t>
            </a:r>
            <a:r>
              <a:rPr lang="en-US" sz="1600" dirty="0">
                <a:solidFill>
                  <a:srgbClr val="616161"/>
                </a:solidFill>
                <a:latin typeface="EC Square Sans Pro" panose="020B0506040000020004" pitchFamily="34" charset="0"/>
              </a:rPr>
              <a:t>in accordance with the terms of a veterinary prescription</a:t>
            </a:r>
            <a:endParaRPr lang="en-GB" sz="1600" dirty="0">
              <a:latin typeface="EC Square Sans Pro" panose="020B0506040000020004" pitchFamily="34" charset="0"/>
            </a:endParaRPr>
          </a:p>
        </p:txBody>
      </p:sp>
      <p:sp>
        <p:nvSpPr>
          <p:cNvPr id="21" name="TextBox 12">
            <a:extLst>
              <a:ext uri="{FF2B5EF4-FFF2-40B4-BE49-F238E27FC236}">
                <a16:creationId xmlns:a16="http://schemas.microsoft.com/office/drawing/2014/main" xmlns="" id="{BAE47D28-8273-441B-A750-B1944FBD52DC}"/>
              </a:ext>
            </a:extLst>
          </p:cNvPr>
          <p:cNvSpPr txBox="1"/>
          <p:nvPr/>
        </p:nvSpPr>
        <p:spPr>
          <a:xfrm>
            <a:off x="477022" y="2001473"/>
            <a:ext cx="5354964" cy="584775"/>
          </a:xfrm>
          <a:prstGeom prst="rect">
            <a:avLst/>
          </a:prstGeom>
          <a:solidFill>
            <a:srgbClr val="ECEBEB"/>
          </a:solidFill>
        </p:spPr>
        <p:txBody>
          <a:bodyPr wrap="square" rtlCol="0">
            <a:spAutoFit/>
          </a:bodyPr>
          <a:lstStyle/>
          <a:p>
            <a:r>
              <a:rPr lang="en-US" sz="1600" dirty="0">
                <a:solidFill>
                  <a:srgbClr val="616161"/>
                </a:solidFill>
                <a:latin typeface="EC Square Sans Pro" panose="020B0506040000020004" pitchFamily="34" charset="0"/>
              </a:rPr>
              <a:t>Product </a:t>
            </a:r>
            <a:r>
              <a:rPr lang="en-US" sz="1600" dirty="0" err="1">
                <a:solidFill>
                  <a:srgbClr val="616161"/>
                </a:solidFill>
                <a:latin typeface="EC Square Sans Pro" panose="020B0506040000020004" pitchFamily="34" charset="0"/>
              </a:rPr>
              <a:t>authorised</a:t>
            </a:r>
            <a:r>
              <a:rPr lang="en-US" sz="1600" dirty="0">
                <a:solidFill>
                  <a:srgbClr val="616161"/>
                </a:solidFill>
                <a:latin typeface="EC Square Sans Pro" panose="020B0506040000020004" pitchFamily="34" charset="0"/>
              </a:rPr>
              <a:t> in your country for the aquatic animal species and indication concerned</a:t>
            </a:r>
            <a:endParaRPr lang="x-none" sz="1600" b="1" dirty="0">
              <a:latin typeface="EC Square Sans Pro" panose="020B0506040000020004" pitchFamily="34" charset="0"/>
            </a:endParaRPr>
          </a:p>
        </p:txBody>
      </p:sp>
      <p:sp>
        <p:nvSpPr>
          <p:cNvPr id="22" name="Arrow: Right 13">
            <a:extLst>
              <a:ext uri="{FF2B5EF4-FFF2-40B4-BE49-F238E27FC236}">
                <a16:creationId xmlns:a16="http://schemas.microsoft.com/office/drawing/2014/main" xmlns="" id="{62318C66-7E76-4E9A-BA3C-EC0337B2F32F}"/>
              </a:ext>
            </a:extLst>
          </p:cNvPr>
          <p:cNvSpPr/>
          <p:nvPr/>
        </p:nvSpPr>
        <p:spPr>
          <a:xfrm>
            <a:off x="5853757" y="2051898"/>
            <a:ext cx="555172" cy="34806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24" name="Arrow: Down 15">
            <a:extLst>
              <a:ext uri="{FF2B5EF4-FFF2-40B4-BE49-F238E27FC236}">
                <a16:creationId xmlns:a16="http://schemas.microsoft.com/office/drawing/2014/main" xmlns="" id="{B3BABC70-16F3-44C0-886D-A684AE2E5F87}"/>
              </a:ext>
            </a:extLst>
          </p:cNvPr>
          <p:cNvSpPr/>
          <p:nvPr/>
        </p:nvSpPr>
        <p:spPr>
          <a:xfrm>
            <a:off x="2628667" y="2575280"/>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25" name="TextBox 16">
            <a:extLst>
              <a:ext uri="{FF2B5EF4-FFF2-40B4-BE49-F238E27FC236}">
                <a16:creationId xmlns:a16="http://schemas.microsoft.com/office/drawing/2014/main" xmlns="" id="{85AB590C-E616-498F-B4C0-539B365F84A2}"/>
              </a:ext>
            </a:extLst>
          </p:cNvPr>
          <p:cNvSpPr txBox="1"/>
          <p:nvPr/>
        </p:nvSpPr>
        <p:spPr>
          <a:xfrm>
            <a:off x="3169648" y="2552494"/>
            <a:ext cx="1122286" cy="338554"/>
          </a:xfrm>
          <a:prstGeom prst="rect">
            <a:avLst/>
          </a:prstGeom>
          <a:noFill/>
          <a:ln>
            <a:noFill/>
          </a:ln>
        </p:spPr>
        <p:txBody>
          <a:bodyPr wrap="square" rtlCol="0">
            <a:spAutoFit/>
          </a:bodyPr>
          <a:lstStyle/>
          <a:p>
            <a:r>
              <a:rPr lang="en-US" sz="1600" i="1">
                <a:solidFill>
                  <a:srgbClr val="C00000"/>
                </a:solidFill>
                <a:latin typeface="EC Square Sans Pro" panose="020B0506040000020004" pitchFamily="34" charset="0"/>
              </a:rPr>
              <a:t>If not, use</a:t>
            </a:r>
            <a:endParaRPr lang="x-none" sz="1600" b="1" i="1">
              <a:solidFill>
                <a:srgbClr val="C00000"/>
              </a:solidFill>
              <a:latin typeface="EC Square Sans Pro" panose="020B0506040000020004" pitchFamily="34" charset="0"/>
            </a:endParaRPr>
          </a:p>
        </p:txBody>
      </p:sp>
      <p:sp>
        <p:nvSpPr>
          <p:cNvPr id="3" name="Rectángulo 2">
            <a:extLst>
              <a:ext uri="{FF2B5EF4-FFF2-40B4-BE49-F238E27FC236}">
                <a16:creationId xmlns:a16="http://schemas.microsoft.com/office/drawing/2014/main" xmlns="" id="{D69CFB79-DCC6-4A5E-95D6-01BBC7DF94FC}"/>
              </a:ext>
            </a:extLst>
          </p:cNvPr>
          <p:cNvSpPr/>
          <p:nvPr/>
        </p:nvSpPr>
        <p:spPr>
          <a:xfrm>
            <a:off x="6430700" y="2001473"/>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Must use this product</a:t>
            </a:r>
            <a:endParaRPr lang="x-none" sz="1800">
              <a:solidFill>
                <a:schemeClr val="bg1"/>
              </a:solidFill>
              <a:latin typeface="EC Square Sans Pro" panose="020B0506040000020004" pitchFamily="34" charset="0"/>
            </a:endParaRPr>
          </a:p>
        </p:txBody>
      </p:sp>
      <p:sp>
        <p:nvSpPr>
          <p:cNvPr id="38" name="Rectángulo 37">
            <a:extLst>
              <a:ext uri="{FF2B5EF4-FFF2-40B4-BE49-F238E27FC236}">
                <a16:creationId xmlns:a16="http://schemas.microsoft.com/office/drawing/2014/main" xmlns="" id="{22789DAB-867D-42A2-A5CB-E096A1CE3EF9}"/>
              </a:ext>
            </a:extLst>
          </p:cNvPr>
          <p:cNvSpPr/>
          <p:nvPr/>
        </p:nvSpPr>
        <p:spPr>
          <a:xfrm>
            <a:off x="6408929" y="2997913"/>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Select a product</a:t>
            </a:r>
            <a:endParaRPr lang="x-none" sz="1800">
              <a:solidFill>
                <a:schemeClr val="bg1"/>
              </a:solidFill>
              <a:latin typeface="EC Square Sans Pro" panose="020B0506040000020004" pitchFamily="34" charset="0"/>
            </a:endParaRPr>
          </a:p>
        </p:txBody>
      </p:sp>
      <p:sp>
        <p:nvSpPr>
          <p:cNvPr id="39" name="Rectángulo 38">
            <a:extLst>
              <a:ext uri="{FF2B5EF4-FFF2-40B4-BE49-F238E27FC236}">
                <a16:creationId xmlns:a16="http://schemas.microsoft.com/office/drawing/2014/main" xmlns="" id="{3815D1AE-7654-4718-94BD-08082ECBB745}"/>
              </a:ext>
            </a:extLst>
          </p:cNvPr>
          <p:cNvSpPr/>
          <p:nvPr/>
        </p:nvSpPr>
        <p:spPr>
          <a:xfrm>
            <a:off x="6398043" y="4044950"/>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Select a product</a:t>
            </a:r>
            <a:endParaRPr lang="x-none" sz="1800">
              <a:solidFill>
                <a:schemeClr val="bg1"/>
              </a:solidFill>
              <a:latin typeface="EC Square Sans Pro" panose="020B0506040000020004" pitchFamily="34" charset="0"/>
            </a:endParaRPr>
          </a:p>
        </p:txBody>
      </p:sp>
      <p:sp>
        <p:nvSpPr>
          <p:cNvPr id="40" name="Rectángulo 39">
            <a:extLst>
              <a:ext uri="{FF2B5EF4-FFF2-40B4-BE49-F238E27FC236}">
                <a16:creationId xmlns:a16="http://schemas.microsoft.com/office/drawing/2014/main" xmlns="" id="{BF153912-3FF6-42C1-A0B5-4FAB5EB590DA}"/>
              </a:ext>
            </a:extLst>
          </p:cNvPr>
          <p:cNvSpPr/>
          <p:nvPr/>
        </p:nvSpPr>
        <p:spPr>
          <a:xfrm>
            <a:off x="6420291" y="5953949"/>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Prepare a product</a:t>
            </a:r>
            <a:endParaRPr lang="x-none" sz="1800">
              <a:solidFill>
                <a:schemeClr val="bg1"/>
              </a:solidFill>
              <a:latin typeface="EC Square Sans Pro" panose="020B0506040000020004" pitchFamily="34" charset="0"/>
            </a:endParaRPr>
          </a:p>
        </p:txBody>
      </p:sp>
      <p:sp>
        <p:nvSpPr>
          <p:cNvPr id="42" name="TextBox 16">
            <a:extLst>
              <a:ext uri="{FF2B5EF4-FFF2-40B4-BE49-F238E27FC236}">
                <a16:creationId xmlns:a16="http://schemas.microsoft.com/office/drawing/2014/main" xmlns="" id="{953E6DCE-5177-4DAC-8E53-E1158AC9BFB0}"/>
              </a:ext>
            </a:extLst>
          </p:cNvPr>
          <p:cNvSpPr txBox="1"/>
          <p:nvPr/>
        </p:nvSpPr>
        <p:spPr>
          <a:xfrm>
            <a:off x="3138147" y="3736615"/>
            <a:ext cx="1122286" cy="338554"/>
          </a:xfrm>
          <a:prstGeom prst="rect">
            <a:avLst/>
          </a:prstGeom>
          <a:noFill/>
          <a:ln>
            <a:noFill/>
          </a:ln>
        </p:spPr>
        <p:txBody>
          <a:bodyPr wrap="square" rtlCol="0">
            <a:spAutoFit/>
          </a:bodyPr>
          <a:lstStyle/>
          <a:p>
            <a:r>
              <a:rPr lang="en-US" sz="1600" i="1" dirty="0">
                <a:solidFill>
                  <a:srgbClr val="C00000"/>
                </a:solidFill>
                <a:latin typeface="EC Square Sans Pro" panose="020B0506040000020004" pitchFamily="34" charset="0"/>
              </a:rPr>
              <a:t>If not, use</a:t>
            </a:r>
            <a:endParaRPr lang="x-none" sz="1600" b="1" i="1" dirty="0">
              <a:solidFill>
                <a:srgbClr val="C00000"/>
              </a:solidFill>
              <a:latin typeface="EC Square Sans Pro" panose="020B0506040000020004" pitchFamily="34" charset="0"/>
            </a:endParaRPr>
          </a:p>
        </p:txBody>
      </p:sp>
      <p:sp>
        <p:nvSpPr>
          <p:cNvPr id="44" name="TextBox 16">
            <a:extLst>
              <a:ext uri="{FF2B5EF4-FFF2-40B4-BE49-F238E27FC236}">
                <a16:creationId xmlns:a16="http://schemas.microsoft.com/office/drawing/2014/main" xmlns="" id="{84BFF4A6-BBE2-4675-8DE5-391F4D5279A3}"/>
              </a:ext>
            </a:extLst>
          </p:cNvPr>
          <p:cNvSpPr txBox="1"/>
          <p:nvPr/>
        </p:nvSpPr>
        <p:spPr>
          <a:xfrm>
            <a:off x="3138147" y="4701379"/>
            <a:ext cx="1122286" cy="338554"/>
          </a:xfrm>
          <a:prstGeom prst="rect">
            <a:avLst/>
          </a:prstGeom>
          <a:noFill/>
          <a:ln>
            <a:noFill/>
          </a:ln>
        </p:spPr>
        <p:txBody>
          <a:bodyPr wrap="square" rtlCol="0">
            <a:spAutoFit/>
          </a:bodyPr>
          <a:lstStyle/>
          <a:p>
            <a:r>
              <a:rPr lang="en-US" sz="1600" i="1">
                <a:solidFill>
                  <a:srgbClr val="C00000"/>
                </a:solidFill>
                <a:latin typeface="EC Square Sans Pro" panose="020B0506040000020004" pitchFamily="34" charset="0"/>
              </a:rPr>
              <a:t>If not, use</a:t>
            </a:r>
            <a:endParaRPr lang="x-none" sz="1600" b="1" i="1">
              <a:solidFill>
                <a:srgbClr val="C00000"/>
              </a:solidFill>
              <a:latin typeface="EC Square Sans Pro" panose="020B0506040000020004" pitchFamily="34" charset="0"/>
            </a:endParaRPr>
          </a:p>
        </p:txBody>
      </p:sp>
      <p:sp>
        <p:nvSpPr>
          <p:cNvPr id="46" name="TextBox 16">
            <a:extLst>
              <a:ext uri="{FF2B5EF4-FFF2-40B4-BE49-F238E27FC236}">
                <a16:creationId xmlns:a16="http://schemas.microsoft.com/office/drawing/2014/main" xmlns="" id="{0F224CF6-315A-4D6F-A3DF-4BD412127554}"/>
              </a:ext>
            </a:extLst>
          </p:cNvPr>
          <p:cNvSpPr txBox="1"/>
          <p:nvPr/>
        </p:nvSpPr>
        <p:spPr>
          <a:xfrm>
            <a:off x="3169648" y="5492750"/>
            <a:ext cx="1122286" cy="338554"/>
          </a:xfrm>
          <a:prstGeom prst="rect">
            <a:avLst/>
          </a:prstGeom>
          <a:noFill/>
          <a:ln>
            <a:noFill/>
          </a:ln>
        </p:spPr>
        <p:txBody>
          <a:bodyPr wrap="square" rtlCol="0">
            <a:spAutoFit/>
          </a:bodyPr>
          <a:lstStyle/>
          <a:p>
            <a:r>
              <a:rPr lang="en-US" sz="1600" i="1">
                <a:solidFill>
                  <a:srgbClr val="C00000"/>
                </a:solidFill>
                <a:latin typeface="EC Square Sans Pro" panose="020B0506040000020004" pitchFamily="34" charset="0"/>
              </a:rPr>
              <a:t>If not, use</a:t>
            </a:r>
            <a:endParaRPr lang="x-none" sz="1600" b="1" i="1">
              <a:solidFill>
                <a:srgbClr val="C00000"/>
              </a:solidFill>
              <a:latin typeface="EC Square Sans Pro" panose="020B0506040000020004" pitchFamily="34" charset="0"/>
            </a:endParaRPr>
          </a:p>
        </p:txBody>
      </p:sp>
      <p:sp>
        <p:nvSpPr>
          <p:cNvPr id="47" name="Arrow: Right 13">
            <a:extLst>
              <a:ext uri="{FF2B5EF4-FFF2-40B4-BE49-F238E27FC236}">
                <a16:creationId xmlns:a16="http://schemas.microsoft.com/office/drawing/2014/main" xmlns="" id="{9E680AD2-05C4-446C-A7B7-5D1B3D9AC46F}"/>
              </a:ext>
            </a:extLst>
          </p:cNvPr>
          <p:cNvSpPr/>
          <p:nvPr/>
        </p:nvSpPr>
        <p:spPr>
          <a:xfrm>
            <a:off x="5853757" y="3083605"/>
            <a:ext cx="544285" cy="39167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48" name="Arrow: Right 13">
            <a:extLst>
              <a:ext uri="{FF2B5EF4-FFF2-40B4-BE49-F238E27FC236}">
                <a16:creationId xmlns:a16="http://schemas.microsoft.com/office/drawing/2014/main" xmlns="" id="{B81F67F5-051D-42F0-A539-81C01DCC62DF}"/>
              </a:ext>
            </a:extLst>
          </p:cNvPr>
          <p:cNvSpPr/>
          <p:nvPr/>
        </p:nvSpPr>
        <p:spPr>
          <a:xfrm>
            <a:off x="5794600" y="4130643"/>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49" name="Arrow: Right 13">
            <a:extLst>
              <a:ext uri="{FF2B5EF4-FFF2-40B4-BE49-F238E27FC236}">
                <a16:creationId xmlns:a16="http://schemas.microsoft.com/office/drawing/2014/main" xmlns="" id="{3A357093-EC63-421A-9B67-CB329D2B81A2}"/>
              </a:ext>
            </a:extLst>
          </p:cNvPr>
          <p:cNvSpPr/>
          <p:nvPr/>
        </p:nvSpPr>
        <p:spPr>
          <a:xfrm>
            <a:off x="5816848" y="6020811"/>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53" name="CuadroTexto 52">
            <a:extLst>
              <a:ext uri="{FF2B5EF4-FFF2-40B4-BE49-F238E27FC236}">
                <a16:creationId xmlns:a16="http://schemas.microsoft.com/office/drawing/2014/main" xmlns="" id="{606B0BE0-EEAA-4E87-A383-E392F9411C9D}"/>
              </a:ext>
            </a:extLst>
          </p:cNvPr>
          <p:cNvSpPr txBox="1"/>
          <p:nvPr/>
        </p:nvSpPr>
        <p:spPr>
          <a:xfrm rot="16200000">
            <a:off x="-2064712" y="4119066"/>
            <a:ext cx="4640998" cy="377965"/>
          </a:xfrm>
          <a:prstGeom prst="rect">
            <a:avLst/>
          </a:prstGeom>
          <a:solidFill>
            <a:srgbClr val="2C7470"/>
          </a:solidFill>
        </p:spPr>
        <p:txBody>
          <a:bodyPr wrap="square" rtlCol="0">
            <a:spAutoFit/>
          </a:bodyPr>
          <a:lstStyle/>
          <a:p>
            <a:pPr algn="ctr"/>
            <a:r>
              <a:rPr lang="en-GB">
                <a:solidFill>
                  <a:schemeClr val="bg1"/>
                </a:solidFill>
                <a:latin typeface="EC Square Sans Pro" panose="020B0506040000020004" pitchFamily="34" charset="0"/>
              </a:rPr>
              <a:t>“cascade use of AM”</a:t>
            </a:r>
          </a:p>
        </p:txBody>
      </p:sp>
      <p:pic>
        <p:nvPicPr>
          <p:cNvPr id="31" name="Imagen 30">
            <a:extLst>
              <a:ext uri="{FF2B5EF4-FFF2-40B4-BE49-F238E27FC236}">
                <a16:creationId xmlns:a16="http://schemas.microsoft.com/office/drawing/2014/main" xmlns="" id="{F2C12A8C-64C2-4978-9C27-B996D4B5540C}"/>
              </a:ext>
            </a:extLst>
          </p:cNvPr>
          <p:cNvPicPr>
            <a:picLocks noChangeAspect="1"/>
          </p:cNvPicPr>
          <p:nvPr/>
        </p:nvPicPr>
        <p:blipFill>
          <a:blip r:embed="rId3"/>
          <a:stretch>
            <a:fillRect/>
          </a:stretch>
        </p:blipFill>
        <p:spPr>
          <a:xfrm>
            <a:off x="10134600" y="274032"/>
            <a:ext cx="693137" cy="728683"/>
          </a:xfrm>
          <a:prstGeom prst="rect">
            <a:avLst/>
          </a:prstGeom>
        </p:spPr>
      </p:pic>
      <p:sp>
        <p:nvSpPr>
          <p:cNvPr id="32" name="Arrow: Down 15">
            <a:extLst>
              <a:ext uri="{FF2B5EF4-FFF2-40B4-BE49-F238E27FC236}">
                <a16:creationId xmlns:a16="http://schemas.microsoft.com/office/drawing/2014/main" xmlns="" id="{E4572FB7-032A-44B6-83AF-8D3A7FC1F696}"/>
              </a:ext>
            </a:extLst>
          </p:cNvPr>
          <p:cNvSpPr/>
          <p:nvPr/>
        </p:nvSpPr>
        <p:spPr>
          <a:xfrm>
            <a:off x="2628667" y="4678488"/>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33" name="Arrow: Down 15">
            <a:extLst>
              <a:ext uri="{FF2B5EF4-FFF2-40B4-BE49-F238E27FC236}">
                <a16:creationId xmlns:a16="http://schemas.microsoft.com/office/drawing/2014/main" xmlns="" id="{A34682DA-A87D-4C58-A251-DC8B1573AC5C}"/>
              </a:ext>
            </a:extLst>
          </p:cNvPr>
          <p:cNvSpPr/>
          <p:nvPr/>
        </p:nvSpPr>
        <p:spPr>
          <a:xfrm>
            <a:off x="2628667" y="3771048"/>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34" name="Arrow: Down 15">
            <a:extLst>
              <a:ext uri="{FF2B5EF4-FFF2-40B4-BE49-F238E27FC236}">
                <a16:creationId xmlns:a16="http://schemas.microsoft.com/office/drawing/2014/main" xmlns="" id="{60488036-0CCE-4FCD-B3E4-BCB811390E2F}"/>
              </a:ext>
            </a:extLst>
          </p:cNvPr>
          <p:cNvSpPr/>
          <p:nvPr/>
        </p:nvSpPr>
        <p:spPr>
          <a:xfrm>
            <a:off x="2628667" y="5541623"/>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35" name="Rectángulo 34">
            <a:extLst>
              <a:ext uri="{FF2B5EF4-FFF2-40B4-BE49-F238E27FC236}">
                <a16:creationId xmlns:a16="http://schemas.microsoft.com/office/drawing/2014/main" xmlns="" id="{A3CCFB70-FAB4-4CBC-BD4A-BC07A51477D9}"/>
              </a:ext>
            </a:extLst>
          </p:cNvPr>
          <p:cNvSpPr/>
          <p:nvPr/>
        </p:nvSpPr>
        <p:spPr>
          <a:xfrm>
            <a:off x="6398043" y="4980820"/>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EC Square Sans Pro" panose="020B0506040000020004" pitchFamily="34" charset="0"/>
              </a:rPr>
              <a:t>Select a product</a:t>
            </a:r>
            <a:endParaRPr lang="x-none" sz="1800">
              <a:solidFill>
                <a:schemeClr val="bg1"/>
              </a:solidFill>
              <a:latin typeface="EC Square Sans Pro" panose="020B0506040000020004" pitchFamily="34" charset="0"/>
            </a:endParaRPr>
          </a:p>
        </p:txBody>
      </p:sp>
      <p:sp>
        <p:nvSpPr>
          <p:cNvPr id="36" name="Arrow: Right 13">
            <a:extLst>
              <a:ext uri="{FF2B5EF4-FFF2-40B4-BE49-F238E27FC236}">
                <a16:creationId xmlns:a16="http://schemas.microsoft.com/office/drawing/2014/main" xmlns="" id="{68A36E74-6FFA-4219-A6A2-107766E98BFA}"/>
              </a:ext>
            </a:extLst>
          </p:cNvPr>
          <p:cNvSpPr/>
          <p:nvPr/>
        </p:nvSpPr>
        <p:spPr>
          <a:xfrm>
            <a:off x="5794600" y="5066513"/>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4" name="Explosion: 14 Points 30">
            <a:extLst>
              <a:ext uri="{FF2B5EF4-FFF2-40B4-BE49-F238E27FC236}">
                <a16:creationId xmlns:a16="http://schemas.microsoft.com/office/drawing/2014/main" xmlns="" id="{E304F996-CD22-05C5-1BA8-238626B8D25C}"/>
              </a:ext>
            </a:extLst>
          </p:cNvPr>
          <p:cNvSpPr/>
          <p:nvPr/>
        </p:nvSpPr>
        <p:spPr>
          <a:xfrm>
            <a:off x="8914223" y="4684961"/>
            <a:ext cx="3133889" cy="1749239"/>
          </a:xfrm>
          <a:prstGeom prst="irregularSeal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3rd country rules on vaccines. !</a:t>
            </a:r>
            <a:endParaRPr lang="x-none" dirty="0"/>
          </a:p>
        </p:txBody>
      </p:sp>
      <p:sp>
        <p:nvSpPr>
          <p:cNvPr id="5" name="TextBox 4">
            <a:extLst>
              <a:ext uri="{FF2B5EF4-FFF2-40B4-BE49-F238E27FC236}">
                <a16:creationId xmlns:a16="http://schemas.microsoft.com/office/drawing/2014/main" xmlns="" id="{96055CB1-6E7B-3E85-98FD-4EAF49DF101B}"/>
              </a:ext>
            </a:extLst>
          </p:cNvPr>
          <p:cNvSpPr txBox="1"/>
          <p:nvPr/>
        </p:nvSpPr>
        <p:spPr>
          <a:xfrm>
            <a:off x="8953007" y="2111209"/>
            <a:ext cx="2872250" cy="1815882"/>
          </a:xfrm>
          <a:prstGeom prst="rect">
            <a:avLst/>
          </a:prstGeom>
          <a:noFill/>
        </p:spPr>
        <p:txBody>
          <a:bodyPr wrap="square" rtlCol="0">
            <a:spAutoFit/>
          </a:bodyPr>
          <a:lstStyle/>
          <a:p>
            <a:r>
              <a:rPr lang="en-US" sz="1600" b="1" dirty="0">
                <a:solidFill>
                  <a:srgbClr val="FF0000"/>
                </a:solidFill>
                <a:latin typeface="EC Square Sans Pro" panose="020B0506040000020004"/>
              </a:rPr>
              <a:t>3</a:t>
            </a:r>
            <a:r>
              <a:rPr lang="en-US" sz="1600" b="1" baseline="30000" dirty="0">
                <a:solidFill>
                  <a:srgbClr val="FF0000"/>
                </a:solidFill>
                <a:latin typeface="EC Square Sans Pro" panose="020B0506040000020004"/>
              </a:rPr>
              <a:t>rd</a:t>
            </a:r>
            <a:r>
              <a:rPr lang="en-US" sz="1600" b="1" dirty="0">
                <a:solidFill>
                  <a:srgbClr val="FF0000"/>
                </a:solidFill>
                <a:latin typeface="EC Square Sans Pro" panose="020B0506040000020004"/>
              </a:rPr>
              <a:t> country products :</a:t>
            </a:r>
          </a:p>
          <a:p>
            <a:r>
              <a:rPr lang="en-US" sz="1600" dirty="0">
                <a:latin typeface="EC Square Sans Pro" panose="020B0506040000020004"/>
              </a:rPr>
              <a:t> In cases where none of the foregoing options are available </a:t>
            </a:r>
            <a:r>
              <a:rPr lang="en-US" sz="1600" dirty="0">
                <a:latin typeface="Montserrat" panose="00000500000000000000" pitchFamily="2" charset="0"/>
              </a:rPr>
              <a:t>→ </a:t>
            </a:r>
            <a:r>
              <a:rPr lang="en-US" sz="1600" dirty="0">
                <a:latin typeface="EC Square Sans Pro" panose="020B0506040000020004"/>
              </a:rPr>
              <a:t>use a VMP </a:t>
            </a:r>
            <a:r>
              <a:rPr lang="en-US" sz="1600" dirty="0" err="1">
                <a:latin typeface="EC Square Sans Pro" panose="020B0506040000020004"/>
              </a:rPr>
              <a:t>authorised</a:t>
            </a:r>
            <a:r>
              <a:rPr lang="en-US" sz="1600" dirty="0">
                <a:latin typeface="EC Square Sans Pro" panose="020B0506040000020004"/>
              </a:rPr>
              <a:t> in a </a:t>
            </a:r>
            <a:r>
              <a:rPr lang="en-US" sz="1600" b="1" dirty="0">
                <a:latin typeface="EC Square Sans Pro" panose="020B0506040000020004"/>
              </a:rPr>
              <a:t>third country for the same animal species and the same indication</a:t>
            </a:r>
            <a:endParaRPr lang="x-none" sz="1600" b="1" dirty="0">
              <a:latin typeface="EC Square Sans Pro" panose="020B0506040000020004"/>
            </a:endParaRPr>
          </a:p>
        </p:txBody>
      </p:sp>
    </p:spTree>
    <p:extLst>
      <p:ext uri="{BB962C8B-B14F-4D97-AF65-F5344CB8AC3E}">
        <p14:creationId xmlns:p14="http://schemas.microsoft.com/office/powerpoint/2010/main" val="284452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n-US" sz="2400" b="1">
                <a:solidFill>
                  <a:schemeClr val="bg1"/>
                </a:solidFill>
                <a:latin typeface="EC Square Sans Pro" panose="020B0506040000020004" pitchFamily="34" charset="0"/>
              </a:rPr>
              <a:t>Adverse events</a:t>
            </a:r>
          </a:p>
          <a:p>
            <a:pPr>
              <a:lnSpc>
                <a:spcPct val="90000"/>
              </a:lnSpc>
              <a:spcAft>
                <a:spcPts val="600"/>
              </a:spcAft>
            </a:pPr>
            <a:endParaRPr lang="en-US" sz="2800" b="1">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Use of Veterinary Medicinal Products</a:t>
            </a:r>
          </a:p>
          <a:p>
            <a:endParaRPr lang="en-GB"/>
          </a:p>
        </p:txBody>
      </p:sp>
      <p:pic>
        <p:nvPicPr>
          <p:cNvPr id="37" name="Picture 6">
            <a:extLst>
              <a:ext uri="{FF2B5EF4-FFF2-40B4-BE49-F238E27FC236}">
                <a16:creationId xmlns:a16="http://schemas.microsoft.com/office/drawing/2014/main" xmlns="" id="{17169259-76FD-4ED0-9D85-D3AB3A160329}"/>
              </a:ext>
            </a:extLst>
          </p:cNvPr>
          <p:cNvPicPr>
            <a:picLocks noChangeAspect="1"/>
          </p:cNvPicPr>
          <p:nvPr/>
        </p:nvPicPr>
        <p:blipFill>
          <a:blip r:embed="rId3"/>
          <a:stretch>
            <a:fillRect/>
          </a:stretch>
        </p:blipFill>
        <p:spPr>
          <a:xfrm>
            <a:off x="1066800" y="1899974"/>
            <a:ext cx="8979568" cy="4970726"/>
          </a:xfrm>
          <a:prstGeom prst="rect">
            <a:avLst/>
          </a:prstGeom>
        </p:spPr>
      </p:pic>
      <p:cxnSp>
        <p:nvCxnSpPr>
          <p:cNvPr id="6" name="Straight Connector 5">
            <a:extLst>
              <a:ext uri="{FF2B5EF4-FFF2-40B4-BE49-F238E27FC236}">
                <a16:creationId xmlns:a16="http://schemas.microsoft.com/office/drawing/2014/main" xmlns="" id="{A9F24412-A948-2C88-ABA1-783E80CD5694}"/>
              </a:ext>
            </a:extLst>
          </p:cNvPr>
          <p:cNvCxnSpPr/>
          <p:nvPr/>
        </p:nvCxnSpPr>
        <p:spPr>
          <a:xfrm>
            <a:off x="2590800" y="358775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peech Bubble: Rectangle 6">
            <a:extLst>
              <a:ext uri="{FF2B5EF4-FFF2-40B4-BE49-F238E27FC236}">
                <a16:creationId xmlns:a16="http://schemas.microsoft.com/office/drawing/2014/main" xmlns="" id="{3E1908D4-C0F5-86DC-083D-CA9EFB28AFA4}"/>
              </a:ext>
            </a:extLst>
          </p:cNvPr>
          <p:cNvSpPr/>
          <p:nvPr/>
        </p:nvSpPr>
        <p:spPr>
          <a:xfrm>
            <a:off x="9067801" y="3584660"/>
            <a:ext cx="2680853" cy="1317043"/>
          </a:xfrm>
          <a:prstGeom prst="wedgeRectCallout">
            <a:avLst>
              <a:gd name="adj1" fmla="val -104127"/>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Do not forget to report adverse events including </a:t>
            </a:r>
            <a:r>
              <a:rPr lang="en-US" b="1" dirty="0">
                <a:solidFill>
                  <a:srgbClr val="FFFF00"/>
                </a:solidFill>
              </a:rPr>
              <a:t>lack of efficacy! </a:t>
            </a:r>
            <a:endParaRPr lang="en-GB" b="1" dirty="0">
              <a:solidFill>
                <a:srgbClr val="FFFF00"/>
              </a:solidFill>
            </a:endParaRPr>
          </a:p>
        </p:txBody>
      </p:sp>
    </p:spTree>
    <p:extLst>
      <p:ext uri="{BB962C8B-B14F-4D97-AF65-F5344CB8AC3E}">
        <p14:creationId xmlns:p14="http://schemas.microsoft.com/office/powerpoint/2010/main" val="335246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n-US" sz="3200" b="1" dirty="0">
                <a:solidFill>
                  <a:srgbClr val="003399"/>
                </a:solidFill>
                <a:latin typeface="EC Square Sans Pro"/>
              </a:rPr>
              <a:t>Important elements of the new EU VMP &amp; MF regulations,  and national related legislation and/or guidelines for veterinarians &amp; farmers (I) </a:t>
            </a:r>
          </a:p>
          <a:p>
            <a:pPr algn="l"/>
            <a:r>
              <a:rPr lang="en-US" sz="1600" i="1" dirty="0">
                <a:solidFill>
                  <a:srgbClr val="003399"/>
                </a:solidFill>
                <a:latin typeface="EC Square Sans Pro"/>
              </a:rPr>
              <a:t>Lecture 3</a:t>
            </a:r>
            <a:endParaRPr lang="es-ES" sz="2000" i="1" dirty="0">
              <a:solidFill>
                <a:srgbClr val="003399"/>
              </a:solidFill>
              <a:latin typeface="EC Square Sans Pro"/>
            </a:endParaRPr>
          </a:p>
        </p:txBody>
      </p:sp>
      <p:sp>
        <p:nvSpPr>
          <p:cNvPr id="3" name="Marcador de texto 2">
            <a:extLst>
              <a:ext uri="{FF2B5EF4-FFF2-40B4-BE49-F238E27FC236}">
                <a16:creationId xmlns:a16="http://schemas.microsoft.com/office/drawing/2014/main" xmlns="" id="{A38D9E58-19B1-E7ED-7608-24282A0A681D}"/>
              </a:ext>
            </a:extLst>
          </p:cNvPr>
          <p:cNvSpPr>
            <a:spLocks noGrp="1"/>
          </p:cNvSpPr>
          <p:nvPr>
            <p:ph type="body" sz="quarter" idx="11"/>
          </p:nvPr>
        </p:nvSpPr>
        <p:spPr/>
        <p:txBody>
          <a:bodyPr/>
          <a:lstStyle/>
          <a:p>
            <a:r>
              <a:rPr lang="es-ES" dirty="0" err="1">
                <a:latin typeface="EC Square Sans Pro" panose="020B0506040000020004" pitchFamily="34" charset="0"/>
              </a:rPr>
              <a:t>Hungary</a:t>
            </a:r>
            <a:r>
              <a:rPr lang="es-ES" dirty="0">
                <a:latin typeface="EC Square Sans Pro" panose="020B0506040000020004" pitchFamily="34" charset="0"/>
              </a:rPr>
              <a:t>, 19th-20th March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DD0C357-48C7-6236-F82D-8340A6A08F6F}"/>
              </a:ext>
            </a:extLst>
          </p:cNvPr>
          <p:cNvPicPr>
            <a:picLocks noChangeAspect="1"/>
          </p:cNvPicPr>
          <p:nvPr/>
        </p:nvPicPr>
        <p:blipFill>
          <a:blip r:embed="rId3"/>
          <a:stretch>
            <a:fillRect/>
          </a:stretch>
        </p:blipFill>
        <p:spPr>
          <a:xfrm>
            <a:off x="4777635" y="4959350"/>
            <a:ext cx="4191212" cy="1715777"/>
          </a:xfrm>
          <a:prstGeom prst="rect">
            <a:avLst/>
          </a:prstGeom>
        </p:spPr>
      </p:pic>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n-US" sz="2400" b="1">
                <a:solidFill>
                  <a:schemeClr val="bg1"/>
                </a:solidFill>
                <a:latin typeface="EC Square Sans Pro" panose="020B0506040000020004" pitchFamily="34" charset="0"/>
              </a:rPr>
              <a:t>European Surveillance of Veterinary Antimicrobial Consumption (ESVAC)</a:t>
            </a:r>
          </a:p>
          <a:p>
            <a:pPr>
              <a:lnSpc>
                <a:spcPct val="90000"/>
              </a:lnSpc>
              <a:spcAft>
                <a:spcPts val="600"/>
              </a:spcAft>
            </a:pPr>
            <a:endParaRPr lang="en-US" sz="2800" b="1">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0000"/>
              </a:lnSpc>
              <a:buClr>
                <a:srgbClr val="6BB188"/>
              </a:buClr>
            </a:pPr>
            <a:r>
              <a:rPr lang="en-GB" sz="2800">
                <a:latin typeface="EC Square Sans Pro" panose="020B0506040000020004" pitchFamily="34" charset="0"/>
              </a:rPr>
              <a:t>Data Collection on sales and use of antimicrobials</a:t>
            </a:r>
          </a:p>
          <a:p>
            <a:endParaRPr lang="en-GB"/>
          </a:p>
        </p:txBody>
      </p:sp>
      <p:cxnSp>
        <p:nvCxnSpPr>
          <p:cNvPr id="6" name="Straight Connector 5">
            <a:extLst>
              <a:ext uri="{FF2B5EF4-FFF2-40B4-BE49-F238E27FC236}">
                <a16:creationId xmlns:a16="http://schemas.microsoft.com/office/drawing/2014/main" xmlns="" id="{A9F24412-A948-2C88-ABA1-783E80CD5694}"/>
              </a:ext>
            </a:extLst>
          </p:cNvPr>
          <p:cNvCxnSpPr/>
          <p:nvPr/>
        </p:nvCxnSpPr>
        <p:spPr>
          <a:xfrm>
            <a:off x="2590800" y="3587750"/>
            <a:ext cx="53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20189503-77DE-4396-6A21-3D22F32250CB}"/>
              </a:ext>
            </a:extLst>
          </p:cNvPr>
          <p:cNvPicPr>
            <a:picLocks noChangeAspect="1"/>
          </p:cNvPicPr>
          <p:nvPr/>
        </p:nvPicPr>
        <p:blipFill>
          <a:blip r:embed="rId4"/>
          <a:stretch>
            <a:fillRect/>
          </a:stretch>
        </p:blipFill>
        <p:spPr>
          <a:xfrm>
            <a:off x="8752591" y="2216183"/>
            <a:ext cx="2670320" cy="3817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xmlns="" id="{111945F7-0D14-D743-BFDA-035538ED41B2}"/>
              </a:ext>
            </a:extLst>
          </p:cNvPr>
          <p:cNvSpPr txBox="1"/>
          <p:nvPr/>
        </p:nvSpPr>
        <p:spPr>
          <a:xfrm>
            <a:off x="533400" y="2063716"/>
            <a:ext cx="5791200" cy="3970318"/>
          </a:xfrm>
          <a:prstGeom prst="rect">
            <a:avLst/>
          </a:prstGeom>
          <a:noFill/>
        </p:spPr>
        <p:txBody>
          <a:bodyPr wrap="square" rtlCol="0">
            <a:spAutoFit/>
          </a:bodyPr>
          <a:lstStyle/>
          <a:p>
            <a:r>
              <a:rPr lang="en-US" dirty="0"/>
              <a:t>- ESVAC = European Surveillance of Veterinary Antimicrobial Consumption</a:t>
            </a:r>
          </a:p>
          <a:p>
            <a:endParaRPr lang="en-US" dirty="0"/>
          </a:p>
          <a:p>
            <a:r>
              <a:rPr lang="en-US" dirty="0"/>
              <a:t>- Oct 2023: 13</a:t>
            </a:r>
            <a:r>
              <a:rPr lang="en-US" baseline="30000" dirty="0"/>
              <a:t>th</a:t>
            </a:r>
            <a:r>
              <a:rPr lang="en-US" dirty="0"/>
              <a:t> ESVAC report</a:t>
            </a:r>
          </a:p>
          <a:p>
            <a:endParaRPr lang="en-US" dirty="0"/>
          </a:p>
          <a:p>
            <a:r>
              <a:rPr lang="en-US" dirty="0"/>
              <a:t>- Overall </a:t>
            </a:r>
            <a:r>
              <a:rPr lang="en-US" b="1" dirty="0">
                <a:solidFill>
                  <a:schemeClr val="tx2"/>
                </a:solidFill>
              </a:rPr>
              <a:t>sales</a:t>
            </a:r>
            <a:r>
              <a:rPr lang="en-US" dirty="0"/>
              <a:t> of veterinary antibiotics in 2022 for 31 countries</a:t>
            </a:r>
          </a:p>
          <a:p>
            <a:endParaRPr lang="en-US" dirty="0"/>
          </a:p>
          <a:p>
            <a:r>
              <a:rPr lang="en-US" dirty="0"/>
              <a:t>- Trends from 2011 to 2022 in 25 ESVAC-participating countries: </a:t>
            </a:r>
          </a:p>
          <a:p>
            <a:pPr marL="285750" indent="-285750">
              <a:buFont typeface="Wingdings" panose="05000000000000000000" pitchFamily="2" charset="2"/>
              <a:buChar char="Ø"/>
            </a:pPr>
            <a:r>
              <a:rPr lang="en-US" dirty="0"/>
              <a:t>- 53.0% total sales </a:t>
            </a:r>
          </a:p>
          <a:p>
            <a:pPr marL="285750" indent="-285750">
              <a:buFont typeface="Wingdings" panose="05000000000000000000" pitchFamily="2" charset="2"/>
              <a:buChar char="Ø"/>
            </a:pPr>
            <a:r>
              <a:rPr lang="en-US" dirty="0"/>
              <a:t>- 49.0% sales of 3rd- and 4th-gen cephalosporins </a:t>
            </a:r>
          </a:p>
          <a:p>
            <a:pPr marL="285750" indent="-285750">
              <a:buFont typeface="Wingdings" panose="05000000000000000000" pitchFamily="2" charset="2"/>
              <a:buChar char="Ø"/>
            </a:pPr>
            <a:r>
              <a:rPr lang="en-US" dirty="0"/>
              <a:t>- 44.0% sales of all quinolones </a:t>
            </a:r>
          </a:p>
          <a:p>
            <a:pPr marL="285750" indent="-285750">
              <a:buFont typeface="Wingdings" panose="05000000000000000000" pitchFamily="2" charset="2"/>
              <a:buChar char="Ø"/>
            </a:pPr>
            <a:r>
              <a:rPr lang="en-US" dirty="0"/>
              <a:t>- 81.0% sales of polymyxins</a:t>
            </a:r>
            <a:endParaRPr lang="en-GB" dirty="0"/>
          </a:p>
        </p:txBody>
      </p:sp>
    </p:spTree>
    <p:extLst>
      <p:ext uri="{BB962C8B-B14F-4D97-AF65-F5344CB8AC3E}">
        <p14:creationId xmlns:p14="http://schemas.microsoft.com/office/powerpoint/2010/main" val="204862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US" sz="2000" b="1" kern="0" dirty="0">
                <a:solidFill>
                  <a:schemeClr val="bg1"/>
                </a:solidFill>
                <a:latin typeface="Montserrat" panose="00000500000000000000" pitchFamily="2" charset="0"/>
              </a:rPr>
              <a:t>From January 2024, all EU / EEA Member States must report data of 2023 on the volume of </a:t>
            </a:r>
            <a:r>
              <a:rPr lang="en-US" sz="2000" b="1" u="sng" kern="0" dirty="0">
                <a:solidFill>
                  <a:schemeClr val="bg1"/>
                </a:solidFill>
                <a:latin typeface="Montserrat" panose="00000500000000000000" pitchFamily="2" charset="0"/>
              </a:rPr>
              <a:t>sales and use </a:t>
            </a:r>
            <a:r>
              <a:rPr lang="en-US" sz="2000" b="1" kern="0" dirty="0">
                <a:solidFill>
                  <a:schemeClr val="bg1"/>
                </a:solidFill>
                <a:latin typeface="Montserrat" panose="00000500000000000000" pitchFamily="2" charset="0"/>
              </a:rPr>
              <a:t>of antimicrobial medicinal products in animals</a:t>
            </a:r>
            <a:endParaRPr lang="es-ES" sz="200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endParaRPr lang="en-US" sz="2800" b="1">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0000"/>
              </a:lnSpc>
              <a:buClr>
                <a:srgbClr val="6BB188"/>
              </a:buClr>
            </a:pPr>
            <a:r>
              <a:rPr lang="en-GB" sz="2800">
                <a:latin typeface="EC Square Sans Pro" panose="020B0506040000020004" pitchFamily="34" charset="0"/>
              </a:rPr>
              <a:t>Data Collection on sales and use of antimicrobials</a:t>
            </a:r>
          </a:p>
          <a:p>
            <a:endParaRPr lang="en-GB"/>
          </a:p>
        </p:txBody>
      </p:sp>
      <p:sp>
        <p:nvSpPr>
          <p:cNvPr id="4" name="TextBox 3">
            <a:extLst>
              <a:ext uri="{FF2B5EF4-FFF2-40B4-BE49-F238E27FC236}">
                <a16:creationId xmlns:a16="http://schemas.microsoft.com/office/drawing/2014/main" xmlns=""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EC Square Sans Pro" panose="020B0506040000020004"/>
              </a:rPr>
              <a:t>EU countries must start collecting on use data:</a:t>
            </a:r>
          </a:p>
          <a:p>
            <a:endParaRPr lang="en-US" sz="2400" dirty="0">
              <a:latin typeface="EC Square Sans Pro" panose="020B0506040000020004"/>
            </a:endParaRPr>
          </a:p>
          <a:p>
            <a:pPr marL="285750" lvl="4" indent="-285750">
              <a:buFont typeface="Wingdings" panose="05000000000000000000" pitchFamily="2" charset="2"/>
              <a:buChar char="Ø"/>
            </a:pPr>
            <a:r>
              <a:rPr lang="en-US" sz="2400" dirty="0">
                <a:latin typeface="EC Square Sans Pro" panose="020B0506040000020004"/>
              </a:rPr>
              <a:t>Cattle, pigs, poultry → from 2023</a:t>
            </a:r>
          </a:p>
          <a:p>
            <a:pPr marL="285750" lvl="4" indent="-285750">
              <a:buFont typeface="Wingdings" panose="05000000000000000000" pitchFamily="2" charset="2"/>
              <a:buChar char="Ø"/>
            </a:pPr>
            <a:r>
              <a:rPr lang="en-US" sz="2400" dirty="0">
                <a:latin typeface="EC Square Sans Pro" panose="020B0506040000020004"/>
              </a:rPr>
              <a:t>All other food-producing animals → from 2026</a:t>
            </a:r>
          </a:p>
          <a:p>
            <a:pPr marL="285750" lvl="4" indent="-285750">
              <a:buFont typeface="Wingdings" panose="05000000000000000000" pitchFamily="2" charset="2"/>
              <a:buChar char="Ø"/>
            </a:pPr>
            <a:r>
              <a:rPr lang="en-US" sz="2400" dirty="0">
                <a:latin typeface="EC Square Sans Pro" panose="020B0506040000020004"/>
              </a:rPr>
              <a:t>Dogs, cats and fur animals → from 2029 </a:t>
            </a:r>
          </a:p>
          <a:p>
            <a:pPr marL="285750" lvl="3" indent="-285750">
              <a:buFont typeface="Wingdings" panose="05000000000000000000" pitchFamily="2" charset="2"/>
              <a:buChar char="Ø"/>
            </a:pPr>
            <a:endParaRPr lang="en-US" sz="2400" dirty="0">
              <a:latin typeface="EC Square Sans Pro" panose="020B0506040000020004"/>
            </a:endParaRPr>
          </a:p>
          <a:p>
            <a:pPr marL="285750" lvl="3" indent="-285750">
              <a:buFont typeface="Arial" panose="020B0604020202020204" pitchFamily="34" charset="0"/>
              <a:buChar char="•"/>
            </a:pPr>
            <a:r>
              <a:rPr lang="en-US" sz="2400" dirty="0">
                <a:latin typeface="EC Square Sans Pro" panose="020B0506040000020004"/>
              </a:rPr>
              <a:t>EMA will publish the first report on 31 March 2025, afterwards by 31 December covering the preceding year</a:t>
            </a:r>
          </a:p>
          <a:p>
            <a:pPr marL="285750" lvl="3" indent="-285750">
              <a:buFont typeface="Arial" panose="020B0604020202020204" pitchFamily="34" charset="0"/>
              <a:buChar char="•"/>
            </a:pPr>
            <a:endParaRPr lang="en-US" sz="2400" dirty="0">
              <a:latin typeface="EC Square Sans Pro" panose="020B0506040000020004"/>
            </a:endParaRPr>
          </a:p>
          <a:p>
            <a:pPr marL="285750" lvl="3" indent="-285750">
              <a:buFont typeface="Arial" panose="020B0604020202020204" pitchFamily="34" charset="0"/>
              <a:buChar char="•"/>
            </a:pPr>
            <a:r>
              <a:rPr lang="en-US" sz="2400" dirty="0">
                <a:latin typeface="EC Square Sans Pro" panose="020B0506040000020004"/>
              </a:rPr>
              <a:t>Data will be detailed with relevant animal species, categories or stages </a:t>
            </a:r>
          </a:p>
          <a:p>
            <a:pPr marL="285750" lvl="3" indent="-285750">
              <a:buFont typeface="Arial" panose="020B0604020202020204" pitchFamily="34" charset="0"/>
              <a:buChar char="•"/>
            </a:pPr>
            <a:endParaRPr lang="en-US" dirty="0"/>
          </a:p>
          <a:p>
            <a:pPr marL="285750" lvl="3" indent="-285750">
              <a:buFont typeface="Arial" panose="020B0604020202020204" pitchFamily="34" charset="0"/>
              <a:buChar char="•"/>
            </a:pPr>
            <a:endParaRPr lang="en-US" dirty="0"/>
          </a:p>
          <a:p>
            <a:pPr marL="2857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xmlns=""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lvl="3"/>
            <a:r>
              <a:rPr lang="en-US" sz="1800" dirty="0">
                <a:solidFill>
                  <a:schemeClr val="tx1"/>
                </a:solidFill>
                <a:latin typeface="EC Square Sans Pro" panose="020B0506040000020004"/>
              </a:rPr>
              <a:t>Data to be collected for </a:t>
            </a:r>
          </a:p>
          <a:p>
            <a:pPr marL="342900" lvl="3" indent="-342900">
              <a:buFont typeface="+mj-lt"/>
              <a:buAutoNum type="arabicPeriod"/>
            </a:pPr>
            <a:r>
              <a:rPr lang="en-US" dirty="0">
                <a:solidFill>
                  <a:schemeClr val="tx1"/>
                </a:solidFill>
                <a:latin typeface="EC Square Sans Pro" panose="020B0506040000020004"/>
              </a:rPr>
              <a:t>A</a:t>
            </a:r>
            <a:r>
              <a:rPr lang="en-US" sz="1800" dirty="0">
                <a:solidFill>
                  <a:schemeClr val="tx1"/>
                </a:solidFill>
                <a:latin typeface="EC Square Sans Pro" panose="020B0506040000020004"/>
              </a:rPr>
              <a:t>ntidiarrheals, intestinal anti-inflammatory and </a:t>
            </a:r>
            <a:r>
              <a:rPr lang="en-US" sz="1800" dirty="0" err="1">
                <a:solidFill>
                  <a:schemeClr val="tx1"/>
                </a:solidFill>
                <a:latin typeface="EC Square Sans Pro" panose="020B0506040000020004"/>
              </a:rPr>
              <a:t>antiinfective</a:t>
            </a:r>
            <a:r>
              <a:rPr lang="en-US" sz="1800" dirty="0">
                <a:solidFill>
                  <a:schemeClr val="tx1"/>
                </a:solidFill>
                <a:latin typeface="EC Square Sans Pro" panose="020B0506040000020004"/>
              </a:rPr>
              <a:t> agents</a:t>
            </a:r>
          </a:p>
          <a:p>
            <a:pPr lvl="3"/>
            <a:r>
              <a:rPr lang="en-US" sz="1800" dirty="0">
                <a:solidFill>
                  <a:schemeClr val="tx1"/>
                </a:solidFill>
                <a:latin typeface="EC Square Sans Pro" panose="020B0506040000020004"/>
              </a:rPr>
              <a:t>2. Gynecological </a:t>
            </a:r>
            <a:r>
              <a:rPr lang="en-US" sz="1800" dirty="0" err="1">
                <a:solidFill>
                  <a:schemeClr val="tx1"/>
                </a:solidFill>
                <a:latin typeface="EC Square Sans Pro" panose="020B0506040000020004"/>
              </a:rPr>
              <a:t>antiinfectives</a:t>
            </a:r>
            <a:r>
              <a:rPr lang="en-US" sz="1800" dirty="0">
                <a:solidFill>
                  <a:schemeClr val="tx1"/>
                </a:solidFill>
                <a:latin typeface="EC Square Sans Pro" panose="020B0506040000020004"/>
              </a:rPr>
              <a:t> &amp; antiseptics</a:t>
            </a:r>
          </a:p>
          <a:p>
            <a:pPr lvl="3"/>
            <a:r>
              <a:rPr lang="en-US" sz="1800" dirty="0">
                <a:solidFill>
                  <a:schemeClr val="tx1"/>
                </a:solidFill>
                <a:latin typeface="EC Square Sans Pro" panose="020B0506040000020004"/>
              </a:rPr>
              <a:t>3. Anti-infectives &amp; antiseptics for intrauterine use</a:t>
            </a:r>
          </a:p>
          <a:p>
            <a:pPr lvl="3"/>
            <a:r>
              <a:rPr lang="en-US" sz="1800" dirty="0">
                <a:solidFill>
                  <a:schemeClr val="tx1"/>
                </a:solidFill>
                <a:latin typeface="EC Square Sans Pro" panose="020B0506040000020004"/>
              </a:rPr>
              <a:t>4. Antibacterials for systemic use</a:t>
            </a:r>
            <a:br>
              <a:rPr lang="en-US" sz="1800" dirty="0">
                <a:solidFill>
                  <a:schemeClr val="tx1"/>
                </a:solidFill>
                <a:latin typeface="EC Square Sans Pro" panose="020B0506040000020004"/>
              </a:rPr>
            </a:br>
            <a:r>
              <a:rPr lang="en-US" sz="1800" dirty="0">
                <a:solidFill>
                  <a:schemeClr val="tx1"/>
                </a:solidFill>
                <a:latin typeface="EC Square Sans Pro" panose="020B0506040000020004"/>
              </a:rPr>
              <a:t>5. Antibacterials for intramammary use</a:t>
            </a:r>
          </a:p>
          <a:p>
            <a:pPr lvl="3"/>
            <a:r>
              <a:rPr lang="en-US" sz="1800" dirty="0">
                <a:solidFill>
                  <a:schemeClr val="tx1"/>
                </a:solidFill>
                <a:latin typeface="EC Square Sans Pro" panose="020B0506040000020004"/>
              </a:rPr>
              <a:t>6. Antiprotozoals (with antibacterial effect)</a:t>
            </a:r>
          </a:p>
          <a:p>
            <a:pPr lvl="3"/>
            <a:r>
              <a:rPr lang="en-US" sz="1800" dirty="0">
                <a:solidFill>
                  <a:schemeClr val="tx1"/>
                </a:solidFill>
                <a:latin typeface="EC Square Sans Pro" panose="020B0506040000020004"/>
              </a:rPr>
              <a:t>7. </a:t>
            </a:r>
            <a:r>
              <a:rPr lang="en-US" sz="1800" dirty="0" err="1">
                <a:solidFill>
                  <a:schemeClr val="tx1"/>
                </a:solidFill>
                <a:latin typeface="EC Square Sans Pro" panose="020B0506040000020004"/>
              </a:rPr>
              <a:t>Antimycobacterials</a:t>
            </a:r>
            <a:r>
              <a:rPr lang="en-US" sz="1800" dirty="0">
                <a:solidFill>
                  <a:schemeClr val="tx1"/>
                </a:solidFill>
                <a:latin typeface="EC Square Sans Pro" panose="020B0506040000020004"/>
              </a:rPr>
              <a:t> for intramammary use</a:t>
            </a:r>
          </a:p>
          <a:p>
            <a:endParaRPr lang="en-GB" dirty="0"/>
          </a:p>
        </p:txBody>
      </p:sp>
    </p:spTree>
    <p:extLst>
      <p:ext uri="{BB962C8B-B14F-4D97-AF65-F5344CB8AC3E}">
        <p14:creationId xmlns:p14="http://schemas.microsoft.com/office/powerpoint/2010/main" val="3718840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0EDA25B-F561-CC61-40D5-B191A07AF2DD}"/>
              </a:ext>
            </a:extLst>
          </p:cNvPr>
          <p:cNvSpPr>
            <a:spLocks noGrp="1"/>
          </p:cNvSpPr>
          <p:nvPr>
            <p:ph type="body" sz="quarter" idx="10"/>
          </p:nvPr>
        </p:nvSpPr>
        <p:spPr>
          <a:xfrm>
            <a:off x="1304260" y="2296780"/>
            <a:ext cx="8008947" cy="533400"/>
          </a:xfrm>
        </p:spPr>
        <p:txBody>
          <a:bodyPr/>
          <a:lstStyle/>
          <a:p>
            <a:r>
              <a:rPr lang="en-US" sz="4400" dirty="0"/>
              <a:t>Hungarian specifications</a:t>
            </a:r>
            <a:endParaRPr lang="en-GB" sz="4400" dirty="0"/>
          </a:p>
        </p:txBody>
      </p:sp>
      <p:pic>
        <p:nvPicPr>
          <p:cNvPr id="5" name="Imagen 4">
            <a:extLst>
              <a:ext uri="{FF2B5EF4-FFF2-40B4-BE49-F238E27FC236}">
                <a16:creationId xmlns:a16="http://schemas.microsoft.com/office/drawing/2014/main" xmlns="" id="{FB80F088-CC28-2003-11ED-F8243F9389FB}"/>
              </a:ext>
            </a:extLst>
          </p:cNvPr>
          <p:cNvPicPr>
            <a:picLocks noChangeAspect="1"/>
          </p:cNvPicPr>
          <p:nvPr/>
        </p:nvPicPr>
        <p:blipFill>
          <a:blip r:embed="rId2"/>
          <a:stretch>
            <a:fillRect/>
          </a:stretch>
        </p:blipFill>
        <p:spPr>
          <a:xfrm>
            <a:off x="8067946" y="2240045"/>
            <a:ext cx="2819794" cy="1800476"/>
          </a:xfrm>
          <a:prstGeom prst="rect">
            <a:avLst/>
          </a:prstGeom>
        </p:spPr>
      </p:pic>
    </p:spTree>
    <p:extLst>
      <p:ext uri="{BB962C8B-B14F-4D97-AF65-F5344CB8AC3E}">
        <p14:creationId xmlns:p14="http://schemas.microsoft.com/office/powerpoint/2010/main" val="291293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3726D511-F031-4029-9D03-2C26879EDD2F}"/>
              </a:ext>
            </a:extLst>
          </p:cNvPr>
          <p:cNvSpPr>
            <a:spLocks noGrp="1"/>
          </p:cNvSpPr>
          <p:nvPr>
            <p:ph type="body" sz="quarter" idx="10"/>
          </p:nvPr>
        </p:nvSpPr>
        <p:spPr>
          <a:xfrm>
            <a:off x="338667" y="256623"/>
            <a:ext cx="6296156" cy="476730"/>
          </a:xfrm>
        </p:spPr>
        <p:txBody>
          <a:bodyPr/>
          <a:lstStyle/>
          <a:p>
            <a:r>
              <a:rPr lang="es-ES" dirty="0">
                <a:latin typeface="EC Square Sans Pro" panose="020B0506040000020004" pitchFamily="34" charset="0"/>
              </a:rPr>
              <a:t>National legislation / </a:t>
            </a:r>
            <a:r>
              <a:rPr lang="es-ES" dirty="0" smtClean="0">
                <a:latin typeface="EC Square Sans Pro" panose="020B0506040000020004" pitchFamily="34" charset="0"/>
              </a:rPr>
              <a:t>guidelines</a:t>
            </a:r>
            <a:endParaRPr lang="hu-HU" dirty="0" smtClean="0">
              <a:latin typeface="EC Square Sans Pro" panose="020B0506040000020004" pitchFamily="34" charset="0"/>
            </a:endParaRPr>
          </a:p>
          <a:p>
            <a:endParaRPr lang="hu-HU" dirty="0">
              <a:latin typeface="EC Square Sans Pro" panose="020B0506040000020004" pitchFamily="34" charset="0"/>
            </a:endParaRPr>
          </a:p>
          <a:p>
            <a:r>
              <a:rPr lang="hu-HU" b="1" dirty="0" smtClean="0">
                <a:latin typeface="EC Square Sans Pro" panose="020B0506040000020004" pitchFamily="34" charset="0"/>
              </a:rPr>
              <a:t>Main </a:t>
            </a:r>
            <a:r>
              <a:rPr lang="hu-HU" b="1" dirty="0" err="1" smtClean="0">
                <a:latin typeface="EC Square Sans Pro" panose="020B0506040000020004" pitchFamily="34" charset="0"/>
              </a:rPr>
              <a:t>provisions</a:t>
            </a:r>
            <a:r>
              <a:rPr lang="hu-HU" b="1" dirty="0" smtClean="0">
                <a:latin typeface="EC Square Sans Pro" panose="020B0506040000020004" pitchFamily="34" charset="0"/>
              </a:rPr>
              <a:t> on </a:t>
            </a:r>
            <a:r>
              <a:rPr lang="hu-HU" b="1" dirty="0" err="1" smtClean="0">
                <a:latin typeface="EC Square Sans Pro" panose="020B0506040000020004" pitchFamily="34" charset="0"/>
              </a:rPr>
              <a:t>VMPs</a:t>
            </a:r>
            <a:r>
              <a:rPr lang="hu-HU" b="1" dirty="0" smtClean="0">
                <a:latin typeface="EC Square Sans Pro" panose="020B0506040000020004" pitchFamily="34" charset="0"/>
              </a:rPr>
              <a:t>:</a:t>
            </a:r>
          </a:p>
          <a:p>
            <a:pPr marL="342900" indent="-342900">
              <a:buFontTx/>
              <a:buChar char="-"/>
            </a:pPr>
            <a:r>
              <a:rPr lang="hu-HU" dirty="0" err="1" smtClean="0">
                <a:latin typeface="EC Square Sans Pro" panose="020B0506040000020004" pitchFamily="34" charset="0"/>
              </a:rPr>
              <a:t>Act</a:t>
            </a:r>
            <a:r>
              <a:rPr lang="hu-HU" dirty="0" smtClean="0">
                <a:latin typeface="EC Square Sans Pro" panose="020B0506040000020004" pitchFamily="34" charset="0"/>
              </a:rPr>
              <a:t> No XLVI of 2008 on </a:t>
            </a:r>
            <a:r>
              <a:rPr lang="hu-HU" dirty="0" err="1" smtClean="0">
                <a:latin typeface="EC Square Sans Pro" panose="020B0506040000020004" pitchFamily="34" charset="0"/>
              </a:rPr>
              <a:t>the</a:t>
            </a:r>
            <a:r>
              <a:rPr lang="hu-HU" dirty="0" smtClean="0">
                <a:latin typeface="EC Square Sans Pro" panose="020B0506040000020004" pitchFamily="34" charset="0"/>
              </a:rPr>
              <a:t> </a:t>
            </a:r>
            <a:r>
              <a:rPr lang="hu-HU" dirty="0" err="1" smtClean="0">
                <a:latin typeface="EC Square Sans Pro" panose="020B0506040000020004" pitchFamily="34" charset="0"/>
              </a:rPr>
              <a:t>food</a:t>
            </a:r>
            <a:r>
              <a:rPr lang="hu-HU" dirty="0" smtClean="0">
                <a:latin typeface="EC Square Sans Pro" panose="020B0506040000020004" pitchFamily="34" charset="0"/>
              </a:rPr>
              <a:t> </a:t>
            </a:r>
            <a:r>
              <a:rPr lang="hu-HU" dirty="0" err="1" smtClean="0">
                <a:latin typeface="EC Square Sans Pro" panose="020B0506040000020004" pitchFamily="34" charset="0"/>
              </a:rPr>
              <a:t>chain</a:t>
            </a:r>
            <a:r>
              <a:rPr lang="hu-HU" dirty="0" smtClean="0">
                <a:latin typeface="EC Square Sans Pro" panose="020B0506040000020004" pitchFamily="34" charset="0"/>
              </a:rPr>
              <a:t> and </a:t>
            </a:r>
            <a:r>
              <a:rPr lang="hu-HU" dirty="0" err="1" smtClean="0">
                <a:latin typeface="EC Square Sans Pro" panose="020B0506040000020004" pitchFamily="34" charset="0"/>
              </a:rPr>
              <a:t>its</a:t>
            </a:r>
            <a:r>
              <a:rPr lang="hu-HU" dirty="0" smtClean="0">
                <a:latin typeface="EC Square Sans Pro" panose="020B0506040000020004" pitchFamily="34" charset="0"/>
              </a:rPr>
              <a:t> </a:t>
            </a:r>
            <a:r>
              <a:rPr lang="hu-HU" dirty="0" err="1" smtClean="0">
                <a:latin typeface="EC Square Sans Pro" panose="020B0506040000020004" pitchFamily="34" charset="0"/>
              </a:rPr>
              <a:t>official</a:t>
            </a:r>
            <a:r>
              <a:rPr lang="hu-HU" dirty="0" smtClean="0">
                <a:latin typeface="EC Square Sans Pro" panose="020B0506040000020004" pitchFamily="34" charset="0"/>
              </a:rPr>
              <a:t> </a:t>
            </a:r>
            <a:r>
              <a:rPr lang="hu-HU" dirty="0" err="1" smtClean="0">
                <a:latin typeface="EC Square Sans Pro" panose="020B0506040000020004" pitchFamily="34" charset="0"/>
              </a:rPr>
              <a:t>control</a:t>
            </a:r>
            <a:endParaRPr lang="hu-HU" dirty="0" smtClean="0">
              <a:latin typeface="EC Square Sans Pro" panose="020B0506040000020004" pitchFamily="34" charset="0"/>
            </a:endParaRPr>
          </a:p>
          <a:p>
            <a:pPr marL="342900" indent="-342900">
              <a:buFontTx/>
              <a:buChar char="-"/>
            </a:pPr>
            <a:r>
              <a:rPr lang="hu-HU" dirty="0" smtClean="0">
                <a:latin typeface="EC Square Sans Pro" panose="020B0506040000020004" pitchFamily="34" charset="0"/>
              </a:rPr>
              <a:t>Ministerial </a:t>
            </a:r>
            <a:r>
              <a:rPr lang="hu-HU" dirty="0" err="1" smtClean="0">
                <a:latin typeface="EC Square Sans Pro" panose="020B0506040000020004" pitchFamily="34" charset="0"/>
              </a:rPr>
              <a:t>Decree</a:t>
            </a:r>
            <a:r>
              <a:rPr lang="hu-HU" dirty="0" smtClean="0">
                <a:latin typeface="EC Square Sans Pro" panose="020B0506040000020004" pitchFamily="34" charset="0"/>
              </a:rPr>
              <a:t> No 128/2009 on </a:t>
            </a:r>
            <a:r>
              <a:rPr lang="hu-HU" dirty="0" err="1" smtClean="0">
                <a:latin typeface="EC Square Sans Pro" panose="020B0506040000020004" pitchFamily="34" charset="0"/>
              </a:rPr>
              <a:t>veterinary</a:t>
            </a:r>
            <a:r>
              <a:rPr lang="hu-HU" dirty="0" smtClean="0">
                <a:latin typeface="EC Square Sans Pro" panose="020B0506040000020004" pitchFamily="34" charset="0"/>
              </a:rPr>
              <a:t> </a:t>
            </a:r>
            <a:r>
              <a:rPr lang="hu-HU" dirty="0" err="1" smtClean="0">
                <a:latin typeface="EC Square Sans Pro" panose="020B0506040000020004" pitchFamily="34" charset="0"/>
              </a:rPr>
              <a:t>products</a:t>
            </a:r>
            <a:endParaRPr lang="hu-HU" dirty="0" smtClean="0">
              <a:latin typeface="EC Square Sans Pro" panose="020B0506040000020004" pitchFamily="34" charset="0"/>
            </a:endParaRPr>
          </a:p>
          <a:p>
            <a:endParaRPr lang="hu-HU" dirty="0" smtClean="0">
              <a:latin typeface="EC Square Sans Pro" panose="020B0506040000020004" pitchFamily="34" charset="0"/>
            </a:endParaRPr>
          </a:p>
          <a:p>
            <a:r>
              <a:rPr lang="hu-HU" b="1" dirty="0" smtClean="0">
                <a:latin typeface="EC Square Sans Pro" panose="020B0506040000020004" pitchFamily="34" charset="0"/>
              </a:rPr>
              <a:t>I. </a:t>
            </a:r>
            <a:r>
              <a:rPr lang="hu-HU" b="1" dirty="0" err="1" smtClean="0">
                <a:latin typeface="EC Square Sans Pro" panose="020B0506040000020004" pitchFamily="34" charset="0"/>
              </a:rPr>
              <a:t>Rules</a:t>
            </a:r>
            <a:r>
              <a:rPr lang="hu-HU" b="1" dirty="0" smtClean="0">
                <a:latin typeface="EC Square Sans Pro" panose="020B0506040000020004" pitchFamily="34" charset="0"/>
              </a:rPr>
              <a:t> of </a:t>
            </a:r>
            <a:r>
              <a:rPr lang="hu-HU" b="1" dirty="0" err="1" smtClean="0">
                <a:latin typeface="EC Square Sans Pro" panose="020B0506040000020004" pitchFamily="34" charset="0"/>
              </a:rPr>
              <a:t>issuing</a:t>
            </a:r>
            <a:r>
              <a:rPr lang="hu-HU" b="1" dirty="0" smtClean="0">
                <a:latin typeface="EC Square Sans Pro" panose="020B0506040000020004" pitchFamily="34" charset="0"/>
              </a:rPr>
              <a:t> a </a:t>
            </a:r>
            <a:r>
              <a:rPr lang="hu-HU" b="1" dirty="0" err="1" smtClean="0">
                <a:latin typeface="EC Square Sans Pro" panose="020B0506040000020004" pitchFamily="34" charset="0"/>
              </a:rPr>
              <a:t>prescription</a:t>
            </a:r>
            <a:endParaRPr lang="hu-HU" b="1" dirty="0" smtClean="0">
              <a:latin typeface="EC Square Sans Pro" panose="020B0506040000020004" pitchFamily="34" charset="0"/>
            </a:endParaRPr>
          </a:p>
          <a:p>
            <a:pPr marL="342900" indent="-342900">
              <a:buFontTx/>
              <a:buChar char="-"/>
            </a:pPr>
            <a:r>
              <a:rPr lang="hu-HU" dirty="0" err="1" smtClean="0">
                <a:latin typeface="EC Square Sans Pro" panose="020B0506040000020004" pitchFamily="34" charset="0"/>
              </a:rPr>
              <a:t>veterinary</a:t>
            </a:r>
            <a:r>
              <a:rPr lang="hu-HU" dirty="0" smtClean="0">
                <a:latin typeface="EC Square Sans Pro" panose="020B0506040000020004" pitchFamily="34" charset="0"/>
              </a:rPr>
              <a:t> </a:t>
            </a:r>
            <a:r>
              <a:rPr lang="hu-HU" dirty="0" err="1" smtClean="0">
                <a:latin typeface="EC Square Sans Pro" panose="020B0506040000020004" pitchFamily="34" charset="0"/>
              </a:rPr>
              <a:t>prescription</a:t>
            </a:r>
            <a:r>
              <a:rPr lang="hu-HU" dirty="0" smtClean="0">
                <a:latin typeface="EC Square Sans Pro" panose="020B0506040000020004" pitchFamily="34" charset="0"/>
              </a:rPr>
              <a:t>: </a:t>
            </a:r>
            <a:r>
              <a:rPr lang="hu-HU" dirty="0" err="1" smtClean="0">
                <a:latin typeface="EC Square Sans Pro" panose="020B0506040000020004" pitchFamily="34" charset="0"/>
              </a:rPr>
              <a:t>can</a:t>
            </a:r>
            <a:r>
              <a:rPr lang="hu-HU" dirty="0" smtClean="0">
                <a:latin typeface="EC Square Sans Pro" panose="020B0506040000020004" pitchFamily="34" charset="0"/>
              </a:rPr>
              <a:t> be </a:t>
            </a:r>
            <a:r>
              <a:rPr lang="hu-HU" dirty="0" err="1" smtClean="0">
                <a:latin typeface="EC Square Sans Pro" panose="020B0506040000020004" pitchFamily="34" charset="0"/>
              </a:rPr>
              <a:t>paper</a:t>
            </a:r>
            <a:r>
              <a:rPr lang="hu-HU" dirty="0" smtClean="0">
                <a:latin typeface="EC Square Sans Pro" panose="020B0506040000020004" pitchFamily="34" charset="0"/>
              </a:rPr>
              <a:t> </a:t>
            </a:r>
            <a:r>
              <a:rPr lang="hu-HU" dirty="0" err="1" smtClean="0">
                <a:latin typeface="EC Square Sans Pro" panose="020B0506040000020004" pitchFamily="34" charset="0"/>
              </a:rPr>
              <a:t>based</a:t>
            </a:r>
            <a:r>
              <a:rPr lang="hu-HU" dirty="0" smtClean="0">
                <a:latin typeface="EC Square Sans Pro" panose="020B0506040000020004" pitchFamily="34" charset="0"/>
              </a:rPr>
              <a:t> </a:t>
            </a:r>
            <a:r>
              <a:rPr lang="hu-HU" dirty="0" err="1" smtClean="0">
                <a:latin typeface="EC Square Sans Pro" panose="020B0506040000020004" pitchFamily="34" charset="0"/>
              </a:rPr>
              <a:t>or</a:t>
            </a:r>
            <a:r>
              <a:rPr lang="hu-HU" dirty="0" smtClean="0">
                <a:latin typeface="EC Square Sans Pro" panose="020B0506040000020004" pitchFamily="34" charset="0"/>
              </a:rPr>
              <a:t> </a:t>
            </a:r>
            <a:r>
              <a:rPr lang="hu-HU" dirty="0" err="1" smtClean="0">
                <a:latin typeface="EC Square Sans Pro" panose="020B0506040000020004" pitchFamily="34" charset="0"/>
              </a:rPr>
              <a:t>electronic</a:t>
            </a:r>
            <a:endParaRPr lang="hu-HU" dirty="0" smtClean="0">
              <a:latin typeface="EC Square Sans Pro" panose="020B0506040000020004" pitchFamily="34" charset="0"/>
            </a:endParaRPr>
          </a:p>
          <a:p>
            <a:pPr marL="342900" indent="-342900">
              <a:buFontTx/>
              <a:buChar char="-"/>
            </a:pPr>
            <a:r>
              <a:rPr lang="hu-HU" dirty="0" smtClean="0">
                <a:latin typeface="EC Square Sans Pro" panose="020B0506040000020004" pitchFamily="34" charset="0"/>
              </a:rPr>
              <a:t>Data </a:t>
            </a:r>
            <a:r>
              <a:rPr lang="hu-HU" dirty="0" err="1" smtClean="0">
                <a:latin typeface="EC Square Sans Pro" panose="020B0506040000020004" pitchFamily="34" charset="0"/>
              </a:rPr>
              <a:t>requirements</a:t>
            </a:r>
            <a:r>
              <a:rPr lang="hu-HU" dirty="0" smtClean="0">
                <a:latin typeface="EC Square Sans Pro" panose="020B0506040000020004" pitchFamily="34" charset="0"/>
              </a:rPr>
              <a:t>: </a:t>
            </a:r>
          </a:p>
          <a:p>
            <a:r>
              <a:rPr lang="hu-HU" dirty="0" err="1" smtClean="0">
                <a:latin typeface="EC Square Sans Pro" panose="020B0506040000020004" pitchFamily="34" charset="0"/>
              </a:rPr>
              <a:t>According</a:t>
            </a:r>
            <a:r>
              <a:rPr lang="hu-HU" dirty="0" smtClean="0">
                <a:latin typeface="EC Square Sans Pro" panose="020B0506040000020004" pitchFamily="34" charset="0"/>
              </a:rPr>
              <a:t> </a:t>
            </a:r>
            <a:r>
              <a:rPr lang="hu-HU" dirty="0" err="1" smtClean="0">
                <a:latin typeface="EC Square Sans Pro" panose="020B0506040000020004" pitchFamily="34" charset="0"/>
              </a:rPr>
              <a:t>to</a:t>
            </a:r>
            <a:r>
              <a:rPr lang="hu-HU" dirty="0" smtClean="0">
                <a:latin typeface="EC Square Sans Pro" panose="020B0506040000020004" pitchFamily="34" charset="0"/>
              </a:rPr>
              <a:t> EU +</a:t>
            </a:r>
            <a:r>
              <a:rPr lang="hu-HU" dirty="0" err="1" smtClean="0">
                <a:latin typeface="EC Square Sans Pro" panose="020B0506040000020004" pitchFamily="34" charset="0"/>
              </a:rPr>
              <a:t>national</a:t>
            </a:r>
            <a:r>
              <a:rPr lang="hu-HU" dirty="0" smtClean="0">
                <a:latin typeface="EC Square Sans Pro" panose="020B0506040000020004" pitchFamily="34" charset="0"/>
              </a:rPr>
              <a:t> </a:t>
            </a:r>
            <a:r>
              <a:rPr lang="hu-HU" dirty="0" err="1" smtClean="0">
                <a:latin typeface="EC Square Sans Pro" panose="020B0506040000020004" pitchFamily="34" charset="0"/>
              </a:rPr>
              <a:t>rules</a:t>
            </a:r>
            <a:r>
              <a:rPr lang="hu-HU" dirty="0" smtClean="0">
                <a:latin typeface="EC Square Sans Pro" panose="020B0506040000020004" pitchFamily="34" charset="0"/>
              </a:rPr>
              <a:t> </a:t>
            </a:r>
          </a:p>
          <a:p>
            <a:r>
              <a:rPr lang="hu-HU" dirty="0" err="1" smtClean="0">
                <a:latin typeface="EC Square Sans Pro" panose="020B0506040000020004" pitchFamily="34" charset="0"/>
              </a:rPr>
              <a:t>Can</a:t>
            </a:r>
            <a:r>
              <a:rPr lang="hu-HU" dirty="0" smtClean="0">
                <a:latin typeface="EC Square Sans Pro" panose="020B0506040000020004" pitchFamily="34" charset="0"/>
              </a:rPr>
              <a:t> </a:t>
            </a:r>
            <a:r>
              <a:rPr lang="hu-HU" dirty="0" err="1" smtClean="0">
                <a:latin typeface="EC Square Sans Pro" panose="020B0506040000020004" pitchFamily="34" charset="0"/>
              </a:rPr>
              <a:t>differ</a:t>
            </a:r>
            <a:r>
              <a:rPr lang="hu-HU" dirty="0" smtClean="0">
                <a:latin typeface="EC Square Sans Pro" panose="020B0506040000020004" pitchFamily="34" charset="0"/>
              </a:rPr>
              <a:t> </a:t>
            </a:r>
            <a:r>
              <a:rPr lang="hu-HU" dirty="0" err="1" smtClean="0">
                <a:latin typeface="EC Square Sans Pro" panose="020B0506040000020004" pitchFamily="34" charset="0"/>
              </a:rPr>
              <a:t>based</a:t>
            </a:r>
            <a:r>
              <a:rPr lang="hu-HU" dirty="0" smtClean="0">
                <a:latin typeface="EC Square Sans Pro" panose="020B0506040000020004" pitchFamily="34" charset="0"/>
              </a:rPr>
              <a:t> on </a:t>
            </a:r>
            <a:r>
              <a:rPr lang="hu-HU" dirty="0" err="1" smtClean="0">
                <a:latin typeface="EC Square Sans Pro" panose="020B0506040000020004" pitchFamily="34" charset="0"/>
              </a:rPr>
              <a:t>the</a:t>
            </a:r>
            <a:r>
              <a:rPr lang="hu-HU" dirty="0" smtClean="0">
                <a:latin typeface="EC Square Sans Pro" panose="020B0506040000020004" pitchFamily="34" charset="0"/>
              </a:rPr>
              <a:t> </a:t>
            </a:r>
            <a:r>
              <a:rPr lang="hu-HU" dirty="0" err="1" smtClean="0">
                <a:latin typeface="EC Square Sans Pro" panose="020B0506040000020004" pitchFamily="34" charset="0"/>
              </a:rPr>
              <a:t>type</a:t>
            </a:r>
            <a:r>
              <a:rPr lang="hu-HU" dirty="0" smtClean="0">
                <a:latin typeface="EC Square Sans Pro" panose="020B0506040000020004" pitchFamily="34" charset="0"/>
              </a:rPr>
              <a:t> of </a:t>
            </a:r>
            <a:r>
              <a:rPr lang="hu-HU" dirty="0" err="1" smtClean="0">
                <a:latin typeface="EC Square Sans Pro" panose="020B0506040000020004" pitchFamily="34" charset="0"/>
              </a:rPr>
              <a:t>prescriptions</a:t>
            </a:r>
            <a:r>
              <a:rPr lang="hu-HU" dirty="0" smtClean="0">
                <a:latin typeface="EC Square Sans Pro" panose="020B0506040000020004" pitchFamily="34" charset="0"/>
              </a:rPr>
              <a:t>:</a:t>
            </a:r>
          </a:p>
          <a:p>
            <a:r>
              <a:rPr lang="hu-HU" dirty="0">
                <a:latin typeface="EC Square Sans Pro" panose="020B0506040000020004" pitchFamily="34" charset="0"/>
              </a:rPr>
              <a:t>	</a:t>
            </a:r>
            <a:r>
              <a:rPr lang="hu-HU" dirty="0" smtClean="0">
                <a:latin typeface="EC Square Sans Pro" panose="020B0506040000020004" pitchFamily="34" charset="0"/>
              </a:rPr>
              <a:t>- </a:t>
            </a:r>
            <a:r>
              <a:rPr lang="hu-HU" dirty="0" err="1" smtClean="0">
                <a:latin typeface="EC Square Sans Pro" panose="020B0506040000020004" pitchFamily="34" charset="0"/>
              </a:rPr>
              <a:t>food</a:t>
            </a:r>
            <a:r>
              <a:rPr lang="hu-HU" dirty="0" smtClean="0">
                <a:latin typeface="EC Square Sans Pro" panose="020B0506040000020004" pitchFamily="34" charset="0"/>
              </a:rPr>
              <a:t> </a:t>
            </a:r>
            <a:r>
              <a:rPr lang="hu-HU" dirty="0" err="1" smtClean="0">
                <a:latin typeface="EC Square Sans Pro" panose="020B0506040000020004" pitchFamily="34" charset="0"/>
              </a:rPr>
              <a:t>producing</a:t>
            </a:r>
            <a:r>
              <a:rPr lang="hu-HU" dirty="0" smtClean="0">
                <a:latin typeface="EC Square Sans Pro" panose="020B0506040000020004" pitchFamily="34" charset="0"/>
              </a:rPr>
              <a:t> </a:t>
            </a:r>
            <a:r>
              <a:rPr lang="hu-HU" dirty="0" err="1" smtClean="0">
                <a:latin typeface="EC Square Sans Pro" panose="020B0506040000020004" pitchFamily="34" charset="0"/>
              </a:rPr>
              <a:t>animals</a:t>
            </a:r>
            <a:r>
              <a:rPr lang="hu-HU" dirty="0" smtClean="0">
                <a:latin typeface="EC Square Sans Pro" panose="020B0506040000020004" pitchFamily="34" charset="0"/>
              </a:rPr>
              <a:t> – 3 </a:t>
            </a:r>
            <a:r>
              <a:rPr lang="hu-HU" dirty="0" err="1" smtClean="0">
                <a:latin typeface="EC Square Sans Pro" panose="020B0506040000020004" pitchFamily="34" charset="0"/>
              </a:rPr>
              <a:t>copies</a:t>
            </a:r>
            <a:r>
              <a:rPr lang="hu-HU" dirty="0" smtClean="0">
                <a:latin typeface="EC Square Sans Pro" panose="020B0506040000020004" pitchFamily="34" charset="0"/>
              </a:rPr>
              <a:t>!</a:t>
            </a:r>
          </a:p>
          <a:p>
            <a:r>
              <a:rPr lang="hu-HU" dirty="0">
                <a:latin typeface="EC Square Sans Pro" panose="020B0506040000020004" pitchFamily="34" charset="0"/>
              </a:rPr>
              <a:t>	</a:t>
            </a:r>
            <a:r>
              <a:rPr lang="hu-HU" dirty="0" smtClean="0">
                <a:latin typeface="EC Square Sans Pro" panose="020B0506040000020004" pitchFamily="34" charset="0"/>
              </a:rPr>
              <a:t>- </a:t>
            </a:r>
            <a:r>
              <a:rPr lang="hu-HU" dirty="0" err="1" smtClean="0">
                <a:latin typeface="EC Square Sans Pro" panose="020B0506040000020004" pitchFamily="34" charset="0"/>
              </a:rPr>
              <a:t>pet</a:t>
            </a:r>
            <a:r>
              <a:rPr lang="hu-HU" dirty="0" smtClean="0">
                <a:latin typeface="EC Square Sans Pro" panose="020B0506040000020004" pitchFamily="34" charset="0"/>
              </a:rPr>
              <a:t> </a:t>
            </a:r>
            <a:r>
              <a:rPr lang="hu-HU" dirty="0" err="1" smtClean="0">
                <a:latin typeface="EC Square Sans Pro" panose="020B0506040000020004" pitchFamily="34" charset="0"/>
              </a:rPr>
              <a:t>animals</a:t>
            </a:r>
            <a:endParaRPr lang="hu-HU" dirty="0">
              <a:latin typeface="EC Square Sans Pro" panose="020B0506040000020004" pitchFamily="34" charset="0"/>
            </a:endParaRPr>
          </a:p>
          <a:p>
            <a:r>
              <a:rPr lang="hu-HU" dirty="0" smtClean="0">
                <a:latin typeface="EC Square Sans Pro" panose="020B0506040000020004" pitchFamily="34" charset="0"/>
              </a:rPr>
              <a:t>	- </a:t>
            </a:r>
            <a:r>
              <a:rPr lang="hu-HU" dirty="0" err="1" smtClean="0">
                <a:latin typeface="EC Square Sans Pro" panose="020B0506040000020004" pitchFamily="34" charset="0"/>
              </a:rPr>
              <a:t>drugs</a:t>
            </a:r>
            <a:endParaRPr lang="hu-HU" dirty="0" smtClean="0">
              <a:latin typeface="EC Square Sans Pro" panose="020B0506040000020004" pitchFamily="34" charset="0"/>
            </a:endParaRPr>
          </a:p>
          <a:p>
            <a:pPr marL="342900" indent="-342900">
              <a:buFontTx/>
              <a:buChar char="-"/>
            </a:pPr>
            <a:endParaRPr lang="hu-HU" dirty="0" smtClean="0">
              <a:latin typeface="EC Square Sans Pro" panose="020B0506040000020004" pitchFamily="34" charset="0"/>
            </a:endParaRPr>
          </a:p>
          <a:p>
            <a:endParaRPr lang="hu-HU" dirty="0">
              <a:latin typeface="EC Square Sans Pro" panose="020B0506040000020004" pitchFamily="34" charset="0"/>
            </a:endParaRPr>
          </a:p>
        </p:txBody>
      </p:sp>
      <p:pic>
        <p:nvPicPr>
          <p:cNvPr id="7" name="Imagen 6">
            <a:extLst>
              <a:ext uri="{FF2B5EF4-FFF2-40B4-BE49-F238E27FC236}">
                <a16:creationId xmlns:a16="http://schemas.microsoft.com/office/drawing/2014/main" xmlns="" id="{BF47FB56-7B29-1E53-947D-FEBEA71C7F3F}"/>
              </a:ext>
            </a:extLst>
          </p:cNvPr>
          <p:cNvPicPr>
            <a:picLocks noChangeAspect="1"/>
          </p:cNvPicPr>
          <p:nvPr/>
        </p:nvPicPr>
        <p:blipFill>
          <a:blip r:embed="rId3"/>
          <a:stretch>
            <a:fillRect/>
          </a:stretch>
        </p:blipFill>
        <p:spPr>
          <a:xfrm>
            <a:off x="5274347" y="299012"/>
            <a:ext cx="1360476" cy="868682"/>
          </a:xfrm>
          <a:prstGeom prst="rect">
            <a:avLst/>
          </a:prstGeom>
        </p:spPr>
      </p:pic>
    </p:spTree>
    <p:extLst>
      <p:ext uri="{BB962C8B-B14F-4D97-AF65-F5344CB8AC3E}">
        <p14:creationId xmlns:p14="http://schemas.microsoft.com/office/powerpoint/2010/main" val="421531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p:txBody>
          <a:bodyPr/>
          <a:lstStyle/>
          <a:p>
            <a:r>
              <a:rPr lang="hu-HU" dirty="0" smtClean="0"/>
              <a:t>National </a:t>
            </a:r>
            <a:r>
              <a:rPr lang="hu-HU" dirty="0" err="1" smtClean="0"/>
              <a:t>provisions</a:t>
            </a:r>
            <a:r>
              <a:rPr lang="hu-HU" dirty="0" smtClean="0"/>
              <a:t> – I. </a:t>
            </a:r>
            <a:r>
              <a:rPr lang="hu-HU" dirty="0" err="1" smtClean="0"/>
              <a:t>Rules</a:t>
            </a:r>
            <a:r>
              <a:rPr lang="hu-HU" dirty="0" smtClean="0"/>
              <a:t> of </a:t>
            </a:r>
            <a:r>
              <a:rPr lang="hu-HU" dirty="0" err="1" smtClean="0"/>
              <a:t>issuing</a:t>
            </a:r>
            <a:r>
              <a:rPr lang="hu-HU" dirty="0" smtClean="0"/>
              <a:t> a </a:t>
            </a:r>
            <a:r>
              <a:rPr lang="hu-HU" dirty="0" err="1" smtClean="0"/>
              <a:t>prescription</a:t>
            </a:r>
            <a:endParaRPr lang="hu-HU" dirty="0" smtClean="0"/>
          </a:p>
          <a:p>
            <a:endParaRPr lang="hu-HU" dirty="0"/>
          </a:p>
          <a:p>
            <a:endParaRPr lang="hu-HU" b="1" dirty="0" smtClean="0">
              <a:solidFill>
                <a:srgbClr val="003399"/>
              </a:solidFill>
            </a:endParaRPr>
          </a:p>
          <a:p>
            <a:r>
              <a:rPr lang="hu-HU" sz="2000" b="1" dirty="0" err="1" smtClean="0">
                <a:solidFill>
                  <a:srgbClr val="003399"/>
                </a:solidFill>
              </a:rPr>
              <a:t>Rules</a:t>
            </a:r>
            <a:r>
              <a:rPr lang="hu-HU" sz="2000" b="1" dirty="0" smtClean="0">
                <a:solidFill>
                  <a:srgbClr val="003399"/>
                </a:solidFill>
              </a:rPr>
              <a:t> of </a:t>
            </a:r>
            <a:r>
              <a:rPr lang="hu-HU" sz="2000" b="1" dirty="0" err="1" smtClean="0">
                <a:solidFill>
                  <a:srgbClr val="003399"/>
                </a:solidFill>
              </a:rPr>
              <a:t>prescribing</a:t>
            </a:r>
            <a:r>
              <a:rPr lang="hu-HU" sz="2000" b="1" dirty="0" smtClean="0">
                <a:solidFill>
                  <a:srgbClr val="003399"/>
                </a:solidFill>
              </a:rPr>
              <a:t> </a:t>
            </a:r>
            <a:r>
              <a:rPr lang="hu-HU" sz="2000" b="1" dirty="0" err="1" smtClean="0">
                <a:solidFill>
                  <a:srgbClr val="003399"/>
                </a:solidFill>
              </a:rPr>
              <a:t>ABs</a:t>
            </a:r>
            <a:endParaRPr lang="hu-HU" sz="2000" b="1" dirty="0" smtClean="0">
              <a:solidFill>
                <a:srgbClr val="003399"/>
              </a:solidFill>
            </a:endParaRPr>
          </a:p>
          <a:p>
            <a:endParaRPr lang="hu-HU" sz="2000" b="1" dirty="0" smtClean="0">
              <a:solidFill>
                <a:srgbClr val="003399"/>
              </a:solidFill>
            </a:endParaRPr>
          </a:p>
          <a:p>
            <a:pPr marL="342900" indent="-342900">
              <a:buFontTx/>
              <a:buChar char="-"/>
            </a:pPr>
            <a:r>
              <a:rPr lang="hu-HU" sz="2000" dirty="0" err="1" smtClean="0">
                <a:solidFill>
                  <a:srgbClr val="003399"/>
                </a:solidFill>
              </a:rPr>
              <a:t>Only</a:t>
            </a:r>
            <a:r>
              <a:rPr lang="hu-HU" sz="2000" dirty="0" smtClean="0">
                <a:solidFill>
                  <a:srgbClr val="003399"/>
                </a:solidFill>
              </a:rPr>
              <a:t> </a:t>
            </a:r>
            <a:r>
              <a:rPr lang="hu-HU" sz="2000" dirty="0" smtClean="0">
                <a:solidFill>
                  <a:srgbClr val="002060"/>
                </a:solidFill>
              </a:rPr>
              <a:t>on</a:t>
            </a:r>
            <a:r>
              <a:rPr lang="hu-HU" sz="2000" dirty="0" smtClean="0">
                <a:solidFill>
                  <a:srgbClr val="003399"/>
                </a:solidFill>
              </a:rPr>
              <a:t> an </a:t>
            </a:r>
            <a:r>
              <a:rPr lang="hu-HU" sz="2000" dirty="0" err="1" smtClean="0">
                <a:solidFill>
                  <a:srgbClr val="003399"/>
                </a:solidFill>
              </a:rPr>
              <a:t>individual</a:t>
            </a:r>
            <a:r>
              <a:rPr lang="hu-HU" sz="2000" dirty="0" smtClean="0">
                <a:solidFill>
                  <a:srgbClr val="003399"/>
                </a:solidFill>
              </a:rPr>
              <a:t> </a:t>
            </a:r>
            <a:r>
              <a:rPr lang="hu-HU" sz="2000" dirty="0" err="1" smtClean="0">
                <a:solidFill>
                  <a:srgbClr val="003399"/>
                </a:solidFill>
              </a:rPr>
              <a:t>prescription</a:t>
            </a:r>
            <a:r>
              <a:rPr lang="hu-HU" sz="2000" dirty="0" smtClean="0">
                <a:solidFill>
                  <a:srgbClr val="003399"/>
                </a:solidFill>
              </a:rPr>
              <a:t> (</a:t>
            </a:r>
            <a:r>
              <a:rPr lang="hu-HU" sz="2000" dirty="0" err="1" smtClean="0">
                <a:solidFill>
                  <a:srgbClr val="003399"/>
                </a:solidFill>
              </a:rPr>
              <a:t>ordering</a:t>
            </a:r>
            <a:r>
              <a:rPr lang="hu-HU" sz="2000" dirty="0" smtClean="0">
                <a:solidFill>
                  <a:srgbClr val="003399"/>
                </a:solidFill>
              </a:rPr>
              <a:t> </a:t>
            </a:r>
            <a:r>
              <a:rPr lang="hu-HU" sz="2000" dirty="0" err="1" smtClean="0">
                <a:solidFill>
                  <a:srgbClr val="003399"/>
                </a:solidFill>
              </a:rPr>
              <a:t>form</a:t>
            </a:r>
            <a:r>
              <a:rPr lang="hu-HU" sz="2000" dirty="0" smtClean="0">
                <a:solidFill>
                  <a:srgbClr val="003399"/>
                </a:solidFill>
              </a:rPr>
              <a:t> is </a:t>
            </a:r>
            <a:r>
              <a:rPr lang="hu-HU" sz="2000" dirty="0" err="1" smtClean="0">
                <a:solidFill>
                  <a:srgbClr val="003399"/>
                </a:solidFill>
              </a:rPr>
              <a:t>not</a:t>
            </a:r>
            <a:r>
              <a:rPr lang="hu-HU" sz="2000" dirty="0" smtClean="0">
                <a:solidFill>
                  <a:srgbClr val="003399"/>
                </a:solidFill>
              </a:rPr>
              <a:t> </a:t>
            </a:r>
            <a:r>
              <a:rPr lang="hu-HU" sz="2000" dirty="0" err="1" smtClean="0">
                <a:solidFill>
                  <a:srgbClr val="003399"/>
                </a:solidFill>
              </a:rPr>
              <a:t>allowed</a:t>
            </a:r>
            <a:r>
              <a:rPr lang="hu-HU" sz="2000" dirty="0" smtClean="0">
                <a:solidFill>
                  <a:srgbClr val="003399"/>
                </a:solidFill>
              </a:rPr>
              <a:t>)</a:t>
            </a:r>
          </a:p>
          <a:p>
            <a:pPr marL="342900" indent="-342900">
              <a:buFontTx/>
              <a:buChar char="-"/>
            </a:pPr>
            <a:r>
              <a:rPr lang="hu-HU" sz="2000" dirty="0" smtClean="0">
                <a:solidFill>
                  <a:srgbClr val="003399"/>
                </a:solidFill>
              </a:rPr>
              <a:t>Max. </a:t>
            </a:r>
            <a:r>
              <a:rPr lang="hu-HU" sz="2000" dirty="0" err="1" smtClean="0">
                <a:solidFill>
                  <a:srgbClr val="003399"/>
                </a:solidFill>
              </a:rPr>
              <a:t>amount</a:t>
            </a:r>
            <a:r>
              <a:rPr lang="hu-HU" sz="2000" dirty="0" smtClean="0">
                <a:solidFill>
                  <a:srgbClr val="003399"/>
                </a:solidFill>
              </a:rPr>
              <a:t> </a:t>
            </a:r>
            <a:r>
              <a:rPr lang="hu-HU" sz="2000" dirty="0" err="1" smtClean="0">
                <a:solidFill>
                  <a:srgbClr val="003399"/>
                </a:solidFill>
              </a:rPr>
              <a:t>for</a:t>
            </a:r>
            <a:r>
              <a:rPr lang="hu-HU" sz="2000" dirty="0" smtClean="0">
                <a:solidFill>
                  <a:srgbClr val="003399"/>
                </a:solidFill>
              </a:rPr>
              <a:t> 7 </a:t>
            </a:r>
            <a:r>
              <a:rPr lang="hu-HU" sz="2000" dirty="0" err="1" smtClean="0">
                <a:solidFill>
                  <a:srgbClr val="003399"/>
                </a:solidFill>
              </a:rPr>
              <a:t>days</a:t>
            </a:r>
            <a:r>
              <a:rPr lang="hu-HU" sz="2000" dirty="0" smtClean="0">
                <a:solidFill>
                  <a:srgbClr val="003399"/>
                </a:solidFill>
              </a:rPr>
              <a:t> </a:t>
            </a:r>
            <a:r>
              <a:rPr lang="hu-HU" sz="2000" dirty="0" err="1" smtClean="0">
                <a:solidFill>
                  <a:srgbClr val="003399"/>
                </a:solidFill>
              </a:rPr>
              <a:t>when</a:t>
            </a:r>
            <a:r>
              <a:rPr lang="hu-HU" sz="2000" dirty="0" smtClean="0">
                <a:solidFill>
                  <a:srgbClr val="003399"/>
                </a:solidFill>
              </a:rPr>
              <a:t> </a:t>
            </a:r>
            <a:r>
              <a:rPr lang="hu-HU" sz="2000" dirty="0" err="1" smtClean="0">
                <a:solidFill>
                  <a:srgbClr val="003399"/>
                </a:solidFill>
              </a:rPr>
              <a:t>applied</a:t>
            </a:r>
            <a:r>
              <a:rPr lang="hu-HU" sz="2000" dirty="0" smtClean="0">
                <a:solidFill>
                  <a:srgbClr val="003399"/>
                </a:solidFill>
              </a:rPr>
              <a:t> </a:t>
            </a:r>
            <a:r>
              <a:rPr lang="hu-HU" sz="2000" dirty="0" err="1" smtClean="0">
                <a:solidFill>
                  <a:srgbClr val="003399"/>
                </a:solidFill>
              </a:rPr>
              <a:t>by</a:t>
            </a:r>
            <a:r>
              <a:rPr lang="hu-HU" sz="2000" dirty="0" smtClean="0">
                <a:solidFill>
                  <a:srgbClr val="003399"/>
                </a:solidFill>
              </a:rPr>
              <a:t> </a:t>
            </a:r>
            <a:r>
              <a:rPr lang="hu-HU" sz="2000" dirty="0" err="1" smtClean="0">
                <a:solidFill>
                  <a:srgbClr val="003399"/>
                </a:solidFill>
              </a:rPr>
              <a:t>the</a:t>
            </a:r>
            <a:r>
              <a:rPr lang="hu-HU" sz="2000" dirty="0" smtClean="0">
                <a:solidFill>
                  <a:srgbClr val="003399"/>
                </a:solidFill>
              </a:rPr>
              <a:t> animal </a:t>
            </a:r>
            <a:r>
              <a:rPr lang="hu-HU" sz="2000" dirty="0" err="1" smtClean="0">
                <a:solidFill>
                  <a:srgbClr val="003399"/>
                </a:solidFill>
              </a:rPr>
              <a:t>keeper</a:t>
            </a:r>
            <a:endParaRPr lang="hu-HU" sz="2000" dirty="0" smtClean="0">
              <a:solidFill>
                <a:srgbClr val="003399"/>
              </a:solidFill>
            </a:endParaRPr>
          </a:p>
          <a:p>
            <a:pPr marL="342900" indent="-342900">
              <a:buFontTx/>
              <a:buChar char="-"/>
            </a:pPr>
            <a:r>
              <a:rPr lang="hu-HU" sz="2000" dirty="0" err="1" smtClean="0">
                <a:solidFill>
                  <a:srgbClr val="003399"/>
                </a:solidFill>
              </a:rPr>
              <a:t>Obligatory</a:t>
            </a:r>
            <a:r>
              <a:rPr lang="hu-HU" sz="2000" dirty="0" smtClean="0">
                <a:solidFill>
                  <a:srgbClr val="003399"/>
                </a:solidFill>
              </a:rPr>
              <a:t> </a:t>
            </a:r>
            <a:r>
              <a:rPr lang="hu-HU" sz="2000" dirty="0" err="1" smtClean="0">
                <a:solidFill>
                  <a:srgbClr val="003399"/>
                </a:solidFill>
              </a:rPr>
              <a:t>information</a:t>
            </a:r>
            <a:r>
              <a:rPr lang="hu-HU" sz="2000" dirty="0" smtClean="0">
                <a:solidFill>
                  <a:srgbClr val="003399"/>
                </a:solidFill>
              </a:rPr>
              <a:t> </a:t>
            </a:r>
            <a:r>
              <a:rPr lang="hu-HU" sz="2000" dirty="0" err="1" smtClean="0">
                <a:solidFill>
                  <a:srgbClr val="003399"/>
                </a:solidFill>
              </a:rPr>
              <a:t>from</a:t>
            </a:r>
            <a:r>
              <a:rPr lang="hu-HU" sz="2000" dirty="0" smtClean="0">
                <a:solidFill>
                  <a:srgbClr val="003399"/>
                </a:solidFill>
              </a:rPr>
              <a:t> </a:t>
            </a:r>
            <a:r>
              <a:rPr lang="hu-HU" sz="2000" dirty="0" err="1" smtClean="0">
                <a:solidFill>
                  <a:srgbClr val="003399"/>
                </a:solidFill>
              </a:rPr>
              <a:t>the</a:t>
            </a:r>
            <a:r>
              <a:rPr lang="hu-HU" sz="2000" dirty="0" smtClean="0">
                <a:solidFill>
                  <a:srgbClr val="003399"/>
                </a:solidFill>
              </a:rPr>
              <a:t> vet on </a:t>
            </a:r>
            <a:r>
              <a:rPr lang="hu-HU" sz="2000" dirty="0" err="1" smtClean="0">
                <a:solidFill>
                  <a:srgbClr val="003399"/>
                </a:solidFill>
              </a:rPr>
              <a:t>the</a:t>
            </a:r>
            <a:r>
              <a:rPr lang="hu-HU" sz="2000" dirty="0" smtClean="0">
                <a:solidFill>
                  <a:srgbClr val="003399"/>
                </a:solidFill>
              </a:rPr>
              <a:t> AMR </a:t>
            </a:r>
            <a:r>
              <a:rPr lang="hu-HU" sz="2000" dirty="0" err="1" smtClean="0">
                <a:solidFill>
                  <a:srgbClr val="003399"/>
                </a:solidFill>
              </a:rPr>
              <a:t>risks</a:t>
            </a:r>
            <a:endParaRPr lang="hu-HU" sz="2000" dirty="0" smtClean="0">
              <a:solidFill>
                <a:srgbClr val="003399"/>
              </a:solidFill>
            </a:endParaRPr>
          </a:p>
          <a:p>
            <a:pPr marL="342900" indent="-342900">
              <a:buFontTx/>
              <a:buChar char="-"/>
            </a:pPr>
            <a:r>
              <a:rPr lang="hu-HU" sz="2000" dirty="0" err="1" smtClean="0">
                <a:solidFill>
                  <a:srgbClr val="003399"/>
                </a:solidFill>
              </a:rPr>
              <a:t>E-prescriptions</a:t>
            </a:r>
            <a:r>
              <a:rPr lang="hu-HU" sz="2000" dirty="0" smtClean="0">
                <a:solidFill>
                  <a:srgbClr val="003399"/>
                </a:solidFill>
              </a:rPr>
              <a:t>: </a:t>
            </a:r>
            <a:r>
              <a:rPr lang="hu-HU" sz="2000" dirty="0" err="1" smtClean="0">
                <a:solidFill>
                  <a:srgbClr val="003399"/>
                </a:solidFill>
              </a:rPr>
              <a:t>only</a:t>
            </a:r>
            <a:r>
              <a:rPr lang="hu-HU" sz="2000" dirty="0" smtClean="0">
                <a:solidFill>
                  <a:srgbClr val="003399"/>
                </a:solidFill>
              </a:rPr>
              <a:t> </a:t>
            </a:r>
            <a:r>
              <a:rPr lang="hu-HU" sz="2000" dirty="0" err="1" smtClean="0">
                <a:solidFill>
                  <a:srgbClr val="003399"/>
                </a:solidFill>
              </a:rPr>
              <a:t>issued</a:t>
            </a:r>
            <a:r>
              <a:rPr lang="hu-HU" sz="2000" dirty="0" smtClean="0">
                <a:solidFill>
                  <a:srgbClr val="003399"/>
                </a:solidFill>
              </a:rPr>
              <a:t> </a:t>
            </a:r>
            <a:r>
              <a:rPr lang="hu-HU" sz="2000" dirty="0" err="1" smtClean="0">
                <a:solidFill>
                  <a:srgbClr val="003399"/>
                </a:solidFill>
              </a:rPr>
              <a:t>by</a:t>
            </a:r>
            <a:r>
              <a:rPr lang="hu-HU" sz="2000" dirty="0" smtClean="0">
                <a:solidFill>
                  <a:srgbClr val="003399"/>
                </a:solidFill>
              </a:rPr>
              <a:t> </a:t>
            </a:r>
            <a:r>
              <a:rPr lang="hu-HU" sz="2000" dirty="0" err="1" smtClean="0">
                <a:solidFill>
                  <a:srgbClr val="003399"/>
                </a:solidFill>
              </a:rPr>
              <a:t>vets</a:t>
            </a:r>
            <a:r>
              <a:rPr lang="hu-HU" sz="2000" dirty="0" smtClean="0">
                <a:solidFill>
                  <a:srgbClr val="003399"/>
                </a:solidFill>
              </a:rPr>
              <a:t> in a </a:t>
            </a:r>
            <a:r>
              <a:rPr lang="hu-HU" sz="2000" dirty="0" err="1" smtClean="0">
                <a:solidFill>
                  <a:srgbClr val="003399"/>
                </a:solidFill>
              </a:rPr>
              <a:t>credible</a:t>
            </a:r>
            <a:r>
              <a:rPr lang="hu-HU" sz="2000" dirty="0" smtClean="0">
                <a:solidFill>
                  <a:srgbClr val="003399"/>
                </a:solidFill>
              </a:rPr>
              <a:t> </a:t>
            </a:r>
            <a:r>
              <a:rPr lang="hu-HU" sz="2000" dirty="0" err="1" smtClean="0">
                <a:solidFill>
                  <a:srgbClr val="003399"/>
                </a:solidFill>
              </a:rPr>
              <a:t>informatical</a:t>
            </a:r>
            <a:r>
              <a:rPr lang="hu-HU" sz="2000" dirty="0" smtClean="0">
                <a:solidFill>
                  <a:srgbClr val="003399"/>
                </a:solidFill>
              </a:rPr>
              <a:t> </a:t>
            </a:r>
            <a:r>
              <a:rPr lang="hu-HU" sz="2000" dirty="0" err="1" smtClean="0">
                <a:solidFill>
                  <a:srgbClr val="003399"/>
                </a:solidFill>
              </a:rPr>
              <a:t>system</a:t>
            </a:r>
            <a:r>
              <a:rPr lang="hu-HU" sz="2000" dirty="0" smtClean="0">
                <a:solidFill>
                  <a:srgbClr val="003399"/>
                </a:solidFill>
              </a:rPr>
              <a:t> </a:t>
            </a:r>
            <a:r>
              <a:rPr lang="hu-HU" sz="2000" dirty="0" err="1" smtClean="0">
                <a:solidFill>
                  <a:srgbClr val="003399"/>
                </a:solidFill>
              </a:rPr>
              <a:t>operated</a:t>
            </a:r>
            <a:r>
              <a:rPr lang="hu-HU" sz="2000" dirty="0" smtClean="0">
                <a:solidFill>
                  <a:srgbClr val="003399"/>
                </a:solidFill>
              </a:rPr>
              <a:t> </a:t>
            </a:r>
            <a:r>
              <a:rPr lang="hu-HU" sz="2000" dirty="0" err="1" smtClean="0">
                <a:solidFill>
                  <a:srgbClr val="003399"/>
                </a:solidFill>
              </a:rPr>
              <a:t>by</a:t>
            </a:r>
            <a:r>
              <a:rPr lang="hu-HU" sz="2000" dirty="0" smtClean="0">
                <a:solidFill>
                  <a:srgbClr val="003399"/>
                </a:solidFill>
              </a:rPr>
              <a:t> </a:t>
            </a:r>
            <a:r>
              <a:rPr lang="hu-HU" sz="2000" dirty="0" err="1" smtClean="0">
                <a:solidFill>
                  <a:srgbClr val="003399"/>
                </a:solidFill>
              </a:rPr>
              <a:t>wholesalers</a:t>
            </a:r>
            <a:r>
              <a:rPr lang="hu-HU" sz="2000" dirty="0" smtClean="0">
                <a:solidFill>
                  <a:srgbClr val="003399"/>
                </a:solidFill>
              </a:rPr>
              <a:t>/</a:t>
            </a:r>
            <a:r>
              <a:rPr lang="hu-HU" sz="2000" dirty="0" err="1" smtClean="0">
                <a:solidFill>
                  <a:srgbClr val="003399"/>
                </a:solidFill>
              </a:rPr>
              <a:t>retailers</a:t>
            </a:r>
            <a:r>
              <a:rPr lang="hu-HU" sz="2000" dirty="0" smtClean="0">
                <a:solidFill>
                  <a:srgbClr val="003399"/>
                </a:solidFill>
              </a:rPr>
              <a:t> </a:t>
            </a:r>
          </a:p>
          <a:p>
            <a:r>
              <a:rPr lang="hu-HU" sz="2000" dirty="0" smtClean="0">
                <a:solidFill>
                  <a:srgbClr val="003399"/>
                </a:solidFill>
              </a:rPr>
              <a:t>     	- </a:t>
            </a:r>
            <a:r>
              <a:rPr lang="hu-HU" sz="2000" dirty="0" err="1" smtClean="0">
                <a:solidFill>
                  <a:srgbClr val="003399"/>
                </a:solidFill>
              </a:rPr>
              <a:t>data</a:t>
            </a:r>
            <a:r>
              <a:rPr lang="hu-HU" sz="2000" dirty="0" smtClean="0">
                <a:solidFill>
                  <a:srgbClr val="003399"/>
                </a:solidFill>
              </a:rPr>
              <a:t>, </a:t>
            </a:r>
            <a:r>
              <a:rPr lang="hu-HU" sz="2000" dirty="0" err="1" smtClean="0">
                <a:solidFill>
                  <a:srgbClr val="003399"/>
                </a:solidFill>
              </a:rPr>
              <a:t>validity</a:t>
            </a:r>
            <a:r>
              <a:rPr lang="hu-HU" sz="2000" dirty="0" smtClean="0">
                <a:solidFill>
                  <a:srgbClr val="003399"/>
                </a:solidFill>
              </a:rPr>
              <a:t>, </a:t>
            </a:r>
            <a:r>
              <a:rPr lang="hu-HU" sz="2000" dirty="0" err="1" smtClean="0">
                <a:solidFill>
                  <a:srgbClr val="003399"/>
                </a:solidFill>
              </a:rPr>
              <a:t>keeping</a:t>
            </a:r>
            <a:r>
              <a:rPr lang="hu-HU" sz="2000" dirty="0" smtClean="0">
                <a:solidFill>
                  <a:srgbClr val="003399"/>
                </a:solidFill>
              </a:rPr>
              <a:t> and </a:t>
            </a:r>
            <a:r>
              <a:rPr lang="hu-HU" sz="2000" dirty="0" err="1" smtClean="0">
                <a:solidFill>
                  <a:srgbClr val="003399"/>
                </a:solidFill>
              </a:rPr>
              <a:t>issuing</a:t>
            </a:r>
            <a:r>
              <a:rPr lang="hu-HU" sz="2000" dirty="0" smtClean="0">
                <a:solidFill>
                  <a:srgbClr val="003399"/>
                </a:solidFill>
              </a:rPr>
              <a:t> </a:t>
            </a:r>
            <a:r>
              <a:rPr lang="hu-HU" sz="2000" dirty="0" err="1" smtClean="0">
                <a:solidFill>
                  <a:srgbClr val="003399"/>
                </a:solidFill>
              </a:rPr>
              <a:t>requirements</a:t>
            </a:r>
            <a:r>
              <a:rPr lang="hu-HU" sz="2000" dirty="0" smtClean="0">
                <a:solidFill>
                  <a:srgbClr val="003399"/>
                </a:solidFill>
              </a:rPr>
              <a:t>: </a:t>
            </a:r>
            <a:r>
              <a:rPr lang="hu-HU" sz="2000" dirty="0" err="1" smtClean="0">
                <a:solidFill>
                  <a:srgbClr val="003399"/>
                </a:solidFill>
              </a:rPr>
              <a:t>same</a:t>
            </a:r>
            <a:r>
              <a:rPr lang="hu-HU" sz="2000" dirty="0" smtClean="0">
                <a:solidFill>
                  <a:srgbClr val="003399"/>
                </a:solidFill>
              </a:rPr>
              <a:t> </a:t>
            </a:r>
            <a:r>
              <a:rPr lang="hu-HU" sz="2000" dirty="0" err="1" smtClean="0">
                <a:solidFill>
                  <a:srgbClr val="003399"/>
                </a:solidFill>
              </a:rPr>
              <a:t>as</a:t>
            </a:r>
            <a:r>
              <a:rPr lang="hu-HU" sz="2000" dirty="0" smtClean="0">
                <a:solidFill>
                  <a:srgbClr val="003399"/>
                </a:solidFill>
              </a:rPr>
              <a:t> </a:t>
            </a:r>
            <a:r>
              <a:rPr lang="hu-HU" sz="2000" dirty="0" err="1" smtClean="0">
                <a:solidFill>
                  <a:srgbClr val="003399"/>
                </a:solidFill>
              </a:rPr>
              <a:t>paper</a:t>
            </a:r>
            <a:r>
              <a:rPr lang="hu-HU" sz="2000" dirty="0" smtClean="0">
                <a:solidFill>
                  <a:srgbClr val="003399"/>
                </a:solidFill>
              </a:rPr>
              <a:t> </a:t>
            </a:r>
            <a:r>
              <a:rPr lang="hu-HU" sz="2000" dirty="0" err="1" smtClean="0">
                <a:solidFill>
                  <a:srgbClr val="003399"/>
                </a:solidFill>
              </a:rPr>
              <a:t>versions</a:t>
            </a:r>
            <a:endParaRPr lang="hu-HU" sz="2000" dirty="0" smtClean="0">
              <a:solidFill>
                <a:srgbClr val="003399"/>
              </a:solidFill>
            </a:endParaRPr>
          </a:p>
          <a:p>
            <a:pPr marL="342900" indent="-342900">
              <a:buFontTx/>
              <a:buChar char="-"/>
            </a:pPr>
            <a:r>
              <a:rPr lang="hu-HU" sz="2000" dirty="0" err="1" smtClean="0">
                <a:solidFill>
                  <a:srgbClr val="003399"/>
                </a:solidFill>
              </a:rPr>
              <a:t>Validity</a:t>
            </a:r>
            <a:r>
              <a:rPr lang="hu-HU" sz="2000" dirty="0" smtClean="0">
                <a:solidFill>
                  <a:srgbClr val="003399"/>
                </a:solidFill>
              </a:rPr>
              <a:t>: </a:t>
            </a:r>
            <a:r>
              <a:rPr lang="hu-HU" sz="2000" dirty="0" err="1" smtClean="0">
                <a:solidFill>
                  <a:srgbClr val="003399"/>
                </a:solidFill>
              </a:rPr>
              <a:t>drugs</a:t>
            </a:r>
            <a:r>
              <a:rPr lang="hu-HU" sz="2000" dirty="0" smtClean="0">
                <a:solidFill>
                  <a:srgbClr val="003399"/>
                </a:solidFill>
              </a:rPr>
              <a:t> – 3 </a:t>
            </a:r>
            <a:r>
              <a:rPr lang="hu-HU" sz="2000" dirty="0" err="1" smtClean="0">
                <a:solidFill>
                  <a:srgbClr val="003399"/>
                </a:solidFill>
              </a:rPr>
              <a:t>days</a:t>
            </a:r>
            <a:endParaRPr lang="hu-HU" sz="2000" dirty="0" smtClean="0">
              <a:solidFill>
                <a:srgbClr val="003399"/>
              </a:solidFill>
            </a:endParaRPr>
          </a:p>
          <a:p>
            <a:r>
              <a:rPr lang="hu-HU" sz="2000" dirty="0">
                <a:solidFill>
                  <a:srgbClr val="003399"/>
                </a:solidFill>
              </a:rPr>
              <a:t>	 </a:t>
            </a:r>
            <a:r>
              <a:rPr lang="hu-HU" sz="2000" dirty="0" smtClean="0">
                <a:solidFill>
                  <a:srgbClr val="003399"/>
                </a:solidFill>
              </a:rPr>
              <a:t>      </a:t>
            </a:r>
            <a:r>
              <a:rPr lang="hu-HU" sz="2000" dirty="0" err="1" smtClean="0">
                <a:solidFill>
                  <a:srgbClr val="003399"/>
                </a:solidFill>
              </a:rPr>
              <a:t>ABs</a:t>
            </a:r>
            <a:r>
              <a:rPr lang="hu-HU" sz="2000" dirty="0" smtClean="0">
                <a:solidFill>
                  <a:srgbClr val="003399"/>
                </a:solidFill>
              </a:rPr>
              <a:t> – 5 </a:t>
            </a:r>
            <a:r>
              <a:rPr lang="hu-HU" sz="2000" dirty="0" err="1" smtClean="0">
                <a:solidFill>
                  <a:srgbClr val="003399"/>
                </a:solidFill>
              </a:rPr>
              <a:t>days</a:t>
            </a:r>
            <a:endParaRPr lang="hu-HU" sz="2000" dirty="0" smtClean="0">
              <a:solidFill>
                <a:srgbClr val="003399"/>
              </a:solidFill>
            </a:endParaRPr>
          </a:p>
          <a:p>
            <a:pPr lvl="3"/>
            <a:r>
              <a:rPr lang="hu-HU" sz="2000" dirty="0" smtClean="0">
                <a:solidFill>
                  <a:srgbClr val="003399"/>
                </a:solidFill>
                <a:latin typeface="Arial" panose="020B0604020202020204" pitchFamily="34" charset="0"/>
                <a:cs typeface="Arial" panose="020B0604020202020204" pitchFamily="34" charset="0"/>
              </a:rPr>
              <a:t> </a:t>
            </a:r>
            <a:r>
              <a:rPr lang="hu-HU" sz="2000" dirty="0" err="1" smtClean="0">
                <a:solidFill>
                  <a:srgbClr val="003399"/>
                </a:solidFill>
                <a:latin typeface="Arial" panose="020B0604020202020204" pitchFamily="34" charset="0"/>
                <a:cs typeface="Arial" panose="020B0604020202020204" pitchFamily="34" charset="0"/>
              </a:rPr>
              <a:t>Other</a:t>
            </a:r>
            <a:r>
              <a:rPr lang="hu-HU" sz="2000" dirty="0" smtClean="0">
                <a:solidFill>
                  <a:srgbClr val="003399"/>
                </a:solidFill>
                <a:latin typeface="Arial" panose="020B0604020202020204" pitchFamily="34" charset="0"/>
                <a:cs typeface="Arial" panose="020B0604020202020204" pitchFamily="34" charset="0"/>
              </a:rPr>
              <a:t> – 90 </a:t>
            </a:r>
            <a:r>
              <a:rPr lang="hu-HU" sz="2000" dirty="0" err="1" smtClean="0">
                <a:solidFill>
                  <a:srgbClr val="003399"/>
                </a:solidFill>
                <a:latin typeface="Arial" panose="020B0604020202020204" pitchFamily="34" charset="0"/>
                <a:cs typeface="Arial" panose="020B0604020202020204" pitchFamily="34" charset="0"/>
              </a:rPr>
              <a:t>days</a:t>
            </a:r>
            <a:endParaRPr lang="hu-HU" sz="2000" dirty="0" smtClean="0">
              <a:solidFill>
                <a:srgbClr val="003399"/>
              </a:solidFill>
              <a:latin typeface="Arial" panose="020B0604020202020204" pitchFamily="34" charset="0"/>
              <a:cs typeface="Arial" panose="020B0604020202020204" pitchFamily="34" charset="0"/>
            </a:endParaRPr>
          </a:p>
          <a:p>
            <a:endParaRPr lang="hu-HU" dirty="0">
              <a:solidFill>
                <a:srgbClr val="003399"/>
              </a:solidFill>
            </a:endParaRPr>
          </a:p>
          <a:p>
            <a:r>
              <a:rPr lang="hu-HU" sz="2000" b="1" dirty="0" err="1" smtClean="0">
                <a:solidFill>
                  <a:srgbClr val="003399"/>
                </a:solidFill>
              </a:rPr>
              <a:t>Guideline</a:t>
            </a:r>
            <a:r>
              <a:rPr lang="hu-HU" sz="2000" b="1" dirty="0" smtClean="0">
                <a:solidFill>
                  <a:srgbClr val="003399"/>
                </a:solidFill>
              </a:rPr>
              <a:t> on </a:t>
            </a:r>
            <a:r>
              <a:rPr lang="hu-HU" sz="2000" b="1" dirty="0" err="1" smtClean="0">
                <a:solidFill>
                  <a:srgbClr val="003399"/>
                </a:solidFill>
              </a:rPr>
              <a:t>prescriptions</a:t>
            </a:r>
            <a:r>
              <a:rPr lang="hu-HU" sz="2000" b="1" dirty="0" smtClean="0">
                <a:solidFill>
                  <a:srgbClr val="003399"/>
                </a:solidFill>
              </a:rPr>
              <a:t> and </a:t>
            </a:r>
            <a:r>
              <a:rPr lang="hu-HU" sz="2000" b="1" dirty="0" err="1" smtClean="0">
                <a:solidFill>
                  <a:srgbClr val="003399"/>
                </a:solidFill>
              </a:rPr>
              <a:t>document</a:t>
            </a:r>
            <a:r>
              <a:rPr lang="hu-HU" sz="2000" b="1" dirty="0" smtClean="0">
                <a:solidFill>
                  <a:srgbClr val="003399"/>
                </a:solidFill>
              </a:rPr>
              <a:t> </a:t>
            </a:r>
            <a:r>
              <a:rPr lang="hu-HU" sz="2000" b="1" dirty="0" err="1" smtClean="0">
                <a:solidFill>
                  <a:srgbClr val="003399"/>
                </a:solidFill>
              </a:rPr>
              <a:t>samples</a:t>
            </a:r>
            <a:r>
              <a:rPr lang="hu-HU" sz="2000" b="1" dirty="0" smtClean="0">
                <a:solidFill>
                  <a:srgbClr val="003399"/>
                </a:solidFill>
              </a:rPr>
              <a:t>:</a:t>
            </a:r>
          </a:p>
          <a:p>
            <a:r>
              <a:rPr lang="hu-HU" sz="2000" dirty="0">
                <a:solidFill>
                  <a:srgbClr val="003399"/>
                </a:solidFill>
                <a:hlinkClick r:id="rId2"/>
              </a:rPr>
              <a:t>https://portal.nebih.gov.hu/-/</a:t>
            </a:r>
            <a:r>
              <a:rPr lang="hu-HU" sz="2000" dirty="0" smtClean="0">
                <a:solidFill>
                  <a:srgbClr val="003399"/>
                </a:solidFill>
                <a:hlinkClick r:id="rId2"/>
              </a:rPr>
              <a:t>venymintak</a:t>
            </a:r>
            <a:endParaRPr lang="hu-HU" sz="2000" dirty="0" smtClean="0">
              <a:solidFill>
                <a:srgbClr val="003399"/>
              </a:solidFill>
            </a:endParaRPr>
          </a:p>
          <a:p>
            <a:endParaRPr lang="hu-HU" dirty="0">
              <a:solidFill>
                <a:srgbClr val="003399"/>
              </a:solidFill>
            </a:endParaRPr>
          </a:p>
          <a:p>
            <a:endParaRPr lang="hu-HU" dirty="0" smtClean="0">
              <a:solidFill>
                <a:srgbClr val="003399"/>
              </a:solidFill>
            </a:endParaRPr>
          </a:p>
          <a:p>
            <a:endParaRPr lang="hu-HU" dirty="0">
              <a:solidFill>
                <a:schemeClr val="tx1"/>
              </a:solidFill>
            </a:endParaRPr>
          </a:p>
        </p:txBody>
      </p:sp>
      <p:pic>
        <p:nvPicPr>
          <p:cNvPr id="4" name="Kép 3"/>
          <p:cNvPicPr>
            <a:picLocks noChangeAspect="1"/>
          </p:cNvPicPr>
          <p:nvPr/>
        </p:nvPicPr>
        <p:blipFill>
          <a:blip r:embed="rId3"/>
          <a:stretch>
            <a:fillRect/>
          </a:stretch>
        </p:blipFill>
        <p:spPr>
          <a:xfrm>
            <a:off x="7752821" y="4449233"/>
            <a:ext cx="2105025" cy="2171700"/>
          </a:xfrm>
          <a:prstGeom prst="rect">
            <a:avLst/>
          </a:prstGeom>
        </p:spPr>
      </p:pic>
    </p:spTree>
    <p:extLst>
      <p:ext uri="{BB962C8B-B14F-4D97-AF65-F5344CB8AC3E}">
        <p14:creationId xmlns:p14="http://schemas.microsoft.com/office/powerpoint/2010/main" val="2859714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a:xfrm>
            <a:off x="762000" y="311150"/>
            <a:ext cx="10820400" cy="476730"/>
          </a:xfrm>
        </p:spPr>
        <p:txBody>
          <a:bodyPr/>
          <a:lstStyle/>
          <a:p>
            <a:r>
              <a:rPr lang="hu-HU" dirty="0" smtClean="0"/>
              <a:t>National </a:t>
            </a:r>
            <a:r>
              <a:rPr lang="hu-HU" dirty="0" err="1" smtClean="0"/>
              <a:t>provisions</a:t>
            </a:r>
            <a:r>
              <a:rPr lang="hu-HU" dirty="0" smtClean="0"/>
              <a:t> – I. </a:t>
            </a:r>
            <a:r>
              <a:rPr lang="hu-HU" dirty="0" err="1" smtClean="0"/>
              <a:t>Rules</a:t>
            </a:r>
            <a:r>
              <a:rPr lang="hu-HU" dirty="0" smtClean="0"/>
              <a:t> of </a:t>
            </a:r>
            <a:r>
              <a:rPr lang="hu-HU" dirty="0" err="1" smtClean="0"/>
              <a:t>issuing</a:t>
            </a:r>
            <a:r>
              <a:rPr lang="hu-HU" dirty="0" smtClean="0"/>
              <a:t> a </a:t>
            </a:r>
            <a:r>
              <a:rPr lang="hu-HU" dirty="0" err="1" smtClean="0"/>
              <a:t>prescription</a:t>
            </a:r>
            <a:endParaRPr lang="hu-HU" dirty="0" smtClean="0"/>
          </a:p>
          <a:p>
            <a:endParaRPr lang="hu-HU" dirty="0"/>
          </a:p>
          <a:p>
            <a:endParaRPr lang="hu-HU" b="1" dirty="0" smtClean="0">
              <a:solidFill>
                <a:srgbClr val="003399"/>
              </a:solidFill>
            </a:endParaRPr>
          </a:p>
          <a:p>
            <a:r>
              <a:rPr lang="hu-HU" sz="2000" b="1" dirty="0" err="1" smtClean="0">
                <a:solidFill>
                  <a:srgbClr val="003399"/>
                </a:solidFill>
              </a:rPr>
              <a:t>Training</a:t>
            </a:r>
            <a:r>
              <a:rPr lang="hu-HU" sz="2000" b="1" dirty="0" smtClean="0">
                <a:solidFill>
                  <a:srgbClr val="003399"/>
                </a:solidFill>
              </a:rPr>
              <a:t> </a:t>
            </a:r>
            <a:r>
              <a:rPr lang="hu-HU" sz="2000" b="1" dirty="0" err="1" smtClean="0">
                <a:solidFill>
                  <a:srgbClr val="003399"/>
                </a:solidFill>
              </a:rPr>
              <a:t>obligation</a:t>
            </a:r>
            <a:r>
              <a:rPr lang="hu-HU" sz="2000" b="1" dirty="0" smtClean="0">
                <a:solidFill>
                  <a:srgbClr val="003399"/>
                </a:solidFill>
              </a:rPr>
              <a:t> of </a:t>
            </a:r>
            <a:r>
              <a:rPr lang="hu-HU" sz="2000" b="1" dirty="0" err="1" smtClean="0">
                <a:solidFill>
                  <a:srgbClr val="003399"/>
                </a:solidFill>
              </a:rPr>
              <a:t>vets</a:t>
            </a:r>
            <a:r>
              <a:rPr lang="hu-HU" sz="2000" b="1" dirty="0" smtClean="0">
                <a:solidFill>
                  <a:srgbClr val="003399"/>
                </a:solidFill>
              </a:rPr>
              <a:t> on </a:t>
            </a:r>
            <a:r>
              <a:rPr lang="hu-HU" sz="2000" b="1" dirty="0" err="1" smtClean="0">
                <a:solidFill>
                  <a:srgbClr val="003399"/>
                </a:solidFill>
              </a:rPr>
              <a:t>prudent</a:t>
            </a:r>
            <a:r>
              <a:rPr lang="hu-HU" sz="2000" b="1" dirty="0" smtClean="0">
                <a:solidFill>
                  <a:srgbClr val="003399"/>
                </a:solidFill>
              </a:rPr>
              <a:t> </a:t>
            </a:r>
            <a:r>
              <a:rPr lang="hu-HU" sz="2000" b="1" dirty="0" err="1" smtClean="0">
                <a:solidFill>
                  <a:srgbClr val="003399"/>
                </a:solidFill>
              </a:rPr>
              <a:t>use</a:t>
            </a:r>
            <a:endParaRPr lang="hu-HU" sz="2000" b="1" dirty="0" smtClean="0">
              <a:solidFill>
                <a:srgbClr val="003399"/>
              </a:solidFill>
            </a:endParaRPr>
          </a:p>
          <a:p>
            <a:pPr marL="342900" indent="-342900">
              <a:buFontTx/>
              <a:buChar char="-"/>
            </a:pPr>
            <a:r>
              <a:rPr lang="hu-HU" sz="2000" dirty="0" err="1" smtClean="0">
                <a:solidFill>
                  <a:srgbClr val="003399"/>
                </a:solidFill>
              </a:rPr>
              <a:t>For</a:t>
            </a:r>
            <a:r>
              <a:rPr lang="hu-HU" sz="2000" dirty="0" smtClean="0">
                <a:solidFill>
                  <a:srgbClr val="003399"/>
                </a:solidFill>
              </a:rPr>
              <a:t> </a:t>
            </a:r>
            <a:r>
              <a:rPr lang="hu-HU" sz="2000" dirty="0" err="1" smtClean="0">
                <a:solidFill>
                  <a:srgbClr val="003399"/>
                </a:solidFill>
              </a:rPr>
              <a:t>prescribing</a:t>
            </a:r>
            <a:r>
              <a:rPr lang="hu-HU" sz="2000" dirty="0" smtClean="0">
                <a:solidFill>
                  <a:srgbClr val="003399"/>
                </a:solidFill>
              </a:rPr>
              <a:t> </a:t>
            </a:r>
            <a:r>
              <a:rPr lang="hu-HU" sz="2000" dirty="0" err="1" smtClean="0">
                <a:solidFill>
                  <a:srgbClr val="003399"/>
                </a:solidFill>
              </a:rPr>
              <a:t>ABs</a:t>
            </a:r>
            <a:r>
              <a:rPr lang="hu-HU" sz="2000" dirty="0" smtClean="0">
                <a:solidFill>
                  <a:srgbClr val="003399"/>
                </a:solidFill>
              </a:rPr>
              <a:t> </a:t>
            </a:r>
            <a:r>
              <a:rPr lang="hu-HU" sz="2000" dirty="0" err="1" smtClean="0">
                <a:solidFill>
                  <a:srgbClr val="003399"/>
                </a:solidFill>
              </a:rPr>
              <a:t>for</a:t>
            </a:r>
            <a:r>
              <a:rPr lang="hu-HU" sz="2000" dirty="0" smtClean="0">
                <a:solidFill>
                  <a:srgbClr val="003399"/>
                </a:solidFill>
              </a:rPr>
              <a:t> </a:t>
            </a:r>
            <a:r>
              <a:rPr lang="hu-HU" sz="2000" dirty="0" err="1" smtClean="0">
                <a:solidFill>
                  <a:srgbClr val="003399"/>
                </a:solidFill>
              </a:rPr>
              <a:t>food</a:t>
            </a:r>
            <a:r>
              <a:rPr lang="hu-HU" sz="2000" dirty="0" smtClean="0">
                <a:solidFill>
                  <a:srgbClr val="003399"/>
                </a:solidFill>
              </a:rPr>
              <a:t> </a:t>
            </a:r>
            <a:r>
              <a:rPr lang="hu-HU" sz="2000" dirty="0" err="1" smtClean="0">
                <a:solidFill>
                  <a:srgbClr val="003399"/>
                </a:solidFill>
              </a:rPr>
              <a:t>producing</a:t>
            </a:r>
            <a:r>
              <a:rPr lang="hu-HU" sz="2000" dirty="0" smtClean="0">
                <a:solidFill>
                  <a:srgbClr val="003399"/>
                </a:solidFill>
              </a:rPr>
              <a:t> </a:t>
            </a:r>
            <a:r>
              <a:rPr lang="hu-HU" sz="2000" dirty="0" err="1" smtClean="0">
                <a:solidFill>
                  <a:srgbClr val="003399"/>
                </a:solidFill>
              </a:rPr>
              <a:t>animals</a:t>
            </a:r>
            <a:endParaRPr lang="hu-HU" sz="2000" dirty="0" smtClean="0">
              <a:solidFill>
                <a:srgbClr val="003399"/>
              </a:solidFill>
            </a:endParaRPr>
          </a:p>
          <a:p>
            <a:pPr marL="342900" indent="-342900">
              <a:buFontTx/>
              <a:buChar char="-"/>
            </a:pPr>
            <a:r>
              <a:rPr lang="hu-HU" sz="2000" dirty="0" err="1" smtClean="0">
                <a:solidFill>
                  <a:srgbClr val="003399"/>
                </a:solidFill>
              </a:rPr>
              <a:t>Official</a:t>
            </a:r>
            <a:r>
              <a:rPr lang="hu-HU" sz="2000" dirty="0" smtClean="0">
                <a:solidFill>
                  <a:srgbClr val="003399"/>
                </a:solidFill>
              </a:rPr>
              <a:t> </a:t>
            </a:r>
            <a:r>
              <a:rPr lang="hu-HU" sz="2000" dirty="0" err="1" smtClean="0">
                <a:solidFill>
                  <a:srgbClr val="003399"/>
                </a:solidFill>
              </a:rPr>
              <a:t>certificate</a:t>
            </a:r>
            <a:r>
              <a:rPr lang="hu-HU" sz="2000" dirty="0" smtClean="0">
                <a:solidFill>
                  <a:srgbClr val="003399"/>
                </a:solidFill>
              </a:rPr>
              <a:t> </a:t>
            </a:r>
            <a:r>
              <a:rPr lang="hu-HU" sz="2000" dirty="0" err="1" smtClean="0">
                <a:solidFill>
                  <a:srgbClr val="003399"/>
                </a:solidFill>
              </a:rPr>
              <a:t>can</a:t>
            </a:r>
            <a:r>
              <a:rPr lang="hu-HU" sz="2000" dirty="0" smtClean="0">
                <a:solidFill>
                  <a:srgbClr val="003399"/>
                </a:solidFill>
              </a:rPr>
              <a:t> be </a:t>
            </a:r>
            <a:r>
              <a:rPr lang="hu-HU" sz="2000" dirty="0" err="1" smtClean="0">
                <a:solidFill>
                  <a:srgbClr val="003399"/>
                </a:solidFill>
              </a:rPr>
              <a:t>gained</a:t>
            </a:r>
            <a:r>
              <a:rPr lang="hu-HU" sz="2000" dirty="0" smtClean="0">
                <a:solidFill>
                  <a:srgbClr val="003399"/>
                </a:solidFill>
              </a:rPr>
              <a:t> </a:t>
            </a:r>
            <a:r>
              <a:rPr lang="hu-HU" sz="2000" dirty="0" err="1" smtClean="0">
                <a:solidFill>
                  <a:srgbClr val="003399"/>
                </a:solidFill>
              </a:rPr>
              <a:t>thorugh</a:t>
            </a:r>
            <a:r>
              <a:rPr lang="hu-HU" sz="2000" dirty="0" smtClean="0">
                <a:solidFill>
                  <a:srgbClr val="003399"/>
                </a:solidFill>
              </a:rPr>
              <a:t>:</a:t>
            </a:r>
          </a:p>
          <a:p>
            <a:pPr marL="457200" indent="-457200">
              <a:buAutoNum type="alphaLcParenR"/>
            </a:pPr>
            <a:r>
              <a:rPr lang="hu-HU" sz="2000" dirty="0" err="1" smtClean="0">
                <a:solidFill>
                  <a:srgbClr val="003399"/>
                </a:solidFill>
              </a:rPr>
              <a:t>Gradual</a:t>
            </a:r>
            <a:r>
              <a:rPr lang="hu-HU" sz="2000" dirty="0" smtClean="0">
                <a:solidFill>
                  <a:srgbClr val="003399"/>
                </a:solidFill>
              </a:rPr>
              <a:t> </a:t>
            </a:r>
            <a:r>
              <a:rPr lang="hu-HU" sz="2000" dirty="0" err="1" smtClean="0">
                <a:solidFill>
                  <a:srgbClr val="003399"/>
                </a:solidFill>
              </a:rPr>
              <a:t>subject</a:t>
            </a:r>
            <a:r>
              <a:rPr lang="hu-HU" sz="2000" dirty="0" smtClean="0">
                <a:solidFill>
                  <a:srgbClr val="003399"/>
                </a:solidFill>
              </a:rPr>
              <a:t> </a:t>
            </a:r>
            <a:r>
              <a:rPr lang="hu-HU" sz="2000" dirty="0" err="1" smtClean="0">
                <a:solidFill>
                  <a:srgbClr val="003399"/>
                </a:solidFill>
              </a:rPr>
              <a:t>from</a:t>
            </a:r>
            <a:r>
              <a:rPr lang="hu-HU" sz="2000" dirty="0" smtClean="0">
                <a:solidFill>
                  <a:srgbClr val="003399"/>
                </a:solidFill>
              </a:rPr>
              <a:t> 2018</a:t>
            </a:r>
          </a:p>
          <a:p>
            <a:pPr marL="457200" indent="-457200">
              <a:buAutoNum type="alphaLcParenR"/>
            </a:pPr>
            <a:r>
              <a:rPr lang="hu-HU" sz="2000" dirty="0" err="1" smtClean="0">
                <a:solidFill>
                  <a:srgbClr val="003399"/>
                </a:solidFill>
              </a:rPr>
              <a:t>Postgradual</a:t>
            </a:r>
            <a:r>
              <a:rPr lang="hu-HU" sz="2000" dirty="0" smtClean="0">
                <a:solidFill>
                  <a:srgbClr val="003399"/>
                </a:solidFill>
              </a:rPr>
              <a:t> </a:t>
            </a:r>
            <a:r>
              <a:rPr lang="hu-HU" sz="2000" dirty="0" err="1" smtClean="0">
                <a:solidFill>
                  <a:srgbClr val="003399"/>
                </a:solidFill>
              </a:rPr>
              <a:t>training</a:t>
            </a:r>
            <a:r>
              <a:rPr lang="hu-HU" sz="2000" dirty="0" smtClean="0">
                <a:solidFill>
                  <a:srgbClr val="003399"/>
                </a:solidFill>
              </a:rPr>
              <a:t> </a:t>
            </a:r>
            <a:r>
              <a:rPr lang="hu-HU" sz="2000" dirty="0" err="1" smtClean="0">
                <a:solidFill>
                  <a:srgbClr val="003399"/>
                </a:solidFill>
              </a:rPr>
              <a:t>organised</a:t>
            </a:r>
            <a:r>
              <a:rPr lang="hu-HU" sz="2000" dirty="0" smtClean="0">
                <a:solidFill>
                  <a:srgbClr val="003399"/>
                </a:solidFill>
              </a:rPr>
              <a:t> </a:t>
            </a:r>
            <a:r>
              <a:rPr lang="hu-HU" sz="2000" dirty="0" err="1" smtClean="0">
                <a:solidFill>
                  <a:srgbClr val="003399"/>
                </a:solidFill>
              </a:rPr>
              <a:t>by</a:t>
            </a:r>
            <a:r>
              <a:rPr lang="hu-HU" sz="2000" dirty="0" smtClean="0">
                <a:solidFill>
                  <a:srgbClr val="003399"/>
                </a:solidFill>
              </a:rPr>
              <a:t> </a:t>
            </a:r>
            <a:r>
              <a:rPr lang="hu-HU" sz="2000" dirty="0" err="1" smtClean="0">
                <a:solidFill>
                  <a:srgbClr val="003399"/>
                </a:solidFill>
              </a:rPr>
              <a:t>the</a:t>
            </a:r>
            <a:r>
              <a:rPr lang="hu-HU" sz="2000" dirty="0" smtClean="0">
                <a:solidFill>
                  <a:srgbClr val="003399"/>
                </a:solidFill>
              </a:rPr>
              <a:t> NFCSO and </a:t>
            </a:r>
            <a:r>
              <a:rPr lang="hu-HU" sz="2000" dirty="0" err="1" smtClean="0">
                <a:solidFill>
                  <a:srgbClr val="003399"/>
                </a:solidFill>
              </a:rPr>
              <a:t>the</a:t>
            </a:r>
            <a:r>
              <a:rPr lang="hu-HU" sz="2000" dirty="0" smtClean="0">
                <a:solidFill>
                  <a:srgbClr val="003399"/>
                </a:solidFill>
              </a:rPr>
              <a:t> University</a:t>
            </a:r>
          </a:p>
          <a:p>
            <a:r>
              <a:rPr lang="hu-HU" sz="2000" dirty="0">
                <a:solidFill>
                  <a:srgbClr val="003399"/>
                </a:solidFill>
              </a:rPr>
              <a:t>	</a:t>
            </a:r>
            <a:r>
              <a:rPr lang="hu-HU" sz="2000" dirty="0" smtClean="0">
                <a:solidFill>
                  <a:srgbClr val="003399"/>
                </a:solidFill>
              </a:rPr>
              <a:t>- 16 </a:t>
            </a:r>
            <a:r>
              <a:rPr lang="hu-HU" sz="2000" dirty="0" err="1" smtClean="0">
                <a:solidFill>
                  <a:srgbClr val="003399"/>
                </a:solidFill>
              </a:rPr>
              <a:t>hours</a:t>
            </a:r>
            <a:r>
              <a:rPr lang="hu-HU" sz="2000" dirty="0" smtClean="0">
                <a:solidFill>
                  <a:srgbClr val="003399"/>
                </a:solidFill>
              </a:rPr>
              <a:t> </a:t>
            </a:r>
          </a:p>
          <a:p>
            <a:r>
              <a:rPr lang="hu-HU" sz="2000" dirty="0">
                <a:solidFill>
                  <a:srgbClr val="003399"/>
                </a:solidFill>
              </a:rPr>
              <a:t>	</a:t>
            </a:r>
            <a:r>
              <a:rPr lang="hu-HU" sz="2000" dirty="0" smtClean="0">
                <a:solidFill>
                  <a:srgbClr val="003399"/>
                </a:solidFill>
              </a:rPr>
              <a:t>- </a:t>
            </a:r>
            <a:r>
              <a:rPr lang="hu-HU" sz="2000" dirty="0" err="1" smtClean="0">
                <a:solidFill>
                  <a:srgbClr val="003399"/>
                </a:solidFill>
              </a:rPr>
              <a:t>should</a:t>
            </a:r>
            <a:r>
              <a:rPr lang="hu-HU" sz="2000" dirty="0" smtClean="0">
                <a:solidFill>
                  <a:srgbClr val="003399"/>
                </a:solidFill>
              </a:rPr>
              <a:t> </a:t>
            </a:r>
            <a:r>
              <a:rPr lang="hu-HU" sz="2000" dirty="0" err="1" smtClean="0">
                <a:solidFill>
                  <a:srgbClr val="003399"/>
                </a:solidFill>
              </a:rPr>
              <a:t>cover</a:t>
            </a:r>
            <a:r>
              <a:rPr lang="hu-HU" sz="2000" dirty="0" smtClean="0">
                <a:solidFill>
                  <a:srgbClr val="003399"/>
                </a:solidFill>
              </a:rPr>
              <a:t> </a:t>
            </a:r>
            <a:r>
              <a:rPr lang="hu-HU" sz="2000" dirty="0" err="1" smtClean="0">
                <a:solidFill>
                  <a:srgbClr val="003399"/>
                </a:solidFill>
              </a:rPr>
              <a:t>the</a:t>
            </a:r>
            <a:r>
              <a:rPr lang="hu-HU" sz="2000" dirty="0" smtClean="0">
                <a:solidFill>
                  <a:srgbClr val="003399"/>
                </a:solidFill>
              </a:rPr>
              <a:t> </a:t>
            </a:r>
            <a:r>
              <a:rPr lang="hu-HU" sz="2000" dirty="0" err="1" smtClean="0">
                <a:solidFill>
                  <a:srgbClr val="003399"/>
                </a:solidFill>
              </a:rPr>
              <a:t>following</a:t>
            </a:r>
            <a:r>
              <a:rPr lang="hu-HU" sz="2000" dirty="0" smtClean="0">
                <a:solidFill>
                  <a:srgbClr val="003399"/>
                </a:solidFill>
              </a:rPr>
              <a:t> </a:t>
            </a:r>
            <a:r>
              <a:rPr lang="hu-HU" sz="2000" dirty="0" err="1" smtClean="0">
                <a:solidFill>
                  <a:srgbClr val="003399"/>
                </a:solidFill>
              </a:rPr>
              <a:t>topics</a:t>
            </a:r>
            <a:r>
              <a:rPr lang="hu-HU" sz="2000" dirty="0" smtClean="0">
                <a:solidFill>
                  <a:srgbClr val="003399"/>
                </a:solidFill>
              </a:rPr>
              <a:t>:</a:t>
            </a:r>
          </a:p>
          <a:p>
            <a:r>
              <a:rPr lang="hu-HU" sz="2000" dirty="0">
                <a:solidFill>
                  <a:srgbClr val="003399"/>
                </a:solidFill>
              </a:rPr>
              <a:t>	</a:t>
            </a:r>
            <a:r>
              <a:rPr lang="hu-HU" sz="2000" dirty="0" err="1" smtClean="0">
                <a:solidFill>
                  <a:srgbClr val="003399"/>
                </a:solidFill>
              </a:rPr>
              <a:t>prudent</a:t>
            </a:r>
            <a:r>
              <a:rPr lang="hu-HU" sz="2000" dirty="0" smtClean="0">
                <a:solidFill>
                  <a:srgbClr val="003399"/>
                </a:solidFill>
              </a:rPr>
              <a:t> </a:t>
            </a:r>
            <a:r>
              <a:rPr lang="hu-HU" sz="2000" dirty="0" err="1" smtClean="0">
                <a:solidFill>
                  <a:srgbClr val="003399"/>
                </a:solidFill>
              </a:rPr>
              <a:t>use</a:t>
            </a:r>
            <a:r>
              <a:rPr lang="hu-HU" sz="2000" dirty="0" smtClean="0">
                <a:solidFill>
                  <a:srgbClr val="003399"/>
                </a:solidFill>
              </a:rPr>
              <a:t> of </a:t>
            </a:r>
            <a:r>
              <a:rPr lang="hu-HU" sz="2000" dirty="0" err="1" smtClean="0">
                <a:solidFill>
                  <a:srgbClr val="003399"/>
                </a:solidFill>
              </a:rPr>
              <a:t>antibiotics</a:t>
            </a:r>
            <a:r>
              <a:rPr lang="hu-HU" sz="2000" dirty="0" smtClean="0">
                <a:solidFill>
                  <a:srgbClr val="003399"/>
                </a:solidFill>
              </a:rPr>
              <a:t>, human </a:t>
            </a:r>
            <a:r>
              <a:rPr lang="hu-HU" sz="2000" dirty="0" err="1" smtClean="0">
                <a:solidFill>
                  <a:srgbClr val="003399"/>
                </a:solidFill>
              </a:rPr>
              <a:t>health</a:t>
            </a:r>
            <a:r>
              <a:rPr lang="hu-HU" sz="2000" dirty="0" smtClean="0">
                <a:solidFill>
                  <a:srgbClr val="003399"/>
                </a:solidFill>
              </a:rPr>
              <a:t> </a:t>
            </a:r>
            <a:r>
              <a:rPr lang="hu-HU" sz="2000" dirty="0" err="1" smtClean="0">
                <a:solidFill>
                  <a:srgbClr val="003399"/>
                </a:solidFill>
              </a:rPr>
              <a:t>importance</a:t>
            </a:r>
            <a:endParaRPr lang="hu-HU" sz="2000" dirty="0" smtClean="0">
              <a:solidFill>
                <a:srgbClr val="003399"/>
              </a:solidFill>
            </a:endParaRPr>
          </a:p>
          <a:p>
            <a:r>
              <a:rPr lang="hu-HU" sz="2000" dirty="0">
                <a:solidFill>
                  <a:srgbClr val="003399"/>
                </a:solidFill>
              </a:rPr>
              <a:t>	</a:t>
            </a:r>
            <a:r>
              <a:rPr lang="hu-HU" sz="2000" dirty="0" err="1" smtClean="0">
                <a:solidFill>
                  <a:srgbClr val="003399"/>
                </a:solidFill>
              </a:rPr>
              <a:t>epidemiological</a:t>
            </a:r>
            <a:r>
              <a:rPr lang="hu-HU" sz="2000" dirty="0" smtClean="0">
                <a:solidFill>
                  <a:srgbClr val="003399"/>
                </a:solidFill>
              </a:rPr>
              <a:t> </a:t>
            </a:r>
            <a:r>
              <a:rPr lang="hu-HU" sz="2000" dirty="0" err="1" smtClean="0">
                <a:solidFill>
                  <a:srgbClr val="003399"/>
                </a:solidFill>
              </a:rPr>
              <a:t>aspects</a:t>
            </a:r>
            <a:r>
              <a:rPr lang="hu-HU" sz="2000" dirty="0" smtClean="0">
                <a:solidFill>
                  <a:srgbClr val="003399"/>
                </a:solidFill>
              </a:rPr>
              <a:t> of AMR</a:t>
            </a:r>
          </a:p>
          <a:p>
            <a:r>
              <a:rPr lang="hu-HU" sz="2000" dirty="0">
                <a:solidFill>
                  <a:srgbClr val="003399"/>
                </a:solidFill>
              </a:rPr>
              <a:t>	</a:t>
            </a:r>
            <a:r>
              <a:rPr lang="hu-HU" sz="2000" dirty="0" smtClean="0">
                <a:solidFill>
                  <a:srgbClr val="003399"/>
                </a:solidFill>
              </a:rPr>
              <a:t>marketing </a:t>
            </a:r>
            <a:r>
              <a:rPr lang="hu-HU" sz="2000" dirty="0" err="1" smtClean="0">
                <a:solidFill>
                  <a:srgbClr val="003399"/>
                </a:solidFill>
              </a:rPr>
              <a:t>authorisation</a:t>
            </a:r>
            <a:r>
              <a:rPr lang="hu-HU" sz="2000" dirty="0" smtClean="0">
                <a:solidFill>
                  <a:srgbClr val="003399"/>
                </a:solidFill>
              </a:rPr>
              <a:t>, </a:t>
            </a:r>
            <a:r>
              <a:rPr lang="hu-HU" sz="2000" dirty="0" err="1" smtClean="0">
                <a:solidFill>
                  <a:srgbClr val="003399"/>
                </a:solidFill>
              </a:rPr>
              <a:t>placing</a:t>
            </a:r>
            <a:r>
              <a:rPr lang="hu-HU" sz="2000" dirty="0" smtClean="0">
                <a:solidFill>
                  <a:srgbClr val="003399"/>
                </a:solidFill>
              </a:rPr>
              <a:t> on </a:t>
            </a:r>
            <a:r>
              <a:rPr lang="hu-HU" sz="2000" dirty="0" err="1" smtClean="0">
                <a:solidFill>
                  <a:srgbClr val="003399"/>
                </a:solidFill>
              </a:rPr>
              <a:t>the</a:t>
            </a:r>
            <a:r>
              <a:rPr lang="hu-HU" sz="2000" dirty="0" smtClean="0">
                <a:solidFill>
                  <a:srgbClr val="003399"/>
                </a:solidFill>
              </a:rPr>
              <a:t> market and </a:t>
            </a:r>
            <a:r>
              <a:rPr lang="hu-HU" sz="2000" dirty="0" err="1" smtClean="0">
                <a:solidFill>
                  <a:srgbClr val="003399"/>
                </a:solidFill>
              </a:rPr>
              <a:t>use</a:t>
            </a:r>
            <a:r>
              <a:rPr lang="hu-HU" sz="2000" dirty="0" smtClean="0">
                <a:solidFill>
                  <a:srgbClr val="003399"/>
                </a:solidFill>
              </a:rPr>
              <a:t> of </a:t>
            </a:r>
            <a:r>
              <a:rPr lang="hu-HU" sz="2000" dirty="0" err="1" smtClean="0">
                <a:solidFill>
                  <a:srgbClr val="003399"/>
                </a:solidFill>
              </a:rPr>
              <a:t>Abs</a:t>
            </a:r>
            <a:r>
              <a:rPr lang="hu-HU" sz="2000" dirty="0" smtClean="0">
                <a:solidFill>
                  <a:srgbClr val="003399"/>
                </a:solidFill>
              </a:rPr>
              <a:t> in </a:t>
            </a:r>
            <a:r>
              <a:rPr lang="hu-HU" sz="2000" dirty="0" err="1" smtClean="0">
                <a:solidFill>
                  <a:srgbClr val="003399"/>
                </a:solidFill>
              </a:rPr>
              <a:t>the</a:t>
            </a:r>
            <a:r>
              <a:rPr lang="hu-HU" sz="2000" dirty="0" smtClean="0">
                <a:solidFill>
                  <a:srgbClr val="003399"/>
                </a:solidFill>
              </a:rPr>
              <a:t> EU and in HU</a:t>
            </a:r>
          </a:p>
          <a:p>
            <a:r>
              <a:rPr lang="hu-HU" sz="2000" dirty="0" smtClean="0">
                <a:solidFill>
                  <a:srgbClr val="003399"/>
                </a:solidFill>
              </a:rPr>
              <a:t>- </a:t>
            </a:r>
            <a:r>
              <a:rPr lang="hu-HU" sz="2000" dirty="0" err="1" smtClean="0">
                <a:solidFill>
                  <a:srgbClr val="003399"/>
                </a:solidFill>
              </a:rPr>
              <a:t>Hybrid</a:t>
            </a:r>
            <a:r>
              <a:rPr lang="hu-HU" sz="2000" dirty="0" smtClean="0">
                <a:solidFill>
                  <a:srgbClr val="003399"/>
                </a:solidFill>
              </a:rPr>
              <a:t> </a:t>
            </a:r>
            <a:r>
              <a:rPr lang="hu-HU" sz="2000" dirty="0" err="1" smtClean="0">
                <a:solidFill>
                  <a:srgbClr val="003399"/>
                </a:solidFill>
              </a:rPr>
              <a:t>trainings</a:t>
            </a:r>
            <a:r>
              <a:rPr lang="hu-HU" sz="2000" dirty="0" smtClean="0">
                <a:solidFill>
                  <a:srgbClr val="003399"/>
                </a:solidFill>
              </a:rPr>
              <a:t> </a:t>
            </a:r>
            <a:r>
              <a:rPr lang="hu-HU" sz="2000" dirty="0" err="1" smtClean="0">
                <a:solidFill>
                  <a:srgbClr val="003399"/>
                </a:solidFill>
              </a:rPr>
              <a:t>since</a:t>
            </a:r>
            <a:r>
              <a:rPr lang="hu-HU" sz="2000" dirty="0" smtClean="0">
                <a:solidFill>
                  <a:srgbClr val="003399"/>
                </a:solidFill>
              </a:rPr>
              <a:t> 2022</a:t>
            </a:r>
          </a:p>
          <a:p>
            <a:r>
              <a:rPr lang="hu-HU" sz="2000" dirty="0" smtClean="0">
                <a:solidFill>
                  <a:srgbClr val="003399"/>
                </a:solidFill>
              </a:rPr>
              <a:t>- </a:t>
            </a:r>
            <a:r>
              <a:rPr lang="hu-HU" sz="2000" dirty="0" err="1" smtClean="0">
                <a:solidFill>
                  <a:srgbClr val="003399"/>
                </a:solidFill>
              </a:rPr>
              <a:t>Written</a:t>
            </a:r>
            <a:r>
              <a:rPr lang="hu-HU" sz="2000" dirty="0" smtClean="0">
                <a:solidFill>
                  <a:srgbClr val="003399"/>
                </a:solidFill>
              </a:rPr>
              <a:t> </a:t>
            </a:r>
            <a:r>
              <a:rPr lang="hu-HU" sz="2000" dirty="0" err="1" smtClean="0">
                <a:solidFill>
                  <a:srgbClr val="003399"/>
                </a:solidFill>
              </a:rPr>
              <a:t>exam</a:t>
            </a:r>
            <a:endParaRPr lang="hu-HU" sz="2000" dirty="0">
              <a:solidFill>
                <a:srgbClr val="003399"/>
              </a:solidFill>
            </a:endParaRPr>
          </a:p>
          <a:p>
            <a:pPr marL="342900" indent="-342900">
              <a:buFontTx/>
              <a:buChar char="-"/>
            </a:pPr>
            <a:r>
              <a:rPr lang="hu-HU" sz="2000" dirty="0" err="1" smtClean="0">
                <a:solidFill>
                  <a:srgbClr val="003399"/>
                </a:solidFill>
              </a:rPr>
              <a:t>Certificates</a:t>
            </a:r>
            <a:r>
              <a:rPr lang="hu-HU" sz="2000" dirty="0" smtClean="0">
                <a:solidFill>
                  <a:srgbClr val="003399"/>
                </a:solidFill>
              </a:rPr>
              <a:t> </a:t>
            </a:r>
            <a:r>
              <a:rPr lang="hu-HU" sz="2000" dirty="0" err="1" smtClean="0">
                <a:solidFill>
                  <a:srgbClr val="003399"/>
                </a:solidFill>
              </a:rPr>
              <a:t>are</a:t>
            </a:r>
            <a:r>
              <a:rPr lang="hu-HU" sz="2000" dirty="0" smtClean="0">
                <a:solidFill>
                  <a:srgbClr val="003399"/>
                </a:solidFill>
              </a:rPr>
              <a:t> </a:t>
            </a:r>
            <a:r>
              <a:rPr lang="hu-HU" sz="2000" dirty="0" err="1" smtClean="0">
                <a:solidFill>
                  <a:srgbClr val="003399"/>
                </a:solidFill>
              </a:rPr>
              <a:t>issued</a:t>
            </a:r>
            <a:r>
              <a:rPr lang="hu-HU" sz="2000" dirty="0" smtClean="0">
                <a:solidFill>
                  <a:srgbClr val="003399"/>
                </a:solidFill>
              </a:rPr>
              <a:t> </a:t>
            </a:r>
            <a:r>
              <a:rPr lang="hu-HU" sz="2000" dirty="0" err="1" smtClean="0">
                <a:solidFill>
                  <a:srgbClr val="003399"/>
                </a:solidFill>
              </a:rPr>
              <a:t>by</a:t>
            </a:r>
            <a:r>
              <a:rPr lang="hu-HU" sz="2000" dirty="0" smtClean="0">
                <a:solidFill>
                  <a:srgbClr val="003399"/>
                </a:solidFill>
              </a:rPr>
              <a:t> </a:t>
            </a:r>
            <a:r>
              <a:rPr lang="hu-HU" sz="2000" dirty="0" err="1" smtClean="0">
                <a:solidFill>
                  <a:srgbClr val="003399"/>
                </a:solidFill>
              </a:rPr>
              <a:t>the</a:t>
            </a:r>
            <a:r>
              <a:rPr lang="hu-HU" sz="2000" dirty="0" smtClean="0">
                <a:solidFill>
                  <a:srgbClr val="003399"/>
                </a:solidFill>
              </a:rPr>
              <a:t> NFCSO and </a:t>
            </a:r>
            <a:r>
              <a:rPr lang="hu-HU" sz="2000" dirty="0" err="1" smtClean="0">
                <a:solidFill>
                  <a:srgbClr val="003399"/>
                </a:solidFill>
              </a:rPr>
              <a:t>registers</a:t>
            </a:r>
            <a:r>
              <a:rPr lang="hu-HU" sz="2000" dirty="0" smtClean="0">
                <a:solidFill>
                  <a:srgbClr val="003399"/>
                </a:solidFill>
              </a:rPr>
              <a:t> in FELIR </a:t>
            </a:r>
            <a:r>
              <a:rPr lang="hu-HU" sz="2000" dirty="0" err="1" smtClean="0">
                <a:solidFill>
                  <a:srgbClr val="003399"/>
                </a:solidFill>
              </a:rPr>
              <a:t>system</a:t>
            </a:r>
            <a:endParaRPr lang="hu-HU" sz="2000" dirty="0" smtClean="0">
              <a:solidFill>
                <a:srgbClr val="003399"/>
              </a:solidFill>
            </a:endParaRPr>
          </a:p>
          <a:p>
            <a:pPr marL="800100" lvl="1" indent="-342900">
              <a:buFontTx/>
              <a:buChar char="-"/>
            </a:pPr>
            <a:r>
              <a:rPr lang="hu-HU" sz="2000" dirty="0" err="1" smtClean="0">
                <a:solidFill>
                  <a:srgbClr val="003399"/>
                </a:solidFill>
                <a:latin typeface="Arial" panose="020B0604020202020204" pitchFamily="34" charset="0"/>
                <a:cs typeface="Arial" panose="020B0604020202020204" pitchFamily="34" charset="0"/>
              </a:rPr>
              <a:t>valid</a:t>
            </a:r>
            <a:r>
              <a:rPr lang="hu-HU" sz="2000" dirty="0" smtClean="0">
                <a:solidFill>
                  <a:srgbClr val="003399"/>
                </a:solidFill>
                <a:latin typeface="Arial" panose="020B0604020202020204" pitchFamily="34" charset="0"/>
                <a:cs typeface="Arial" panose="020B0604020202020204" pitchFamily="34" charset="0"/>
              </a:rPr>
              <a:t> </a:t>
            </a:r>
            <a:r>
              <a:rPr lang="hu-HU" sz="2000" dirty="0" err="1">
                <a:solidFill>
                  <a:srgbClr val="003399"/>
                </a:solidFill>
                <a:latin typeface="Arial" panose="020B0604020202020204" pitchFamily="34" charset="0"/>
                <a:cs typeface="Arial" panose="020B0604020202020204" pitchFamily="34" charset="0"/>
              </a:rPr>
              <a:t>for</a:t>
            </a:r>
            <a:r>
              <a:rPr lang="hu-HU" sz="2000" dirty="0">
                <a:solidFill>
                  <a:srgbClr val="003399"/>
                </a:solidFill>
                <a:latin typeface="Arial" panose="020B0604020202020204" pitchFamily="34" charset="0"/>
                <a:cs typeface="Arial" panose="020B0604020202020204" pitchFamily="34" charset="0"/>
              </a:rPr>
              <a:t> 5 </a:t>
            </a:r>
            <a:r>
              <a:rPr lang="hu-HU" sz="2000" dirty="0" err="1" smtClean="0">
                <a:solidFill>
                  <a:srgbClr val="003399"/>
                </a:solidFill>
                <a:latin typeface="Arial" panose="020B0604020202020204" pitchFamily="34" charset="0"/>
                <a:cs typeface="Arial" panose="020B0604020202020204" pitchFamily="34" charset="0"/>
              </a:rPr>
              <a:t>years</a:t>
            </a:r>
            <a:endParaRPr lang="hu-HU" sz="2000" dirty="0" smtClean="0">
              <a:solidFill>
                <a:srgbClr val="003399"/>
              </a:solidFill>
              <a:latin typeface="Arial" panose="020B0604020202020204" pitchFamily="34" charset="0"/>
              <a:cs typeface="Arial" panose="020B0604020202020204" pitchFamily="34" charset="0"/>
            </a:endParaRPr>
          </a:p>
          <a:p>
            <a:pPr marL="800100" lvl="1" indent="-342900">
              <a:buFontTx/>
              <a:buChar char="-"/>
            </a:pPr>
            <a:endParaRPr lang="hu-HU" sz="2000" dirty="0">
              <a:solidFill>
                <a:srgbClr val="003399"/>
              </a:solidFill>
              <a:latin typeface="Arial" panose="020B0604020202020204" pitchFamily="34" charset="0"/>
              <a:cs typeface="Arial" panose="020B0604020202020204" pitchFamily="34" charset="0"/>
            </a:endParaRPr>
          </a:p>
          <a:p>
            <a:pPr marL="800100" lvl="1" indent="-342900">
              <a:buFontTx/>
              <a:buChar char="-"/>
            </a:pPr>
            <a:r>
              <a:rPr lang="hu-HU" sz="2000" dirty="0" err="1" smtClean="0">
                <a:solidFill>
                  <a:srgbClr val="003399"/>
                </a:solidFill>
                <a:latin typeface="Arial" panose="020B0604020202020204" pitchFamily="34" charset="0"/>
                <a:cs typeface="Arial" panose="020B0604020202020204" pitchFamily="34" charset="0"/>
              </a:rPr>
              <a:t>So</a:t>
            </a:r>
            <a:r>
              <a:rPr lang="hu-HU" sz="2000" dirty="0" smtClean="0">
                <a:solidFill>
                  <a:srgbClr val="003399"/>
                </a:solidFill>
                <a:latin typeface="Arial" panose="020B0604020202020204" pitchFamily="34" charset="0"/>
                <a:cs typeface="Arial" panose="020B0604020202020204" pitchFamily="34" charset="0"/>
              </a:rPr>
              <a:t> far, more </a:t>
            </a:r>
            <a:r>
              <a:rPr lang="hu-HU" sz="2000" dirty="0" err="1" smtClean="0">
                <a:solidFill>
                  <a:srgbClr val="003399"/>
                </a:solidFill>
                <a:latin typeface="Arial" panose="020B0604020202020204" pitchFamily="34" charset="0"/>
                <a:cs typeface="Arial" panose="020B0604020202020204" pitchFamily="34" charset="0"/>
              </a:rPr>
              <a:t>than</a:t>
            </a:r>
            <a:r>
              <a:rPr lang="hu-HU" sz="2000" dirty="0" smtClean="0">
                <a:solidFill>
                  <a:srgbClr val="003399"/>
                </a:solidFill>
                <a:latin typeface="Arial" panose="020B0604020202020204" pitchFamily="34" charset="0"/>
                <a:cs typeface="Arial" panose="020B0604020202020204" pitchFamily="34" charset="0"/>
              </a:rPr>
              <a:t> 1100 </a:t>
            </a:r>
            <a:r>
              <a:rPr lang="hu-HU" sz="2000" dirty="0" err="1" smtClean="0">
                <a:solidFill>
                  <a:srgbClr val="003399"/>
                </a:solidFill>
                <a:latin typeface="Arial" panose="020B0604020202020204" pitchFamily="34" charset="0"/>
                <a:cs typeface="Arial" panose="020B0604020202020204" pitchFamily="34" charset="0"/>
              </a:rPr>
              <a:t>vets</a:t>
            </a:r>
            <a:r>
              <a:rPr lang="hu-HU" sz="2000" dirty="0" smtClean="0">
                <a:solidFill>
                  <a:srgbClr val="003399"/>
                </a:solidFill>
                <a:latin typeface="Arial" panose="020B0604020202020204" pitchFamily="34" charset="0"/>
                <a:cs typeface="Arial" panose="020B0604020202020204" pitchFamily="34" charset="0"/>
              </a:rPr>
              <a:t> </a:t>
            </a:r>
            <a:r>
              <a:rPr lang="hu-HU" sz="2000" dirty="0" err="1" smtClean="0">
                <a:solidFill>
                  <a:srgbClr val="003399"/>
                </a:solidFill>
                <a:latin typeface="Arial" panose="020B0604020202020204" pitchFamily="34" charset="0"/>
                <a:cs typeface="Arial" panose="020B0604020202020204" pitchFamily="34" charset="0"/>
              </a:rPr>
              <a:t>gained</a:t>
            </a:r>
            <a:r>
              <a:rPr lang="hu-HU" sz="2000" dirty="0" smtClean="0">
                <a:solidFill>
                  <a:srgbClr val="003399"/>
                </a:solidFill>
                <a:latin typeface="Arial" panose="020B0604020202020204" pitchFamily="34" charset="0"/>
                <a:cs typeface="Arial" panose="020B0604020202020204" pitchFamily="34" charset="0"/>
              </a:rPr>
              <a:t> licence</a:t>
            </a:r>
            <a:endParaRPr lang="hu-HU" sz="2000" dirty="0">
              <a:solidFill>
                <a:srgbClr val="003399"/>
              </a:solidFill>
              <a:latin typeface="Arial" panose="020B0604020202020204" pitchFamily="34" charset="0"/>
              <a:cs typeface="Arial" panose="020B0604020202020204" pitchFamily="34" charset="0"/>
            </a:endParaRPr>
          </a:p>
          <a:p>
            <a:endParaRPr lang="hu-HU" dirty="0" smtClean="0">
              <a:solidFill>
                <a:srgbClr val="003399"/>
              </a:solidFill>
            </a:endParaRPr>
          </a:p>
          <a:p>
            <a:endParaRPr lang="hu-HU" dirty="0">
              <a:solidFill>
                <a:schemeClr val="tx1"/>
              </a:solidFill>
            </a:endParaRPr>
          </a:p>
        </p:txBody>
      </p:sp>
      <p:pic>
        <p:nvPicPr>
          <p:cNvPr id="2" name="Kép 1"/>
          <p:cNvPicPr>
            <a:picLocks noChangeAspect="1"/>
          </p:cNvPicPr>
          <p:nvPr/>
        </p:nvPicPr>
        <p:blipFill>
          <a:blip r:embed="rId2"/>
          <a:stretch>
            <a:fillRect/>
          </a:stretch>
        </p:blipFill>
        <p:spPr>
          <a:xfrm>
            <a:off x="8869617" y="1642533"/>
            <a:ext cx="3085316" cy="1611732"/>
          </a:xfrm>
          <a:prstGeom prst="rect">
            <a:avLst/>
          </a:prstGeom>
        </p:spPr>
      </p:pic>
    </p:spTree>
    <p:extLst>
      <p:ext uri="{BB962C8B-B14F-4D97-AF65-F5344CB8AC3E}">
        <p14:creationId xmlns:p14="http://schemas.microsoft.com/office/powerpoint/2010/main" val="2564841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a:xfrm>
            <a:off x="762000" y="311150"/>
            <a:ext cx="10414000" cy="476730"/>
          </a:xfrm>
        </p:spPr>
        <p:txBody>
          <a:bodyPr/>
          <a:lstStyle/>
          <a:p>
            <a:r>
              <a:rPr lang="hu-HU" dirty="0" smtClean="0"/>
              <a:t>National </a:t>
            </a:r>
            <a:r>
              <a:rPr lang="hu-HU" dirty="0" err="1" smtClean="0"/>
              <a:t>provisions</a:t>
            </a:r>
            <a:r>
              <a:rPr lang="hu-HU" dirty="0" smtClean="0"/>
              <a:t> – II. </a:t>
            </a:r>
            <a:r>
              <a:rPr lang="hu-HU" dirty="0" err="1" smtClean="0"/>
              <a:t>Record</a:t>
            </a:r>
            <a:r>
              <a:rPr lang="hu-HU" dirty="0" smtClean="0"/>
              <a:t> </a:t>
            </a:r>
            <a:r>
              <a:rPr lang="hu-HU" dirty="0" err="1" smtClean="0"/>
              <a:t>keeping</a:t>
            </a:r>
            <a:endParaRPr lang="hu-HU" dirty="0" smtClean="0"/>
          </a:p>
          <a:p>
            <a:endParaRPr lang="hu-HU" b="1" dirty="0"/>
          </a:p>
          <a:p>
            <a:endParaRPr lang="hu-HU" b="1" dirty="0" smtClean="0"/>
          </a:p>
          <a:p>
            <a:pPr marL="457200" indent="-457200">
              <a:buAutoNum type="arabicPeriod"/>
            </a:pPr>
            <a:r>
              <a:rPr lang="hu-HU" b="1" dirty="0" err="1" smtClean="0">
                <a:solidFill>
                  <a:srgbClr val="002060"/>
                </a:solidFill>
              </a:rPr>
              <a:t>Owner</a:t>
            </a:r>
            <a:r>
              <a:rPr lang="hu-HU" b="1" dirty="0" smtClean="0">
                <a:solidFill>
                  <a:srgbClr val="002060"/>
                </a:solidFill>
              </a:rPr>
              <a:t>/</a:t>
            </a:r>
            <a:r>
              <a:rPr lang="hu-HU" b="1" dirty="0" err="1" smtClean="0">
                <a:solidFill>
                  <a:srgbClr val="002060"/>
                </a:solidFill>
              </a:rPr>
              <a:t>keeper</a:t>
            </a:r>
            <a:r>
              <a:rPr lang="hu-HU" b="1" dirty="0" smtClean="0">
                <a:solidFill>
                  <a:srgbClr val="002060"/>
                </a:solidFill>
              </a:rPr>
              <a:t> of </a:t>
            </a:r>
            <a:r>
              <a:rPr lang="hu-HU" b="1" dirty="0" err="1" smtClean="0">
                <a:solidFill>
                  <a:srgbClr val="002060"/>
                </a:solidFill>
              </a:rPr>
              <a:t>the</a:t>
            </a:r>
            <a:r>
              <a:rPr lang="hu-HU" b="1" dirty="0" smtClean="0">
                <a:solidFill>
                  <a:srgbClr val="002060"/>
                </a:solidFill>
              </a:rPr>
              <a:t> </a:t>
            </a:r>
            <a:r>
              <a:rPr lang="hu-HU" b="1" dirty="0" err="1" smtClean="0">
                <a:solidFill>
                  <a:srgbClr val="002060"/>
                </a:solidFill>
              </a:rPr>
              <a:t>food</a:t>
            </a:r>
            <a:r>
              <a:rPr lang="hu-HU" b="1" dirty="0" smtClean="0">
                <a:solidFill>
                  <a:srgbClr val="002060"/>
                </a:solidFill>
              </a:rPr>
              <a:t> </a:t>
            </a:r>
            <a:r>
              <a:rPr lang="hu-HU" b="1" dirty="0" err="1" smtClean="0">
                <a:solidFill>
                  <a:srgbClr val="002060"/>
                </a:solidFill>
              </a:rPr>
              <a:t>producing</a:t>
            </a:r>
            <a:r>
              <a:rPr lang="hu-HU" b="1" dirty="0" smtClean="0">
                <a:solidFill>
                  <a:srgbClr val="002060"/>
                </a:solidFill>
              </a:rPr>
              <a:t> animal</a:t>
            </a:r>
          </a:p>
          <a:p>
            <a:endParaRPr lang="hu-HU" b="1" dirty="0" smtClean="0">
              <a:solidFill>
                <a:srgbClr val="002060"/>
              </a:solidFill>
            </a:endParaRPr>
          </a:p>
          <a:p>
            <a:pPr marL="342900" indent="-342900">
              <a:buFontTx/>
              <a:buChar char="-"/>
            </a:pPr>
            <a:r>
              <a:rPr lang="hu-HU" sz="2000" dirty="0" smtClean="0">
                <a:solidFill>
                  <a:srgbClr val="002060"/>
                </a:solidFill>
              </a:rPr>
              <a:t>Records on </a:t>
            </a:r>
            <a:r>
              <a:rPr lang="hu-HU" sz="2000" dirty="0" err="1" smtClean="0">
                <a:solidFill>
                  <a:srgbClr val="002060"/>
                </a:solidFill>
              </a:rPr>
              <a:t>purchase</a:t>
            </a:r>
            <a:r>
              <a:rPr lang="hu-HU" sz="2000" dirty="0" smtClean="0">
                <a:solidFill>
                  <a:srgbClr val="002060"/>
                </a:solidFill>
              </a:rPr>
              <a:t>, </a:t>
            </a:r>
            <a:r>
              <a:rPr lang="hu-HU" sz="2000" dirty="0" err="1" smtClean="0">
                <a:solidFill>
                  <a:srgbClr val="002060"/>
                </a:solidFill>
              </a:rPr>
              <a:t>possession</a:t>
            </a:r>
            <a:r>
              <a:rPr lang="hu-HU" sz="2000" dirty="0" smtClean="0">
                <a:solidFill>
                  <a:srgbClr val="002060"/>
                </a:solidFill>
              </a:rPr>
              <a:t> and </a:t>
            </a:r>
            <a:r>
              <a:rPr lang="hu-HU" sz="2000" dirty="0" err="1" smtClean="0">
                <a:solidFill>
                  <a:srgbClr val="002060"/>
                </a:solidFill>
              </a:rPr>
              <a:t>use</a:t>
            </a:r>
            <a:r>
              <a:rPr lang="hu-HU" sz="2000" dirty="0" smtClean="0">
                <a:solidFill>
                  <a:srgbClr val="002060"/>
                </a:solidFill>
              </a:rPr>
              <a:t> of </a:t>
            </a:r>
            <a:r>
              <a:rPr lang="hu-HU" sz="2000" dirty="0" err="1" smtClean="0">
                <a:solidFill>
                  <a:srgbClr val="002060"/>
                </a:solidFill>
              </a:rPr>
              <a:t>VMPs</a:t>
            </a:r>
            <a:r>
              <a:rPr lang="hu-HU" sz="2000" dirty="0" smtClean="0">
                <a:solidFill>
                  <a:srgbClr val="002060"/>
                </a:solidFill>
              </a:rPr>
              <a:t>; </a:t>
            </a:r>
            <a:r>
              <a:rPr lang="hu-HU" sz="2000" dirty="0" err="1" smtClean="0">
                <a:solidFill>
                  <a:srgbClr val="002060"/>
                </a:solidFill>
              </a:rPr>
              <a:t>kept</a:t>
            </a:r>
            <a:r>
              <a:rPr lang="hu-HU" sz="2000" dirty="0" smtClean="0">
                <a:solidFill>
                  <a:srgbClr val="002060"/>
                </a:solidFill>
              </a:rPr>
              <a:t> </a:t>
            </a:r>
            <a:r>
              <a:rPr lang="hu-HU" sz="2000" dirty="0" err="1" smtClean="0">
                <a:solidFill>
                  <a:srgbClr val="002060"/>
                </a:solidFill>
              </a:rPr>
              <a:t>for</a:t>
            </a:r>
            <a:r>
              <a:rPr lang="hu-HU" sz="2000" dirty="0" smtClean="0">
                <a:solidFill>
                  <a:srgbClr val="002060"/>
                </a:solidFill>
              </a:rPr>
              <a:t> 5 </a:t>
            </a:r>
            <a:r>
              <a:rPr lang="hu-HU" sz="2000" dirty="0" err="1" smtClean="0">
                <a:solidFill>
                  <a:srgbClr val="002060"/>
                </a:solidFill>
              </a:rPr>
              <a:t>years</a:t>
            </a:r>
            <a:r>
              <a:rPr lang="hu-HU" sz="2000" dirty="0" smtClean="0">
                <a:solidFill>
                  <a:srgbClr val="002060"/>
                </a:solidFill>
              </a:rPr>
              <a:t> (</a:t>
            </a:r>
            <a:r>
              <a:rPr lang="hu-HU" sz="2000" dirty="0" err="1" smtClean="0">
                <a:solidFill>
                  <a:srgbClr val="002060"/>
                </a:solidFill>
              </a:rPr>
              <a:t>even</a:t>
            </a:r>
            <a:r>
              <a:rPr lang="hu-HU" sz="2000" dirty="0" smtClean="0">
                <a:solidFill>
                  <a:srgbClr val="002060"/>
                </a:solidFill>
              </a:rPr>
              <a:t> </a:t>
            </a:r>
            <a:r>
              <a:rPr lang="hu-HU" sz="2000" dirty="0" err="1" smtClean="0">
                <a:solidFill>
                  <a:srgbClr val="002060"/>
                </a:solidFill>
              </a:rPr>
              <a:t>if</a:t>
            </a:r>
            <a:r>
              <a:rPr lang="hu-HU" sz="2000" dirty="0" smtClean="0">
                <a:solidFill>
                  <a:srgbClr val="002060"/>
                </a:solidFill>
              </a:rPr>
              <a:t> </a:t>
            </a:r>
            <a:r>
              <a:rPr lang="hu-HU" sz="2000" dirty="0" err="1" smtClean="0">
                <a:solidFill>
                  <a:srgbClr val="002060"/>
                </a:solidFill>
              </a:rPr>
              <a:t>the</a:t>
            </a:r>
            <a:r>
              <a:rPr lang="hu-HU" sz="2000" dirty="0" smtClean="0">
                <a:solidFill>
                  <a:srgbClr val="002060"/>
                </a:solidFill>
              </a:rPr>
              <a:t> </a:t>
            </a:r>
            <a:r>
              <a:rPr lang="hu-HU" sz="2000" dirty="0" err="1" smtClean="0">
                <a:solidFill>
                  <a:srgbClr val="002060"/>
                </a:solidFill>
              </a:rPr>
              <a:t>treated</a:t>
            </a:r>
            <a:r>
              <a:rPr lang="hu-HU" sz="2000" dirty="0" smtClean="0">
                <a:solidFill>
                  <a:srgbClr val="002060"/>
                </a:solidFill>
              </a:rPr>
              <a:t> animal is </a:t>
            </a:r>
            <a:r>
              <a:rPr lang="hu-HU" sz="2000" dirty="0" err="1" smtClean="0">
                <a:solidFill>
                  <a:srgbClr val="002060"/>
                </a:solidFill>
              </a:rPr>
              <a:t>sold</a:t>
            </a:r>
            <a:r>
              <a:rPr lang="hu-HU" sz="2000" dirty="0" smtClean="0">
                <a:solidFill>
                  <a:srgbClr val="002060"/>
                </a:solidFill>
              </a:rPr>
              <a:t> </a:t>
            </a:r>
            <a:r>
              <a:rPr lang="hu-HU" sz="2000" dirty="0" err="1" smtClean="0">
                <a:solidFill>
                  <a:srgbClr val="002060"/>
                </a:solidFill>
              </a:rPr>
              <a:t>or</a:t>
            </a:r>
            <a:r>
              <a:rPr lang="hu-HU" sz="2000" dirty="0" smtClean="0">
                <a:solidFill>
                  <a:srgbClr val="002060"/>
                </a:solidFill>
              </a:rPr>
              <a:t> </a:t>
            </a:r>
            <a:r>
              <a:rPr lang="hu-HU" sz="2000" dirty="0" err="1" smtClean="0">
                <a:solidFill>
                  <a:srgbClr val="002060"/>
                </a:solidFill>
              </a:rPr>
              <a:t>slaughtered</a:t>
            </a:r>
            <a:r>
              <a:rPr lang="hu-HU" sz="2000" dirty="0" smtClean="0">
                <a:solidFill>
                  <a:srgbClr val="002060"/>
                </a:solidFill>
              </a:rPr>
              <a:t> </a:t>
            </a:r>
            <a:r>
              <a:rPr lang="hu-HU" sz="2000" dirty="0" err="1" smtClean="0">
                <a:solidFill>
                  <a:srgbClr val="002060"/>
                </a:solidFill>
              </a:rPr>
              <a:t>within</a:t>
            </a:r>
            <a:r>
              <a:rPr lang="hu-HU" sz="2000" dirty="0" smtClean="0">
                <a:solidFill>
                  <a:srgbClr val="002060"/>
                </a:solidFill>
              </a:rPr>
              <a:t> </a:t>
            </a:r>
            <a:r>
              <a:rPr lang="hu-HU" sz="2000" dirty="0" err="1" smtClean="0">
                <a:solidFill>
                  <a:srgbClr val="002060"/>
                </a:solidFill>
              </a:rPr>
              <a:t>that</a:t>
            </a:r>
            <a:r>
              <a:rPr lang="hu-HU" sz="2000" dirty="0" smtClean="0">
                <a:solidFill>
                  <a:srgbClr val="002060"/>
                </a:solidFill>
              </a:rPr>
              <a:t> </a:t>
            </a:r>
            <a:r>
              <a:rPr lang="hu-HU" sz="2000" dirty="0" err="1" smtClean="0">
                <a:solidFill>
                  <a:srgbClr val="002060"/>
                </a:solidFill>
              </a:rPr>
              <a:t>period</a:t>
            </a:r>
            <a:r>
              <a:rPr lang="hu-HU" sz="2000" dirty="0" smtClean="0">
                <a:solidFill>
                  <a:srgbClr val="002060"/>
                </a:solidFill>
              </a:rPr>
              <a:t>)</a:t>
            </a:r>
          </a:p>
          <a:p>
            <a:pPr marL="342900" indent="-342900">
              <a:buFontTx/>
              <a:buChar char="-"/>
            </a:pPr>
            <a:r>
              <a:rPr lang="hu-HU" sz="2000" dirty="0" err="1" smtClean="0">
                <a:solidFill>
                  <a:srgbClr val="002060"/>
                </a:solidFill>
              </a:rPr>
              <a:t>name</a:t>
            </a:r>
            <a:r>
              <a:rPr lang="hu-HU" sz="2000" dirty="0" smtClean="0">
                <a:solidFill>
                  <a:srgbClr val="002060"/>
                </a:solidFill>
              </a:rPr>
              <a:t>, </a:t>
            </a:r>
            <a:r>
              <a:rPr lang="hu-HU" sz="2000" dirty="0" err="1" smtClean="0">
                <a:solidFill>
                  <a:srgbClr val="002060"/>
                </a:solidFill>
              </a:rPr>
              <a:t>quantity</a:t>
            </a:r>
            <a:r>
              <a:rPr lang="hu-HU" sz="2000" dirty="0" smtClean="0">
                <a:solidFill>
                  <a:srgbClr val="002060"/>
                </a:solidFill>
              </a:rPr>
              <a:t>, </a:t>
            </a:r>
            <a:r>
              <a:rPr lang="hu-HU" sz="2000" dirty="0" err="1" smtClean="0">
                <a:solidFill>
                  <a:srgbClr val="002060"/>
                </a:solidFill>
              </a:rPr>
              <a:t>dosage</a:t>
            </a:r>
            <a:r>
              <a:rPr lang="hu-HU" sz="2000" dirty="0" smtClean="0">
                <a:solidFill>
                  <a:srgbClr val="002060"/>
                </a:solidFill>
              </a:rPr>
              <a:t> and </a:t>
            </a:r>
            <a:r>
              <a:rPr lang="hu-HU" sz="2000" dirty="0" err="1" smtClean="0">
                <a:solidFill>
                  <a:srgbClr val="002060"/>
                </a:solidFill>
              </a:rPr>
              <a:t>route</a:t>
            </a:r>
            <a:r>
              <a:rPr lang="hu-HU" sz="2000" dirty="0" smtClean="0">
                <a:solidFill>
                  <a:srgbClr val="002060"/>
                </a:solidFill>
              </a:rPr>
              <a:t> of </a:t>
            </a:r>
            <a:r>
              <a:rPr lang="hu-HU" sz="2000" dirty="0" err="1" smtClean="0">
                <a:solidFill>
                  <a:srgbClr val="002060"/>
                </a:solidFill>
              </a:rPr>
              <a:t>administration</a:t>
            </a:r>
            <a:r>
              <a:rPr lang="hu-HU" sz="2000" dirty="0" smtClean="0">
                <a:solidFill>
                  <a:srgbClr val="002060"/>
                </a:solidFill>
              </a:rPr>
              <a:t> of VMP</a:t>
            </a:r>
          </a:p>
          <a:p>
            <a:pPr marL="342900" indent="-342900">
              <a:buFontTx/>
              <a:buChar char="-"/>
            </a:pPr>
            <a:r>
              <a:rPr lang="hu-HU" sz="2000" dirty="0" err="1">
                <a:solidFill>
                  <a:srgbClr val="002060"/>
                </a:solidFill>
              </a:rPr>
              <a:t>n</a:t>
            </a:r>
            <a:r>
              <a:rPr lang="hu-HU" sz="2000" dirty="0" err="1" smtClean="0">
                <a:solidFill>
                  <a:srgbClr val="002060"/>
                </a:solidFill>
              </a:rPr>
              <a:t>ame</a:t>
            </a:r>
            <a:r>
              <a:rPr lang="hu-HU" sz="2000" dirty="0" smtClean="0">
                <a:solidFill>
                  <a:srgbClr val="002060"/>
                </a:solidFill>
              </a:rPr>
              <a:t> an </a:t>
            </a:r>
            <a:r>
              <a:rPr lang="hu-HU" sz="2000" dirty="0" err="1" smtClean="0">
                <a:solidFill>
                  <a:srgbClr val="002060"/>
                </a:solidFill>
              </a:rPr>
              <a:t>address</a:t>
            </a:r>
            <a:r>
              <a:rPr lang="hu-HU" sz="2000" dirty="0" smtClean="0">
                <a:solidFill>
                  <a:srgbClr val="002060"/>
                </a:solidFill>
              </a:rPr>
              <a:t> of </a:t>
            </a:r>
            <a:r>
              <a:rPr lang="hu-HU" sz="2000" dirty="0" err="1" smtClean="0">
                <a:solidFill>
                  <a:srgbClr val="002060"/>
                </a:solidFill>
              </a:rPr>
              <a:t>distributor</a:t>
            </a:r>
            <a:endParaRPr lang="hu-HU" sz="2000" dirty="0" smtClean="0">
              <a:solidFill>
                <a:srgbClr val="002060"/>
              </a:solidFill>
            </a:endParaRPr>
          </a:p>
          <a:p>
            <a:pPr marL="342900" indent="-342900">
              <a:buFontTx/>
              <a:buChar char="-"/>
            </a:pPr>
            <a:r>
              <a:rPr lang="hu-HU" sz="2000" dirty="0">
                <a:solidFill>
                  <a:srgbClr val="002060"/>
                </a:solidFill>
              </a:rPr>
              <a:t>d</a:t>
            </a:r>
            <a:r>
              <a:rPr lang="hu-HU" sz="2000" dirty="0" smtClean="0">
                <a:solidFill>
                  <a:srgbClr val="002060"/>
                </a:solidFill>
              </a:rPr>
              <a:t>ate and </a:t>
            </a:r>
            <a:r>
              <a:rPr lang="hu-HU" sz="2000" dirty="0" err="1" smtClean="0">
                <a:solidFill>
                  <a:srgbClr val="002060"/>
                </a:solidFill>
              </a:rPr>
              <a:t>duration</a:t>
            </a:r>
            <a:r>
              <a:rPr lang="hu-HU" sz="2000" dirty="0" smtClean="0">
                <a:solidFill>
                  <a:srgbClr val="002060"/>
                </a:solidFill>
              </a:rPr>
              <a:t> of </a:t>
            </a:r>
            <a:r>
              <a:rPr lang="hu-HU" sz="2000" dirty="0" err="1" smtClean="0">
                <a:solidFill>
                  <a:srgbClr val="002060"/>
                </a:solidFill>
              </a:rPr>
              <a:t>use</a:t>
            </a:r>
            <a:endParaRPr lang="hu-HU" sz="2000" dirty="0" smtClean="0">
              <a:solidFill>
                <a:srgbClr val="002060"/>
              </a:solidFill>
            </a:endParaRPr>
          </a:p>
          <a:p>
            <a:pPr marL="342900" indent="-342900">
              <a:buFontTx/>
              <a:buChar char="-"/>
            </a:pPr>
            <a:r>
              <a:rPr lang="hu-HU" sz="2000" dirty="0">
                <a:solidFill>
                  <a:srgbClr val="002060"/>
                </a:solidFill>
              </a:rPr>
              <a:t>s</a:t>
            </a:r>
            <a:r>
              <a:rPr lang="hu-HU" sz="2000" dirty="0" smtClean="0">
                <a:solidFill>
                  <a:srgbClr val="002060"/>
                </a:solidFill>
              </a:rPr>
              <a:t>pecies, </a:t>
            </a:r>
            <a:r>
              <a:rPr lang="hu-HU" sz="2000" dirty="0" err="1" smtClean="0">
                <a:solidFill>
                  <a:srgbClr val="002060"/>
                </a:solidFill>
              </a:rPr>
              <a:t>number</a:t>
            </a:r>
            <a:r>
              <a:rPr lang="hu-HU" sz="2000" dirty="0" smtClean="0">
                <a:solidFill>
                  <a:srgbClr val="002060"/>
                </a:solidFill>
              </a:rPr>
              <a:t>, </a:t>
            </a:r>
            <a:r>
              <a:rPr lang="hu-HU" sz="2000" dirty="0" err="1" smtClean="0">
                <a:solidFill>
                  <a:srgbClr val="002060"/>
                </a:solidFill>
              </a:rPr>
              <a:t>identification</a:t>
            </a:r>
            <a:r>
              <a:rPr lang="hu-HU" sz="2000" dirty="0" smtClean="0">
                <a:solidFill>
                  <a:srgbClr val="002060"/>
                </a:solidFill>
              </a:rPr>
              <a:t> of </a:t>
            </a:r>
            <a:r>
              <a:rPr lang="hu-HU" sz="2000" dirty="0" err="1" smtClean="0">
                <a:solidFill>
                  <a:srgbClr val="002060"/>
                </a:solidFill>
              </a:rPr>
              <a:t>treated</a:t>
            </a:r>
            <a:r>
              <a:rPr lang="hu-HU" sz="2000" dirty="0" smtClean="0">
                <a:solidFill>
                  <a:srgbClr val="002060"/>
                </a:solidFill>
              </a:rPr>
              <a:t> </a:t>
            </a:r>
            <a:r>
              <a:rPr lang="hu-HU" sz="2000" dirty="0" err="1" smtClean="0">
                <a:solidFill>
                  <a:srgbClr val="002060"/>
                </a:solidFill>
              </a:rPr>
              <a:t>animals</a:t>
            </a:r>
            <a:endParaRPr lang="hu-HU" sz="2000" dirty="0" smtClean="0">
              <a:solidFill>
                <a:srgbClr val="002060"/>
              </a:solidFill>
            </a:endParaRPr>
          </a:p>
          <a:p>
            <a:pPr marL="342900" indent="-342900">
              <a:buFontTx/>
              <a:buChar char="-"/>
            </a:pPr>
            <a:r>
              <a:rPr lang="hu-HU" sz="2000" dirty="0" err="1">
                <a:solidFill>
                  <a:srgbClr val="002060"/>
                </a:solidFill>
              </a:rPr>
              <a:t>i</a:t>
            </a:r>
            <a:r>
              <a:rPr lang="hu-HU" sz="2000" dirty="0" err="1" smtClean="0">
                <a:solidFill>
                  <a:srgbClr val="002060"/>
                </a:solidFill>
              </a:rPr>
              <a:t>nformation</a:t>
            </a:r>
            <a:r>
              <a:rPr lang="hu-HU" sz="2000" dirty="0" smtClean="0">
                <a:solidFill>
                  <a:srgbClr val="002060"/>
                </a:solidFill>
              </a:rPr>
              <a:t> </a:t>
            </a:r>
            <a:r>
              <a:rPr lang="hu-HU" sz="2000" dirty="0" err="1" smtClean="0">
                <a:solidFill>
                  <a:srgbClr val="002060"/>
                </a:solidFill>
              </a:rPr>
              <a:t>from</a:t>
            </a:r>
            <a:r>
              <a:rPr lang="hu-HU" sz="2000" dirty="0" smtClean="0">
                <a:solidFill>
                  <a:srgbClr val="002060"/>
                </a:solidFill>
              </a:rPr>
              <a:t> </a:t>
            </a:r>
            <a:r>
              <a:rPr lang="hu-HU" sz="2000" dirty="0" err="1" smtClean="0">
                <a:solidFill>
                  <a:srgbClr val="002060"/>
                </a:solidFill>
              </a:rPr>
              <a:t>the</a:t>
            </a:r>
            <a:r>
              <a:rPr lang="hu-HU" sz="2000" dirty="0" smtClean="0">
                <a:solidFill>
                  <a:srgbClr val="002060"/>
                </a:solidFill>
              </a:rPr>
              <a:t> vet and </a:t>
            </a:r>
            <a:r>
              <a:rPr lang="hu-HU" sz="2000" dirty="0" err="1" smtClean="0">
                <a:solidFill>
                  <a:srgbClr val="002060"/>
                </a:solidFill>
              </a:rPr>
              <a:t>copies</a:t>
            </a:r>
            <a:r>
              <a:rPr lang="hu-HU" sz="2000" dirty="0" smtClean="0">
                <a:solidFill>
                  <a:srgbClr val="002060"/>
                </a:solidFill>
              </a:rPr>
              <a:t> of </a:t>
            </a:r>
            <a:r>
              <a:rPr lang="hu-HU" sz="2000" dirty="0" err="1" smtClean="0">
                <a:solidFill>
                  <a:srgbClr val="002060"/>
                </a:solidFill>
              </a:rPr>
              <a:t>prescriptions</a:t>
            </a:r>
            <a:endParaRPr lang="hu-HU" sz="2000" dirty="0" smtClean="0">
              <a:solidFill>
                <a:srgbClr val="002060"/>
              </a:solidFill>
            </a:endParaRPr>
          </a:p>
          <a:p>
            <a:endParaRPr lang="hu-HU" dirty="0">
              <a:solidFill>
                <a:srgbClr val="002060"/>
              </a:solidFill>
            </a:endParaRPr>
          </a:p>
          <a:p>
            <a:endParaRPr lang="hu-HU" sz="1400" dirty="0">
              <a:solidFill>
                <a:schemeClr val="tx1"/>
              </a:solidFill>
            </a:endParaRPr>
          </a:p>
        </p:txBody>
      </p:sp>
      <p:pic>
        <p:nvPicPr>
          <p:cNvPr id="2" name="Kép 1"/>
          <p:cNvPicPr>
            <a:picLocks noChangeAspect="1"/>
          </p:cNvPicPr>
          <p:nvPr/>
        </p:nvPicPr>
        <p:blipFill>
          <a:blip r:embed="rId2"/>
          <a:stretch>
            <a:fillRect/>
          </a:stretch>
        </p:blipFill>
        <p:spPr>
          <a:xfrm>
            <a:off x="7495675" y="3596170"/>
            <a:ext cx="4326216" cy="2887749"/>
          </a:xfrm>
          <a:prstGeom prst="rect">
            <a:avLst/>
          </a:prstGeom>
        </p:spPr>
      </p:pic>
    </p:spTree>
    <p:extLst>
      <p:ext uri="{BB962C8B-B14F-4D97-AF65-F5344CB8AC3E}">
        <p14:creationId xmlns:p14="http://schemas.microsoft.com/office/powerpoint/2010/main" val="3800834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a:xfrm>
            <a:off x="762000" y="311150"/>
            <a:ext cx="10414000" cy="476730"/>
          </a:xfrm>
        </p:spPr>
        <p:txBody>
          <a:bodyPr/>
          <a:lstStyle/>
          <a:p>
            <a:r>
              <a:rPr lang="hu-HU" dirty="0" smtClean="0"/>
              <a:t>National </a:t>
            </a:r>
            <a:r>
              <a:rPr lang="hu-HU" dirty="0" err="1" smtClean="0"/>
              <a:t>provisions</a:t>
            </a:r>
            <a:r>
              <a:rPr lang="hu-HU" dirty="0" smtClean="0"/>
              <a:t> – II. </a:t>
            </a:r>
            <a:r>
              <a:rPr lang="hu-HU" dirty="0" err="1" smtClean="0"/>
              <a:t>Record</a:t>
            </a:r>
            <a:r>
              <a:rPr lang="hu-HU" dirty="0" smtClean="0"/>
              <a:t> </a:t>
            </a:r>
            <a:r>
              <a:rPr lang="hu-HU" dirty="0" err="1" smtClean="0"/>
              <a:t>keeping</a:t>
            </a:r>
            <a:endParaRPr lang="hu-HU" dirty="0" smtClean="0"/>
          </a:p>
          <a:p>
            <a:endParaRPr lang="hu-HU" dirty="0"/>
          </a:p>
          <a:p>
            <a:endParaRPr lang="hu-HU" dirty="0" smtClean="0"/>
          </a:p>
          <a:p>
            <a:r>
              <a:rPr lang="hu-HU" b="1" dirty="0" smtClean="0">
                <a:solidFill>
                  <a:srgbClr val="002060"/>
                </a:solidFill>
              </a:rPr>
              <a:t>2. </a:t>
            </a:r>
            <a:r>
              <a:rPr lang="hu-HU" b="1" dirty="0" err="1" smtClean="0">
                <a:solidFill>
                  <a:srgbClr val="002060"/>
                </a:solidFill>
              </a:rPr>
              <a:t>Veterinarian</a:t>
            </a:r>
            <a:endParaRPr lang="hu-HU" b="1" dirty="0" smtClean="0">
              <a:solidFill>
                <a:srgbClr val="002060"/>
              </a:solidFill>
            </a:endParaRPr>
          </a:p>
          <a:p>
            <a:pPr marL="342900" indent="-342900">
              <a:buFontTx/>
              <a:buChar char="-"/>
            </a:pPr>
            <a:r>
              <a:rPr lang="hu-HU" sz="2000" dirty="0" err="1">
                <a:solidFill>
                  <a:srgbClr val="002060"/>
                </a:solidFill>
              </a:rPr>
              <a:t>r</a:t>
            </a:r>
            <a:r>
              <a:rPr lang="hu-HU" sz="2000" dirty="0" err="1" smtClean="0">
                <a:solidFill>
                  <a:srgbClr val="002060"/>
                </a:solidFill>
              </a:rPr>
              <a:t>egister</a:t>
            </a:r>
            <a:r>
              <a:rPr lang="hu-HU" sz="2000" dirty="0" smtClean="0">
                <a:solidFill>
                  <a:srgbClr val="002060"/>
                </a:solidFill>
              </a:rPr>
              <a:t> </a:t>
            </a:r>
            <a:r>
              <a:rPr lang="hu-HU" sz="2000" dirty="0" err="1" smtClean="0">
                <a:solidFill>
                  <a:srgbClr val="002060"/>
                </a:solidFill>
              </a:rPr>
              <a:t>within</a:t>
            </a:r>
            <a:r>
              <a:rPr lang="hu-HU" sz="2000" dirty="0" smtClean="0">
                <a:solidFill>
                  <a:srgbClr val="002060"/>
                </a:solidFill>
              </a:rPr>
              <a:t> 24 </a:t>
            </a:r>
            <a:r>
              <a:rPr lang="hu-HU" sz="2000" dirty="0" err="1" smtClean="0">
                <a:solidFill>
                  <a:srgbClr val="002060"/>
                </a:solidFill>
              </a:rPr>
              <a:t>hours</a:t>
            </a:r>
            <a:r>
              <a:rPr lang="hu-HU" sz="2000" dirty="0" smtClean="0">
                <a:solidFill>
                  <a:srgbClr val="002060"/>
                </a:solidFill>
              </a:rPr>
              <a:t> </a:t>
            </a:r>
            <a:r>
              <a:rPr lang="hu-HU" sz="2000" dirty="0" err="1" smtClean="0">
                <a:solidFill>
                  <a:srgbClr val="002060"/>
                </a:solidFill>
              </a:rPr>
              <a:t>after</a:t>
            </a:r>
            <a:r>
              <a:rPr lang="hu-HU" sz="2000" dirty="0" smtClean="0">
                <a:solidFill>
                  <a:srgbClr val="002060"/>
                </a:solidFill>
              </a:rPr>
              <a:t> </a:t>
            </a:r>
            <a:r>
              <a:rPr lang="hu-HU" sz="2000" dirty="0" err="1" smtClean="0">
                <a:solidFill>
                  <a:srgbClr val="002060"/>
                </a:solidFill>
              </a:rPr>
              <a:t>treatment</a:t>
            </a:r>
            <a:endParaRPr lang="hu-HU" sz="2000" dirty="0" smtClean="0">
              <a:solidFill>
                <a:srgbClr val="002060"/>
              </a:solidFill>
            </a:endParaRPr>
          </a:p>
          <a:p>
            <a:pPr marL="342900" indent="-342900">
              <a:buFontTx/>
              <a:buChar char="-"/>
            </a:pPr>
            <a:r>
              <a:rPr lang="hu-HU" sz="2000" dirty="0" err="1" smtClean="0">
                <a:solidFill>
                  <a:srgbClr val="002060"/>
                </a:solidFill>
              </a:rPr>
              <a:t>to</a:t>
            </a:r>
            <a:r>
              <a:rPr lang="hu-HU" sz="2000" dirty="0" smtClean="0">
                <a:solidFill>
                  <a:srgbClr val="002060"/>
                </a:solidFill>
              </a:rPr>
              <a:t> be </a:t>
            </a:r>
            <a:r>
              <a:rPr lang="hu-HU" sz="2000" dirty="0" err="1" smtClean="0">
                <a:solidFill>
                  <a:srgbClr val="002060"/>
                </a:solidFill>
              </a:rPr>
              <a:t>kept</a:t>
            </a:r>
            <a:r>
              <a:rPr lang="hu-HU" sz="2000" dirty="0" smtClean="0">
                <a:solidFill>
                  <a:srgbClr val="002060"/>
                </a:solidFill>
              </a:rPr>
              <a:t> </a:t>
            </a:r>
            <a:r>
              <a:rPr lang="hu-HU" sz="2000" dirty="0" err="1" smtClean="0">
                <a:solidFill>
                  <a:srgbClr val="002060"/>
                </a:solidFill>
              </a:rPr>
              <a:t>for</a:t>
            </a:r>
            <a:r>
              <a:rPr lang="hu-HU" sz="2000" dirty="0" smtClean="0">
                <a:solidFill>
                  <a:srgbClr val="002060"/>
                </a:solidFill>
              </a:rPr>
              <a:t> 5 </a:t>
            </a:r>
            <a:r>
              <a:rPr lang="hu-HU" sz="2000" dirty="0" err="1" smtClean="0">
                <a:solidFill>
                  <a:srgbClr val="002060"/>
                </a:solidFill>
              </a:rPr>
              <a:t>years</a:t>
            </a:r>
            <a:endParaRPr lang="hu-HU" sz="2000" dirty="0" smtClean="0">
              <a:solidFill>
                <a:srgbClr val="002060"/>
              </a:solidFill>
            </a:endParaRPr>
          </a:p>
          <a:p>
            <a:pPr marL="342900" indent="-342900">
              <a:buFontTx/>
              <a:buChar char="-"/>
            </a:pPr>
            <a:r>
              <a:rPr lang="hu-HU" sz="2000" dirty="0">
                <a:solidFill>
                  <a:srgbClr val="002060"/>
                </a:solidFill>
              </a:rPr>
              <a:t>o</a:t>
            </a:r>
            <a:r>
              <a:rPr lang="hu-HU" sz="2000" dirty="0" smtClean="0">
                <a:solidFill>
                  <a:srgbClr val="002060"/>
                </a:solidFill>
              </a:rPr>
              <a:t>n </a:t>
            </a:r>
            <a:r>
              <a:rPr lang="hu-HU" sz="2000" dirty="0" err="1">
                <a:solidFill>
                  <a:srgbClr val="002060"/>
                </a:solidFill>
              </a:rPr>
              <a:t>a</a:t>
            </a:r>
            <a:r>
              <a:rPr lang="hu-HU" sz="2000" dirty="0" err="1" smtClean="0">
                <a:solidFill>
                  <a:srgbClr val="002060"/>
                </a:solidFill>
              </a:rPr>
              <a:t>ntibiotics</a:t>
            </a:r>
            <a:r>
              <a:rPr lang="hu-HU" sz="2000" dirty="0" smtClean="0">
                <a:solidFill>
                  <a:srgbClr val="002060"/>
                </a:solidFill>
              </a:rPr>
              <a:t> – </a:t>
            </a:r>
            <a:r>
              <a:rPr lang="hu-HU" sz="2000" dirty="0" err="1" smtClean="0">
                <a:solidFill>
                  <a:srgbClr val="002060"/>
                </a:solidFill>
              </a:rPr>
              <a:t>separately</a:t>
            </a:r>
            <a:endParaRPr lang="hu-HU" sz="2000" dirty="0" smtClean="0">
              <a:solidFill>
                <a:srgbClr val="002060"/>
              </a:solidFill>
            </a:endParaRPr>
          </a:p>
          <a:p>
            <a:endParaRPr lang="hu-HU" sz="2000" dirty="0" smtClean="0">
              <a:solidFill>
                <a:srgbClr val="002060"/>
              </a:solidFill>
            </a:endParaRPr>
          </a:p>
          <a:p>
            <a:r>
              <a:rPr lang="hu-HU" sz="2000" dirty="0" smtClean="0">
                <a:solidFill>
                  <a:srgbClr val="002060"/>
                </a:solidFill>
              </a:rPr>
              <a:t>Data </a:t>
            </a:r>
            <a:r>
              <a:rPr lang="hu-HU" sz="2000" dirty="0" err="1" smtClean="0">
                <a:solidFill>
                  <a:srgbClr val="002060"/>
                </a:solidFill>
              </a:rPr>
              <a:t>to</a:t>
            </a:r>
            <a:r>
              <a:rPr lang="hu-HU" sz="2000" dirty="0" smtClean="0">
                <a:solidFill>
                  <a:srgbClr val="002060"/>
                </a:solidFill>
              </a:rPr>
              <a:t> be </a:t>
            </a:r>
            <a:r>
              <a:rPr lang="hu-HU" sz="2000" dirty="0" err="1" smtClean="0">
                <a:solidFill>
                  <a:srgbClr val="002060"/>
                </a:solidFill>
              </a:rPr>
              <a:t>registered</a:t>
            </a:r>
            <a:r>
              <a:rPr lang="hu-HU" sz="2000" dirty="0" smtClean="0">
                <a:solidFill>
                  <a:srgbClr val="002060"/>
                </a:solidFill>
              </a:rPr>
              <a:t>:</a:t>
            </a:r>
            <a:endParaRPr lang="hu-HU" sz="2000" dirty="0">
              <a:solidFill>
                <a:srgbClr val="002060"/>
              </a:solidFill>
            </a:endParaRPr>
          </a:p>
          <a:p>
            <a:pPr marL="342900" indent="-342900">
              <a:buFontTx/>
              <a:buChar char="-"/>
            </a:pPr>
            <a:r>
              <a:rPr lang="hu-HU" sz="2000" dirty="0" err="1" smtClean="0">
                <a:solidFill>
                  <a:srgbClr val="002060"/>
                </a:solidFill>
              </a:rPr>
              <a:t>name</a:t>
            </a:r>
            <a:r>
              <a:rPr lang="hu-HU" sz="2000" dirty="0" smtClean="0">
                <a:solidFill>
                  <a:srgbClr val="002060"/>
                </a:solidFill>
              </a:rPr>
              <a:t>, </a:t>
            </a:r>
            <a:r>
              <a:rPr lang="hu-HU" sz="2000" dirty="0" err="1" smtClean="0">
                <a:solidFill>
                  <a:srgbClr val="002060"/>
                </a:solidFill>
              </a:rPr>
              <a:t>serial</a:t>
            </a:r>
            <a:r>
              <a:rPr lang="hu-HU" sz="2000" dirty="0" smtClean="0">
                <a:solidFill>
                  <a:srgbClr val="002060"/>
                </a:solidFill>
              </a:rPr>
              <a:t> </a:t>
            </a:r>
            <a:r>
              <a:rPr lang="hu-HU" sz="2000" dirty="0" err="1" smtClean="0">
                <a:solidFill>
                  <a:srgbClr val="002060"/>
                </a:solidFill>
              </a:rPr>
              <a:t>number</a:t>
            </a:r>
            <a:r>
              <a:rPr lang="hu-HU" sz="2000" dirty="0" smtClean="0">
                <a:solidFill>
                  <a:srgbClr val="002060"/>
                </a:solidFill>
              </a:rPr>
              <a:t>, </a:t>
            </a:r>
            <a:r>
              <a:rPr lang="hu-HU" sz="2000" dirty="0" err="1" smtClean="0">
                <a:solidFill>
                  <a:srgbClr val="002060"/>
                </a:solidFill>
              </a:rPr>
              <a:t>quantity</a:t>
            </a:r>
            <a:r>
              <a:rPr lang="hu-HU" sz="2000" dirty="0" smtClean="0">
                <a:solidFill>
                  <a:srgbClr val="002060"/>
                </a:solidFill>
              </a:rPr>
              <a:t>, </a:t>
            </a:r>
            <a:r>
              <a:rPr lang="hu-HU" sz="2000" dirty="0" err="1" smtClean="0">
                <a:solidFill>
                  <a:srgbClr val="002060"/>
                </a:solidFill>
              </a:rPr>
              <a:t>dosage</a:t>
            </a:r>
            <a:r>
              <a:rPr lang="hu-HU" sz="2000" dirty="0" smtClean="0">
                <a:solidFill>
                  <a:srgbClr val="002060"/>
                </a:solidFill>
              </a:rPr>
              <a:t>, </a:t>
            </a:r>
            <a:r>
              <a:rPr lang="hu-HU" sz="2000" dirty="0" err="1" smtClean="0">
                <a:solidFill>
                  <a:srgbClr val="002060"/>
                </a:solidFill>
              </a:rPr>
              <a:t>route</a:t>
            </a:r>
            <a:r>
              <a:rPr lang="hu-HU" sz="2000" dirty="0" smtClean="0">
                <a:solidFill>
                  <a:srgbClr val="002060"/>
                </a:solidFill>
              </a:rPr>
              <a:t> of VMP</a:t>
            </a:r>
          </a:p>
          <a:p>
            <a:pPr marL="342900" indent="-342900">
              <a:buFontTx/>
              <a:buChar char="-"/>
            </a:pPr>
            <a:r>
              <a:rPr lang="hu-HU" sz="2000" dirty="0">
                <a:solidFill>
                  <a:srgbClr val="002060"/>
                </a:solidFill>
              </a:rPr>
              <a:t>d</a:t>
            </a:r>
            <a:r>
              <a:rPr lang="hu-HU" sz="2000" dirty="0" smtClean="0">
                <a:solidFill>
                  <a:srgbClr val="002060"/>
                </a:solidFill>
              </a:rPr>
              <a:t>ate and </a:t>
            </a:r>
            <a:r>
              <a:rPr lang="hu-HU" sz="2000" dirty="0" err="1" smtClean="0">
                <a:solidFill>
                  <a:srgbClr val="002060"/>
                </a:solidFill>
              </a:rPr>
              <a:t>duration</a:t>
            </a:r>
            <a:r>
              <a:rPr lang="hu-HU" sz="2000" dirty="0" smtClean="0">
                <a:solidFill>
                  <a:srgbClr val="002060"/>
                </a:solidFill>
              </a:rPr>
              <a:t> of </a:t>
            </a:r>
            <a:r>
              <a:rPr lang="hu-HU" sz="2000" dirty="0" err="1" smtClean="0">
                <a:solidFill>
                  <a:srgbClr val="002060"/>
                </a:solidFill>
              </a:rPr>
              <a:t>use</a:t>
            </a:r>
            <a:endParaRPr lang="hu-HU" sz="2000" dirty="0" smtClean="0">
              <a:solidFill>
                <a:srgbClr val="002060"/>
              </a:solidFill>
            </a:endParaRPr>
          </a:p>
          <a:p>
            <a:pPr marL="342900" indent="-342900">
              <a:buFontTx/>
              <a:buChar char="-"/>
            </a:pPr>
            <a:r>
              <a:rPr lang="hu-HU" sz="2000" dirty="0" err="1" smtClean="0">
                <a:solidFill>
                  <a:srgbClr val="002060"/>
                </a:solidFill>
              </a:rPr>
              <a:t>withdrawal</a:t>
            </a:r>
            <a:r>
              <a:rPr lang="hu-HU" sz="2000" dirty="0" smtClean="0">
                <a:solidFill>
                  <a:srgbClr val="002060"/>
                </a:solidFill>
              </a:rPr>
              <a:t> </a:t>
            </a:r>
            <a:r>
              <a:rPr lang="hu-HU" sz="2000" dirty="0" err="1" smtClean="0">
                <a:solidFill>
                  <a:srgbClr val="002060"/>
                </a:solidFill>
              </a:rPr>
              <a:t>period</a:t>
            </a:r>
            <a:endParaRPr lang="hu-HU" sz="2000" dirty="0" smtClean="0">
              <a:solidFill>
                <a:srgbClr val="002060"/>
              </a:solidFill>
            </a:endParaRPr>
          </a:p>
          <a:p>
            <a:pPr marL="342900" indent="-342900">
              <a:buFontTx/>
              <a:buChar char="-"/>
            </a:pPr>
            <a:r>
              <a:rPr lang="hu-HU" sz="2000" dirty="0">
                <a:solidFill>
                  <a:srgbClr val="002060"/>
                </a:solidFill>
              </a:rPr>
              <a:t>s</a:t>
            </a:r>
            <a:r>
              <a:rPr lang="hu-HU" sz="2000" dirty="0" smtClean="0">
                <a:solidFill>
                  <a:srgbClr val="002060"/>
                </a:solidFill>
              </a:rPr>
              <a:t>pecies, </a:t>
            </a:r>
            <a:r>
              <a:rPr lang="hu-HU" sz="2000" dirty="0" err="1" smtClean="0">
                <a:solidFill>
                  <a:srgbClr val="002060"/>
                </a:solidFill>
              </a:rPr>
              <a:t>number</a:t>
            </a:r>
            <a:r>
              <a:rPr lang="hu-HU" sz="2000" dirty="0" smtClean="0">
                <a:solidFill>
                  <a:srgbClr val="002060"/>
                </a:solidFill>
              </a:rPr>
              <a:t>, </a:t>
            </a:r>
            <a:r>
              <a:rPr lang="hu-HU" sz="2000" dirty="0" err="1" smtClean="0">
                <a:solidFill>
                  <a:srgbClr val="002060"/>
                </a:solidFill>
              </a:rPr>
              <a:t>identification</a:t>
            </a:r>
            <a:r>
              <a:rPr lang="hu-HU" sz="2000" dirty="0" smtClean="0">
                <a:solidFill>
                  <a:srgbClr val="002060"/>
                </a:solidFill>
              </a:rPr>
              <a:t> of </a:t>
            </a:r>
            <a:r>
              <a:rPr lang="hu-HU" sz="2000" dirty="0" err="1" smtClean="0">
                <a:solidFill>
                  <a:srgbClr val="002060"/>
                </a:solidFill>
              </a:rPr>
              <a:t>treated</a:t>
            </a:r>
            <a:r>
              <a:rPr lang="hu-HU" sz="2000" dirty="0" smtClean="0">
                <a:solidFill>
                  <a:srgbClr val="002060"/>
                </a:solidFill>
              </a:rPr>
              <a:t> </a:t>
            </a:r>
            <a:r>
              <a:rPr lang="hu-HU" sz="2000" dirty="0" err="1" smtClean="0">
                <a:solidFill>
                  <a:srgbClr val="002060"/>
                </a:solidFill>
              </a:rPr>
              <a:t>animals</a:t>
            </a:r>
            <a:endParaRPr lang="hu-HU" sz="2000" dirty="0" smtClean="0">
              <a:solidFill>
                <a:srgbClr val="002060"/>
              </a:solidFill>
            </a:endParaRPr>
          </a:p>
          <a:p>
            <a:pPr marL="342900" indent="-342900">
              <a:buFontTx/>
              <a:buChar char="-"/>
            </a:pPr>
            <a:r>
              <a:rPr lang="hu-HU" sz="2000" dirty="0" err="1">
                <a:solidFill>
                  <a:srgbClr val="002060"/>
                </a:solidFill>
              </a:rPr>
              <a:t>b</a:t>
            </a:r>
            <a:r>
              <a:rPr lang="hu-HU" sz="2000" dirty="0" err="1" smtClean="0">
                <a:solidFill>
                  <a:srgbClr val="002060"/>
                </a:solidFill>
              </a:rPr>
              <a:t>reeding</a:t>
            </a:r>
            <a:r>
              <a:rPr lang="hu-HU" sz="2000" dirty="0" smtClean="0">
                <a:solidFill>
                  <a:srgbClr val="002060"/>
                </a:solidFill>
              </a:rPr>
              <a:t> </a:t>
            </a:r>
            <a:r>
              <a:rPr lang="hu-HU" sz="2000" dirty="0" err="1" smtClean="0">
                <a:solidFill>
                  <a:srgbClr val="002060"/>
                </a:solidFill>
              </a:rPr>
              <a:t>code</a:t>
            </a:r>
            <a:r>
              <a:rPr lang="hu-HU" sz="2000" dirty="0" smtClean="0">
                <a:solidFill>
                  <a:srgbClr val="002060"/>
                </a:solidFill>
              </a:rPr>
              <a:t> of </a:t>
            </a:r>
            <a:r>
              <a:rPr lang="hu-HU" sz="2000" dirty="0" err="1" smtClean="0">
                <a:solidFill>
                  <a:srgbClr val="002060"/>
                </a:solidFill>
              </a:rPr>
              <a:t>the</a:t>
            </a:r>
            <a:r>
              <a:rPr lang="hu-HU" sz="2000" dirty="0" smtClean="0">
                <a:solidFill>
                  <a:srgbClr val="002060"/>
                </a:solidFill>
              </a:rPr>
              <a:t> farm</a:t>
            </a:r>
          </a:p>
          <a:p>
            <a:pPr marL="342900" indent="-342900">
              <a:buFontTx/>
              <a:buChar char="-"/>
            </a:pPr>
            <a:r>
              <a:rPr lang="hu-HU" sz="2000" dirty="0">
                <a:solidFill>
                  <a:srgbClr val="002060"/>
                </a:solidFill>
              </a:rPr>
              <a:t>i</a:t>
            </a:r>
            <a:r>
              <a:rPr lang="hu-HU" sz="2000" dirty="0" smtClean="0">
                <a:solidFill>
                  <a:srgbClr val="002060"/>
                </a:solidFill>
              </a:rPr>
              <a:t>n </a:t>
            </a:r>
            <a:r>
              <a:rPr lang="hu-HU" sz="2000" dirty="0" err="1" smtClean="0">
                <a:solidFill>
                  <a:srgbClr val="002060"/>
                </a:solidFill>
              </a:rPr>
              <a:t>case</a:t>
            </a:r>
            <a:r>
              <a:rPr lang="hu-HU" sz="2000" dirty="0" smtClean="0">
                <a:solidFill>
                  <a:srgbClr val="002060"/>
                </a:solidFill>
              </a:rPr>
              <a:t> of </a:t>
            </a:r>
            <a:r>
              <a:rPr lang="hu-HU" sz="2000" dirty="0" err="1" smtClean="0">
                <a:solidFill>
                  <a:srgbClr val="002060"/>
                </a:solidFill>
              </a:rPr>
              <a:t>ABs</a:t>
            </a:r>
            <a:r>
              <a:rPr lang="hu-HU" sz="2000" dirty="0" smtClean="0">
                <a:solidFill>
                  <a:srgbClr val="002060"/>
                </a:solidFill>
              </a:rPr>
              <a:t>: </a:t>
            </a:r>
            <a:r>
              <a:rPr lang="hu-HU" sz="2000" dirty="0" err="1" smtClean="0">
                <a:solidFill>
                  <a:srgbClr val="002060"/>
                </a:solidFill>
              </a:rPr>
              <a:t>diagnosis</a:t>
            </a:r>
            <a:r>
              <a:rPr lang="hu-HU" sz="2000" dirty="0" smtClean="0">
                <a:solidFill>
                  <a:srgbClr val="002060"/>
                </a:solidFill>
              </a:rPr>
              <a:t> </a:t>
            </a:r>
            <a:r>
              <a:rPr lang="hu-HU" sz="2000" dirty="0" err="1" smtClean="0">
                <a:solidFill>
                  <a:srgbClr val="002060"/>
                </a:solidFill>
              </a:rPr>
              <a:t>or</a:t>
            </a:r>
            <a:r>
              <a:rPr lang="hu-HU" sz="2000" dirty="0" smtClean="0">
                <a:solidFill>
                  <a:srgbClr val="002060"/>
                </a:solidFill>
              </a:rPr>
              <a:t> main </a:t>
            </a:r>
            <a:r>
              <a:rPr lang="hu-HU" sz="2000" dirty="0" err="1" smtClean="0">
                <a:solidFill>
                  <a:srgbClr val="002060"/>
                </a:solidFill>
              </a:rPr>
              <a:t>symptoms</a:t>
            </a:r>
            <a:endParaRPr lang="hu-HU" sz="2000" dirty="0" smtClean="0">
              <a:solidFill>
                <a:srgbClr val="002060"/>
              </a:solidFill>
            </a:endParaRPr>
          </a:p>
          <a:p>
            <a:pPr marL="342900" indent="-342900">
              <a:buFontTx/>
              <a:buChar char="-"/>
            </a:pPr>
            <a:endParaRPr lang="hu-HU" sz="2000" dirty="0" smtClean="0">
              <a:solidFill>
                <a:srgbClr val="002060"/>
              </a:solidFill>
            </a:endParaRPr>
          </a:p>
          <a:p>
            <a:pPr marL="342900" indent="-342900">
              <a:buFontTx/>
              <a:buChar char="-"/>
            </a:pPr>
            <a:endParaRPr lang="hu-HU" sz="2000" dirty="0" smtClean="0">
              <a:solidFill>
                <a:srgbClr val="002060"/>
              </a:solidFill>
            </a:endParaRPr>
          </a:p>
          <a:p>
            <a:endParaRPr lang="hu-HU" dirty="0"/>
          </a:p>
          <a:p>
            <a:endParaRPr lang="hu-HU" b="1" dirty="0">
              <a:solidFill>
                <a:srgbClr val="003399"/>
              </a:solidFill>
            </a:endParaRPr>
          </a:p>
          <a:p>
            <a:endParaRPr lang="hu-HU" sz="1400" dirty="0">
              <a:solidFill>
                <a:schemeClr val="tx1"/>
              </a:solidFill>
            </a:endParaRPr>
          </a:p>
        </p:txBody>
      </p:sp>
      <p:pic>
        <p:nvPicPr>
          <p:cNvPr id="4" name="Kép 3"/>
          <p:cNvPicPr>
            <a:picLocks noChangeAspect="1"/>
          </p:cNvPicPr>
          <p:nvPr/>
        </p:nvPicPr>
        <p:blipFill>
          <a:blip r:embed="rId2"/>
          <a:stretch>
            <a:fillRect/>
          </a:stretch>
        </p:blipFill>
        <p:spPr>
          <a:xfrm>
            <a:off x="7243010" y="3037098"/>
            <a:ext cx="4683781" cy="3174132"/>
          </a:xfrm>
          <a:prstGeom prst="rect">
            <a:avLst/>
          </a:prstGeom>
        </p:spPr>
      </p:pic>
    </p:spTree>
    <p:extLst>
      <p:ext uri="{BB962C8B-B14F-4D97-AF65-F5344CB8AC3E}">
        <p14:creationId xmlns:p14="http://schemas.microsoft.com/office/powerpoint/2010/main" val="2010251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a:xfrm>
            <a:off x="761999" y="311150"/>
            <a:ext cx="10403305" cy="476730"/>
          </a:xfrm>
        </p:spPr>
        <p:txBody>
          <a:bodyPr/>
          <a:lstStyle/>
          <a:p>
            <a:r>
              <a:rPr lang="hu-HU" dirty="0" smtClean="0"/>
              <a:t>National </a:t>
            </a:r>
            <a:r>
              <a:rPr lang="hu-HU" dirty="0" err="1" smtClean="0"/>
              <a:t>provisions</a:t>
            </a:r>
            <a:r>
              <a:rPr lang="hu-HU" dirty="0" smtClean="0"/>
              <a:t> – III. </a:t>
            </a:r>
            <a:r>
              <a:rPr lang="hu-HU" dirty="0" err="1" smtClean="0"/>
              <a:t>Pharmacovigilance</a:t>
            </a:r>
            <a:endParaRPr lang="hu-HU" dirty="0" smtClean="0"/>
          </a:p>
          <a:p>
            <a:endParaRPr lang="hu-HU" dirty="0"/>
          </a:p>
          <a:p>
            <a:endParaRPr lang="hu-HU" sz="2000" dirty="0"/>
          </a:p>
          <a:p>
            <a:pPr marL="342900" indent="-342900">
              <a:buFontTx/>
              <a:buChar char="-"/>
            </a:pPr>
            <a:r>
              <a:rPr lang="hu-HU" sz="1600" dirty="0" smtClean="0">
                <a:solidFill>
                  <a:srgbClr val="002060"/>
                </a:solidFill>
              </a:rPr>
              <a:t>d</a:t>
            </a:r>
            <a:r>
              <a:rPr lang="en-US" sz="1600" dirty="0" err="1" smtClean="0">
                <a:solidFill>
                  <a:srgbClr val="002060"/>
                </a:solidFill>
              </a:rPr>
              <a:t>etection</a:t>
            </a:r>
            <a:r>
              <a:rPr lang="hu-HU" sz="1600" dirty="0" smtClean="0">
                <a:solidFill>
                  <a:srgbClr val="002060"/>
                </a:solidFill>
              </a:rPr>
              <a:t> </a:t>
            </a:r>
            <a:r>
              <a:rPr lang="en-US" sz="1600" dirty="0" smtClean="0">
                <a:solidFill>
                  <a:srgbClr val="002060"/>
                </a:solidFill>
              </a:rPr>
              <a:t>of</a:t>
            </a:r>
            <a:r>
              <a:rPr lang="hu-HU" sz="1600" dirty="0" smtClean="0">
                <a:solidFill>
                  <a:srgbClr val="002060"/>
                </a:solidFill>
              </a:rPr>
              <a:t> </a:t>
            </a:r>
            <a:r>
              <a:rPr lang="en-US" sz="1600" dirty="0" smtClean="0">
                <a:solidFill>
                  <a:srgbClr val="002060"/>
                </a:solidFill>
              </a:rPr>
              <a:t>suspected </a:t>
            </a:r>
            <a:r>
              <a:rPr lang="en-US" sz="1600" dirty="0">
                <a:solidFill>
                  <a:srgbClr val="002060"/>
                </a:solidFill>
              </a:rPr>
              <a:t>adverse events or any other problem related to </a:t>
            </a:r>
            <a:r>
              <a:rPr lang="en-US" sz="1600" dirty="0" smtClean="0">
                <a:solidFill>
                  <a:srgbClr val="002060"/>
                </a:solidFill>
              </a:rPr>
              <a:t>a</a:t>
            </a:r>
            <a:r>
              <a:rPr lang="hu-HU" sz="1600" dirty="0" smtClean="0">
                <a:solidFill>
                  <a:srgbClr val="002060"/>
                </a:solidFill>
              </a:rPr>
              <a:t> </a:t>
            </a:r>
            <a:r>
              <a:rPr lang="en-US" sz="1600" dirty="0" smtClean="0">
                <a:solidFill>
                  <a:srgbClr val="002060"/>
                </a:solidFill>
              </a:rPr>
              <a:t>medicinal product</a:t>
            </a:r>
            <a:r>
              <a:rPr lang="hu-HU" sz="1600" dirty="0" smtClean="0">
                <a:solidFill>
                  <a:srgbClr val="002060"/>
                </a:solidFill>
              </a:rPr>
              <a:t> </a:t>
            </a:r>
            <a:r>
              <a:rPr lang="hu-HU" sz="1600" dirty="0" err="1" smtClean="0">
                <a:solidFill>
                  <a:srgbClr val="002060"/>
                </a:solidFill>
              </a:rPr>
              <a:t>should</a:t>
            </a:r>
            <a:r>
              <a:rPr lang="hu-HU" sz="1600" dirty="0" smtClean="0">
                <a:solidFill>
                  <a:srgbClr val="002060"/>
                </a:solidFill>
              </a:rPr>
              <a:t> be </a:t>
            </a:r>
            <a:r>
              <a:rPr lang="hu-HU" sz="1600" dirty="0" err="1" smtClean="0">
                <a:solidFill>
                  <a:srgbClr val="002060"/>
                </a:solidFill>
              </a:rPr>
              <a:t>reported</a:t>
            </a:r>
            <a:r>
              <a:rPr lang="hu-HU" sz="1600" dirty="0" smtClean="0">
                <a:solidFill>
                  <a:srgbClr val="002060"/>
                </a:solidFill>
              </a:rPr>
              <a:t> </a:t>
            </a:r>
            <a:r>
              <a:rPr lang="hu-HU" sz="1600" dirty="0" err="1" smtClean="0">
                <a:solidFill>
                  <a:srgbClr val="002060"/>
                </a:solidFill>
              </a:rPr>
              <a:t>to</a:t>
            </a:r>
            <a:r>
              <a:rPr lang="hu-HU" sz="1600" dirty="0" smtClean="0">
                <a:solidFill>
                  <a:srgbClr val="002060"/>
                </a:solidFill>
              </a:rPr>
              <a:t> NFCSO </a:t>
            </a:r>
            <a:r>
              <a:rPr lang="hu-HU" sz="1600" dirty="0" err="1" smtClean="0">
                <a:solidFill>
                  <a:srgbClr val="002060"/>
                </a:solidFill>
              </a:rPr>
              <a:t>or</a:t>
            </a:r>
            <a:r>
              <a:rPr lang="hu-HU" sz="1600" dirty="0" smtClean="0">
                <a:solidFill>
                  <a:srgbClr val="002060"/>
                </a:solidFill>
              </a:rPr>
              <a:t> </a:t>
            </a:r>
            <a:r>
              <a:rPr lang="hu-HU" sz="1600" dirty="0" err="1" smtClean="0">
                <a:solidFill>
                  <a:srgbClr val="002060"/>
                </a:solidFill>
              </a:rPr>
              <a:t>the</a:t>
            </a:r>
            <a:r>
              <a:rPr lang="hu-HU" sz="1600" dirty="0" smtClean="0">
                <a:solidFill>
                  <a:srgbClr val="002060"/>
                </a:solidFill>
              </a:rPr>
              <a:t> MAH (</a:t>
            </a:r>
            <a:r>
              <a:rPr lang="hu-HU" sz="1600" dirty="0" err="1" smtClean="0">
                <a:solidFill>
                  <a:srgbClr val="002060"/>
                </a:solidFill>
              </a:rPr>
              <a:t>or</a:t>
            </a:r>
            <a:r>
              <a:rPr lang="hu-HU" sz="1600" dirty="0" smtClean="0">
                <a:solidFill>
                  <a:srgbClr val="002060"/>
                </a:solidFill>
              </a:rPr>
              <a:t> </a:t>
            </a:r>
            <a:r>
              <a:rPr lang="hu-HU" sz="1600" dirty="0" err="1" smtClean="0">
                <a:solidFill>
                  <a:srgbClr val="002060"/>
                </a:solidFill>
              </a:rPr>
              <a:t>its</a:t>
            </a:r>
            <a:r>
              <a:rPr lang="hu-HU" sz="1600" dirty="0" smtClean="0">
                <a:solidFill>
                  <a:srgbClr val="002060"/>
                </a:solidFill>
              </a:rPr>
              <a:t> </a:t>
            </a:r>
            <a:r>
              <a:rPr lang="hu-HU" sz="1600" dirty="0" err="1" smtClean="0">
                <a:solidFill>
                  <a:srgbClr val="002060"/>
                </a:solidFill>
              </a:rPr>
              <a:t>representative</a:t>
            </a:r>
            <a:r>
              <a:rPr lang="hu-HU" sz="1600" dirty="0" smtClean="0">
                <a:solidFill>
                  <a:srgbClr val="002060"/>
                </a:solidFill>
              </a:rPr>
              <a:t> in Hungary, </a:t>
            </a:r>
            <a:r>
              <a:rPr lang="hu-HU" sz="1600" dirty="0" err="1" smtClean="0">
                <a:solidFill>
                  <a:srgbClr val="002060"/>
                </a:solidFill>
              </a:rPr>
              <a:t>according</a:t>
            </a:r>
            <a:r>
              <a:rPr lang="hu-HU" sz="1600" dirty="0" smtClean="0">
                <a:solidFill>
                  <a:srgbClr val="002060"/>
                </a:solidFill>
              </a:rPr>
              <a:t> </a:t>
            </a:r>
            <a:r>
              <a:rPr lang="hu-HU" sz="1600" dirty="0" err="1" smtClean="0">
                <a:solidFill>
                  <a:srgbClr val="002060"/>
                </a:solidFill>
              </a:rPr>
              <a:t>to</a:t>
            </a:r>
            <a:r>
              <a:rPr lang="hu-HU" sz="1600" dirty="0" smtClean="0">
                <a:solidFill>
                  <a:srgbClr val="002060"/>
                </a:solidFill>
              </a:rPr>
              <a:t> </a:t>
            </a:r>
            <a:r>
              <a:rPr lang="hu-HU" sz="1600" dirty="0" err="1" smtClean="0">
                <a:solidFill>
                  <a:srgbClr val="002060"/>
                </a:solidFill>
              </a:rPr>
              <a:t>the</a:t>
            </a:r>
            <a:r>
              <a:rPr lang="hu-HU" sz="1600" dirty="0" smtClean="0">
                <a:solidFill>
                  <a:srgbClr val="002060"/>
                </a:solidFill>
              </a:rPr>
              <a:t> </a:t>
            </a:r>
            <a:r>
              <a:rPr lang="hu-HU" sz="1600" dirty="0" err="1" smtClean="0">
                <a:solidFill>
                  <a:srgbClr val="002060"/>
                </a:solidFill>
              </a:rPr>
              <a:t>package</a:t>
            </a:r>
            <a:r>
              <a:rPr lang="hu-HU" sz="1600" dirty="0" smtClean="0">
                <a:solidFill>
                  <a:srgbClr val="002060"/>
                </a:solidFill>
              </a:rPr>
              <a:t> </a:t>
            </a:r>
            <a:r>
              <a:rPr lang="hu-HU" sz="1600" dirty="0" err="1" smtClean="0">
                <a:solidFill>
                  <a:srgbClr val="002060"/>
                </a:solidFill>
              </a:rPr>
              <a:t>leaflet</a:t>
            </a:r>
            <a:r>
              <a:rPr lang="hu-HU" sz="1600" dirty="0" smtClean="0">
                <a:solidFill>
                  <a:srgbClr val="002060"/>
                </a:solidFill>
              </a:rPr>
              <a:t>)</a:t>
            </a:r>
          </a:p>
          <a:p>
            <a:pPr marL="342900" indent="-342900">
              <a:buFontTx/>
              <a:buChar char="-"/>
            </a:pPr>
            <a:r>
              <a:rPr lang="hu-HU" sz="1600" dirty="0" err="1">
                <a:solidFill>
                  <a:srgbClr val="002060"/>
                </a:solidFill>
              </a:rPr>
              <a:t>v</a:t>
            </a:r>
            <a:r>
              <a:rPr lang="hu-HU" sz="1600" dirty="0" err="1" smtClean="0">
                <a:solidFill>
                  <a:srgbClr val="002060"/>
                </a:solidFill>
              </a:rPr>
              <a:t>ets</a:t>
            </a:r>
            <a:r>
              <a:rPr lang="hu-HU" sz="1600" dirty="0" smtClean="0">
                <a:solidFill>
                  <a:srgbClr val="002060"/>
                </a:solidFill>
              </a:rPr>
              <a:t> </a:t>
            </a:r>
            <a:r>
              <a:rPr lang="hu-HU" sz="1600" dirty="0" err="1">
                <a:solidFill>
                  <a:srgbClr val="002060"/>
                </a:solidFill>
              </a:rPr>
              <a:t>or</a:t>
            </a:r>
            <a:r>
              <a:rPr lang="hu-HU" sz="1600" dirty="0">
                <a:solidFill>
                  <a:srgbClr val="002060"/>
                </a:solidFill>
              </a:rPr>
              <a:t> animal </a:t>
            </a:r>
            <a:r>
              <a:rPr lang="hu-HU" sz="1600" dirty="0" err="1">
                <a:solidFill>
                  <a:srgbClr val="002060"/>
                </a:solidFill>
              </a:rPr>
              <a:t>keepers</a:t>
            </a:r>
            <a:r>
              <a:rPr lang="hu-HU" sz="1600" dirty="0">
                <a:solidFill>
                  <a:srgbClr val="002060"/>
                </a:solidFill>
              </a:rPr>
              <a:t> </a:t>
            </a:r>
            <a:r>
              <a:rPr lang="hu-HU" sz="1600" dirty="0" err="1" smtClean="0">
                <a:solidFill>
                  <a:srgbClr val="002060"/>
                </a:solidFill>
              </a:rPr>
              <a:t>should</a:t>
            </a:r>
            <a:r>
              <a:rPr lang="hu-HU" sz="1600" dirty="0" smtClean="0">
                <a:solidFill>
                  <a:srgbClr val="002060"/>
                </a:solidFill>
              </a:rPr>
              <a:t> </a:t>
            </a:r>
            <a:r>
              <a:rPr lang="hu-HU" sz="1600" dirty="0" err="1" smtClean="0">
                <a:solidFill>
                  <a:srgbClr val="002060"/>
                </a:solidFill>
              </a:rPr>
              <a:t>report</a:t>
            </a:r>
            <a:r>
              <a:rPr lang="hu-HU" sz="1600" dirty="0" smtClean="0">
                <a:solidFill>
                  <a:srgbClr val="002060"/>
                </a:solidFill>
              </a:rPr>
              <a:t> </a:t>
            </a:r>
            <a:r>
              <a:rPr lang="hu-HU" sz="1600" dirty="0" err="1" smtClean="0">
                <a:solidFill>
                  <a:srgbClr val="002060"/>
                </a:solidFill>
              </a:rPr>
              <a:t>who</a:t>
            </a:r>
            <a:r>
              <a:rPr lang="hu-HU" sz="1600" dirty="0" smtClean="0">
                <a:solidFill>
                  <a:srgbClr val="002060"/>
                </a:solidFill>
              </a:rPr>
              <a:t> </a:t>
            </a:r>
            <a:r>
              <a:rPr lang="hu-HU" sz="1600" dirty="0" err="1">
                <a:solidFill>
                  <a:srgbClr val="002060"/>
                </a:solidFill>
              </a:rPr>
              <a:t>used</a:t>
            </a:r>
            <a:r>
              <a:rPr lang="hu-HU" sz="1600" dirty="0">
                <a:solidFill>
                  <a:srgbClr val="002060"/>
                </a:solidFill>
              </a:rPr>
              <a:t> </a:t>
            </a:r>
            <a:r>
              <a:rPr lang="hu-HU" sz="1600" dirty="0" err="1">
                <a:solidFill>
                  <a:srgbClr val="002060"/>
                </a:solidFill>
              </a:rPr>
              <a:t>the</a:t>
            </a:r>
            <a:r>
              <a:rPr lang="hu-HU" sz="1600" dirty="0">
                <a:solidFill>
                  <a:srgbClr val="002060"/>
                </a:solidFill>
              </a:rPr>
              <a:t> </a:t>
            </a:r>
            <a:r>
              <a:rPr lang="hu-HU" sz="1600" dirty="0" err="1">
                <a:solidFill>
                  <a:srgbClr val="002060"/>
                </a:solidFill>
              </a:rPr>
              <a:t>VMPs</a:t>
            </a:r>
            <a:r>
              <a:rPr lang="hu-HU" sz="1600" dirty="0">
                <a:solidFill>
                  <a:srgbClr val="002060"/>
                </a:solidFill>
              </a:rPr>
              <a:t> and/</a:t>
            </a:r>
            <a:r>
              <a:rPr lang="hu-HU" sz="1600" dirty="0" err="1">
                <a:solidFill>
                  <a:srgbClr val="002060"/>
                </a:solidFill>
              </a:rPr>
              <a:t>or</a:t>
            </a:r>
            <a:r>
              <a:rPr lang="hu-HU" sz="1600" dirty="0">
                <a:solidFill>
                  <a:srgbClr val="002060"/>
                </a:solidFill>
              </a:rPr>
              <a:t> </a:t>
            </a:r>
            <a:r>
              <a:rPr lang="hu-HU" sz="1600" dirty="0" err="1">
                <a:solidFill>
                  <a:srgbClr val="002060"/>
                </a:solidFill>
              </a:rPr>
              <a:t>detected</a:t>
            </a:r>
            <a:r>
              <a:rPr lang="hu-HU" sz="1600" dirty="0">
                <a:solidFill>
                  <a:srgbClr val="002060"/>
                </a:solidFill>
              </a:rPr>
              <a:t> </a:t>
            </a:r>
            <a:r>
              <a:rPr lang="hu-HU" sz="1600" dirty="0" err="1">
                <a:solidFill>
                  <a:srgbClr val="002060"/>
                </a:solidFill>
              </a:rPr>
              <a:t>the</a:t>
            </a:r>
            <a:r>
              <a:rPr lang="hu-HU" sz="1600" dirty="0">
                <a:solidFill>
                  <a:srgbClr val="002060"/>
                </a:solidFill>
              </a:rPr>
              <a:t> </a:t>
            </a:r>
            <a:r>
              <a:rPr lang="hu-HU" sz="1600" dirty="0" err="1">
                <a:solidFill>
                  <a:srgbClr val="002060"/>
                </a:solidFill>
              </a:rPr>
              <a:t>adverse</a:t>
            </a:r>
            <a:r>
              <a:rPr lang="hu-HU" sz="1600" dirty="0">
                <a:solidFill>
                  <a:srgbClr val="002060"/>
                </a:solidFill>
              </a:rPr>
              <a:t> </a:t>
            </a:r>
            <a:r>
              <a:rPr lang="hu-HU" sz="1600" dirty="0" err="1">
                <a:solidFill>
                  <a:srgbClr val="002060"/>
                </a:solidFill>
              </a:rPr>
              <a:t>events</a:t>
            </a:r>
            <a:r>
              <a:rPr lang="hu-HU" sz="1600" dirty="0">
                <a:solidFill>
                  <a:srgbClr val="002060"/>
                </a:solidFill>
              </a:rPr>
              <a:t> </a:t>
            </a:r>
            <a:endParaRPr lang="hu-HU" sz="1600" dirty="0" smtClean="0">
              <a:solidFill>
                <a:srgbClr val="002060"/>
              </a:solidFill>
            </a:endParaRPr>
          </a:p>
          <a:p>
            <a:endParaRPr lang="hu-HU" sz="1600" dirty="0" smtClean="0">
              <a:solidFill>
                <a:srgbClr val="002060"/>
              </a:solidFill>
            </a:endParaRPr>
          </a:p>
          <a:p>
            <a:r>
              <a:rPr lang="hu-HU" sz="1600" u="sng" dirty="0" err="1" smtClean="0">
                <a:solidFill>
                  <a:srgbClr val="002060"/>
                </a:solidFill>
              </a:rPr>
              <a:t>Types</a:t>
            </a:r>
            <a:r>
              <a:rPr lang="hu-HU" sz="1600" u="sng" dirty="0" smtClean="0">
                <a:solidFill>
                  <a:srgbClr val="002060"/>
                </a:solidFill>
              </a:rPr>
              <a:t> of </a:t>
            </a:r>
            <a:r>
              <a:rPr lang="hu-HU" sz="1600" u="sng" dirty="0" err="1" smtClean="0">
                <a:solidFill>
                  <a:srgbClr val="002060"/>
                </a:solidFill>
              </a:rPr>
              <a:t>adverse</a:t>
            </a:r>
            <a:r>
              <a:rPr lang="hu-HU" sz="1600" u="sng" dirty="0" smtClean="0">
                <a:solidFill>
                  <a:srgbClr val="002060"/>
                </a:solidFill>
              </a:rPr>
              <a:t> </a:t>
            </a:r>
            <a:r>
              <a:rPr lang="hu-HU" sz="1600" u="sng" dirty="0" err="1" smtClean="0">
                <a:solidFill>
                  <a:srgbClr val="002060"/>
                </a:solidFill>
              </a:rPr>
              <a:t>events</a:t>
            </a:r>
            <a:r>
              <a:rPr lang="hu-HU" sz="1600" u="sng" dirty="0" smtClean="0">
                <a:solidFill>
                  <a:srgbClr val="002060"/>
                </a:solidFill>
              </a:rPr>
              <a:t>:</a:t>
            </a:r>
          </a:p>
          <a:p>
            <a:pPr marL="342900" indent="-342900">
              <a:buFontTx/>
              <a:buChar char="-"/>
            </a:pPr>
            <a:r>
              <a:rPr lang="hu-HU" sz="1600" dirty="0" smtClean="0">
                <a:solidFill>
                  <a:srgbClr val="002060"/>
                </a:solidFill>
              </a:rPr>
              <a:t>New </a:t>
            </a:r>
            <a:r>
              <a:rPr lang="hu-HU" sz="1600" dirty="0" err="1" smtClean="0">
                <a:solidFill>
                  <a:srgbClr val="002060"/>
                </a:solidFill>
              </a:rPr>
              <a:t>or</a:t>
            </a:r>
            <a:r>
              <a:rPr lang="hu-HU" sz="1600" dirty="0" smtClean="0">
                <a:solidFill>
                  <a:srgbClr val="002060"/>
                </a:solidFill>
              </a:rPr>
              <a:t> </a:t>
            </a:r>
            <a:r>
              <a:rPr lang="hu-HU" sz="1600" dirty="0" err="1" smtClean="0">
                <a:solidFill>
                  <a:srgbClr val="002060"/>
                </a:solidFill>
              </a:rPr>
              <a:t>known</a:t>
            </a:r>
            <a:r>
              <a:rPr lang="hu-HU" sz="1600" dirty="0" smtClean="0">
                <a:solidFill>
                  <a:srgbClr val="002060"/>
                </a:solidFill>
              </a:rPr>
              <a:t> </a:t>
            </a:r>
            <a:r>
              <a:rPr lang="hu-HU" sz="1600" dirty="0" err="1" smtClean="0">
                <a:solidFill>
                  <a:srgbClr val="002060"/>
                </a:solidFill>
              </a:rPr>
              <a:t>events</a:t>
            </a:r>
            <a:r>
              <a:rPr lang="hu-HU" sz="1600" dirty="0" smtClean="0">
                <a:solidFill>
                  <a:srgbClr val="002060"/>
                </a:solidFill>
              </a:rPr>
              <a:t> </a:t>
            </a:r>
            <a:r>
              <a:rPr lang="hu-HU" sz="1600" dirty="0" err="1" smtClean="0">
                <a:solidFill>
                  <a:srgbClr val="002060"/>
                </a:solidFill>
              </a:rPr>
              <a:t>from</a:t>
            </a:r>
            <a:r>
              <a:rPr lang="hu-HU" sz="1600" dirty="0" smtClean="0">
                <a:solidFill>
                  <a:srgbClr val="002060"/>
                </a:solidFill>
              </a:rPr>
              <a:t> </a:t>
            </a:r>
            <a:r>
              <a:rPr lang="hu-HU" sz="1600" dirty="0" err="1" smtClean="0">
                <a:solidFill>
                  <a:srgbClr val="002060"/>
                </a:solidFill>
              </a:rPr>
              <a:t>the</a:t>
            </a:r>
            <a:r>
              <a:rPr lang="hu-HU" sz="1600" dirty="0" smtClean="0">
                <a:solidFill>
                  <a:srgbClr val="002060"/>
                </a:solidFill>
              </a:rPr>
              <a:t> SPC</a:t>
            </a:r>
          </a:p>
          <a:p>
            <a:pPr marL="342900" indent="-342900">
              <a:buFontTx/>
              <a:buChar char="-"/>
            </a:pPr>
            <a:r>
              <a:rPr lang="hu-HU" sz="1600" dirty="0" err="1" smtClean="0">
                <a:solidFill>
                  <a:srgbClr val="002060"/>
                </a:solidFill>
              </a:rPr>
              <a:t>Harmful</a:t>
            </a:r>
            <a:r>
              <a:rPr lang="hu-HU" sz="1600" dirty="0" smtClean="0">
                <a:solidFill>
                  <a:srgbClr val="002060"/>
                </a:solidFill>
              </a:rPr>
              <a:t> </a:t>
            </a:r>
            <a:r>
              <a:rPr lang="hu-HU" sz="1600" dirty="0" err="1" smtClean="0">
                <a:solidFill>
                  <a:srgbClr val="002060"/>
                </a:solidFill>
              </a:rPr>
              <a:t>environmental</a:t>
            </a:r>
            <a:r>
              <a:rPr lang="hu-HU" sz="1600" dirty="0" smtClean="0">
                <a:solidFill>
                  <a:srgbClr val="002060"/>
                </a:solidFill>
              </a:rPr>
              <a:t> </a:t>
            </a:r>
            <a:r>
              <a:rPr lang="hu-HU" sz="1600" dirty="0" err="1" smtClean="0">
                <a:solidFill>
                  <a:srgbClr val="002060"/>
                </a:solidFill>
              </a:rPr>
              <a:t>effect</a:t>
            </a:r>
            <a:endParaRPr lang="hu-HU" sz="1600" dirty="0">
              <a:solidFill>
                <a:srgbClr val="002060"/>
              </a:solidFill>
            </a:endParaRPr>
          </a:p>
          <a:p>
            <a:pPr marL="342900" indent="-342900">
              <a:buFontTx/>
              <a:buChar char="-"/>
            </a:pPr>
            <a:r>
              <a:rPr lang="hu-HU" sz="1600" dirty="0" err="1" smtClean="0">
                <a:solidFill>
                  <a:srgbClr val="002060"/>
                </a:solidFill>
              </a:rPr>
              <a:t>Residues</a:t>
            </a:r>
            <a:r>
              <a:rPr lang="hu-HU" sz="1600" dirty="0" smtClean="0">
                <a:solidFill>
                  <a:srgbClr val="002060"/>
                </a:solidFill>
              </a:rPr>
              <a:t> </a:t>
            </a:r>
            <a:r>
              <a:rPr lang="hu-HU" sz="1600" dirty="0" err="1" smtClean="0">
                <a:solidFill>
                  <a:srgbClr val="002060"/>
                </a:solidFill>
              </a:rPr>
              <a:t>despite</a:t>
            </a:r>
            <a:r>
              <a:rPr lang="hu-HU" sz="1600" dirty="0" smtClean="0">
                <a:solidFill>
                  <a:srgbClr val="002060"/>
                </a:solidFill>
              </a:rPr>
              <a:t> of </a:t>
            </a:r>
            <a:r>
              <a:rPr lang="hu-HU" sz="1600" dirty="0" err="1" smtClean="0">
                <a:solidFill>
                  <a:srgbClr val="002060"/>
                </a:solidFill>
              </a:rPr>
              <a:t>keeping</a:t>
            </a:r>
            <a:r>
              <a:rPr lang="hu-HU" sz="1600" dirty="0" smtClean="0">
                <a:solidFill>
                  <a:srgbClr val="002060"/>
                </a:solidFill>
              </a:rPr>
              <a:t> </a:t>
            </a:r>
            <a:r>
              <a:rPr lang="hu-HU" sz="1600" dirty="0" err="1" smtClean="0">
                <a:solidFill>
                  <a:srgbClr val="002060"/>
                </a:solidFill>
              </a:rPr>
              <a:t>the</a:t>
            </a:r>
            <a:r>
              <a:rPr lang="hu-HU" sz="1600" dirty="0" smtClean="0">
                <a:solidFill>
                  <a:srgbClr val="002060"/>
                </a:solidFill>
              </a:rPr>
              <a:t> </a:t>
            </a:r>
            <a:r>
              <a:rPr lang="hu-HU" sz="1600" dirty="0" err="1" smtClean="0">
                <a:solidFill>
                  <a:srgbClr val="002060"/>
                </a:solidFill>
              </a:rPr>
              <a:t>withdrawal</a:t>
            </a:r>
            <a:r>
              <a:rPr lang="hu-HU" sz="1600" dirty="0" smtClean="0">
                <a:solidFill>
                  <a:srgbClr val="002060"/>
                </a:solidFill>
              </a:rPr>
              <a:t> </a:t>
            </a:r>
            <a:r>
              <a:rPr lang="hu-HU" sz="1600" dirty="0" err="1" smtClean="0">
                <a:solidFill>
                  <a:srgbClr val="002060"/>
                </a:solidFill>
              </a:rPr>
              <a:t>period</a:t>
            </a:r>
            <a:r>
              <a:rPr lang="hu-HU" sz="1600" dirty="0" smtClean="0">
                <a:solidFill>
                  <a:srgbClr val="002060"/>
                </a:solidFill>
              </a:rPr>
              <a:t> </a:t>
            </a:r>
          </a:p>
          <a:p>
            <a:pPr marL="342900" indent="-342900">
              <a:buFontTx/>
              <a:buChar char="-"/>
            </a:pPr>
            <a:r>
              <a:rPr lang="hu-HU" sz="1600" dirty="0" err="1" smtClean="0">
                <a:solidFill>
                  <a:srgbClr val="002060"/>
                </a:solidFill>
              </a:rPr>
              <a:t>Consequences</a:t>
            </a:r>
            <a:r>
              <a:rPr lang="hu-HU" sz="1600" dirty="0" smtClean="0">
                <a:solidFill>
                  <a:srgbClr val="002060"/>
                </a:solidFill>
              </a:rPr>
              <a:t> of </a:t>
            </a:r>
            <a:r>
              <a:rPr lang="hu-HU" sz="1600" dirty="0" err="1" smtClean="0">
                <a:solidFill>
                  <a:srgbClr val="002060"/>
                </a:solidFill>
              </a:rPr>
              <a:t>off</a:t>
            </a:r>
            <a:r>
              <a:rPr lang="hu-HU" sz="1600" dirty="0" smtClean="0">
                <a:solidFill>
                  <a:srgbClr val="002060"/>
                </a:solidFill>
              </a:rPr>
              <a:t> </a:t>
            </a:r>
            <a:r>
              <a:rPr lang="hu-HU" sz="1600" dirty="0" err="1" smtClean="0">
                <a:solidFill>
                  <a:srgbClr val="002060"/>
                </a:solidFill>
              </a:rPr>
              <a:t>label</a:t>
            </a:r>
            <a:r>
              <a:rPr lang="hu-HU" sz="1600" dirty="0" smtClean="0">
                <a:solidFill>
                  <a:srgbClr val="002060"/>
                </a:solidFill>
              </a:rPr>
              <a:t> </a:t>
            </a:r>
            <a:r>
              <a:rPr lang="hu-HU" sz="1600" dirty="0" err="1" smtClean="0">
                <a:solidFill>
                  <a:srgbClr val="002060"/>
                </a:solidFill>
              </a:rPr>
              <a:t>use</a:t>
            </a:r>
            <a:r>
              <a:rPr lang="hu-HU" sz="1600" dirty="0" smtClean="0">
                <a:solidFill>
                  <a:srgbClr val="002060"/>
                </a:solidFill>
              </a:rPr>
              <a:t> </a:t>
            </a:r>
          </a:p>
          <a:p>
            <a:pPr marL="342900" indent="-342900">
              <a:buFontTx/>
              <a:buChar char="-"/>
            </a:pPr>
            <a:r>
              <a:rPr lang="hu-HU" sz="1600" dirty="0" err="1" smtClean="0">
                <a:solidFill>
                  <a:srgbClr val="002060"/>
                </a:solidFill>
              </a:rPr>
              <a:t>Infectious</a:t>
            </a:r>
            <a:r>
              <a:rPr lang="hu-HU" sz="1600" dirty="0" smtClean="0">
                <a:solidFill>
                  <a:srgbClr val="002060"/>
                </a:solidFill>
              </a:rPr>
              <a:t> </a:t>
            </a:r>
            <a:r>
              <a:rPr lang="hu-HU" sz="1600" dirty="0" err="1" smtClean="0">
                <a:solidFill>
                  <a:srgbClr val="002060"/>
                </a:solidFill>
              </a:rPr>
              <a:t>agent</a:t>
            </a:r>
            <a:r>
              <a:rPr lang="hu-HU" sz="1600" dirty="0" smtClean="0">
                <a:solidFill>
                  <a:srgbClr val="002060"/>
                </a:solidFill>
              </a:rPr>
              <a:t> </a:t>
            </a:r>
            <a:r>
              <a:rPr lang="hu-HU" sz="1600" dirty="0" err="1" smtClean="0">
                <a:solidFill>
                  <a:srgbClr val="002060"/>
                </a:solidFill>
              </a:rPr>
              <a:t>suspectedly</a:t>
            </a:r>
            <a:r>
              <a:rPr lang="hu-HU" sz="1600" dirty="0" smtClean="0">
                <a:solidFill>
                  <a:srgbClr val="002060"/>
                </a:solidFill>
              </a:rPr>
              <a:t> </a:t>
            </a:r>
            <a:r>
              <a:rPr lang="hu-HU" sz="1600" dirty="0" err="1" smtClean="0">
                <a:solidFill>
                  <a:srgbClr val="002060"/>
                </a:solidFill>
              </a:rPr>
              <a:t>transferred</a:t>
            </a:r>
            <a:r>
              <a:rPr lang="hu-HU" sz="1600" dirty="0" smtClean="0">
                <a:solidFill>
                  <a:srgbClr val="002060"/>
                </a:solidFill>
              </a:rPr>
              <a:t> </a:t>
            </a:r>
            <a:r>
              <a:rPr lang="hu-HU" sz="1600" dirty="0" err="1" smtClean="0">
                <a:solidFill>
                  <a:srgbClr val="002060"/>
                </a:solidFill>
              </a:rPr>
              <a:t>via</a:t>
            </a:r>
            <a:r>
              <a:rPr lang="hu-HU" sz="1600" dirty="0" smtClean="0">
                <a:solidFill>
                  <a:srgbClr val="002060"/>
                </a:solidFill>
              </a:rPr>
              <a:t> VMP</a:t>
            </a:r>
          </a:p>
          <a:p>
            <a:pPr marL="342900" indent="-342900">
              <a:buFontTx/>
              <a:buChar char="-"/>
            </a:pPr>
            <a:r>
              <a:rPr lang="hu-HU" sz="1600" dirty="0" err="1" smtClean="0">
                <a:solidFill>
                  <a:srgbClr val="002060"/>
                </a:solidFill>
              </a:rPr>
              <a:t>Adverse</a:t>
            </a:r>
            <a:r>
              <a:rPr lang="hu-HU" sz="1600" dirty="0" smtClean="0">
                <a:solidFill>
                  <a:srgbClr val="002060"/>
                </a:solidFill>
              </a:rPr>
              <a:t> </a:t>
            </a:r>
            <a:r>
              <a:rPr lang="hu-HU" sz="1600" dirty="0" err="1" smtClean="0">
                <a:solidFill>
                  <a:srgbClr val="002060"/>
                </a:solidFill>
              </a:rPr>
              <a:t>event</a:t>
            </a:r>
            <a:r>
              <a:rPr lang="hu-HU" sz="1600" dirty="0" smtClean="0">
                <a:solidFill>
                  <a:srgbClr val="002060"/>
                </a:solidFill>
              </a:rPr>
              <a:t> </a:t>
            </a:r>
            <a:r>
              <a:rPr lang="hu-HU" sz="1600" dirty="0" err="1" smtClean="0">
                <a:solidFill>
                  <a:srgbClr val="002060"/>
                </a:solidFill>
              </a:rPr>
              <a:t>detected</a:t>
            </a:r>
            <a:r>
              <a:rPr lang="hu-HU" sz="1600" dirty="0" smtClean="0">
                <a:solidFill>
                  <a:srgbClr val="002060"/>
                </a:solidFill>
              </a:rPr>
              <a:t> in </a:t>
            </a:r>
            <a:r>
              <a:rPr lang="hu-HU" sz="1600" dirty="0" err="1" smtClean="0">
                <a:solidFill>
                  <a:srgbClr val="002060"/>
                </a:solidFill>
              </a:rPr>
              <a:t>people</a:t>
            </a:r>
            <a:r>
              <a:rPr lang="hu-HU" sz="1600" smtClean="0">
                <a:solidFill>
                  <a:srgbClr val="002060"/>
                </a:solidFill>
              </a:rPr>
              <a:t> </a:t>
            </a:r>
            <a:r>
              <a:rPr lang="hu-HU" sz="1600" smtClean="0">
                <a:solidFill>
                  <a:srgbClr val="002060"/>
                </a:solidFill>
              </a:rPr>
              <a:t> </a:t>
            </a:r>
            <a:endParaRPr lang="hu-HU" sz="1600" dirty="0" smtClean="0">
              <a:solidFill>
                <a:srgbClr val="002060"/>
              </a:solidFill>
            </a:endParaRPr>
          </a:p>
          <a:p>
            <a:pPr marL="342900" indent="-342900">
              <a:buFontTx/>
              <a:buChar char="-"/>
            </a:pPr>
            <a:r>
              <a:rPr lang="hu-HU" sz="1600" dirty="0" err="1">
                <a:solidFill>
                  <a:srgbClr val="002060"/>
                </a:solidFill>
              </a:rPr>
              <a:t>Loss</a:t>
            </a:r>
            <a:r>
              <a:rPr lang="hu-HU" sz="1600" dirty="0">
                <a:solidFill>
                  <a:srgbClr val="002060"/>
                </a:solidFill>
              </a:rPr>
              <a:t> of </a:t>
            </a:r>
            <a:r>
              <a:rPr lang="hu-HU" sz="1600" dirty="0" err="1" smtClean="0">
                <a:solidFill>
                  <a:srgbClr val="002060"/>
                </a:solidFill>
              </a:rPr>
              <a:t>effectiveness</a:t>
            </a:r>
            <a:r>
              <a:rPr lang="hu-HU" sz="1600" dirty="0" smtClean="0">
                <a:solidFill>
                  <a:srgbClr val="002060"/>
                </a:solidFill>
              </a:rPr>
              <a:t> </a:t>
            </a:r>
            <a:r>
              <a:rPr lang="hu-HU" sz="1600" dirty="0" err="1" smtClean="0">
                <a:solidFill>
                  <a:srgbClr val="002060"/>
                </a:solidFill>
              </a:rPr>
              <a:t>besides</a:t>
            </a:r>
            <a:r>
              <a:rPr lang="hu-HU" sz="1600" dirty="0" smtClean="0">
                <a:solidFill>
                  <a:srgbClr val="002060"/>
                </a:solidFill>
              </a:rPr>
              <a:t> </a:t>
            </a:r>
            <a:r>
              <a:rPr lang="hu-HU" sz="1600" dirty="0" err="1" smtClean="0">
                <a:solidFill>
                  <a:srgbClr val="002060"/>
                </a:solidFill>
              </a:rPr>
              <a:t>regular</a:t>
            </a:r>
            <a:r>
              <a:rPr lang="hu-HU" sz="1600" dirty="0" smtClean="0">
                <a:solidFill>
                  <a:srgbClr val="002060"/>
                </a:solidFill>
              </a:rPr>
              <a:t> </a:t>
            </a:r>
            <a:r>
              <a:rPr lang="hu-HU" sz="1600" dirty="0" err="1" smtClean="0">
                <a:solidFill>
                  <a:srgbClr val="002060"/>
                </a:solidFill>
              </a:rPr>
              <a:t>use</a:t>
            </a:r>
            <a:endParaRPr lang="hu-HU" sz="1600" dirty="0">
              <a:solidFill>
                <a:srgbClr val="002060"/>
              </a:solidFill>
            </a:endParaRPr>
          </a:p>
          <a:p>
            <a:pPr marL="342900" indent="-342900">
              <a:buFontTx/>
              <a:buChar char="-"/>
            </a:pPr>
            <a:endParaRPr lang="hu-HU" sz="1600" dirty="0" smtClean="0">
              <a:solidFill>
                <a:srgbClr val="002060"/>
              </a:solidFill>
            </a:endParaRPr>
          </a:p>
          <a:p>
            <a:pPr marL="342900" indent="-342900">
              <a:buFontTx/>
              <a:buChar char="-"/>
            </a:pPr>
            <a:r>
              <a:rPr lang="hu-HU" sz="1600" dirty="0" smtClean="0">
                <a:solidFill>
                  <a:srgbClr val="002060"/>
                </a:solidFill>
              </a:rPr>
              <a:t>Data </a:t>
            </a:r>
            <a:r>
              <a:rPr lang="hu-HU" sz="1600" dirty="0" err="1" smtClean="0">
                <a:solidFill>
                  <a:srgbClr val="002060"/>
                </a:solidFill>
              </a:rPr>
              <a:t>are</a:t>
            </a:r>
            <a:r>
              <a:rPr lang="hu-HU" sz="1600" dirty="0" smtClean="0">
                <a:solidFill>
                  <a:srgbClr val="002060"/>
                </a:solidFill>
              </a:rPr>
              <a:t> </a:t>
            </a:r>
            <a:r>
              <a:rPr lang="hu-HU" sz="1600" dirty="0" err="1" smtClean="0">
                <a:solidFill>
                  <a:srgbClr val="002060"/>
                </a:solidFill>
              </a:rPr>
              <a:t>used</a:t>
            </a:r>
            <a:r>
              <a:rPr lang="hu-HU" sz="1600" dirty="0" smtClean="0">
                <a:solidFill>
                  <a:srgbClr val="002060"/>
                </a:solidFill>
              </a:rPr>
              <a:t> </a:t>
            </a:r>
            <a:r>
              <a:rPr lang="en-US" sz="1600" dirty="0" smtClean="0">
                <a:solidFill>
                  <a:srgbClr val="002060"/>
                </a:solidFill>
              </a:rPr>
              <a:t>for performing</a:t>
            </a:r>
            <a:r>
              <a:rPr lang="hu-HU" sz="1600" dirty="0" smtClean="0">
                <a:solidFill>
                  <a:srgbClr val="002060"/>
                </a:solidFill>
              </a:rPr>
              <a:t> </a:t>
            </a:r>
            <a:r>
              <a:rPr lang="en-US" sz="1600" dirty="0" smtClean="0">
                <a:solidFill>
                  <a:srgbClr val="002060"/>
                </a:solidFill>
              </a:rPr>
              <a:t>active </a:t>
            </a:r>
            <a:r>
              <a:rPr lang="en-US" sz="1600" dirty="0">
                <a:solidFill>
                  <a:srgbClr val="002060"/>
                </a:solidFill>
              </a:rPr>
              <a:t>surveillance of pharmacovigilance data </a:t>
            </a:r>
            <a:r>
              <a:rPr lang="en-US" sz="1600" dirty="0" smtClean="0">
                <a:solidFill>
                  <a:srgbClr val="002060"/>
                </a:solidFill>
              </a:rPr>
              <a:t>in </a:t>
            </a:r>
            <a:r>
              <a:rPr lang="en-US" sz="1600" dirty="0">
                <a:solidFill>
                  <a:srgbClr val="002060"/>
                </a:solidFill>
              </a:rPr>
              <a:t>order to </a:t>
            </a:r>
            <a:r>
              <a:rPr lang="en-US" sz="1600" dirty="0" smtClean="0">
                <a:solidFill>
                  <a:srgbClr val="002060"/>
                </a:solidFill>
              </a:rPr>
              <a:t>determine </a:t>
            </a:r>
            <a:r>
              <a:rPr lang="en-US" sz="1600" dirty="0">
                <a:solidFill>
                  <a:srgbClr val="002060"/>
                </a:solidFill>
              </a:rPr>
              <a:t>whether there is any change to the </a:t>
            </a:r>
            <a:r>
              <a:rPr lang="en-US" sz="1600" dirty="0" smtClean="0">
                <a:solidFill>
                  <a:srgbClr val="002060"/>
                </a:solidFill>
              </a:rPr>
              <a:t>benefit-risk</a:t>
            </a:r>
            <a:r>
              <a:rPr lang="hu-HU" sz="1600" dirty="0" smtClean="0">
                <a:solidFill>
                  <a:srgbClr val="002060"/>
                </a:solidFill>
              </a:rPr>
              <a:t> </a:t>
            </a:r>
            <a:r>
              <a:rPr lang="en-US" sz="1600" dirty="0" smtClean="0">
                <a:solidFill>
                  <a:srgbClr val="002060"/>
                </a:solidFill>
              </a:rPr>
              <a:t>balance </a:t>
            </a:r>
            <a:r>
              <a:rPr lang="en-US" sz="1600" dirty="0">
                <a:solidFill>
                  <a:srgbClr val="002060"/>
                </a:solidFill>
              </a:rPr>
              <a:t>of those veterinary medicinal </a:t>
            </a:r>
            <a:r>
              <a:rPr lang="en-US" sz="1600" dirty="0" smtClean="0">
                <a:solidFill>
                  <a:srgbClr val="002060"/>
                </a:solidFill>
              </a:rPr>
              <a:t>product</a:t>
            </a:r>
            <a:r>
              <a:rPr lang="hu-HU" sz="1600" dirty="0" smtClean="0">
                <a:solidFill>
                  <a:srgbClr val="002060"/>
                </a:solidFill>
              </a:rPr>
              <a:t> – </a:t>
            </a:r>
            <a:r>
              <a:rPr lang="hu-HU" sz="1600" dirty="0" err="1" smtClean="0">
                <a:solidFill>
                  <a:srgbClr val="002060"/>
                </a:solidFill>
              </a:rPr>
              <a:t>this</a:t>
            </a:r>
            <a:r>
              <a:rPr lang="hu-HU" sz="1600" dirty="0" smtClean="0">
                <a:solidFill>
                  <a:srgbClr val="002060"/>
                </a:solidFill>
              </a:rPr>
              <a:t> </a:t>
            </a:r>
            <a:r>
              <a:rPr lang="hu-HU" sz="1600" dirty="0" err="1" smtClean="0">
                <a:solidFill>
                  <a:srgbClr val="002060"/>
                </a:solidFill>
              </a:rPr>
              <a:t>may</a:t>
            </a:r>
            <a:r>
              <a:rPr lang="hu-HU" sz="1600" dirty="0" smtClean="0">
                <a:solidFill>
                  <a:srgbClr val="002060"/>
                </a:solidFill>
              </a:rPr>
              <a:t> lead </a:t>
            </a:r>
            <a:r>
              <a:rPr lang="hu-HU" sz="1600" dirty="0" err="1" smtClean="0">
                <a:solidFill>
                  <a:srgbClr val="002060"/>
                </a:solidFill>
              </a:rPr>
              <a:t>to</a:t>
            </a:r>
            <a:r>
              <a:rPr lang="hu-HU" sz="1600" dirty="0" smtClean="0">
                <a:solidFill>
                  <a:srgbClr val="002060"/>
                </a:solidFill>
              </a:rPr>
              <a:t> </a:t>
            </a:r>
            <a:r>
              <a:rPr lang="hu-HU" sz="1600" dirty="0" err="1" smtClean="0">
                <a:solidFill>
                  <a:srgbClr val="002060"/>
                </a:solidFill>
              </a:rPr>
              <a:t>modification</a:t>
            </a:r>
            <a:r>
              <a:rPr lang="hu-HU" sz="1600" dirty="0" smtClean="0">
                <a:solidFill>
                  <a:srgbClr val="002060"/>
                </a:solidFill>
              </a:rPr>
              <a:t> of </a:t>
            </a:r>
            <a:r>
              <a:rPr lang="hu-HU" sz="1600" dirty="0" err="1" smtClean="0">
                <a:solidFill>
                  <a:srgbClr val="002060"/>
                </a:solidFill>
              </a:rPr>
              <a:t>the</a:t>
            </a:r>
            <a:r>
              <a:rPr lang="hu-HU" sz="1600" dirty="0" smtClean="0">
                <a:solidFill>
                  <a:srgbClr val="002060"/>
                </a:solidFill>
              </a:rPr>
              <a:t> MA </a:t>
            </a:r>
            <a:r>
              <a:rPr lang="hu-HU" sz="1600" dirty="0" err="1" smtClean="0">
                <a:solidFill>
                  <a:srgbClr val="002060"/>
                </a:solidFill>
              </a:rPr>
              <a:t>or</a:t>
            </a:r>
            <a:r>
              <a:rPr lang="hu-HU" sz="1600" dirty="0" smtClean="0">
                <a:solidFill>
                  <a:srgbClr val="002060"/>
                </a:solidFill>
              </a:rPr>
              <a:t> </a:t>
            </a:r>
            <a:r>
              <a:rPr lang="hu-HU" sz="1600" dirty="0" err="1" smtClean="0">
                <a:solidFill>
                  <a:srgbClr val="002060"/>
                </a:solidFill>
              </a:rPr>
              <a:t>the</a:t>
            </a:r>
            <a:r>
              <a:rPr lang="hu-HU" sz="1600" dirty="0" smtClean="0">
                <a:solidFill>
                  <a:srgbClr val="002060"/>
                </a:solidFill>
              </a:rPr>
              <a:t> SPC</a:t>
            </a:r>
          </a:p>
          <a:p>
            <a:pPr marL="342900" indent="-342900">
              <a:buFontTx/>
              <a:buChar char="-"/>
            </a:pPr>
            <a:r>
              <a:rPr lang="hu-HU" sz="1600" dirty="0" smtClean="0">
                <a:solidFill>
                  <a:srgbClr val="002060"/>
                </a:solidFill>
              </a:rPr>
              <a:t>More </a:t>
            </a:r>
            <a:r>
              <a:rPr lang="hu-HU" sz="1600" dirty="0" err="1" smtClean="0">
                <a:solidFill>
                  <a:srgbClr val="002060"/>
                </a:solidFill>
              </a:rPr>
              <a:t>information</a:t>
            </a:r>
            <a:r>
              <a:rPr lang="hu-HU" sz="1600" dirty="0" smtClean="0">
                <a:solidFill>
                  <a:srgbClr val="002060"/>
                </a:solidFill>
              </a:rPr>
              <a:t>: </a:t>
            </a:r>
            <a:r>
              <a:rPr lang="hu-HU" sz="1600" dirty="0" smtClean="0">
                <a:hlinkClick r:id="rId2"/>
              </a:rPr>
              <a:t>https://portal.nebih.gov.hu</a:t>
            </a:r>
            <a:r>
              <a:rPr lang="hu-HU" sz="1600" dirty="0">
                <a:hlinkClick r:id="rId2"/>
              </a:rPr>
              <a:t>/-/pharmacovigilance</a:t>
            </a:r>
            <a:endParaRPr lang="hu-HU" sz="1600" dirty="0"/>
          </a:p>
          <a:p>
            <a:endParaRPr lang="hu-HU" sz="1600" dirty="0">
              <a:solidFill>
                <a:srgbClr val="002060"/>
              </a:solidFill>
            </a:endParaRPr>
          </a:p>
          <a:p>
            <a:pPr marL="342900" indent="-342900">
              <a:buFontTx/>
              <a:buChar char="-"/>
            </a:pPr>
            <a:endParaRPr lang="hu-HU" sz="1600" dirty="0" smtClean="0">
              <a:solidFill>
                <a:srgbClr val="002060"/>
              </a:solidFill>
            </a:endParaRPr>
          </a:p>
          <a:p>
            <a:pPr marL="342900" indent="-342900">
              <a:buFontTx/>
              <a:buChar char="-"/>
            </a:pPr>
            <a:endParaRPr lang="hu-HU" sz="1600" dirty="0">
              <a:solidFill>
                <a:srgbClr val="002060"/>
              </a:solidFill>
            </a:endParaRPr>
          </a:p>
          <a:p>
            <a:endParaRPr lang="hu-HU" sz="1600" dirty="0">
              <a:solidFill>
                <a:srgbClr val="002060"/>
              </a:solidFill>
            </a:endParaRPr>
          </a:p>
          <a:p>
            <a:endParaRPr lang="hu-HU" sz="1600" dirty="0" smtClean="0">
              <a:solidFill>
                <a:srgbClr val="002060"/>
              </a:solidFill>
            </a:endParaRPr>
          </a:p>
          <a:p>
            <a:endParaRPr lang="hu-HU" sz="1600" dirty="0">
              <a:solidFill>
                <a:srgbClr val="002060"/>
              </a:solidFill>
            </a:endParaRPr>
          </a:p>
          <a:p>
            <a:endParaRPr lang="hu-HU" sz="1600" dirty="0" smtClean="0">
              <a:solidFill>
                <a:srgbClr val="002060"/>
              </a:solidFill>
            </a:endParaRPr>
          </a:p>
          <a:p>
            <a:pPr marL="342900" indent="-342900">
              <a:buFontTx/>
              <a:buChar char="-"/>
            </a:pPr>
            <a:endParaRPr lang="hu-HU" sz="2000" dirty="0" smtClean="0">
              <a:solidFill>
                <a:srgbClr val="002060"/>
              </a:solidFill>
            </a:endParaRPr>
          </a:p>
          <a:p>
            <a:endParaRPr lang="hu-HU" dirty="0"/>
          </a:p>
          <a:p>
            <a:endParaRPr lang="hu-HU" b="1" dirty="0">
              <a:solidFill>
                <a:srgbClr val="003399"/>
              </a:solidFill>
            </a:endParaRPr>
          </a:p>
          <a:p>
            <a:endParaRPr lang="hu-HU" sz="1400" dirty="0">
              <a:solidFill>
                <a:schemeClr val="tx1"/>
              </a:solidFill>
            </a:endParaRPr>
          </a:p>
        </p:txBody>
      </p:sp>
      <p:sp>
        <p:nvSpPr>
          <p:cNvPr id="2" name="Téglalap 1"/>
          <p:cNvSpPr/>
          <p:nvPr/>
        </p:nvSpPr>
        <p:spPr>
          <a:xfrm>
            <a:off x="440168" y="5754319"/>
            <a:ext cx="10484506" cy="1384995"/>
          </a:xfrm>
          <a:prstGeom prst="rect">
            <a:avLst/>
          </a:prstGeom>
        </p:spPr>
        <p:txBody>
          <a:bodyPr wrap="square">
            <a:spAutoFit/>
          </a:bodyPr>
          <a:lstStyle/>
          <a:p>
            <a:r>
              <a:rPr lang="hu-HU" sz="1600" dirty="0" err="1" smtClean="0"/>
              <a:t>Guideline</a:t>
            </a:r>
            <a:r>
              <a:rPr lang="hu-HU" sz="1600" dirty="0" smtClean="0"/>
              <a:t>: </a:t>
            </a:r>
            <a:r>
              <a:rPr lang="hu-HU" sz="1600" dirty="0" smtClean="0">
                <a:hlinkClick r:id="rId3"/>
              </a:rPr>
              <a:t>https://portal.nebih.gov.hu/documents/10182/1072640/mellekhatas+bejelentes.pdf/8b2573c6-a288-c602-8af3-e6de6d5fae37</a:t>
            </a:r>
            <a:endParaRPr lang="hu-HU" sz="1600" dirty="0" smtClean="0"/>
          </a:p>
          <a:p>
            <a:r>
              <a:rPr lang="hu-HU" sz="1600" dirty="0" smtClean="0"/>
              <a:t>Online </a:t>
            </a:r>
            <a:r>
              <a:rPr lang="hu-HU" sz="1600" dirty="0" err="1" smtClean="0"/>
              <a:t>reporting</a:t>
            </a:r>
            <a:r>
              <a:rPr lang="hu-HU" sz="1600" dirty="0" smtClean="0"/>
              <a:t>: </a:t>
            </a:r>
            <a:r>
              <a:rPr lang="hu-HU" sz="1600" dirty="0" smtClean="0">
                <a:hlinkClick r:id="rId4"/>
              </a:rPr>
              <a:t>https://portal.nebih.gov.hu/allatgyogyaszati-keszitmeny-mellekhatas-bejelentes</a:t>
            </a:r>
            <a:endParaRPr lang="hu-HU" sz="1600" dirty="0" smtClean="0"/>
          </a:p>
          <a:p>
            <a:endParaRPr lang="hu-HU" dirty="0" smtClean="0"/>
          </a:p>
          <a:p>
            <a:endParaRPr lang="hu-HU" dirty="0"/>
          </a:p>
        </p:txBody>
      </p:sp>
    </p:spTree>
    <p:extLst>
      <p:ext uri="{BB962C8B-B14F-4D97-AF65-F5344CB8AC3E}">
        <p14:creationId xmlns:p14="http://schemas.microsoft.com/office/powerpoint/2010/main" val="3638928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p:txBody>
          <a:bodyPr/>
          <a:lstStyle/>
          <a:p>
            <a:r>
              <a:rPr lang="hu-HU" dirty="0" smtClean="0"/>
              <a:t>National </a:t>
            </a:r>
            <a:r>
              <a:rPr lang="hu-HU" dirty="0" err="1" smtClean="0"/>
              <a:t>provisions</a:t>
            </a:r>
            <a:r>
              <a:rPr lang="hu-HU" dirty="0" smtClean="0"/>
              <a:t> – IV. Data </a:t>
            </a:r>
            <a:r>
              <a:rPr lang="hu-HU" dirty="0" err="1" smtClean="0"/>
              <a:t>collection</a:t>
            </a:r>
            <a:endParaRPr lang="hu-HU" dirty="0" smtClean="0"/>
          </a:p>
          <a:p>
            <a:endParaRPr lang="hu-HU" dirty="0"/>
          </a:p>
          <a:p>
            <a:endParaRPr lang="hu-HU" sz="2000" dirty="0" smtClean="0">
              <a:solidFill>
                <a:srgbClr val="002060"/>
              </a:solidFill>
            </a:endParaRPr>
          </a:p>
          <a:p>
            <a:pPr marL="342900" indent="-342900">
              <a:buFontTx/>
              <a:buChar char="-"/>
            </a:pPr>
            <a:r>
              <a:rPr lang="hu-HU" sz="1600" dirty="0" err="1" smtClean="0">
                <a:solidFill>
                  <a:srgbClr val="002060"/>
                </a:solidFill>
              </a:rPr>
              <a:t>Obligatory</a:t>
            </a:r>
            <a:r>
              <a:rPr lang="hu-HU" sz="1600" dirty="0" smtClean="0">
                <a:solidFill>
                  <a:srgbClr val="002060"/>
                </a:solidFill>
              </a:rPr>
              <a:t> </a:t>
            </a:r>
            <a:r>
              <a:rPr lang="hu-HU" sz="1600" dirty="0" err="1">
                <a:solidFill>
                  <a:srgbClr val="002060"/>
                </a:solidFill>
              </a:rPr>
              <a:t>since</a:t>
            </a:r>
            <a:r>
              <a:rPr lang="hu-HU" sz="1600" dirty="0">
                <a:solidFill>
                  <a:srgbClr val="002060"/>
                </a:solidFill>
              </a:rPr>
              <a:t> </a:t>
            </a:r>
            <a:r>
              <a:rPr lang="hu-HU" sz="1600" dirty="0" err="1">
                <a:solidFill>
                  <a:srgbClr val="002060"/>
                </a:solidFill>
              </a:rPr>
              <a:t>February</a:t>
            </a:r>
            <a:r>
              <a:rPr lang="hu-HU" sz="1600" dirty="0">
                <a:solidFill>
                  <a:srgbClr val="002060"/>
                </a:solidFill>
              </a:rPr>
              <a:t> </a:t>
            </a:r>
            <a:r>
              <a:rPr lang="hu-HU" sz="1600" dirty="0" smtClean="0">
                <a:solidFill>
                  <a:srgbClr val="002060"/>
                </a:solidFill>
              </a:rPr>
              <a:t>2022</a:t>
            </a:r>
          </a:p>
          <a:p>
            <a:pPr marL="342900" indent="-342900">
              <a:buFontTx/>
              <a:buChar char="-"/>
            </a:pPr>
            <a:r>
              <a:rPr lang="en-US" sz="1600" dirty="0" smtClean="0">
                <a:solidFill>
                  <a:srgbClr val="002060"/>
                </a:solidFill>
              </a:rPr>
              <a:t>in </a:t>
            </a:r>
            <a:r>
              <a:rPr lang="en-US" sz="1600" dirty="0">
                <a:solidFill>
                  <a:srgbClr val="002060"/>
                </a:solidFill>
              </a:rPr>
              <a:t>the online system of the CCA (NFCSO</a:t>
            </a:r>
            <a:r>
              <a:rPr lang="en-US" sz="1600" dirty="0" smtClean="0">
                <a:solidFill>
                  <a:srgbClr val="002060"/>
                </a:solidFill>
              </a:rPr>
              <a:t>)</a:t>
            </a:r>
            <a:r>
              <a:rPr lang="hu-HU" sz="1600" dirty="0" smtClean="0">
                <a:solidFill>
                  <a:srgbClr val="002060"/>
                </a:solidFill>
              </a:rPr>
              <a:t>, </a:t>
            </a:r>
            <a:r>
              <a:rPr lang="hu-HU" sz="1600" dirty="0" err="1" smtClean="0">
                <a:solidFill>
                  <a:srgbClr val="002060"/>
                </a:solidFill>
              </a:rPr>
              <a:t>through</a:t>
            </a:r>
            <a:r>
              <a:rPr lang="hu-HU" sz="1600" dirty="0" smtClean="0">
                <a:solidFill>
                  <a:srgbClr val="002060"/>
                </a:solidFill>
              </a:rPr>
              <a:t> </a:t>
            </a:r>
            <a:r>
              <a:rPr lang="hu-HU" sz="1600" dirty="0" err="1" smtClean="0">
                <a:solidFill>
                  <a:srgbClr val="002060"/>
                </a:solidFill>
              </a:rPr>
              <a:t>the</a:t>
            </a:r>
            <a:r>
              <a:rPr lang="hu-HU" sz="1600" dirty="0" smtClean="0">
                <a:solidFill>
                  <a:srgbClr val="002060"/>
                </a:solidFill>
              </a:rPr>
              <a:t> </a:t>
            </a:r>
            <a:r>
              <a:rPr lang="hu-HU" sz="1600" dirty="0" err="1" smtClean="0">
                <a:solidFill>
                  <a:srgbClr val="002060"/>
                </a:solidFill>
              </a:rPr>
              <a:t>central</a:t>
            </a:r>
            <a:r>
              <a:rPr lang="hu-HU" sz="1600" dirty="0" smtClean="0">
                <a:solidFill>
                  <a:srgbClr val="002060"/>
                </a:solidFill>
              </a:rPr>
              <a:t> „</a:t>
            </a:r>
            <a:r>
              <a:rPr lang="hu-HU" sz="1600" dirty="0" err="1" smtClean="0">
                <a:solidFill>
                  <a:srgbClr val="002060"/>
                </a:solidFill>
              </a:rPr>
              <a:t>Client</a:t>
            </a:r>
            <a:r>
              <a:rPr lang="hu-HU" sz="1600" dirty="0" smtClean="0">
                <a:solidFill>
                  <a:srgbClr val="002060"/>
                </a:solidFill>
              </a:rPr>
              <a:t> </a:t>
            </a:r>
            <a:r>
              <a:rPr lang="hu-HU" sz="1600" dirty="0" err="1" smtClean="0">
                <a:solidFill>
                  <a:srgbClr val="002060"/>
                </a:solidFill>
              </a:rPr>
              <a:t>Profile</a:t>
            </a:r>
            <a:r>
              <a:rPr lang="hu-HU" sz="1600" dirty="0" smtClean="0">
                <a:solidFill>
                  <a:srgbClr val="002060"/>
                </a:solidFill>
              </a:rPr>
              <a:t> </a:t>
            </a:r>
            <a:r>
              <a:rPr lang="hu-HU" sz="1600" dirty="0">
                <a:solidFill>
                  <a:srgbClr val="002060"/>
                </a:solidFill>
              </a:rPr>
              <a:t>S</a:t>
            </a:r>
            <a:r>
              <a:rPr lang="hu-HU" sz="1600" dirty="0" smtClean="0">
                <a:solidFill>
                  <a:srgbClr val="002060"/>
                </a:solidFill>
              </a:rPr>
              <a:t>ystem”</a:t>
            </a:r>
            <a:endParaRPr lang="hu-HU" sz="1600" dirty="0">
              <a:solidFill>
                <a:srgbClr val="002060"/>
              </a:solidFill>
            </a:endParaRPr>
          </a:p>
          <a:p>
            <a:r>
              <a:rPr lang="hu-HU" sz="1600" u="sng" dirty="0" err="1">
                <a:solidFill>
                  <a:srgbClr val="002060"/>
                </a:solidFill>
              </a:rPr>
              <a:t>Sales</a:t>
            </a:r>
            <a:r>
              <a:rPr lang="hu-HU" sz="1600" u="sng" dirty="0">
                <a:solidFill>
                  <a:srgbClr val="002060"/>
                </a:solidFill>
              </a:rPr>
              <a:t> </a:t>
            </a:r>
            <a:r>
              <a:rPr lang="hu-HU" sz="1600" u="sng" dirty="0" err="1">
                <a:solidFill>
                  <a:srgbClr val="002060"/>
                </a:solidFill>
              </a:rPr>
              <a:t>data</a:t>
            </a:r>
            <a:endParaRPr lang="hu-HU" sz="1600" u="sng" dirty="0">
              <a:solidFill>
                <a:srgbClr val="002060"/>
              </a:solidFill>
            </a:endParaRPr>
          </a:p>
          <a:p>
            <a:pPr marL="342900" indent="-342900">
              <a:buFontTx/>
              <a:buChar char="-"/>
            </a:pPr>
            <a:r>
              <a:rPr lang="hu-HU" sz="1600" dirty="0" err="1" smtClean="0">
                <a:solidFill>
                  <a:srgbClr val="002060"/>
                </a:solidFill>
              </a:rPr>
              <a:t>wholesalers</a:t>
            </a:r>
            <a:r>
              <a:rPr lang="hu-HU" sz="1600" dirty="0">
                <a:solidFill>
                  <a:srgbClr val="002060"/>
                </a:solidFill>
              </a:rPr>
              <a:t>, </a:t>
            </a:r>
            <a:r>
              <a:rPr lang="hu-HU" sz="1600" dirty="0" err="1" smtClean="0">
                <a:solidFill>
                  <a:srgbClr val="002060"/>
                </a:solidFill>
              </a:rPr>
              <a:t>till</a:t>
            </a:r>
            <a:r>
              <a:rPr lang="hu-HU" sz="1600" dirty="0" smtClean="0">
                <a:solidFill>
                  <a:srgbClr val="002060"/>
                </a:solidFill>
              </a:rPr>
              <a:t> 1 </a:t>
            </a:r>
            <a:r>
              <a:rPr lang="hu-HU" sz="1600" dirty="0" err="1">
                <a:solidFill>
                  <a:srgbClr val="002060"/>
                </a:solidFill>
              </a:rPr>
              <a:t>March</a:t>
            </a:r>
            <a:r>
              <a:rPr lang="hu-HU" sz="1600" dirty="0">
                <a:solidFill>
                  <a:srgbClr val="002060"/>
                </a:solidFill>
              </a:rPr>
              <a:t> </a:t>
            </a:r>
            <a:r>
              <a:rPr lang="hu-HU" sz="1600" dirty="0" err="1">
                <a:solidFill>
                  <a:srgbClr val="002060"/>
                </a:solidFill>
              </a:rPr>
              <a:t>every</a:t>
            </a:r>
            <a:r>
              <a:rPr lang="hu-HU" sz="1600" dirty="0">
                <a:solidFill>
                  <a:srgbClr val="002060"/>
                </a:solidFill>
              </a:rPr>
              <a:t> </a:t>
            </a:r>
            <a:r>
              <a:rPr lang="hu-HU" sz="1600" dirty="0" err="1">
                <a:solidFill>
                  <a:srgbClr val="002060"/>
                </a:solidFill>
              </a:rPr>
              <a:t>year</a:t>
            </a:r>
            <a:r>
              <a:rPr lang="hu-HU" sz="1600" dirty="0">
                <a:solidFill>
                  <a:srgbClr val="002060"/>
                </a:solidFill>
              </a:rPr>
              <a:t> </a:t>
            </a:r>
            <a:r>
              <a:rPr lang="hu-HU" sz="1600" dirty="0" smtClean="0">
                <a:solidFill>
                  <a:srgbClr val="002060"/>
                </a:solidFill>
              </a:rPr>
              <a:t>(</a:t>
            </a:r>
            <a:r>
              <a:rPr lang="hu-HU" sz="1600" dirty="0" err="1" smtClean="0">
                <a:solidFill>
                  <a:srgbClr val="002060"/>
                </a:solidFill>
              </a:rPr>
              <a:t>voluntary</a:t>
            </a:r>
            <a:r>
              <a:rPr lang="hu-HU" sz="1600" dirty="0" smtClean="0">
                <a:solidFill>
                  <a:srgbClr val="002060"/>
                </a:solidFill>
              </a:rPr>
              <a:t> ESVAC </a:t>
            </a:r>
            <a:r>
              <a:rPr lang="hu-HU" sz="1600" dirty="0" err="1" smtClean="0">
                <a:solidFill>
                  <a:srgbClr val="002060"/>
                </a:solidFill>
              </a:rPr>
              <a:t>data</a:t>
            </a:r>
            <a:r>
              <a:rPr lang="hu-HU" sz="1600" dirty="0" smtClean="0">
                <a:solidFill>
                  <a:srgbClr val="002060"/>
                </a:solidFill>
              </a:rPr>
              <a:t> </a:t>
            </a:r>
            <a:r>
              <a:rPr lang="hu-HU" sz="1600" dirty="0" err="1" smtClean="0">
                <a:solidFill>
                  <a:srgbClr val="002060"/>
                </a:solidFill>
              </a:rPr>
              <a:t>since</a:t>
            </a:r>
            <a:r>
              <a:rPr lang="hu-HU" sz="1600" dirty="0" smtClean="0">
                <a:solidFill>
                  <a:srgbClr val="002060"/>
                </a:solidFill>
              </a:rPr>
              <a:t> 2010)</a:t>
            </a:r>
          </a:p>
          <a:p>
            <a:pPr marL="342900" indent="-342900">
              <a:buFontTx/>
              <a:buChar char="-"/>
            </a:pPr>
            <a:r>
              <a:rPr lang="hu-HU" sz="1600" dirty="0" smtClean="0">
                <a:solidFill>
                  <a:srgbClr val="002060"/>
                </a:solidFill>
              </a:rPr>
              <a:t>FELIR </a:t>
            </a:r>
            <a:r>
              <a:rPr lang="hu-HU" sz="1600" dirty="0" err="1" smtClean="0">
                <a:solidFill>
                  <a:srgbClr val="002060"/>
                </a:solidFill>
              </a:rPr>
              <a:t>identification</a:t>
            </a:r>
            <a:r>
              <a:rPr lang="hu-HU" sz="1600" dirty="0" smtClean="0">
                <a:solidFill>
                  <a:srgbClr val="002060"/>
                </a:solidFill>
              </a:rPr>
              <a:t> </a:t>
            </a:r>
            <a:r>
              <a:rPr lang="hu-HU" sz="1600" dirty="0" err="1" smtClean="0">
                <a:solidFill>
                  <a:srgbClr val="002060"/>
                </a:solidFill>
              </a:rPr>
              <a:t>number</a:t>
            </a:r>
            <a:r>
              <a:rPr lang="hu-HU" sz="1600" dirty="0" smtClean="0">
                <a:solidFill>
                  <a:srgbClr val="002060"/>
                </a:solidFill>
              </a:rPr>
              <a:t>, </a:t>
            </a:r>
            <a:r>
              <a:rPr lang="hu-HU" sz="1600" dirty="0" err="1" smtClean="0">
                <a:solidFill>
                  <a:srgbClr val="002060"/>
                </a:solidFill>
              </a:rPr>
              <a:t>name</a:t>
            </a:r>
            <a:r>
              <a:rPr lang="hu-HU" sz="1600" dirty="0" smtClean="0">
                <a:solidFill>
                  <a:srgbClr val="002060"/>
                </a:solidFill>
              </a:rPr>
              <a:t>, </a:t>
            </a:r>
            <a:r>
              <a:rPr lang="hu-HU" sz="1600" dirty="0" err="1" smtClean="0">
                <a:solidFill>
                  <a:srgbClr val="002060"/>
                </a:solidFill>
              </a:rPr>
              <a:t>package</a:t>
            </a:r>
            <a:r>
              <a:rPr lang="hu-HU" sz="1600" dirty="0" smtClean="0">
                <a:solidFill>
                  <a:srgbClr val="002060"/>
                </a:solidFill>
              </a:rPr>
              <a:t> unit, </a:t>
            </a:r>
            <a:r>
              <a:rPr lang="hu-HU" sz="1600" dirty="0" err="1" smtClean="0">
                <a:solidFill>
                  <a:srgbClr val="002060"/>
                </a:solidFill>
              </a:rPr>
              <a:t>quantity</a:t>
            </a:r>
            <a:r>
              <a:rPr lang="hu-HU" sz="1600" dirty="0" smtClean="0">
                <a:solidFill>
                  <a:srgbClr val="002060"/>
                </a:solidFill>
              </a:rPr>
              <a:t> per </a:t>
            </a:r>
            <a:r>
              <a:rPr lang="hu-HU" sz="1600" dirty="0" err="1" smtClean="0">
                <a:solidFill>
                  <a:srgbClr val="002060"/>
                </a:solidFill>
              </a:rPr>
              <a:t>units</a:t>
            </a:r>
            <a:r>
              <a:rPr lang="hu-HU" sz="1600" dirty="0" smtClean="0">
                <a:solidFill>
                  <a:srgbClr val="002060"/>
                </a:solidFill>
              </a:rPr>
              <a:t>, </a:t>
            </a:r>
            <a:r>
              <a:rPr lang="hu-HU" sz="1600" dirty="0" err="1" smtClean="0">
                <a:solidFill>
                  <a:srgbClr val="002060"/>
                </a:solidFill>
              </a:rPr>
              <a:t>distribution</a:t>
            </a:r>
            <a:r>
              <a:rPr lang="hu-HU" sz="1600" dirty="0" smtClean="0">
                <a:solidFill>
                  <a:srgbClr val="002060"/>
                </a:solidFill>
              </a:rPr>
              <a:t> </a:t>
            </a:r>
            <a:r>
              <a:rPr lang="hu-HU" sz="1600" dirty="0" err="1" smtClean="0">
                <a:solidFill>
                  <a:srgbClr val="002060"/>
                </a:solidFill>
              </a:rPr>
              <a:t>period</a:t>
            </a:r>
            <a:endParaRPr lang="hu-HU" sz="1600" dirty="0">
              <a:solidFill>
                <a:srgbClr val="002060"/>
              </a:solidFill>
            </a:endParaRPr>
          </a:p>
          <a:p>
            <a:r>
              <a:rPr lang="hu-HU" sz="1600" u="sng" dirty="0" err="1">
                <a:solidFill>
                  <a:srgbClr val="002060"/>
                </a:solidFill>
              </a:rPr>
              <a:t>Use</a:t>
            </a:r>
            <a:r>
              <a:rPr lang="hu-HU" sz="1600" u="sng" dirty="0">
                <a:solidFill>
                  <a:srgbClr val="002060"/>
                </a:solidFill>
              </a:rPr>
              <a:t> </a:t>
            </a:r>
            <a:r>
              <a:rPr lang="hu-HU" sz="1600" u="sng" dirty="0" err="1" smtClean="0">
                <a:solidFill>
                  <a:srgbClr val="002060"/>
                </a:solidFill>
              </a:rPr>
              <a:t>data</a:t>
            </a:r>
            <a:r>
              <a:rPr lang="hu-HU" sz="1600" u="sng" dirty="0" smtClean="0">
                <a:solidFill>
                  <a:srgbClr val="002060"/>
                </a:solidFill>
              </a:rPr>
              <a:t> – ALL FOOD PRODUCING SPECIES!</a:t>
            </a:r>
          </a:p>
          <a:p>
            <a:pPr marL="342900" indent="-342900">
              <a:buFontTx/>
              <a:buChar char="-"/>
            </a:pPr>
            <a:r>
              <a:rPr lang="hu-HU" sz="1600" dirty="0" err="1" smtClean="0">
                <a:solidFill>
                  <a:srgbClr val="002060"/>
                </a:solidFill>
              </a:rPr>
              <a:t>data</a:t>
            </a:r>
            <a:r>
              <a:rPr lang="hu-HU" sz="1600" dirty="0" smtClean="0">
                <a:solidFill>
                  <a:srgbClr val="002060"/>
                </a:solidFill>
              </a:rPr>
              <a:t> </a:t>
            </a:r>
            <a:r>
              <a:rPr lang="hu-HU" sz="1600" dirty="0" err="1" smtClean="0">
                <a:solidFill>
                  <a:srgbClr val="002060"/>
                </a:solidFill>
              </a:rPr>
              <a:t>provider</a:t>
            </a:r>
            <a:r>
              <a:rPr lang="hu-HU" sz="1600" dirty="0" smtClean="0">
                <a:solidFill>
                  <a:srgbClr val="002060"/>
                </a:solidFill>
              </a:rPr>
              <a:t>: </a:t>
            </a:r>
            <a:r>
              <a:rPr lang="hu-HU" sz="1600" dirty="0" err="1" smtClean="0">
                <a:solidFill>
                  <a:srgbClr val="002060"/>
                </a:solidFill>
              </a:rPr>
              <a:t>veterinarian</a:t>
            </a:r>
            <a:r>
              <a:rPr lang="hu-HU" sz="1600" dirty="0" smtClean="0">
                <a:solidFill>
                  <a:srgbClr val="002060"/>
                </a:solidFill>
              </a:rPr>
              <a:t>, on </a:t>
            </a:r>
            <a:r>
              <a:rPr lang="hu-HU" sz="1600" dirty="0" err="1" smtClean="0">
                <a:solidFill>
                  <a:srgbClr val="002060"/>
                </a:solidFill>
              </a:rPr>
              <a:t>VMPs</a:t>
            </a:r>
            <a:r>
              <a:rPr lang="hu-HU" sz="1600" dirty="0" smtClean="0">
                <a:solidFill>
                  <a:srgbClr val="002060"/>
                </a:solidFill>
              </a:rPr>
              <a:t> and </a:t>
            </a:r>
            <a:r>
              <a:rPr lang="hu-HU" sz="1600" dirty="0" err="1" smtClean="0">
                <a:solidFill>
                  <a:srgbClr val="002060"/>
                </a:solidFill>
              </a:rPr>
              <a:t>medicated</a:t>
            </a:r>
            <a:r>
              <a:rPr lang="hu-HU" sz="1600" dirty="0" smtClean="0">
                <a:solidFill>
                  <a:srgbClr val="002060"/>
                </a:solidFill>
              </a:rPr>
              <a:t> </a:t>
            </a:r>
            <a:r>
              <a:rPr lang="hu-HU" sz="1600" dirty="0" err="1" smtClean="0">
                <a:solidFill>
                  <a:srgbClr val="002060"/>
                </a:solidFill>
              </a:rPr>
              <a:t>feed</a:t>
            </a:r>
            <a:r>
              <a:rPr lang="hu-HU" sz="1600" dirty="0" smtClean="0">
                <a:solidFill>
                  <a:srgbClr val="002060"/>
                </a:solidFill>
              </a:rPr>
              <a:t> </a:t>
            </a:r>
            <a:r>
              <a:rPr lang="hu-HU" sz="1600" dirty="0" err="1" smtClean="0">
                <a:solidFill>
                  <a:srgbClr val="002060"/>
                </a:solidFill>
              </a:rPr>
              <a:t>containing</a:t>
            </a:r>
            <a:r>
              <a:rPr lang="hu-HU" sz="1600" dirty="0" smtClean="0">
                <a:solidFill>
                  <a:srgbClr val="002060"/>
                </a:solidFill>
              </a:rPr>
              <a:t> </a:t>
            </a:r>
            <a:r>
              <a:rPr lang="hu-HU" sz="1600" dirty="0" err="1" smtClean="0">
                <a:solidFill>
                  <a:srgbClr val="002060"/>
                </a:solidFill>
              </a:rPr>
              <a:t>ABs</a:t>
            </a:r>
            <a:endParaRPr lang="hu-HU" sz="1600" dirty="0" smtClean="0">
              <a:solidFill>
                <a:srgbClr val="002060"/>
              </a:solidFill>
            </a:endParaRPr>
          </a:p>
          <a:p>
            <a:pPr marL="342900" indent="-342900">
              <a:buFontTx/>
              <a:buChar char="-"/>
            </a:pPr>
            <a:r>
              <a:rPr lang="hu-HU" sz="1600" dirty="0" err="1">
                <a:solidFill>
                  <a:srgbClr val="002060"/>
                </a:solidFill>
              </a:rPr>
              <a:t>b</a:t>
            </a:r>
            <a:r>
              <a:rPr lang="hu-HU" sz="1600" dirty="0" err="1" smtClean="0">
                <a:solidFill>
                  <a:srgbClr val="002060"/>
                </a:solidFill>
              </a:rPr>
              <a:t>ased</a:t>
            </a:r>
            <a:r>
              <a:rPr lang="hu-HU" sz="1600" dirty="0" smtClean="0">
                <a:solidFill>
                  <a:srgbClr val="002060"/>
                </a:solidFill>
              </a:rPr>
              <a:t> on </a:t>
            </a:r>
            <a:r>
              <a:rPr lang="hu-HU" sz="1600" dirty="0" err="1" smtClean="0">
                <a:solidFill>
                  <a:srgbClr val="002060"/>
                </a:solidFill>
              </a:rPr>
              <a:t>the</a:t>
            </a:r>
            <a:r>
              <a:rPr lang="hu-HU" sz="1600" dirty="0" smtClean="0">
                <a:solidFill>
                  <a:srgbClr val="002060"/>
                </a:solidFill>
              </a:rPr>
              <a:t> „</a:t>
            </a:r>
            <a:r>
              <a:rPr lang="hu-HU" sz="1600" dirty="0" err="1" smtClean="0">
                <a:solidFill>
                  <a:srgbClr val="002060"/>
                </a:solidFill>
              </a:rPr>
              <a:t>treatment</a:t>
            </a:r>
            <a:r>
              <a:rPr lang="hu-HU" sz="1600" dirty="0" smtClean="0">
                <a:solidFill>
                  <a:srgbClr val="002060"/>
                </a:solidFill>
              </a:rPr>
              <a:t> </a:t>
            </a:r>
            <a:r>
              <a:rPr lang="hu-HU" sz="1600" dirty="0" err="1" smtClean="0">
                <a:solidFill>
                  <a:srgbClr val="002060"/>
                </a:solidFill>
              </a:rPr>
              <a:t>diary</a:t>
            </a:r>
            <a:r>
              <a:rPr lang="hu-HU" sz="1600" dirty="0" smtClean="0">
                <a:solidFill>
                  <a:srgbClr val="002060"/>
                </a:solidFill>
              </a:rPr>
              <a:t>”</a:t>
            </a:r>
          </a:p>
          <a:p>
            <a:pPr marL="342900" indent="-342900">
              <a:buFontTx/>
              <a:buChar char="-"/>
            </a:pPr>
            <a:r>
              <a:rPr lang="hu-HU" sz="1600" dirty="0" smtClean="0">
                <a:solidFill>
                  <a:srgbClr val="002060"/>
                </a:solidFill>
              </a:rPr>
              <a:t>FELIR ID, </a:t>
            </a:r>
            <a:r>
              <a:rPr lang="hu-HU" sz="1600" dirty="0" err="1" smtClean="0">
                <a:solidFill>
                  <a:srgbClr val="002060"/>
                </a:solidFill>
              </a:rPr>
              <a:t>breeding</a:t>
            </a:r>
            <a:r>
              <a:rPr lang="hu-HU" sz="1600" dirty="0" smtClean="0">
                <a:solidFill>
                  <a:srgbClr val="002060"/>
                </a:solidFill>
              </a:rPr>
              <a:t> </a:t>
            </a:r>
            <a:r>
              <a:rPr lang="hu-HU" sz="1600" dirty="0" err="1" smtClean="0">
                <a:solidFill>
                  <a:srgbClr val="002060"/>
                </a:solidFill>
              </a:rPr>
              <a:t>code</a:t>
            </a:r>
            <a:r>
              <a:rPr lang="hu-HU" sz="1600" dirty="0" smtClean="0">
                <a:solidFill>
                  <a:srgbClr val="002060"/>
                </a:solidFill>
              </a:rPr>
              <a:t> of </a:t>
            </a:r>
            <a:r>
              <a:rPr lang="hu-HU" sz="1600" dirty="0" err="1" smtClean="0">
                <a:solidFill>
                  <a:srgbClr val="002060"/>
                </a:solidFill>
              </a:rPr>
              <a:t>the</a:t>
            </a:r>
            <a:r>
              <a:rPr lang="hu-HU" sz="1600" dirty="0" smtClean="0">
                <a:solidFill>
                  <a:srgbClr val="002060"/>
                </a:solidFill>
              </a:rPr>
              <a:t> farm</a:t>
            </a:r>
          </a:p>
          <a:p>
            <a:pPr marL="342900" indent="-342900">
              <a:buFontTx/>
              <a:buChar char="-"/>
            </a:pPr>
            <a:r>
              <a:rPr lang="hu-HU" sz="1600" dirty="0" err="1">
                <a:solidFill>
                  <a:srgbClr val="002060"/>
                </a:solidFill>
              </a:rPr>
              <a:t>n</a:t>
            </a:r>
            <a:r>
              <a:rPr lang="hu-HU" sz="1600" dirty="0" err="1" smtClean="0">
                <a:solidFill>
                  <a:srgbClr val="002060"/>
                </a:solidFill>
              </a:rPr>
              <a:t>ame</a:t>
            </a:r>
            <a:r>
              <a:rPr lang="hu-HU" sz="1600" dirty="0" smtClean="0">
                <a:solidFill>
                  <a:srgbClr val="002060"/>
                </a:solidFill>
              </a:rPr>
              <a:t>, </a:t>
            </a:r>
            <a:r>
              <a:rPr lang="hu-HU" sz="1600" dirty="0" err="1" smtClean="0">
                <a:solidFill>
                  <a:srgbClr val="002060"/>
                </a:solidFill>
              </a:rPr>
              <a:t>package</a:t>
            </a:r>
            <a:r>
              <a:rPr lang="hu-HU" sz="1600" dirty="0" smtClean="0">
                <a:solidFill>
                  <a:srgbClr val="002060"/>
                </a:solidFill>
              </a:rPr>
              <a:t> unit and </a:t>
            </a:r>
            <a:r>
              <a:rPr lang="hu-HU" sz="1600" dirty="0" err="1" smtClean="0">
                <a:solidFill>
                  <a:srgbClr val="002060"/>
                </a:solidFill>
              </a:rPr>
              <a:t>quantity</a:t>
            </a:r>
            <a:r>
              <a:rPr lang="hu-HU" sz="1600" dirty="0" smtClean="0">
                <a:solidFill>
                  <a:srgbClr val="002060"/>
                </a:solidFill>
              </a:rPr>
              <a:t> </a:t>
            </a:r>
            <a:r>
              <a:rPr lang="hu-HU" sz="1600" dirty="0" err="1" smtClean="0">
                <a:solidFill>
                  <a:srgbClr val="002060"/>
                </a:solidFill>
              </a:rPr>
              <a:t>by</a:t>
            </a:r>
            <a:r>
              <a:rPr lang="hu-HU" sz="1600" dirty="0" smtClean="0">
                <a:solidFill>
                  <a:srgbClr val="002060"/>
                </a:solidFill>
              </a:rPr>
              <a:t> species</a:t>
            </a:r>
          </a:p>
          <a:p>
            <a:pPr marL="342900" indent="-342900">
              <a:buFontTx/>
              <a:buChar char="-"/>
            </a:pPr>
            <a:r>
              <a:rPr lang="hu-HU" sz="1600" dirty="0">
                <a:solidFill>
                  <a:srgbClr val="002060"/>
                </a:solidFill>
              </a:rPr>
              <a:t>s</a:t>
            </a:r>
            <a:r>
              <a:rPr lang="hu-HU" sz="1600" dirty="0" smtClean="0">
                <a:solidFill>
                  <a:srgbClr val="002060"/>
                </a:solidFill>
              </a:rPr>
              <a:t>pecies, </a:t>
            </a:r>
            <a:r>
              <a:rPr lang="hu-HU" sz="1600" dirty="0" err="1" smtClean="0">
                <a:solidFill>
                  <a:srgbClr val="002060"/>
                </a:solidFill>
              </a:rPr>
              <a:t>number</a:t>
            </a:r>
            <a:r>
              <a:rPr lang="hu-HU" sz="1600" dirty="0" smtClean="0">
                <a:solidFill>
                  <a:srgbClr val="002060"/>
                </a:solidFill>
              </a:rPr>
              <a:t>, </a:t>
            </a:r>
            <a:r>
              <a:rPr lang="hu-HU" sz="1600" dirty="0" err="1" smtClean="0">
                <a:solidFill>
                  <a:srgbClr val="002060"/>
                </a:solidFill>
              </a:rPr>
              <a:t>age</a:t>
            </a:r>
            <a:r>
              <a:rPr lang="hu-HU" sz="1600" dirty="0" smtClean="0">
                <a:solidFill>
                  <a:srgbClr val="002060"/>
                </a:solidFill>
              </a:rPr>
              <a:t> of </a:t>
            </a:r>
            <a:r>
              <a:rPr lang="hu-HU" sz="1600" dirty="0" err="1" smtClean="0">
                <a:solidFill>
                  <a:srgbClr val="002060"/>
                </a:solidFill>
              </a:rPr>
              <a:t>treated</a:t>
            </a:r>
            <a:r>
              <a:rPr lang="hu-HU" sz="1600" dirty="0" smtClean="0">
                <a:solidFill>
                  <a:srgbClr val="002060"/>
                </a:solidFill>
              </a:rPr>
              <a:t> </a:t>
            </a:r>
            <a:r>
              <a:rPr lang="hu-HU" sz="1600" dirty="0" err="1" smtClean="0">
                <a:solidFill>
                  <a:srgbClr val="002060"/>
                </a:solidFill>
              </a:rPr>
              <a:t>animals</a:t>
            </a:r>
            <a:endParaRPr lang="hu-HU" sz="1600" dirty="0" smtClean="0">
              <a:solidFill>
                <a:srgbClr val="002060"/>
              </a:solidFill>
            </a:endParaRPr>
          </a:p>
          <a:p>
            <a:pPr marL="342900" indent="-342900">
              <a:buFontTx/>
              <a:buChar char="-"/>
            </a:pPr>
            <a:r>
              <a:rPr lang="hu-HU" sz="1600" dirty="0" err="1">
                <a:solidFill>
                  <a:srgbClr val="002060"/>
                </a:solidFill>
              </a:rPr>
              <a:t>r</a:t>
            </a:r>
            <a:r>
              <a:rPr lang="hu-HU" sz="1600" dirty="0" err="1" smtClean="0">
                <a:solidFill>
                  <a:srgbClr val="002060"/>
                </a:solidFill>
              </a:rPr>
              <a:t>eporting</a:t>
            </a:r>
            <a:r>
              <a:rPr lang="hu-HU" sz="1600" dirty="0" smtClean="0">
                <a:solidFill>
                  <a:srgbClr val="002060"/>
                </a:solidFill>
              </a:rPr>
              <a:t> </a:t>
            </a:r>
            <a:r>
              <a:rPr lang="hu-HU" sz="1600" dirty="0" err="1" smtClean="0">
                <a:solidFill>
                  <a:srgbClr val="002060"/>
                </a:solidFill>
              </a:rPr>
              <a:t>period</a:t>
            </a:r>
            <a:endParaRPr lang="hu-HU" sz="1600" dirty="0" smtClean="0">
              <a:solidFill>
                <a:srgbClr val="002060"/>
              </a:solidFill>
            </a:endParaRPr>
          </a:p>
          <a:p>
            <a:pPr marL="342900" indent="-342900">
              <a:buFontTx/>
              <a:buChar char="-"/>
            </a:pPr>
            <a:r>
              <a:rPr lang="hu-HU" sz="1600" dirty="0">
                <a:solidFill>
                  <a:srgbClr val="002060"/>
                </a:solidFill>
              </a:rPr>
              <a:t>i</a:t>
            </a:r>
            <a:r>
              <a:rPr lang="hu-HU" sz="1600" dirty="0" smtClean="0">
                <a:solidFill>
                  <a:srgbClr val="002060"/>
                </a:solidFill>
              </a:rPr>
              <a:t>n </a:t>
            </a:r>
            <a:r>
              <a:rPr lang="hu-HU" sz="1600" dirty="0" err="1" smtClean="0">
                <a:solidFill>
                  <a:srgbClr val="002060"/>
                </a:solidFill>
              </a:rPr>
              <a:t>case</a:t>
            </a:r>
            <a:r>
              <a:rPr lang="hu-HU" sz="1600" dirty="0" smtClean="0">
                <a:solidFill>
                  <a:srgbClr val="002060"/>
                </a:solidFill>
              </a:rPr>
              <a:t> of </a:t>
            </a:r>
            <a:r>
              <a:rPr lang="hu-HU" sz="1600" dirty="0" err="1" smtClean="0">
                <a:solidFill>
                  <a:srgbClr val="002060"/>
                </a:solidFill>
              </a:rPr>
              <a:t>medicated</a:t>
            </a:r>
            <a:r>
              <a:rPr lang="hu-HU" sz="1600" dirty="0" smtClean="0">
                <a:solidFill>
                  <a:srgbClr val="002060"/>
                </a:solidFill>
              </a:rPr>
              <a:t> </a:t>
            </a:r>
            <a:r>
              <a:rPr lang="hu-HU" sz="1600" dirty="0" err="1" smtClean="0">
                <a:solidFill>
                  <a:srgbClr val="002060"/>
                </a:solidFill>
              </a:rPr>
              <a:t>feed</a:t>
            </a:r>
            <a:r>
              <a:rPr lang="hu-HU" sz="1600" dirty="0" smtClean="0">
                <a:solidFill>
                  <a:srgbClr val="002060"/>
                </a:solidFill>
              </a:rPr>
              <a:t>: </a:t>
            </a:r>
            <a:r>
              <a:rPr lang="hu-HU" sz="1600" dirty="0" err="1" smtClean="0">
                <a:solidFill>
                  <a:srgbClr val="002060"/>
                </a:solidFill>
              </a:rPr>
              <a:t>registration</a:t>
            </a:r>
            <a:r>
              <a:rPr lang="hu-HU" sz="1600" dirty="0" smtClean="0">
                <a:solidFill>
                  <a:srgbClr val="002060"/>
                </a:solidFill>
              </a:rPr>
              <a:t> No of </a:t>
            </a:r>
            <a:r>
              <a:rPr lang="hu-HU" sz="1600" dirty="0" err="1" smtClean="0">
                <a:solidFill>
                  <a:srgbClr val="002060"/>
                </a:solidFill>
              </a:rPr>
              <a:t>feed</a:t>
            </a:r>
            <a:r>
              <a:rPr lang="hu-HU" sz="1600" dirty="0" smtClean="0">
                <a:solidFill>
                  <a:srgbClr val="002060"/>
                </a:solidFill>
              </a:rPr>
              <a:t> </a:t>
            </a:r>
            <a:r>
              <a:rPr lang="hu-HU" sz="1600" dirty="0" err="1" smtClean="0">
                <a:solidFill>
                  <a:srgbClr val="002060"/>
                </a:solidFill>
              </a:rPr>
              <a:t>plant</a:t>
            </a:r>
            <a:r>
              <a:rPr lang="hu-HU" sz="1600" dirty="0" smtClean="0">
                <a:solidFill>
                  <a:srgbClr val="002060"/>
                </a:solidFill>
              </a:rPr>
              <a:t>, mixing </a:t>
            </a:r>
            <a:r>
              <a:rPr lang="hu-HU" sz="1600" dirty="0" err="1" smtClean="0">
                <a:solidFill>
                  <a:srgbClr val="002060"/>
                </a:solidFill>
              </a:rPr>
              <a:t>rate</a:t>
            </a:r>
            <a:r>
              <a:rPr lang="hu-HU" sz="1600" dirty="0" smtClean="0">
                <a:solidFill>
                  <a:srgbClr val="002060"/>
                </a:solidFill>
              </a:rPr>
              <a:t> (mg/kg), </a:t>
            </a:r>
            <a:r>
              <a:rPr lang="hu-HU" sz="1600" dirty="0" err="1" smtClean="0">
                <a:solidFill>
                  <a:srgbClr val="002060"/>
                </a:solidFill>
              </a:rPr>
              <a:t>quantity</a:t>
            </a:r>
            <a:r>
              <a:rPr lang="hu-HU" sz="1600" dirty="0" smtClean="0">
                <a:solidFill>
                  <a:srgbClr val="002060"/>
                </a:solidFill>
              </a:rPr>
              <a:t> of MF</a:t>
            </a:r>
          </a:p>
          <a:p>
            <a:pPr marL="342900" indent="-342900">
              <a:buFontTx/>
              <a:buChar char="-"/>
            </a:pPr>
            <a:r>
              <a:rPr lang="hu-HU" sz="1600" dirty="0" err="1">
                <a:solidFill>
                  <a:srgbClr val="002060"/>
                </a:solidFill>
              </a:rPr>
              <a:t>p</a:t>
            </a:r>
            <a:r>
              <a:rPr lang="hu-HU" sz="1600" dirty="0" err="1" smtClean="0">
                <a:solidFill>
                  <a:srgbClr val="002060"/>
                </a:solidFill>
              </a:rPr>
              <a:t>ossible</a:t>
            </a:r>
            <a:r>
              <a:rPr lang="hu-HU" sz="1600" dirty="0" smtClean="0">
                <a:solidFill>
                  <a:srgbClr val="002060"/>
                </a:solidFill>
              </a:rPr>
              <a:t> </a:t>
            </a:r>
            <a:r>
              <a:rPr lang="hu-HU" sz="1600" dirty="0" err="1" smtClean="0">
                <a:solidFill>
                  <a:srgbClr val="002060"/>
                </a:solidFill>
              </a:rPr>
              <a:t>through</a:t>
            </a:r>
            <a:r>
              <a:rPr lang="hu-HU" sz="1600" dirty="0" smtClean="0">
                <a:solidFill>
                  <a:srgbClr val="002060"/>
                </a:solidFill>
              </a:rPr>
              <a:t> an </a:t>
            </a:r>
            <a:r>
              <a:rPr lang="hu-HU" sz="1600" dirty="0" err="1" smtClean="0">
                <a:solidFill>
                  <a:srgbClr val="002060"/>
                </a:solidFill>
              </a:rPr>
              <a:t>officially</a:t>
            </a:r>
            <a:r>
              <a:rPr lang="hu-HU" sz="1600" dirty="0" smtClean="0">
                <a:solidFill>
                  <a:srgbClr val="002060"/>
                </a:solidFill>
              </a:rPr>
              <a:t> </a:t>
            </a:r>
            <a:r>
              <a:rPr lang="hu-HU" sz="1600" dirty="0" err="1" smtClean="0">
                <a:solidFill>
                  <a:srgbClr val="002060"/>
                </a:solidFill>
              </a:rPr>
              <a:t>delegated</a:t>
            </a:r>
            <a:r>
              <a:rPr lang="hu-HU" sz="1600" dirty="0" smtClean="0">
                <a:solidFill>
                  <a:srgbClr val="002060"/>
                </a:solidFill>
              </a:rPr>
              <a:t> </a:t>
            </a:r>
            <a:r>
              <a:rPr lang="hu-HU" sz="1600" dirty="0" err="1" smtClean="0">
                <a:solidFill>
                  <a:srgbClr val="002060"/>
                </a:solidFill>
              </a:rPr>
              <a:t>person</a:t>
            </a:r>
            <a:r>
              <a:rPr lang="hu-HU" sz="1600" dirty="0" smtClean="0">
                <a:solidFill>
                  <a:srgbClr val="002060"/>
                </a:solidFill>
              </a:rPr>
              <a:t> (</a:t>
            </a:r>
            <a:r>
              <a:rPr lang="hu-HU" sz="1600" dirty="0" err="1" smtClean="0">
                <a:solidFill>
                  <a:srgbClr val="002060"/>
                </a:solidFill>
              </a:rPr>
              <a:t>still</a:t>
            </a:r>
            <a:r>
              <a:rPr lang="hu-HU" sz="1600" dirty="0" smtClean="0">
                <a:solidFill>
                  <a:srgbClr val="002060"/>
                </a:solidFill>
              </a:rPr>
              <a:t> </a:t>
            </a:r>
            <a:r>
              <a:rPr lang="hu-HU" sz="1600" dirty="0" err="1" smtClean="0">
                <a:solidFill>
                  <a:srgbClr val="002060"/>
                </a:solidFill>
              </a:rPr>
              <a:t>the</a:t>
            </a:r>
            <a:r>
              <a:rPr lang="hu-HU" sz="1600" dirty="0" smtClean="0">
                <a:solidFill>
                  <a:srgbClr val="002060"/>
                </a:solidFill>
              </a:rPr>
              <a:t> </a:t>
            </a:r>
            <a:r>
              <a:rPr lang="hu-HU" sz="1600" dirty="0" err="1" smtClean="0">
                <a:solidFill>
                  <a:srgbClr val="002060"/>
                </a:solidFill>
              </a:rPr>
              <a:t>vet’s</a:t>
            </a:r>
            <a:r>
              <a:rPr lang="hu-HU" sz="1600" dirty="0" smtClean="0">
                <a:solidFill>
                  <a:srgbClr val="002060"/>
                </a:solidFill>
              </a:rPr>
              <a:t> </a:t>
            </a:r>
            <a:r>
              <a:rPr lang="hu-HU" sz="1600" dirty="0" err="1" smtClean="0">
                <a:solidFill>
                  <a:srgbClr val="002060"/>
                </a:solidFill>
              </a:rPr>
              <a:t>responsibility</a:t>
            </a:r>
            <a:r>
              <a:rPr lang="hu-HU" sz="1600" dirty="0" smtClean="0">
                <a:solidFill>
                  <a:srgbClr val="002060"/>
                </a:solidFill>
              </a:rPr>
              <a:t>) </a:t>
            </a:r>
          </a:p>
          <a:p>
            <a:endParaRPr lang="hu-HU" sz="1600" dirty="0" smtClean="0">
              <a:solidFill>
                <a:srgbClr val="002060"/>
              </a:solidFill>
            </a:endParaRPr>
          </a:p>
          <a:p>
            <a:r>
              <a:rPr lang="hu-HU" sz="1600" dirty="0" err="1">
                <a:solidFill>
                  <a:srgbClr val="002060"/>
                </a:solidFill>
              </a:rPr>
              <a:t>D</a:t>
            </a:r>
            <a:r>
              <a:rPr lang="hu-HU" sz="1600" dirty="0" err="1" smtClean="0">
                <a:solidFill>
                  <a:srgbClr val="002060"/>
                </a:solidFill>
              </a:rPr>
              <a:t>escriptions</a:t>
            </a:r>
            <a:r>
              <a:rPr lang="hu-HU" sz="1600" dirty="0" smtClean="0">
                <a:solidFill>
                  <a:srgbClr val="002060"/>
                </a:solidFill>
              </a:rPr>
              <a:t>:</a:t>
            </a:r>
          </a:p>
          <a:p>
            <a:pPr lvl="0" algn="just" rtl="0" eaLnBrk="0" fontAlgn="base" hangingPunct="0">
              <a:lnSpc>
                <a:spcPct val="115000"/>
              </a:lnSpc>
              <a:spcBef>
                <a:spcPct val="20000"/>
              </a:spcBef>
            </a:pPr>
            <a:r>
              <a:rPr lang="hu-HU" sz="1600" kern="1200" dirty="0">
                <a:solidFill>
                  <a:prstClr val="black"/>
                </a:solidFill>
                <a:latin typeface="Calibri" panose="020F0502020204030204"/>
                <a:ea typeface="Calibri" panose="020F0502020204030204" pitchFamily="34" charset="0"/>
                <a:cs typeface="Times New Roman" panose="02020603050405020304" pitchFamily="18" charset="0"/>
                <a:hlinkClick r:id="rId2"/>
              </a:rPr>
              <a:t>https://upr.nebih.gov.hu/ng/ugyintezes/ugykatalogus/ugyleiras/F0001-S0011-U0015</a:t>
            </a:r>
            <a:r>
              <a:rPr lang="hu-HU" sz="1600" kern="1200" dirty="0">
                <a:solidFill>
                  <a:prstClr val="black"/>
                </a:solidFill>
                <a:latin typeface="Calibri" panose="020F0502020204030204"/>
                <a:ea typeface="Calibri" panose="020F0502020204030204" pitchFamily="34" charset="0"/>
                <a:cs typeface="Times New Roman" panose="02020603050405020304" pitchFamily="18" charset="0"/>
              </a:rPr>
              <a:t> </a:t>
            </a:r>
            <a:r>
              <a:rPr lang="hu-HU" sz="1600" kern="1200" dirty="0" smtClean="0">
                <a:solidFill>
                  <a:prstClr val="black"/>
                </a:solidFill>
                <a:latin typeface="Calibri" panose="020F0502020204030204"/>
                <a:ea typeface="Calibri" panose="020F0502020204030204" pitchFamily="34" charset="0"/>
                <a:cs typeface="Times New Roman" panose="02020603050405020304" pitchFamily="18" charset="0"/>
              </a:rPr>
              <a:t>(</a:t>
            </a:r>
            <a:r>
              <a:rPr lang="hu-HU" sz="1600" kern="1200" dirty="0" err="1" smtClean="0">
                <a:solidFill>
                  <a:prstClr val="black"/>
                </a:solidFill>
                <a:latin typeface="Calibri" panose="020F0502020204030204"/>
                <a:ea typeface="Calibri" panose="020F0502020204030204" pitchFamily="34" charset="0"/>
                <a:cs typeface="Times New Roman" panose="02020603050405020304" pitchFamily="18" charset="0"/>
              </a:rPr>
              <a:t>sales</a:t>
            </a:r>
            <a:r>
              <a:rPr lang="hu-HU" sz="1600" kern="1200" dirty="0" smtClean="0">
                <a:solidFill>
                  <a:prstClr val="black"/>
                </a:solidFill>
                <a:latin typeface="Calibri" panose="020F0502020204030204"/>
                <a:ea typeface="Calibri" panose="020F0502020204030204" pitchFamily="34" charset="0"/>
                <a:cs typeface="Times New Roman" panose="02020603050405020304" pitchFamily="18" charset="0"/>
              </a:rPr>
              <a:t> </a:t>
            </a:r>
            <a:r>
              <a:rPr lang="hu-HU" sz="1600" kern="1200" dirty="0" err="1" smtClean="0">
                <a:solidFill>
                  <a:prstClr val="black"/>
                </a:solidFill>
                <a:latin typeface="Calibri" panose="020F0502020204030204"/>
                <a:ea typeface="Calibri" panose="020F0502020204030204" pitchFamily="34" charset="0"/>
                <a:cs typeface="Times New Roman" panose="02020603050405020304" pitchFamily="18" charset="0"/>
              </a:rPr>
              <a:t>data</a:t>
            </a:r>
            <a:r>
              <a:rPr lang="hu-HU" sz="1600" kern="1200" dirty="0" smtClean="0">
                <a:solidFill>
                  <a:prstClr val="black"/>
                </a:solidFill>
                <a:latin typeface="Calibri" panose="020F0502020204030204"/>
                <a:ea typeface="Calibri" panose="020F0502020204030204" pitchFamily="34" charset="0"/>
                <a:cs typeface="Times New Roman" panose="02020603050405020304" pitchFamily="18" charset="0"/>
              </a:rPr>
              <a:t>)</a:t>
            </a:r>
            <a:endParaRPr lang="hu-HU" sz="1600" kern="1200" dirty="0">
              <a:solidFill>
                <a:prstClr val="black"/>
              </a:solidFill>
              <a:latin typeface="Calibri" panose="020F0502020204030204"/>
              <a:ea typeface="Calibri" panose="020F0502020204030204" pitchFamily="34" charset="0"/>
              <a:cs typeface="Times New Roman" panose="02020603050405020304" pitchFamily="18" charset="0"/>
            </a:endParaRPr>
          </a:p>
          <a:p>
            <a:pPr lvl="0" algn="just" rtl="0" eaLnBrk="0" fontAlgn="base" hangingPunct="0">
              <a:lnSpc>
                <a:spcPct val="115000"/>
              </a:lnSpc>
              <a:spcBef>
                <a:spcPct val="20000"/>
              </a:spcBef>
            </a:pPr>
            <a:r>
              <a:rPr lang="hu-HU" sz="1600" kern="1200" dirty="0">
                <a:solidFill>
                  <a:prstClr val="black"/>
                </a:solidFill>
                <a:latin typeface="Calibri" panose="020F0502020204030204"/>
                <a:ea typeface="Calibri" panose="020F0502020204030204" pitchFamily="34" charset="0"/>
                <a:cs typeface="Times New Roman" panose="02020603050405020304" pitchFamily="18" charset="0"/>
                <a:hlinkClick r:id="rId3"/>
              </a:rPr>
              <a:t>https://upr.nebih.gov.hu/ng/ugyintezes/ugykatalogus/ugyleiras/F0001-S0011-U0016</a:t>
            </a:r>
            <a:r>
              <a:rPr lang="hu-HU" sz="1600" kern="1200" dirty="0">
                <a:solidFill>
                  <a:prstClr val="black"/>
                </a:solidFill>
                <a:latin typeface="Calibri" panose="020F0502020204030204"/>
                <a:ea typeface="Calibri" panose="020F0502020204030204" pitchFamily="34" charset="0"/>
                <a:cs typeface="Times New Roman" panose="02020603050405020304" pitchFamily="18" charset="0"/>
              </a:rPr>
              <a:t> </a:t>
            </a:r>
            <a:r>
              <a:rPr lang="hu-HU" sz="1600" kern="1200" dirty="0" smtClean="0">
                <a:solidFill>
                  <a:prstClr val="black"/>
                </a:solidFill>
                <a:latin typeface="Calibri" panose="020F0502020204030204"/>
                <a:ea typeface="Calibri" panose="020F0502020204030204" pitchFamily="34" charset="0"/>
                <a:cs typeface="Times New Roman" panose="02020603050405020304" pitchFamily="18" charset="0"/>
              </a:rPr>
              <a:t>(</a:t>
            </a:r>
            <a:r>
              <a:rPr lang="hu-HU" sz="1600" kern="1200" dirty="0" err="1" smtClean="0">
                <a:solidFill>
                  <a:prstClr val="black"/>
                </a:solidFill>
                <a:latin typeface="Calibri" panose="020F0502020204030204"/>
                <a:ea typeface="Calibri" panose="020F0502020204030204" pitchFamily="34" charset="0"/>
                <a:cs typeface="Times New Roman" panose="02020603050405020304" pitchFamily="18" charset="0"/>
              </a:rPr>
              <a:t>use</a:t>
            </a:r>
            <a:r>
              <a:rPr lang="hu-HU" sz="1600" kern="1200" dirty="0" smtClean="0">
                <a:solidFill>
                  <a:prstClr val="black"/>
                </a:solidFill>
                <a:latin typeface="Calibri" panose="020F0502020204030204"/>
                <a:ea typeface="Calibri" panose="020F0502020204030204" pitchFamily="34" charset="0"/>
                <a:cs typeface="Times New Roman" panose="02020603050405020304" pitchFamily="18" charset="0"/>
              </a:rPr>
              <a:t> </a:t>
            </a:r>
            <a:r>
              <a:rPr lang="hu-HU" sz="1600" kern="1200" dirty="0" err="1" smtClean="0">
                <a:solidFill>
                  <a:prstClr val="black"/>
                </a:solidFill>
                <a:latin typeface="Calibri" panose="020F0502020204030204"/>
                <a:ea typeface="Calibri" panose="020F0502020204030204" pitchFamily="34" charset="0"/>
                <a:cs typeface="Times New Roman" panose="02020603050405020304" pitchFamily="18" charset="0"/>
              </a:rPr>
              <a:t>data</a:t>
            </a:r>
            <a:r>
              <a:rPr lang="hu-HU" sz="1600" kern="1200" dirty="0" smtClean="0">
                <a:solidFill>
                  <a:prstClr val="black"/>
                </a:solidFill>
                <a:latin typeface="Calibri" panose="020F0502020204030204"/>
                <a:ea typeface="Calibri" panose="020F0502020204030204" pitchFamily="34" charset="0"/>
                <a:cs typeface="Times New Roman" panose="02020603050405020304" pitchFamily="18" charset="0"/>
              </a:rPr>
              <a:t>)</a:t>
            </a:r>
            <a:endParaRPr lang="hu-HU" sz="1600" kern="1200" dirty="0">
              <a:solidFill>
                <a:prstClr val="black"/>
              </a:solidFill>
              <a:latin typeface="Calibri" panose="020F0502020204030204"/>
              <a:ea typeface="Calibri" panose="020F0502020204030204" pitchFamily="34" charset="0"/>
              <a:cs typeface="Times New Roman" panose="02020603050405020304" pitchFamily="18" charset="0"/>
            </a:endParaRPr>
          </a:p>
          <a:p>
            <a:pPr lvl="0" algn="just" rtl="0" eaLnBrk="0" fontAlgn="base" hangingPunct="0">
              <a:lnSpc>
                <a:spcPct val="115000"/>
              </a:lnSpc>
              <a:spcBef>
                <a:spcPct val="20000"/>
              </a:spcBef>
            </a:pPr>
            <a:r>
              <a:rPr lang="hu-HU" sz="1600" dirty="0" err="1">
                <a:solidFill>
                  <a:srgbClr val="002060"/>
                </a:solidFill>
              </a:rPr>
              <a:t>Helpdesk</a:t>
            </a:r>
            <a:r>
              <a:rPr lang="hu-HU" sz="1600" dirty="0">
                <a:solidFill>
                  <a:srgbClr val="002060"/>
                </a:solidFill>
              </a:rPr>
              <a:t>: </a:t>
            </a:r>
            <a:r>
              <a:rPr lang="hu-HU" sz="1600" u="sng" kern="1200" dirty="0">
                <a:solidFill>
                  <a:srgbClr val="0563C1"/>
                </a:solidFill>
                <a:latin typeface="Calibri" panose="020F0502020204030204"/>
                <a:ea typeface="Calibri" panose="020F0502020204030204" pitchFamily="34" charset="0"/>
                <a:cs typeface="Arial" charset="0"/>
                <a:hlinkClick r:id="rId4"/>
              </a:rPr>
              <a:t>e-antibiotikum@</a:t>
            </a:r>
            <a:r>
              <a:rPr lang="hu-HU" sz="1600" u="sng" kern="1200" dirty="0" err="1">
                <a:solidFill>
                  <a:srgbClr val="0563C1"/>
                </a:solidFill>
                <a:latin typeface="Calibri" panose="020F0502020204030204"/>
                <a:ea typeface="Calibri" panose="020F0502020204030204" pitchFamily="34" charset="0"/>
                <a:cs typeface="Arial" charset="0"/>
                <a:hlinkClick r:id="rId4"/>
              </a:rPr>
              <a:t>nebih.gov.hu</a:t>
            </a:r>
            <a:r>
              <a:rPr lang="hu-HU" sz="1600" kern="1200" dirty="0">
                <a:solidFill>
                  <a:prstClr val="black"/>
                </a:solidFill>
                <a:latin typeface="Calibri" panose="020F0502020204030204"/>
                <a:ea typeface="Calibri" panose="020F0502020204030204" pitchFamily="34" charset="0"/>
                <a:cs typeface="Arial" charset="0"/>
              </a:rPr>
              <a:t> </a:t>
            </a:r>
          </a:p>
          <a:p>
            <a:pPr lvl="0" algn="just" rtl="0" eaLnBrk="0" fontAlgn="base" hangingPunct="0">
              <a:lnSpc>
                <a:spcPct val="115000"/>
              </a:lnSpc>
              <a:spcBef>
                <a:spcPct val="20000"/>
              </a:spcBef>
            </a:pPr>
            <a:r>
              <a:rPr lang="hu-HU" sz="1600" dirty="0">
                <a:solidFill>
                  <a:srgbClr val="002060"/>
                </a:solidFill>
              </a:rPr>
              <a:t>FAQ:  </a:t>
            </a:r>
            <a:r>
              <a:rPr lang="hu-HU" sz="1600" kern="1200" dirty="0">
                <a:solidFill>
                  <a:prstClr val="black"/>
                </a:solidFill>
                <a:latin typeface="Calibri" panose="020F0502020204030204"/>
                <a:ea typeface="Calibri" panose="020F0502020204030204" pitchFamily="34" charset="0"/>
                <a:cs typeface="Times New Roman" panose="02020603050405020304" pitchFamily="18" charset="0"/>
                <a:hlinkClick r:id="rId5"/>
              </a:rPr>
              <a:t>https://portal.nebih.gov.hu/allatgyogyaszati-termekek</a:t>
            </a:r>
            <a:endParaRPr lang="hu-HU" sz="1600" kern="1200" dirty="0">
              <a:solidFill>
                <a:prstClr val="black"/>
              </a:solidFill>
              <a:latin typeface="Calibri" panose="020F0502020204030204"/>
              <a:ea typeface="Calibri" panose="020F0502020204030204" pitchFamily="34" charset="0"/>
              <a:cs typeface="Arial" charset="0"/>
            </a:endParaRPr>
          </a:p>
          <a:p>
            <a:endParaRPr lang="hu-HU" dirty="0"/>
          </a:p>
          <a:p>
            <a:pPr lvl="0" algn="l" rtl="0"/>
            <a:endParaRPr lang="hu-HU" sz="1600" kern="1200" dirty="0">
              <a:solidFill>
                <a:prstClr val="black"/>
              </a:solidFill>
              <a:latin typeface="Calibri" panose="020F0502020204030204"/>
              <a:cs typeface="Times New Roman" pitchFamily="18" charset="0"/>
              <a:sym typeface="Calibri" pitchFamily="34" charset="0"/>
            </a:endParaRPr>
          </a:p>
          <a:p>
            <a:endParaRPr lang="hu-HU" dirty="0"/>
          </a:p>
          <a:p>
            <a:endParaRPr lang="hu-HU" sz="1400" dirty="0">
              <a:solidFill>
                <a:schemeClr val="tx1"/>
              </a:solidFill>
            </a:endParaRPr>
          </a:p>
        </p:txBody>
      </p:sp>
      <p:pic>
        <p:nvPicPr>
          <p:cNvPr id="2" name="Kép 1"/>
          <p:cNvPicPr>
            <a:picLocks noChangeAspect="1"/>
          </p:cNvPicPr>
          <p:nvPr/>
        </p:nvPicPr>
        <p:blipFill>
          <a:blip r:embed="rId6"/>
          <a:stretch>
            <a:fillRect/>
          </a:stretch>
        </p:blipFill>
        <p:spPr>
          <a:xfrm>
            <a:off x="9182408" y="5221705"/>
            <a:ext cx="2681781" cy="1422157"/>
          </a:xfrm>
          <a:prstGeom prst="rect">
            <a:avLst/>
          </a:prstGeom>
        </p:spPr>
      </p:pic>
      <p:pic>
        <p:nvPicPr>
          <p:cNvPr id="4" name="Kép 3"/>
          <p:cNvPicPr>
            <a:picLocks noChangeAspect="1"/>
          </p:cNvPicPr>
          <p:nvPr/>
        </p:nvPicPr>
        <p:blipFill>
          <a:blip r:embed="rId7"/>
          <a:stretch>
            <a:fillRect/>
          </a:stretch>
        </p:blipFill>
        <p:spPr>
          <a:xfrm>
            <a:off x="9182408" y="1395664"/>
            <a:ext cx="2751488" cy="1540042"/>
          </a:xfrm>
          <a:prstGeom prst="rect">
            <a:avLst/>
          </a:prstGeom>
        </p:spPr>
      </p:pic>
    </p:spTree>
    <p:extLst>
      <p:ext uri="{BB962C8B-B14F-4D97-AF65-F5344CB8AC3E}">
        <p14:creationId xmlns:p14="http://schemas.microsoft.com/office/powerpoint/2010/main" val="238173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EA7A4201-8AA6-A250-A578-E785FB6D62B8}"/>
              </a:ext>
            </a:extLst>
          </p:cNvPr>
          <p:cNvSpPr>
            <a:spLocks noGrp="1"/>
          </p:cNvSpPr>
          <p:nvPr>
            <p:ph type="body" sz="quarter" idx="10"/>
          </p:nvPr>
        </p:nvSpPr>
        <p:spPr/>
        <p:txBody>
          <a:bodyPr/>
          <a:lstStyle/>
          <a:p>
            <a:r>
              <a:rPr lang="es-ES" sz="2800" b="1" err="1">
                <a:latin typeface="EC Square Sans Pro" panose="020B0506040000020004" pitchFamily="34" charset="0"/>
              </a:rPr>
              <a:t>Objective</a:t>
            </a:r>
            <a:endParaRPr lang="es-ES" sz="2800" b="1">
              <a:latin typeface="EC Square Sans Pro" panose="020B0506040000020004" pitchFamily="34" charset="0"/>
            </a:endParaRPr>
          </a:p>
        </p:txBody>
      </p:sp>
      <p:sp>
        <p:nvSpPr>
          <p:cNvPr id="3" name="Marcador de texto 2">
            <a:extLst>
              <a:ext uri="{FF2B5EF4-FFF2-40B4-BE49-F238E27FC236}">
                <a16:creationId xmlns:a16="http://schemas.microsoft.com/office/drawing/2014/main" xmlns="" id="{B5FE635C-E70F-8B1F-2FAD-7C287FAAC353}"/>
              </a:ext>
            </a:extLst>
          </p:cNvPr>
          <p:cNvSpPr>
            <a:spLocks noGrp="1"/>
          </p:cNvSpPr>
          <p:nvPr>
            <p:ph type="body" sz="quarter" idx="11"/>
          </p:nvPr>
        </p:nvSpPr>
        <p:spPr/>
        <p:txBody>
          <a:bodyPr lIns="91440" tIns="45720" rIns="91440" bIns="45720" anchor="t"/>
          <a:lstStyle/>
          <a:p>
            <a:pPr marL="0" indent="0" algn="ctr">
              <a:lnSpc>
                <a:spcPct val="150000"/>
              </a:lnSpc>
              <a:buNone/>
            </a:pPr>
            <a:r>
              <a:rPr lang="en-GB" sz="3200" b="1">
                <a:latin typeface="EC Square Sans Pro"/>
                <a:cs typeface="Arial"/>
              </a:rPr>
              <a:t>To present the provisions with regards to prescriptions and use of veterinary medicines in the relevant legislation at EU and national level, and obligations and procedure to be followed by veterinarians and farmers.</a:t>
            </a:r>
            <a:endParaRPr lang="es-ES" sz="3200" b="1">
              <a:latin typeface="EC Square Sans Pro"/>
              <a:cs typeface="Arial"/>
            </a:endParaRPr>
          </a:p>
        </p:txBody>
      </p:sp>
    </p:spTree>
    <p:extLst>
      <p:ext uri="{BB962C8B-B14F-4D97-AF65-F5344CB8AC3E}">
        <p14:creationId xmlns:p14="http://schemas.microsoft.com/office/powerpoint/2010/main" val="2682883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p:txBody>
          <a:bodyPr/>
          <a:lstStyle/>
          <a:p>
            <a:r>
              <a:rPr lang="hu-HU" dirty="0" smtClean="0"/>
              <a:t>National </a:t>
            </a:r>
            <a:r>
              <a:rPr lang="hu-HU" dirty="0" err="1" smtClean="0"/>
              <a:t>provisions</a:t>
            </a:r>
            <a:r>
              <a:rPr lang="hu-HU" dirty="0" smtClean="0"/>
              <a:t> – IV. Data </a:t>
            </a:r>
            <a:r>
              <a:rPr lang="hu-HU" dirty="0" err="1" smtClean="0"/>
              <a:t>collection</a:t>
            </a:r>
            <a:endParaRPr lang="hu-HU" dirty="0" smtClean="0"/>
          </a:p>
          <a:p>
            <a:endParaRPr lang="hu-HU" dirty="0"/>
          </a:p>
          <a:p>
            <a:endParaRPr lang="hu-HU" sz="2000" dirty="0" smtClean="0">
              <a:solidFill>
                <a:srgbClr val="002060"/>
              </a:solidFill>
            </a:endParaRPr>
          </a:p>
          <a:p>
            <a:r>
              <a:rPr lang="hu-HU" sz="2000" b="1" dirty="0" err="1" smtClean="0">
                <a:solidFill>
                  <a:srgbClr val="002060"/>
                </a:solidFill>
              </a:rPr>
              <a:t>Experience</a:t>
            </a:r>
            <a:r>
              <a:rPr lang="hu-HU" sz="2000" b="1" dirty="0" smtClean="0">
                <a:solidFill>
                  <a:srgbClr val="002060"/>
                </a:solidFill>
              </a:rPr>
              <a:t> </a:t>
            </a:r>
            <a:r>
              <a:rPr lang="hu-HU" sz="2000" b="1" dirty="0" err="1" smtClean="0">
                <a:solidFill>
                  <a:srgbClr val="002060"/>
                </a:solidFill>
              </a:rPr>
              <a:t>regarding</a:t>
            </a:r>
            <a:r>
              <a:rPr lang="hu-HU" sz="2000" b="1" dirty="0" smtClean="0">
                <a:solidFill>
                  <a:srgbClr val="002060"/>
                </a:solidFill>
              </a:rPr>
              <a:t> </a:t>
            </a:r>
            <a:r>
              <a:rPr lang="hu-HU" sz="2000" b="1" dirty="0" err="1" smtClean="0">
                <a:solidFill>
                  <a:srgbClr val="002060"/>
                </a:solidFill>
              </a:rPr>
              <a:t>national</a:t>
            </a:r>
            <a:r>
              <a:rPr lang="hu-HU" sz="2000" b="1" dirty="0" smtClean="0">
                <a:solidFill>
                  <a:srgbClr val="002060"/>
                </a:solidFill>
              </a:rPr>
              <a:t> </a:t>
            </a:r>
            <a:r>
              <a:rPr lang="hu-HU" sz="2000" b="1" dirty="0" err="1" smtClean="0">
                <a:solidFill>
                  <a:srgbClr val="002060"/>
                </a:solidFill>
              </a:rPr>
              <a:t>data</a:t>
            </a:r>
            <a:r>
              <a:rPr lang="hu-HU" sz="2000" b="1" dirty="0" smtClean="0">
                <a:solidFill>
                  <a:srgbClr val="002060"/>
                </a:solidFill>
              </a:rPr>
              <a:t> </a:t>
            </a:r>
            <a:r>
              <a:rPr lang="hu-HU" sz="2000" b="1" dirty="0" err="1" smtClean="0">
                <a:solidFill>
                  <a:srgbClr val="002060"/>
                </a:solidFill>
              </a:rPr>
              <a:t>collection</a:t>
            </a:r>
            <a:r>
              <a:rPr lang="hu-HU" sz="2000" b="1" dirty="0" smtClean="0">
                <a:solidFill>
                  <a:srgbClr val="002060"/>
                </a:solidFill>
              </a:rPr>
              <a:t> of AB </a:t>
            </a:r>
            <a:r>
              <a:rPr lang="hu-HU" sz="2000" b="1" dirty="0" err="1" smtClean="0">
                <a:solidFill>
                  <a:srgbClr val="002060"/>
                </a:solidFill>
              </a:rPr>
              <a:t>use</a:t>
            </a:r>
            <a:endParaRPr lang="hu-HU" sz="2000" b="1" dirty="0" smtClean="0">
              <a:solidFill>
                <a:srgbClr val="002060"/>
              </a:solidFill>
            </a:endParaRPr>
          </a:p>
          <a:p>
            <a:endParaRPr lang="hu-HU" sz="2000" b="1" dirty="0" smtClean="0">
              <a:solidFill>
                <a:srgbClr val="002060"/>
              </a:solidFill>
            </a:endParaRPr>
          </a:p>
          <a:p>
            <a:pPr marL="285750" indent="-285750">
              <a:buFontTx/>
              <a:buChar char="-"/>
            </a:pPr>
            <a:r>
              <a:rPr lang="hu-HU" sz="1800" dirty="0" err="1" smtClean="0">
                <a:solidFill>
                  <a:srgbClr val="002060"/>
                </a:solidFill>
              </a:rPr>
              <a:t>use</a:t>
            </a:r>
            <a:r>
              <a:rPr lang="hu-HU" sz="1800" dirty="0" smtClean="0">
                <a:solidFill>
                  <a:srgbClr val="002060"/>
                </a:solidFill>
              </a:rPr>
              <a:t> and </a:t>
            </a:r>
            <a:r>
              <a:rPr lang="hu-HU" sz="1800" dirty="0" err="1" smtClean="0">
                <a:solidFill>
                  <a:srgbClr val="002060"/>
                </a:solidFill>
              </a:rPr>
              <a:t>sales</a:t>
            </a:r>
            <a:r>
              <a:rPr lang="hu-HU" sz="1800" dirty="0" smtClean="0">
                <a:solidFill>
                  <a:srgbClr val="002060"/>
                </a:solidFill>
              </a:rPr>
              <a:t> </a:t>
            </a:r>
            <a:r>
              <a:rPr lang="hu-HU" sz="1800" dirty="0" err="1" smtClean="0">
                <a:solidFill>
                  <a:srgbClr val="002060"/>
                </a:solidFill>
              </a:rPr>
              <a:t>data</a:t>
            </a:r>
            <a:r>
              <a:rPr lang="hu-HU" sz="1800" dirty="0" smtClean="0">
                <a:solidFill>
                  <a:srgbClr val="002060"/>
                </a:solidFill>
              </a:rPr>
              <a:t> </a:t>
            </a:r>
            <a:r>
              <a:rPr lang="hu-HU" sz="1800" dirty="0" err="1" smtClean="0">
                <a:solidFill>
                  <a:srgbClr val="002060"/>
                </a:solidFill>
              </a:rPr>
              <a:t>differ</a:t>
            </a:r>
            <a:r>
              <a:rPr lang="hu-HU" sz="1800" dirty="0" smtClean="0">
                <a:solidFill>
                  <a:srgbClr val="002060"/>
                </a:solidFill>
              </a:rPr>
              <a:t> - </a:t>
            </a:r>
            <a:r>
              <a:rPr lang="hu-HU" sz="1800" dirty="0" err="1" smtClean="0">
                <a:solidFill>
                  <a:srgbClr val="002060"/>
                </a:solidFill>
              </a:rPr>
              <a:t>reporting</a:t>
            </a:r>
            <a:r>
              <a:rPr lang="hu-HU" sz="1800" dirty="0" smtClean="0">
                <a:solidFill>
                  <a:srgbClr val="002060"/>
                </a:solidFill>
              </a:rPr>
              <a:t> </a:t>
            </a:r>
            <a:r>
              <a:rPr lang="hu-HU" sz="1800" dirty="0" err="1" smtClean="0">
                <a:solidFill>
                  <a:srgbClr val="002060"/>
                </a:solidFill>
              </a:rPr>
              <a:t>obligation</a:t>
            </a:r>
            <a:r>
              <a:rPr lang="hu-HU" sz="1800" dirty="0" smtClean="0">
                <a:solidFill>
                  <a:srgbClr val="002060"/>
                </a:solidFill>
              </a:rPr>
              <a:t> </a:t>
            </a:r>
            <a:r>
              <a:rPr lang="hu-HU" sz="1800" dirty="0" err="1" smtClean="0">
                <a:solidFill>
                  <a:srgbClr val="002060"/>
                </a:solidFill>
              </a:rPr>
              <a:t>should</a:t>
            </a:r>
            <a:r>
              <a:rPr lang="hu-HU" sz="1800" dirty="0" smtClean="0">
                <a:solidFill>
                  <a:srgbClr val="002060"/>
                </a:solidFill>
              </a:rPr>
              <a:t> be </a:t>
            </a:r>
            <a:r>
              <a:rPr lang="hu-HU" sz="1800" dirty="0" err="1" smtClean="0">
                <a:solidFill>
                  <a:srgbClr val="002060"/>
                </a:solidFill>
              </a:rPr>
              <a:t>enhanced</a:t>
            </a:r>
            <a:r>
              <a:rPr lang="hu-HU" sz="1800" dirty="0" smtClean="0">
                <a:solidFill>
                  <a:srgbClr val="002060"/>
                </a:solidFill>
              </a:rPr>
              <a:t>! </a:t>
            </a:r>
          </a:p>
          <a:p>
            <a:pPr marL="285750" indent="-285750">
              <a:buFontTx/>
              <a:buChar char="-"/>
            </a:pPr>
            <a:r>
              <a:rPr lang="hu-HU" sz="1800" dirty="0" err="1" smtClean="0">
                <a:solidFill>
                  <a:srgbClr val="002060"/>
                </a:solidFill>
              </a:rPr>
              <a:t>subsequent</a:t>
            </a:r>
            <a:r>
              <a:rPr lang="hu-HU" sz="1800" dirty="0" smtClean="0">
                <a:solidFill>
                  <a:srgbClr val="002060"/>
                </a:solidFill>
              </a:rPr>
              <a:t> </a:t>
            </a:r>
            <a:r>
              <a:rPr lang="hu-HU" sz="1800" dirty="0" err="1" smtClean="0">
                <a:solidFill>
                  <a:srgbClr val="002060"/>
                </a:solidFill>
              </a:rPr>
              <a:t>correction</a:t>
            </a:r>
            <a:r>
              <a:rPr lang="hu-HU" sz="1800" dirty="0" smtClean="0">
                <a:solidFill>
                  <a:srgbClr val="002060"/>
                </a:solidFill>
              </a:rPr>
              <a:t> </a:t>
            </a:r>
            <a:r>
              <a:rPr lang="hu-HU" sz="1800" dirty="0" err="1" smtClean="0">
                <a:solidFill>
                  <a:srgbClr val="002060"/>
                </a:solidFill>
              </a:rPr>
              <a:t>needed</a:t>
            </a:r>
            <a:r>
              <a:rPr lang="hu-HU" sz="1800" dirty="0" smtClean="0">
                <a:solidFill>
                  <a:srgbClr val="002060"/>
                </a:solidFill>
              </a:rPr>
              <a:t> </a:t>
            </a:r>
            <a:r>
              <a:rPr lang="hu-HU" sz="1800" dirty="0" err="1" smtClean="0">
                <a:solidFill>
                  <a:srgbClr val="002060"/>
                </a:solidFill>
              </a:rPr>
              <a:t>for</a:t>
            </a:r>
            <a:r>
              <a:rPr lang="hu-HU" sz="1800" dirty="0">
                <a:solidFill>
                  <a:srgbClr val="002060"/>
                </a:solidFill>
              </a:rPr>
              <a:t> </a:t>
            </a:r>
            <a:r>
              <a:rPr lang="hu-HU" sz="1800" dirty="0" smtClean="0">
                <a:solidFill>
                  <a:srgbClr val="002060"/>
                </a:solidFill>
              </a:rPr>
              <a:t>1/3 of </a:t>
            </a:r>
            <a:r>
              <a:rPr lang="hu-HU" sz="1800" dirty="0" err="1" smtClean="0">
                <a:solidFill>
                  <a:srgbClr val="002060"/>
                </a:solidFill>
              </a:rPr>
              <a:t>the</a:t>
            </a:r>
            <a:r>
              <a:rPr lang="hu-HU" sz="1800" dirty="0" smtClean="0">
                <a:solidFill>
                  <a:srgbClr val="002060"/>
                </a:solidFill>
              </a:rPr>
              <a:t> </a:t>
            </a:r>
            <a:r>
              <a:rPr lang="hu-HU" sz="1800" dirty="0" err="1" smtClean="0">
                <a:solidFill>
                  <a:srgbClr val="002060"/>
                </a:solidFill>
              </a:rPr>
              <a:t>reports</a:t>
            </a:r>
            <a:endParaRPr lang="hu-HU" sz="1800" dirty="0" smtClean="0">
              <a:solidFill>
                <a:srgbClr val="002060"/>
              </a:solidFill>
            </a:endParaRPr>
          </a:p>
          <a:p>
            <a:pPr marL="285750" indent="-285750">
              <a:buFontTx/>
              <a:buChar char="-"/>
            </a:pPr>
            <a:r>
              <a:rPr lang="hu-HU" sz="1800" dirty="0" err="1" smtClean="0">
                <a:solidFill>
                  <a:srgbClr val="002060"/>
                </a:solidFill>
              </a:rPr>
              <a:t>incorrect</a:t>
            </a:r>
            <a:r>
              <a:rPr lang="hu-HU" sz="1800" dirty="0" smtClean="0">
                <a:solidFill>
                  <a:srgbClr val="002060"/>
                </a:solidFill>
              </a:rPr>
              <a:t> </a:t>
            </a:r>
            <a:r>
              <a:rPr lang="hu-HU" sz="1800" dirty="0" err="1" smtClean="0">
                <a:solidFill>
                  <a:srgbClr val="002060"/>
                </a:solidFill>
              </a:rPr>
              <a:t>units</a:t>
            </a:r>
            <a:r>
              <a:rPr lang="hu-HU" sz="1800" dirty="0">
                <a:solidFill>
                  <a:srgbClr val="002060"/>
                </a:solidFill>
              </a:rPr>
              <a:t>,</a:t>
            </a:r>
            <a:r>
              <a:rPr lang="hu-HU" sz="1800" dirty="0" smtClean="0">
                <a:solidFill>
                  <a:srgbClr val="002060"/>
                </a:solidFill>
              </a:rPr>
              <a:t> </a:t>
            </a:r>
            <a:r>
              <a:rPr lang="hu-HU" sz="1800" dirty="0" err="1" smtClean="0">
                <a:solidFill>
                  <a:srgbClr val="002060"/>
                </a:solidFill>
              </a:rPr>
              <a:t>number</a:t>
            </a:r>
            <a:r>
              <a:rPr lang="hu-HU" sz="1800" dirty="0" smtClean="0">
                <a:solidFill>
                  <a:srgbClr val="002060"/>
                </a:solidFill>
              </a:rPr>
              <a:t> of </a:t>
            </a:r>
            <a:r>
              <a:rPr lang="hu-HU" sz="1800" dirty="0" err="1" smtClean="0">
                <a:solidFill>
                  <a:srgbClr val="002060"/>
                </a:solidFill>
              </a:rPr>
              <a:t>animals</a:t>
            </a:r>
            <a:r>
              <a:rPr lang="hu-HU" sz="1800" dirty="0" smtClean="0">
                <a:solidFill>
                  <a:srgbClr val="002060"/>
                </a:solidFill>
              </a:rPr>
              <a:t>, </a:t>
            </a:r>
            <a:r>
              <a:rPr lang="hu-HU" sz="1800" dirty="0" err="1" smtClean="0">
                <a:solidFill>
                  <a:srgbClr val="002060"/>
                </a:solidFill>
              </a:rPr>
              <a:t>breeding</a:t>
            </a:r>
            <a:r>
              <a:rPr lang="hu-HU" sz="1800" dirty="0" smtClean="0">
                <a:solidFill>
                  <a:srgbClr val="002060"/>
                </a:solidFill>
              </a:rPr>
              <a:t> </a:t>
            </a:r>
            <a:r>
              <a:rPr lang="hu-HU" sz="1800" dirty="0" err="1" smtClean="0">
                <a:solidFill>
                  <a:srgbClr val="002060"/>
                </a:solidFill>
              </a:rPr>
              <a:t>code</a:t>
            </a:r>
            <a:r>
              <a:rPr lang="hu-HU" sz="1800" dirty="0" smtClean="0">
                <a:solidFill>
                  <a:srgbClr val="002060"/>
                </a:solidFill>
              </a:rPr>
              <a:t> of </a:t>
            </a:r>
            <a:r>
              <a:rPr lang="hu-HU" sz="1800" dirty="0" err="1" smtClean="0">
                <a:solidFill>
                  <a:srgbClr val="002060"/>
                </a:solidFill>
              </a:rPr>
              <a:t>the</a:t>
            </a:r>
            <a:r>
              <a:rPr lang="hu-HU" sz="1800" dirty="0" smtClean="0">
                <a:solidFill>
                  <a:srgbClr val="002060"/>
                </a:solidFill>
              </a:rPr>
              <a:t> farm</a:t>
            </a:r>
          </a:p>
          <a:p>
            <a:pPr marL="285750" indent="-285750">
              <a:buFontTx/>
              <a:buChar char="-"/>
            </a:pPr>
            <a:r>
              <a:rPr lang="hu-HU" sz="1800" dirty="0" err="1" smtClean="0">
                <a:solidFill>
                  <a:srgbClr val="002060"/>
                </a:solidFill>
              </a:rPr>
              <a:t>from</a:t>
            </a:r>
            <a:r>
              <a:rPr lang="hu-HU" sz="1800" dirty="0" smtClean="0">
                <a:solidFill>
                  <a:srgbClr val="002060"/>
                </a:solidFill>
              </a:rPr>
              <a:t> 2023, </a:t>
            </a:r>
            <a:r>
              <a:rPr lang="hu-HU" sz="1800" dirty="0" err="1" smtClean="0">
                <a:solidFill>
                  <a:srgbClr val="002060"/>
                </a:solidFill>
              </a:rPr>
              <a:t>premixes</a:t>
            </a:r>
            <a:r>
              <a:rPr lang="hu-HU" sz="1800" dirty="0" smtClean="0">
                <a:solidFill>
                  <a:srgbClr val="002060"/>
                </a:solidFill>
              </a:rPr>
              <a:t> </a:t>
            </a:r>
            <a:r>
              <a:rPr lang="hu-HU" sz="1800" dirty="0" err="1" smtClean="0">
                <a:solidFill>
                  <a:srgbClr val="002060"/>
                </a:solidFill>
              </a:rPr>
              <a:t>can</a:t>
            </a:r>
            <a:r>
              <a:rPr lang="hu-HU" sz="1800" dirty="0" smtClean="0">
                <a:solidFill>
                  <a:srgbClr val="002060"/>
                </a:solidFill>
              </a:rPr>
              <a:t> </a:t>
            </a:r>
            <a:r>
              <a:rPr lang="hu-HU" sz="1800" dirty="0" err="1" smtClean="0">
                <a:solidFill>
                  <a:srgbClr val="002060"/>
                </a:solidFill>
              </a:rPr>
              <a:t>only</a:t>
            </a:r>
            <a:r>
              <a:rPr lang="hu-HU" sz="1800" dirty="0" smtClean="0">
                <a:solidFill>
                  <a:srgbClr val="002060"/>
                </a:solidFill>
              </a:rPr>
              <a:t> be </a:t>
            </a:r>
            <a:r>
              <a:rPr lang="hu-HU" sz="1800" dirty="0" err="1" smtClean="0">
                <a:solidFill>
                  <a:srgbClr val="002060"/>
                </a:solidFill>
              </a:rPr>
              <a:t>reported</a:t>
            </a:r>
            <a:r>
              <a:rPr lang="hu-HU" sz="1800" dirty="0" smtClean="0">
                <a:solidFill>
                  <a:srgbClr val="002060"/>
                </a:solidFill>
              </a:rPr>
              <a:t> </a:t>
            </a:r>
            <a:r>
              <a:rPr lang="hu-HU" sz="1800" dirty="0" err="1" smtClean="0">
                <a:solidFill>
                  <a:srgbClr val="002060"/>
                </a:solidFill>
              </a:rPr>
              <a:t>as</a:t>
            </a:r>
            <a:r>
              <a:rPr lang="hu-HU" sz="1800" dirty="0" smtClean="0">
                <a:solidFill>
                  <a:srgbClr val="002060"/>
                </a:solidFill>
              </a:rPr>
              <a:t> MF (</a:t>
            </a:r>
            <a:r>
              <a:rPr lang="hu-HU" sz="1800" dirty="0" err="1" smtClean="0">
                <a:solidFill>
                  <a:srgbClr val="002060"/>
                </a:solidFill>
              </a:rPr>
              <a:t>amount</a:t>
            </a:r>
            <a:r>
              <a:rPr lang="hu-HU" sz="1800" dirty="0" smtClean="0">
                <a:solidFill>
                  <a:srgbClr val="002060"/>
                </a:solidFill>
              </a:rPr>
              <a:t> of MF+mixing </a:t>
            </a:r>
            <a:r>
              <a:rPr lang="hu-HU" sz="1800" dirty="0" err="1" smtClean="0">
                <a:solidFill>
                  <a:srgbClr val="002060"/>
                </a:solidFill>
              </a:rPr>
              <a:t>rate</a:t>
            </a:r>
            <a:r>
              <a:rPr lang="hu-HU" sz="1800" dirty="0" smtClean="0">
                <a:solidFill>
                  <a:srgbClr val="002060"/>
                </a:solidFill>
              </a:rPr>
              <a:t> </a:t>
            </a:r>
            <a:r>
              <a:rPr lang="hu-HU" sz="1800" dirty="0" err="1" smtClean="0">
                <a:solidFill>
                  <a:srgbClr val="002060"/>
                </a:solidFill>
              </a:rPr>
              <a:t>according</a:t>
            </a:r>
            <a:r>
              <a:rPr lang="hu-HU" sz="1800" dirty="0" smtClean="0">
                <a:solidFill>
                  <a:srgbClr val="002060"/>
                </a:solidFill>
              </a:rPr>
              <a:t> </a:t>
            </a:r>
            <a:r>
              <a:rPr lang="hu-HU" sz="1800" dirty="0" err="1" smtClean="0">
                <a:solidFill>
                  <a:srgbClr val="002060"/>
                </a:solidFill>
              </a:rPr>
              <a:t>to</a:t>
            </a:r>
            <a:r>
              <a:rPr lang="hu-HU" sz="1800" dirty="0" smtClean="0">
                <a:solidFill>
                  <a:srgbClr val="002060"/>
                </a:solidFill>
              </a:rPr>
              <a:t> </a:t>
            </a:r>
            <a:r>
              <a:rPr lang="hu-HU" sz="1800" dirty="0" err="1" smtClean="0">
                <a:solidFill>
                  <a:srgbClr val="002060"/>
                </a:solidFill>
              </a:rPr>
              <a:t>the</a:t>
            </a:r>
            <a:r>
              <a:rPr lang="hu-HU" sz="1800" dirty="0" smtClean="0">
                <a:solidFill>
                  <a:srgbClr val="002060"/>
                </a:solidFill>
              </a:rPr>
              <a:t> </a:t>
            </a:r>
            <a:r>
              <a:rPr lang="hu-HU" sz="1800" dirty="0" err="1" smtClean="0">
                <a:solidFill>
                  <a:srgbClr val="002060"/>
                </a:solidFill>
              </a:rPr>
              <a:t>prescription</a:t>
            </a:r>
            <a:r>
              <a:rPr lang="hu-HU" sz="1800" dirty="0" smtClean="0">
                <a:solidFill>
                  <a:srgbClr val="002060"/>
                </a:solidFill>
              </a:rPr>
              <a:t>)</a:t>
            </a:r>
          </a:p>
          <a:p>
            <a:pPr marL="285750" indent="-285750">
              <a:buFontTx/>
              <a:buChar char="-"/>
            </a:pPr>
            <a:r>
              <a:rPr lang="hu-HU" sz="1800" dirty="0" err="1" smtClean="0">
                <a:solidFill>
                  <a:srgbClr val="002060"/>
                </a:solidFill>
              </a:rPr>
              <a:t>Intramammary</a:t>
            </a:r>
            <a:r>
              <a:rPr lang="hu-HU" sz="1800" dirty="0" smtClean="0">
                <a:solidFill>
                  <a:srgbClr val="002060"/>
                </a:solidFill>
              </a:rPr>
              <a:t> </a:t>
            </a:r>
            <a:r>
              <a:rPr lang="hu-HU" sz="1800" dirty="0" err="1" smtClean="0">
                <a:solidFill>
                  <a:srgbClr val="002060"/>
                </a:solidFill>
              </a:rPr>
              <a:t>injections</a:t>
            </a:r>
            <a:r>
              <a:rPr lang="hu-HU" sz="1800" dirty="0" smtClean="0">
                <a:solidFill>
                  <a:srgbClr val="002060"/>
                </a:solidFill>
              </a:rPr>
              <a:t>: </a:t>
            </a:r>
            <a:r>
              <a:rPr lang="hu-HU" sz="1800" dirty="0" err="1" smtClean="0">
                <a:solidFill>
                  <a:srgbClr val="002060"/>
                </a:solidFill>
              </a:rPr>
              <a:t>all</a:t>
            </a:r>
            <a:r>
              <a:rPr lang="hu-HU" sz="1800" dirty="0" smtClean="0">
                <a:solidFill>
                  <a:srgbClr val="002060"/>
                </a:solidFill>
              </a:rPr>
              <a:t> </a:t>
            </a:r>
            <a:r>
              <a:rPr lang="hu-HU" sz="1800" dirty="0" err="1" smtClean="0">
                <a:solidFill>
                  <a:srgbClr val="002060"/>
                </a:solidFill>
              </a:rPr>
              <a:t>quantity</a:t>
            </a:r>
            <a:r>
              <a:rPr lang="hu-HU" sz="1800" dirty="0" smtClean="0">
                <a:solidFill>
                  <a:srgbClr val="002060"/>
                </a:solidFill>
              </a:rPr>
              <a:t> </a:t>
            </a:r>
            <a:r>
              <a:rPr lang="hu-HU" sz="1800" dirty="0" err="1" smtClean="0">
                <a:solidFill>
                  <a:srgbClr val="002060"/>
                </a:solidFill>
              </a:rPr>
              <a:t>needed</a:t>
            </a:r>
            <a:r>
              <a:rPr lang="hu-HU" sz="1800" dirty="0" smtClean="0">
                <a:solidFill>
                  <a:srgbClr val="002060"/>
                </a:solidFill>
              </a:rPr>
              <a:t> </a:t>
            </a:r>
            <a:r>
              <a:rPr lang="hu-HU" sz="1800" dirty="0" err="1" smtClean="0">
                <a:solidFill>
                  <a:srgbClr val="002060"/>
                </a:solidFill>
              </a:rPr>
              <a:t>for</a:t>
            </a:r>
            <a:r>
              <a:rPr lang="hu-HU" sz="1800" dirty="0" smtClean="0">
                <a:solidFill>
                  <a:srgbClr val="002060"/>
                </a:solidFill>
              </a:rPr>
              <a:t> </a:t>
            </a:r>
            <a:r>
              <a:rPr lang="hu-HU" sz="1800" dirty="0" err="1" smtClean="0">
                <a:solidFill>
                  <a:srgbClr val="002060"/>
                </a:solidFill>
              </a:rPr>
              <a:t>all</a:t>
            </a:r>
            <a:r>
              <a:rPr lang="hu-HU" sz="1800" dirty="0" smtClean="0">
                <a:solidFill>
                  <a:srgbClr val="002060"/>
                </a:solidFill>
              </a:rPr>
              <a:t> </a:t>
            </a:r>
            <a:r>
              <a:rPr lang="hu-HU" sz="1800" dirty="0" err="1" smtClean="0">
                <a:solidFill>
                  <a:srgbClr val="002060"/>
                </a:solidFill>
              </a:rPr>
              <a:t>animals</a:t>
            </a:r>
            <a:endParaRPr lang="hu-HU" sz="1800" dirty="0" smtClean="0">
              <a:solidFill>
                <a:srgbClr val="002060"/>
              </a:solidFill>
            </a:endParaRPr>
          </a:p>
          <a:p>
            <a:pPr marL="285750" indent="-285750">
              <a:buFontTx/>
              <a:buChar char="-"/>
            </a:pPr>
            <a:endParaRPr lang="hu-HU" sz="1800" dirty="0" smtClean="0">
              <a:solidFill>
                <a:srgbClr val="002060"/>
              </a:solidFill>
            </a:endParaRPr>
          </a:p>
          <a:p>
            <a:pPr marR="0" lvl="0" algn="just" defTabSz="914400" rtl="0" eaLnBrk="1" fontAlgn="auto" latinLnBrk="0" hangingPunct="1">
              <a:lnSpc>
                <a:spcPct val="90000"/>
              </a:lnSpc>
              <a:spcBef>
                <a:spcPts val="1000"/>
              </a:spcBef>
              <a:spcAft>
                <a:spcPts val="0"/>
              </a:spcAft>
              <a:buClrTx/>
              <a:buSzTx/>
              <a:tabLst/>
              <a:defRPr/>
            </a:pPr>
            <a:r>
              <a:rPr lang="hu-HU" sz="1800" dirty="0" err="1" smtClean="0">
                <a:solidFill>
                  <a:srgbClr val="002060"/>
                </a:solidFill>
              </a:rPr>
              <a:t>Detailed</a:t>
            </a:r>
            <a:r>
              <a:rPr lang="hu-HU" sz="1800" dirty="0" smtClean="0">
                <a:solidFill>
                  <a:srgbClr val="002060"/>
                </a:solidFill>
              </a:rPr>
              <a:t> </a:t>
            </a:r>
            <a:r>
              <a:rPr lang="hu-HU" sz="1800" dirty="0" err="1" smtClean="0">
                <a:solidFill>
                  <a:srgbClr val="002060"/>
                </a:solidFill>
              </a:rPr>
              <a:t>reports</a:t>
            </a:r>
            <a:r>
              <a:rPr lang="hu-HU" sz="1800" dirty="0" smtClean="0">
                <a:solidFill>
                  <a:srgbClr val="002060"/>
                </a:solidFill>
              </a:rPr>
              <a:t> </a:t>
            </a:r>
            <a:r>
              <a:rPr lang="hu-HU" sz="1800" dirty="0" err="1" smtClean="0">
                <a:solidFill>
                  <a:srgbClr val="002060"/>
                </a:solidFill>
              </a:rPr>
              <a:t>for</a:t>
            </a:r>
            <a:r>
              <a:rPr lang="hu-HU" sz="1800" dirty="0" smtClean="0">
                <a:solidFill>
                  <a:srgbClr val="002060"/>
                </a:solidFill>
              </a:rPr>
              <a:t> </a:t>
            </a:r>
            <a:r>
              <a:rPr lang="hu-HU" sz="1800" dirty="0" err="1" smtClean="0">
                <a:solidFill>
                  <a:srgbClr val="002060"/>
                </a:solidFill>
              </a:rPr>
              <a:t>data</a:t>
            </a:r>
            <a:r>
              <a:rPr lang="hu-HU" sz="1800" dirty="0" smtClean="0">
                <a:solidFill>
                  <a:srgbClr val="002060"/>
                </a:solidFill>
              </a:rPr>
              <a:t> of 2022:</a:t>
            </a:r>
            <a:endParaRPr lang="hu-HU" sz="1600" kern="1200" dirty="0">
              <a:solidFill>
                <a:prstClr val="black"/>
              </a:solidFill>
              <a:latin typeface="Calibri" panose="020F0502020204030204"/>
              <a:cs typeface="+mn-cs"/>
            </a:endParaRPr>
          </a:p>
          <a:p>
            <a:pPr lvl="0" algn="just" rtl="0">
              <a:lnSpc>
                <a:spcPct val="90000"/>
              </a:lnSpc>
              <a:spcBef>
                <a:spcPts val="1000"/>
              </a:spcBef>
            </a:pPr>
            <a:r>
              <a:rPr lang="hu-HU" sz="1600" kern="1200" dirty="0">
                <a:solidFill>
                  <a:prstClr val="black"/>
                </a:solidFill>
                <a:latin typeface="Calibri" panose="020F0502020204030204"/>
                <a:cs typeface="+mn-cs"/>
                <a:hlinkClick r:id="rId2"/>
              </a:rPr>
              <a:t>https://portal.nebih.gov.hu/-/osszefoglalo-keszult-az-elelmiszertermelo-allatok-antibiotikumos-kezeleserol</a:t>
            </a:r>
            <a:endParaRPr lang="hu-HU" sz="1600" kern="1200" dirty="0">
              <a:solidFill>
                <a:prstClr val="black"/>
              </a:solidFill>
              <a:latin typeface="Calibri" panose="020F0502020204030204"/>
              <a:cs typeface="+mn-cs"/>
            </a:endParaRPr>
          </a:p>
          <a:p>
            <a:pPr lvl="0" algn="just" rtl="0">
              <a:lnSpc>
                <a:spcPct val="90000"/>
              </a:lnSpc>
              <a:spcBef>
                <a:spcPts val="1000"/>
              </a:spcBef>
            </a:pPr>
            <a:r>
              <a:rPr lang="hu-HU" sz="1600" kern="1200" dirty="0">
                <a:solidFill>
                  <a:prstClr val="black"/>
                </a:solidFill>
                <a:latin typeface="Calibri" panose="020F0502020204030204"/>
                <a:cs typeface="+mn-cs"/>
                <a:hlinkClick r:id="rId3"/>
              </a:rPr>
              <a:t>https://portal.nebih.gov.hu/-/</a:t>
            </a:r>
            <a:r>
              <a:rPr lang="hu-HU" sz="1600" kern="1200" dirty="0" smtClean="0">
                <a:solidFill>
                  <a:prstClr val="black"/>
                </a:solidFill>
                <a:latin typeface="Calibri" panose="020F0502020204030204"/>
                <a:cs typeface="+mn-cs"/>
                <a:hlinkClick r:id="rId3"/>
              </a:rPr>
              <a:t>antibiotikum-felhasznalas-2022</a:t>
            </a:r>
            <a:endParaRPr lang="hu-HU" sz="1600" kern="1200" dirty="0" smtClean="0">
              <a:solidFill>
                <a:prstClr val="black"/>
              </a:solidFill>
              <a:latin typeface="Calibri" panose="020F0502020204030204"/>
              <a:cs typeface="+mn-cs"/>
            </a:endParaRPr>
          </a:p>
          <a:p>
            <a:pPr marL="285750" lvl="0" indent="-285750" algn="just" rtl="0">
              <a:lnSpc>
                <a:spcPct val="90000"/>
              </a:lnSpc>
              <a:spcBef>
                <a:spcPts val="1000"/>
              </a:spcBef>
              <a:buFontTx/>
              <a:buChar char="-"/>
            </a:pPr>
            <a:r>
              <a:rPr lang="hu-HU" sz="1400" dirty="0">
                <a:solidFill>
                  <a:srgbClr val="002060"/>
                </a:solidFill>
                <a:sym typeface="Calibri" pitchFamily="34" charset="0"/>
              </a:rPr>
              <a:t>67, 3% AMEG D </a:t>
            </a:r>
          </a:p>
          <a:p>
            <a:pPr marL="285750" lvl="0" indent="-285750" algn="just" rtl="0">
              <a:lnSpc>
                <a:spcPct val="90000"/>
              </a:lnSpc>
              <a:spcBef>
                <a:spcPts val="1000"/>
              </a:spcBef>
              <a:buFontTx/>
              <a:buChar char="-"/>
            </a:pPr>
            <a:r>
              <a:rPr lang="hu-HU" sz="1400" dirty="0">
                <a:solidFill>
                  <a:srgbClr val="002060"/>
                </a:solidFill>
                <a:sym typeface="Calibri" pitchFamily="34" charset="0"/>
              </a:rPr>
              <a:t>23,43% AMEG C </a:t>
            </a:r>
          </a:p>
          <a:p>
            <a:pPr marL="285750" lvl="0" indent="-285750" algn="just" rtl="0">
              <a:lnSpc>
                <a:spcPct val="90000"/>
              </a:lnSpc>
              <a:spcBef>
                <a:spcPts val="1000"/>
              </a:spcBef>
              <a:buFontTx/>
              <a:buChar char="-"/>
            </a:pPr>
            <a:r>
              <a:rPr lang="hu-HU" sz="1400" dirty="0">
                <a:solidFill>
                  <a:srgbClr val="002060"/>
                </a:solidFill>
                <a:sym typeface="Calibri" pitchFamily="34" charset="0"/>
              </a:rPr>
              <a:t>9, 26% AMEG B </a:t>
            </a:r>
          </a:p>
          <a:p>
            <a:pPr marL="285750" lvl="0" indent="-285750" algn="just" rtl="0">
              <a:lnSpc>
                <a:spcPct val="90000"/>
              </a:lnSpc>
              <a:spcBef>
                <a:spcPts val="1000"/>
              </a:spcBef>
              <a:buFontTx/>
              <a:buChar char="-"/>
            </a:pPr>
            <a:r>
              <a:rPr lang="hu-HU" sz="1400" dirty="0">
                <a:solidFill>
                  <a:srgbClr val="002060"/>
                </a:solidFill>
                <a:sym typeface="Calibri" pitchFamily="34" charset="0"/>
              </a:rPr>
              <a:t>0% AMEG </a:t>
            </a:r>
            <a:r>
              <a:rPr lang="hu-HU" sz="1400" dirty="0" smtClean="0">
                <a:solidFill>
                  <a:srgbClr val="002060"/>
                </a:solidFill>
                <a:sym typeface="Calibri" pitchFamily="34" charset="0"/>
              </a:rPr>
              <a:t>A</a:t>
            </a:r>
          </a:p>
          <a:p>
            <a:pPr marL="285750" lvl="0" indent="-285750" algn="just" rtl="0">
              <a:lnSpc>
                <a:spcPct val="90000"/>
              </a:lnSpc>
              <a:spcBef>
                <a:spcPts val="1000"/>
              </a:spcBef>
              <a:buFontTx/>
              <a:buChar char="-"/>
            </a:pPr>
            <a:r>
              <a:rPr lang="hu-HU" sz="1400" dirty="0" smtClean="0">
                <a:solidFill>
                  <a:srgbClr val="002060"/>
                </a:solidFill>
                <a:sym typeface="Calibri" pitchFamily="34" charset="0"/>
              </a:rPr>
              <a:t>More </a:t>
            </a:r>
            <a:r>
              <a:rPr lang="hu-HU" sz="1400" dirty="0" err="1" smtClean="0">
                <a:solidFill>
                  <a:srgbClr val="002060"/>
                </a:solidFill>
                <a:sym typeface="Calibri" pitchFamily="34" charset="0"/>
              </a:rPr>
              <a:t>expanded</a:t>
            </a:r>
            <a:r>
              <a:rPr lang="hu-HU" sz="1400" dirty="0" smtClean="0">
                <a:solidFill>
                  <a:srgbClr val="002060"/>
                </a:solidFill>
                <a:sym typeface="Calibri" pitchFamily="34" charset="0"/>
              </a:rPr>
              <a:t> </a:t>
            </a:r>
            <a:r>
              <a:rPr lang="hu-HU" sz="1400" dirty="0" err="1" smtClean="0">
                <a:solidFill>
                  <a:srgbClr val="002060"/>
                </a:solidFill>
                <a:sym typeface="Calibri" pitchFamily="34" charset="0"/>
              </a:rPr>
              <a:t>use</a:t>
            </a:r>
            <a:r>
              <a:rPr lang="hu-HU" sz="1400" dirty="0" smtClean="0">
                <a:solidFill>
                  <a:srgbClr val="002060"/>
                </a:solidFill>
                <a:sym typeface="Calibri" pitchFamily="34" charset="0"/>
              </a:rPr>
              <a:t> of </a:t>
            </a:r>
            <a:r>
              <a:rPr lang="hu-HU" sz="1400" dirty="0" err="1">
                <a:solidFill>
                  <a:srgbClr val="002060"/>
                </a:solidFill>
                <a:sym typeface="Calibri" pitchFamily="34" charset="0"/>
              </a:rPr>
              <a:t>i</a:t>
            </a:r>
            <a:r>
              <a:rPr lang="hu-HU" sz="1400" dirty="0" err="1" smtClean="0">
                <a:solidFill>
                  <a:srgbClr val="002060"/>
                </a:solidFill>
                <a:sym typeface="Calibri" pitchFamily="34" charset="0"/>
              </a:rPr>
              <a:t>ndividual</a:t>
            </a:r>
            <a:r>
              <a:rPr lang="hu-HU" sz="1400" dirty="0" smtClean="0">
                <a:solidFill>
                  <a:srgbClr val="002060"/>
                </a:solidFill>
                <a:sym typeface="Calibri" pitchFamily="34" charset="0"/>
              </a:rPr>
              <a:t> </a:t>
            </a:r>
            <a:r>
              <a:rPr lang="hu-HU" sz="1400" dirty="0" err="1" smtClean="0">
                <a:solidFill>
                  <a:srgbClr val="002060"/>
                </a:solidFill>
                <a:sym typeface="Calibri" pitchFamily="34" charset="0"/>
              </a:rPr>
              <a:t>treatments</a:t>
            </a:r>
            <a:r>
              <a:rPr lang="hu-HU" sz="1400" dirty="0" smtClean="0">
                <a:solidFill>
                  <a:srgbClr val="002060"/>
                </a:solidFill>
                <a:sym typeface="Calibri" pitchFamily="34" charset="0"/>
              </a:rPr>
              <a:t> </a:t>
            </a:r>
            <a:r>
              <a:rPr lang="hu-HU" sz="1400" dirty="0" err="1" smtClean="0">
                <a:solidFill>
                  <a:srgbClr val="002060"/>
                </a:solidFill>
                <a:sym typeface="Calibri" pitchFamily="34" charset="0"/>
              </a:rPr>
              <a:t>needed</a:t>
            </a:r>
            <a:r>
              <a:rPr lang="hu-HU" sz="1400" dirty="0" smtClean="0">
                <a:solidFill>
                  <a:srgbClr val="002060"/>
                </a:solidFill>
                <a:sym typeface="Calibri" pitchFamily="34" charset="0"/>
              </a:rPr>
              <a:t> </a:t>
            </a:r>
            <a:r>
              <a:rPr lang="hu-HU" sz="1400" dirty="0" err="1" smtClean="0">
                <a:solidFill>
                  <a:srgbClr val="002060"/>
                </a:solidFill>
                <a:sym typeface="Calibri" pitchFamily="34" charset="0"/>
              </a:rPr>
              <a:t>according</a:t>
            </a:r>
            <a:r>
              <a:rPr lang="hu-HU" sz="1400" dirty="0" smtClean="0">
                <a:solidFill>
                  <a:srgbClr val="002060"/>
                </a:solidFill>
                <a:sym typeface="Calibri" pitchFamily="34" charset="0"/>
              </a:rPr>
              <a:t> </a:t>
            </a:r>
            <a:r>
              <a:rPr lang="hu-HU" sz="1400" dirty="0" err="1" smtClean="0">
                <a:solidFill>
                  <a:srgbClr val="002060"/>
                </a:solidFill>
                <a:sym typeface="Calibri" pitchFamily="34" charset="0"/>
              </a:rPr>
              <a:t>to</a:t>
            </a:r>
            <a:r>
              <a:rPr lang="hu-HU" sz="1400" dirty="0" smtClean="0">
                <a:solidFill>
                  <a:srgbClr val="002060"/>
                </a:solidFill>
                <a:sym typeface="Calibri" pitchFamily="34" charset="0"/>
              </a:rPr>
              <a:t> </a:t>
            </a:r>
            <a:r>
              <a:rPr lang="hu-HU" sz="1400" dirty="0" err="1" smtClean="0">
                <a:solidFill>
                  <a:srgbClr val="002060"/>
                </a:solidFill>
                <a:sym typeface="Calibri" pitchFamily="34" charset="0"/>
              </a:rPr>
              <a:t>data</a:t>
            </a:r>
            <a:r>
              <a:rPr lang="hu-HU" sz="1400" dirty="0" smtClean="0">
                <a:solidFill>
                  <a:srgbClr val="002060"/>
                </a:solidFill>
                <a:sym typeface="Calibri" pitchFamily="34" charset="0"/>
              </a:rPr>
              <a:t> on </a:t>
            </a:r>
            <a:r>
              <a:rPr lang="hu-HU" sz="1400" dirty="0" err="1" smtClean="0">
                <a:solidFill>
                  <a:srgbClr val="002060"/>
                </a:solidFill>
                <a:sym typeface="Calibri" pitchFamily="34" charset="0"/>
              </a:rPr>
              <a:t>pharmaceutical</a:t>
            </a:r>
            <a:r>
              <a:rPr lang="hu-HU" sz="1400" dirty="0" smtClean="0">
                <a:solidFill>
                  <a:srgbClr val="002060"/>
                </a:solidFill>
                <a:sym typeface="Calibri" pitchFamily="34" charset="0"/>
              </a:rPr>
              <a:t> </a:t>
            </a:r>
            <a:r>
              <a:rPr lang="hu-HU" sz="1400" dirty="0" err="1" smtClean="0">
                <a:solidFill>
                  <a:srgbClr val="002060"/>
                </a:solidFill>
                <a:sym typeface="Calibri" pitchFamily="34" charset="0"/>
              </a:rPr>
              <a:t>forms</a:t>
            </a:r>
            <a:endParaRPr lang="hu-HU" sz="1400" dirty="0">
              <a:solidFill>
                <a:srgbClr val="002060"/>
              </a:solidFill>
              <a:sym typeface="Calibri" pitchFamily="34" charset="0"/>
            </a:endParaRPr>
          </a:p>
          <a:p>
            <a:endParaRPr lang="hu-HU" dirty="0"/>
          </a:p>
          <a:p>
            <a:endParaRPr lang="hu-HU" sz="1400" dirty="0">
              <a:solidFill>
                <a:schemeClr val="tx1"/>
              </a:solidFill>
            </a:endParaRPr>
          </a:p>
        </p:txBody>
      </p:sp>
    </p:spTree>
    <p:extLst>
      <p:ext uri="{BB962C8B-B14F-4D97-AF65-F5344CB8AC3E}">
        <p14:creationId xmlns:p14="http://schemas.microsoft.com/office/powerpoint/2010/main" val="3698551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xmlns="" id="{38B29F46-E2F0-48DC-A2AE-96E9A5C3D915}"/>
              </a:ext>
            </a:extLst>
          </p:cNvPr>
          <p:cNvSpPr txBox="1">
            <a:spLocks/>
          </p:cNvSpPr>
          <p:nvPr/>
        </p:nvSpPr>
        <p:spPr>
          <a:xfrm>
            <a:off x="3571875" y="2057400"/>
            <a:ext cx="3487738" cy="781050"/>
          </a:xfrm>
          <a:prstGeom prst="rect">
            <a:avLst/>
          </a:prstGeom>
        </p:spPr>
        <p:txBody>
          <a:bodyPr/>
          <a:lstStyle>
            <a:lvl1pPr marL="0">
              <a:defRPr sz="4800" b="1">
                <a:solidFill>
                  <a:srgbClr val="003399"/>
                </a:solidFill>
                <a:latin typeface="EC Square Sans Pro" panose="020B05060400000200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a:t>Thank you!</a:t>
            </a:r>
          </a:p>
        </p:txBody>
      </p:sp>
    </p:spTree>
    <p:extLst>
      <p:ext uri="{BB962C8B-B14F-4D97-AF65-F5344CB8AC3E}">
        <p14:creationId xmlns:p14="http://schemas.microsoft.com/office/powerpoint/2010/main" val="9841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FF0C3B0-8099-791F-475C-767B65B12EB5}"/>
              </a:ext>
            </a:extLst>
          </p:cNvPr>
          <p:cNvSpPr>
            <a:spLocks noGrp="1"/>
          </p:cNvSpPr>
          <p:nvPr>
            <p:ph type="body" sz="quarter" idx="10"/>
          </p:nvPr>
        </p:nvSpPr>
        <p:spPr/>
        <p:txBody>
          <a:bodyPr/>
          <a:lstStyle/>
          <a:p>
            <a:r>
              <a:rPr lang="es-ES" sz="2800">
                <a:latin typeface="EC Square Sans Pro" panose="020B0506040000020004" pitchFamily="34" charset="0"/>
              </a:rPr>
              <a:t>Content</a:t>
            </a:r>
          </a:p>
        </p:txBody>
      </p:sp>
      <p:sp>
        <p:nvSpPr>
          <p:cNvPr id="4" name="CuadroTexto 3">
            <a:extLst>
              <a:ext uri="{FF2B5EF4-FFF2-40B4-BE49-F238E27FC236}">
                <a16:creationId xmlns:a16="http://schemas.microsoft.com/office/drawing/2014/main" xmlns="" id="{9D83A1A9-65D4-4E6A-85BE-FE18C703815C}"/>
              </a:ext>
            </a:extLst>
          </p:cNvPr>
          <p:cNvSpPr txBox="1"/>
          <p:nvPr/>
        </p:nvSpPr>
        <p:spPr>
          <a:xfrm>
            <a:off x="690282" y="787880"/>
            <a:ext cx="10439400" cy="5745547"/>
          </a:xfrm>
          <a:prstGeom prst="rect">
            <a:avLst/>
          </a:prstGeom>
          <a:noFill/>
        </p:spPr>
        <p:txBody>
          <a:bodyPr wrap="square" lIns="91440" tIns="45720" rIns="91440" bIns="45720" anchor="t">
            <a:spAutoFit/>
          </a:bodyPr>
          <a:lstStyle/>
          <a:p>
            <a:pPr>
              <a:lnSpc>
                <a:spcPct val="120000"/>
              </a:lnSpc>
            </a:pPr>
            <a:r>
              <a:rPr lang="en-US" sz="2800" b="1" dirty="0">
                <a:solidFill>
                  <a:srgbClr val="002060"/>
                </a:solidFill>
                <a:latin typeface="EC Square Sans Pro" panose="020B0506040000020004" pitchFamily="34" charset="0"/>
              </a:rPr>
              <a:t>Common rules</a:t>
            </a:r>
            <a:endParaRPr lang="en-US" sz="2800" dirty="0">
              <a:solidFill>
                <a:srgbClr val="FF0000"/>
              </a:solidFill>
              <a:latin typeface="EC Square Sans Pro" panose="020B0506040000020004" pitchFamily="34" charset="0"/>
            </a:endParaRPr>
          </a:p>
          <a:p>
            <a:pPr>
              <a:lnSpc>
                <a:spcPct val="120000"/>
              </a:lnSpc>
            </a:pPr>
            <a:r>
              <a:rPr lang="en-US" sz="2800" dirty="0">
                <a:solidFill>
                  <a:srgbClr val="002060"/>
                </a:solidFill>
                <a:latin typeface="EC Square Sans Pro" panose="020B0506040000020004" pitchFamily="34" charset="0"/>
              </a:rPr>
              <a:t>Prescriptions:</a:t>
            </a:r>
            <a:endParaRPr lang="en-GB" sz="2800" dirty="0">
              <a:solidFill>
                <a:srgbClr val="002060"/>
              </a:solidFill>
              <a:latin typeface="EC Square Sans Pro" panose="020B0506040000020004" pitchFamily="34" charset="0"/>
            </a:endParaRPr>
          </a:p>
          <a:p>
            <a:pPr marL="457200" indent="-457200">
              <a:lnSpc>
                <a:spcPct val="120000"/>
              </a:lnSpc>
              <a:buClr>
                <a:srgbClr val="6BB188"/>
              </a:buClr>
              <a:buFont typeface="Arial" panose="020B0604020202020204" pitchFamily="34" charset="0"/>
              <a:buChar char="•"/>
            </a:pPr>
            <a:r>
              <a:rPr lang="en-GB" sz="2800" dirty="0">
                <a:solidFill>
                  <a:srgbClr val="002060"/>
                </a:solidFill>
                <a:latin typeface="EC Square Sans Pro"/>
              </a:rPr>
              <a:t>Veterinary prescribing and record-keeping for medicines and medicated feed  </a:t>
            </a:r>
          </a:p>
          <a:p>
            <a:pPr>
              <a:lnSpc>
                <a:spcPct val="120000"/>
              </a:lnSpc>
              <a:spcBef>
                <a:spcPts val="0"/>
              </a:spcBef>
            </a:pPr>
            <a:r>
              <a:rPr lang="en-GB" sz="2800" dirty="0">
                <a:solidFill>
                  <a:srgbClr val="002060"/>
                </a:solidFill>
                <a:latin typeface="EC Square Sans Pro" panose="020B0506040000020004" pitchFamily="34" charset="0"/>
              </a:rPr>
              <a:t>The use of veterinary medicinal products</a:t>
            </a:r>
          </a:p>
          <a:p>
            <a:pPr marL="457200" indent="-457200">
              <a:lnSpc>
                <a:spcPct val="120000"/>
              </a:lnSpc>
              <a:buClr>
                <a:srgbClr val="6BB188"/>
              </a:buClr>
              <a:buFont typeface="Arial" panose="020B0604020202020204" pitchFamily="34" charset="0"/>
              <a:buChar char="•"/>
            </a:pPr>
            <a:r>
              <a:rPr lang="en-GB" sz="2800" dirty="0">
                <a:solidFill>
                  <a:srgbClr val="002060"/>
                </a:solidFill>
                <a:latin typeface="EC Square Sans Pro"/>
              </a:rPr>
              <a:t>What if </a:t>
            </a:r>
            <a:r>
              <a:rPr lang="en-US" sz="2800" dirty="0">
                <a:solidFill>
                  <a:srgbClr val="002060"/>
                </a:solidFill>
                <a:latin typeface="EC Square Sans Pro"/>
              </a:rPr>
              <a:t>there are no </a:t>
            </a:r>
            <a:r>
              <a:rPr lang="en-US" sz="2800" dirty="0" err="1">
                <a:solidFill>
                  <a:srgbClr val="002060"/>
                </a:solidFill>
                <a:latin typeface="EC Square Sans Pro"/>
              </a:rPr>
              <a:t>authorised</a:t>
            </a:r>
            <a:r>
              <a:rPr lang="en-US" sz="2800" dirty="0">
                <a:solidFill>
                  <a:srgbClr val="002060"/>
                </a:solidFill>
                <a:latin typeface="EC Square Sans Pro"/>
              </a:rPr>
              <a:t> veterinary medicines or those </a:t>
            </a:r>
            <a:r>
              <a:rPr lang="en-US" sz="2800" dirty="0" err="1">
                <a:solidFill>
                  <a:srgbClr val="002060"/>
                </a:solidFill>
                <a:latin typeface="EC Square Sans Pro"/>
              </a:rPr>
              <a:t>authorised</a:t>
            </a:r>
            <a:r>
              <a:rPr lang="en-US" sz="2800" dirty="0">
                <a:solidFill>
                  <a:srgbClr val="002060"/>
                </a:solidFill>
                <a:latin typeface="EC Square Sans Pro"/>
              </a:rPr>
              <a:t> are not available</a:t>
            </a:r>
            <a:r>
              <a:rPr lang="en-GB" sz="2800" dirty="0">
                <a:solidFill>
                  <a:srgbClr val="002060"/>
                </a:solidFill>
                <a:latin typeface="EC Square Sans Pro"/>
              </a:rPr>
              <a:t>? </a:t>
            </a:r>
            <a:endParaRPr lang="en-GB" sz="2800" dirty="0">
              <a:solidFill>
                <a:srgbClr val="002060"/>
              </a:solidFill>
              <a:latin typeface="EC Square Sans Pro" panose="020B0506040000020004" pitchFamily="34" charset="0"/>
            </a:endParaRPr>
          </a:p>
          <a:p>
            <a:pPr marL="457200" indent="-457200">
              <a:lnSpc>
                <a:spcPct val="120000"/>
              </a:lnSpc>
              <a:buClr>
                <a:srgbClr val="6BB188"/>
              </a:buClr>
              <a:buFont typeface="Arial" panose="020B0604020202020204" pitchFamily="34" charset="0"/>
              <a:buChar char="•"/>
            </a:pPr>
            <a:r>
              <a:rPr lang="en-GB" sz="2800" dirty="0">
                <a:solidFill>
                  <a:srgbClr val="002060"/>
                </a:solidFill>
                <a:latin typeface="EC Square Sans Pro"/>
              </a:rPr>
              <a:t>Reporting of adverse events </a:t>
            </a:r>
            <a:endParaRPr lang="en-GB" sz="2800" dirty="0">
              <a:solidFill>
                <a:srgbClr val="002060"/>
              </a:solidFill>
              <a:latin typeface="EC Square Sans Pro" panose="020B0506040000020004" pitchFamily="34" charset="0"/>
            </a:endParaRPr>
          </a:p>
          <a:p>
            <a:pPr>
              <a:lnSpc>
                <a:spcPct val="120000"/>
              </a:lnSpc>
              <a:buClr>
                <a:srgbClr val="6BB188"/>
              </a:buClr>
            </a:pPr>
            <a:r>
              <a:rPr lang="en-GB" sz="2800" dirty="0">
                <a:solidFill>
                  <a:srgbClr val="002060"/>
                </a:solidFill>
                <a:latin typeface="EC Square Sans Pro"/>
              </a:rPr>
              <a:t>Data collection on sales and use of antimicrobials</a:t>
            </a:r>
            <a:endParaRPr lang="en-GB" sz="2800" dirty="0">
              <a:solidFill>
                <a:srgbClr val="002060"/>
              </a:solidFill>
              <a:latin typeface="EC Square Sans Pro" panose="020B0506040000020004" pitchFamily="34" charset="0"/>
            </a:endParaRPr>
          </a:p>
          <a:p>
            <a:pPr>
              <a:lnSpc>
                <a:spcPct val="120000"/>
              </a:lnSpc>
            </a:pPr>
            <a:endParaRPr lang="en-GB" sz="2800" b="1" dirty="0">
              <a:solidFill>
                <a:srgbClr val="002060"/>
              </a:solidFill>
              <a:latin typeface="EC Square Sans Pro" panose="020B0506040000020004" pitchFamily="34" charset="0"/>
            </a:endParaRPr>
          </a:p>
          <a:p>
            <a:pPr>
              <a:lnSpc>
                <a:spcPct val="120000"/>
              </a:lnSpc>
            </a:pPr>
            <a:r>
              <a:rPr lang="en-GB" sz="2800" b="1" dirty="0">
                <a:solidFill>
                  <a:srgbClr val="002060"/>
                </a:solidFill>
                <a:latin typeface="EC Square Sans Pro" panose="020B0506040000020004" pitchFamily="34" charset="0"/>
              </a:rPr>
              <a:t>National legislation / national guidelines</a:t>
            </a:r>
          </a:p>
        </p:txBody>
      </p:sp>
    </p:spTree>
    <p:extLst>
      <p:ext uri="{BB962C8B-B14F-4D97-AF65-F5344CB8AC3E}">
        <p14:creationId xmlns:p14="http://schemas.microsoft.com/office/powerpoint/2010/main" val="149165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AC21E4A-CF66-9644-DA57-4826E7FF09A0}"/>
              </a:ext>
            </a:extLst>
          </p:cNvPr>
          <p:cNvSpPr>
            <a:spLocks noGrp="1"/>
          </p:cNvSpPr>
          <p:nvPr>
            <p:ph type="body" sz="quarter" idx="10"/>
          </p:nvPr>
        </p:nvSpPr>
        <p:spPr/>
        <p:txBody>
          <a:bodyPr/>
          <a:lstStyle/>
          <a:p>
            <a:r>
              <a:rPr lang="es-ES" sz="2800" err="1">
                <a:latin typeface="EC Square Sans Pro" panose="020B0506040000020004" pitchFamily="34" charset="0"/>
              </a:rPr>
              <a:t>Common</a:t>
            </a:r>
            <a:r>
              <a:rPr lang="es-ES" sz="2800">
                <a:latin typeface="EC Square Sans Pro" panose="020B0506040000020004" pitchFamily="34" charset="0"/>
              </a:rPr>
              <a:t> rules</a:t>
            </a:r>
            <a:endParaRPr lang="es-ES" sz="2800">
              <a:solidFill>
                <a:srgbClr val="FF0000"/>
              </a:solidFill>
              <a:latin typeface="EC Square Sans Pro" panose="020B0506040000020004" pitchFamily="34" charset="0"/>
            </a:endParaRPr>
          </a:p>
        </p:txBody>
      </p:sp>
      <p:sp>
        <p:nvSpPr>
          <p:cNvPr id="4" name="Rectángulo 3">
            <a:extLst>
              <a:ext uri="{FF2B5EF4-FFF2-40B4-BE49-F238E27FC236}">
                <a16:creationId xmlns:a16="http://schemas.microsoft.com/office/drawing/2014/main" xmlns="" id="{5B71BC23-A7F0-4B9B-A2DB-02EC631F08C1}"/>
              </a:ext>
            </a:extLst>
          </p:cNvPr>
          <p:cNvSpPr/>
          <p:nvPr/>
        </p:nvSpPr>
        <p:spPr>
          <a:xfrm>
            <a:off x="546652" y="1785915"/>
            <a:ext cx="10820400" cy="159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a:solidFill>
                  <a:srgbClr val="003399"/>
                </a:solidFill>
                <a:latin typeface="EC Square Sans Pro" panose="020B0506040000020004" pitchFamily="34" charset="0"/>
              </a:rPr>
              <a:t>‘veterinary prescription’ </a:t>
            </a:r>
            <a:r>
              <a:rPr lang="en-US" sz="2800">
                <a:solidFill>
                  <a:srgbClr val="002060"/>
                </a:solidFill>
                <a:latin typeface="EC Square Sans Pro" panose="020B0506040000020004" pitchFamily="34" charset="0"/>
              </a:rPr>
              <a:t>means a document issued by a veterinarian for a veterinary medicinal product or a medicinal product for human use for its use in animals.</a:t>
            </a:r>
          </a:p>
          <a:p>
            <a:endParaRPr lang="en-US">
              <a:solidFill>
                <a:srgbClr val="002060"/>
              </a:solidFill>
              <a:latin typeface="EC Square Sans Pro" panose="020B0506040000020004" pitchFamily="34" charset="0"/>
            </a:endParaRPr>
          </a:p>
        </p:txBody>
      </p:sp>
      <p:sp>
        <p:nvSpPr>
          <p:cNvPr id="5" name="Rectángulo 4">
            <a:extLst>
              <a:ext uri="{FF2B5EF4-FFF2-40B4-BE49-F238E27FC236}">
                <a16:creationId xmlns:a16="http://schemas.microsoft.com/office/drawing/2014/main" xmlns="" id="{FBF4A636-4DD2-42D4-A20B-A7A9D7BB467A}"/>
              </a:ext>
            </a:extLst>
          </p:cNvPr>
          <p:cNvSpPr/>
          <p:nvPr/>
        </p:nvSpPr>
        <p:spPr>
          <a:xfrm>
            <a:off x="546652" y="3559284"/>
            <a:ext cx="10820400" cy="159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a:solidFill>
                  <a:srgbClr val="003399"/>
                </a:solidFill>
                <a:latin typeface="EC Square Sans Pro" panose="020B0506040000020004" pitchFamily="34" charset="0"/>
              </a:rPr>
              <a:t>‘antimicrobial’ </a:t>
            </a:r>
            <a:r>
              <a:rPr lang="en-US" sz="2800">
                <a:solidFill>
                  <a:srgbClr val="002060"/>
                </a:solidFill>
                <a:latin typeface="EC Square Sans Pro" panose="020B0506040000020004" pitchFamily="34" charset="0"/>
              </a:rPr>
              <a:t>means any substance with a direct action on micro-organisms used for treatment or prevention of infections or infectious diseases, including antibiotics, antivirals, antifungals and anti-</a:t>
            </a:r>
            <a:r>
              <a:rPr lang="en-US" sz="2800" err="1">
                <a:solidFill>
                  <a:srgbClr val="002060"/>
                </a:solidFill>
                <a:latin typeface="EC Square Sans Pro" panose="020B0506040000020004" pitchFamily="34" charset="0"/>
              </a:rPr>
              <a:t>protozoals</a:t>
            </a:r>
            <a:endParaRPr lang="en-US" sz="2800">
              <a:solidFill>
                <a:srgbClr val="002060"/>
              </a:solidFill>
              <a:latin typeface="EC Square Sans Pro" panose="020B0506040000020004" pitchFamily="34" charset="0"/>
            </a:endParaRPr>
          </a:p>
          <a:p>
            <a:endParaRPr lang="en-US">
              <a:solidFill>
                <a:srgbClr val="002060"/>
              </a:solidFill>
              <a:latin typeface="EC Square Sans Pro" panose="020B0506040000020004" pitchFamily="34" charset="0"/>
            </a:endParaRPr>
          </a:p>
        </p:txBody>
      </p:sp>
      <p:sp>
        <p:nvSpPr>
          <p:cNvPr id="6" name="CuadroTexto 5">
            <a:extLst>
              <a:ext uri="{FF2B5EF4-FFF2-40B4-BE49-F238E27FC236}">
                <a16:creationId xmlns:a16="http://schemas.microsoft.com/office/drawing/2014/main" xmlns="" id="{2975D0FB-DA4E-4BBB-999C-DD8954A2B604}"/>
              </a:ext>
            </a:extLst>
          </p:cNvPr>
          <p:cNvSpPr txBox="1"/>
          <p:nvPr/>
        </p:nvSpPr>
        <p:spPr>
          <a:xfrm>
            <a:off x="546652" y="5543732"/>
            <a:ext cx="11188148" cy="1320618"/>
          </a:xfrm>
          <a:prstGeom prst="rect">
            <a:avLst/>
          </a:prstGeom>
          <a:solidFill>
            <a:srgbClr val="003399"/>
          </a:solidFill>
        </p:spPr>
        <p:txBody>
          <a:bodyPr wrap="square">
            <a:spAutoFit/>
          </a:bodyPr>
          <a:lstStyle/>
          <a:p>
            <a:pPr algn="ctr">
              <a:lnSpc>
                <a:spcPct val="150000"/>
              </a:lnSpc>
            </a:pPr>
            <a:r>
              <a:rPr lang="en-US" sz="2800" i="1" dirty="0">
                <a:solidFill>
                  <a:schemeClr val="bg1"/>
                </a:solidFill>
                <a:latin typeface="EC Square Sans Pro" panose="020B0506040000020004" pitchFamily="34" charset="0"/>
                <a:ea typeface="+mn-ea"/>
                <a:cs typeface="+mn-cs"/>
              </a:rPr>
              <a:t>Antimicrobial veterinary medicinal products must only be available on veterinary prescription. </a:t>
            </a:r>
          </a:p>
        </p:txBody>
      </p:sp>
      <p:pic>
        <p:nvPicPr>
          <p:cNvPr id="7" name="Imagen 6" descr="Forma&#10;&#10;Descripción generada automáticamente con confianza baja">
            <a:extLst>
              <a:ext uri="{FF2B5EF4-FFF2-40B4-BE49-F238E27FC236}">
                <a16:creationId xmlns:a16="http://schemas.microsoft.com/office/drawing/2014/main" xmlns="" id="{58D98F02-E8F8-424B-86EE-D1D72B72F2F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04713" y="1338930"/>
            <a:ext cx="881270" cy="881270"/>
          </a:xfrm>
          <a:prstGeom prst="rect">
            <a:avLst/>
          </a:prstGeom>
        </p:spPr>
      </p:pic>
    </p:spTree>
    <p:extLst>
      <p:ext uri="{BB962C8B-B14F-4D97-AF65-F5344CB8AC3E}">
        <p14:creationId xmlns:p14="http://schemas.microsoft.com/office/powerpoint/2010/main" val="5714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graphicFrame>
        <p:nvGraphicFramePr>
          <p:cNvPr id="18" name="Diagram 1">
            <a:extLst>
              <a:ext uri="{FF2B5EF4-FFF2-40B4-BE49-F238E27FC236}">
                <a16:creationId xmlns:a16="http://schemas.microsoft.com/office/drawing/2014/main" xmlns="" id="{F2738B76-D1E4-4BC5-AF29-AADB650AD702}"/>
              </a:ext>
            </a:extLst>
          </p:cNvPr>
          <p:cNvGraphicFramePr/>
          <p:nvPr>
            <p:extLst>
              <p:ext uri="{D42A27DB-BD31-4B8C-83A1-F6EECF244321}">
                <p14:modId xmlns:p14="http://schemas.microsoft.com/office/powerpoint/2010/main" val="222405473"/>
              </p:ext>
            </p:extLst>
          </p:nvPr>
        </p:nvGraphicFramePr>
        <p:xfrm>
          <a:off x="506513" y="1758950"/>
          <a:ext cx="8128000" cy="464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7">
            <a:extLst>
              <a:ext uri="{FF2B5EF4-FFF2-40B4-BE49-F238E27FC236}">
                <a16:creationId xmlns:a16="http://schemas.microsoft.com/office/drawing/2014/main" xmlns="" id="{ABB32BE9-BEF4-4B4B-B6F3-A943E6CA7DC5}"/>
              </a:ext>
            </a:extLst>
          </p:cNvPr>
          <p:cNvSpPr txBox="1"/>
          <p:nvPr/>
        </p:nvSpPr>
        <p:spPr>
          <a:xfrm>
            <a:off x="120848" y="6081416"/>
            <a:ext cx="8899330" cy="584775"/>
          </a:xfrm>
          <a:prstGeom prst="rect">
            <a:avLst/>
          </a:prstGeom>
          <a:noFill/>
        </p:spPr>
        <p:txBody>
          <a:bodyPr wrap="square" rtlCol="0">
            <a:spAutoFit/>
          </a:bodyPr>
          <a:lstStyle/>
          <a:p>
            <a:pPr algn="ctr"/>
            <a:r>
              <a:rPr lang="en-US" sz="3200">
                <a:solidFill>
                  <a:srgbClr val="003399"/>
                </a:solidFill>
                <a:latin typeface="EC Square Sans Pro" panose="020B0506040000020004" pitchFamily="34" charset="0"/>
              </a:rPr>
              <a:t>EU Regulation</a:t>
            </a:r>
            <a:endParaRPr lang="en-GB" sz="3200">
              <a:solidFill>
                <a:srgbClr val="003399"/>
              </a:solidFill>
              <a:latin typeface="EC Square Sans Pro" panose="020B0506040000020004" pitchFamily="34" charset="0"/>
            </a:endParaRPr>
          </a:p>
        </p:txBody>
      </p:sp>
      <p:sp>
        <p:nvSpPr>
          <p:cNvPr id="21" name="Right Brace 8">
            <a:extLst>
              <a:ext uri="{FF2B5EF4-FFF2-40B4-BE49-F238E27FC236}">
                <a16:creationId xmlns:a16="http://schemas.microsoft.com/office/drawing/2014/main" xmlns="" id="{D9934DBB-E197-4BB7-A465-9C8EDB12BAFF}"/>
              </a:ext>
            </a:extLst>
          </p:cNvPr>
          <p:cNvSpPr/>
          <p:nvPr/>
        </p:nvSpPr>
        <p:spPr>
          <a:xfrm rot="5400000">
            <a:off x="4317454" y="1764358"/>
            <a:ext cx="506117" cy="8127999"/>
          </a:xfrm>
          <a:prstGeom prst="rightBrace">
            <a:avLst>
              <a:gd name="adj1" fmla="val 15551"/>
              <a:gd name="adj2" fmla="val 50000"/>
            </a:avLst>
          </a:prstGeom>
          <a:ln w="22225" cmpd="sng">
            <a:solidFill>
              <a:srgbClr val="00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3399"/>
              </a:solidFill>
              <a:latin typeface="EC Square Sans Pro" panose="020B0506040000020004" pitchFamily="34" charset="0"/>
            </a:endParaRPr>
          </a:p>
        </p:txBody>
      </p:sp>
      <p:sp>
        <p:nvSpPr>
          <p:cNvPr id="23" name="Rectángulo 22">
            <a:extLst>
              <a:ext uri="{FF2B5EF4-FFF2-40B4-BE49-F238E27FC236}">
                <a16:creationId xmlns:a16="http://schemas.microsoft.com/office/drawing/2014/main" xmlns="" id="{C227E684-6068-4A9C-801B-9F7D9E5BE020}"/>
              </a:ext>
            </a:extLst>
          </p:cNvPr>
          <p:cNvSpPr/>
          <p:nvPr/>
        </p:nvSpPr>
        <p:spPr>
          <a:xfrm>
            <a:off x="8864162" y="4304870"/>
            <a:ext cx="2575356" cy="1241892"/>
          </a:xfrm>
          <a:prstGeom prst="rect">
            <a:avLst/>
          </a:prstGeom>
          <a:solidFill>
            <a:srgbClr val="E7CE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a:solidFill>
                  <a:srgbClr val="003399"/>
                </a:solidFill>
                <a:latin typeface="EC Square Sans Pro" panose="020B0506040000020004" pitchFamily="34" charset="0"/>
              </a:rPr>
              <a:t>Antiparasitic</a:t>
            </a:r>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1244662" y="1520708"/>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a:solidFill>
                  <a:schemeClr val="bg1"/>
                </a:solidFill>
                <a:latin typeface="EC Square Sans Pro" panose="020B0506040000020004" pitchFamily="34" charset="0"/>
              </a:rPr>
              <a:t>ANTIMICROBIAL VERSUS ANTIBIOTICS </a:t>
            </a:r>
          </a:p>
          <a:p>
            <a:endParaRPr lang="en-GB" sz="2000" b="1">
              <a:solidFill>
                <a:srgbClr val="003399"/>
              </a:solidFill>
              <a:latin typeface="EC Square Sans Pro" panose="020B0506040000020004" pitchFamily="34" charset="0"/>
            </a:endParaRPr>
          </a:p>
        </p:txBody>
      </p:sp>
      <p:sp>
        <p:nvSpPr>
          <p:cNvPr id="13" name="Explosion: 8 Points 2">
            <a:extLst>
              <a:ext uri="{FF2B5EF4-FFF2-40B4-BE49-F238E27FC236}">
                <a16:creationId xmlns:a16="http://schemas.microsoft.com/office/drawing/2014/main" xmlns="" id="{C520C7B5-61E2-412E-B3D9-51E27F9BDAD8}"/>
              </a:ext>
            </a:extLst>
          </p:cNvPr>
          <p:cNvSpPr/>
          <p:nvPr/>
        </p:nvSpPr>
        <p:spPr>
          <a:xfrm>
            <a:off x="7934318" y="1350278"/>
            <a:ext cx="3505200" cy="2647975"/>
          </a:xfrm>
          <a:prstGeom prst="irregularSeal1">
            <a:avLst/>
          </a:prstGeom>
          <a:solidFill>
            <a:srgbClr val="003399"/>
          </a:solidFill>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atin typeface="EC Square Sans Pro" panose="020B0506040000020004" pitchFamily="34" charset="0"/>
              </a:rPr>
              <a:t>RESISTANCE! </a:t>
            </a:r>
            <a:endParaRPr lang="en-GB">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Tree>
    <p:extLst>
      <p:ext uri="{BB962C8B-B14F-4D97-AF65-F5344CB8AC3E}">
        <p14:creationId xmlns:p14="http://schemas.microsoft.com/office/powerpoint/2010/main" val="269036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1F3DF32F-CD63-4E37-B5D3-E7943A65E78E}"/>
              </a:ext>
            </a:extLst>
          </p:cNvPr>
          <p:cNvSpPr txBox="1">
            <a:spLocks/>
          </p:cNvSpPr>
          <p:nvPr/>
        </p:nvSpPr>
        <p:spPr>
          <a:xfrm>
            <a:off x="21771" y="2676573"/>
            <a:ext cx="12192000" cy="399952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85800">
              <a:lnSpc>
                <a:spcPct val="150000"/>
              </a:lnSpc>
            </a:pPr>
            <a:r>
              <a:rPr lang="en-US" sz="2000">
                <a:solidFill>
                  <a:srgbClr val="003399"/>
                </a:solidFill>
                <a:latin typeface="EC Square Sans Pro" panose="020B0506040000020004" pitchFamily="34" charset="0"/>
              </a:rPr>
              <a:t>(a) narcotic drugs or psychotropic substances </a:t>
            </a:r>
          </a:p>
          <a:p>
            <a:pPr marL="685800">
              <a:lnSpc>
                <a:spcPct val="150000"/>
              </a:lnSpc>
            </a:pPr>
            <a:r>
              <a:rPr lang="en-US" sz="2000">
                <a:solidFill>
                  <a:srgbClr val="003399"/>
                </a:solidFill>
                <a:latin typeface="EC Square Sans Pro" panose="020B0506040000020004" pitchFamily="34" charset="0"/>
              </a:rPr>
              <a:t>(b) medicines for food-producing animals</a:t>
            </a:r>
          </a:p>
          <a:p>
            <a:pPr marL="685800">
              <a:lnSpc>
                <a:spcPct val="150000"/>
              </a:lnSpc>
            </a:pPr>
            <a:r>
              <a:rPr lang="en-US" sz="2000">
                <a:solidFill>
                  <a:srgbClr val="003399"/>
                </a:solidFill>
                <a:latin typeface="EC Square Sans Pro" panose="020B0506040000020004" pitchFamily="34" charset="0"/>
              </a:rPr>
              <a:t>(c) </a:t>
            </a:r>
            <a:r>
              <a:rPr lang="en-US" sz="2000" b="1">
                <a:solidFill>
                  <a:srgbClr val="00B050"/>
                </a:solidFill>
                <a:latin typeface="EC Square Sans Pro" panose="020B0506040000020004" pitchFamily="34" charset="0"/>
              </a:rPr>
              <a:t>antimicrobials</a:t>
            </a:r>
          </a:p>
          <a:p>
            <a:pPr marL="685800">
              <a:lnSpc>
                <a:spcPct val="150000"/>
              </a:lnSpc>
            </a:pPr>
            <a:r>
              <a:rPr lang="en-US" sz="2000">
                <a:solidFill>
                  <a:srgbClr val="003399"/>
                </a:solidFill>
                <a:latin typeface="EC Square Sans Pro" panose="020B0506040000020004" pitchFamily="34" charset="0"/>
              </a:rPr>
              <a:t>(d) if a prior diagnosis is needed</a:t>
            </a:r>
          </a:p>
          <a:p>
            <a:pPr marL="685800">
              <a:lnSpc>
                <a:spcPct val="150000"/>
              </a:lnSpc>
            </a:pPr>
            <a:r>
              <a:rPr lang="en-US" sz="2000">
                <a:solidFill>
                  <a:srgbClr val="003399"/>
                </a:solidFill>
                <a:latin typeface="EC Square Sans Pro" panose="020B0506040000020004" pitchFamily="34" charset="0"/>
              </a:rPr>
              <a:t>(e) euthanasia products</a:t>
            </a:r>
          </a:p>
          <a:p>
            <a:pPr marL="685800">
              <a:lnSpc>
                <a:spcPct val="150000"/>
              </a:lnSpc>
            </a:pPr>
            <a:r>
              <a:rPr lang="en-US" sz="2000">
                <a:solidFill>
                  <a:srgbClr val="003399"/>
                </a:solidFill>
                <a:latin typeface="EC Square Sans Pro" panose="020B0506040000020004" pitchFamily="34" charset="0"/>
              </a:rPr>
              <a:t>(f) new active substances (&lt; 5 </a:t>
            </a:r>
            <a:r>
              <a:rPr lang="en-US" sz="2000" err="1">
                <a:solidFill>
                  <a:srgbClr val="003399"/>
                </a:solidFill>
                <a:latin typeface="EC Square Sans Pro" panose="020B0506040000020004" pitchFamily="34" charset="0"/>
              </a:rPr>
              <a:t>yr</a:t>
            </a:r>
            <a:r>
              <a:rPr lang="en-US" sz="2000">
                <a:solidFill>
                  <a:srgbClr val="003399"/>
                </a:solidFill>
                <a:latin typeface="EC Square Sans Pro" panose="020B0506040000020004" pitchFamily="34" charset="0"/>
              </a:rPr>
              <a:t>)</a:t>
            </a:r>
          </a:p>
          <a:p>
            <a:pPr marL="685800">
              <a:lnSpc>
                <a:spcPct val="150000"/>
              </a:lnSpc>
            </a:pPr>
            <a:r>
              <a:rPr lang="en-US" sz="2000">
                <a:solidFill>
                  <a:srgbClr val="003399"/>
                </a:solidFill>
                <a:latin typeface="EC Square Sans Pro" panose="020B0506040000020004" pitchFamily="34" charset="0"/>
              </a:rPr>
              <a:t>(g) vaccines</a:t>
            </a:r>
          </a:p>
          <a:p>
            <a:pPr marL="685800">
              <a:lnSpc>
                <a:spcPct val="150000"/>
              </a:lnSpc>
            </a:pPr>
            <a:r>
              <a:rPr lang="en-US" sz="2000">
                <a:solidFill>
                  <a:srgbClr val="003399"/>
                </a:solidFill>
                <a:latin typeface="EC Square Sans Pro" panose="020B0506040000020004" pitchFamily="34" charset="0"/>
              </a:rPr>
              <a:t>(h) hormones or </a:t>
            </a:r>
            <a:r>
              <a:rPr lang="en-US" sz="2000" err="1">
                <a:solidFill>
                  <a:srgbClr val="003399"/>
                </a:solidFill>
                <a:latin typeface="EC Square Sans Pro" panose="020B0506040000020004" pitchFamily="34" charset="0"/>
              </a:rPr>
              <a:t>thyrostatics</a:t>
            </a:r>
            <a:r>
              <a:rPr lang="en-US" sz="2000">
                <a:solidFill>
                  <a:srgbClr val="003399"/>
                </a:solidFill>
                <a:latin typeface="EC Square Sans Pro" panose="020B0506040000020004" pitchFamily="34" charset="0"/>
              </a:rPr>
              <a:t> or beta-agonists</a:t>
            </a:r>
          </a:p>
        </p:txBody>
      </p:sp>
      <p:sp>
        <p:nvSpPr>
          <p:cNvPr id="4" name="Marcador de texto 4">
            <a:extLst>
              <a:ext uri="{FF2B5EF4-FFF2-40B4-BE49-F238E27FC236}">
                <a16:creationId xmlns:a16="http://schemas.microsoft.com/office/drawing/2014/main" xmlns="" id="{6C0B4EC2-1C99-4E2A-ABA5-C88493DB4175}"/>
              </a:ext>
            </a:extLst>
          </p:cNvPr>
          <p:cNvSpPr txBox="1">
            <a:spLocks/>
          </p:cNvSpPr>
          <p:nvPr/>
        </p:nvSpPr>
        <p:spPr>
          <a:xfrm>
            <a:off x="435685" y="1225550"/>
            <a:ext cx="11107526" cy="60325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dirty="0">
                <a:solidFill>
                  <a:srgbClr val="003399"/>
                </a:solidFill>
                <a:latin typeface="EC Square Sans Pro" panose="020B0506040000020004" pitchFamily="34" charset="0"/>
              </a:rPr>
              <a:t>Some medicines are subject to veterinary prescription for reasons of safety (for animals and people!), efficacy &amp; potential resistance, and possible misuse.  </a:t>
            </a:r>
          </a:p>
          <a:p>
            <a:endParaRPr lang="en-GB" sz="2000" b="1" dirty="0">
              <a:solidFill>
                <a:srgbClr val="003399"/>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xmlns="" id="{ACA65E1C-789A-48EF-8BAD-6DF7C0BE5C3D}"/>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pic>
        <p:nvPicPr>
          <p:cNvPr id="8" name="Imagen 7" descr="Forma&#10;&#10;Descripción generada automáticamente con confianza baja">
            <a:extLst>
              <a:ext uri="{FF2B5EF4-FFF2-40B4-BE49-F238E27FC236}">
                <a16:creationId xmlns:a16="http://schemas.microsoft.com/office/drawing/2014/main" xmlns="" id="{E84B6A8C-81CF-47F2-84D1-B7697D89A26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991600" y="2540552"/>
            <a:ext cx="881270" cy="881270"/>
          </a:xfrm>
          <a:prstGeom prst="rect">
            <a:avLst/>
          </a:prstGeom>
        </p:spPr>
      </p:pic>
    </p:spTree>
    <p:extLst>
      <p:ext uri="{BB962C8B-B14F-4D97-AF65-F5344CB8AC3E}">
        <p14:creationId xmlns:p14="http://schemas.microsoft.com/office/powerpoint/2010/main" val="339173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a:extLst>
              <a:ext uri="{FF2B5EF4-FFF2-40B4-BE49-F238E27FC236}">
                <a16:creationId xmlns:a16="http://schemas.microsoft.com/office/drawing/2014/main" xmlns="" id="{ACA65E1C-789A-48EF-8BAD-6DF7C0BE5C3D}"/>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graphicFrame>
        <p:nvGraphicFramePr>
          <p:cNvPr id="5" name="Diagram 1">
            <a:extLst>
              <a:ext uri="{FF2B5EF4-FFF2-40B4-BE49-F238E27FC236}">
                <a16:creationId xmlns:a16="http://schemas.microsoft.com/office/drawing/2014/main" xmlns="" id="{6CBE2732-9422-4470-B0D8-436BBB04C887}"/>
              </a:ext>
            </a:extLst>
          </p:cNvPr>
          <p:cNvGraphicFramePr/>
          <p:nvPr>
            <p:extLst>
              <p:ext uri="{D42A27DB-BD31-4B8C-83A1-F6EECF244321}">
                <p14:modId xmlns:p14="http://schemas.microsoft.com/office/powerpoint/2010/main" val="2732626138"/>
              </p:ext>
            </p:extLst>
          </p:nvPr>
        </p:nvGraphicFramePr>
        <p:xfrm>
          <a:off x="200517" y="1074693"/>
          <a:ext cx="10439399" cy="533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7">
            <a:extLst>
              <a:ext uri="{FF2B5EF4-FFF2-40B4-BE49-F238E27FC236}">
                <a16:creationId xmlns:a16="http://schemas.microsoft.com/office/drawing/2014/main" xmlns="" id="{E2241DCB-BD3D-4A57-BF34-E8045FEDB660}"/>
              </a:ext>
            </a:extLst>
          </p:cNvPr>
          <p:cNvSpPr/>
          <p:nvPr/>
        </p:nvSpPr>
        <p:spPr>
          <a:xfrm>
            <a:off x="8915400" y="6350"/>
            <a:ext cx="3298371" cy="2564493"/>
          </a:xfrm>
          <a:prstGeom prst="roundRect">
            <a:avLst>
              <a:gd name="adj" fmla="val 2023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4625" indent="-174625">
              <a:lnSpc>
                <a:spcPct val="150000"/>
              </a:lnSpc>
              <a:spcAft>
                <a:spcPts val="600"/>
              </a:spcAft>
              <a:buClr>
                <a:schemeClr val="bg1"/>
              </a:buClr>
              <a:buFont typeface="Wingdings" panose="05000000000000000000" pitchFamily="2" charset="2"/>
              <a:buChar char=""/>
            </a:pPr>
            <a:r>
              <a:rPr lang="en-US" sz="1600" i="1">
                <a:solidFill>
                  <a:schemeClr val="bg1"/>
                </a:solidFill>
                <a:latin typeface="EC Square Sans Pro" panose="020B0506040000020004" pitchFamily="34" charset="0"/>
              </a:rPr>
              <a:t>shall </a:t>
            </a:r>
            <a:r>
              <a:rPr lang="en-US" sz="1600" b="1" i="1">
                <a:solidFill>
                  <a:schemeClr val="bg1"/>
                </a:solidFill>
                <a:latin typeface="EC Square Sans Pro" panose="020B0506040000020004" pitchFamily="34" charset="0"/>
              </a:rPr>
              <a:t>NOT</a:t>
            </a:r>
            <a:r>
              <a:rPr lang="en-US" sz="1600" i="1">
                <a:solidFill>
                  <a:schemeClr val="bg1"/>
                </a:solidFill>
                <a:latin typeface="EC Square Sans Pro" panose="020B0506040000020004" pitchFamily="34" charset="0"/>
              </a:rPr>
              <a:t> be applied </a:t>
            </a:r>
            <a:r>
              <a:rPr lang="en-US" sz="1600" b="1" i="1">
                <a:solidFill>
                  <a:schemeClr val="bg1"/>
                </a:solidFill>
                <a:latin typeface="EC Square Sans Pro" panose="020B0506040000020004" pitchFamily="34" charset="0"/>
              </a:rPr>
              <a:t>routinely</a:t>
            </a:r>
            <a:r>
              <a:rPr lang="en-US" sz="1600" i="1">
                <a:solidFill>
                  <a:schemeClr val="bg1"/>
                </a:solidFill>
                <a:latin typeface="EC Square Sans Pro" panose="020B0506040000020004" pitchFamily="34" charset="0"/>
              </a:rPr>
              <a:t> </a:t>
            </a:r>
          </a:p>
          <a:p>
            <a:pPr marL="174625" indent="-174625">
              <a:lnSpc>
                <a:spcPct val="150000"/>
              </a:lnSpc>
              <a:spcAft>
                <a:spcPts val="600"/>
              </a:spcAft>
              <a:buClr>
                <a:schemeClr val="bg1"/>
              </a:buClr>
              <a:buFont typeface="Wingdings" panose="05000000000000000000" pitchFamily="2" charset="2"/>
              <a:buChar char=""/>
            </a:pPr>
            <a:r>
              <a:rPr lang="en-US" sz="1600" i="1">
                <a:solidFill>
                  <a:schemeClr val="bg1"/>
                </a:solidFill>
                <a:latin typeface="EC Square Sans Pro" panose="020B0506040000020004" pitchFamily="34" charset="0"/>
              </a:rPr>
              <a:t>shall </a:t>
            </a:r>
            <a:r>
              <a:rPr lang="en-US" sz="1600" b="1" i="1">
                <a:solidFill>
                  <a:schemeClr val="bg1"/>
                </a:solidFill>
                <a:latin typeface="EC Square Sans Pro" panose="020B0506040000020004" pitchFamily="34" charset="0"/>
              </a:rPr>
              <a:t>NOT</a:t>
            </a:r>
            <a:r>
              <a:rPr lang="en-US" sz="1600" i="1">
                <a:solidFill>
                  <a:schemeClr val="bg1"/>
                </a:solidFill>
                <a:latin typeface="EC Square Sans Pro" panose="020B0506040000020004" pitchFamily="34" charset="0"/>
              </a:rPr>
              <a:t> be used</a:t>
            </a:r>
            <a:r>
              <a:rPr lang="en-US" sz="1600" b="1" i="1">
                <a:solidFill>
                  <a:schemeClr val="bg1"/>
                </a:solidFill>
                <a:latin typeface="EC Square Sans Pro" panose="020B0506040000020004" pitchFamily="34" charset="0"/>
              </a:rPr>
              <a:t> to compensate </a:t>
            </a:r>
            <a:r>
              <a:rPr lang="en-US" sz="1600" i="1">
                <a:solidFill>
                  <a:schemeClr val="bg1"/>
                </a:solidFill>
                <a:latin typeface="EC Square Sans Pro" panose="020B0506040000020004" pitchFamily="34" charset="0"/>
              </a:rPr>
              <a:t>for poor hygiene, inadequate animal husbandry, lack of care or poor farm management</a:t>
            </a:r>
            <a:r>
              <a:rPr lang="en-US" sz="1600">
                <a:solidFill>
                  <a:schemeClr val="bg1"/>
                </a:solidFill>
                <a:latin typeface="EC Square Sans Pro" panose="020B0506040000020004" pitchFamily="34" charset="0"/>
              </a:rPr>
              <a:t>.</a:t>
            </a:r>
          </a:p>
        </p:txBody>
      </p:sp>
    </p:spTree>
    <p:extLst>
      <p:ext uri="{BB962C8B-B14F-4D97-AF65-F5344CB8AC3E}">
        <p14:creationId xmlns:p14="http://schemas.microsoft.com/office/powerpoint/2010/main" val="328853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a:t>
            </a:r>
          </a:p>
          <a:p>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a:t>
            </a:r>
            <a:r>
              <a:rPr lang="bg-BG" sz="2800">
                <a:latin typeface="EC Square Sans Pro" panose="020B0506040000020004" pitchFamily="34" charset="0"/>
              </a:rPr>
              <a:t> </a:t>
            </a:r>
            <a:r>
              <a:rPr lang="en-US" sz="2800">
                <a:latin typeface="EC Square Sans Pro" panose="020B0506040000020004" pitchFamily="34" charset="0"/>
              </a:rPr>
              <a:t>– Veterinary prescription</a:t>
            </a:r>
          </a:p>
          <a:p>
            <a:endParaRPr lang="en-GB"/>
          </a:p>
        </p:txBody>
      </p:sp>
      <p:sp>
        <p:nvSpPr>
          <p:cNvPr id="15" name="CuadroTexto 14">
            <a:extLst>
              <a:ext uri="{FF2B5EF4-FFF2-40B4-BE49-F238E27FC236}">
                <a16:creationId xmlns:a16="http://schemas.microsoft.com/office/drawing/2014/main" xmlns="" id="{AD976B94-3F08-4A5D-87A3-E36B97910ABB}"/>
              </a:ext>
            </a:extLst>
          </p:cNvPr>
          <p:cNvSpPr txBox="1"/>
          <p:nvPr/>
        </p:nvSpPr>
        <p:spPr>
          <a:xfrm>
            <a:off x="-141042" y="2980182"/>
            <a:ext cx="11756572" cy="2814617"/>
          </a:xfrm>
          <a:prstGeom prst="rect">
            <a:avLst/>
          </a:prstGeom>
          <a:noFill/>
        </p:spPr>
        <p:txBody>
          <a:bodyPr wrap="square" lIns="91440" tIns="45720" rIns="91440" bIns="45720" anchor="t">
            <a:spAutoFit/>
          </a:bodyPr>
          <a:lstStyle/>
          <a:p>
            <a:pPr marL="1028700" indent="-342900">
              <a:lnSpc>
                <a:spcPct val="150000"/>
              </a:lnSpc>
              <a:buFont typeface="Arial" panose="020B0604020202020204" pitchFamily="34" charset="0"/>
              <a:buChar char="•"/>
            </a:pPr>
            <a:r>
              <a:rPr lang="en-US" sz="2000" kern="1200" dirty="0">
                <a:solidFill>
                  <a:schemeClr val="tx2"/>
                </a:solidFill>
                <a:latin typeface="EC Square Sans Pro"/>
                <a:ea typeface="+mn-ea"/>
                <a:cs typeface="+mn-cs"/>
              </a:rPr>
              <a:t>The veterinarian can issue a veterinary prescription </a:t>
            </a:r>
            <a:r>
              <a:rPr lang="en-US" sz="2000" b="1" u="sng" kern="1200" dirty="0">
                <a:solidFill>
                  <a:schemeClr val="tx2"/>
                </a:solidFill>
                <a:latin typeface="EC Square Sans Pro"/>
                <a:ea typeface="+mn-ea"/>
                <a:cs typeface="+mn-cs"/>
              </a:rPr>
              <a:t>only</a:t>
            </a:r>
            <a:r>
              <a:rPr lang="en-US" sz="2000" kern="1200" dirty="0">
                <a:solidFill>
                  <a:schemeClr val="tx2"/>
                </a:solidFill>
                <a:latin typeface="EC Square Sans Pro"/>
                <a:ea typeface="+mn-ea"/>
                <a:cs typeface="+mn-cs"/>
              </a:rPr>
              <a:t> after </a:t>
            </a:r>
            <a:r>
              <a:rPr lang="en-GB" sz="2000" kern="1200" dirty="0">
                <a:solidFill>
                  <a:schemeClr val="tx2"/>
                </a:solidFill>
                <a:latin typeface="EC Square Sans Pro"/>
                <a:ea typeface="+mn-ea"/>
                <a:cs typeface="+mn-cs"/>
              </a:rPr>
              <a:t>he or she </a:t>
            </a:r>
            <a:r>
              <a:rPr lang="en-US" sz="2000" kern="1200" dirty="0">
                <a:solidFill>
                  <a:schemeClr val="tx2"/>
                </a:solidFill>
                <a:latin typeface="EC Square Sans Pro"/>
                <a:ea typeface="+mn-ea"/>
                <a:cs typeface="+mn-cs"/>
              </a:rPr>
              <a:t>has made a </a:t>
            </a:r>
            <a:r>
              <a:rPr lang="en-US" sz="2000" u="sng" kern="1200" dirty="0">
                <a:solidFill>
                  <a:schemeClr val="tx2"/>
                </a:solidFill>
                <a:latin typeface="EC Square Sans Pro"/>
                <a:ea typeface="+mn-ea"/>
                <a:cs typeface="+mn-cs"/>
              </a:rPr>
              <a:t>clinical examination or any other proper assessment of the health status </a:t>
            </a:r>
            <a:r>
              <a:rPr lang="en-US" sz="2000" kern="1200" dirty="0">
                <a:solidFill>
                  <a:schemeClr val="tx2"/>
                </a:solidFill>
                <a:latin typeface="EC Square Sans Pro"/>
                <a:ea typeface="+mn-ea"/>
                <a:cs typeface="+mn-cs"/>
              </a:rPr>
              <a:t>of the animal or group of animals</a:t>
            </a:r>
          </a:p>
          <a:p>
            <a:pPr marL="1028700" indent="-342900">
              <a:lnSpc>
                <a:spcPct val="150000"/>
              </a:lnSpc>
              <a:buFont typeface="Arial" panose="020B0604020202020204" pitchFamily="34" charset="0"/>
              <a:buChar char="•"/>
            </a:pPr>
            <a:r>
              <a:rPr lang="en-US" sz="2000" kern="1200" dirty="0">
                <a:solidFill>
                  <a:schemeClr val="tx2"/>
                </a:solidFill>
                <a:latin typeface="EC Square Sans Pro"/>
                <a:ea typeface="+mn-ea"/>
                <a:cs typeface="+mn-cs"/>
              </a:rPr>
              <a:t>The veterinarian can issue a veterinary prescription for an antimicrobial only after he or she has diagnosed an infectious disease</a:t>
            </a:r>
          </a:p>
          <a:p>
            <a:pPr marL="1028700" indent="-342900">
              <a:lnSpc>
                <a:spcPct val="150000"/>
              </a:lnSpc>
              <a:buFont typeface="Arial" panose="020B0604020202020204" pitchFamily="34" charset="0"/>
              <a:buChar char="•"/>
            </a:pPr>
            <a:r>
              <a:rPr lang="en-US" sz="2000" kern="1200" dirty="0">
                <a:solidFill>
                  <a:schemeClr val="tx2"/>
                </a:solidFill>
                <a:latin typeface="EC Square Sans Pro"/>
                <a:ea typeface="+mn-ea"/>
                <a:cs typeface="+mn-cs"/>
              </a:rPr>
              <a:t>The veterinarian has to be able to provide justification for the prescription of an antimicrobial</a:t>
            </a:r>
            <a:r>
              <a:rPr lang="bg-BG" sz="2000" kern="1200" dirty="0">
                <a:solidFill>
                  <a:schemeClr val="tx2"/>
                </a:solidFill>
                <a:latin typeface="EC Square Sans Pro" panose="020B0506040000020004" pitchFamily="34" charset="0"/>
                <a:ea typeface="+mn-ea"/>
                <a:cs typeface="+mn-cs"/>
              </a:rPr>
              <a:t>, </a:t>
            </a:r>
            <a:r>
              <a:rPr lang="en-GB" sz="2000" kern="1200" dirty="0">
                <a:solidFill>
                  <a:schemeClr val="tx2"/>
                </a:solidFill>
                <a:latin typeface="EC Square Sans Pro"/>
                <a:ea typeface="+mn-ea"/>
                <a:cs typeface="+mn-cs"/>
              </a:rPr>
              <a:t>especially </a:t>
            </a:r>
            <a:r>
              <a:rPr lang="en-US" sz="2000" kern="1200" dirty="0">
                <a:solidFill>
                  <a:schemeClr val="tx2"/>
                </a:solidFill>
                <a:latin typeface="EC Square Sans Pro"/>
                <a:ea typeface="+mn-ea"/>
                <a:cs typeface="+mn-cs"/>
              </a:rPr>
              <a:t>for preventive (p</a:t>
            </a:r>
            <a:r>
              <a:rPr lang="en-US" sz="2000" dirty="0">
                <a:solidFill>
                  <a:schemeClr val="tx2"/>
                </a:solidFill>
                <a:latin typeface="EC Square Sans Pro"/>
              </a:rPr>
              <a:t>rophylaxis</a:t>
            </a:r>
            <a:r>
              <a:rPr lang="en-US" sz="2000" kern="1200" dirty="0">
                <a:solidFill>
                  <a:schemeClr val="tx2"/>
                </a:solidFill>
                <a:latin typeface="EC Square Sans Pro"/>
                <a:ea typeface="+mn-ea"/>
                <a:cs typeface="+mn-cs"/>
              </a:rPr>
              <a:t>) and group </a:t>
            </a:r>
            <a:r>
              <a:rPr lang="en-US" sz="2000" dirty="0">
                <a:solidFill>
                  <a:schemeClr val="tx2"/>
                </a:solidFill>
                <a:latin typeface="EC Square Sans Pro"/>
              </a:rPr>
              <a:t>(</a:t>
            </a:r>
            <a:r>
              <a:rPr lang="en-US" sz="2000" dirty="0" err="1">
                <a:solidFill>
                  <a:schemeClr val="tx2"/>
                </a:solidFill>
                <a:latin typeface="EC Square Sans Pro"/>
              </a:rPr>
              <a:t>metaphylaxis</a:t>
            </a:r>
            <a:r>
              <a:rPr lang="en-US" sz="2000" dirty="0">
                <a:solidFill>
                  <a:schemeClr val="tx2"/>
                </a:solidFill>
                <a:latin typeface="EC Square Sans Pro"/>
              </a:rPr>
              <a:t>) </a:t>
            </a:r>
            <a:r>
              <a:rPr lang="en-US" sz="2000" kern="1200" dirty="0">
                <a:solidFill>
                  <a:schemeClr val="tx2"/>
                </a:solidFill>
                <a:latin typeface="EC Square Sans Pro" panose="020B0506040000020004" pitchFamily="34" charset="0"/>
                <a:ea typeface="+mn-ea"/>
                <a:cs typeface="+mn-cs"/>
              </a:rPr>
              <a:t>administration</a:t>
            </a:r>
          </a:p>
        </p:txBody>
      </p:sp>
      <p:sp>
        <p:nvSpPr>
          <p:cNvPr id="16" name="CuadroTexto 15">
            <a:extLst>
              <a:ext uri="{FF2B5EF4-FFF2-40B4-BE49-F238E27FC236}">
                <a16:creationId xmlns:a16="http://schemas.microsoft.com/office/drawing/2014/main" xmlns="" id="{F3A59C78-01F4-4EE5-BEF0-17960D2FB031}"/>
              </a:ext>
            </a:extLst>
          </p:cNvPr>
          <p:cNvSpPr txBox="1"/>
          <p:nvPr/>
        </p:nvSpPr>
        <p:spPr>
          <a:xfrm>
            <a:off x="4261565" y="2337692"/>
            <a:ext cx="2820761" cy="523220"/>
          </a:xfrm>
          <a:prstGeom prst="rect">
            <a:avLst/>
          </a:prstGeom>
          <a:noFill/>
        </p:spPr>
        <p:txBody>
          <a:bodyPr wrap="square">
            <a:spAutoFit/>
          </a:bodyPr>
          <a:lstStyle/>
          <a:p>
            <a:pPr algn="ctr"/>
            <a:r>
              <a:rPr lang="en-GB" sz="1800">
                <a:solidFill>
                  <a:prstClr val="white"/>
                </a:solidFill>
                <a:latin typeface="EC Square Sans Pro" panose="020B0506040000020004" pitchFamily="34" charset="0"/>
                <a:ea typeface="Steelfish" charset="0"/>
                <a:cs typeface="Steelfish" charset="0"/>
              </a:rPr>
              <a:t>!</a:t>
            </a:r>
            <a:r>
              <a:rPr lang="en-GB" sz="2800" b="1">
                <a:solidFill>
                  <a:srgbClr val="003399"/>
                </a:solidFill>
                <a:latin typeface="EC Square Sans Pro" panose="020B0506040000020004" pitchFamily="34" charset="0"/>
                <a:ea typeface="Steelfish" charset="0"/>
                <a:cs typeface="Steelfish" charset="0"/>
              </a:rPr>
              <a:t>Article 105</a:t>
            </a:r>
            <a:endParaRPr lang="en-GB" sz="1600" b="1">
              <a:solidFill>
                <a:srgbClr val="003399"/>
              </a:solidFill>
            </a:endParaRPr>
          </a:p>
        </p:txBody>
      </p:sp>
      <p:pic>
        <p:nvPicPr>
          <p:cNvPr id="17" name="Imagen 16" descr="Forma&#10;&#10;Descripción generada automáticamente con confianza baja">
            <a:extLst>
              <a:ext uri="{FF2B5EF4-FFF2-40B4-BE49-F238E27FC236}">
                <a16:creationId xmlns:a16="http://schemas.microsoft.com/office/drawing/2014/main" xmlns="" id="{00329264-D289-402B-9EEC-301D053EFBB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210800" y="1403412"/>
            <a:ext cx="736538" cy="736538"/>
          </a:xfrm>
          <a:prstGeom prst="rect">
            <a:avLst/>
          </a:prstGeom>
        </p:spPr>
      </p:pic>
    </p:spTree>
    <p:extLst>
      <p:ext uri="{BB962C8B-B14F-4D97-AF65-F5344CB8AC3E}">
        <p14:creationId xmlns:p14="http://schemas.microsoft.com/office/powerpoint/2010/main" val="263274672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1752347-4e16-4ce8-a381-9ddf3e797ad6" xsi:nil="true"/>
    <lcf76f155ced4ddcb4097134ff3c332f xmlns="9b53d6be-5940-4371-8a56-d6ca0a43a1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D7E5E20A3B6448BB831F127F5CFB05" ma:contentTypeVersion="10" ma:contentTypeDescription="Create a new document." ma:contentTypeScope="" ma:versionID="ebffcedfc4ee438384d0a3e06140505a">
  <xsd:schema xmlns:xsd="http://www.w3.org/2001/XMLSchema" xmlns:xs="http://www.w3.org/2001/XMLSchema" xmlns:p="http://schemas.microsoft.com/office/2006/metadata/properties" xmlns:ns2="9b53d6be-5940-4371-8a56-d6ca0a43a11a" xmlns:ns3="c1752347-4e16-4ce8-a381-9ddf3e797ad6" targetNamespace="http://schemas.microsoft.com/office/2006/metadata/properties" ma:root="true" ma:fieldsID="18d40dfe561e73f2d6d814587a11b20f" ns2:_="" ns3:_="">
    <xsd:import namespace="9b53d6be-5940-4371-8a56-d6ca0a43a11a"/>
    <xsd:import namespace="c1752347-4e16-4ce8-a381-9ddf3e797a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3d6be-5940-4371-8a56-d6ca0a43a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52347-4e16-4ce8-a381-9ddf3e797a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f6e862-8fe4-4eeb-87d7-41a886a2cda4}" ma:internalName="TaxCatchAll" ma:showField="CatchAllData" ma:web="c1752347-4e16-4ce8-a381-9ddf3e797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21B2FF-B6CB-4496-84FE-5F1EE939D2B8}">
  <ds:schemaRefs>
    <ds:schemaRef ds:uri="http://schemas.microsoft.com/sharepoint/v3/contenttype/forms"/>
  </ds:schemaRefs>
</ds:datastoreItem>
</file>

<file path=customXml/itemProps2.xml><?xml version="1.0" encoding="utf-8"?>
<ds:datastoreItem xmlns:ds="http://schemas.openxmlformats.org/officeDocument/2006/customXml" ds:itemID="{D41CDE88-A820-4441-B981-0AD8A5DA5275}">
  <ds:schemaRefs>
    <ds:schemaRef ds:uri="http://purl.org/dc/terms/"/>
    <ds:schemaRef ds:uri="http://purl.org/dc/elements/1.1/"/>
    <ds:schemaRef ds:uri="9b53d6be-5940-4371-8a56-d6ca0a43a11a"/>
    <ds:schemaRef ds:uri="http://schemas.microsoft.com/office/2006/metadata/propertie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c1752347-4e16-4ce8-a381-9ddf3e797ad6"/>
  </ds:schemaRefs>
</ds:datastoreItem>
</file>

<file path=customXml/itemProps3.xml><?xml version="1.0" encoding="utf-8"?>
<ds:datastoreItem xmlns:ds="http://schemas.openxmlformats.org/officeDocument/2006/customXml" ds:itemID="{3F9DF62F-B0A1-4A25-96E6-121C54440B20}">
  <ds:schemaRefs>
    <ds:schemaRef ds:uri="9b53d6be-5940-4371-8a56-d6ca0a43a11a"/>
    <ds:schemaRef ds:uri="c1752347-4e16-4ce8-a381-9ddf3e797a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1701</TotalTime>
  <Words>3981</Words>
  <Application>Microsoft Office PowerPoint</Application>
  <PresentationFormat>Egyéni</PresentationFormat>
  <Paragraphs>465</Paragraphs>
  <Slides>31</Slides>
  <Notes>18</Notes>
  <HiddenSlides>0</HiddenSlides>
  <MMClips>0</MMClips>
  <ScaleCrop>false</ScaleCrop>
  <HeadingPairs>
    <vt:vector size="6" baseType="variant">
      <vt:variant>
        <vt:lpstr>Használt betűtípusok</vt:lpstr>
      </vt:variant>
      <vt:variant>
        <vt:i4>10</vt:i4>
      </vt:variant>
      <vt:variant>
        <vt:lpstr>Téma</vt:lpstr>
      </vt:variant>
      <vt:variant>
        <vt:i4>1</vt:i4>
      </vt:variant>
      <vt:variant>
        <vt:lpstr>Diacímek</vt:lpstr>
      </vt:variant>
      <vt:variant>
        <vt:i4>31</vt:i4>
      </vt:variant>
    </vt:vector>
  </HeadingPairs>
  <TitlesOfParts>
    <vt:vector size="42" baseType="lpstr">
      <vt:lpstr>Arial</vt:lpstr>
      <vt:lpstr>Calibri</vt:lpstr>
      <vt:lpstr>EC Square Sans Pro</vt:lpstr>
      <vt:lpstr>Montserrat</vt:lpstr>
      <vt:lpstr>Segoe UI</vt:lpstr>
      <vt:lpstr>Steelfish</vt:lpstr>
      <vt:lpstr>Times New Roman</vt:lpstr>
      <vt:lpstr>Verdana</vt:lpstr>
      <vt:lpstr>Wingdings</vt:lpstr>
      <vt:lpstr>Wingdings 2</vt:lpstr>
      <vt:lpstr>Office Theme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Kollár-Nagy Eszter</cp:lastModifiedBy>
  <cp:revision>68</cp:revision>
  <dcterms:created xsi:type="dcterms:W3CDTF">2023-11-20T15:58:16Z</dcterms:created>
  <dcterms:modified xsi:type="dcterms:W3CDTF">2024-03-03T19:27:59Z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0x01010081D7E5E20A3B6448BB831F127F5CFB05</vt:lpwstr>
  </property>
  <property fmtid="{D5CDD505-2E9C-101B-9397-08002B2CF9AE}" pid="8" name="MSIP_Label_6bd9ddd1-4d20-43f6-abfa-fc3c07406f94_Enabled">
    <vt:lpwstr>true</vt:lpwstr>
  </property>
  <property fmtid="{D5CDD505-2E9C-101B-9397-08002B2CF9AE}" pid="9" name="MSIP_Label_6bd9ddd1-4d20-43f6-abfa-fc3c07406f94_SetDate">
    <vt:lpwstr>2024-02-01T11:41:39Z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f19b841b-69c2-4284-a15d-e8f847efb52e</vt:lpwstr>
  </property>
  <property fmtid="{D5CDD505-2E9C-101B-9397-08002B2CF9AE}" pid="14" name="MSIP_Label_6bd9ddd1-4d20-43f6-abfa-fc3c07406f94_ContentBits">
    <vt:lpwstr>0</vt:lpwstr>
  </property>
  <property fmtid="{D5CDD505-2E9C-101B-9397-08002B2CF9AE}" pid="15" name="MediaServiceImageTags">
    <vt:lpwstr/>
  </property>
</Properties>
</file>