
<file path=[Content_Types].xml><?xml version="1.0" encoding="utf-8"?>
<Types xmlns="http://schemas.openxmlformats.org/package/2006/content-types">
  <Default Extension="emf" ContentType="image/x-emf"/>
  <Default Extension="glb" ContentType="model/gltf.binary"/>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5" r:id="rId4"/>
    <p:sldMasterId id="2147483689" r:id="rId5"/>
  </p:sldMasterIdLst>
  <p:notesMasterIdLst>
    <p:notesMasterId r:id="rId43"/>
  </p:notesMasterIdLst>
  <p:sldIdLst>
    <p:sldId id="261" r:id="rId6"/>
    <p:sldId id="272" r:id="rId7"/>
    <p:sldId id="263" r:id="rId8"/>
    <p:sldId id="264" r:id="rId9"/>
    <p:sldId id="384" r:id="rId10"/>
    <p:sldId id="385" r:id="rId11"/>
    <p:sldId id="383" r:id="rId12"/>
    <p:sldId id="345" r:id="rId13"/>
    <p:sldId id="356" r:id="rId14"/>
    <p:sldId id="346" r:id="rId15"/>
    <p:sldId id="344" r:id="rId16"/>
    <p:sldId id="349" r:id="rId17"/>
    <p:sldId id="352" r:id="rId18"/>
    <p:sldId id="381" r:id="rId19"/>
    <p:sldId id="375" r:id="rId20"/>
    <p:sldId id="291" r:id="rId21"/>
    <p:sldId id="366" r:id="rId22"/>
    <p:sldId id="372" r:id="rId23"/>
    <p:sldId id="379" r:id="rId24"/>
    <p:sldId id="373" r:id="rId25"/>
    <p:sldId id="370" r:id="rId26"/>
    <p:sldId id="386" r:id="rId27"/>
    <p:sldId id="393" r:id="rId28"/>
    <p:sldId id="394" r:id="rId29"/>
    <p:sldId id="360" r:id="rId30"/>
    <p:sldId id="361" r:id="rId31"/>
    <p:sldId id="362" r:id="rId32"/>
    <p:sldId id="364" r:id="rId33"/>
    <p:sldId id="363" r:id="rId34"/>
    <p:sldId id="367" r:id="rId35"/>
    <p:sldId id="368" r:id="rId36"/>
    <p:sldId id="376" r:id="rId37"/>
    <p:sldId id="350" r:id="rId38"/>
    <p:sldId id="395" r:id="rId39"/>
    <p:sldId id="396" r:id="rId40"/>
    <p:sldId id="348" r:id="rId41"/>
    <p:sldId id="283" r:id="rId42"/>
  </p:sldIdLst>
  <p:sldSz cx="12192000" cy="6870700"/>
  <p:notesSz cx="6870700" cy="12192000"/>
  <p:defaultTextStyle>
    <a:defPPr>
      <a:defRPr kern="0"/>
    </a:defPPr>
  </p:defaultTextStyle>
  <p:extLst>
    <p:ext uri="{EFAFB233-063F-42B5-8137-9DF3F51BA10A}">
      <p15:sldGuideLst xmlns:p15="http://schemas.microsoft.com/office/powerpoint/2012/main">
        <p15:guide id="1" orient="horz" pos="2884" userDrawn="1">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BE1EB58-8BCF-F16E-AA43-FB5E5C94E6BC}" name="PAGIDA Anastasia (SANTE)" initials="EC" userId="PAGIDA Anastasia (SANTE)" providerId="None"/>
  <p188:author id="{E9715D8D-6961-5BC1-F671-948996BFE6F1}" name="Monica Zabala Utrillas" initials="MZU" userId="S::MZABALA@aenor.com::d2bf3cba-a650-4e0c-9b0d-61a84d2d83d5" providerId="AD"/>
  <p188:author id="{95D854A1-7B95-F89F-8A0F-1160B2213964}" name="GORANOV Luben (SANTE)" initials="EC" userId="GORANOV Luben (SANTE)"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onica Zabala Utrillas" initials="MZU" lastIdx="1" clrIdx="0">
    <p:extLst>
      <p:ext uri="{19B8F6BF-5375-455C-9EA6-DF929625EA0E}">
        <p15:presenceInfo xmlns:p15="http://schemas.microsoft.com/office/powerpoint/2012/main" userId="S::MZABALA@aenor.com::d2bf3cba-a650-4e0c-9b0d-61a84d2d83d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2C7470"/>
    <a:srgbClr val="ECEBEB"/>
    <a:srgbClr val="6BB188"/>
    <a:srgbClr val="0066FF"/>
    <a:srgbClr val="33CCCC"/>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286CB7-43C5-4AC2-DCFA-8DB3D29BB96C}" v="2" dt="2024-04-03T13:39:03.265"/>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0113" autoAdjust="0"/>
  </p:normalViewPr>
  <p:slideViewPr>
    <p:cSldViewPr>
      <p:cViewPr varScale="1">
        <p:scale>
          <a:sx n="55" d="100"/>
          <a:sy n="55" d="100"/>
        </p:scale>
        <p:origin x="60" y="492"/>
      </p:cViewPr>
      <p:guideLst>
        <p:guide orient="horz" pos="2884"/>
        <p:guide pos="216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36" d="100"/>
          <a:sy n="36" d="100"/>
        </p:scale>
        <p:origin x="2952" y="6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3.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vaarten@skynet.be" userId="S::urn:spo:guest#janvaarten@skynet.be::" providerId="AD" clId="Web-{5A286CB7-43C5-4AC2-DCFA-8DB3D29BB96C}"/>
    <pc:docChg chg="modSld">
      <pc:chgData name="janvaarten@skynet.be" userId="S::urn:spo:guest#janvaarten@skynet.be::" providerId="AD" clId="Web-{5A286CB7-43C5-4AC2-DCFA-8DB3D29BB96C}" dt="2024-04-03T13:39:03.265" v="2" actId="20577"/>
      <pc:docMkLst>
        <pc:docMk/>
      </pc:docMkLst>
      <pc:sldChg chg="modSp">
        <pc:chgData name="janvaarten@skynet.be" userId="S::urn:spo:guest#janvaarten@skynet.be::" providerId="AD" clId="Web-{5A286CB7-43C5-4AC2-DCFA-8DB3D29BB96C}" dt="2024-04-03T13:39:03.265" v="2" actId="20577"/>
        <pc:sldMkLst>
          <pc:docMk/>
          <pc:sldMk cId="1451190187" sldId="263"/>
        </pc:sldMkLst>
        <pc:spChg chg="mod">
          <ac:chgData name="janvaarten@skynet.be" userId="S::urn:spo:guest#janvaarten@skynet.be::" providerId="AD" clId="Web-{5A286CB7-43C5-4AC2-DCFA-8DB3D29BB96C}" dt="2024-04-03T13:39:03.265" v="2" actId="20577"/>
          <ac:spMkLst>
            <pc:docMk/>
            <pc:sldMk cId="1451190187" sldId="263"/>
            <ac:spMk id="3" creationId="{B5FE635C-E70F-8B1F-2FAD-7C287FAAC353}"/>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mzabala\AppData\Roaming\Microsoft\Excel\Gr&#225;fico%20objetivo%202023%20(version%201).xlsb"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serviaenor\DIRECCION%20DE%20PROYECTOS%20INTERNACIONALES\03%20PROYECTOS%20EN%20EJECUCI&#211;N\2023_Q70_HADEA_OP_0009_AMR%20FARMERS&amp;VETS\05-CURSOS-SESIONES\COURSE%20CONTENTS\L1\Gr&#225;fico%20objetivo%202023.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b="0" i="0" u="none" strike="noStrike" kern="1200" baseline="0">
                <a:solidFill>
                  <a:schemeClr val="dk1">
                    <a:lumMod val="65000"/>
                    <a:lumOff val="35000"/>
                  </a:schemeClr>
                </a:solidFill>
                <a:effectLst/>
                <a:latin typeface="EC Square Sans Pro" panose="020B0506040000020004" pitchFamily="34" charset="0"/>
                <a:ea typeface="+mn-ea"/>
                <a:cs typeface="+mn-cs"/>
              </a:defRPr>
            </a:pPr>
            <a:r>
              <a:rPr lang="en-GB" sz="2000" dirty="0"/>
              <a:t>Estimated median number of infections, all types</a:t>
            </a:r>
          </a:p>
        </c:rich>
      </c:tx>
      <c:layout>
        <c:manualLayout>
          <c:xMode val="edge"/>
          <c:yMode val="edge"/>
          <c:x val="0.12996376811594201"/>
          <c:y val="1.6949152542372881E-2"/>
        </c:manualLayout>
      </c:layout>
      <c:overlay val="0"/>
      <c:spPr>
        <a:noFill/>
        <a:ln>
          <a:noFill/>
        </a:ln>
        <a:effectLst/>
      </c:spPr>
      <c:txPr>
        <a:bodyPr rot="0" spcFirstLastPara="1" vertOverflow="ellipsis" vert="horz" wrap="square" anchor="ctr" anchorCtr="1"/>
        <a:lstStyle/>
        <a:p>
          <a:pPr>
            <a:defRPr b="0" i="0" u="none" strike="noStrike" kern="1200" baseline="0">
              <a:solidFill>
                <a:schemeClr val="dk1">
                  <a:lumMod val="65000"/>
                  <a:lumOff val="35000"/>
                </a:schemeClr>
              </a:solidFill>
              <a:effectLst/>
              <a:latin typeface="EC Square Sans Pro" panose="020B0506040000020004" pitchFamily="34" charset="0"/>
              <a:ea typeface="+mn-ea"/>
              <a:cs typeface="+mn-cs"/>
            </a:defRPr>
          </a:pPr>
          <a:endParaRPr lang="es-ES"/>
        </a:p>
      </c:txPr>
    </c:title>
    <c:autoTitleDeleted val="0"/>
    <c:plotArea>
      <c:layout/>
      <c:barChart>
        <c:barDir val="col"/>
        <c:grouping val="clustered"/>
        <c:varyColors val="0"/>
        <c:ser>
          <c:idx val="0"/>
          <c:order val="0"/>
          <c:tx>
            <c:strRef>
              <c:f>Hoja3!$C$18</c:f>
              <c:strCache>
                <c:ptCount val="1"/>
                <c:pt idx="0">
                  <c:v>Estimated median numbre of infections, all types</c:v>
                </c:pt>
              </c:strCache>
            </c:strRef>
          </c:tx>
          <c:spPr>
            <a:solidFill>
              <a:srgbClr val="2C7470"/>
            </a:solidFill>
            <a:ln>
              <a:noFill/>
            </a:ln>
            <a:effectLst>
              <a:outerShdw blurRad="76200" dir="18900000" sy="23000" kx="-1200000" algn="bl" rotWithShape="0">
                <a:prstClr val="black">
                  <a:alpha val="20000"/>
                </a:prstClr>
              </a:outerShdw>
            </a:effectLst>
          </c:spPr>
          <c:invertIfNegative val="0"/>
          <c:dPt>
            <c:idx val="0"/>
            <c:invertIfNegative val="0"/>
            <c:bubble3D val="0"/>
            <c:spPr>
              <a:solidFill>
                <a:srgbClr val="2C7470"/>
              </a:solidFill>
              <a:ln>
                <a:no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1-BB22-473A-8E05-CA03EAFDDD2E}"/>
              </c:ext>
            </c:extLst>
          </c:dPt>
          <c:dLbls>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EC Square Sans Pro" panose="020B0506040000020004" pitchFamily="34" charset="0"/>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Hoja3!$B$19:$B$23</c:f>
              <c:numCache>
                <c:formatCode>General</c:formatCode>
                <c:ptCount val="5"/>
                <c:pt idx="0">
                  <c:v>2016</c:v>
                </c:pt>
                <c:pt idx="1">
                  <c:v>2017</c:v>
                </c:pt>
                <c:pt idx="2">
                  <c:v>2018</c:v>
                </c:pt>
                <c:pt idx="3">
                  <c:v>2019</c:v>
                </c:pt>
                <c:pt idx="4">
                  <c:v>2020</c:v>
                </c:pt>
              </c:numCache>
            </c:numRef>
          </c:cat>
          <c:val>
            <c:numRef>
              <c:f>Hoja3!$C$19:$C$23</c:f>
              <c:numCache>
                <c:formatCode>#,##0</c:formatCode>
                <c:ptCount val="5"/>
                <c:pt idx="0">
                  <c:v>685433</c:v>
                </c:pt>
                <c:pt idx="1">
                  <c:v>701816</c:v>
                </c:pt>
                <c:pt idx="2">
                  <c:v>822075</c:v>
                </c:pt>
                <c:pt idx="3">
                  <c:v>865767</c:v>
                </c:pt>
                <c:pt idx="4">
                  <c:v>801517</c:v>
                </c:pt>
              </c:numCache>
            </c:numRef>
          </c:val>
          <c:extLst>
            <c:ext xmlns:c16="http://schemas.microsoft.com/office/drawing/2014/chart" uri="{C3380CC4-5D6E-409C-BE32-E72D297353CC}">
              <c16:uniqueId val="{00000002-BB22-473A-8E05-CA03EAFDDD2E}"/>
            </c:ext>
          </c:extLst>
        </c:ser>
        <c:dLbls>
          <c:showLegendKey val="0"/>
          <c:showVal val="1"/>
          <c:showCatName val="0"/>
          <c:showSerName val="0"/>
          <c:showPercent val="0"/>
          <c:showBubbleSize val="0"/>
        </c:dLbls>
        <c:gapWidth val="150"/>
        <c:overlap val="-25"/>
        <c:axId val="1014738271"/>
        <c:axId val="1014758239"/>
      </c:barChart>
      <c:catAx>
        <c:axId val="1014738271"/>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dk1">
                    <a:lumMod val="65000"/>
                    <a:lumOff val="35000"/>
                  </a:schemeClr>
                </a:solidFill>
                <a:effectLst/>
                <a:latin typeface="EC Square Sans Pro" panose="020B0506040000020004" pitchFamily="34" charset="0"/>
                <a:ea typeface="+mn-ea"/>
                <a:cs typeface="+mn-cs"/>
              </a:defRPr>
            </a:pPr>
            <a:endParaRPr lang="es-ES"/>
          </a:p>
        </c:txPr>
        <c:crossAx val="1014758239"/>
        <c:crosses val="autoZero"/>
        <c:auto val="1"/>
        <c:lblAlgn val="ctr"/>
        <c:lblOffset val="100"/>
        <c:noMultiLvlLbl val="0"/>
      </c:catAx>
      <c:valAx>
        <c:axId val="1014758239"/>
        <c:scaling>
          <c:orientation val="minMax"/>
        </c:scaling>
        <c:delete val="1"/>
        <c:axPos val="l"/>
        <c:numFmt formatCode="#,##0" sourceLinked="1"/>
        <c:majorTickMark val="none"/>
        <c:minorTickMark val="none"/>
        <c:tickLblPos val="nextTo"/>
        <c:crossAx val="1014738271"/>
        <c:crosses val="autoZero"/>
        <c:crossBetween val="between"/>
      </c:valAx>
      <c:spPr>
        <a:noFill/>
        <a:ln>
          <a:noFill/>
        </a:ln>
        <a:effectLst/>
      </c:spPr>
    </c:plotArea>
    <c:plotVisOnly val="1"/>
    <c:dispBlanksAs val="gap"/>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noFill/>
      <a:round/>
    </a:ln>
    <a:effectLst/>
  </c:spPr>
  <c:txPr>
    <a:bodyPr/>
    <a:lstStyle/>
    <a:p>
      <a:pPr>
        <a:defRPr>
          <a:latin typeface="EC Square Sans Pro" panose="020B0506040000020004" pitchFamily="34" charset="0"/>
        </a:defRPr>
      </a:pPr>
      <a:endParaRPr lang="es-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r>
              <a:rPr lang="en-US" b="1" dirty="0">
                <a:solidFill>
                  <a:srgbClr val="2C7470"/>
                </a:solidFill>
                <a:latin typeface="EC Square Sans Pro" panose="020B0506040000020004" pitchFamily="34" charset="0"/>
              </a:rPr>
              <a:t>Expected evolution</a:t>
            </a:r>
            <a:r>
              <a:rPr lang="en-US" b="1" baseline="0" dirty="0">
                <a:solidFill>
                  <a:srgbClr val="2C7470"/>
                </a:solidFill>
                <a:latin typeface="EC Square Sans Pro" panose="020B0506040000020004" pitchFamily="34" charset="0"/>
              </a:rPr>
              <a:t> of sales to reach the target</a:t>
            </a:r>
            <a:r>
              <a:rPr lang="en-US" b="1" dirty="0">
                <a:solidFill>
                  <a:srgbClr val="2C7470"/>
                </a:solidFill>
                <a:latin typeface="EC Square Sans Pro" panose="020B0506040000020004" pitchFamily="34" charset="0"/>
              </a:rPr>
              <a:t> (mg/PCU)</a:t>
            </a:r>
          </a:p>
        </c:rich>
      </c:tx>
      <c:overlay val="0"/>
      <c:spPr>
        <a:noFill/>
        <a:ln>
          <a:noFill/>
        </a:ln>
        <a:effectLst/>
      </c:spPr>
      <c:txPr>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endParaRPr lang="es-ES"/>
        </a:p>
      </c:txPr>
    </c:title>
    <c:autoTitleDeleted val="0"/>
    <c:plotArea>
      <c:layout/>
      <c:barChart>
        <c:barDir val="col"/>
        <c:grouping val="clustered"/>
        <c:varyColors val="0"/>
        <c:ser>
          <c:idx val="0"/>
          <c:order val="0"/>
          <c:tx>
            <c:strRef>
              <c:f>Hoja1!$C$2</c:f>
              <c:strCache>
                <c:ptCount val="1"/>
                <c:pt idx="0">
                  <c:v>Sales (mg/PCU)</c:v>
                </c:pt>
              </c:strCache>
            </c:strRef>
          </c:tx>
          <c:spPr>
            <a:solidFill>
              <a:srgbClr val="6BB289"/>
            </a:solidFill>
            <a:ln>
              <a:noFill/>
            </a:ln>
            <a:effectLst>
              <a:outerShdw blurRad="76200" dir="18900000" sy="23000" kx="-1200000" algn="bl" rotWithShape="0">
                <a:prstClr val="black">
                  <a:alpha val="20000"/>
                </a:prstClr>
              </a:outerShdw>
            </a:effectLst>
          </c:spPr>
          <c:invertIfNegative val="0"/>
          <c:dLbls>
            <c:dLbl>
              <c:idx val="0"/>
              <c:layout>
                <c:manualLayout>
                  <c:x val="2.7777777777777744E-3"/>
                  <c:y val="1.2916666666666646E-2"/>
                </c:manualLayout>
              </c:layout>
              <c:tx>
                <c:rich>
                  <a:bodyPr/>
                  <a:lstStyle/>
                  <a:p>
                    <a:fld id="{8884A21C-0AC3-4BAE-BA91-B8C8B869862A}" type="VALUE">
                      <a:rPr lang="en-US" sz="2000" b="1">
                        <a:solidFill>
                          <a:srgbClr val="FF0000"/>
                        </a:solidFill>
                      </a:rPr>
                      <a:pPr/>
                      <a:t>[VALUE]</a:t>
                    </a:fld>
                    <a:endParaRPr lang="es-E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4526-4027-A153-47858DF922B3}"/>
                </c:ext>
              </c:extLst>
            </c:dLbl>
            <c:dLbl>
              <c:idx val="4"/>
              <c:layout>
                <c:manualLayout>
                  <c:x val="-2.7777777777777779E-3"/>
                  <c:y val="8.2870370370369522E-3"/>
                </c:manualLayout>
              </c:layout>
              <c:tx>
                <c:rich>
                  <a:bodyPr/>
                  <a:lstStyle/>
                  <a:p>
                    <a:fld id="{B07B239E-2E39-492E-AE00-7CAC0BEB9601}" type="VALUE">
                      <a:rPr lang="en-US" sz="1200" b="1">
                        <a:solidFill>
                          <a:srgbClr val="003399"/>
                        </a:solidFill>
                      </a:rPr>
                      <a:pPr/>
                      <a:t>[VALUE]</a:t>
                    </a:fld>
                    <a:endParaRPr lang="es-E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526-4027-A153-47858DF922B3}"/>
                </c:ext>
              </c:extLst>
            </c:dLbl>
            <c:dLbl>
              <c:idx val="5"/>
              <c:layout>
                <c:manualLayout>
                  <c:x val="0"/>
                  <c:y val="8.287037037037037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526-4027-A153-47858DF922B3}"/>
                </c:ext>
              </c:extLst>
            </c:dLbl>
            <c:dLbl>
              <c:idx val="6"/>
              <c:layout>
                <c:manualLayout>
                  <c:x val="0"/>
                  <c:y val="8.287037037037037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526-4027-A153-47858DF922B3}"/>
                </c:ext>
              </c:extLst>
            </c:dLbl>
            <c:dLbl>
              <c:idx val="7"/>
              <c:layout>
                <c:manualLayout>
                  <c:x val="0"/>
                  <c:y val="1.291666666666658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526-4027-A153-47858DF922B3}"/>
                </c:ext>
              </c:extLst>
            </c:dLbl>
            <c:dLbl>
              <c:idx val="8"/>
              <c:layout>
                <c:manualLayout>
                  <c:x val="-1.0185067526415994E-16"/>
                  <c:y val="8.287037037037037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526-4027-A153-47858DF922B3}"/>
                </c:ext>
              </c:extLst>
            </c:dLbl>
            <c:dLbl>
              <c:idx val="9"/>
              <c:layout>
                <c:manualLayout>
                  <c:x val="5.5555555555555558E-3"/>
                  <c:y val="1.6428805774278129E-2"/>
                </c:manualLayout>
              </c:layout>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tx1"/>
                      </a:solidFill>
                      <a:latin typeface="EC Square Sans Pro" panose="020B0506040000020004" pitchFamily="34" charset="0"/>
                      <a:ea typeface="+mn-ea"/>
                      <a:cs typeface="+mn-cs"/>
                    </a:defRPr>
                  </a:pPr>
                  <a:endParaRPr lang="es-ES"/>
                </a:p>
              </c:txPr>
              <c:dLblPos val="outEnd"/>
              <c:showLegendKey val="0"/>
              <c:showVal val="1"/>
              <c:showCatName val="0"/>
              <c:showSerName val="0"/>
              <c:showPercent val="0"/>
              <c:showBubbleSize val="0"/>
              <c:extLst>
                <c:ext xmlns:c15="http://schemas.microsoft.com/office/drawing/2012/chart" uri="{CE6537A1-D6FC-4f65-9D91-7224C49458BB}">
                  <c15:layout>
                    <c:manualLayout>
                      <c:w val="8.508333333333333E-2"/>
                      <c:h val="7.3101851851851835E-2"/>
                    </c:manualLayout>
                  </c15:layout>
                </c:ext>
                <c:ext xmlns:c16="http://schemas.microsoft.com/office/drawing/2014/chart" uri="{C3380CC4-5D6E-409C-BE32-E72D297353CC}">
                  <c16:uniqueId val="{00000006-4526-4027-A153-47858DF922B3}"/>
                </c:ext>
              </c:extLst>
            </c:dLbl>
            <c:dLbl>
              <c:idx val="10"/>
              <c:layout>
                <c:manualLayout>
                  <c:x val="0"/>
                  <c:y val="1.472987751531058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526-4027-A153-47858DF922B3}"/>
                </c:ext>
              </c:extLst>
            </c:dLbl>
            <c:dLbl>
              <c:idx val="11"/>
              <c:layout>
                <c:manualLayout>
                  <c:x val="-2.7777777777777779E-3"/>
                  <c:y val="2.379119276757072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526-4027-A153-47858DF922B3}"/>
                </c:ext>
              </c:extLst>
            </c:dLbl>
            <c:dLbl>
              <c:idx val="12"/>
              <c:layout>
                <c:manualLayout>
                  <c:x val="-1.2397990699160005E-2"/>
                  <c:y val="-0.19718067675337708"/>
                </c:manualLayout>
              </c:layout>
              <c:tx>
                <c:rich>
                  <a:bodyPr/>
                  <a:lstStyle/>
                  <a:p>
                    <a:fld id="{275BCF7B-1AFA-4AE9-91A4-373441179B22}" type="VALUE">
                      <a:rPr lang="en-US" sz="2400" b="1">
                        <a:solidFill>
                          <a:srgbClr val="2C7470"/>
                        </a:solidFill>
                      </a:rPr>
                      <a:pPr/>
                      <a:t>[VALUE]</a:t>
                    </a:fld>
                    <a:endParaRPr lang="es-ES"/>
                  </a:p>
                </c:rich>
              </c:tx>
              <c:dLblPos val="outEnd"/>
              <c:showLegendKey val="0"/>
              <c:showVal val="1"/>
              <c:showCatName val="0"/>
              <c:showSerName val="0"/>
              <c:showPercent val="0"/>
              <c:showBubbleSize val="0"/>
              <c:extLst>
                <c:ext xmlns:c15="http://schemas.microsoft.com/office/drawing/2012/chart" uri="{CE6537A1-D6FC-4f65-9D91-7224C49458BB}">
                  <c15:layout>
                    <c:manualLayout>
                      <c:w val="0.16646838641777195"/>
                      <c:h val="0.20076703782774888"/>
                    </c:manualLayout>
                  </c15:layout>
                  <c15:dlblFieldTable/>
                  <c15:showDataLabelsRange val="0"/>
                </c:ext>
                <c:ext xmlns:c16="http://schemas.microsoft.com/office/drawing/2014/chart" uri="{C3380CC4-5D6E-409C-BE32-E72D297353CC}">
                  <c16:uniqueId val="{00000009-4526-4027-A153-47858DF922B3}"/>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EC Square Sans Pro" panose="020B0506040000020004" pitchFamily="34" charset="0"/>
                    <a:ea typeface="+mn-ea"/>
                    <a:cs typeface="+mn-cs"/>
                  </a:defRPr>
                </a:pPr>
                <a:endParaRPr lang="es-E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Hoja1!$B$3:$B$15</c:f>
              <c:numCache>
                <c:formatCode>General</c:formatCode>
                <c:ptCount val="13"/>
                <c:pt idx="0">
                  <c:v>2018</c:v>
                </c:pt>
                <c:pt idx="1">
                  <c:v>2019</c:v>
                </c:pt>
                <c:pt idx="2">
                  <c:v>2020</c:v>
                </c:pt>
                <c:pt idx="3">
                  <c:v>2021</c:v>
                </c:pt>
                <c:pt idx="4">
                  <c:v>2022</c:v>
                </c:pt>
                <c:pt idx="5">
                  <c:v>2023</c:v>
                </c:pt>
                <c:pt idx="6">
                  <c:v>2024</c:v>
                </c:pt>
                <c:pt idx="7">
                  <c:v>2025</c:v>
                </c:pt>
                <c:pt idx="8">
                  <c:v>2026</c:v>
                </c:pt>
                <c:pt idx="9">
                  <c:v>2027</c:v>
                </c:pt>
                <c:pt idx="10">
                  <c:v>2028</c:v>
                </c:pt>
                <c:pt idx="11">
                  <c:v>2029</c:v>
                </c:pt>
                <c:pt idx="12">
                  <c:v>2030</c:v>
                </c:pt>
              </c:numCache>
            </c:numRef>
          </c:cat>
          <c:val>
            <c:numRef>
              <c:f>Hoja1!$C$3:$C$15</c:f>
              <c:numCache>
                <c:formatCode>General</c:formatCode>
                <c:ptCount val="13"/>
                <c:pt idx="0">
                  <c:v>118.3</c:v>
                </c:pt>
                <c:pt idx="4" formatCode="0.0">
                  <c:v>84.8</c:v>
                </c:pt>
                <c:pt idx="5" formatCode="0.0">
                  <c:v>81.068799999999996</c:v>
                </c:pt>
                <c:pt idx="6" formatCode="0.0">
                  <c:v>77.501772799999998</c:v>
                </c:pt>
                <c:pt idx="7" formatCode="0.0">
                  <c:v>74.091694796799999</c:v>
                </c:pt>
                <c:pt idx="8" formatCode="0.0">
                  <c:v>70.831660225740805</c:v>
                </c:pt>
                <c:pt idx="9" formatCode="0.0">
                  <c:v>67.715067175808215</c:v>
                </c:pt>
                <c:pt idx="10" formatCode="0.0">
                  <c:v>64.735604220072659</c:v>
                </c:pt>
                <c:pt idx="11" formatCode="0.0">
                  <c:v>61.887237634389464</c:v>
                </c:pt>
                <c:pt idx="12" formatCode="0.0">
                  <c:v>59.164199178476331</c:v>
                </c:pt>
              </c:numCache>
            </c:numRef>
          </c:val>
          <c:extLst>
            <c:ext xmlns:c16="http://schemas.microsoft.com/office/drawing/2014/chart" uri="{C3380CC4-5D6E-409C-BE32-E72D297353CC}">
              <c16:uniqueId val="{0000000A-4526-4027-A153-47858DF922B3}"/>
            </c:ext>
          </c:extLst>
        </c:ser>
        <c:dLbls>
          <c:dLblPos val="inEnd"/>
          <c:showLegendKey val="0"/>
          <c:showVal val="1"/>
          <c:showCatName val="0"/>
          <c:showSerName val="0"/>
          <c:showPercent val="0"/>
          <c:showBubbleSize val="0"/>
        </c:dLbls>
        <c:gapWidth val="41"/>
        <c:axId val="1061308384"/>
        <c:axId val="1061305472"/>
      </c:barChart>
      <c:catAx>
        <c:axId val="106130838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dk1">
                    <a:lumMod val="65000"/>
                    <a:lumOff val="35000"/>
                  </a:schemeClr>
                </a:solidFill>
                <a:effectLst/>
                <a:latin typeface="EC Square Sans Pro" panose="020B0506040000020004" pitchFamily="34" charset="0"/>
                <a:ea typeface="+mn-ea"/>
                <a:cs typeface="+mn-cs"/>
              </a:defRPr>
            </a:pPr>
            <a:endParaRPr lang="es-ES"/>
          </a:p>
        </c:txPr>
        <c:crossAx val="1061305472"/>
        <c:crosses val="autoZero"/>
        <c:auto val="1"/>
        <c:lblAlgn val="ctr"/>
        <c:lblOffset val="100"/>
        <c:noMultiLvlLbl val="0"/>
      </c:catAx>
      <c:valAx>
        <c:axId val="1061305472"/>
        <c:scaling>
          <c:orientation val="minMax"/>
          <c:max val="120"/>
          <c:min val="59"/>
        </c:scaling>
        <c:delete val="1"/>
        <c:axPos val="l"/>
        <c:numFmt formatCode="#,##0.0" sourceLinked="0"/>
        <c:majorTickMark val="none"/>
        <c:minorTickMark val="none"/>
        <c:tickLblPos val="nextTo"/>
        <c:crossAx val="1061308384"/>
        <c:crosses val="autoZero"/>
        <c:crossBetween val="between"/>
        <c:majorUnit val="5"/>
      </c:valAx>
      <c:spPr>
        <a:noFill/>
        <a:ln>
          <a:noFill/>
        </a:ln>
        <a:effectLst/>
      </c:spPr>
    </c:plotArea>
    <c:plotVisOnly val="1"/>
    <c:dispBlanksAs val="gap"/>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noFill/>
      <a:round/>
    </a:ln>
    <a:effectLst/>
  </c:spPr>
  <c:txPr>
    <a:bodyPr/>
    <a:lstStyle/>
    <a:p>
      <a:pPr>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Reversed" id="26">
  <a:schemeClr val="accent6"/>
</cs:colorStyle>
</file>

<file path=ppt/charts/style1.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7303" cy="611291"/>
          </a:xfrm>
          <a:prstGeom prst="rect">
            <a:avLst/>
          </a:prstGeom>
        </p:spPr>
        <p:txBody>
          <a:bodyPr vert="horz" lIns="91440" tIns="45720" rIns="91440" bIns="45720" rtlCol="0"/>
          <a:lstStyle>
            <a:lvl1pPr algn="l">
              <a:defRPr sz="1200"/>
            </a:lvl1pPr>
          </a:lstStyle>
          <a:p>
            <a:endParaRPr lang="en-GB"/>
          </a:p>
        </p:txBody>
      </p:sp>
      <p:sp>
        <p:nvSpPr>
          <p:cNvPr id="3" name="Marcador de fecha 2"/>
          <p:cNvSpPr>
            <a:spLocks noGrp="1"/>
          </p:cNvSpPr>
          <p:nvPr>
            <p:ph type="dt" idx="1"/>
          </p:nvPr>
        </p:nvSpPr>
        <p:spPr>
          <a:xfrm>
            <a:off x="3891608" y="0"/>
            <a:ext cx="2977303" cy="611291"/>
          </a:xfrm>
          <a:prstGeom prst="rect">
            <a:avLst/>
          </a:prstGeom>
        </p:spPr>
        <p:txBody>
          <a:bodyPr vert="horz" lIns="91440" tIns="45720" rIns="91440" bIns="45720" rtlCol="0"/>
          <a:lstStyle>
            <a:lvl1pPr algn="r">
              <a:defRPr sz="1200"/>
            </a:lvl1pPr>
          </a:lstStyle>
          <a:p>
            <a:fld id="{ECDD6750-F9E3-4DA1-BD9B-5E78D7093E59}" type="datetimeFigureOut">
              <a:rPr lang="en-GB" smtClean="0"/>
              <a:t>04/04/2024</a:t>
            </a:fld>
            <a:endParaRPr lang="en-GB"/>
          </a:p>
        </p:txBody>
      </p:sp>
      <p:sp>
        <p:nvSpPr>
          <p:cNvPr id="4" name="Marcador de imagen de diapositiva 3"/>
          <p:cNvSpPr>
            <a:spLocks noGrp="1" noRot="1" noChangeAspect="1"/>
          </p:cNvSpPr>
          <p:nvPr>
            <p:ph type="sldImg" idx="2"/>
          </p:nvPr>
        </p:nvSpPr>
        <p:spPr>
          <a:xfrm>
            <a:off x="-215900" y="1524000"/>
            <a:ext cx="7302500" cy="4116388"/>
          </a:xfrm>
          <a:prstGeom prst="rect">
            <a:avLst/>
          </a:prstGeom>
          <a:noFill/>
          <a:ln w="12700">
            <a:solidFill>
              <a:prstClr val="black"/>
            </a:solidFill>
          </a:ln>
        </p:spPr>
        <p:txBody>
          <a:bodyPr vert="horz" lIns="91440" tIns="45720" rIns="91440" bIns="45720" rtlCol="0" anchor="ctr"/>
          <a:lstStyle/>
          <a:p>
            <a:endParaRPr lang="en-GB"/>
          </a:p>
        </p:txBody>
      </p:sp>
      <p:sp>
        <p:nvSpPr>
          <p:cNvPr id="5" name="Marcador de notas 4"/>
          <p:cNvSpPr>
            <a:spLocks noGrp="1"/>
          </p:cNvSpPr>
          <p:nvPr>
            <p:ph type="body" sz="quarter" idx="3"/>
          </p:nvPr>
        </p:nvSpPr>
        <p:spPr>
          <a:xfrm>
            <a:off x="687070" y="5867824"/>
            <a:ext cx="5496560" cy="4800177"/>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6" name="Marcador de pie de página 5"/>
          <p:cNvSpPr>
            <a:spLocks noGrp="1"/>
          </p:cNvSpPr>
          <p:nvPr>
            <p:ph type="ftr" sz="quarter" idx="4"/>
          </p:nvPr>
        </p:nvSpPr>
        <p:spPr>
          <a:xfrm>
            <a:off x="0" y="11580712"/>
            <a:ext cx="2977303" cy="611289"/>
          </a:xfrm>
          <a:prstGeom prst="rect">
            <a:avLst/>
          </a:prstGeom>
        </p:spPr>
        <p:txBody>
          <a:bodyPr vert="horz" lIns="91440" tIns="45720" rIns="91440" bIns="45720" rtlCol="0" anchor="b"/>
          <a:lstStyle>
            <a:lvl1pPr algn="l">
              <a:defRPr sz="1200"/>
            </a:lvl1pPr>
          </a:lstStyle>
          <a:p>
            <a:endParaRPr lang="en-GB"/>
          </a:p>
        </p:txBody>
      </p:sp>
      <p:sp>
        <p:nvSpPr>
          <p:cNvPr id="7" name="Marcador de número de diapositiva 6"/>
          <p:cNvSpPr>
            <a:spLocks noGrp="1"/>
          </p:cNvSpPr>
          <p:nvPr>
            <p:ph type="sldNum" sz="quarter" idx="5"/>
          </p:nvPr>
        </p:nvSpPr>
        <p:spPr>
          <a:xfrm>
            <a:off x="3891608" y="11580712"/>
            <a:ext cx="2977303" cy="611289"/>
          </a:xfrm>
          <a:prstGeom prst="rect">
            <a:avLst/>
          </a:prstGeom>
        </p:spPr>
        <p:txBody>
          <a:bodyPr vert="horz" lIns="91440" tIns="45720" rIns="91440" bIns="45720" rtlCol="0" anchor="b"/>
          <a:lstStyle>
            <a:lvl1pPr algn="r">
              <a:defRPr sz="1200"/>
            </a:lvl1pPr>
          </a:lstStyle>
          <a:p>
            <a:fld id="{3BF68CBC-6CFC-428F-8CC1-256870B442D5}" type="slidenum">
              <a:rPr lang="en-GB" smtClean="0"/>
              <a:t>‹#›</a:t>
            </a:fld>
            <a:endParaRPr lang="en-GB"/>
          </a:p>
        </p:txBody>
      </p:sp>
    </p:spTree>
    <p:extLst>
      <p:ext uri="{BB962C8B-B14F-4D97-AF65-F5344CB8AC3E}">
        <p14:creationId xmlns:p14="http://schemas.microsoft.com/office/powerpoint/2010/main" val="10023371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n.wikipedia.org/wiki/Antibiotic_resistanc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ema.europa.eu/en/veterinary-regulatory-overview/veterinary-medicinal-products-regulatio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ec.europa.eu/eurostat/databrowser/view/ef_lsk_main__custom_8943026/default/table?lang=en"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ec.europa.eu/eurostat/statistics-explained/index.php?title=Aquaculture_statistics#EU_Aquaculture" TargetMode="External"/><Relationship Id="rId4" Type="http://schemas.openxmlformats.org/officeDocument/2006/relationships/hyperlink" Target="https://ec.europa.eu/eurostat/statistics-explained/index.php?title=Agri-environmental_indicator_-_livestock_patterns"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ema.europa.eu/en/documents/scientific-guideline/guideline-reporting-antimicrobial-sales-and-use-animals-eu-level-denominators-and-indicators_en.pdf"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doi.org/10.1787/9789264307599-e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3BF68CBC-6CFC-428F-8CC1-256870B442D5}" type="slidenum">
              <a:rPr lang="en-GB" smtClean="0"/>
              <a:t>3</a:t>
            </a:fld>
            <a:endParaRPr lang="en-GB"/>
          </a:p>
        </p:txBody>
      </p:sp>
    </p:spTree>
    <p:extLst>
      <p:ext uri="{BB962C8B-B14F-4D97-AF65-F5344CB8AC3E}">
        <p14:creationId xmlns:p14="http://schemas.microsoft.com/office/powerpoint/2010/main" val="21834155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n-GB" sz="1100" b="0" i="0" u="none" strike="noStrike" baseline="0" dirty="0">
                <a:latin typeface="EC Square Sans Pro" panose="020B0506040000020004" pitchFamily="34" charset="0"/>
              </a:rPr>
              <a:t>The One Health concept recognises that human health is tightly connected to the health of animals and the environment, i.e. that animal feed, human food, animal and</a:t>
            </a:r>
          </a:p>
          <a:p>
            <a:pPr algn="l"/>
            <a:r>
              <a:rPr lang="en-GB" sz="1100" b="0" i="0" u="none" strike="noStrike" baseline="0" dirty="0">
                <a:latin typeface="EC Square Sans Pro" panose="020B0506040000020004" pitchFamily="34" charset="0"/>
              </a:rPr>
              <a:t>human health, and environmental contamination are closely linked. </a:t>
            </a:r>
          </a:p>
          <a:p>
            <a:pPr algn="l"/>
            <a:endParaRPr lang="en-GB" sz="1100" b="0" i="0" u="none" strike="noStrike" baseline="0" dirty="0">
              <a:solidFill>
                <a:srgbClr val="404040"/>
              </a:solidFill>
              <a:effectLst/>
              <a:latin typeface="EC Square Sans Pro" panose="020B0506040000020004" pitchFamily="34" charset="0"/>
            </a:endParaRPr>
          </a:p>
          <a:p>
            <a:r>
              <a:rPr lang="en-GB" sz="1100" b="0" i="0" dirty="0">
                <a:solidFill>
                  <a:srgbClr val="1C1D1E"/>
                </a:solidFill>
                <a:effectLst/>
                <a:latin typeface="EC Square Sans Pro" panose="020B0506040000020004" pitchFamily="34" charset="0"/>
              </a:rPr>
              <a:t>This reflects the European Commission's 'One Health' approach to AMR, by addressing the human and veterinary sectors together in a holistic and coordinated approach</a:t>
            </a:r>
          </a:p>
          <a:p>
            <a:endParaRPr lang="en-GB" sz="1100" b="0" i="0" dirty="0">
              <a:solidFill>
                <a:srgbClr val="1C1D1E"/>
              </a:solidFill>
              <a:effectLst/>
              <a:latin typeface="EC Square Sans Pro" panose="020B0506040000020004" pitchFamily="34" charset="0"/>
            </a:endParaRPr>
          </a:p>
          <a:p>
            <a:r>
              <a:rPr lang="en-GB" sz="1100" b="0" i="0" dirty="0">
                <a:solidFill>
                  <a:srgbClr val="202122"/>
                </a:solidFill>
                <a:effectLst/>
                <a:latin typeface="EC Square Sans Pro" panose="020B0506040000020004" pitchFamily="34" charset="0"/>
              </a:rPr>
              <a:t>Increased antibiotic use is a matter </a:t>
            </a:r>
            <a:r>
              <a:rPr lang="en-GB" sz="1100" b="0" i="0" kern="1200" dirty="0">
                <a:solidFill>
                  <a:srgbClr val="202122"/>
                </a:solidFill>
                <a:effectLst/>
                <a:latin typeface="EC Square Sans Pro" panose="020B0506040000020004" pitchFamily="34" charset="0"/>
              </a:rPr>
              <a:t>of concern as </a:t>
            </a:r>
            <a:r>
              <a:rPr lang="en-GB" sz="1100" b="0" i="0" kern="1200" dirty="0">
                <a:solidFill>
                  <a:srgbClr val="202122"/>
                </a:solidFill>
                <a:effectLst/>
                <a:latin typeface="EC Square Sans Pro" panose="020B0506040000020004" pitchFamily="34" charset="0"/>
                <a:hlinkClick r:id="rId3" tooltip="Antibiotic resistance">
                  <a:extLst>
                    <a:ext uri="{A12FA001-AC4F-418D-AE19-62706E023703}">
                      <ahyp:hlinkClr xmlns:ahyp="http://schemas.microsoft.com/office/drawing/2018/hyperlinkcolor" val="tx"/>
                    </a:ext>
                  </a:extLst>
                </a:hlinkClick>
              </a:rPr>
              <a:t>antibiotic resistance</a:t>
            </a:r>
            <a:r>
              <a:rPr lang="en-GB" sz="1100" b="0" i="0" kern="1200" dirty="0">
                <a:solidFill>
                  <a:srgbClr val="202122"/>
                </a:solidFill>
                <a:effectLst/>
                <a:latin typeface="EC Square Sans Pro" panose="020B0506040000020004" pitchFamily="34" charset="0"/>
              </a:rPr>
              <a:t> is considered to be a serious threat to human and animal health and welfare in the future, and growing levels of antibiotics or antibiotic-resistant bacteria in the environment could increase the </a:t>
            </a:r>
            <a:r>
              <a:rPr lang="en-GB" sz="1100" b="0" i="0" dirty="0">
                <a:solidFill>
                  <a:srgbClr val="202122"/>
                </a:solidFill>
                <a:effectLst/>
                <a:latin typeface="EC Square Sans Pro" panose="020B0506040000020004" pitchFamily="34" charset="0"/>
              </a:rPr>
              <a:t>numbers of drug-resistant infections in both.</a:t>
            </a:r>
          </a:p>
          <a:p>
            <a:endParaRPr lang="en-GB" sz="1100" b="0" i="0" dirty="0">
              <a:solidFill>
                <a:srgbClr val="202122"/>
              </a:solidFill>
              <a:effectLst/>
              <a:latin typeface="EC Square Sans Pro" panose="020B05060400000200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i="0" dirty="0">
                <a:solidFill>
                  <a:srgbClr val="202122"/>
                </a:solidFill>
                <a:effectLst/>
                <a:latin typeface="EC Square Sans Pro" panose="020B0506040000020004" pitchFamily="34" charset="0"/>
              </a:rPr>
              <a:t>The wording of the graphic focuses on antimicrobial consumption in food-producing animals. But </a:t>
            </a:r>
            <a:r>
              <a:rPr lang="en-GB" sz="1800" dirty="0">
                <a:solidFill>
                  <a:srgbClr val="000000"/>
                </a:solidFill>
                <a:latin typeface="Adobe Clean DC"/>
              </a:rPr>
              <a:t>in principle, it is not limited to food-producing animals only despite the fact we're talking to farmers and food-producing animal vets. </a:t>
            </a:r>
            <a:endParaRPr lang="en-GB" sz="1800" dirty="0">
              <a:solidFill>
                <a:prstClr val="black"/>
              </a:solidFill>
              <a:latin typeface="Adobe Clean DC"/>
            </a:endParaRPr>
          </a:p>
          <a:p>
            <a:endParaRPr lang="en-GB" sz="1100" b="0" i="0" dirty="0">
              <a:solidFill>
                <a:srgbClr val="202122"/>
              </a:solidFill>
              <a:effectLst/>
              <a:latin typeface="EC Square Sans Pro" panose="020B0506040000020004" pitchFamily="34" charset="0"/>
            </a:endParaRPr>
          </a:p>
          <a:p>
            <a:endParaRPr lang="en-GB" b="0" i="0" dirty="0">
              <a:solidFill>
                <a:srgbClr val="202122"/>
              </a:solidFill>
              <a:effectLst/>
              <a:latin typeface="Arial" panose="020B0604020202020204" pitchFamily="34" charset="0"/>
            </a:endParaRPr>
          </a:p>
        </p:txBody>
      </p:sp>
      <p:sp>
        <p:nvSpPr>
          <p:cNvPr id="4" name="Marcador de número de diapositiva 3"/>
          <p:cNvSpPr>
            <a:spLocks noGrp="1"/>
          </p:cNvSpPr>
          <p:nvPr>
            <p:ph type="sldNum" sz="quarter" idx="5"/>
          </p:nvPr>
        </p:nvSpPr>
        <p:spPr/>
        <p:txBody>
          <a:bodyPr/>
          <a:lstStyle/>
          <a:p>
            <a:fld id="{3BF68CBC-6CFC-428F-8CC1-256870B442D5}" type="slidenum">
              <a:rPr lang="en-GB" smtClean="0"/>
              <a:t>12</a:t>
            </a:fld>
            <a:endParaRPr lang="en-GB"/>
          </a:p>
        </p:txBody>
      </p:sp>
    </p:spTree>
    <p:extLst>
      <p:ext uri="{BB962C8B-B14F-4D97-AF65-F5344CB8AC3E}">
        <p14:creationId xmlns:p14="http://schemas.microsoft.com/office/powerpoint/2010/main" val="8854642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i="0" u="sng" dirty="0">
                <a:solidFill>
                  <a:srgbClr val="3C4245"/>
                </a:solidFill>
                <a:effectLst/>
                <a:latin typeface="EC Square Sans Pro" panose="020B0506040000020004" pitchFamily="34" charset="0"/>
              </a:rPr>
              <a:t>Many pathogens do not respond to treatment already.</a:t>
            </a:r>
          </a:p>
          <a:p>
            <a:pPr algn="l"/>
            <a:endParaRPr lang="en-GB" sz="1100" b="0" i="0" u="none" strike="noStrike" baseline="0" dirty="0">
              <a:solidFill>
                <a:srgbClr val="333333"/>
              </a:solidFill>
              <a:latin typeface="EC Square Sans Pro" panose="020B0506040000020004" pitchFamily="34" charset="0"/>
            </a:endParaRPr>
          </a:p>
          <a:p>
            <a:pPr algn="l"/>
            <a:r>
              <a:rPr lang="en-GB" sz="1100" b="0" i="0" u="none" strike="noStrike" baseline="0" dirty="0">
                <a:solidFill>
                  <a:srgbClr val="333333"/>
                </a:solidFill>
                <a:latin typeface="EC Square Sans Pro" panose="020B0506040000020004" pitchFamily="34" charset="0"/>
              </a:rPr>
              <a:t>Pathogens, common for human and animals, can acquire multiple resistance mechanisms and hence become resistant to several antimicrobial agents. This is particularly problematic as it may </a:t>
            </a:r>
            <a:r>
              <a:rPr lang="en-GB" sz="1100" b="1" i="0" u="none" strike="noStrike" baseline="0" dirty="0">
                <a:solidFill>
                  <a:srgbClr val="333333"/>
                </a:solidFill>
                <a:latin typeface="EC Square Sans Pro" panose="020B0506040000020004" pitchFamily="34" charset="0"/>
              </a:rPr>
              <a:t>severely limit the treatment alternatives available for the infection</a:t>
            </a:r>
            <a:endParaRPr lang="en-GB" sz="1100" b="1" i="0" u="sng" dirty="0">
              <a:solidFill>
                <a:srgbClr val="3C4245"/>
              </a:solidFill>
              <a:effectLst/>
              <a:latin typeface="EC Square Sans Pro" panose="020B05060400000200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i="0" dirty="0">
              <a:solidFill>
                <a:srgbClr val="3C4245"/>
              </a:solidFill>
              <a:effectLst/>
              <a:latin typeface="EC Square Sans Pro" panose="020B05060400000200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i="0" dirty="0">
                <a:solidFill>
                  <a:srgbClr val="3C4245"/>
                </a:solidFill>
                <a:effectLst/>
                <a:latin typeface="EC Square Sans Pro" panose="020B0506040000020004" pitchFamily="34" charset="0"/>
              </a:rPr>
              <a:t>Critical priority pathogens identified as those in the image, are resistant to many antibiotics, including </a:t>
            </a:r>
            <a:r>
              <a:rPr lang="en-GB" sz="1100" b="0" i="0" u="none" strike="noStrike" baseline="0" dirty="0">
                <a:solidFill>
                  <a:srgbClr val="000000"/>
                </a:solidFill>
                <a:latin typeface="EC Square Sans Pro" panose="020B0506040000020004" pitchFamily="34" charset="0"/>
              </a:rPr>
              <a:t>Carbapenem-resistant. Pose a significant threat to patients, healthcare systems, and animal health in all EU/EEA countries. </a:t>
            </a:r>
            <a:endParaRPr lang="en-GB" sz="1100" b="0" i="0" dirty="0">
              <a:solidFill>
                <a:srgbClr val="3C4245"/>
              </a:solidFill>
              <a:effectLst/>
              <a:latin typeface="EC Square Sans Pro" panose="020B05060400000200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i="0" dirty="0">
              <a:solidFill>
                <a:srgbClr val="3C4245"/>
              </a:solidFill>
              <a:effectLst/>
              <a:latin typeface="EC Square Sans Pro" panose="020B0506040000020004" pitchFamily="34" charset="0"/>
            </a:endParaRPr>
          </a:p>
          <a:p>
            <a:pPr marL="171450" indent="-171450" algn="l">
              <a:buFontTx/>
              <a:buChar char="-"/>
            </a:pPr>
            <a:r>
              <a:rPr lang="en-GB" sz="1100" b="1" i="0" dirty="0">
                <a:solidFill>
                  <a:srgbClr val="3C4245"/>
                </a:solidFill>
                <a:effectLst/>
                <a:latin typeface="EC Square Sans Pro" panose="020B0506040000020004" pitchFamily="34" charset="0"/>
              </a:rPr>
              <a:t>Acinetobacter </a:t>
            </a:r>
            <a:r>
              <a:rPr lang="en-GB" sz="1100" b="1" i="0" dirty="0" err="1">
                <a:solidFill>
                  <a:srgbClr val="3C4245"/>
                </a:solidFill>
                <a:effectLst/>
                <a:latin typeface="EC Square Sans Pro" panose="020B0506040000020004" pitchFamily="34" charset="0"/>
              </a:rPr>
              <a:t>baumannii</a:t>
            </a:r>
            <a:r>
              <a:rPr lang="en-GB" sz="1100" b="0" i="0" dirty="0">
                <a:solidFill>
                  <a:srgbClr val="3C4245"/>
                </a:solidFill>
                <a:effectLst/>
                <a:latin typeface="EC Square Sans Pro" panose="020B0506040000020004" pitchFamily="34" charset="0"/>
              </a:rPr>
              <a:t>: </a:t>
            </a:r>
            <a:endParaRPr lang="en-GB" sz="1100" b="0" i="0" u="none" strike="noStrike" baseline="0" dirty="0">
              <a:solidFill>
                <a:srgbClr val="000000"/>
              </a:solidFill>
              <a:latin typeface="EC Square Sans Pro" panose="020B0506040000020004" pitchFamily="34" charset="0"/>
            </a:endParaRPr>
          </a:p>
          <a:p>
            <a:pPr marL="742950" lvl="1" indent="-285750" algn="l">
              <a:buFontTx/>
              <a:buChar char="-"/>
            </a:pPr>
            <a:r>
              <a:rPr lang="en-GB" sz="1100" b="0" i="0" u="none" strike="noStrike" baseline="0" dirty="0">
                <a:solidFill>
                  <a:srgbClr val="000000"/>
                </a:solidFill>
                <a:latin typeface="EC Square Sans Pro" panose="020B0506040000020004" pitchFamily="34" charset="0"/>
              </a:rPr>
              <a:t>Causes serious infections in healthcare settings.</a:t>
            </a:r>
          </a:p>
          <a:p>
            <a:pPr marL="742950" lvl="1" indent="-285750" algn="l">
              <a:buFontTx/>
              <a:buChar char="-"/>
            </a:pPr>
            <a:r>
              <a:rPr lang="en-GB" sz="1100" b="0" i="0" u="none" strike="noStrike" baseline="0" dirty="0">
                <a:solidFill>
                  <a:srgbClr val="000000"/>
                </a:solidFill>
                <a:latin typeface="EC Square Sans Pro" panose="020B0506040000020004" pitchFamily="34" charset="0"/>
              </a:rPr>
              <a:t>The epidemiological situation in Europe has worsened in the past years, with a higher number of countries reporting interregional spread or endemicity of carbapenem-resistant A. </a:t>
            </a:r>
            <a:r>
              <a:rPr lang="en-GB" sz="1100" b="0" i="0" u="none" strike="noStrike" baseline="0" dirty="0" err="1">
                <a:solidFill>
                  <a:srgbClr val="000000"/>
                </a:solidFill>
                <a:latin typeface="EC Square Sans Pro" panose="020B0506040000020004" pitchFamily="34" charset="0"/>
              </a:rPr>
              <a:t>baumannii</a:t>
            </a:r>
            <a:r>
              <a:rPr lang="en-GB" sz="1100" b="0" i="0" u="none" strike="noStrike" baseline="0" dirty="0">
                <a:solidFill>
                  <a:srgbClr val="000000"/>
                </a:solidFill>
                <a:latin typeface="EC Square Sans Pro" panose="020B0506040000020004" pitchFamily="34" charset="0"/>
              </a:rPr>
              <a:t>. </a:t>
            </a:r>
          </a:p>
          <a:p>
            <a:pPr marL="742950" lvl="1" indent="-285750" algn="l">
              <a:buFontTx/>
              <a:buChar char="-"/>
            </a:pPr>
            <a:r>
              <a:rPr lang="en-GB" sz="1100" b="0" i="0" u="none" strike="noStrike" baseline="0" dirty="0">
                <a:solidFill>
                  <a:srgbClr val="000000"/>
                </a:solidFill>
                <a:latin typeface="EC Square Sans Pro" panose="020B0506040000020004" pitchFamily="34" charset="0"/>
              </a:rPr>
              <a:t>A. baumannii is adapted to persistence in healthcare settings and is difficult to eradicate once it has become </a:t>
            </a:r>
            <a:r>
              <a:rPr lang="en-GB" sz="1100" b="0" i="0" u="none" strike="noStrike" baseline="0" dirty="0">
                <a:solidFill>
                  <a:srgbClr val="FF0000"/>
                </a:solidFill>
                <a:latin typeface="EC Square Sans Pro" panose="020B0506040000020004" pitchFamily="34" charset="0"/>
              </a:rPr>
              <a:t>established there</a:t>
            </a:r>
            <a:r>
              <a:rPr lang="en-GB" sz="1100" b="0" i="0" u="none" strike="noStrike" baseline="0" dirty="0">
                <a:solidFill>
                  <a:srgbClr val="000000"/>
                </a:solidFill>
                <a:latin typeface="EC Square Sans Pro" panose="020B0506040000020004" pitchFamily="34" charset="0"/>
              </a:rPr>
              <a:t> (this is, once it is introduced in a healthcare setting, it is very difficult to eradicate). </a:t>
            </a:r>
          </a:p>
          <a:p>
            <a:pPr marL="742950" lvl="1" indent="-285750" algn="l">
              <a:buFontTx/>
              <a:buChar char="-"/>
            </a:pPr>
            <a:r>
              <a:rPr lang="en-GB" sz="1100" b="0" i="0" u="none" strike="noStrike" baseline="0" dirty="0">
                <a:solidFill>
                  <a:srgbClr val="000000"/>
                </a:solidFill>
                <a:latin typeface="EC Square Sans Pro" panose="020B0506040000020004" pitchFamily="34" charset="0"/>
              </a:rPr>
              <a:t>Increased efforts are therefore needed for the detection of cases and the control of outbreaks in order to prevent carbapenem-resistant A. </a:t>
            </a:r>
            <a:r>
              <a:rPr lang="en-GB" sz="1100" b="0" i="0" u="none" strike="noStrike" baseline="0" dirty="0" err="1">
                <a:solidFill>
                  <a:srgbClr val="000000"/>
                </a:solidFill>
                <a:latin typeface="EC Square Sans Pro" panose="020B0506040000020004" pitchFamily="34" charset="0"/>
              </a:rPr>
              <a:t>baumannii</a:t>
            </a:r>
            <a:r>
              <a:rPr lang="en-GB" sz="1100" b="0" i="0" u="none" strike="noStrike" baseline="0" dirty="0">
                <a:solidFill>
                  <a:srgbClr val="000000"/>
                </a:solidFill>
                <a:latin typeface="EC Square Sans Pro" panose="020B0506040000020004" pitchFamily="34" charset="0"/>
              </a:rPr>
              <a:t> from becoming common in further European regions and health facilities. </a:t>
            </a:r>
          </a:p>
          <a:p>
            <a:pPr marL="742950" lvl="1" indent="-285750" algn="l">
              <a:buFontTx/>
              <a:buChar char="-"/>
            </a:pPr>
            <a:endParaRPr lang="en-GB" sz="1100" b="0" i="0" u="none" strike="noStrike" baseline="0" dirty="0">
              <a:solidFill>
                <a:srgbClr val="000000"/>
              </a:solidFill>
              <a:latin typeface="EC Square Sans Pro" panose="020B0506040000020004" pitchFamily="34"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100" b="1" i="0" dirty="0">
                <a:solidFill>
                  <a:srgbClr val="3C4245"/>
                </a:solidFill>
                <a:effectLst/>
                <a:latin typeface="EC Square Sans Pro" panose="020B0506040000020004" pitchFamily="34" charset="0"/>
              </a:rPr>
              <a:t>Pseudomonas aeruginosa: map of Europe (2021)</a:t>
            </a:r>
          </a:p>
          <a:p>
            <a:pPr marL="742950" lvl="1" indent="-285750" algn="l">
              <a:buFontTx/>
              <a:buChar char="-"/>
            </a:pPr>
            <a:r>
              <a:rPr lang="en-GB" sz="1100" b="0" i="0" u="none" strike="noStrike" baseline="0" dirty="0">
                <a:solidFill>
                  <a:srgbClr val="333333"/>
                </a:solidFill>
                <a:latin typeface="EC Square Sans Pro" panose="020B0506040000020004" pitchFamily="34" charset="0"/>
              </a:rPr>
              <a:t>in 2020 there were 67 638 infections with carbapenem-resistant </a:t>
            </a:r>
            <a:r>
              <a:rPr lang="en-GB" sz="1100" b="0" i="1" u="none" strike="noStrike" baseline="0" dirty="0">
                <a:solidFill>
                  <a:srgbClr val="333333"/>
                </a:solidFill>
                <a:latin typeface="EC Square Sans Pro" panose="020B0506040000020004" pitchFamily="34" charset="0"/>
              </a:rPr>
              <a:t>P. aeruginosa </a:t>
            </a:r>
            <a:r>
              <a:rPr lang="en-GB" sz="1100" b="0" i="0" u="none" strike="noStrike" baseline="0" dirty="0">
                <a:solidFill>
                  <a:srgbClr val="333333"/>
                </a:solidFill>
                <a:latin typeface="EC Square Sans Pro" panose="020B0506040000020004" pitchFamily="34" charset="0"/>
              </a:rPr>
              <a:t>and 3 210 deaths attributable to the same bacterial species antimicrobial group combination</a:t>
            </a:r>
          </a:p>
          <a:p>
            <a:pPr marL="285750" lvl="0" indent="-285750" algn="l">
              <a:buFontTx/>
              <a:buChar char="-"/>
            </a:pPr>
            <a:r>
              <a:rPr lang="en-GB" sz="1100" b="1" i="0" u="none" strike="noStrike" baseline="0" dirty="0">
                <a:solidFill>
                  <a:srgbClr val="333333"/>
                </a:solidFill>
                <a:latin typeface="EC Square Sans Pro" panose="020B0506040000020004" pitchFamily="34" charset="0"/>
              </a:rPr>
              <a:t>Enterobacteriaceae:</a:t>
            </a:r>
          </a:p>
          <a:p>
            <a:pPr marL="742950" lvl="1" indent="-285750" algn="l">
              <a:buFontTx/>
              <a:buChar char="-"/>
            </a:pPr>
            <a:r>
              <a:rPr lang="en-GB" sz="1100" b="0" i="0" u="none" strike="noStrike" baseline="0" dirty="0">
                <a:solidFill>
                  <a:srgbClr val="333333"/>
                </a:solidFill>
                <a:latin typeface="EC Square Sans Pro" panose="020B0506040000020004" pitchFamily="34" charset="0"/>
              </a:rPr>
              <a:t>High transmissibility. Urgent to early detect Carbapenem-resistant </a:t>
            </a:r>
            <a:r>
              <a:rPr lang="en-GB" sz="1100" b="0" i="0" u="none" strike="noStrike" baseline="0" dirty="0" err="1">
                <a:solidFill>
                  <a:srgbClr val="333333"/>
                </a:solidFill>
                <a:latin typeface="EC Square Sans Pro" panose="020B0506040000020004" pitchFamily="34" charset="0"/>
              </a:rPr>
              <a:t>Enterobacterales</a:t>
            </a:r>
            <a:r>
              <a:rPr lang="en-GB" sz="1100" b="0" i="0" u="none" strike="noStrike" baseline="0" dirty="0">
                <a:solidFill>
                  <a:srgbClr val="333333"/>
                </a:solidFill>
                <a:latin typeface="EC Square Sans Pro" panose="020B0506040000020004" pitchFamily="34" charset="0"/>
              </a:rPr>
              <a:t> (CRE) infections</a:t>
            </a:r>
          </a:p>
          <a:p>
            <a:pPr marL="742950" lvl="1" indent="-285750" algn="l">
              <a:buFontTx/>
              <a:buChar char="-"/>
            </a:pPr>
            <a:r>
              <a:rPr lang="en-GB" sz="1100" b="0" i="0" u="none" strike="noStrike" baseline="0" dirty="0">
                <a:solidFill>
                  <a:srgbClr val="333333"/>
                </a:solidFill>
                <a:latin typeface="EC Square Sans Pro" panose="020B0506040000020004" pitchFamily="34" charset="0"/>
              </a:rPr>
              <a:t> Associated with high mortality, due to delays in the administration of effective treatment and the limited availability of treatment options.</a:t>
            </a:r>
          </a:p>
          <a:p>
            <a:pPr marL="0" indent="0" algn="l">
              <a:buFontTx/>
              <a:buNone/>
            </a:pPr>
            <a:endParaRPr lang="en-GB" sz="1100" b="1" i="0" dirty="0">
              <a:solidFill>
                <a:srgbClr val="3C4245"/>
              </a:solidFill>
              <a:effectLst/>
              <a:latin typeface="EC Square Sans Pro" panose="020B05060400000200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i="0" dirty="0">
                <a:latin typeface="EC Square Sans Pro" panose="020B0506040000020004" pitchFamily="34" charset="0"/>
              </a:rPr>
              <a:t>Image of Critical and High priority bacteria for which effective treatment is in danger </a:t>
            </a:r>
            <a:r>
              <a:rPr lang="en-GB" sz="1100" b="0" i="0" dirty="0">
                <a:latin typeface="EC Square Sans Pro" panose="020B0506040000020004" pitchFamily="34" charset="0"/>
                <a:sym typeface="Wingdings" panose="05000000000000000000" pitchFamily="2" charset="2"/>
              </a:rPr>
              <a:t> </a:t>
            </a:r>
            <a:r>
              <a:rPr lang="en-GB" sz="1100" b="0" i="1" dirty="0">
                <a:latin typeface="EC Square Sans Pro" panose="020B0506040000020004" pitchFamily="34" charset="0"/>
              </a:rPr>
              <a:t>Source</a:t>
            </a:r>
            <a:r>
              <a:rPr lang="en-GB" sz="1100" b="0" dirty="0">
                <a:latin typeface="EC Square Sans Pro" panose="020B0506040000020004" pitchFamily="34" charset="0"/>
              </a:rPr>
              <a:t>: WHO </a:t>
            </a:r>
            <a:r>
              <a:rPr lang="en-GB" sz="1100" b="0" i="0" dirty="0">
                <a:solidFill>
                  <a:srgbClr val="3C4245"/>
                </a:solidFill>
                <a:effectLst/>
                <a:latin typeface="EC Square Sans Pro" panose="020B0506040000020004" pitchFamily="34" charset="0"/>
              </a:rPr>
              <a:t>Prioritization of pathogens to guide discovery, research and development of new antibiotics for drug-resistant bacterial infections 2017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i="0" dirty="0">
                <a:solidFill>
                  <a:srgbClr val="3C4245"/>
                </a:solidFill>
                <a:effectLst/>
                <a:latin typeface="EC Square Sans Pro" panose="020B0506040000020004" pitchFamily="34" charset="0"/>
              </a:rPr>
              <a:t>Examples information </a:t>
            </a:r>
            <a:r>
              <a:rPr lang="en-GB" sz="1100" b="0" i="0" dirty="0">
                <a:solidFill>
                  <a:srgbClr val="3C4245"/>
                </a:solidFill>
                <a:effectLst/>
                <a:latin typeface="EC Square Sans Pro" panose="020B0506040000020004" pitchFamily="34" charset="0"/>
                <a:sym typeface="Wingdings" panose="05000000000000000000" pitchFamily="2" charset="2"/>
              </a:rPr>
              <a:t></a:t>
            </a:r>
            <a:r>
              <a:rPr lang="en-GB" sz="1100" b="0" i="0" dirty="0">
                <a:solidFill>
                  <a:srgbClr val="3C4245"/>
                </a:solidFill>
                <a:effectLst/>
                <a:latin typeface="EC Square Sans Pro" panose="020B0506040000020004" pitchFamily="34" charset="0"/>
              </a:rPr>
              <a:t> </a:t>
            </a:r>
            <a:r>
              <a:rPr lang="en-GB" sz="1100" b="0" i="1" dirty="0">
                <a:solidFill>
                  <a:srgbClr val="3C4245"/>
                </a:solidFill>
                <a:effectLst/>
                <a:latin typeface="EC Square Sans Pro" panose="020B0506040000020004" pitchFamily="34" charset="0"/>
              </a:rPr>
              <a:t>Source</a:t>
            </a:r>
            <a:r>
              <a:rPr lang="en-GB" sz="1100" b="0" i="0" dirty="0">
                <a:solidFill>
                  <a:srgbClr val="3C4245"/>
                </a:solidFill>
                <a:effectLst/>
                <a:latin typeface="EC Square Sans Pro" panose="020B0506040000020004" pitchFamily="34" charset="0"/>
              </a:rPr>
              <a:t> ECDC Antimicrobial resistance surveillance in Europe 2023 report, data from 2021.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dirty="0">
              <a:solidFill>
                <a:srgbClr val="3C4245"/>
              </a:solidFill>
              <a:effectLst/>
              <a:latin typeface="Noto Sans" panose="020B050204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dirty="0">
              <a:solidFill>
                <a:srgbClr val="3C4245"/>
              </a:solidFill>
              <a:effectLst/>
              <a:latin typeface="Noto Sans" panose="020B0502040504020204" pitchFamily="34" charset="0"/>
            </a:endParaRPr>
          </a:p>
          <a:p>
            <a:endParaRPr lang="en-GB" dirty="0"/>
          </a:p>
        </p:txBody>
      </p:sp>
      <p:sp>
        <p:nvSpPr>
          <p:cNvPr id="4" name="Marcador de número de diapositiva 3"/>
          <p:cNvSpPr>
            <a:spLocks noGrp="1"/>
          </p:cNvSpPr>
          <p:nvPr>
            <p:ph type="sldNum" sz="quarter" idx="5"/>
          </p:nvPr>
        </p:nvSpPr>
        <p:spPr/>
        <p:txBody>
          <a:bodyPr/>
          <a:lstStyle/>
          <a:p>
            <a:fld id="{3BF68CBC-6CFC-428F-8CC1-256870B442D5}" type="slidenum">
              <a:rPr lang="en-GB" smtClean="0"/>
              <a:t>13</a:t>
            </a:fld>
            <a:endParaRPr lang="en-GB"/>
          </a:p>
        </p:txBody>
      </p:sp>
    </p:spTree>
    <p:extLst>
      <p:ext uri="{BB962C8B-B14F-4D97-AF65-F5344CB8AC3E}">
        <p14:creationId xmlns:p14="http://schemas.microsoft.com/office/powerpoint/2010/main" val="31577036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a:t>Hidden slide: Data source of previous slide on infections of Carbapenem-resistant </a:t>
            </a:r>
            <a:r>
              <a:rPr lang="en-GB" i="1" dirty="0" err="1"/>
              <a:t>P.aeruginosa</a:t>
            </a:r>
            <a:endParaRPr lang="en-GB" i="1" dirty="0"/>
          </a:p>
        </p:txBody>
      </p:sp>
      <p:sp>
        <p:nvSpPr>
          <p:cNvPr id="4" name="Marcador de número de diapositiva 3"/>
          <p:cNvSpPr>
            <a:spLocks noGrp="1"/>
          </p:cNvSpPr>
          <p:nvPr>
            <p:ph type="sldNum" sz="quarter" idx="5"/>
          </p:nvPr>
        </p:nvSpPr>
        <p:spPr/>
        <p:txBody>
          <a:bodyPr/>
          <a:lstStyle/>
          <a:p>
            <a:fld id="{3BF68CBC-6CFC-428F-8CC1-256870B442D5}" type="slidenum">
              <a:rPr lang="en-GB" smtClean="0"/>
              <a:t>14</a:t>
            </a:fld>
            <a:endParaRPr lang="en-GB"/>
          </a:p>
        </p:txBody>
      </p:sp>
    </p:spTree>
    <p:extLst>
      <p:ext uri="{BB962C8B-B14F-4D97-AF65-F5344CB8AC3E}">
        <p14:creationId xmlns:p14="http://schemas.microsoft.com/office/powerpoint/2010/main" val="14001475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latin typeface="EC Square Sans Pro" panose="020B0506040000020004" pitchFamily="34" charset="0"/>
              </a:rPr>
              <a:t>There is a categorization of antibiotics according to OCDE, of first line, second line and third line, that corresponds to WHO classification of Access, Watch and Reserve (</a:t>
            </a:r>
            <a:r>
              <a:rPr lang="en-GB" sz="1100" b="1" dirty="0" err="1">
                <a:latin typeface="EC Square Sans Pro" panose="020B0506040000020004" pitchFamily="34" charset="0"/>
              </a:rPr>
              <a:t>AWaRe</a:t>
            </a:r>
            <a:r>
              <a:rPr lang="en-GB" sz="1100" b="1" dirty="0">
                <a:latin typeface="EC Square Sans Pro" panose="020B0506040000020004" pitchFamily="34" charset="0"/>
              </a:rPr>
              <a:t>)</a:t>
            </a:r>
          </a:p>
          <a:p>
            <a:endParaRPr lang="en-GB" sz="1100" dirty="0">
              <a:latin typeface="EC Square Sans Pro" panose="020B0506040000020004" pitchFamily="34" charset="0"/>
            </a:endParaRPr>
          </a:p>
          <a:p>
            <a:endParaRPr lang="en-GB" sz="1100" dirty="0">
              <a:latin typeface="EC Square Sans Pro" panose="020B0506040000020004" pitchFamily="34" charset="0"/>
            </a:endParaRPr>
          </a:p>
          <a:p>
            <a:pPr marL="171450" indent="-171450">
              <a:buFont typeface="Wingdings" panose="05000000000000000000" pitchFamily="2" charset="2"/>
              <a:buChar char="ü"/>
            </a:pPr>
            <a:r>
              <a:rPr lang="en-GB" sz="1100" b="1" u="sng" dirty="0">
                <a:latin typeface="EC Square Sans Pro" panose="020B0506040000020004" pitchFamily="34" charset="0"/>
              </a:rPr>
              <a:t>First line </a:t>
            </a:r>
            <a:r>
              <a:rPr lang="en-GB" sz="1100" dirty="0">
                <a:latin typeface="EC Square Sans Pro" panose="020B0506040000020004" pitchFamily="34" charset="0"/>
              </a:rPr>
              <a:t>(line in blue): those antibiotics with a reliable </a:t>
            </a:r>
            <a:r>
              <a:rPr lang="en-GB" sz="1600" b="0" i="0" dirty="0">
                <a:solidFill>
                  <a:srgbClr val="202124"/>
                </a:solidFill>
                <a:effectLst/>
                <a:latin typeface="Google Sans"/>
              </a:rPr>
              <a:t>antibiotic activity, </a:t>
            </a:r>
            <a:r>
              <a:rPr lang="en-GB" sz="2400" b="0" i="0" dirty="0">
                <a:solidFill>
                  <a:srgbClr val="4D5156"/>
                </a:solidFill>
                <a:effectLst/>
                <a:latin typeface="Google Sans"/>
              </a:rPr>
              <a:t>broad-spectrum agents</a:t>
            </a:r>
            <a:r>
              <a:rPr lang="en-GB" sz="1600" b="0" i="0" dirty="0">
                <a:solidFill>
                  <a:srgbClr val="202124"/>
                </a:solidFill>
                <a:effectLst/>
                <a:latin typeface="Google Sans"/>
              </a:rPr>
              <a:t>. </a:t>
            </a:r>
            <a:r>
              <a:rPr lang="en-GB" sz="2400" b="0" i="0" dirty="0">
                <a:solidFill>
                  <a:srgbClr val="212529"/>
                </a:solidFill>
                <a:effectLst/>
                <a:latin typeface="Verdana" panose="020B0604030504040204" pitchFamily="34" charset="0"/>
              </a:rPr>
              <a:t>These antibiotics can be used in animals in a prudent manner. </a:t>
            </a:r>
            <a:r>
              <a:rPr lang="en-GB" sz="1600" b="0" i="0" dirty="0">
                <a:solidFill>
                  <a:srgbClr val="202124"/>
                </a:solidFill>
                <a:effectLst/>
                <a:latin typeface="Google Sans"/>
              </a:rPr>
              <a:t>E</a:t>
            </a:r>
            <a:r>
              <a:rPr lang="en-GB" sz="1100" dirty="0">
                <a:latin typeface="EC Square Sans Pro" panose="020B0506040000020004" pitchFamily="34" charset="0"/>
              </a:rPr>
              <a:t>xample – </a:t>
            </a:r>
            <a:r>
              <a:rPr lang="en-GB" sz="1600" b="0" i="0" dirty="0">
                <a:solidFill>
                  <a:srgbClr val="040C28"/>
                </a:solidFill>
                <a:effectLst/>
                <a:latin typeface="Google Sans"/>
              </a:rPr>
              <a:t>Beta-lactams, including </a:t>
            </a:r>
            <a:r>
              <a:rPr lang="en-GB" sz="1600" b="0" i="0" dirty="0" err="1">
                <a:solidFill>
                  <a:srgbClr val="040C28"/>
                </a:solidFill>
                <a:effectLst/>
                <a:latin typeface="Google Sans"/>
              </a:rPr>
              <a:t>penicillins</a:t>
            </a:r>
            <a:r>
              <a:rPr lang="en-GB" sz="1600" b="0" i="0" dirty="0">
                <a:solidFill>
                  <a:srgbClr val="040C28"/>
                </a:solidFill>
                <a:effectLst/>
                <a:latin typeface="Google Sans"/>
              </a:rPr>
              <a:t> and cephalosporins, i.e., </a:t>
            </a:r>
            <a:r>
              <a:rPr lang="en-GB" sz="1100" dirty="0">
                <a:latin typeface="EC Square Sans Pro" panose="020B0506040000020004" pitchFamily="34" charset="0"/>
              </a:rPr>
              <a:t>tetracycline</a:t>
            </a:r>
          </a:p>
          <a:p>
            <a:pPr marL="457200" marR="0" lvl="1"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sz="1100" dirty="0">
                <a:latin typeface="EC Square Sans Pro" panose="020B0506040000020004" pitchFamily="34" charset="0"/>
              </a:rPr>
              <a:t>They correspond to the World Health Organisation (WHO) classification of “A” = Access – antibiotics that </a:t>
            </a:r>
            <a:r>
              <a:rPr lang="en-GB" sz="1100" b="0" i="0" u="none" strike="noStrike" baseline="0" dirty="0">
                <a:solidFill>
                  <a:srgbClr val="23475C"/>
                </a:solidFill>
                <a:latin typeface="OECDBernini-Light"/>
              </a:rPr>
              <a:t>offer the </a:t>
            </a:r>
            <a:r>
              <a:rPr lang="en-GB" sz="1100" b="1" i="0" u="none" strike="noStrike" baseline="0" dirty="0">
                <a:solidFill>
                  <a:srgbClr val="0070C0"/>
                </a:solidFill>
                <a:latin typeface="OECDBernini-Light"/>
              </a:rPr>
              <a:t>best therapeutic value, while minimising the potential for AMR</a:t>
            </a:r>
            <a:r>
              <a:rPr lang="en-GB" sz="1100" b="0" i="0" u="none" strike="noStrike" baseline="0" dirty="0">
                <a:solidFill>
                  <a:srgbClr val="23475C"/>
                </a:solidFill>
                <a:latin typeface="OECDBernini-Light"/>
              </a:rPr>
              <a:t>.</a:t>
            </a:r>
          </a:p>
          <a:p>
            <a:pPr marL="171450" indent="-171450">
              <a:buFont typeface="Wingdings" panose="05000000000000000000" pitchFamily="2" charset="2"/>
              <a:buChar char="ü"/>
            </a:pPr>
            <a:endParaRPr lang="en-GB" sz="1100" dirty="0">
              <a:latin typeface="EC Square Sans Pro" panose="020B0506040000020004" pitchFamily="34" charset="0"/>
            </a:endParaRPr>
          </a:p>
          <a:p>
            <a:pPr marL="0" indent="0">
              <a:buFont typeface="Wingdings" panose="05000000000000000000" pitchFamily="2" charset="2"/>
              <a:buNone/>
            </a:pPr>
            <a:endParaRPr lang="en-GB" sz="1100" dirty="0">
              <a:latin typeface="EC Square Sans Pro" panose="020B0506040000020004" pitchFamily="34" charset="0"/>
            </a:endParaRPr>
          </a:p>
          <a:p>
            <a:pPr marL="171450" indent="-171450">
              <a:buFont typeface="Wingdings" panose="05000000000000000000" pitchFamily="2" charset="2"/>
              <a:buChar char="ü"/>
            </a:pPr>
            <a:r>
              <a:rPr lang="en-GB" sz="1100" b="1" u="sng" dirty="0">
                <a:latin typeface="EC Square Sans Pro" panose="020B0506040000020004" pitchFamily="34" charset="0"/>
              </a:rPr>
              <a:t>Second line</a:t>
            </a:r>
            <a:r>
              <a:rPr lang="en-GB" sz="1100" dirty="0">
                <a:latin typeface="EC Square Sans Pro" panose="020B0506040000020004" pitchFamily="34" charset="0"/>
              </a:rPr>
              <a:t>: </a:t>
            </a:r>
            <a:r>
              <a:rPr lang="en-GB" sz="1600" b="0" i="0" dirty="0">
                <a:solidFill>
                  <a:srgbClr val="212529"/>
                </a:solidFill>
                <a:effectLst/>
                <a:latin typeface="Verdana" panose="020B0604030504040204" pitchFamily="34" charset="0"/>
              </a:rPr>
              <a:t>only few alternatives are available in certain veterinary indications. E</a:t>
            </a:r>
            <a:r>
              <a:rPr lang="en-GB" sz="1100" dirty="0">
                <a:latin typeface="EC Square Sans Pro" panose="020B0506040000020004" pitchFamily="34" charset="0"/>
              </a:rPr>
              <a:t>xample –</a:t>
            </a:r>
            <a:r>
              <a:rPr lang="en-GB" sz="1100" dirty="0" err="1">
                <a:latin typeface="EC Square Sans Pro" panose="020B0506040000020004" pitchFamily="34" charset="0"/>
              </a:rPr>
              <a:t>mycrolise</a:t>
            </a:r>
            <a:r>
              <a:rPr lang="en-GB" sz="1100" dirty="0">
                <a:latin typeface="EC Square Sans Pro" panose="020B0506040000020004" pitchFamily="34" charset="0"/>
              </a:rPr>
              <a:t> </a:t>
            </a:r>
          </a:p>
          <a:p>
            <a:pPr marL="457200" marR="0" lvl="1"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sz="1100" dirty="0">
                <a:latin typeface="EC Square Sans Pro" panose="020B0506040000020004" pitchFamily="34" charset="0"/>
              </a:rPr>
              <a:t>They correspond to the World Health Organisation (WHO) classification of </a:t>
            </a:r>
            <a:r>
              <a:rPr lang="en-GB" sz="1100" b="1" i="0" u="none" strike="noStrike" baseline="0" dirty="0" err="1">
                <a:solidFill>
                  <a:srgbClr val="23475C"/>
                </a:solidFill>
                <a:latin typeface="OECDBernini-Light"/>
              </a:rPr>
              <a:t>Wa</a:t>
            </a:r>
            <a:r>
              <a:rPr lang="en-GB" sz="1100" b="1" i="0" u="none" strike="noStrike" baseline="0" dirty="0">
                <a:solidFill>
                  <a:srgbClr val="23475C"/>
                </a:solidFill>
                <a:latin typeface="OECDBernini-Light"/>
              </a:rPr>
              <a:t> = Watch</a:t>
            </a:r>
            <a:r>
              <a:rPr lang="en-GB" sz="1100" b="0" i="0" u="none" strike="noStrike" baseline="0" dirty="0">
                <a:solidFill>
                  <a:srgbClr val="23475C"/>
                </a:solidFill>
                <a:latin typeface="OECDBernini-Light"/>
              </a:rPr>
              <a:t> - antibiotics with higher AMR potential and should be prioritised in stewardship and monitoring efforts. ‘Watch’ antibiotics include </a:t>
            </a:r>
            <a:r>
              <a:rPr lang="en-GB" sz="1100" b="1" i="0" u="none" strike="noStrike" baseline="0" dirty="0">
                <a:solidFill>
                  <a:srgbClr val="23475C"/>
                </a:solidFill>
                <a:latin typeface="OECDBernini-Light"/>
              </a:rPr>
              <a:t>most of the highest priority agents in the WHO Critically Important Antimicrobials for Human Medicine</a:t>
            </a:r>
          </a:p>
          <a:p>
            <a:pPr marL="0" indent="0">
              <a:buFont typeface="Wingdings" panose="05000000000000000000" pitchFamily="2" charset="2"/>
              <a:buNone/>
            </a:pPr>
            <a:endParaRPr lang="en-GB" sz="1100" dirty="0">
              <a:latin typeface="EC Square Sans Pro" panose="020B0506040000020004" pitchFamily="34" charset="0"/>
            </a:endParaRPr>
          </a:p>
          <a:p>
            <a:pPr marL="0" indent="0">
              <a:buFont typeface="Wingdings" panose="05000000000000000000" pitchFamily="2" charset="2"/>
              <a:buNone/>
            </a:pPr>
            <a:endParaRPr lang="en-GB" sz="1100" b="1" dirty="0">
              <a:latin typeface="EC Square Sans Pro" panose="020B0506040000020004" pitchFamily="34" charset="0"/>
            </a:endParaRPr>
          </a:p>
          <a:p>
            <a:pPr marL="171450" indent="-171450">
              <a:buFont typeface="Wingdings" panose="05000000000000000000" pitchFamily="2" charset="2"/>
              <a:buChar char="ü"/>
            </a:pPr>
            <a:r>
              <a:rPr lang="en-GB" sz="1100" b="1" u="sng" dirty="0">
                <a:latin typeface="EC Square Sans Pro" panose="020B0506040000020004" pitchFamily="34" charset="0"/>
              </a:rPr>
              <a:t>Third line</a:t>
            </a:r>
            <a:r>
              <a:rPr lang="en-GB" sz="1100" dirty="0">
                <a:latin typeface="EC Square Sans Pro" panose="020B0506040000020004" pitchFamily="34" charset="0"/>
              </a:rPr>
              <a:t>: </a:t>
            </a:r>
            <a:r>
              <a:rPr lang="en-GB" sz="1600" b="0" i="0" dirty="0">
                <a:solidFill>
                  <a:srgbClr val="212529"/>
                </a:solidFill>
                <a:effectLst/>
                <a:latin typeface="Verdana" panose="020B0604030504040204" pitchFamily="34" charset="0"/>
              </a:rPr>
              <a:t>Antibiotics in this category are </a:t>
            </a:r>
            <a:r>
              <a:rPr lang="en-GB" sz="1600" b="1" i="0" dirty="0">
                <a:solidFill>
                  <a:srgbClr val="212529"/>
                </a:solidFill>
                <a:effectLst/>
                <a:latin typeface="Verdana" panose="020B0604030504040204" pitchFamily="34" charset="0"/>
              </a:rPr>
              <a:t>critically important in human medicine and their use in animals should be restricted </a:t>
            </a:r>
            <a:r>
              <a:rPr lang="en-GB" sz="1600" b="0" i="0" dirty="0">
                <a:solidFill>
                  <a:srgbClr val="212529"/>
                </a:solidFill>
                <a:effectLst/>
                <a:latin typeface="Verdana" panose="020B0604030504040204" pitchFamily="34" charset="0"/>
              </a:rPr>
              <a:t>to mitigate the risk to public </a:t>
            </a:r>
            <a:r>
              <a:rPr lang="en-GB" sz="1600" b="0" i="0" dirty="0" err="1">
                <a:solidFill>
                  <a:srgbClr val="212529"/>
                </a:solidFill>
                <a:effectLst/>
                <a:latin typeface="Verdana" panose="020B0604030504040204" pitchFamily="34" charset="0"/>
              </a:rPr>
              <a:t>health.</a:t>
            </a:r>
            <a:r>
              <a:rPr lang="en-GB" sz="1100" dirty="0" err="1">
                <a:latin typeface="EC Square Sans Pro" panose="020B0506040000020004" pitchFamily="34" charset="0"/>
              </a:rPr>
              <a:t>example</a:t>
            </a:r>
            <a:r>
              <a:rPr lang="en-GB" sz="1100" dirty="0">
                <a:latin typeface="EC Square Sans Pro" panose="020B0506040000020004" pitchFamily="34" charset="0"/>
              </a:rPr>
              <a:t> – </a:t>
            </a:r>
            <a:r>
              <a:rPr lang="en-GB" sz="1100" dirty="0" err="1">
                <a:latin typeface="EC Square Sans Pro" panose="020B0506040000020004" pitchFamily="34" charset="0"/>
              </a:rPr>
              <a:t>colistine</a:t>
            </a:r>
            <a:endParaRPr lang="en-GB" sz="1100" dirty="0">
              <a:latin typeface="EC Square Sans Pro" panose="020B0506040000020004" pitchFamily="34" charset="0"/>
            </a:endParaRPr>
          </a:p>
          <a:p>
            <a:pPr marL="457200" marR="0" lvl="1"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sz="1100" dirty="0">
                <a:latin typeface="EC Square Sans Pro" panose="020B0506040000020004" pitchFamily="34" charset="0"/>
              </a:rPr>
              <a:t>They correspond to the World Health Organisation (WHO) classification of </a:t>
            </a:r>
            <a:r>
              <a:rPr lang="en-GB" sz="1100" b="1" i="0" u="none" strike="noStrike" baseline="0" dirty="0">
                <a:solidFill>
                  <a:srgbClr val="23475C"/>
                </a:solidFill>
                <a:latin typeface="OECDBernini-Light"/>
              </a:rPr>
              <a:t>Re = Reserve</a:t>
            </a:r>
            <a:r>
              <a:rPr lang="en-GB" sz="1100" b="0" i="0" u="none" strike="noStrike" baseline="0" dirty="0">
                <a:solidFill>
                  <a:srgbClr val="23475C"/>
                </a:solidFill>
                <a:latin typeface="OECDBernini-Light"/>
              </a:rPr>
              <a:t>: antibiotics include </a:t>
            </a:r>
            <a:r>
              <a:rPr lang="en-GB" sz="1100" b="1" i="0" u="none" strike="noStrike" baseline="0" dirty="0">
                <a:solidFill>
                  <a:srgbClr val="23475C"/>
                </a:solidFill>
                <a:latin typeface="OECDBernini-Light"/>
              </a:rPr>
              <a:t>antibiotics of last resort</a:t>
            </a:r>
            <a:r>
              <a:rPr lang="en-GB" sz="1100" b="0" i="0" u="none" strike="noStrike" baseline="0" dirty="0">
                <a:solidFill>
                  <a:srgbClr val="23475C"/>
                </a:solidFill>
                <a:latin typeface="OECDBernini-Light"/>
              </a:rPr>
              <a:t> and should be </a:t>
            </a:r>
            <a:r>
              <a:rPr lang="en-GB" sz="1100" b="1" i="0" u="none" strike="noStrike" baseline="0" dirty="0">
                <a:solidFill>
                  <a:srgbClr val="23475C"/>
                </a:solidFill>
                <a:latin typeface="OECDBernini-Light"/>
              </a:rPr>
              <a:t>saved for treatment of confirmed or suspected infections due to multidrug-resistant organisms</a:t>
            </a:r>
            <a:r>
              <a:rPr lang="en-GB" sz="1100" b="0" i="0" u="none" strike="noStrike" baseline="0" dirty="0">
                <a:solidFill>
                  <a:srgbClr val="23475C"/>
                </a:solidFill>
                <a:latin typeface="OECDBernini-Light"/>
              </a:rPr>
              <a:t>. Agents included in this analysis: </a:t>
            </a:r>
            <a:r>
              <a:rPr lang="en-GB" sz="1100" b="0" i="0" u="none" strike="noStrike" baseline="0" dirty="0" err="1">
                <a:solidFill>
                  <a:srgbClr val="23475C"/>
                </a:solidFill>
                <a:latin typeface="OECDBernini-Light"/>
              </a:rPr>
              <a:t>antibacterials</a:t>
            </a:r>
            <a:r>
              <a:rPr lang="en-GB" sz="1100" b="0" i="0" u="none" strike="noStrike" baseline="0" dirty="0">
                <a:solidFill>
                  <a:srgbClr val="23475C"/>
                </a:solidFill>
                <a:latin typeface="OECDBernini-Light"/>
              </a:rPr>
              <a:t> for systemic use, neomycin, streptomycin, polymyxin B, kanamycin, vancomycin, colistin, </a:t>
            </a:r>
            <a:r>
              <a:rPr lang="en-GB" sz="1100" b="0" i="0" u="none" strike="noStrike" baseline="0" dirty="0" err="1">
                <a:solidFill>
                  <a:srgbClr val="23475C"/>
                </a:solidFill>
                <a:latin typeface="OECDBernini-Light"/>
              </a:rPr>
              <a:t>rifamixin</a:t>
            </a:r>
            <a:r>
              <a:rPr lang="en-GB" sz="1100" b="0" i="0" u="none" strike="noStrike" baseline="0" dirty="0">
                <a:solidFill>
                  <a:srgbClr val="23475C"/>
                </a:solidFill>
                <a:latin typeface="OECDBernini-Light"/>
              </a:rPr>
              <a:t>, fidaxomicin, rifamycin, rifampicin, rifamycin, rifabutin, metronidazole, tinidazole, ornidazole and </a:t>
            </a:r>
            <a:r>
              <a:rPr lang="en-GB" sz="1100" b="0" i="0" u="none" strike="noStrike" baseline="0" dirty="0" err="1">
                <a:solidFill>
                  <a:srgbClr val="23475C"/>
                </a:solidFill>
                <a:latin typeface="OECDBernini-Light"/>
              </a:rPr>
              <a:t>secnidazole</a:t>
            </a:r>
            <a:r>
              <a:rPr lang="en-GB" sz="1100" b="0" i="0" u="none" strike="noStrike" baseline="0" dirty="0">
                <a:solidFill>
                  <a:srgbClr val="23475C"/>
                </a:solidFill>
                <a:latin typeface="OECDBernini-Light"/>
              </a:rPr>
              <a:t>.</a:t>
            </a:r>
          </a:p>
        </p:txBody>
      </p:sp>
      <p:sp>
        <p:nvSpPr>
          <p:cNvPr id="4" name="Marcador de número de diapositiva 3"/>
          <p:cNvSpPr>
            <a:spLocks noGrp="1"/>
          </p:cNvSpPr>
          <p:nvPr>
            <p:ph type="sldNum" sz="quarter" idx="5"/>
          </p:nvPr>
        </p:nvSpPr>
        <p:spPr/>
        <p:txBody>
          <a:bodyPr/>
          <a:lstStyle/>
          <a:p>
            <a:fld id="{3BF68CBC-6CFC-428F-8CC1-256870B442D5}" type="slidenum">
              <a:rPr lang="en-GB" smtClean="0"/>
              <a:t>15</a:t>
            </a:fld>
            <a:endParaRPr lang="en-GB"/>
          </a:p>
        </p:txBody>
      </p:sp>
    </p:spTree>
    <p:extLst>
      <p:ext uri="{BB962C8B-B14F-4D97-AF65-F5344CB8AC3E}">
        <p14:creationId xmlns:p14="http://schemas.microsoft.com/office/powerpoint/2010/main" val="31677159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a:xfrm>
            <a:off x="687070" y="5943600"/>
            <a:ext cx="5496560" cy="4800177"/>
          </a:xfrm>
        </p:spPr>
        <p:txBody>
          <a:bodyPr/>
          <a:lstStyle/>
          <a:p>
            <a:pPr marL="0" indent="0">
              <a:buNone/>
            </a:pPr>
            <a:r>
              <a:rPr lang="en-GB" sz="1100" dirty="0">
                <a:latin typeface="EC Square Sans Pro" panose="020B0506040000020004" pitchFamily="34" charset="0"/>
              </a:rPr>
              <a:t>The European Medicines Agency (EMA) started the ESVAC project in 2009.</a:t>
            </a:r>
          </a:p>
          <a:p>
            <a:pPr marL="0" indent="0">
              <a:buNone/>
            </a:pPr>
            <a:endParaRPr lang="en-GB" sz="1100" dirty="0">
              <a:latin typeface="EC Square Sans Pro" panose="020B0506040000020004" pitchFamily="34" charset="0"/>
            </a:endParaRPr>
          </a:p>
          <a:p>
            <a:pPr marL="0" indent="0">
              <a:buNone/>
            </a:pPr>
            <a:r>
              <a:rPr lang="en-GB" sz="1100" b="0" i="0" dirty="0">
                <a:solidFill>
                  <a:srgbClr val="1E1E1E"/>
                </a:solidFill>
                <a:effectLst/>
                <a:latin typeface="EC Square Sans Pro" panose="020B0506040000020004" pitchFamily="34" charset="0"/>
              </a:rPr>
              <a:t>The European Surveillance of Veterinary Antimicrobial Consumption (ESVAC) project collected information from 2009 to 2023 on </a:t>
            </a:r>
            <a:r>
              <a:rPr lang="en-GB" sz="1100" b="1" i="0" dirty="0">
                <a:solidFill>
                  <a:srgbClr val="1E1E1E"/>
                </a:solidFill>
                <a:effectLst/>
                <a:latin typeface="EC Square Sans Pro" panose="020B0506040000020004" pitchFamily="34" charset="0"/>
              </a:rPr>
              <a:t>how antimicrobial medicines are used in animals across the European Union (EU)</a:t>
            </a:r>
            <a:r>
              <a:rPr lang="en-GB" sz="1100" b="0" i="0" dirty="0">
                <a:solidFill>
                  <a:srgbClr val="1E1E1E"/>
                </a:solidFill>
                <a:effectLst/>
                <a:latin typeface="EC Square Sans Pro" panose="020B0506040000020004" pitchFamily="34" charset="0"/>
              </a:rPr>
              <a:t>. This type of information is essential to identifying possible risk factors that could lead to the development and spread of antimicrobial resistance. </a:t>
            </a:r>
            <a:endParaRPr lang="en-GB" sz="1100" dirty="0">
              <a:latin typeface="EC Square Sans Pro" panose="020B0506040000020004" pitchFamily="34" charset="0"/>
            </a:endParaRPr>
          </a:p>
          <a:p>
            <a:pPr marL="0" indent="0">
              <a:buNone/>
            </a:pPr>
            <a:endParaRPr lang="en-GB" sz="1100" dirty="0">
              <a:latin typeface="EC Square Sans Pro" panose="020B0506040000020004" pitchFamily="34" charset="0"/>
            </a:endParaRPr>
          </a:p>
          <a:p>
            <a:pPr marL="171450" indent="-171450">
              <a:buFont typeface="Arial" panose="020B0604020202020204" pitchFamily="34" charset="0"/>
              <a:buChar char="•"/>
            </a:pPr>
            <a:r>
              <a:rPr lang="en-GB" sz="1100" dirty="0">
                <a:latin typeface="EC Square Sans Pro" panose="020B0506040000020004" pitchFamily="34" charset="0"/>
              </a:rPr>
              <a:t>Provides </a:t>
            </a:r>
            <a:r>
              <a:rPr lang="en-GB" sz="1100" b="0" i="0" dirty="0">
                <a:solidFill>
                  <a:srgbClr val="1E1E1E"/>
                </a:solidFill>
                <a:effectLst/>
                <a:latin typeface="EC Square Sans Pro" panose="020B0506040000020004" pitchFamily="34" charset="0"/>
              </a:rPr>
              <a:t>harmonised approach for the collection and reporting of </a:t>
            </a:r>
            <a:r>
              <a:rPr lang="en-GB" sz="1100" b="1" i="0" dirty="0">
                <a:solidFill>
                  <a:srgbClr val="1E1E1E"/>
                </a:solidFill>
                <a:effectLst/>
                <a:latin typeface="EC Square Sans Pro" panose="020B0506040000020004" pitchFamily="34" charset="0"/>
              </a:rPr>
              <a:t>data on the use of antimicrobial agents</a:t>
            </a:r>
            <a:r>
              <a:rPr lang="en-GB" sz="1100" b="0" i="0" dirty="0">
                <a:solidFill>
                  <a:srgbClr val="1E1E1E"/>
                </a:solidFill>
                <a:effectLst/>
                <a:latin typeface="EC Square Sans Pro" panose="020B0506040000020004" pitchFamily="34" charset="0"/>
              </a:rPr>
              <a:t> in animals from EU and European Economic Area (EEA) Member States.</a:t>
            </a:r>
          </a:p>
          <a:p>
            <a:pPr marL="171450" indent="-171450">
              <a:buFont typeface="Arial" panose="020B0604020202020204" pitchFamily="34" charset="0"/>
              <a:buChar char="•"/>
            </a:pPr>
            <a:r>
              <a:rPr lang="en-GB" sz="1100" b="0" i="0" dirty="0">
                <a:solidFill>
                  <a:srgbClr val="1E1E1E"/>
                </a:solidFill>
                <a:effectLst/>
                <a:latin typeface="EC Square Sans Pro" panose="020B0506040000020004" pitchFamily="34" charset="0"/>
              </a:rPr>
              <a:t>Voluntary participation in the ESVAC project increased from 9 to 31 reporting countries over the years.</a:t>
            </a:r>
          </a:p>
          <a:p>
            <a:pPr marL="171450" indent="-171450">
              <a:buFont typeface="Arial" panose="020B0604020202020204" pitchFamily="34" charset="0"/>
              <a:buChar char="•"/>
            </a:pPr>
            <a:r>
              <a:rPr lang="en-GB" sz="1100" b="0" i="0" dirty="0">
                <a:solidFill>
                  <a:srgbClr val="1E1E1E"/>
                </a:solidFill>
                <a:effectLst/>
                <a:latin typeface="EC Square Sans Pro" panose="020B0506040000020004" pitchFamily="34" charset="0"/>
              </a:rPr>
              <a:t>The ESVAC project formally came to an end in November 2023 with the publication of its final report.</a:t>
            </a:r>
          </a:p>
          <a:p>
            <a:pPr marL="171450" indent="-171450">
              <a:buFont typeface="Arial" panose="020B0604020202020204" pitchFamily="34" charset="0"/>
              <a:buChar char="•"/>
            </a:pPr>
            <a:r>
              <a:rPr lang="en-GB" sz="1100" b="0" i="0" dirty="0">
                <a:solidFill>
                  <a:srgbClr val="1E1E1E"/>
                </a:solidFill>
                <a:effectLst/>
                <a:latin typeface="EC Square Sans Pro" panose="020B0506040000020004" pitchFamily="34" charset="0"/>
              </a:rPr>
              <a:t>From January 2024, all EU / EEA Member States must report their data on the </a:t>
            </a:r>
            <a:r>
              <a:rPr lang="en-GB" sz="1100" b="1" i="0" dirty="0">
                <a:solidFill>
                  <a:srgbClr val="1E1E1E"/>
                </a:solidFill>
                <a:effectLst/>
                <a:latin typeface="EC Square Sans Pro" panose="020B0506040000020004" pitchFamily="34" charset="0"/>
              </a:rPr>
              <a:t>volume of sales and</a:t>
            </a:r>
            <a:r>
              <a:rPr lang="en-GB" sz="1100" b="0" i="0" dirty="0">
                <a:solidFill>
                  <a:srgbClr val="1E1E1E"/>
                </a:solidFill>
                <a:effectLst/>
                <a:latin typeface="EC Square Sans Pro" panose="020B0506040000020004" pitchFamily="34" charset="0"/>
              </a:rPr>
              <a:t> </a:t>
            </a:r>
            <a:r>
              <a:rPr lang="en-GB" sz="1100" b="1" i="0" dirty="0">
                <a:solidFill>
                  <a:srgbClr val="1E1E1E"/>
                </a:solidFill>
                <a:effectLst/>
                <a:latin typeface="EC Square Sans Pro" panose="020B0506040000020004" pitchFamily="34" charset="0"/>
              </a:rPr>
              <a:t>use of antimicrobial medicinal products in animals</a:t>
            </a:r>
            <a:r>
              <a:rPr lang="en-GB" sz="1100" b="0" i="0" dirty="0">
                <a:solidFill>
                  <a:srgbClr val="1E1E1E"/>
                </a:solidFill>
                <a:effectLst/>
                <a:latin typeface="EC Square Sans Pro" panose="020B0506040000020004" pitchFamily="34" charset="0"/>
              </a:rPr>
              <a:t>, in line with the </a:t>
            </a:r>
            <a:r>
              <a:rPr lang="en-GB" sz="1100" b="0" i="0" dirty="0">
                <a:solidFill>
                  <a:srgbClr val="1E1E1E"/>
                </a:solidFill>
                <a:effectLst/>
                <a:latin typeface="EC Square Sans Pro" panose="020B0506040000020004" pitchFamily="34" charset="0"/>
                <a:hlinkClick r:id="rId3" tooltip="Veterinary Medicinal Products Regulation"/>
              </a:rPr>
              <a:t>Veterinary Medicinal Products Regulation</a:t>
            </a:r>
            <a:r>
              <a:rPr lang="en-GB" sz="1100" b="0" i="0" dirty="0">
                <a:solidFill>
                  <a:srgbClr val="1E1E1E"/>
                </a:solidFill>
                <a:effectLst/>
                <a:latin typeface="EC Square Sans Pro" panose="020B0506040000020004" pitchFamily="34" charset="0"/>
              </a:rPr>
              <a:t>.</a:t>
            </a:r>
          </a:p>
          <a:p>
            <a:pPr marL="171450" indent="-171450">
              <a:buFont typeface="Arial" panose="020B0604020202020204" pitchFamily="34" charset="0"/>
              <a:buChar char="•"/>
            </a:pPr>
            <a:r>
              <a:rPr lang="en-GB" sz="1100" b="0" i="0" dirty="0">
                <a:solidFill>
                  <a:srgbClr val="1E1E1E"/>
                </a:solidFill>
                <a:effectLst/>
                <a:latin typeface="EC Square Sans Pro" panose="020B0506040000020004" pitchFamily="34" charset="0"/>
              </a:rPr>
              <a:t>EU / EEA Member States must use EMA's </a:t>
            </a:r>
            <a:r>
              <a:rPr lang="en-GB" sz="1100" b="1" i="0" dirty="0">
                <a:solidFill>
                  <a:srgbClr val="1E1E1E"/>
                </a:solidFill>
                <a:effectLst/>
                <a:latin typeface="EC Square Sans Pro" panose="020B0506040000020004" pitchFamily="34" charset="0"/>
              </a:rPr>
              <a:t>Antimicrobial Sales and Use Platform</a:t>
            </a:r>
            <a:r>
              <a:rPr lang="en-GB" sz="1100" b="0" i="0" dirty="0">
                <a:solidFill>
                  <a:srgbClr val="1E1E1E"/>
                </a:solidFill>
                <a:effectLst/>
                <a:latin typeface="EC Square Sans Pro" panose="020B0506040000020004" pitchFamily="34" charset="0"/>
              </a:rPr>
              <a:t> to report their data to EMA.</a:t>
            </a:r>
          </a:p>
          <a:p>
            <a:pPr marL="0" indent="0">
              <a:buNone/>
            </a:pPr>
            <a:endParaRPr lang="en-GB" sz="1100" dirty="0">
              <a:latin typeface="EC Square Sans Pro" panose="020B0506040000020004" pitchFamily="34" charset="0"/>
            </a:endParaRPr>
          </a:p>
          <a:p>
            <a:r>
              <a:rPr lang="en-GB" sz="1100" dirty="0">
                <a:latin typeface="EC Square Sans Pro" panose="020B0506040000020004" pitchFamily="34" charset="0"/>
              </a:rPr>
              <a:t>Round figure: shows the proportion of aggregated sales, in mg/PCU on antibiotic VMPs for food producing animals by antibiotic class in 31 European countries in 2022</a:t>
            </a:r>
          </a:p>
          <a:p>
            <a:r>
              <a:rPr lang="en-GB" sz="1100" dirty="0">
                <a:latin typeface="EC Square Sans Pro" panose="020B0506040000020004" pitchFamily="34" charset="0"/>
              </a:rPr>
              <a:t>Other classes” includes amphenicols, cephalosporins, other quinolones and “Others”</a:t>
            </a:r>
          </a:p>
        </p:txBody>
      </p:sp>
      <p:sp>
        <p:nvSpPr>
          <p:cNvPr id="4" name="Marcador de número de diapositiva 3"/>
          <p:cNvSpPr>
            <a:spLocks noGrp="1"/>
          </p:cNvSpPr>
          <p:nvPr>
            <p:ph type="sldNum" sz="quarter" idx="5"/>
          </p:nvPr>
        </p:nvSpPr>
        <p:spPr/>
        <p:txBody>
          <a:bodyPr/>
          <a:lstStyle/>
          <a:p>
            <a:fld id="{3BF68CBC-6CFC-428F-8CC1-256870B442D5}" type="slidenum">
              <a:rPr lang="en-GB" smtClean="0"/>
              <a:t>16</a:t>
            </a:fld>
            <a:endParaRPr lang="en-GB"/>
          </a:p>
        </p:txBody>
      </p:sp>
    </p:spTree>
    <p:extLst>
      <p:ext uri="{BB962C8B-B14F-4D97-AF65-F5344CB8AC3E}">
        <p14:creationId xmlns:p14="http://schemas.microsoft.com/office/powerpoint/2010/main" val="18282728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a:t>Livestock population statistics: </a:t>
            </a:r>
            <a:r>
              <a:rPr lang="en-GB" dirty="0">
                <a:hlinkClick r:id="rId3"/>
              </a:rPr>
              <a:t>Statistics | Eurostat (europa.eu)</a:t>
            </a:r>
            <a:endParaRPr lang="en-GB" dirty="0"/>
          </a:p>
          <a:p>
            <a:endParaRPr lang="en-GB" dirty="0"/>
          </a:p>
          <a:p>
            <a:r>
              <a:rPr lang="en-GB" dirty="0"/>
              <a:t>Livestock densities </a:t>
            </a:r>
            <a:r>
              <a:rPr lang="en-GB" dirty="0">
                <a:hlinkClick r:id="rId4"/>
              </a:rPr>
              <a:t>Agri-environmental indicator - livestock patterns - Statistics Explained (europa.eu)</a:t>
            </a:r>
            <a:endParaRPr lang="en-GB" dirty="0"/>
          </a:p>
          <a:p>
            <a:endParaRPr lang="en-GB" dirty="0"/>
          </a:p>
          <a:p>
            <a:r>
              <a:rPr lang="en-GB" dirty="0"/>
              <a:t>Aquaculture statistics: </a:t>
            </a:r>
            <a:r>
              <a:rPr lang="en-GB" dirty="0">
                <a:hlinkClick r:id="rId5"/>
              </a:rPr>
              <a:t>Aquaculture statistics - Statistics Explained (europa.eu)</a:t>
            </a:r>
            <a:endParaRPr lang="en-GB" dirty="0"/>
          </a:p>
        </p:txBody>
      </p:sp>
      <p:sp>
        <p:nvSpPr>
          <p:cNvPr id="4" name="Marcador de número de diapositiva 3"/>
          <p:cNvSpPr>
            <a:spLocks noGrp="1"/>
          </p:cNvSpPr>
          <p:nvPr>
            <p:ph type="sldNum" sz="quarter" idx="5"/>
          </p:nvPr>
        </p:nvSpPr>
        <p:spPr/>
        <p:txBody>
          <a:bodyPr/>
          <a:lstStyle/>
          <a:p>
            <a:fld id="{3BF68CBC-6CFC-428F-8CC1-256870B442D5}" type="slidenum">
              <a:rPr lang="en-GB" smtClean="0"/>
              <a:t>17</a:t>
            </a:fld>
            <a:endParaRPr lang="en-GB"/>
          </a:p>
        </p:txBody>
      </p:sp>
    </p:spTree>
    <p:extLst>
      <p:ext uri="{BB962C8B-B14F-4D97-AF65-F5344CB8AC3E}">
        <p14:creationId xmlns:p14="http://schemas.microsoft.com/office/powerpoint/2010/main" val="23582911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100" dirty="0">
                <a:latin typeface="EC Square Sans Pro" panose="020B0506040000020004" pitchFamily="34" charset="0"/>
              </a:rPr>
              <a:t>https://ec.europa.eu/eurostat/statistics-explained/images/f/f2/Developments_of_livestock_populations_%28index_2002%3D100_based_on_heads_of_animals%2C_EU%2C_2002-2022%29_16-10-2023_v2.png</a:t>
            </a:r>
          </a:p>
          <a:p>
            <a:endParaRPr lang="es-ES" sz="1100" dirty="0">
              <a:latin typeface="EC Square Sans Pro" panose="020B0506040000020004" pitchFamily="34" charset="0"/>
            </a:endParaRPr>
          </a:p>
          <a:p>
            <a:r>
              <a:rPr lang="es-ES" sz="1100" dirty="0" err="1">
                <a:latin typeface="EC Square Sans Pro" panose="020B0506040000020004" pitchFamily="34" charset="0"/>
              </a:rPr>
              <a:t>Farm</a:t>
            </a:r>
            <a:r>
              <a:rPr lang="es-ES" sz="1100" dirty="0">
                <a:latin typeface="EC Square Sans Pro" panose="020B0506040000020004" pitchFamily="34" charset="0"/>
              </a:rPr>
              <a:t> </a:t>
            </a:r>
            <a:r>
              <a:rPr lang="es-ES" sz="1100" dirty="0" err="1">
                <a:latin typeface="EC Square Sans Pro" panose="020B0506040000020004" pitchFamily="34" charset="0"/>
              </a:rPr>
              <a:t>to</a:t>
            </a:r>
            <a:r>
              <a:rPr lang="es-ES" sz="1100" dirty="0">
                <a:latin typeface="EC Square Sans Pro" panose="020B0506040000020004" pitchFamily="34" charset="0"/>
              </a:rPr>
              <a:t> </a:t>
            </a:r>
            <a:r>
              <a:rPr lang="es-ES" sz="1100" dirty="0" err="1">
                <a:latin typeface="EC Square Sans Pro" panose="020B0506040000020004" pitchFamily="34" charset="0"/>
              </a:rPr>
              <a:t>fork</a:t>
            </a:r>
            <a:r>
              <a:rPr lang="es-ES" sz="1100" dirty="0">
                <a:latin typeface="EC Square Sans Pro" panose="020B0506040000020004" pitchFamily="34" charset="0"/>
              </a:rPr>
              <a:t> </a:t>
            </a:r>
            <a:r>
              <a:rPr lang="es-ES" sz="1100" dirty="0" err="1">
                <a:latin typeface="EC Square Sans Pro" panose="020B0506040000020004" pitchFamily="34" charset="0"/>
              </a:rPr>
              <a:t>objective</a:t>
            </a:r>
            <a:r>
              <a:rPr lang="es-ES" sz="1100" dirty="0">
                <a:latin typeface="EC Square Sans Pro" panose="020B0506040000020004" pitchFamily="34" charset="0"/>
              </a:rPr>
              <a:t> </a:t>
            </a:r>
            <a:r>
              <a:rPr lang="es-ES" sz="1100" dirty="0" err="1">
                <a:latin typeface="EC Square Sans Pro" panose="020B0506040000020004" pitchFamily="34" charset="0"/>
              </a:rPr>
              <a:t>is</a:t>
            </a:r>
            <a:r>
              <a:rPr lang="es-ES" sz="1100" dirty="0">
                <a:latin typeface="EC Square Sans Pro" panose="020B0506040000020004" pitchFamily="34" charset="0"/>
              </a:rPr>
              <a:t> </a:t>
            </a:r>
            <a:r>
              <a:rPr lang="es-ES" sz="1100" dirty="0" err="1">
                <a:latin typeface="EC Square Sans Pro" panose="020B0506040000020004" pitchFamily="34" charset="0"/>
              </a:rPr>
              <a:t>part</a:t>
            </a:r>
            <a:r>
              <a:rPr lang="es-ES" sz="1100" dirty="0">
                <a:latin typeface="EC Square Sans Pro" panose="020B0506040000020004" pitchFamily="34" charset="0"/>
              </a:rPr>
              <a:t> of </a:t>
            </a:r>
            <a:r>
              <a:rPr lang="es-ES" sz="1100" dirty="0" err="1">
                <a:latin typeface="EC Square Sans Pro" panose="020B0506040000020004" pitchFamily="34" charset="0"/>
              </a:rPr>
              <a:t>the</a:t>
            </a:r>
            <a:r>
              <a:rPr lang="es-ES" sz="1100" dirty="0">
                <a:latin typeface="EC Square Sans Pro" panose="020B0506040000020004" pitchFamily="34" charset="0"/>
              </a:rPr>
              <a:t> Green Deal</a:t>
            </a:r>
          </a:p>
          <a:p>
            <a:r>
              <a:rPr lang="es-ES" sz="1100" dirty="0" err="1">
                <a:highlight>
                  <a:srgbClr val="FFFF00"/>
                </a:highlight>
                <a:latin typeface="EC Square Sans Pro" panose="020B0506040000020004" pitchFamily="34" charset="0"/>
              </a:rPr>
              <a:t>The</a:t>
            </a:r>
            <a:r>
              <a:rPr lang="es-ES" sz="1100" dirty="0">
                <a:highlight>
                  <a:srgbClr val="FFFF00"/>
                </a:highlight>
                <a:latin typeface="EC Square Sans Pro" panose="020B0506040000020004" pitchFamily="34" charset="0"/>
              </a:rPr>
              <a:t> </a:t>
            </a:r>
            <a:r>
              <a:rPr lang="es-ES" sz="1100" dirty="0" err="1">
                <a:highlight>
                  <a:srgbClr val="FFFF00"/>
                </a:highlight>
                <a:latin typeface="EC Square Sans Pro" panose="020B0506040000020004" pitchFamily="34" charset="0"/>
              </a:rPr>
              <a:t>starting</a:t>
            </a:r>
            <a:r>
              <a:rPr lang="es-ES" sz="1100" dirty="0">
                <a:highlight>
                  <a:srgbClr val="FFFF00"/>
                </a:highlight>
                <a:latin typeface="EC Square Sans Pro" panose="020B0506040000020004" pitchFamily="34" charset="0"/>
              </a:rPr>
              <a:t> </a:t>
            </a:r>
            <a:r>
              <a:rPr lang="es-ES" sz="1100" dirty="0" err="1">
                <a:highlight>
                  <a:srgbClr val="FFFF00"/>
                </a:highlight>
                <a:latin typeface="EC Square Sans Pro" panose="020B0506040000020004" pitchFamily="34" charset="0"/>
              </a:rPr>
              <a:t>point</a:t>
            </a:r>
            <a:r>
              <a:rPr lang="es-ES" sz="1100" dirty="0">
                <a:highlight>
                  <a:srgbClr val="FFFF00"/>
                </a:highlight>
                <a:latin typeface="EC Square Sans Pro" panose="020B0506040000020004" pitchFamily="34" charset="0"/>
              </a:rPr>
              <a:t> </a:t>
            </a:r>
            <a:r>
              <a:rPr lang="es-ES" sz="1100" dirty="0" err="1">
                <a:latin typeface="EC Square Sans Pro" panose="020B0506040000020004" pitchFamily="34" charset="0"/>
              </a:rPr>
              <a:t>is</a:t>
            </a:r>
            <a:r>
              <a:rPr lang="es-ES" sz="1100" dirty="0">
                <a:latin typeface="EC Square Sans Pro" panose="020B0506040000020004" pitchFamily="34" charset="0"/>
              </a:rPr>
              <a:t> 2018.</a:t>
            </a:r>
          </a:p>
          <a:p>
            <a:r>
              <a:rPr lang="es-ES" sz="1100" dirty="0" err="1">
                <a:highlight>
                  <a:srgbClr val="FFFF00"/>
                </a:highlight>
                <a:latin typeface="EC Square Sans Pro" panose="020B0506040000020004" pitchFamily="34" charset="0"/>
              </a:rPr>
              <a:t>Objective</a:t>
            </a:r>
            <a:r>
              <a:rPr lang="es-ES" sz="1100" dirty="0">
                <a:highlight>
                  <a:srgbClr val="FFFF00"/>
                </a:highlight>
                <a:latin typeface="EC Square Sans Pro" panose="020B0506040000020004" pitchFamily="34" charset="0"/>
              </a:rPr>
              <a:t> </a:t>
            </a:r>
            <a:r>
              <a:rPr lang="es-ES" sz="1100" dirty="0" err="1">
                <a:highlight>
                  <a:srgbClr val="FFFF00"/>
                </a:highlight>
                <a:latin typeface="EC Square Sans Pro" panose="020B0506040000020004" pitchFamily="34" charset="0"/>
              </a:rPr>
              <a:t>is</a:t>
            </a:r>
            <a:r>
              <a:rPr lang="es-ES" sz="1100" dirty="0">
                <a:highlight>
                  <a:srgbClr val="FFFF00"/>
                </a:highlight>
                <a:latin typeface="EC Square Sans Pro" panose="020B0506040000020004" pitchFamily="34" charset="0"/>
              </a:rPr>
              <a:t> </a:t>
            </a:r>
            <a:r>
              <a:rPr lang="es-ES" sz="1100" dirty="0" err="1">
                <a:highlight>
                  <a:srgbClr val="FFFF00"/>
                </a:highlight>
                <a:latin typeface="EC Square Sans Pro" panose="020B0506040000020004" pitchFamily="34" charset="0"/>
              </a:rPr>
              <a:t>for</a:t>
            </a:r>
            <a:r>
              <a:rPr lang="es-ES" sz="1100" dirty="0">
                <a:highlight>
                  <a:srgbClr val="FFFF00"/>
                </a:highlight>
                <a:latin typeface="EC Square Sans Pro" panose="020B0506040000020004" pitchFamily="34" charset="0"/>
              </a:rPr>
              <a:t> </a:t>
            </a:r>
            <a:r>
              <a:rPr lang="es-ES" sz="1100" dirty="0" err="1">
                <a:highlight>
                  <a:srgbClr val="FFFF00"/>
                </a:highlight>
                <a:latin typeface="EC Square Sans Pro" panose="020B0506040000020004" pitchFamily="34" charset="0"/>
              </a:rPr>
              <a:t>all</a:t>
            </a:r>
            <a:r>
              <a:rPr lang="es-ES" sz="1100" dirty="0">
                <a:highlight>
                  <a:srgbClr val="FFFF00"/>
                </a:highlight>
                <a:latin typeface="EC Square Sans Pro" panose="020B0506040000020004" pitchFamily="34" charset="0"/>
              </a:rPr>
              <a:t> EU </a:t>
            </a:r>
            <a:r>
              <a:rPr lang="es-ES" sz="1100" dirty="0" err="1">
                <a:highlight>
                  <a:srgbClr val="FFFF00"/>
                </a:highlight>
                <a:latin typeface="EC Square Sans Pro" panose="020B0506040000020004" pitchFamily="34" charset="0"/>
              </a:rPr>
              <a:t>countries</a:t>
            </a:r>
            <a:r>
              <a:rPr lang="es-ES" sz="1100" dirty="0">
                <a:highlight>
                  <a:srgbClr val="FFFF00"/>
                </a:highlight>
                <a:latin typeface="EC Square Sans Pro" panose="020B0506040000020004" pitchFamily="34" charset="0"/>
              </a:rPr>
              <a:t>, </a:t>
            </a:r>
            <a:r>
              <a:rPr lang="es-ES" sz="1100" dirty="0" err="1">
                <a:highlight>
                  <a:srgbClr val="FFFF00"/>
                </a:highlight>
                <a:latin typeface="EC Square Sans Pro" panose="020B0506040000020004" pitchFamily="34" charset="0"/>
              </a:rPr>
              <a:t>not</a:t>
            </a:r>
            <a:r>
              <a:rPr lang="es-ES" sz="1100" dirty="0">
                <a:highlight>
                  <a:srgbClr val="FFFF00"/>
                </a:highlight>
                <a:latin typeface="EC Square Sans Pro" panose="020B0506040000020004" pitchFamily="34" charset="0"/>
              </a:rPr>
              <a:t> individual</a:t>
            </a:r>
          </a:p>
          <a:p>
            <a:endParaRPr lang="es-ES" dirty="0"/>
          </a:p>
        </p:txBody>
      </p:sp>
      <p:sp>
        <p:nvSpPr>
          <p:cNvPr id="4" name="Marcador de número de diapositiva 3"/>
          <p:cNvSpPr>
            <a:spLocks noGrp="1"/>
          </p:cNvSpPr>
          <p:nvPr>
            <p:ph type="sldNum" sz="quarter" idx="5"/>
          </p:nvPr>
        </p:nvSpPr>
        <p:spPr/>
        <p:txBody>
          <a:bodyPr/>
          <a:lstStyle/>
          <a:p>
            <a:fld id="{3BF68CBC-6CFC-428F-8CC1-256870B442D5}" type="slidenum">
              <a:rPr lang="en-GB" smtClean="0"/>
              <a:t>18</a:t>
            </a:fld>
            <a:endParaRPr lang="en-GB"/>
          </a:p>
        </p:txBody>
      </p:sp>
    </p:spTree>
    <p:extLst>
      <p:ext uri="{BB962C8B-B14F-4D97-AF65-F5344CB8AC3E}">
        <p14:creationId xmlns:p14="http://schemas.microsoft.com/office/powerpoint/2010/main" val="31860232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z="1100" dirty="0">
                <a:latin typeface="EC Square Sans Pro" panose="020B0506040000020004" pitchFamily="34" charset="0"/>
              </a:rPr>
              <a:t>EU overall objective: Reduce from 50% of 118,3mg/PCU. This is a reduction of 59,15mg/PCU.</a:t>
            </a:r>
          </a:p>
          <a:p>
            <a:endParaRPr lang="en-GB" sz="1100" dirty="0">
              <a:latin typeface="EC Square Sans Pro" panose="020B0506040000020004" pitchFamily="34" charset="0"/>
              <a:sym typeface="Wingdings" panose="05000000000000000000" pitchFamily="2" charset="2"/>
            </a:endParaRPr>
          </a:p>
          <a:p>
            <a:r>
              <a:rPr lang="en-GB" sz="1100" dirty="0">
                <a:latin typeface="EC Square Sans Pro" panose="020B0506040000020004" pitchFamily="34" charset="0"/>
                <a:sym typeface="Wingdings" panose="05000000000000000000" pitchFamily="2" charset="2"/>
              </a:rPr>
              <a:t>Baseline year: 2018</a:t>
            </a:r>
          </a:p>
          <a:p>
            <a:r>
              <a:rPr lang="en-GB" sz="1100" dirty="0">
                <a:latin typeface="EC Square Sans Pro" panose="020B0506040000020004" pitchFamily="34" charset="0"/>
                <a:sym typeface="Wingdings" panose="05000000000000000000" pitchFamily="2" charset="2"/>
              </a:rPr>
              <a:t>Target year: 2030</a:t>
            </a:r>
          </a:p>
          <a:p>
            <a:r>
              <a:rPr lang="en-GB" sz="1100" dirty="0">
                <a:latin typeface="EC Square Sans Pro" panose="020B0506040000020004" pitchFamily="34" charset="0"/>
                <a:sym typeface="Wingdings" panose="05000000000000000000" pitchFamily="2" charset="2"/>
              </a:rPr>
              <a:t>Number of years to reduce 50%: 12 years</a:t>
            </a:r>
          </a:p>
          <a:p>
            <a:r>
              <a:rPr lang="en-GB" sz="1100" dirty="0">
                <a:latin typeface="EC Square Sans Pro" panose="020B0506040000020004" pitchFamily="34" charset="0"/>
                <a:sym typeface="Wingdings" panose="05000000000000000000" pitchFamily="2" charset="2"/>
              </a:rPr>
              <a:t>In 2018 the sales were 118,3mg/PCU</a:t>
            </a:r>
          </a:p>
          <a:p>
            <a:r>
              <a:rPr lang="en-GB" sz="1100" dirty="0">
                <a:latin typeface="EC Square Sans Pro" panose="020B0506040000020004" pitchFamily="34" charset="0"/>
                <a:sym typeface="Wingdings" panose="05000000000000000000" pitchFamily="2" charset="2"/>
              </a:rPr>
              <a:t>In 2022 the sales were 88,72mg/PCU</a:t>
            </a:r>
          </a:p>
          <a:p>
            <a:endParaRPr lang="en-GB" sz="1100" dirty="0">
              <a:latin typeface="EC Square Sans Pro" panose="020B0506040000020004" pitchFamily="34" charset="0"/>
              <a:sym typeface="Wingdings" panose="05000000000000000000" pitchFamily="2" charset="2"/>
            </a:endParaRPr>
          </a:p>
          <a:p>
            <a:r>
              <a:rPr lang="en-GB" sz="1100" dirty="0">
                <a:latin typeface="EC Square Sans Pro" panose="020B0506040000020004" pitchFamily="34" charset="0"/>
                <a:sym typeface="Wingdings" panose="05000000000000000000" pitchFamily="2" charset="2"/>
              </a:rPr>
              <a:t>From 2018 to 2022 (4 years), the reduction has been of 33,5mg/PCU (=56% of the target amount)</a:t>
            </a:r>
          </a:p>
          <a:p>
            <a:endParaRPr lang="en-GB" dirty="0">
              <a:sym typeface="Wingdings" panose="05000000000000000000" pitchFamily="2" charset="2"/>
            </a:endParaRPr>
          </a:p>
          <a:p>
            <a:endParaRPr lang="en-GB" dirty="0">
              <a:sym typeface="Wingdings" panose="05000000000000000000" pitchFamily="2" charset="2"/>
            </a:endParaRPr>
          </a:p>
        </p:txBody>
      </p:sp>
      <p:sp>
        <p:nvSpPr>
          <p:cNvPr id="4" name="Marcador de número de diapositiva 3"/>
          <p:cNvSpPr>
            <a:spLocks noGrp="1"/>
          </p:cNvSpPr>
          <p:nvPr>
            <p:ph type="sldNum" sz="quarter" idx="5"/>
          </p:nvPr>
        </p:nvSpPr>
        <p:spPr/>
        <p:txBody>
          <a:bodyPr/>
          <a:lstStyle/>
          <a:p>
            <a:fld id="{3BF68CBC-6CFC-428F-8CC1-256870B442D5}" type="slidenum">
              <a:rPr lang="en-GB" smtClean="0"/>
              <a:t>19</a:t>
            </a:fld>
            <a:endParaRPr lang="en-GB"/>
          </a:p>
        </p:txBody>
      </p:sp>
    </p:spTree>
    <p:extLst>
      <p:ext uri="{BB962C8B-B14F-4D97-AF65-F5344CB8AC3E}">
        <p14:creationId xmlns:p14="http://schemas.microsoft.com/office/powerpoint/2010/main" val="27970471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3BF68CBC-6CFC-428F-8CC1-256870B442D5}" type="slidenum">
              <a:rPr lang="en-GB" smtClean="0"/>
              <a:t>20</a:t>
            </a:fld>
            <a:endParaRPr lang="en-GB"/>
          </a:p>
        </p:txBody>
      </p:sp>
    </p:spTree>
    <p:extLst>
      <p:ext uri="{BB962C8B-B14F-4D97-AF65-F5344CB8AC3E}">
        <p14:creationId xmlns:p14="http://schemas.microsoft.com/office/powerpoint/2010/main" val="37368666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a:xfrm>
            <a:off x="687070" y="5791200"/>
            <a:ext cx="5496560" cy="4800177"/>
          </a:xfrm>
        </p:spPr>
        <p:txBody>
          <a:bodyPr/>
          <a:lstStyle/>
          <a:p>
            <a:pPr algn="l"/>
            <a:r>
              <a:rPr lang="en-GB" sz="1100" b="1" dirty="0">
                <a:solidFill>
                  <a:srgbClr val="FF0000"/>
                </a:solidFill>
                <a:latin typeface="EC Square Sans Pro" panose="020B0506040000020004" pitchFamily="34" charset="0"/>
              </a:rPr>
              <a:t>Note: Slide not to be shown. To be maintained hidden, for reference if needed to calculation of PCU. Data do not correspond to latest guideline. Responds to ESVAC project data, previous to 2022. </a:t>
            </a:r>
            <a:endParaRPr lang="en-GB" sz="1100" b="1" i="0" u="none" strike="noStrike" baseline="0" dirty="0">
              <a:solidFill>
                <a:srgbClr val="FF0000"/>
              </a:solidFill>
              <a:latin typeface="EC Square Sans Pro" panose="020B0506040000020004" pitchFamily="34" charset="0"/>
            </a:endParaRPr>
          </a:p>
          <a:p>
            <a:endParaRPr lang="en-GB" sz="1100" i="0" strike="noStrike" baseline="0" dirty="0">
              <a:solidFill>
                <a:srgbClr val="003299"/>
              </a:solidFill>
              <a:latin typeface="EC Square Sans Pro" panose="020B0506040000020004" pitchFamily="34" charset="0"/>
              <a:hlinkClick r:id="rId3"/>
            </a:endParaRPr>
          </a:p>
          <a:p>
            <a:r>
              <a:rPr lang="en-GB" sz="1100" i="0" u="sng" strike="noStrike" baseline="0" dirty="0">
                <a:solidFill>
                  <a:srgbClr val="003299"/>
                </a:solidFill>
                <a:latin typeface="EC Square Sans Pro" panose="020B0506040000020004" pitchFamily="34" charset="0"/>
                <a:hlinkClick r:id="rId3"/>
              </a:rPr>
              <a:t>Latest calculations of PCU:</a:t>
            </a:r>
          </a:p>
          <a:p>
            <a:r>
              <a:rPr lang="en-GB" sz="1100" b="1" i="0" u="none" strike="noStrike" baseline="0" dirty="0">
                <a:solidFill>
                  <a:srgbClr val="003299"/>
                </a:solidFill>
                <a:latin typeface="EC Square Sans Pro" panose="020B0506040000020004" pitchFamily="34" charset="0"/>
                <a:hlinkClick r:id="rId3"/>
              </a:rPr>
              <a:t>Guideline on the reporting of antimicrobial sales and use in animals at the EU level – denominators and indicators</a:t>
            </a:r>
            <a:r>
              <a:rPr lang="en-GB" sz="1100" b="1" i="0" u="none" strike="noStrike" baseline="0" dirty="0">
                <a:solidFill>
                  <a:srgbClr val="003299"/>
                </a:solidFill>
                <a:latin typeface="EC Square Sans Pro" panose="020B0506040000020004" pitchFamily="34" charset="0"/>
              </a:rPr>
              <a:t>.</a:t>
            </a:r>
            <a:r>
              <a:rPr lang="en-GB" sz="1100" b="1" i="0" u="none" strike="noStrike" baseline="0" dirty="0">
                <a:solidFill>
                  <a:srgbClr val="000000"/>
                </a:solidFill>
                <a:latin typeface="EC Square Sans Pro" panose="020B0506040000020004" pitchFamily="34" charset="0"/>
              </a:rPr>
              <a:t> </a:t>
            </a:r>
            <a:r>
              <a:rPr lang="en-GB" sz="1100" b="0" i="0" u="none" strike="noStrike" baseline="0" dirty="0">
                <a:solidFill>
                  <a:srgbClr val="000000"/>
                </a:solidFill>
                <a:latin typeface="EC Square Sans Pro" panose="020B0506040000020004" pitchFamily="34" charset="0"/>
              </a:rPr>
              <a:t>13 October 2023. EMA/CVMP/882931/2022. Committee for Veterinary Medicinal Products (CVMP) </a:t>
            </a:r>
            <a:endParaRPr lang="en-GB" sz="1100" dirty="0">
              <a:latin typeface="EC Square Sans Pro" panose="020B0506040000020004" pitchFamily="34" charset="0"/>
            </a:endParaRPr>
          </a:p>
          <a:p>
            <a:pPr marL="0" indent="0">
              <a:buNone/>
            </a:pPr>
            <a:endParaRPr lang="en-GB" sz="1100" dirty="0">
              <a:latin typeface="EC Square Sans Pro" panose="020B0506040000020004" pitchFamily="34" charset="0"/>
            </a:endParaRPr>
          </a:p>
          <a:p>
            <a:pPr marL="342900" indent="-342900">
              <a:buAutoNum type="arabicPeriod"/>
            </a:pPr>
            <a:r>
              <a:rPr lang="en-GB" sz="1100" dirty="0">
                <a:latin typeface="EC Square Sans Pro" panose="020B0506040000020004" pitchFamily="34" charset="0"/>
              </a:rPr>
              <a:t>Agree on the average weight per specie, in kilos</a:t>
            </a:r>
          </a:p>
          <a:p>
            <a:pPr marL="342900" indent="-342900">
              <a:buAutoNum type="arabicPeriod"/>
            </a:pPr>
            <a:r>
              <a:rPr lang="en-GB" sz="1100" dirty="0">
                <a:latin typeface="EC Square Sans Pro" panose="020B0506040000020004" pitchFamily="34" charset="0"/>
              </a:rPr>
              <a:t>Calculate the number of animals per specie – Example, Malta</a:t>
            </a:r>
          </a:p>
          <a:p>
            <a:pPr marL="0" indent="0">
              <a:buNone/>
            </a:pPr>
            <a:r>
              <a:rPr lang="en-GB" sz="1100" dirty="0">
                <a:latin typeface="EC Square Sans Pro" panose="020B0506040000020004" pitchFamily="34" charset="0"/>
              </a:rPr>
              <a:t>	Note: consumption of antimicrobials for fish data is calculated per tonnes</a:t>
            </a:r>
          </a:p>
          <a:p>
            <a:r>
              <a:rPr lang="en-GB" sz="1100" dirty="0">
                <a:latin typeface="EC Square Sans Pro" panose="020B0506040000020004" pitchFamily="34" charset="0"/>
              </a:rPr>
              <a:t>3. Multiply the number of animals x weight =&gt; kilos of meat produced at national level</a:t>
            </a:r>
          </a:p>
          <a:p>
            <a:r>
              <a:rPr lang="en-GB" sz="1100" dirty="0">
                <a:latin typeface="EC Square Sans Pro" panose="020B0506040000020004" pitchFamily="34" charset="0"/>
              </a:rPr>
              <a:t>4. Compile the sales of antimicrobials, in milligrams</a:t>
            </a:r>
          </a:p>
          <a:p>
            <a:r>
              <a:rPr lang="en-GB" sz="1100" dirty="0">
                <a:latin typeface="EC Square Sans Pro" panose="020B0506040000020004" pitchFamily="34" charset="0"/>
              </a:rPr>
              <a:t>5. Obtain a unit number of milligrams or antimicrobial per kilo of meat</a:t>
            </a:r>
          </a:p>
          <a:p>
            <a:endParaRPr lang="en-GB" sz="1100" dirty="0">
              <a:latin typeface="EC Square Sans Pro" panose="020B0506040000020004" pitchFamily="34" charset="0"/>
            </a:endParaRPr>
          </a:p>
          <a:p>
            <a:r>
              <a:rPr lang="en-GB" sz="900" dirty="0">
                <a:latin typeface="EC Square Sans Pro" panose="020B0506040000020004" pitchFamily="34" charset="0"/>
              </a:rPr>
              <a:t>Average weigh (AW) at treatment, in kilos, used in calculating the population correction unit</a:t>
            </a:r>
          </a:p>
          <a:p>
            <a:r>
              <a:rPr lang="en-GB" sz="900" dirty="0">
                <a:latin typeface="EC Square Sans Pro" panose="020B0506040000020004" pitchFamily="34" charset="0"/>
              </a:rPr>
              <a:t>Cattle: </a:t>
            </a:r>
          </a:p>
          <a:p>
            <a:pPr marL="171450" indent="-171450">
              <a:buFontTx/>
              <a:buChar char="-"/>
            </a:pPr>
            <a:r>
              <a:rPr lang="en-GB" sz="900" dirty="0">
                <a:latin typeface="EC Square Sans Pro" panose="020B0506040000020004" pitchFamily="34" charset="0"/>
              </a:rPr>
              <a:t>Slaughter cows – 425</a:t>
            </a:r>
          </a:p>
          <a:p>
            <a:pPr marL="171450" indent="-171450">
              <a:buFontTx/>
              <a:buChar char="-"/>
            </a:pPr>
            <a:r>
              <a:rPr lang="en-GB" sz="900" dirty="0">
                <a:latin typeface="EC Square Sans Pro" panose="020B0506040000020004" pitchFamily="34" charset="0"/>
              </a:rPr>
              <a:t>Slaughter heifers – 200</a:t>
            </a:r>
          </a:p>
          <a:p>
            <a:pPr marL="171450" indent="-171450">
              <a:buFontTx/>
              <a:buChar char="-"/>
            </a:pPr>
            <a:r>
              <a:rPr lang="en-GB" sz="900" dirty="0">
                <a:latin typeface="EC Square Sans Pro" panose="020B0506040000020004" pitchFamily="34" charset="0"/>
              </a:rPr>
              <a:t>Slaughter bullocks and bulls – 425</a:t>
            </a:r>
          </a:p>
          <a:p>
            <a:pPr marL="171450" indent="-171450">
              <a:buFontTx/>
              <a:buChar char="-"/>
            </a:pPr>
            <a:r>
              <a:rPr lang="en-GB" sz="900" dirty="0">
                <a:latin typeface="EC Square Sans Pro" panose="020B0506040000020004" pitchFamily="34" charset="0"/>
              </a:rPr>
              <a:t>Slaughter calves and young cattle – 140</a:t>
            </a:r>
          </a:p>
          <a:p>
            <a:pPr marL="171450" indent="-171450">
              <a:buFontTx/>
              <a:buChar char="-"/>
            </a:pPr>
            <a:r>
              <a:rPr lang="en-GB" sz="900" dirty="0">
                <a:latin typeface="EC Square Sans Pro" panose="020B0506040000020004" pitchFamily="34" charset="0"/>
              </a:rPr>
              <a:t>Imported/exported cattle for slaughter – 425</a:t>
            </a:r>
          </a:p>
          <a:p>
            <a:pPr marL="171450" indent="-171450">
              <a:buFontTx/>
              <a:buChar char="-"/>
            </a:pPr>
            <a:r>
              <a:rPr lang="en-GB" sz="900" dirty="0">
                <a:latin typeface="EC Square Sans Pro" panose="020B0506040000020004" pitchFamily="34" charset="0"/>
              </a:rPr>
              <a:t>Imported/exported cattle for fattening – 140</a:t>
            </a:r>
          </a:p>
          <a:p>
            <a:pPr marL="171450" indent="-171450">
              <a:buFontTx/>
              <a:buChar char="-"/>
            </a:pPr>
            <a:r>
              <a:rPr lang="en-GB" sz="900" dirty="0">
                <a:latin typeface="EC Square Sans Pro" panose="020B0506040000020004" pitchFamily="34" charset="0"/>
              </a:rPr>
              <a:t>Livestock dairy cows – 425</a:t>
            </a:r>
          </a:p>
          <a:p>
            <a:pPr marL="0" indent="0">
              <a:buFontTx/>
              <a:buNone/>
            </a:pPr>
            <a:r>
              <a:rPr lang="en-GB" sz="900" dirty="0">
                <a:latin typeface="EC Square Sans Pro" panose="020B0506040000020004" pitchFamily="34" charset="0"/>
              </a:rPr>
              <a:t>Pigs</a:t>
            </a:r>
          </a:p>
          <a:p>
            <a:pPr marL="171450" indent="-171450">
              <a:buFontTx/>
              <a:buChar char="-"/>
            </a:pPr>
            <a:r>
              <a:rPr lang="en-GB" sz="900" dirty="0">
                <a:latin typeface="EC Square Sans Pro" panose="020B0506040000020004" pitchFamily="34" charset="0"/>
              </a:rPr>
              <a:t>Slaughter pigs – 65</a:t>
            </a:r>
          </a:p>
          <a:p>
            <a:pPr marL="171450" indent="-171450">
              <a:buFontTx/>
              <a:buChar char="-"/>
            </a:pPr>
            <a:r>
              <a:rPr lang="en-GB" sz="900" dirty="0">
                <a:latin typeface="EC Square Sans Pro" panose="020B0506040000020004" pitchFamily="34" charset="0"/>
              </a:rPr>
              <a:t>Imported / exported pigs for slaughter – 65</a:t>
            </a:r>
          </a:p>
          <a:p>
            <a:pPr marL="171450" indent="-171450">
              <a:buFontTx/>
              <a:buChar char="-"/>
            </a:pPr>
            <a:r>
              <a:rPr lang="en-GB" sz="900" dirty="0">
                <a:latin typeface="EC Square Sans Pro" panose="020B0506040000020004" pitchFamily="34" charset="0"/>
              </a:rPr>
              <a:t>Imported / exported pigs for fattening – 25</a:t>
            </a:r>
          </a:p>
          <a:p>
            <a:pPr marL="171450" indent="-171450">
              <a:buFontTx/>
              <a:buChar char="-"/>
            </a:pPr>
            <a:r>
              <a:rPr lang="en-GB" sz="900" dirty="0">
                <a:latin typeface="EC Square Sans Pro" panose="020B0506040000020004" pitchFamily="34" charset="0"/>
              </a:rPr>
              <a:t>Livestock sows – 240</a:t>
            </a:r>
          </a:p>
          <a:p>
            <a:pPr marL="0" indent="0">
              <a:buFontTx/>
              <a:buNone/>
            </a:pPr>
            <a:r>
              <a:rPr lang="en-GB" sz="900" dirty="0">
                <a:latin typeface="EC Square Sans Pro" panose="020B0506040000020004" pitchFamily="34" charset="0"/>
              </a:rPr>
              <a:t>Poultry </a:t>
            </a:r>
          </a:p>
          <a:p>
            <a:pPr marL="0" indent="0">
              <a:buFontTx/>
              <a:buNone/>
            </a:pPr>
            <a:r>
              <a:rPr lang="en-GB" sz="900" dirty="0">
                <a:latin typeface="EC Square Sans Pro" panose="020B0506040000020004" pitchFamily="34" charset="0"/>
              </a:rPr>
              <a:t>- Slaughter broilers – 1</a:t>
            </a:r>
          </a:p>
          <a:p>
            <a:pPr marL="0" indent="0">
              <a:buFontTx/>
              <a:buNone/>
            </a:pPr>
            <a:r>
              <a:rPr lang="en-GB" sz="900" dirty="0">
                <a:latin typeface="EC Square Sans Pro" panose="020B0506040000020004" pitchFamily="34" charset="0"/>
              </a:rPr>
              <a:t>- Slaughter turkeys – 6,5</a:t>
            </a:r>
          </a:p>
          <a:p>
            <a:pPr marL="0" indent="0">
              <a:buFontTx/>
              <a:buNone/>
            </a:pPr>
            <a:r>
              <a:rPr lang="en-GB" sz="900" dirty="0">
                <a:latin typeface="EC Square Sans Pro" panose="020B0506040000020004" pitchFamily="34" charset="0"/>
              </a:rPr>
              <a:t>- Imported / exported poultry for slaughter – 1</a:t>
            </a:r>
          </a:p>
          <a:p>
            <a:pPr marL="0" indent="0">
              <a:buFontTx/>
              <a:buNone/>
            </a:pPr>
            <a:r>
              <a:rPr lang="en-GB" sz="900" dirty="0">
                <a:latin typeface="EC Square Sans Pro" panose="020B0506040000020004" pitchFamily="34" charset="0"/>
              </a:rPr>
              <a:t>Sheep and goats</a:t>
            </a:r>
          </a:p>
          <a:p>
            <a:pPr marL="171450" indent="-171450">
              <a:buFontTx/>
              <a:buChar char="-"/>
            </a:pPr>
            <a:r>
              <a:rPr lang="en-GB" sz="900" dirty="0">
                <a:latin typeface="EC Square Sans Pro" panose="020B0506040000020004" pitchFamily="34" charset="0"/>
              </a:rPr>
              <a:t>Slaughter sheep and goats – 20</a:t>
            </a:r>
          </a:p>
          <a:p>
            <a:pPr marL="171450" indent="-171450">
              <a:buFontTx/>
              <a:buChar char="-"/>
            </a:pPr>
            <a:r>
              <a:rPr lang="en-GB" sz="900" dirty="0">
                <a:latin typeface="EC Square Sans Pro" panose="020B0506040000020004" pitchFamily="34" charset="0"/>
              </a:rPr>
              <a:t>Imported / exported sheep and goats for slaughter – 20</a:t>
            </a:r>
          </a:p>
          <a:p>
            <a:pPr marL="171450" indent="-171450">
              <a:buFontTx/>
              <a:buChar char="-"/>
            </a:pPr>
            <a:r>
              <a:rPr lang="en-GB" sz="900" dirty="0">
                <a:latin typeface="EC Square Sans Pro" panose="020B0506040000020004" pitchFamily="34" charset="0"/>
              </a:rPr>
              <a:t>Livestock sheep – 75</a:t>
            </a:r>
          </a:p>
          <a:p>
            <a:pPr marL="0" indent="0">
              <a:buFontTx/>
              <a:buNone/>
            </a:pPr>
            <a:r>
              <a:rPr lang="en-GB" sz="900" dirty="0">
                <a:latin typeface="EC Square Sans Pro" panose="020B0506040000020004" pitchFamily="34" charset="0"/>
              </a:rPr>
              <a:t>Horses</a:t>
            </a:r>
          </a:p>
          <a:p>
            <a:pPr marL="171450" indent="-171450">
              <a:buFontTx/>
              <a:buChar char="-"/>
            </a:pPr>
            <a:r>
              <a:rPr lang="en-GB" sz="900" dirty="0">
                <a:latin typeface="EC Square Sans Pro" panose="020B0506040000020004" pitchFamily="34" charset="0"/>
              </a:rPr>
              <a:t>Living horses – 400</a:t>
            </a:r>
          </a:p>
          <a:p>
            <a:pPr marL="0" indent="0">
              <a:buFontTx/>
              <a:buNone/>
            </a:pPr>
            <a:r>
              <a:rPr lang="en-GB" sz="900" dirty="0">
                <a:latin typeface="EC Square Sans Pro" panose="020B0506040000020004" pitchFamily="34" charset="0"/>
              </a:rPr>
              <a:t>Rabbits</a:t>
            </a:r>
          </a:p>
          <a:p>
            <a:pPr marL="171450" indent="-171450">
              <a:buFontTx/>
              <a:buChar char="-"/>
            </a:pPr>
            <a:r>
              <a:rPr lang="en-GB" sz="900" dirty="0">
                <a:latin typeface="EC Square Sans Pro" panose="020B0506040000020004" pitchFamily="34" charset="0"/>
              </a:rPr>
              <a:t>Slaughter rabbits – 1,4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900" dirty="0"/>
              <a:t>Fish – Eurostat – 1.000 tonnes of slaughtered fish</a:t>
            </a:r>
          </a:p>
          <a:p>
            <a:pPr marL="171450" indent="-171450">
              <a:buFontTx/>
              <a:buChar char="-"/>
            </a:pPr>
            <a:endParaRPr lang="en-GB" sz="900" dirty="0"/>
          </a:p>
          <a:p>
            <a:pPr marL="0" indent="0">
              <a:buFontTx/>
              <a:buNone/>
            </a:pPr>
            <a:endParaRPr lang="en-GB" dirty="0"/>
          </a:p>
        </p:txBody>
      </p:sp>
      <p:sp>
        <p:nvSpPr>
          <p:cNvPr id="4" name="Marcador de número de diapositiva 3"/>
          <p:cNvSpPr>
            <a:spLocks noGrp="1"/>
          </p:cNvSpPr>
          <p:nvPr>
            <p:ph type="sldNum" sz="quarter" idx="5"/>
          </p:nvPr>
        </p:nvSpPr>
        <p:spPr/>
        <p:txBody>
          <a:bodyPr/>
          <a:lstStyle/>
          <a:p>
            <a:fld id="{3BF68CBC-6CFC-428F-8CC1-256870B442D5}" type="slidenum">
              <a:rPr lang="en-GB" smtClean="0"/>
              <a:t>21</a:t>
            </a:fld>
            <a:endParaRPr lang="en-GB"/>
          </a:p>
        </p:txBody>
      </p:sp>
    </p:spTree>
    <p:extLst>
      <p:ext uri="{BB962C8B-B14F-4D97-AF65-F5344CB8AC3E}">
        <p14:creationId xmlns:p14="http://schemas.microsoft.com/office/powerpoint/2010/main" val="2266563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3BF68CBC-6CFC-428F-8CC1-256870B442D5}" type="slidenum">
              <a:rPr lang="en-GB" smtClean="0"/>
              <a:t>4</a:t>
            </a:fld>
            <a:endParaRPr lang="en-GB"/>
          </a:p>
        </p:txBody>
      </p:sp>
    </p:spTree>
    <p:extLst>
      <p:ext uri="{BB962C8B-B14F-4D97-AF65-F5344CB8AC3E}">
        <p14:creationId xmlns:p14="http://schemas.microsoft.com/office/powerpoint/2010/main" val="26419109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z="1200" dirty="0">
                <a:latin typeface="EC Square Sans Pro" panose="020B0506040000020004" pitchFamily="34" charset="0"/>
              </a:rPr>
              <a:t>Source: 13</a:t>
            </a:r>
            <a:r>
              <a:rPr lang="en-GB" sz="1200" baseline="30000" dirty="0">
                <a:latin typeface="EC Square Sans Pro" panose="020B0506040000020004" pitchFamily="34" charset="0"/>
              </a:rPr>
              <a:t>th</a:t>
            </a:r>
            <a:r>
              <a:rPr lang="en-GB" sz="1200" dirty="0">
                <a:latin typeface="EC Square Sans Pro" panose="020B0506040000020004" pitchFamily="34" charset="0"/>
              </a:rPr>
              <a:t> ESVAC report.</a:t>
            </a:r>
          </a:p>
          <a:p>
            <a:endParaRPr lang="en-GB" sz="1200" dirty="0">
              <a:latin typeface="EC Square Sans Pro" panose="020B0506040000020004" pitchFamily="34" charset="0"/>
            </a:endParaRPr>
          </a:p>
          <a:p>
            <a:r>
              <a:rPr lang="en-GB" sz="1200" dirty="0">
                <a:latin typeface="EC Square Sans Pro" panose="020B0506040000020004" pitchFamily="34" charset="0"/>
              </a:rPr>
              <a:t>The PCU is the Population Correction Unit</a:t>
            </a:r>
          </a:p>
          <a:p>
            <a:pPr marL="171450" indent="-171450">
              <a:buFontTx/>
              <a:buChar char="-"/>
            </a:pPr>
            <a:r>
              <a:rPr lang="en-GB" sz="1200" dirty="0">
                <a:latin typeface="EC Square Sans Pro" panose="020B0506040000020004" pitchFamily="34" charset="0"/>
              </a:rPr>
              <a:t>Food producing animals have a standard weight in kilos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2000" dirty="0">
                <a:solidFill>
                  <a:srgbClr val="000000"/>
                </a:solidFill>
                <a:latin typeface="Adobe Clean DC"/>
              </a:rPr>
              <a:t>We calculate the number of food producing animals per year and then multiply this number by the standard weight of each animal category.</a:t>
            </a:r>
            <a:endParaRPr lang="en-GB" sz="2000" dirty="0">
              <a:solidFill>
                <a:prstClr val="black"/>
              </a:solidFill>
              <a:latin typeface="Adobe Clean DC"/>
            </a:endParaRPr>
          </a:p>
          <a:p>
            <a:pPr marL="171450" indent="-171450">
              <a:buFontTx/>
              <a:buChar char="-"/>
            </a:pPr>
            <a:r>
              <a:rPr lang="en-GB" sz="1200" dirty="0">
                <a:latin typeface="EC Square Sans Pro" panose="020B0506040000020004" pitchFamily="34" charset="0"/>
              </a:rPr>
              <a:t>The result is the amount of kilograms of meat per year, animal biomass </a:t>
            </a:r>
            <a:r>
              <a:rPr lang="en-GB" sz="2000" dirty="0">
                <a:solidFill>
                  <a:srgbClr val="000000"/>
                </a:solidFill>
                <a:latin typeface="Adobe Clean DC"/>
              </a:rPr>
              <a:t>that could potentially be treated with antimicrobials.</a:t>
            </a:r>
            <a:endParaRPr lang="en-GB" sz="1200" dirty="0">
              <a:latin typeface="EC Square Sans Pro" panose="020B0506040000020004" pitchFamily="34" charset="0"/>
            </a:endParaRPr>
          </a:p>
          <a:p>
            <a:pPr marL="171450" indent="-171450">
              <a:buFontTx/>
              <a:buChar char="-"/>
            </a:pPr>
            <a:r>
              <a:rPr lang="en-GB" sz="1200" dirty="0">
                <a:latin typeface="EC Square Sans Pro" panose="020B0506040000020004" pitchFamily="34" charset="0"/>
              </a:rPr>
              <a:t>The total sales of antimicrobials per country is divided by the total number of kilos of meat.</a:t>
            </a:r>
          </a:p>
          <a:p>
            <a:pPr marL="171450" indent="-171450">
              <a:buFontTx/>
              <a:buChar char="-"/>
            </a:pPr>
            <a:r>
              <a:rPr lang="en-GB" sz="1200" dirty="0">
                <a:latin typeface="EC Square Sans Pro" panose="020B0506040000020004" pitchFamily="34" charset="0"/>
              </a:rPr>
              <a:t>The result is the theoretical amount of milligrams of consumed antimicrobials per kilo of meat (biomass). </a:t>
            </a:r>
          </a:p>
          <a:p>
            <a:pPr marL="0" indent="0">
              <a:buFontTx/>
              <a:buNone/>
            </a:pPr>
            <a:endParaRPr lang="en-GB" sz="1200" dirty="0">
              <a:latin typeface="EC Square Sans Pro" panose="020B0506040000020004" pitchFamily="34" charset="0"/>
            </a:endParaRPr>
          </a:p>
          <a:p>
            <a:pPr marL="0" indent="0">
              <a:buFontTx/>
              <a:buNone/>
            </a:pPr>
            <a:r>
              <a:rPr lang="en-GB" sz="1200" dirty="0">
                <a:latin typeface="EC Square Sans Pro" panose="020B0506040000020004" pitchFamily="34" charset="0"/>
              </a:rPr>
              <a:t>In Estonia: 114 x 1000 tonnes = 144.000 tonnes of meat has been produced (2022).</a:t>
            </a:r>
          </a:p>
          <a:p>
            <a:pPr marL="0" indent="0">
              <a:buFontTx/>
              <a:buNone/>
            </a:pPr>
            <a:r>
              <a:rPr lang="en-GB" sz="1200" dirty="0">
                <a:latin typeface="EC Square Sans Pro" panose="020B0506040000020004" pitchFamily="34" charset="0"/>
              </a:rPr>
              <a:t>It is estimated that 45,8 milligrams of antimicrobials correspond to each kilogram of meat produced. </a:t>
            </a:r>
          </a:p>
          <a:p>
            <a:pPr marL="0" indent="0">
              <a:buFontTx/>
              <a:buNone/>
            </a:pPr>
            <a:r>
              <a:rPr lang="en-GB" sz="1200" dirty="0">
                <a:latin typeface="EC Square Sans Pro" panose="020B0506040000020004" pitchFamily="34" charset="0"/>
              </a:rPr>
              <a:t>Estonia has reduced the total amount of antimicrobials in 6,1% from 2018 (reference year for all EU countries to start measuring the sales of AM) to 2022.</a:t>
            </a:r>
            <a:endParaRPr lang="en-GB" dirty="0"/>
          </a:p>
          <a:p>
            <a:endParaRPr lang="en-GB" dirty="0"/>
          </a:p>
        </p:txBody>
      </p:sp>
      <p:sp>
        <p:nvSpPr>
          <p:cNvPr id="4" name="Marcador de número de diapositiva 3"/>
          <p:cNvSpPr>
            <a:spLocks noGrp="1"/>
          </p:cNvSpPr>
          <p:nvPr>
            <p:ph type="sldNum" sz="quarter" idx="5"/>
          </p:nvPr>
        </p:nvSpPr>
        <p:spPr/>
        <p:txBody>
          <a:bodyPr/>
          <a:lstStyle/>
          <a:p>
            <a:fld id="{3BF68CBC-6CFC-428F-8CC1-256870B442D5}" type="slidenum">
              <a:rPr lang="en-GB" smtClean="0"/>
              <a:t>22</a:t>
            </a:fld>
            <a:endParaRPr lang="en-GB"/>
          </a:p>
        </p:txBody>
      </p:sp>
    </p:spTree>
    <p:extLst>
      <p:ext uri="{BB962C8B-B14F-4D97-AF65-F5344CB8AC3E}">
        <p14:creationId xmlns:p14="http://schemas.microsoft.com/office/powerpoint/2010/main" val="39063527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3BF68CBC-6CFC-428F-8CC1-256870B442D5}" type="slidenum">
              <a:rPr lang="en-GB" smtClean="0"/>
              <a:t>23</a:t>
            </a:fld>
            <a:endParaRPr lang="en-GB"/>
          </a:p>
        </p:txBody>
      </p:sp>
    </p:spTree>
    <p:extLst>
      <p:ext uri="{BB962C8B-B14F-4D97-AF65-F5344CB8AC3E}">
        <p14:creationId xmlns:p14="http://schemas.microsoft.com/office/powerpoint/2010/main" val="14124944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z="1800" b="0" i="0" u="none" strike="noStrike" baseline="0" dirty="0">
                <a:solidFill>
                  <a:srgbClr val="000000"/>
                </a:solidFill>
                <a:latin typeface="Verdana" panose="020B0604030504040204" pitchFamily="34" charset="0"/>
              </a:rPr>
              <a:t>1 Variations between the countries should be interpreted with great care due to the large differences in dosing schemes between these classes / subclasses of antibiotics. </a:t>
            </a:r>
          </a:p>
          <a:p>
            <a:r>
              <a:rPr lang="en-GB" sz="1800" b="0" i="0" u="none" strike="noStrike" baseline="0" dirty="0">
                <a:solidFill>
                  <a:srgbClr val="000000"/>
                </a:solidFill>
                <a:latin typeface="Verdana" panose="020B0604030504040204" pitchFamily="34" charset="0"/>
              </a:rPr>
              <a:t>2 No sales of other quinolones were reported for Austria, Croatia, Cyprus, Czechia, Estonia, Finland, Germany, Hungary, Iceland, Ireland, Latvia, Lithuania, Luxembourg, Malta, Portugal, Slovenia, Switzerland and the United Kingdom. </a:t>
            </a:r>
          </a:p>
          <a:p>
            <a:r>
              <a:rPr lang="en-GB" sz="1800" b="0" i="0" u="none" strike="noStrike" baseline="0" dirty="0">
                <a:solidFill>
                  <a:srgbClr val="000000"/>
                </a:solidFill>
                <a:latin typeface="Verdana" panose="020B0604030504040204" pitchFamily="34" charset="0"/>
              </a:rPr>
              <a:t>3 No sales of polymyxins were reported for Denmark, Finland, Iceland, Ireland, Norway and the United Kingdom. </a:t>
            </a:r>
          </a:p>
          <a:p>
            <a:r>
              <a:rPr lang="en-GB" sz="1800" b="0" i="0" u="none" strike="noStrike" baseline="0" dirty="0">
                <a:solidFill>
                  <a:srgbClr val="000000"/>
                </a:solidFill>
                <a:latin typeface="Verdana" panose="020B0604030504040204" pitchFamily="34" charset="0"/>
              </a:rPr>
              <a:t>4 The aggregated proportion for 31 European countries is based on the aggregated mg/PCU — total quantity of antibiotic active substances sold (mg) divided by total PCU (kg). </a:t>
            </a:r>
            <a:endParaRPr lang="en-GB" dirty="0"/>
          </a:p>
        </p:txBody>
      </p:sp>
      <p:sp>
        <p:nvSpPr>
          <p:cNvPr id="4" name="Marcador de número de diapositiva 3"/>
          <p:cNvSpPr>
            <a:spLocks noGrp="1"/>
          </p:cNvSpPr>
          <p:nvPr>
            <p:ph type="sldNum" sz="quarter" idx="5"/>
          </p:nvPr>
        </p:nvSpPr>
        <p:spPr/>
        <p:txBody>
          <a:bodyPr/>
          <a:lstStyle/>
          <a:p>
            <a:fld id="{3BF68CBC-6CFC-428F-8CC1-256870B442D5}" type="slidenum">
              <a:rPr lang="en-GB" smtClean="0"/>
              <a:t>24</a:t>
            </a:fld>
            <a:endParaRPr lang="en-GB"/>
          </a:p>
        </p:txBody>
      </p:sp>
    </p:spTree>
    <p:extLst>
      <p:ext uri="{BB962C8B-B14F-4D97-AF65-F5344CB8AC3E}">
        <p14:creationId xmlns:p14="http://schemas.microsoft.com/office/powerpoint/2010/main" val="3421527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3BF68CBC-6CFC-428F-8CC1-256870B442D5}" type="slidenum">
              <a:rPr lang="en-GB" smtClean="0"/>
              <a:t>26</a:t>
            </a:fld>
            <a:endParaRPr lang="en-GB"/>
          </a:p>
        </p:txBody>
      </p:sp>
    </p:spTree>
    <p:extLst>
      <p:ext uri="{BB962C8B-B14F-4D97-AF65-F5344CB8AC3E}">
        <p14:creationId xmlns:p14="http://schemas.microsoft.com/office/powerpoint/2010/main" val="40456466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3BF68CBC-6CFC-428F-8CC1-256870B442D5}" type="slidenum">
              <a:rPr lang="en-GB" smtClean="0"/>
              <a:t>27</a:t>
            </a:fld>
            <a:endParaRPr lang="en-GB"/>
          </a:p>
        </p:txBody>
      </p:sp>
    </p:spTree>
    <p:extLst>
      <p:ext uri="{BB962C8B-B14F-4D97-AF65-F5344CB8AC3E}">
        <p14:creationId xmlns:p14="http://schemas.microsoft.com/office/powerpoint/2010/main" val="40955712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a:t>JIACRA III report</a:t>
            </a:r>
          </a:p>
        </p:txBody>
      </p:sp>
      <p:sp>
        <p:nvSpPr>
          <p:cNvPr id="4" name="Marcador de número de diapositiva 3"/>
          <p:cNvSpPr>
            <a:spLocks noGrp="1"/>
          </p:cNvSpPr>
          <p:nvPr>
            <p:ph type="sldNum" sz="quarter" idx="5"/>
          </p:nvPr>
        </p:nvSpPr>
        <p:spPr/>
        <p:txBody>
          <a:bodyPr/>
          <a:lstStyle/>
          <a:p>
            <a:fld id="{3BF68CBC-6CFC-428F-8CC1-256870B442D5}" type="slidenum">
              <a:rPr lang="en-GB" smtClean="0"/>
              <a:t>29</a:t>
            </a:fld>
            <a:endParaRPr lang="en-GB"/>
          </a:p>
        </p:txBody>
      </p:sp>
    </p:spTree>
    <p:extLst>
      <p:ext uri="{BB962C8B-B14F-4D97-AF65-F5344CB8AC3E}">
        <p14:creationId xmlns:p14="http://schemas.microsoft.com/office/powerpoint/2010/main" val="416845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3BF68CBC-6CFC-428F-8CC1-256870B442D5}" type="slidenum">
              <a:rPr lang="en-GB" smtClean="0"/>
              <a:t>31</a:t>
            </a:fld>
            <a:endParaRPr lang="en-GB"/>
          </a:p>
        </p:txBody>
      </p:sp>
    </p:spTree>
    <p:extLst>
      <p:ext uri="{BB962C8B-B14F-4D97-AF65-F5344CB8AC3E}">
        <p14:creationId xmlns:p14="http://schemas.microsoft.com/office/powerpoint/2010/main" val="30649877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z="1100" dirty="0">
                <a:latin typeface="EC Square Sans Pro" panose="020B0506040000020004" pitchFamily="34" charset="0"/>
              </a:rPr>
              <a:t>Changes in average sales, in mg per kg estimated biomass, for 25 EU/EEA countries, 2011 to 2020</a:t>
            </a:r>
          </a:p>
          <a:p>
            <a:r>
              <a:rPr lang="en-GB" sz="1100" dirty="0">
                <a:latin typeface="EC Square Sans Pro" panose="020B0506040000020004" pitchFamily="34" charset="0"/>
              </a:rPr>
              <a:t>Source: EMA (2021)</a:t>
            </a:r>
          </a:p>
          <a:p>
            <a:endParaRPr lang="en-GB" sz="1100" dirty="0">
              <a:latin typeface="EC Square Sans Pro" panose="020B0506040000020004" pitchFamily="34" charset="0"/>
            </a:endParaRPr>
          </a:p>
          <a:p>
            <a:pPr algn="l"/>
            <a:r>
              <a:rPr lang="en-GB" sz="1100" b="0" i="0" u="none" strike="noStrike" baseline="0" dirty="0">
                <a:latin typeface="EC Square Sans Pro" panose="020B0506040000020004" pitchFamily="34" charset="0"/>
              </a:rPr>
              <a:t>These figures would suggest that efforts at both national and EU/EEA level have been successful, resulting in a continuous decrease over time in the use of antibiotics in food-producing animals in of fluoroquinolones registered more mode most participating European countries.</a:t>
            </a:r>
          </a:p>
          <a:p>
            <a:pPr algn="l"/>
            <a:endParaRPr lang="en-GB" sz="1100" b="0" i="0" u="none" strike="noStrike" baseline="0" dirty="0">
              <a:latin typeface="EC Square Sans Pro" panose="020B0506040000020004" pitchFamily="34" charset="0"/>
            </a:endParaRPr>
          </a:p>
          <a:p>
            <a:pPr algn="l"/>
            <a:r>
              <a:rPr lang="en-GB" sz="1100" b="1" i="0" u="none" strike="noStrike" kern="1200" baseline="0" dirty="0">
                <a:solidFill>
                  <a:schemeClr val="tx1"/>
                </a:solidFill>
                <a:latin typeface="EC Square Sans Pro" panose="020B0506040000020004" pitchFamily="34" charset="0"/>
              </a:rPr>
              <a:t>Main indicator: Overall sales - overall reduction in sales</a:t>
            </a:r>
          </a:p>
          <a:p>
            <a:pPr algn="l"/>
            <a:r>
              <a:rPr lang="en-GB" sz="1100" b="1" i="0" u="none" strike="noStrike" baseline="0" dirty="0">
                <a:latin typeface="EC Square Sans Pro" panose="020B0506040000020004" pitchFamily="34" charset="0"/>
              </a:rPr>
              <a:t>Secondary indicators (substantial progress) : </a:t>
            </a:r>
            <a:r>
              <a:rPr lang="en-GB" sz="1100" b="0" i="0" u="none" strike="noStrike" baseline="0" dirty="0">
                <a:latin typeface="EC Square Sans Pro" panose="020B0506040000020004" pitchFamily="34" charset="0"/>
              </a:rPr>
              <a:t>sales in mg per kg of 3rd- and 4th-generation cephalosporins, polymyxins and quinolones</a:t>
            </a:r>
          </a:p>
          <a:p>
            <a:pPr algn="l"/>
            <a:r>
              <a:rPr lang="en-GB" sz="1100" b="0" i="0" u="none" strike="noStrike" baseline="0" dirty="0">
                <a:latin typeface="EC Square Sans Pro" panose="020B0506040000020004" pitchFamily="34" charset="0"/>
              </a:rPr>
              <a:t>Sales of fluoroquinolones registered more modest aggregated reductions.</a:t>
            </a:r>
          </a:p>
          <a:p>
            <a:pPr algn="l"/>
            <a:endParaRPr lang="en-GB" sz="1100" b="0" i="0" u="none" strike="noStrike" baseline="0" dirty="0">
              <a:latin typeface="EC Square Sans Pro" panose="020B0506040000020004" pitchFamily="34" charset="0"/>
            </a:endParaRPr>
          </a:p>
          <a:p>
            <a:pPr algn="l"/>
            <a:r>
              <a:rPr lang="en-GB" sz="1100" b="0" i="0" u="none" strike="noStrike" baseline="0" dirty="0">
                <a:latin typeface="EC Square Sans Pro" panose="020B0506040000020004" pitchFamily="34" charset="0"/>
              </a:rPr>
              <a:t>Note: synonym for </a:t>
            </a:r>
            <a:r>
              <a:rPr lang="en-GB" sz="1100" b="1" i="0" u="none" strike="noStrike" baseline="0" dirty="0">
                <a:latin typeface="EC Square Sans Pro" panose="020B0506040000020004" pitchFamily="34" charset="0"/>
              </a:rPr>
              <a:t>‘milligrams per PCU’ (PCU = population correction unit), </a:t>
            </a:r>
            <a:r>
              <a:rPr lang="en-GB" sz="1100" b="0" i="0" u="none" strike="noStrike" baseline="0" dirty="0">
                <a:latin typeface="EC Square Sans Pro" panose="020B0506040000020004" pitchFamily="34" charset="0"/>
              </a:rPr>
              <a:t>the </a:t>
            </a:r>
            <a:r>
              <a:rPr lang="en-GB" sz="1100" b="1" i="0" u="none" strike="noStrike" baseline="0" dirty="0">
                <a:latin typeface="EC Square Sans Pro" panose="020B0506040000020004" pitchFamily="34" charset="0"/>
              </a:rPr>
              <a:t>reporting unit for animal biomass equivalents </a:t>
            </a:r>
            <a:r>
              <a:rPr lang="en-GB" sz="1100" b="0" i="0" u="none" strike="noStrike" baseline="0" dirty="0">
                <a:latin typeface="EC Square Sans Pro" panose="020B0506040000020004" pitchFamily="34" charset="0"/>
              </a:rPr>
              <a:t>developed by the</a:t>
            </a:r>
          </a:p>
          <a:p>
            <a:pPr algn="l"/>
            <a:r>
              <a:rPr lang="en-GB" sz="1100" b="0" i="0" u="none" strike="noStrike" baseline="0" dirty="0">
                <a:latin typeface="EC Square Sans Pro" panose="020B0506040000020004" pitchFamily="34" charset="0"/>
              </a:rPr>
              <a:t>European Surveillance of Veterinary Antimicrobial Consumption (ESVAC) initiative.</a:t>
            </a:r>
          </a:p>
        </p:txBody>
      </p:sp>
      <p:sp>
        <p:nvSpPr>
          <p:cNvPr id="4" name="Marcador de número de diapositiva 3"/>
          <p:cNvSpPr>
            <a:spLocks noGrp="1"/>
          </p:cNvSpPr>
          <p:nvPr>
            <p:ph type="sldNum" sz="quarter" idx="5"/>
          </p:nvPr>
        </p:nvSpPr>
        <p:spPr/>
        <p:txBody>
          <a:bodyPr/>
          <a:lstStyle/>
          <a:p>
            <a:fld id="{3BF68CBC-6CFC-428F-8CC1-256870B442D5}" type="slidenum">
              <a:rPr lang="en-GB" smtClean="0"/>
              <a:t>32</a:t>
            </a:fld>
            <a:endParaRPr lang="en-GB"/>
          </a:p>
        </p:txBody>
      </p:sp>
    </p:spTree>
    <p:extLst>
      <p:ext uri="{BB962C8B-B14F-4D97-AF65-F5344CB8AC3E}">
        <p14:creationId xmlns:p14="http://schemas.microsoft.com/office/powerpoint/2010/main" val="29854773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3BF68CBC-6CFC-428F-8CC1-256870B442D5}" type="slidenum">
              <a:rPr lang="en-GB" smtClean="0"/>
              <a:t>33</a:t>
            </a:fld>
            <a:endParaRPr lang="en-GB"/>
          </a:p>
        </p:txBody>
      </p:sp>
    </p:spTree>
    <p:extLst>
      <p:ext uri="{BB962C8B-B14F-4D97-AF65-F5344CB8AC3E}">
        <p14:creationId xmlns:p14="http://schemas.microsoft.com/office/powerpoint/2010/main" val="11689908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n-GB" sz="1100" b="0" i="1" u="none" strike="noStrike" baseline="0" dirty="0">
                <a:latin typeface="EC Square Sans Pro" panose="020B0506040000020004" pitchFamily="34" charset="0"/>
              </a:rPr>
              <a:t>Source: </a:t>
            </a:r>
            <a:r>
              <a:rPr lang="en-GB" sz="1100" b="0" i="0" u="none" strike="noStrike" baseline="0" dirty="0">
                <a:latin typeface="EC Square Sans Pro" panose="020B0506040000020004" pitchFamily="34" charset="0"/>
              </a:rPr>
              <a:t>EUSR on AMR in zoonotic and indicator bacteria from humans, animals and food 2020/2021. EFSA Journal 2023;21(3):7867. Page 95</a:t>
            </a:r>
            <a:endParaRPr lang="en-GB" sz="1100" b="1" dirty="0">
              <a:latin typeface="EC Square Sans Pro" panose="020B0506040000020004" pitchFamily="34" charset="0"/>
            </a:endParaRPr>
          </a:p>
          <a:p>
            <a:pPr algn="l"/>
            <a:endParaRPr lang="en-GB" sz="1100" b="0" i="0" u="none" strike="noStrike" baseline="0" dirty="0">
              <a:solidFill>
                <a:srgbClr val="000000"/>
              </a:solidFill>
              <a:latin typeface="EC Square Sans Pro" panose="020B0506040000020004" pitchFamily="34" charset="0"/>
            </a:endParaRPr>
          </a:p>
          <a:p>
            <a:pPr algn="l"/>
            <a:r>
              <a:rPr lang="en-GB" sz="1100" b="0" i="0" u="none" strike="noStrike" baseline="0" dirty="0">
                <a:solidFill>
                  <a:srgbClr val="000000"/>
                </a:solidFill>
                <a:latin typeface="EC Square Sans Pro" panose="020B0506040000020004" pitchFamily="34" charset="0"/>
              </a:rPr>
              <a:t>The objective is to reduce resistance. </a:t>
            </a:r>
          </a:p>
          <a:p>
            <a:pPr algn="l"/>
            <a:r>
              <a:rPr lang="en-GB" sz="1100" b="0" i="0" u="none" strike="noStrike" baseline="0" dirty="0">
                <a:solidFill>
                  <a:srgbClr val="000000"/>
                </a:solidFill>
                <a:latin typeface="EC Square Sans Pro" panose="020B0506040000020004" pitchFamily="34" charset="0"/>
              </a:rPr>
              <a:t>Trends are able to be seen from samples of bacteria identified as resistant between 2009 and 2021. Not all the countries have reported data in all the years. Even though data are not compiled in a harmonised way, it is possible to see the positive trend of reduction.</a:t>
            </a:r>
          </a:p>
          <a:p>
            <a:pPr algn="l"/>
            <a:endParaRPr lang="en-GB" sz="1100" b="0" i="0" u="none" strike="noStrike" baseline="0" dirty="0">
              <a:solidFill>
                <a:srgbClr val="000000"/>
              </a:solidFill>
              <a:latin typeface="EC Square Sans Pro" panose="020B0506040000020004" pitchFamily="34" charset="0"/>
            </a:endParaRPr>
          </a:p>
          <a:p>
            <a:pPr algn="l"/>
            <a:r>
              <a:rPr lang="en-GB" sz="1100" b="0" i="0" u="none" strike="noStrike" baseline="0" dirty="0">
                <a:solidFill>
                  <a:srgbClr val="000000"/>
                </a:solidFill>
                <a:latin typeface="EC Square Sans Pro" panose="020B0506040000020004" pitchFamily="34" charset="0"/>
              </a:rPr>
              <a:t>There were more decreasing than increasing trends and most noticeable was that a decrease in tetracycline resistance was observed in approximately half of the data sets for pig and calf data (24/43) and poultry data (23/42).</a:t>
            </a:r>
          </a:p>
          <a:p>
            <a:pPr algn="l"/>
            <a:r>
              <a:rPr lang="en-GB" sz="1100" b="0" i="0" u="none" strike="noStrike" baseline="0" dirty="0">
                <a:solidFill>
                  <a:srgbClr val="000000"/>
                </a:solidFill>
                <a:latin typeface="EC Square Sans Pro" panose="020B0506040000020004" pitchFamily="34" charset="0"/>
              </a:rPr>
              <a:t>It is of note that in several countries, levels of resistance were stable over time at low levels, and major changes cannot be expected.</a:t>
            </a:r>
          </a:p>
          <a:p>
            <a:pPr algn="l"/>
            <a:endParaRPr lang="en-GB" sz="1100" b="0" i="0" u="none" strike="noStrike" baseline="0" dirty="0">
              <a:solidFill>
                <a:srgbClr val="000000"/>
              </a:solidFill>
              <a:latin typeface="EC Square Sans Pro" panose="020B0506040000020004" pitchFamily="34" charset="0"/>
            </a:endParaRPr>
          </a:p>
          <a:p>
            <a:pPr algn="l"/>
            <a:r>
              <a:rPr lang="en-GB" sz="1100" b="0" i="0" u="none" strike="noStrike" baseline="0" dirty="0">
                <a:solidFill>
                  <a:srgbClr val="000000"/>
                </a:solidFill>
                <a:latin typeface="EC Square Sans Pro" panose="020B0506040000020004" pitchFamily="34" charset="0"/>
              </a:rPr>
              <a:t>Example 1:</a:t>
            </a:r>
          </a:p>
          <a:p>
            <a:pPr algn="l"/>
            <a:r>
              <a:rPr lang="en-GB" sz="1100" b="1" i="0" u="none" strike="noStrike" baseline="0" dirty="0">
                <a:solidFill>
                  <a:srgbClr val="000000"/>
                </a:solidFill>
                <a:latin typeface="EC Square Sans Pro" panose="020B0506040000020004" pitchFamily="34" charset="0"/>
              </a:rPr>
              <a:t>Fattening pigs</a:t>
            </a:r>
          </a:p>
          <a:p>
            <a:pPr algn="l"/>
            <a:r>
              <a:rPr lang="en-GB" sz="1100" b="0" i="0" u="none" strike="noStrike" baseline="0" dirty="0">
                <a:solidFill>
                  <a:srgbClr val="000000"/>
                </a:solidFill>
                <a:latin typeface="EC Square Sans Pro" panose="020B0506040000020004" pitchFamily="34" charset="0"/>
              </a:rPr>
              <a:t>The figure shows how each of the 27 member states reported resistance of </a:t>
            </a:r>
            <a:r>
              <a:rPr lang="en-GB" sz="1100" b="0" i="1" u="none" strike="noStrike" baseline="0" dirty="0">
                <a:solidFill>
                  <a:srgbClr val="000000"/>
                </a:solidFill>
                <a:latin typeface="EC Square Sans Pro" panose="020B0506040000020004" pitchFamily="34" charset="0"/>
              </a:rPr>
              <a:t>E. coli </a:t>
            </a:r>
            <a:r>
              <a:rPr lang="en-GB" sz="1100" b="0" i="0" u="none" strike="noStrike" baseline="0" dirty="0">
                <a:solidFill>
                  <a:srgbClr val="000000"/>
                </a:solidFill>
                <a:latin typeface="EC Square Sans Pro" panose="020B0506040000020004" pitchFamily="34" charset="0"/>
              </a:rPr>
              <a:t>bacteria in fattening pigs to different antibiotics (ampicillin, cefotaxime, ciprofloxacin and tetracycline), between 2009 and 2021.</a:t>
            </a:r>
          </a:p>
          <a:p>
            <a:pPr algn="l"/>
            <a:r>
              <a:rPr lang="en-GB" sz="1100" b="0" i="0" u="none" strike="noStrike" baseline="0" dirty="0">
                <a:solidFill>
                  <a:srgbClr val="000000"/>
                </a:solidFill>
                <a:latin typeface="EC Square Sans Pro" panose="020B0506040000020004" pitchFamily="34" charset="0"/>
              </a:rPr>
              <a:t>The general trend is clearly reducing the resistance to tetracycline and ampicillin. Cefotaxime is slightly reducing and ciprofloxacin keeps constant in time).</a:t>
            </a:r>
          </a:p>
          <a:p>
            <a:pPr algn="l"/>
            <a:endParaRPr lang="en-GB" sz="1100" b="0" i="0" u="none" strike="noStrike" baseline="0" dirty="0">
              <a:solidFill>
                <a:srgbClr val="000000"/>
              </a:solidFill>
              <a:latin typeface="EC Square Sans Pro" panose="020B0506040000020004" pitchFamily="34" charset="0"/>
            </a:endParaRPr>
          </a:p>
        </p:txBody>
      </p:sp>
      <p:sp>
        <p:nvSpPr>
          <p:cNvPr id="4" name="Marcador de número de diapositiva 3"/>
          <p:cNvSpPr>
            <a:spLocks noGrp="1"/>
          </p:cNvSpPr>
          <p:nvPr>
            <p:ph type="sldNum" sz="quarter" idx="5"/>
          </p:nvPr>
        </p:nvSpPr>
        <p:spPr/>
        <p:txBody>
          <a:bodyPr/>
          <a:lstStyle/>
          <a:p>
            <a:fld id="{3BF68CBC-6CFC-428F-8CC1-256870B442D5}" type="slidenum">
              <a:rPr lang="en-GB" smtClean="0"/>
              <a:t>34</a:t>
            </a:fld>
            <a:endParaRPr lang="en-GB"/>
          </a:p>
        </p:txBody>
      </p:sp>
    </p:spTree>
    <p:extLst>
      <p:ext uri="{BB962C8B-B14F-4D97-AF65-F5344CB8AC3E}">
        <p14:creationId xmlns:p14="http://schemas.microsoft.com/office/powerpoint/2010/main" val="633413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a:xfrm>
            <a:off x="901779" y="5849695"/>
            <a:ext cx="5496560" cy="4800177"/>
          </a:xfrm>
        </p:spPr>
        <p:txBody>
          <a:bodyPr/>
          <a:lstStyle/>
          <a:p>
            <a:pPr algn="l"/>
            <a:r>
              <a:rPr lang="en-GB" sz="1100" b="0" i="1" u="none" strike="noStrike" baseline="0" dirty="0">
                <a:solidFill>
                  <a:srgbClr val="818385"/>
                </a:solidFill>
                <a:latin typeface="EC Square Sans Pro" panose="020B0506040000020004" pitchFamily="34" charset="0"/>
              </a:rPr>
              <a:t>‘Tackling drug-resistant infections globally: Final report and recommendations’ - </a:t>
            </a:r>
            <a:r>
              <a:rPr lang="en-GB" sz="1100" b="1" i="0" u="none" strike="noStrike" baseline="0" dirty="0">
                <a:solidFill>
                  <a:srgbClr val="818385"/>
                </a:solidFill>
                <a:latin typeface="EC Square Sans Pro" panose="020B0506040000020004" pitchFamily="34" charset="0"/>
              </a:rPr>
              <a:t>THE REVIEW ON ANTIMICROBIAL RESISTANCE</a:t>
            </a:r>
          </a:p>
          <a:p>
            <a:pPr algn="l"/>
            <a:r>
              <a:rPr lang="en-GB" sz="1100" b="0" i="1" u="none" strike="noStrike" baseline="0" dirty="0">
                <a:solidFill>
                  <a:srgbClr val="818385"/>
                </a:solidFill>
                <a:latin typeface="EC Square Sans Pro" panose="020B0506040000020004" pitchFamily="34" charset="0"/>
              </a:rPr>
              <a:t>CHAIRED BY JIM O’NEILL – May 2016 - https://amr-review.org/sites/default/files/160525_Final%20paper_with%20cover.pdf </a:t>
            </a:r>
            <a:endParaRPr lang="en-GB" sz="1100" b="0" dirty="0">
              <a:latin typeface="EC Square Sans Pro" panose="020B0506040000020004" pitchFamily="34" charset="0"/>
            </a:endParaRPr>
          </a:p>
          <a:p>
            <a:pPr algn="l"/>
            <a:endParaRPr lang="en-GB" sz="1100" b="0" i="0" u="none" strike="noStrike" baseline="0" dirty="0">
              <a:solidFill>
                <a:srgbClr val="3C4982"/>
              </a:solidFill>
              <a:latin typeface="EC Square Sans Pro" panose="020B0506040000020004" pitchFamily="34" charset="0"/>
            </a:endParaRPr>
          </a:p>
          <a:p>
            <a:pPr algn="l"/>
            <a:r>
              <a:rPr lang="en-GB" sz="1100" b="0" i="0" u="none" strike="noStrike" baseline="0" dirty="0">
                <a:latin typeface="EC Square Sans Pro" panose="020B0506040000020004" pitchFamily="34" charset="0"/>
              </a:rPr>
              <a:t>Over the last two decades, the total consumption of antibiotics in humans increased modestly in OECD and EU/EEA and substantially across non-</a:t>
            </a:r>
          </a:p>
          <a:p>
            <a:pPr algn="l"/>
            <a:r>
              <a:rPr lang="en-GB" sz="1100" b="0" i="0" u="none" strike="noStrike" baseline="0" dirty="0">
                <a:latin typeface="EC Square Sans Pro" panose="020B0506040000020004" pitchFamily="34" charset="0"/>
              </a:rPr>
              <a:t>OECD G20 countries. </a:t>
            </a:r>
          </a:p>
          <a:p>
            <a:pPr algn="l"/>
            <a:endParaRPr lang="en-GB" sz="1100" b="0" i="0" u="none" strike="noStrike" baseline="0" dirty="0">
              <a:latin typeface="EC Square Sans Pro" panose="020B0506040000020004" pitchFamily="34" charset="0"/>
            </a:endParaRPr>
          </a:p>
          <a:p>
            <a:pPr algn="l"/>
            <a:r>
              <a:rPr lang="en-GB" sz="1100" b="0" i="0" u="none" strike="noStrike" baseline="0" dirty="0">
                <a:latin typeface="EC Square Sans Pro" panose="020B0506040000020004" pitchFamily="34" charset="0"/>
              </a:rPr>
              <a:t>The animal sector has been actively participating in the development and implementation of nearly all action plans developed by OECD, EU/EEA and G20 countries</a:t>
            </a:r>
            <a:endParaRPr lang="en-GB" sz="1100" b="0" i="0" u="none" strike="noStrike" baseline="0" dirty="0">
              <a:solidFill>
                <a:srgbClr val="3C4982"/>
              </a:solidFill>
              <a:latin typeface="EC Square Sans Pro" panose="020B0506040000020004" pitchFamily="34" charset="0"/>
            </a:endParaRPr>
          </a:p>
          <a:p>
            <a:pPr algn="l"/>
            <a:r>
              <a:rPr lang="en-GB" sz="1100" b="0" i="0" u="none" strike="noStrike" baseline="0" dirty="0">
                <a:latin typeface="EC Square Sans Pro" panose="020B0506040000020004" pitchFamily="34" charset="0"/>
              </a:rPr>
              <a:t>Enhanced food handling practices and improving biosecurity in farms promise reductions in resistant infections.</a:t>
            </a:r>
          </a:p>
          <a:p>
            <a:pPr algn="l"/>
            <a:r>
              <a:rPr lang="en-GB" sz="1100" b="0" i="0" u="none" strike="noStrike" baseline="0" dirty="0">
                <a:latin typeface="EC Square Sans Pro" panose="020B0506040000020004" pitchFamily="34" charset="0"/>
              </a:rPr>
              <a:t>The benefits of enhancing farm biosecurity entirely offset implementation costs.</a:t>
            </a:r>
          </a:p>
          <a:p>
            <a:pPr algn="l"/>
            <a:endParaRPr lang="en-GB" sz="1100" b="0" i="0" u="none" strike="noStrike" baseline="0" dirty="0">
              <a:latin typeface="EC Square Sans Pro" panose="020B0506040000020004" pitchFamily="34" charset="0"/>
            </a:endParaRPr>
          </a:p>
          <a:p>
            <a:pPr algn="l"/>
            <a:r>
              <a:rPr lang="en-GB" sz="1600" b="0" i="0" dirty="0">
                <a:solidFill>
                  <a:srgbClr val="444444"/>
                </a:solidFill>
                <a:effectLst/>
                <a:latin typeface="Raleway" pitchFamily="2" charset="0"/>
              </a:rPr>
              <a:t>By 2050, the United Nations, based on the Jim O’Neil’s report, estimates that up to 10 million deaths per year could be caused by superbugs and associated forms of antimicrobial resistance. </a:t>
            </a:r>
          </a:p>
          <a:p>
            <a:pPr algn="l"/>
            <a:endParaRPr lang="en-GB" sz="1600" b="0" i="0" u="none" strike="noStrike" baseline="0" dirty="0">
              <a:solidFill>
                <a:srgbClr val="444444"/>
              </a:solidFill>
              <a:effectLst/>
              <a:latin typeface="Raleway" pitchFamily="2" charset="0"/>
            </a:endParaRPr>
          </a:p>
          <a:p>
            <a:pPr algn="l"/>
            <a:r>
              <a:rPr lang="en-GB" sz="1600" b="0" i="0" u="none" strike="noStrike" baseline="0" dirty="0">
                <a:solidFill>
                  <a:srgbClr val="444444"/>
                </a:solidFill>
                <a:effectLst/>
                <a:latin typeface="Raleway" pitchFamily="2" charset="0"/>
              </a:rPr>
              <a:t>The graphic shows the </a:t>
            </a:r>
            <a:r>
              <a:rPr lang="en-GB" sz="1600" b="0" i="0" kern="1200" dirty="0">
                <a:solidFill>
                  <a:srgbClr val="444444"/>
                </a:solidFill>
                <a:effectLst/>
                <a:latin typeface="Raleway" pitchFamily="2" charset="0"/>
                <a:ea typeface="+mn-ea"/>
                <a:cs typeface="+mn-cs"/>
              </a:rPr>
              <a:t>predicted mortality from AMR compared with common causes of current deaths, and its estimates in deaths in the year 2050. </a:t>
            </a:r>
          </a:p>
          <a:p>
            <a:pPr algn="l"/>
            <a:r>
              <a:rPr lang="en-GB" sz="1600" b="0" i="0" kern="1200" dirty="0">
                <a:solidFill>
                  <a:srgbClr val="444444"/>
                </a:solidFill>
                <a:effectLst/>
                <a:latin typeface="Raleway" pitchFamily="2" charset="0"/>
                <a:ea typeface="+mn-ea"/>
                <a:cs typeface="+mn-cs"/>
              </a:rPr>
              <a:t>The data of the different causes of current deaths are taken from the different sources: </a:t>
            </a:r>
          </a:p>
          <a:p>
            <a:pPr marL="171450" indent="-171450" algn="l">
              <a:buFont typeface="Arial" panose="020B0604020202020204" pitchFamily="34" charset="0"/>
              <a:buChar char="•"/>
            </a:pPr>
            <a:r>
              <a:rPr lang="pt-BR" sz="1100" b="0" i="0" u="none" strike="noStrike" baseline="0" dirty="0">
                <a:solidFill>
                  <a:srgbClr val="3C4982"/>
                </a:solidFill>
                <a:latin typeface="EC Square Sans Pro" panose="020B0506040000020004" pitchFamily="34" charset="0"/>
              </a:rPr>
              <a:t>Diabetes: www.whi.int/mediacentre/factsheets/fs312/en/ </a:t>
            </a:r>
            <a:r>
              <a:rPr lang="pt-BR" sz="1100" b="0" i="0" u="none" strike="noStrike" baseline="0" dirty="0" err="1">
                <a:solidFill>
                  <a:srgbClr val="3C4982"/>
                </a:solidFill>
                <a:latin typeface="EC Square Sans Pro" panose="020B0506040000020004" pitchFamily="34" charset="0"/>
              </a:rPr>
              <a:t>Cancer</a:t>
            </a:r>
            <a:r>
              <a:rPr lang="pt-BR" sz="1100" b="0" i="0" u="none" strike="noStrike" baseline="0" dirty="0">
                <a:solidFill>
                  <a:srgbClr val="3C4982"/>
                </a:solidFill>
                <a:latin typeface="EC Square Sans Pro" panose="020B0506040000020004" pitchFamily="34" charset="0"/>
              </a:rPr>
              <a:t>: www.whi.int/mediacentre/factsheets/fs297/en/</a:t>
            </a:r>
          </a:p>
          <a:p>
            <a:pPr marL="171450" indent="-171450" algn="l">
              <a:buFont typeface="Arial" panose="020B0604020202020204" pitchFamily="34" charset="0"/>
              <a:buChar char="•"/>
            </a:pPr>
            <a:r>
              <a:rPr lang="en-GB" sz="1100" b="0" i="0" u="none" strike="noStrike" baseline="0" dirty="0">
                <a:solidFill>
                  <a:srgbClr val="3C4982"/>
                </a:solidFill>
                <a:latin typeface="EC Square Sans Pro" panose="020B0506040000020004" pitchFamily="34" charset="0"/>
              </a:rPr>
              <a:t>Cholera: www.whi.int/mediacentre/factsheets/fs107/en/ Diarrhoeal disease: www.sciencedirect.com/science/article/pii/So140673612617280</a:t>
            </a:r>
          </a:p>
          <a:p>
            <a:pPr marL="171450" indent="-171450" algn="l">
              <a:buFont typeface="Arial" panose="020B0604020202020204" pitchFamily="34" charset="0"/>
              <a:buChar char="•"/>
            </a:pPr>
            <a:r>
              <a:rPr lang="en-GB" sz="1100" b="0" i="0" u="none" strike="noStrike" baseline="0" dirty="0">
                <a:solidFill>
                  <a:srgbClr val="3C4982"/>
                </a:solidFill>
                <a:latin typeface="EC Square Sans Pro" panose="020B0506040000020004" pitchFamily="34" charset="0"/>
              </a:rPr>
              <a:t>Measles: www.sciencedirect.com/science/article/pii/So140673612617280 Road traffic accidents: www.whi.int/mediacentre/factsheets/fs358/en/</a:t>
            </a:r>
          </a:p>
          <a:p>
            <a:pPr marL="171450" indent="-171450" algn="l">
              <a:buFont typeface="Arial" panose="020B0604020202020204" pitchFamily="34" charset="0"/>
              <a:buChar char="•"/>
            </a:pPr>
            <a:r>
              <a:rPr lang="en-GB" sz="1100" b="0" i="0" u="none" strike="noStrike" baseline="0" dirty="0">
                <a:solidFill>
                  <a:srgbClr val="3C4982"/>
                </a:solidFill>
                <a:latin typeface="EC Square Sans Pro" panose="020B0506040000020004" pitchFamily="34" charset="0"/>
              </a:rPr>
              <a:t>Tetanus: www.sciencedirect.com/science/article/pii/So140673612617280</a:t>
            </a:r>
          </a:p>
          <a:p>
            <a:pPr algn="l"/>
            <a:endParaRPr lang="en-GB" sz="1100" b="0" i="0" u="none" strike="noStrike" baseline="0" dirty="0">
              <a:solidFill>
                <a:srgbClr val="3C4982"/>
              </a:solidFill>
              <a:latin typeface="EC Square Sans Pro" panose="020B0506040000020004" pitchFamily="34" charset="0"/>
            </a:endParaRPr>
          </a:p>
          <a:p>
            <a:pPr algn="l"/>
            <a:endParaRPr lang="en-GB" sz="1100" b="0" i="0" u="none" strike="noStrike" baseline="0" dirty="0">
              <a:solidFill>
                <a:srgbClr val="3C4982"/>
              </a:solidFill>
              <a:latin typeface="EC Square Sans Pro" panose="020B0506040000020004" pitchFamily="34" charset="0"/>
            </a:endParaRPr>
          </a:p>
          <a:p>
            <a:pPr algn="l"/>
            <a:r>
              <a:rPr lang="en-GB" sz="1100" b="0" i="0" u="none" strike="noStrike" baseline="0" dirty="0">
                <a:solidFill>
                  <a:srgbClr val="3C4982"/>
                </a:solidFill>
                <a:latin typeface="EC Square Sans Pro" panose="020B0506040000020004" pitchFamily="34" charset="0"/>
              </a:rPr>
              <a:t>Actually, Antimicrobial Resistance is </a:t>
            </a:r>
            <a:r>
              <a:rPr lang="en-GB" sz="1100" b="0" i="0" u="none" strike="noStrike" baseline="0" dirty="0">
                <a:solidFill>
                  <a:srgbClr val="3C4982"/>
                </a:solidFill>
                <a:highlight>
                  <a:srgbClr val="FFFF00"/>
                </a:highlight>
                <a:latin typeface="EC Square Sans Pro" panose="020B0506040000020004" pitchFamily="34" charset="0"/>
              </a:rPr>
              <a:t>having </a:t>
            </a:r>
            <a:r>
              <a:rPr lang="en-GB" sz="1100" b="0" i="0" u="none" strike="noStrike" baseline="0" dirty="0">
                <a:solidFill>
                  <a:srgbClr val="3C4982"/>
                </a:solidFill>
                <a:latin typeface="EC Square Sans Pro" panose="020B0506040000020004" pitchFamily="34" charset="0"/>
              </a:rPr>
              <a:t>a huge impact on the healthcare systems in Europe, around 1.1 € billion per year, according to data from the </a:t>
            </a:r>
            <a:r>
              <a:rPr lang="en-GB" sz="1600" b="0" i="0" dirty="0">
                <a:solidFill>
                  <a:srgbClr val="4D5156"/>
                </a:solidFill>
                <a:effectLst/>
                <a:latin typeface="arial" panose="020B0604020202020204" pitchFamily="34" charset="0"/>
              </a:rPr>
              <a:t>Organisation for Economic Co-operation and Development </a:t>
            </a:r>
            <a:r>
              <a:rPr lang="en-GB" sz="1600" b="0" i="0" u="none" strike="noStrike" baseline="0" dirty="0">
                <a:solidFill>
                  <a:srgbClr val="3C4982"/>
                </a:solidFill>
                <a:latin typeface="EC Square Sans Pro" panose="020B0506040000020004" pitchFamily="34" charset="0"/>
              </a:rPr>
              <a:t>(OECD)</a:t>
            </a:r>
            <a:r>
              <a:rPr lang="en-GB" sz="1600" b="0" i="0" dirty="0">
                <a:solidFill>
                  <a:srgbClr val="4D5156"/>
                </a:solidFill>
                <a:effectLst/>
                <a:latin typeface="arial" panose="020B0604020202020204" pitchFamily="34" charset="0"/>
              </a:rPr>
              <a:t>.</a:t>
            </a:r>
          </a:p>
          <a:p>
            <a:pPr algn="l"/>
            <a:r>
              <a:rPr lang="en-GB" sz="1100" b="0" i="0" dirty="0">
                <a:solidFill>
                  <a:srgbClr val="3F4A52"/>
                </a:solidFill>
                <a:effectLst/>
                <a:latin typeface="EC Square Sans Pro" panose="020B0506040000020004" pitchFamily="34" charset="0"/>
              </a:rPr>
              <a:t>When an infection does not respond to a first-line antimicrobial treatment </a:t>
            </a:r>
            <a:r>
              <a:rPr lang="en-GB" sz="1800" b="0" i="0" u="none" strike="noStrike" dirty="0">
                <a:solidFill>
                  <a:srgbClr val="3F4A52"/>
                </a:solidFill>
                <a:effectLst/>
                <a:latin typeface="EC Square Sans Pro" panose="020B0506040000020004" pitchFamily="34" charset="0"/>
              </a:rPr>
              <a:t>("First-line treatment is the first recommended treatment option"), </a:t>
            </a:r>
            <a:r>
              <a:rPr lang="en-GB" sz="1100" b="0" i="0" dirty="0">
                <a:solidFill>
                  <a:srgbClr val="3F4A52"/>
                </a:solidFill>
                <a:effectLst/>
                <a:latin typeface="EC Square Sans Pro" panose="020B0506040000020004" pitchFamily="34" charset="0"/>
              </a:rPr>
              <a:t>healthcare professionals turn to </a:t>
            </a:r>
            <a:r>
              <a:rPr lang="en-GB" sz="1100" b="1" i="0" dirty="0">
                <a:solidFill>
                  <a:srgbClr val="3F4A52"/>
                </a:solidFill>
                <a:effectLst/>
                <a:latin typeface="EC Square Sans Pro" panose="020B0506040000020004" pitchFamily="34" charset="0"/>
              </a:rPr>
              <a:t>more expensive</a:t>
            </a:r>
            <a:r>
              <a:rPr lang="en-GB" sz="1100" b="0" i="0" dirty="0">
                <a:solidFill>
                  <a:srgbClr val="3F4A52"/>
                </a:solidFill>
                <a:effectLst/>
                <a:latin typeface="EC Square Sans Pro" panose="020B0506040000020004" pitchFamily="34" charset="0"/>
              </a:rPr>
              <a:t> </a:t>
            </a:r>
            <a:r>
              <a:rPr lang="en-GB" sz="1100" b="1" i="0" dirty="0">
                <a:solidFill>
                  <a:srgbClr val="3F4A52"/>
                </a:solidFill>
                <a:effectLst/>
                <a:latin typeface="EC Square Sans Pro" panose="020B0506040000020004" pitchFamily="34" charset="0"/>
              </a:rPr>
              <a:t>alternatives</a:t>
            </a:r>
            <a:r>
              <a:rPr lang="en-GB" sz="1100" b="0" i="0" dirty="0">
                <a:solidFill>
                  <a:srgbClr val="3F4A52"/>
                </a:solidFill>
                <a:effectLst/>
                <a:latin typeface="EC Square Sans Pro" panose="020B0506040000020004" pitchFamily="34" charset="0"/>
              </a:rPr>
              <a:t>, such as second-and third-line drugs (the last treatment options available). Complications or the longer duration of a disease or treatment sometimes require </a:t>
            </a:r>
            <a:r>
              <a:rPr lang="en-GB" sz="1100" b="1" i="0" dirty="0">
                <a:solidFill>
                  <a:srgbClr val="3F4A52"/>
                </a:solidFill>
                <a:effectLst/>
                <a:latin typeface="EC Square Sans Pro" panose="020B0506040000020004" pitchFamily="34" charset="0"/>
              </a:rPr>
              <a:t>longer hospital stays</a:t>
            </a:r>
            <a:r>
              <a:rPr lang="en-GB" sz="1100" b="0" i="0" dirty="0">
                <a:solidFill>
                  <a:srgbClr val="3F4A52"/>
                </a:solidFill>
                <a:effectLst/>
                <a:latin typeface="EC Square Sans Pro" panose="020B0506040000020004" pitchFamily="34" charset="0"/>
              </a:rPr>
              <a:t>, with the corresponding costs.</a:t>
            </a:r>
          </a:p>
          <a:p>
            <a:pPr algn="l"/>
            <a:r>
              <a:rPr lang="en-GB" sz="1100" b="0" i="1" dirty="0">
                <a:solidFill>
                  <a:srgbClr val="000000"/>
                </a:solidFill>
                <a:effectLst/>
                <a:latin typeface="EC Square Sans Pro" panose="020B0506040000020004" pitchFamily="34" charset="0"/>
              </a:rPr>
              <a:t>Source:</a:t>
            </a:r>
            <a:r>
              <a:rPr lang="en-GB" sz="1100" b="0" i="0" dirty="0">
                <a:solidFill>
                  <a:srgbClr val="000000"/>
                </a:solidFill>
                <a:effectLst/>
                <a:latin typeface="EC Square Sans Pro" panose="020B0506040000020004" pitchFamily="34" charset="0"/>
              </a:rPr>
              <a:t> OECD (2018), </a:t>
            </a:r>
            <a:r>
              <a:rPr lang="en-GB" sz="1100" b="0" i="1" dirty="0">
                <a:solidFill>
                  <a:srgbClr val="000000"/>
                </a:solidFill>
                <a:effectLst/>
                <a:latin typeface="EC Square Sans Pro" panose="020B0506040000020004" pitchFamily="34" charset="0"/>
              </a:rPr>
              <a:t>Stemming the Superbug Tide: Just A Few Dollars More</a:t>
            </a:r>
            <a:r>
              <a:rPr lang="en-GB" sz="1100" b="0" i="0" dirty="0">
                <a:solidFill>
                  <a:srgbClr val="000000"/>
                </a:solidFill>
                <a:effectLst/>
                <a:latin typeface="EC Square Sans Pro" panose="020B0506040000020004" pitchFamily="34" charset="0"/>
              </a:rPr>
              <a:t>, OECD Health Policy Studies, OECD Publishing, Paris, </a:t>
            </a:r>
            <a:r>
              <a:rPr lang="en-GB" sz="1100" b="0" i="0" dirty="0">
                <a:solidFill>
                  <a:srgbClr val="000000"/>
                </a:solidFill>
                <a:effectLst/>
                <a:latin typeface="EC Square Sans Pro" panose="020B0506040000020004" pitchFamily="34" charset="0"/>
                <a:hlinkClick r:id="rId3"/>
              </a:rPr>
              <a:t>https://doi.org/10.1787/9789264307599-en</a:t>
            </a:r>
            <a:r>
              <a:rPr lang="en-GB" sz="1100" b="0" i="0" dirty="0">
                <a:solidFill>
                  <a:srgbClr val="000000"/>
                </a:solidFill>
                <a:effectLst/>
                <a:latin typeface="EC Square Sans Pro" panose="020B0506040000020004" pitchFamily="34" charset="0"/>
              </a:rPr>
              <a:t>.</a:t>
            </a:r>
          </a:p>
          <a:p>
            <a:pPr algn="l"/>
            <a:endParaRPr lang="en-GB" sz="1100" b="0" i="0" dirty="0">
              <a:solidFill>
                <a:srgbClr val="000000"/>
              </a:solidFill>
              <a:effectLst/>
              <a:latin typeface="EC Square Sans Pro" panose="020B05060400000200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i="0" dirty="0">
              <a:solidFill>
                <a:srgbClr val="3F4A52"/>
              </a:solidFill>
              <a:effectLst/>
              <a:latin typeface="EC Square Sans Pro" panose="020B05060400000200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i="0" dirty="0">
              <a:solidFill>
                <a:srgbClr val="3F4A52"/>
              </a:solidFill>
              <a:effectLst/>
              <a:latin typeface="EC Square Sans Pro" panose="020B0506040000020004" pitchFamily="34" charset="0"/>
            </a:endParaRPr>
          </a:p>
          <a:p>
            <a:pPr algn="l"/>
            <a:endParaRPr lang="en-GB" b="0" dirty="0"/>
          </a:p>
        </p:txBody>
      </p:sp>
      <p:sp>
        <p:nvSpPr>
          <p:cNvPr id="4" name="Marcador de número de diapositiva 3"/>
          <p:cNvSpPr>
            <a:spLocks noGrp="1"/>
          </p:cNvSpPr>
          <p:nvPr>
            <p:ph type="sldNum" sz="quarter" idx="5"/>
          </p:nvPr>
        </p:nvSpPr>
        <p:spPr/>
        <p:txBody>
          <a:bodyPr/>
          <a:lstStyle/>
          <a:p>
            <a:fld id="{3BF68CBC-6CFC-428F-8CC1-256870B442D5}" type="slidenum">
              <a:rPr lang="en-GB" smtClean="0"/>
              <a:t>5</a:t>
            </a:fld>
            <a:endParaRPr lang="en-GB"/>
          </a:p>
        </p:txBody>
      </p:sp>
    </p:spTree>
    <p:extLst>
      <p:ext uri="{BB962C8B-B14F-4D97-AF65-F5344CB8AC3E}">
        <p14:creationId xmlns:p14="http://schemas.microsoft.com/office/powerpoint/2010/main" val="22472195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i="1" u="none" strike="noStrike" baseline="0" dirty="0">
                <a:latin typeface="EC Square Sans Pro" panose="020B0506040000020004" pitchFamily="34" charset="0"/>
              </a:rPr>
              <a:t>Source: </a:t>
            </a:r>
            <a:r>
              <a:rPr lang="en-GB" sz="1100" b="0" i="0" u="none" strike="noStrike" baseline="0" dirty="0">
                <a:latin typeface="EC Square Sans Pro" panose="020B0506040000020004" pitchFamily="34" charset="0"/>
              </a:rPr>
              <a:t>EUSR on AMR in zoonotic and indicator bacteria from humans, animals and food 2020/2021. EFSA Journal 2023;21(3):7867. Page 97.</a:t>
            </a:r>
            <a:endParaRPr lang="en-GB" sz="1100" b="1" dirty="0">
              <a:latin typeface="EC Square Sans Pro" panose="020B0506040000020004" pitchFamily="34" charset="0"/>
            </a:endParaRPr>
          </a:p>
          <a:p>
            <a:pPr algn="l"/>
            <a:endParaRPr lang="en-GB" sz="1100" b="0" i="0" u="none" strike="noStrike" baseline="0" dirty="0">
              <a:solidFill>
                <a:srgbClr val="000000"/>
              </a:solidFill>
              <a:latin typeface="EC Square Sans Pro" panose="020B0506040000020004" pitchFamily="34" charset="0"/>
            </a:endParaRPr>
          </a:p>
          <a:p>
            <a:pPr algn="l"/>
            <a:r>
              <a:rPr lang="en-GB" sz="1100" b="0" i="0" u="none" strike="noStrike" baseline="0" dirty="0">
                <a:solidFill>
                  <a:srgbClr val="000000"/>
                </a:solidFill>
                <a:latin typeface="EC Square Sans Pro" panose="020B0506040000020004" pitchFamily="34" charset="0"/>
              </a:rPr>
              <a:t>Example 2:</a:t>
            </a:r>
          </a:p>
          <a:p>
            <a:pPr algn="l"/>
            <a:endParaRPr lang="en-GB" sz="1100" b="0" i="0" u="none" strike="noStrike" baseline="0" dirty="0">
              <a:solidFill>
                <a:srgbClr val="000000"/>
              </a:solidFill>
              <a:latin typeface="EC Square Sans Pro" panose="020B05060400000200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i="0" u="none" strike="noStrike" baseline="0" dirty="0">
                <a:solidFill>
                  <a:srgbClr val="000000"/>
                </a:solidFill>
                <a:latin typeface="EC Square Sans Pro" panose="020B0506040000020004" pitchFamily="34" charset="0"/>
              </a:rPr>
              <a:t>Broilers </a:t>
            </a:r>
            <a:r>
              <a:rPr lang="en-GB" sz="1100" b="0" i="0" u="none" strike="noStrike" baseline="0" dirty="0">
                <a:solidFill>
                  <a:srgbClr val="000000"/>
                </a:solidFill>
                <a:latin typeface="EC Square Sans Pro" panose="020B0506040000020004" pitchFamily="34" charset="0"/>
              </a:rPr>
              <a:t> </a:t>
            </a:r>
            <a:r>
              <a:rPr lang="en-GB" sz="1100" dirty="0">
                <a:latin typeface="EC Square Sans Pro" panose="020B0506040000020004" pitchFamily="34" charset="0"/>
              </a:rPr>
              <a:t>Trends in resistance to selected antimicrobials (</a:t>
            </a:r>
            <a:r>
              <a:rPr lang="en-GB" sz="1100" b="0" i="0" u="none" strike="noStrike" baseline="0" dirty="0">
                <a:solidFill>
                  <a:srgbClr val="000000"/>
                </a:solidFill>
                <a:latin typeface="EC Square Sans Pro" panose="020B0506040000020004" pitchFamily="34" charset="0"/>
              </a:rPr>
              <a:t>ampicillin, cefotaxime, ciprofloxacin and tetracycline),</a:t>
            </a:r>
            <a:r>
              <a:rPr lang="en-GB" sz="1100" dirty="0">
                <a:latin typeface="EC Square Sans Pro" panose="020B0506040000020004" pitchFamily="34" charset="0"/>
              </a:rPr>
              <a:t> in </a:t>
            </a:r>
            <a:r>
              <a:rPr lang="en-GB" sz="1100" i="1" dirty="0">
                <a:latin typeface="EC Square Sans Pro" panose="020B0506040000020004" pitchFamily="34" charset="0"/>
              </a:rPr>
              <a:t>E. coli </a:t>
            </a:r>
            <a:r>
              <a:rPr lang="en-GB" sz="1100" dirty="0">
                <a:latin typeface="EC Square Sans Pro" panose="020B0506040000020004" pitchFamily="34" charset="0"/>
              </a:rPr>
              <a:t>bacteria from broilers, 2009-2021</a:t>
            </a:r>
          </a:p>
          <a:p>
            <a:pPr algn="l"/>
            <a:r>
              <a:rPr lang="en-GB" sz="1100" b="0" i="0" u="none" strike="noStrike" baseline="0" dirty="0">
                <a:solidFill>
                  <a:srgbClr val="000000"/>
                </a:solidFill>
                <a:latin typeface="EC Square Sans Pro" panose="020B0506040000020004" pitchFamily="34" charset="0"/>
              </a:rPr>
              <a:t>In the 30 countries reporting data on bacteria samples from broilers, 68 samples reported decreasing trends and 20 samples reported increasing trends. </a:t>
            </a:r>
          </a:p>
          <a:p>
            <a:pPr algn="l"/>
            <a:r>
              <a:rPr lang="en-GB" sz="1100" b="0" i="0" u="none" strike="noStrike" baseline="0" dirty="0">
                <a:solidFill>
                  <a:srgbClr val="000000"/>
                </a:solidFill>
                <a:latin typeface="EC Square Sans Pro" panose="020B0506040000020004" pitchFamily="34" charset="0"/>
              </a:rPr>
              <a:t>- In 16 countries, only decreasing trends were observed. Notably, in Ireland, Italy, Latvia, the Netherlands and Spain, resistance has decreased for all four antimicrobials</a:t>
            </a:r>
          </a:p>
          <a:p>
            <a:pPr algn="l"/>
            <a:r>
              <a:rPr lang="en-GB" sz="1100" b="0" i="0" u="none" strike="noStrike" baseline="0" dirty="0">
                <a:solidFill>
                  <a:srgbClr val="000000"/>
                </a:solidFill>
                <a:latin typeface="EC Square Sans Pro" panose="020B0506040000020004" pitchFamily="34" charset="0"/>
              </a:rPr>
              <a:t>and in Croatia, Estonia, France, Lithuania and Portugal for three antimicrobials. </a:t>
            </a:r>
          </a:p>
          <a:p>
            <a:pPr marL="285750" indent="-285750" algn="l">
              <a:buFontTx/>
              <a:buChar char="-"/>
            </a:pPr>
            <a:r>
              <a:rPr lang="en-GB" sz="1100" b="0" i="0" u="none" strike="noStrike" baseline="0" dirty="0">
                <a:solidFill>
                  <a:srgbClr val="000000"/>
                </a:solidFill>
                <a:latin typeface="EC Square Sans Pro" panose="020B0506040000020004" pitchFamily="34" charset="0"/>
              </a:rPr>
              <a:t>In contrast, in three countries, only increasing trends were observed. </a:t>
            </a:r>
          </a:p>
          <a:p>
            <a:pPr marL="285750" indent="-285750" algn="l">
              <a:buFontTx/>
              <a:buChar char="-"/>
            </a:pPr>
            <a:r>
              <a:rPr lang="en-GB" sz="1100" b="0" i="0" u="none" strike="noStrike" baseline="0" dirty="0">
                <a:solidFill>
                  <a:srgbClr val="000000"/>
                </a:solidFill>
                <a:latin typeface="EC Square Sans Pro" panose="020B0506040000020004" pitchFamily="34" charset="0"/>
              </a:rPr>
              <a:t>The last square shape shows the summary accumulated trend for all reporting countries (including UK): </a:t>
            </a:r>
            <a:r>
              <a:rPr lang="en-GB" sz="1100" b="0" i="0" u="sng" strike="noStrike" baseline="0" dirty="0">
                <a:solidFill>
                  <a:srgbClr val="000000"/>
                </a:solidFill>
                <a:latin typeface="EC Square Sans Pro" panose="020B0506040000020004" pitchFamily="34" charset="0"/>
              </a:rPr>
              <a:t>resistance to all four antimicrobials has decreased with statistical significance.</a:t>
            </a:r>
            <a:endParaRPr lang="en-GB" sz="1100" u="sng" dirty="0">
              <a:latin typeface="EC Square Sans Pro" panose="020B0506040000020004" pitchFamily="34" charset="0"/>
            </a:endParaRPr>
          </a:p>
        </p:txBody>
      </p:sp>
      <p:sp>
        <p:nvSpPr>
          <p:cNvPr id="4" name="Marcador de número de diapositiva 3"/>
          <p:cNvSpPr>
            <a:spLocks noGrp="1"/>
          </p:cNvSpPr>
          <p:nvPr>
            <p:ph type="sldNum" sz="quarter" idx="5"/>
          </p:nvPr>
        </p:nvSpPr>
        <p:spPr/>
        <p:txBody>
          <a:bodyPr/>
          <a:lstStyle/>
          <a:p>
            <a:fld id="{3BF68CBC-6CFC-428F-8CC1-256870B442D5}" type="slidenum">
              <a:rPr lang="en-GB" smtClean="0"/>
              <a:t>35</a:t>
            </a:fld>
            <a:endParaRPr lang="en-GB"/>
          </a:p>
        </p:txBody>
      </p:sp>
    </p:spTree>
    <p:extLst>
      <p:ext uri="{BB962C8B-B14F-4D97-AF65-F5344CB8AC3E}">
        <p14:creationId xmlns:p14="http://schemas.microsoft.com/office/powerpoint/2010/main" val="42862317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a:p>
            <a:r>
              <a:rPr lang="es-ES" b="1" dirty="0"/>
              <a:t>Reduce: </a:t>
            </a:r>
          </a:p>
          <a:p>
            <a:pPr marL="171450" indent="-171450">
              <a:buFontTx/>
              <a:buChar char="-"/>
            </a:pPr>
            <a:r>
              <a:rPr lang="es-ES" dirty="0"/>
              <a:t>Set targets: </a:t>
            </a:r>
            <a:r>
              <a:rPr lang="en-GB" b="0" i="0" dirty="0">
                <a:solidFill>
                  <a:srgbClr val="FFFFFF"/>
                </a:solidFill>
                <a:effectLst/>
                <a:latin typeface="Myriad"/>
              </a:rPr>
              <a:t>Set targets for reducing the use of critically important antimicrobials that are vital for the treatment of serious human diseases.</a:t>
            </a:r>
            <a:endParaRPr lang="es-ES" dirty="0"/>
          </a:p>
          <a:p>
            <a:pPr marL="171450" indent="-171450">
              <a:buFontTx/>
              <a:buChar char="-"/>
            </a:pPr>
            <a:r>
              <a:rPr lang="es-ES" dirty="0" err="1"/>
              <a:t>Increase</a:t>
            </a:r>
            <a:r>
              <a:rPr lang="es-ES" dirty="0"/>
              <a:t> </a:t>
            </a:r>
            <a:r>
              <a:rPr lang="es-ES" dirty="0" err="1"/>
              <a:t>responsibility</a:t>
            </a:r>
            <a:r>
              <a:rPr lang="es-ES" dirty="0"/>
              <a:t> </a:t>
            </a:r>
            <a:r>
              <a:rPr lang="es-ES" dirty="0" err="1"/>
              <a:t>of</a:t>
            </a:r>
            <a:r>
              <a:rPr lang="es-ES" dirty="0"/>
              <a:t> </a:t>
            </a:r>
            <a:r>
              <a:rPr lang="es-ES" dirty="0" err="1"/>
              <a:t>veterinarians</a:t>
            </a:r>
            <a:r>
              <a:rPr lang="es-ES" dirty="0"/>
              <a:t>; </a:t>
            </a:r>
            <a:r>
              <a:rPr lang="en-GB" b="0" i="0" dirty="0">
                <a:solidFill>
                  <a:srgbClr val="FFFFFF"/>
                </a:solidFill>
                <a:effectLst/>
                <a:latin typeface="Myriad"/>
              </a:rPr>
              <a:t>Veterinarians should be accountable for their prescribing decisions. Decisions should be based on regular farm visits, clinical examination of animals and laboratory tests.</a:t>
            </a:r>
            <a:endParaRPr lang="es-ES" dirty="0"/>
          </a:p>
          <a:p>
            <a:pPr marL="171450" indent="-171450">
              <a:buFontTx/>
              <a:buChar char="-"/>
            </a:pPr>
            <a:r>
              <a:rPr lang="es-ES" dirty="0"/>
              <a:t>Use </a:t>
            </a:r>
            <a:r>
              <a:rPr lang="es-ES" dirty="0" err="1"/>
              <a:t>antimicrobials</a:t>
            </a:r>
            <a:r>
              <a:rPr lang="es-ES" dirty="0"/>
              <a:t> </a:t>
            </a:r>
            <a:r>
              <a:rPr lang="es-ES" dirty="0" err="1"/>
              <a:t>only</a:t>
            </a:r>
            <a:r>
              <a:rPr lang="es-ES" dirty="0"/>
              <a:t> </a:t>
            </a:r>
            <a:r>
              <a:rPr lang="es-ES" dirty="0" err="1"/>
              <a:t>when</a:t>
            </a:r>
            <a:r>
              <a:rPr lang="es-ES" dirty="0"/>
              <a:t> </a:t>
            </a:r>
            <a:r>
              <a:rPr lang="es-ES" dirty="0" err="1"/>
              <a:t>needed</a:t>
            </a:r>
            <a:r>
              <a:rPr lang="es-ES" dirty="0"/>
              <a:t>: </a:t>
            </a:r>
            <a:r>
              <a:rPr lang="en-GB" b="0" i="0" dirty="0">
                <a:solidFill>
                  <a:srgbClr val="FFFFFF"/>
                </a:solidFill>
                <a:effectLst/>
                <a:latin typeface="Myriad"/>
              </a:rPr>
              <a:t>Antimicrobials should not be used to prevent diseases in healthy animals. The preventive use of antimicrobials should be phased out.</a:t>
            </a:r>
            <a:endParaRPr lang="es-ES" dirty="0"/>
          </a:p>
          <a:p>
            <a:r>
              <a:rPr lang="es-ES" b="1" dirty="0" err="1"/>
              <a:t>Replace</a:t>
            </a:r>
            <a:r>
              <a:rPr lang="es-ES" dirty="0"/>
              <a:t>: </a:t>
            </a:r>
            <a:r>
              <a:rPr lang="es-ES" dirty="0" err="1"/>
              <a:t>could</a:t>
            </a:r>
            <a:r>
              <a:rPr lang="es-ES" dirty="0"/>
              <a:t> mean </a:t>
            </a:r>
          </a:p>
          <a:p>
            <a:pPr marL="171450" lvl="1" indent="-171450" algn="l" defTabSz="914400" rtl="0" eaLnBrk="1" latinLnBrk="0" hangingPunct="1">
              <a:buFontTx/>
              <a:buChar char="-"/>
            </a:pPr>
            <a:r>
              <a:rPr lang="es-ES" sz="1200" b="0" i="0" kern="1200" dirty="0" err="1">
                <a:solidFill>
                  <a:srgbClr val="FFFFFF"/>
                </a:solidFill>
                <a:effectLst/>
                <a:latin typeface="Myriad"/>
                <a:ea typeface="+mn-ea"/>
                <a:cs typeface="+mn-cs"/>
              </a:rPr>
              <a:t>Consider</a:t>
            </a:r>
            <a:r>
              <a:rPr lang="es-ES" sz="1200" b="0" i="0" kern="1200" dirty="0">
                <a:solidFill>
                  <a:srgbClr val="FFFFFF"/>
                </a:solidFill>
                <a:effectLst/>
                <a:latin typeface="Myriad"/>
                <a:ea typeface="+mn-ea"/>
                <a:cs typeface="+mn-cs"/>
              </a:rPr>
              <a:t> </a:t>
            </a:r>
            <a:r>
              <a:rPr lang="en-GB" sz="1200" kern="1200" dirty="0">
                <a:solidFill>
                  <a:schemeClr val="tx1"/>
                </a:solidFill>
                <a:latin typeface="+mn-lt"/>
                <a:ea typeface="+mn-ea"/>
                <a:cs typeface="+mn-cs"/>
              </a:rPr>
              <a:t>alternatives to antimicrobials that have been shown to improve animal health and that could reduce the need for antimicrobials. These include probiotics, prebiotics, bacteriophages and organic acids.</a:t>
            </a:r>
          </a:p>
          <a:p>
            <a:pPr marL="171450" lvl="1" indent="-171450" algn="l" defTabSz="914400" rtl="0" eaLnBrk="1" latinLnBrk="0" hangingPunct="1">
              <a:buFontTx/>
              <a:buChar char="-"/>
            </a:pPr>
            <a:r>
              <a:rPr lang="en-GB" sz="1200" kern="1200" dirty="0">
                <a:solidFill>
                  <a:schemeClr val="tx1"/>
                </a:solidFill>
                <a:latin typeface="+mn-lt"/>
                <a:ea typeface="+mn-ea"/>
                <a:cs typeface="+mn-cs"/>
              </a:rPr>
              <a:t>Research new alternatives: New scientific studies are needed to investigate alternatives to antimicrobials or to reduce their need.</a:t>
            </a:r>
          </a:p>
          <a:p>
            <a:pPr marL="171450" lvl="1" indent="-171450" algn="l" defTabSz="914400" rtl="0" eaLnBrk="1" latinLnBrk="0" hangingPunct="1">
              <a:buFontTx/>
              <a:buChar char="-"/>
            </a:pPr>
            <a:r>
              <a:rPr lang="en-GB" sz="1200" kern="1200" dirty="0">
                <a:solidFill>
                  <a:schemeClr val="tx1"/>
                </a:solidFill>
                <a:latin typeface="+mn-lt"/>
                <a:ea typeface="+mn-ea"/>
                <a:cs typeface="+mn-cs"/>
              </a:rPr>
              <a:t>Develop a EU legal framework: A clear EU legal framework is needed to boost the development and possible authorisation of products that can be used as alternatives to antimicrobials.</a:t>
            </a:r>
          </a:p>
          <a:p>
            <a:r>
              <a:rPr lang="es-ES" b="1" dirty="0" err="1"/>
              <a:t>Rethink</a:t>
            </a:r>
            <a:r>
              <a:rPr lang="es-ES" dirty="0"/>
              <a:t>: </a:t>
            </a:r>
            <a:r>
              <a:rPr lang="es-ES" dirty="0" err="1"/>
              <a:t>the</a:t>
            </a:r>
            <a:r>
              <a:rPr lang="es-ES" dirty="0"/>
              <a:t> </a:t>
            </a:r>
            <a:r>
              <a:rPr lang="es-ES" dirty="0" err="1"/>
              <a:t>livestock</a:t>
            </a:r>
            <a:r>
              <a:rPr lang="es-ES" dirty="0"/>
              <a:t> </a:t>
            </a:r>
            <a:r>
              <a:rPr lang="es-ES" dirty="0" err="1"/>
              <a:t>production</a:t>
            </a:r>
            <a:r>
              <a:rPr lang="es-ES" dirty="0"/>
              <a:t> </a:t>
            </a:r>
            <a:r>
              <a:rPr lang="es-ES" dirty="0" err="1"/>
              <a:t>system</a:t>
            </a:r>
            <a:endParaRPr lang="es-ES" dirty="0"/>
          </a:p>
          <a:p>
            <a:pPr marL="171450" lvl="1" indent="-171450" algn="l" defTabSz="914400" rtl="0" eaLnBrk="1" latinLnBrk="0" hangingPunct="1">
              <a:buFontTx/>
              <a:buChar char="-"/>
            </a:pPr>
            <a:r>
              <a:rPr lang="es-ES" sz="1200" b="0" i="0" kern="1200" dirty="0" err="1">
                <a:solidFill>
                  <a:srgbClr val="FFFFFF"/>
                </a:solidFill>
                <a:effectLst/>
                <a:latin typeface="Myriad"/>
                <a:ea typeface="+mn-ea"/>
                <a:cs typeface="+mn-cs"/>
              </a:rPr>
              <a:t>Consider</a:t>
            </a:r>
            <a:r>
              <a:rPr lang="es-ES" sz="1200" b="0" i="0" kern="1200" dirty="0">
                <a:solidFill>
                  <a:srgbClr val="FFFFFF"/>
                </a:solidFill>
                <a:effectLst/>
                <a:latin typeface="Myriad"/>
                <a:ea typeface="+mn-ea"/>
                <a:cs typeface="+mn-cs"/>
              </a:rPr>
              <a:t> </a:t>
            </a:r>
            <a:r>
              <a:rPr lang="en-GB" sz="1200" kern="1200" dirty="0">
                <a:solidFill>
                  <a:schemeClr val="tx1"/>
                </a:solidFill>
                <a:latin typeface="+mn-lt"/>
                <a:ea typeface="+mn-ea"/>
                <a:cs typeface="+mn-cs"/>
              </a:rPr>
              <a:t>alternatives to antimicrobials that have been shown to improve animal health and that could reduce the need for antimicrobials.</a:t>
            </a:r>
          </a:p>
          <a:p>
            <a:pPr marL="171450" lvl="1" indent="-171450" algn="l" defTabSz="914400" rtl="0" eaLnBrk="1" latinLnBrk="0" hangingPunct="1">
              <a:buFontTx/>
              <a:buChar char="-"/>
            </a:pPr>
            <a:endParaRPr lang="en-GB" sz="1200" kern="1200" dirty="0">
              <a:solidFill>
                <a:schemeClr val="tx1"/>
              </a:solidFill>
              <a:latin typeface="+mn-lt"/>
              <a:ea typeface="+mn-ea"/>
              <a:cs typeface="+mn-cs"/>
            </a:endParaRPr>
          </a:p>
          <a:p>
            <a:pPr marL="171450" lvl="1" indent="-171450" algn="l" defTabSz="914400" rtl="0" eaLnBrk="1" latinLnBrk="0" hangingPunct="1">
              <a:buFontTx/>
              <a:buChar char="-"/>
            </a:pPr>
            <a:r>
              <a:rPr lang="en-GB" sz="1200" kern="1200" dirty="0">
                <a:solidFill>
                  <a:schemeClr val="tx1"/>
                </a:solidFill>
                <a:latin typeface="+mn-lt"/>
                <a:ea typeface="+mn-ea"/>
                <a:cs typeface="+mn-cs"/>
              </a:rPr>
              <a:t>Improve prevention and control of diseases in animals; </a:t>
            </a:r>
            <a:r>
              <a:rPr lang="en-GB" b="0" i="0" dirty="0">
                <a:solidFill>
                  <a:srgbClr val="FFFFFF"/>
                </a:solidFill>
                <a:effectLst/>
                <a:latin typeface="Myriad"/>
              </a:rPr>
              <a:t>This includes better farming practices to prevent the introduction of diseases to farms, improving the health and welfare of animals, and protecting them from diseases through vaccines or genetic selection.</a:t>
            </a:r>
            <a:endParaRPr lang="en-GB" sz="1200" kern="1200" dirty="0">
              <a:solidFill>
                <a:schemeClr val="tx1"/>
              </a:solidFill>
              <a:latin typeface="+mn-lt"/>
              <a:ea typeface="+mn-ea"/>
              <a:cs typeface="+mn-cs"/>
            </a:endParaRPr>
          </a:p>
          <a:p>
            <a:pPr marL="171450" lvl="1" indent="-171450" algn="l" defTabSz="914400" rtl="0" eaLnBrk="1" latinLnBrk="0" hangingPunct="1">
              <a:buFontTx/>
              <a:buChar char="-"/>
            </a:pPr>
            <a:r>
              <a:rPr lang="en-GB" sz="1200" kern="1200" dirty="0">
                <a:solidFill>
                  <a:schemeClr val="tx1"/>
                </a:solidFill>
                <a:latin typeface="+mn-lt"/>
                <a:ea typeface="+mn-ea"/>
                <a:cs typeface="+mn-cs"/>
              </a:rPr>
              <a:t>Consider alternative farming systems: </a:t>
            </a:r>
            <a:r>
              <a:rPr lang="en-GB" b="0" i="0" dirty="0">
                <a:solidFill>
                  <a:srgbClr val="FFFFFF"/>
                </a:solidFill>
                <a:effectLst/>
                <a:latin typeface="Myriad"/>
              </a:rPr>
              <a:t>Farming systems where antimicrobials are often used should be evaluated. Alternative systems leading to a reduced use of antimicrobials should be explored.</a:t>
            </a:r>
            <a:endParaRPr lang="en-GB" sz="1200" kern="1200" dirty="0">
              <a:solidFill>
                <a:schemeClr val="tx1"/>
              </a:solidFill>
              <a:latin typeface="+mn-lt"/>
              <a:ea typeface="+mn-ea"/>
              <a:cs typeface="+mn-cs"/>
            </a:endParaRPr>
          </a:p>
          <a:p>
            <a:pPr marL="171450" lvl="1" indent="-171450" algn="l" defTabSz="914400" rtl="0" eaLnBrk="1" latinLnBrk="0" hangingPunct="1">
              <a:buFontTx/>
              <a:buChar char="-"/>
            </a:pPr>
            <a:r>
              <a:rPr lang="en-GB" sz="1200" kern="1200" dirty="0">
                <a:solidFill>
                  <a:schemeClr val="tx1"/>
                </a:solidFill>
                <a:latin typeface="+mn-lt"/>
                <a:ea typeface="+mn-ea"/>
                <a:cs typeface="+mn-cs"/>
              </a:rPr>
              <a:t>Offer education:  </a:t>
            </a:r>
            <a:r>
              <a:rPr lang="en-GB" b="0" i="0" dirty="0">
                <a:solidFill>
                  <a:srgbClr val="FFFFFF"/>
                </a:solidFill>
                <a:effectLst/>
                <a:latin typeface="Myriad"/>
              </a:rPr>
              <a:t>Education and awareness of AMR should be addressed to all levels of society but in particular to veterinarians and farmers.</a:t>
            </a:r>
            <a:endParaRPr lang="en-GB" sz="1200" kern="1200" dirty="0">
              <a:solidFill>
                <a:schemeClr val="tx1"/>
              </a:solidFill>
              <a:latin typeface="+mn-lt"/>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fld id="{3BF68CBC-6CFC-428F-8CC1-256870B442D5}" type="slidenum">
              <a:rPr lang="en-GB" smtClean="0"/>
              <a:t>36</a:t>
            </a:fld>
            <a:endParaRPr lang="en-GB"/>
          </a:p>
        </p:txBody>
      </p:sp>
    </p:spTree>
    <p:extLst>
      <p:ext uri="{BB962C8B-B14F-4D97-AF65-F5344CB8AC3E}">
        <p14:creationId xmlns:p14="http://schemas.microsoft.com/office/powerpoint/2010/main" val="5949651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3BF68CBC-6CFC-428F-8CC1-256870B442D5}" type="slidenum">
              <a:rPr lang="en-GB" smtClean="0"/>
              <a:t>37</a:t>
            </a:fld>
            <a:endParaRPr lang="en-GB"/>
          </a:p>
        </p:txBody>
      </p:sp>
    </p:spTree>
    <p:extLst>
      <p:ext uri="{BB962C8B-B14F-4D97-AF65-F5344CB8AC3E}">
        <p14:creationId xmlns:p14="http://schemas.microsoft.com/office/powerpoint/2010/main" val="2193665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z="1100" b="0" i="0" dirty="0">
                <a:solidFill>
                  <a:srgbClr val="404040"/>
                </a:solidFill>
                <a:effectLst/>
                <a:latin typeface="arial" panose="020B0604020202020204" pitchFamily="34" charset="0"/>
              </a:rPr>
              <a:t>Antimicrobial resistance (AMR) is the ability of micro-organisms to survive or grow despite antimicrobial agent that normally inhibits or kills that </a:t>
            </a:r>
            <a:r>
              <a:rPr lang="en-GB" sz="1100" dirty="0">
                <a:solidFill>
                  <a:srgbClr val="404040"/>
                </a:solidFill>
                <a:latin typeface="arial" panose="020B0604020202020204" pitchFamily="34" charset="0"/>
              </a:rPr>
              <a:t>micro-organism. </a:t>
            </a:r>
          </a:p>
          <a:p>
            <a:pPr algn="l"/>
            <a:r>
              <a:rPr lang="en-GB" sz="1100" dirty="0">
                <a:solidFill>
                  <a:srgbClr val="404040"/>
                </a:solidFill>
                <a:latin typeface="arial" panose="020B0604020202020204" pitchFamily="34" charset="0"/>
              </a:rPr>
              <a:t>It is the consequence of a natural selection and genetics. </a:t>
            </a:r>
            <a:r>
              <a:rPr lang="en-GB" sz="1100" b="0" i="0" dirty="0">
                <a:solidFill>
                  <a:srgbClr val="1F1F1F"/>
                </a:solidFill>
                <a:effectLst/>
                <a:latin typeface="Google Sans"/>
              </a:rPr>
              <a:t>Antibiotic resistance occurs too when bacteria change to protect themselves from an antibiotic. </a:t>
            </a:r>
          </a:p>
          <a:p>
            <a:pPr algn="l"/>
            <a:r>
              <a:rPr lang="en-GB" sz="1100" dirty="0">
                <a:solidFill>
                  <a:srgbClr val="404040"/>
                </a:solidFill>
                <a:latin typeface="arial" panose="020B0604020202020204" pitchFamily="34" charset="0"/>
              </a:rPr>
              <a:t>And additional human drivers promote resistance development such as: </a:t>
            </a:r>
          </a:p>
          <a:p>
            <a:pPr marL="285750" indent="-285750" algn="l">
              <a:buFont typeface="Arial" panose="020B0604020202020204" pitchFamily="34" charset="0"/>
              <a:buChar char="•"/>
            </a:pPr>
            <a:r>
              <a:rPr lang="en-GB" sz="1100" dirty="0">
                <a:solidFill>
                  <a:srgbClr val="404040"/>
                </a:solidFill>
                <a:latin typeface="arial" panose="020B0604020202020204" pitchFamily="34" charset="0"/>
              </a:rPr>
              <a:t>Inappropriate use: </a:t>
            </a:r>
          </a:p>
          <a:p>
            <a:pPr marL="742950" lvl="1" indent="-285750" algn="l">
              <a:buFont typeface="Arial" panose="020B0604020202020204" pitchFamily="34" charset="0"/>
              <a:buChar char="•"/>
            </a:pPr>
            <a:r>
              <a:rPr lang="en-GB" sz="1100" dirty="0">
                <a:solidFill>
                  <a:srgbClr val="404040"/>
                </a:solidFill>
                <a:latin typeface="arial" panose="020B0604020202020204" pitchFamily="34" charset="0"/>
              </a:rPr>
              <a:t>Overuse: </a:t>
            </a:r>
          </a:p>
          <a:p>
            <a:pPr marL="1200150" lvl="2" indent="-285750" algn="l">
              <a:buFont typeface="Arial" panose="020B0604020202020204" pitchFamily="34" charset="0"/>
              <a:buChar char="•"/>
            </a:pPr>
            <a:r>
              <a:rPr lang="en-GB" sz="1100" dirty="0">
                <a:solidFill>
                  <a:srgbClr val="404040"/>
                </a:solidFill>
                <a:latin typeface="arial" panose="020B0604020202020204" pitchFamily="34" charset="0"/>
              </a:rPr>
              <a:t>sharing antibiotics</a:t>
            </a:r>
          </a:p>
          <a:p>
            <a:pPr marL="1200150" lvl="2" indent="-285750" algn="l">
              <a:buFont typeface="Arial" panose="020B0604020202020204" pitchFamily="34" charset="0"/>
              <a:buChar char="•"/>
            </a:pPr>
            <a:r>
              <a:rPr lang="en-GB" sz="1100" dirty="0">
                <a:solidFill>
                  <a:srgbClr val="404040"/>
                </a:solidFill>
                <a:latin typeface="arial" panose="020B0604020202020204" pitchFamily="34" charset="0"/>
              </a:rPr>
              <a:t>using antibiotics without the need for that</a:t>
            </a:r>
          </a:p>
          <a:p>
            <a:pPr marL="1200150" lvl="2" indent="-285750" algn="l">
              <a:buFont typeface="Arial" panose="020B0604020202020204" pitchFamily="34" charset="0"/>
              <a:buChar char="•"/>
            </a:pPr>
            <a:r>
              <a:rPr lang="en-GB" sz="1100" dirty="0">
                <a:solidFill>
                  <a:srgbClr val="404040"/>
                </a:solidFill>
                <a:latin typeface="arial" panose="020B0604020202020204" pitchFamily="34" charset="0"/>
              </a:rPr>
              <a:t>using antibiotics for viral infections and inflammation</a:t>
            </a:r>
          </a:p>
          <a:p>
            <a:pPr marL="742950" lvl="1" indent="-285750" algn="l">
              <a:buFont typeface="Arial" panose="020B0604020202020204" pitchFamily="34" charset="0"/>
              <a:buChar char="•"/>
            </a:pPr>
            <a:r>
              <a:rPr lang="en-GB" sz="1100" dirty="0">
                <a:solidFill>
                  <a:srgbClr val="404040"/>
                </a:solidFill>
                <a:latin typeface="arial" panose="020B0604020202020204" pitchFamily="34" charset="0"/>
              </a:rPr>
              <a:t>Misuse: </a:t>
            </a:r>
          </a:p>
          <a:p>
            <a:pPr marL="1200150" lvl="2" indent="-285750" algn="l">
              <a:buFont typeface="Arial" panose="020B0604020202020204" pitchFamily="34" charset="0"/>
              <a:buChar char="•"/>
            </a:pPr>
            <a:r>
              <a:rPr lang="en-GB" sz="1100" dirty="0">
                <a:solidFill>
                  <a:srgbClr val="404040"/>
                </a:solidFill>
                <a:latin typeface="arial" panose="020B0604020202020204" pitchFamily="34" charset="0"/>
              </a:rPr>
              <a:t>using antimicrobials as animal growth promoters on farms or in aquaculture</a:t>
            </a:r>
          </a:p>
          <a:p>
            <a:pPr marL="1200150" lvl="2" indent="-285750" algn="l">
              <a:buFont typeface="Arial" panose="020B0604020202020204" pitchFamily="34" charset="0"/>
              <a:buChar char="•"/>
            </a:pPr>
            <a:r>
              <a:rPr lang="en-GB" sz="1100" dirty="0">
                <a:solidFill>
                  <a:srgbClr val="404040"/>
                </a:solidFill>
                <a:latin typeface="arial" panose="020B0604020202020204" pitchFamily="34" charset="0"/>
              </a:rPr>
              <a:t>not completing the course or taking an insufficient dose</a:t>
            </a:r>
          </a:p>
          <a:p>
            <a:pPr marL="1200150" lvl="2" indent="-285750" algn="l">
              <a:buFont typeface="Arial" panose="020B0604020202020204" pitchFamily="34" charset="0"/>
              <a:buChar char="•"/>
            </a:pPr>
            <a:r>
              <a:rPr lang="en-GB" sz="1100" dirty="0">
                <a:solidFill>
                  <a:srgbClr val="404040"/>
                </a:solidFill>
                <a:latin typeface="arial" panose="020B0604020202020204" pitchFamily="34" charset="0"/>
              </a:rPr>
              <a:t>taking antibiotics for the wrong indications such as viral infection and inflammation</a:t>
            </a:r>
          </a:p>
          <a:p>
            <a:pPr algn="l"/>
            <a:endParaRPr lang="en-GB" sz="1100" dirty="0">
              <a:solidFill>
                <a:srgbClr val="404040"/>
              </a:solidFill>
              <a:latin typeface="arial" panose="020B0604020202020204" pitchFamily="34" charset="0"/>
            </a:endParaRPr>
          </a:p>
          <a:p>
            <a:pPr algn="l"/>
            <a:r>
              <a:rPr lang="en-GB" sz="1100" b="0" i="0" u="none" strike="noStrike" baseline="0" dirty="0">
                <a:latin typeface="ECSquareSansPro-Regular"/>
              </a:rPr>
              <a:t>Over time, this makes antimicrobials less effective and ultimately useless in human and </a:t>
            </a:r>
            <a:r>
              <a:rPr lang="en-GB" sz="1100" b="0" i="0" u="none" strike="noStrike" baseline="0" dirty="0">
                <a:solidFill>
                  <a:srgbClr val="FFFFFF"/>
                </a:solidFill>
                <a:latin typeface="ECSquareSansPro-Regular"/>
              </a:rPr>
              <a:t>veterinary medicine.</a:t>
            </a:r>
            <a:endParaRPr lang="en-GB" sz="1100" b="0" i="0" u="none" strike="noStrike" baseline="0" dirty="0">
              <a:latin typeface="ArialMT"/>
            </a:endParaRPr>
          </a:p>
          <a:p>
            <a:r>
              <a:rPr lang="en-GB" sz="1100" b="0" i="0" dirty="0">
                <a:solidFill>
                  <a:srgbClr val="1F1F1F"/>
                </a:solidFill>
                <a:effectLst/>
                <a:latin typeface="Google Sans"/>
              </a:rPr>
              <a:t>All bacteria spread through air, water, soil, food or living vectors. </a:t>
            </a:r>
          </a:p>
          <a:p>
            <a:r>
              <a:rPr lang="en-GB" sz="1100" b="0" i="0" dirty="0">
                <a:solidFill>
                  <a:srgbClr val="1F1F1F"/>
                </a:solidFill>
                <a:effectLst/>
                <a:latin typeface="Google Sans"/>
              </a:rPr>
              <a:t>Next slide illustrates the various directions of spread. </a:t>
            </a:r>
          </a:p>
        </p:txBody>
      </p:sp>
      <p:sp>
        <p:nvSpPr>
          <p:cNvPr id="4" name="Marcador de número de diapositiva 3"/>
          <p:cNvSpPr>
            <a:spLocks noGrp="1"/>
          </p:cNvSpPr>
          <p:nvPr>
            <p:ph type="sldNum" sz="quarter" idx="5"/>
          </p:nvPr>
        </p:nvSpPr>
        <p:spPr/>
        <p:txBody>
          <a:bodyPr/>
          <a:lstStyle/>
          <a:p>
            <a:fld id="{3BF68CBC-6CFC-428F-8CC1-256870B442D5}" type="slidenum">
              <a:rPr lang="en-GB" smtClean="0"/>
              <a:t>6</a:t>
            </a:fld>
            <a:endParaRPr lang="en-GB"/>
          </a:p>
        </p:txBody>
      </p:sp>
    </p:spTree>
    <p:extLst>
      <p:ext uri="{BB962C8B-B14F-4D97-AF65-F5344CB8AC3E}">
        <p14:creationId xmlns:p14="http://schemas.microsoft.com/office/powerpoint/2010/main" val="1105173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a:t>The resistance can be spread in many different ways through the environment, food or via close contact with animals and other humans:</a:t>
            </a:r>
          </a:p>
          <a:p>
            <a:endParaRPr lang="en-GB" dirty="0"/>
          </a:p>
          <a:p>
            <a:r>
              <a:rPr lang="en-GB" dirty="0"/>
              <a:t>Antimicrobials are given to animals and humans.</a:t>
            </a:r>
          </a:p>
          <a:p>
            <a:r>
              <a:rPr lang="en-GB" sz="1200" kern="1200" dirty="0">
                <a:solidFill>
                  <a:schemeClr val="tx1"/>
                </a:solidFill>
                <a:latin typeface="+mn-lt"/>
                <a:ea typeface="+mn-ea"/>
                <a:cs typeface="+mn-cs"/>
              </a:rPr>
              <a:t>B</a:t>
            </a:r>
            <a:r>
              <a:rPr lang="en-GB" dirty="0"/>
              <a:t>acteria in their guts </a:t>
            </a:r>
            <a:r>
              <a:rPr lang="en-GB" dirty="0">
                <a:solidFill>
                  <a:srgbClr val="FF0000"/>
                </a:solidFill>
              </a:rPr>
              <a:t>can develop resistance</a:t>
            </a:r>
            <a:r>
              <a:rPr lang="en-GB" dirty="0"/>
              <a:t>.</a:t>
            </a:r>
          </a:p>
          <a:p>
            <a:endParaRPr lang="en-GB" dirty="0"/>
          </a:p>
          <a:p>
            <a:r>
              <a:rPr lang="en-GB" dirty="0"/>
              <a:t>From animals to humans, via food or environment:</a:t>
            </a:r>
          </a:p>
          <a:p>
            <a:r>
              <a:rPr lang="en-GB" dirty="0"/>
              <a:t>- Drug-resistant bacteria can remain on meat from animals. When not handled or cooked properly (hygiene measures), the bacteria can spread to humans. </a:t>
            </a:r>
          </a:p>
          <a:p>
            <a:pPr marL="171450" indent="-171450">
              <a:buFontTx/>
              <a:buChar char="-"/>
            </a:pPr>
            <a:r>
              <a:rPr lang="en-GB" dirty="0"/>
              <a:t>Animal fa</a:t>
            </a:r>
            <a:r>
              <a:rPr lang="en-GB" dirty="0">
                <a:highlight>
                  <a:srgbClr val="FFFF00"/>
                </a:highlight>
              </a:rPr>
              <a:t>e</a:t>
            </a:r>
            <a:r>
              <a:rPr lang="en-GB" dirty="0"/>
              <a:t>ces with drug-resistant bacteria may be spread by the fertilizers and/or water, used in food crops.</a:t>
            </a:r>
          </a:p>
          <a:p>
            <a:pPr marL="171450" indent="-171450">
              <a:buFontTx/>
              <a:buChar char="-"/>
            </a:pPr>
            <a:r>
              <a:rPr lang="en-GB" dirty="0"/>
              <a:t>Drug-resistant bacteria in animal faeces can remain in crops and be eaten. These bacteria can remain in the human gut. </a:t>
            </a:r>
          </a:p>
          <a:p>
            <a:pPr marL="171450" indent="-171450">
              <a:buFontTx/>
              <a:buChar char="-"/>
            </a:pPr>
            <a:r>
              <a:rPr lang="en-GB" dirty="0"/>
              <a:t>Drug-resistant bacteria in animals may be spread to other animals in the farm, via water, faecal contamination, close contact.</a:t>
            </a:r>
          </a:p>
          <a:p>
            <a:pPr marL="0" indent="0">
              <a:buFontTx/>
              <a:buNone/>
            </a:pPr>
            <a:endParaRPr lang="en-GB" dirty="0"/>
          </a:p>
          <a:p>
            <a:pPr marL="0" indent="0">
              <a:buFontTx/>
              <a:buNone/>
            </a:pPr>
            <a:r>
              <a:rPr lang="en-GB" dirty="0"/>
              <a:t>From humans to humans, via hospitals, close contact with pets, in the community and via environment:</a:t>
            </a:r>
          </a:p>
          <a:p>
            <a:pPr marL="171450" indent="-171450">
              <a:buFontTx/>
              <a:buChar char="-"/>
            </a:pPr>
            <a:r>
              <a:rPr lang="en-GB" dirty="0"/>
              <a:t>Humans may develop resistance to drugs in the gut, and can also develop resistance from overuse or misuse of antimicrobials. </a:t>
            </a:r>
          </a:p>
          <a:p>
            <a:pPr marL="171450" indent="-171450">
              <a:buFontTx/>
              <a:buChar char="-"/>
            </a:pPr>
            <a:r>
              <a:rPr lang="en-GB" dirty="0"/>
              <a:t>At hospitals patients can develop resistance to drugs, that spreads when going home. It can also spread to other patients indirectly via unclean hands through surfaces within the healthcare facility. </a:t>
            </a:r>
          </a:p>
          <a:p>
            <a:pPr marL="171450" indent="-171450">
              <a:buFontTx/>
              <a:buChar char="-"/>
            </a:pPr>
            <a:r>
              <a:rPr lang="en-GB" dirty="0"/>
              <a:t>The drug-resistant bacteria can then be spread into the community.</a:t>
            </a:r>
          </a:p>
          <a:p>
            <a:endParaRPr lang="en-GB" dirty="0"/>
          </a:p>
        </p:txBody>
      </p:sp>
      <p:sp>
        <p:nvSpPr>
          <p:cNvPr id="4" name="Marcador de número de diapositiva 3"/>
          <p:cNvSpPr>
            <a:spLocks noGrp="1"/>
          </p:cNvSpPr>
          <p:nvPr>
            <p:ph type="sldNum" sz="quarter" idx="5"/>
          </p:nvPr>
        </p:nvSpPr>
        <p:spPr/>
        <p:txBody>
          <a:bodyPr/>
          <a:lstStyle/>
          <a:p>
            <a:fld id="{3BF68CBC-6CFC-428F-8CC1-256870B442D5}" type="slidenum">
              <a:rPr lang="en-GB" smtClean="0"/>
              <a:t>7</a:t>
            </a:fld>
            <a:endParaRPr lang="en-GB" dirty="0"/>
          </a:p>
        </p:txBody>
      </p:sp>
    </p:spTree>
    <p:extLst>
      <p:ext uri="{BB962C8B-B14F-4D97-AF65-F5344CB8AC3E}">
        <p14:creationId xmlns:p14="http://schemas.microsoft.com/office/powerpoint/2010/main" val="3279567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i="0" dirty="0">
                <a:solidFill>
                  <a:srgbClr val="3F4A52"/>
                </a:solidFill>
                <a:effectLst/>
                <a:latin typeface="Open Sans" panose="020B0606030504020204" pitchFamily="34" charset="0"/>
              </a:rPr>
              <a:t>In 2020, over </a:t>
            </a:r>
            <a:r>
              <a:rPr lang="en-GB" sz="1100" b="1" i="0" dirty="0">
                <a:solidFill>
                  <a:srgbClr val="3F4A52"/>
                </a:solidFill>
                <a:effectLst/>
                <a:latin typeface="Open Sans" panose="020B0606030504020204" pitchFamily="34" charset="0"/>
              </a:rPr>
              <a:t>800 000</a:t>
            </a:r>
            <a:r>
              <a:rPr lang="en-GB" sz="1100" b="0" i="0" dirty="0">
                <a:solidFill>
                  <a:srgbClr val="3F4A52"/>
                </a:solidFill>
                <a:effectLst/>
                <a:latin typeface="Open Sans" panose="020B0606030504020204" pitchFamily="34" charset="0"/>
              </a:rPr>
              <a:t> people were </a:t>
            </a:r>
            <a:r>
              <a:rPr lang="en-GB" sz="1100" b="1" i="0" dirty="0">
                <a:solidFill>
                  <a:srgbClr val="3F4A52"/>
                </a:solidFill>
                <a:effectLst/>
                <a:latin typeface="Open Sans" panose="020B0606030504020204" pitchFamily="34" charset="0"/>
              </a:rPr>
              <a:t>infected</a:t>
            </a:r>
            <a:r>
              <a:rPr lang="en-GB" sz="1100" b="0" i="0" dirty="0">
                <a:solidFill>
                  <a:srgbClr val="3F4A52"/>
                </a:solidFill>
                <a:effectLst/>
                <a:latin typeface="Open Sans" panose="020B0606030504020204" pitchFamily="34" charset="0"/>
              </a:rPr>
              <a:t> by antibiotic-resistant bacteria in Europe. The resultant diseases included pneumonia and bloodstream and intra-abdominal infections. (Source: ECDC European Centre for Disease Prevention and Control).</a:t>
            </a:r>
          </a:p>
          <a:p>
            <a:endParaRPr lang="es-ES" sz="1100" dirty="0"/>
          </a:p>
          <a:p>
            <a:r>
              <a:rPr lang="en-GB" sz="1100" b="0" i="0" dirty="0">
                <a:solidFill>
                  <a:srgbClr val="333333"/>
                </a:solidFill>
                <a:effectLst/>
                <a:latin typeface="Roboto" panose="02000000000000000000" pitchFamily="2" charset="0"/>
              </a:rPr>
              <a:t>Overall in the EU/EEA, AMR percentages for the bacterial species–antimicrobial group combinations under surveillance continue to be high:</a:t>
            </a:r>
          </a:p>
          <a:p>
            <a:pPr marL="171450" indent="-171450">
              <a:buFontTx/>
              <a:buChar char="-"/>
            </a:pPr>
            <a:r>
              <a:rPr lang="en-GB" sz="1100" b="0" i="0" dirty="0">
                <a:solidFill>
                  <a:srgbClr val="333333"/>
                </a:solidFill>
                <a:effectLst/>
                <a:latin typeface="Roboto" panose="02000000000000000000" pitchFamily="2" charset="0"/>
              </a:rPr>
              <a:t>carbapenem resistance in </a:t>
            </a:r>
            <a:r>
              <a:rPr lang="en-GB" sz="1100" b="0" i="1" dirty="0">
                <a:solidFill>
                  <a:srgbClr val="333333"/>
                </a:solidFill>
                <a:effectLst/>
                <a:latin typeface="Roboto" panose="02000000000000000000" pitchFamily="2" charset="0"/>
              </a:rPr>
              <a:t>Escherichia coli</a:t>
            </a:r>
            <a:r>
              <a:rPr lang="en-GB" sz="1100" b="0" i="0" dirty="0">
                <a:solidFill>
                  <a:srgbClr val="333333"/>
                </a:solidFill>
                <a:effectLst/>
                <a:latin typeface="Roboto" panose="02000000000000000000" pitchFamily="2" charset="0"/>
              </a:rPr>
              <a:t> and </a:t>
            </a:r>
            <a:r>
              <a:rPr lang="en-GB" sz="1100" b="0" i="1" dirty="0">
                <a:solidFill>
                  <a:srgbClr val="333333"/>
                </a:solidFill>
                <a:effectLst/>
                <a:latin typeface="Roboto" panose="02000000000000000000" pitchFamily="2" charset="0"/>
              </a:rPr>
              <a:t>Klebsiella pneumoniae </a:t>
            </a:r>
            <a:r>
              <a:rPr lang="en-GB" sz="1100" b="0" i="0" dirty="0">
                <a:solidFill>
                  <a:srgbClr val="333333"/>
                </a:solidFill>
                <a:effectLst/>
                <a:latin typeface="Roboto" panose="02000000000000000000" pitchFamily="2" charset="0"/>
              </a:rPr>
              <a:t>(</a:t>
            </a:r>
            <a:r>
              <a:rPr lang="en-GB" sz="1100" b="0" i="1" dirty="0">
                <a:solidFill>
                  <a:srgbClr val="333333"/>
                </a:solidFill>
                <a:effectLst/>
                <a:latin typeface="Roboto" panose="02000000000000000000" pitchFamily="2" charset="0"/>
              </a:rPr>
              <a:t>K. pneumoniae</a:t>
            </a:r>
            <a:r>
              <a:rPr lang="en-GB" sz="1100" b="0" i="0" dirty="0">
                <a:solidFill>
                  <a:srgbClr val="333333"/>
                </a:solidFill>
                <a:effectLst/>
                <a:latin typeface="Roboto" panose="02000000000000000000" pitchFamily="2" charset="0"/>
              </a:rPr>
              <a:t>),</a:t>
            </a:r>
          </a:p>
          <a:p>
            <a:pPr marL="171450" indent="-171450">
              <a:buFontTx/>
              <a:buChar char="-"/>
            </a:pPr>
            <a:r>
              <a:rPr lang="en-GB" sz="1100" b="0" i="0" dirty="0">
                <a:solidFill>
                  <a:srgbClr val="333333"/>
                </a:solidFill>
                <a:effectLst/>
                <a:latin typeface="Roboto" panose="02000000000000000000" pitchFamily="2" charset="0"/>
              </a:rPr>
              <a:t>vancomycin resistance in </a:t>
            </a:r>
            <a:r>
              <a:rPr lang="en-GB" sz="1100" b="0" i="1" dirty="0">
                <a:solidFill>
                  <a:srgbClr val="333333"/>
                </a:solidFill>
                <a:effectLst/>
                <a:latin typeface="Roboto" panose="02000000000000000000" pitchFamily="2" charset="0"/>
              </a:rPr>
              <a:t>Enterococcus faecium</a:t>
            </a:r>
            <a:r>
              <a:rPr lang="en-GB" sz="1100" b="0" i="0" dirty="0">
                <a:solidFill>
                  <a:srgbClr val="333333"/>
                </a:solidFill>
                <a:effectLst/>
                <a:latin typeface="Roboto" panose="02000000000000000000" pitchFamily="2" charset="0"/>
              </a:rPr>
              <a:t> showing a significant increase during 2016–2020. </a:t>
            </a:r>
          </a:p>
          <a:p>
            <a:pPr marL="171450" indent="-171450">
              <a:buFontTx/>
              <a:buChar char="-"/>
            </a:pPr>
            <a:r>
              <a:rPr lang="en-GB" sz="1100" b="0" i="0" dirty="0">
                <a:solidFill>
                  <a:srgbClr val="333333"/>
                </a:solidFill>
                <a:effectLst/>
                <a:latin typeface="Roboto" panose="02000000000000000000" pitchFamily="2" charset="0"/>
              </a:rPr>
              <a:t>High percentages of resistance to third-generation cephalosporins and carbapenems in </a:t>
            </a:r>
            <a:r>
              <a:rPr lang="en-GB" sz="1100" b="0" i="1" dirty="0">
                <a:solidFill>
                  <a:srgbClr val="333333"/>
                </a:solidFill>
                <a:effectLst/>
                <a:latin typeface="Roboto" panose="02000000000000000000" pitchFamily="2" charset="0"/>
              </a:rPr>
              <a:t>K.  Pneumoniae</a:t>
            </a:r>
            <a:endParaRPr lang="en-GB" sz="1100" b="0" i="0" dirty="0">
              <a:solidFill>
                <a:srgbClr val="333333"/>
              </a:solidFill>
              <a:effectLst/>
              <a:latin typeface="Roboto" panose="02000000000000000000" pitchFamily="2" charset="0"/>
            </a:endParaRPr>
          </a:p>
          <a:p>
            <a:pPr marL="171450" indent="-171450">
              <a:buFontTx/>
              <a:buChar char="-"/>
            </a:pPr>
            <a:r>
              <a:rPr lang="en-GB" sz="1100" b="0" i="0" dirty="0">
                <a:solidFill>
                  <a:srgbClr val="333333"/>
                </a:solidFill>
                <a:effectLst/>
                <a:latin typeface="Roboto" panose="02000000000000000000" pitchFamily="2" charset="0"/>
              </a:rPr>
              <a:t>high percentages of carbapenem-resistant </a:t>
            </a:r>
            <a:r>
              <a:rPr lang="en-GB" sz="1100" b="0" i="1" dirty="0">
                <a:solidFill>
                  <a:srgbClr val="333333"/>
                </a:solidFill>
                <a:effectLst/>
                <a:latin typeface="Roboto" panose="02000000000000000000" pitchFamily="2" charset="0"/>
              </a:rPr>
              <a:t>Acinetobacter </a:t>
            </a:r>
            <a:r>
              <a:rPr lang="en-GB" sz="1100" b="0" i="0" dirty="0">
                <a:solidFill>
                  <a:srgbClr val="333333"/>
                </a:solidFill>
                <a:effectLst/>
                <a:latin typeface="Roboto" panose="02000000000000000000" pitchFamily="2" charset="0"/>
              </a:rPr>
              <a:t>species and </a:t>
            </a:r>
            <a:r>
              <a:rPr lang="en-GB" sz="1100" b="0" i="1" dirty="0">
                <a:solidFill>
                  <a:srgbClr val="333333"/>
                </a:solidFill>
                <a:effectLst/>
                <a:latin typeface="Roboto" panose="02000000000000000000" pitchFamily="2" charset="0"/>
              </a:rPr>
              <a:t>Pseudomonas aeruginosa</a:t>
            </a:r>
            <a:endParaRPr lang="en-GB" sz="1100" b="0" i="0" dirty="0">
              <a:solidFill>
                <a:srgbClr val="333333"/>
              </a:solidFill>
              <a:effectLst/>
              <a:latin typeface="Roboto" panose="02000000000000000000" pitchFamily="2" charset="0"/>
            </a:endParaRPr>
          </a:p>
          <a:p>
            <a:pPr marL="0" indent="0">
              <a:buFontTx/>
              <a:buNone/>
            </a:pPr>
            <a:r>
              <a:rPr lang="en-GB" sz="1100" b="0" i="0" dirty="0">
                <a:solidFill>
                  <a:srgbClr val="333333"/>
                </a:solidFill>
                <a:effectLst/>
                <a:latin typeface="Roboto" panose="02000000000000000000" pitchFamily="2" charset="0"/>
              </a:rPr>
              <a:t>(</a:t>
            </a:r>
            <a:r>
              <a:rPr lang="en-GB" sz="1100" b="0" i="1" dirty="0">
                <a:solidFill>
                  <a:srgbClr val="333333"/>
                </a:solidFill>
                <a:effectLst/>
                <a:latin typeface="Roboto" panose="02000000000000000000" pitchFamily="2" charset="0"/>
              </a:rPr>
              <a:t>Source</a:t>
            </a:r>
            <a:r>
              <a:rPr lang="en-GB" sz="1100" b="0" i="0" dirty="0">
                <a:solidFill>
                  <a:srgbClr val="333333"/>
                </a:solidFill>
                <a:effectLst/>
                <a:latin typeface="Roboto" panose="02000000000000000000" pitchFamily="2" charset="0"/>
              </a:rPr>
              <a:t>: Antimicrobial resistance surveillance in Europe 2022)</a:t>
            </a:r>
          </a:p>
          <a:p>
            <a:pPr marL="0" indent="0">
              <a:buFontTx/>
              <a:buNone/>
            </a:pPr>
            <a:endParaRPr lang="en-GB" sz="1100" b="0" i="0" dirty="0">
              <a:solidFill>
                <a:srgbClr val="333333"/>
              </a:solidFill>
              <a:effectLst/>
              <a:latin typeface="Roboto" panose="02000000000000000000" pitchFamily="2" charset="0"/>
            </a:endParaRPr>
          </a:p>
          <a:p>
            <a:pPr marL="0" indent="0">
              <a:buFontTx/>
              <a:buNone/>
            </a:pPr>
            <a:r>
              <a:rPr lang="en-GB" sz="1100" b="0" i="0" dirty="0">
                <a:solidFill>
                  <a:srgbClr val="333333"/>
                </a:solidFill>
                <a:effectLst/>
                <a:latin typeface="Roboto" panose="02000000000000000000" pitchFamily="2" charset="0"/>
              </a:rPr>
              <a:t>in several countries in the European Region are of concern. </a:t>
            </a:r>
            <a:endParaRPr lang="es-ES" sz="1100" dirty="0"/>
          </a:p>
        </p:txBody>
      </p:sp>
      <p:sp>
        <p:nvSpPr>
          <p:cNvPr id="4" name="Marcador de número de diapositiva 3"/>
          <p:cNvSpPr>
            <a:spLocks noGrp="1"/>
          </p:cNvSpPr>
          <p:nvPr>
            <p:ph type="sldNum" sz="quarter" idx="5"/>
          </p:nvPr>
        </p:nvSpPr>
        <p:spPr/>
        <p:txBody>
          <a:bodyPr/>
          <a:lstStyle/>
          <a:p>
            <a:fld id="{3BF68CBC-6CFC-428F-8CC1-256870B442D5}" type="slidenum">
              <a:rPr lang="en-GB" smtClean="0"/>
              <a:t>8</a:t>
            </a:fld>
            <a:endParaRPr lang="en-GB"/>
          </a:p>
        </p:txBody>
      </p:sp>
    </p:spTree>
    <p:extLst>
      <p:ext uri="{BB962C8B-B14F-4D97-AF65-F5344CB8AC3E}">
        <p14:creationId xmlns:p14="http://schemas.microsoft.com/office/powerpoint/2010/main" val="2585574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a:t>Source data to next slide. To be changed adapted to the country where the session is being held.</a:t>
            </a:r>
          </a:p>
        </p:txBody>
      </p:sp>
      <p:sp>
        <p:nvSpPr>
          <p:cNvPr id="4" name="Marcador de número de diapositiva 3"/>
          <p:cNvSpPr>
            <a:spLocks noGrp="1"/>
          </p:cNvSpPr>
          <p:nvPr>
            <p:ph type="sldNum" sz="quarter" idx="5"/>
          </p:nvPr>
        </p:nvSpPr>
        <p:spPr/>
        <p:txBody>
          <a:bodyPr/>
          <a:lstStyle/>
          <a:p>
            <a:fld id="{3BF68CBC-6CFC-428F-8CC1-256870B442D5}" type="slidenum">
              <a:rPr lang="en-GB" smtClean="0"/>
              <a:t>9</a:t>
            </a:fld>
            <a:endParaRPr lang="en-GB"/>
          </a:p>
        </p:txBody>
      </p:sp>
    </p:spTree>
    <p:extLst>
      <p:ext uri="{BB962C8B-B14F-4D97-AF65-F5344CB8AC3E}">
        <p14:creationId xmlns:p14="http://schemas.microsoft.com/office/powerpoint/2010/main" val="1368658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z="2800" b="1" i="0" u="none" strike="noStrike" baseline="0" dirty="0">
                <a:solidFill>
                  <a:srgbClr val="164B95"/>
                </a:solidFill>
                <a:latin typeface="Tahoma" panose="020B0604030504040204" pitchFamily="34" charset="0"/>
              </a:rPr>
              <a:t>Antimicrobial resistance affects real people </a:t>
            </a:r>
            <a:endParaRPr lang="es-E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dirty="0" err="1"/>
              <a:t>Source</a:t>
            </a:r>
            <a:r>
              <a:rPr lang="es-ES" sz="1800" dirty="0"/>
              <a:t> Eurostat - </a:t>
            </a:r>
            <a:r>
              <a:rPr lang="es-ES" sz="1800" dirty="0" err="1"/>
              <a:t>Population</a:t>
            </a:r>
            <a:r>
              <a:rPr lang="es-ES" sz="1800" dirty="0"/>
              <a:t> </a:t>
            </a:r>
            <a:r>
              <a:rPr lang="es-ES" sz="1800" dirty="0" err="1"/>
              <a:t>of</a:t>
            </a:r>
            <a:r>
              <a:rPr lang="es-ES" sz="1800" dirty="0"/>
              <a:t> Estonia in 2020: </a:t>
            </a:r>
            <a:r>
              <a:rPr lang="en-GB" sz="1800" b="0" i="0" u="none" strike="noStrike" kern="1200" dirty="0">
                <a:solidFill>
                  <a:srgbClr val="000000"/>
                </a:solidFill>
                <a:effectLst/>
                <a:latin typeface="Calibri" panose="020F0502020204030204" pitchFamily="34" charset="0"/>
              </a:rPr>
              <a:t>1.328.976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i="0" u="none" strike="noStrike" kern="1200"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003399"/>
                </a:solidFill>
                <a:latin typeface="EC Square Sans Pro" panose="020B0506040000020004" pitchFamily="34" charset="0"/>
              </a:rPr>
              <a:t>Estonia’s population in 2020: </a:t>
            </a:r>
            <a:r>
              <a:rPr lang="en-GB" sz="1050" b="0" i="0" u="none" strike="noStrike" kern="1200" dirty="0">
                <a:solidFill>
                  <a:srgbClr val="000000"/>
                </a:solidFill>
                <a:effectLst/>
                <a:latin typeface="Calibri" panose="020F0502020204030204" pitchFamily="34" charset="0"/>
              </a:rPr>
              <a:t>1.328.976 </a:t>
            </a:r>
            <a:r>
              <a:rPr lang="en-GB" sz="1050" u="none" strike="noStrike" dirty="0">
                <a:effectLst/>
              </a:rPr>
              <a:t>(</a:t>
            </a:r>
            <a:r>
              <a:rPr lang="en-GB" sz="1400" dirty="0">
                <a:solidFill>
                  <a:srgbClr val="003399"/>
                </a:solidFill>
                <a:latin typeface="EC Square Sans Pro" panose="020B0506040000020004" pitchFamily="34" charset="0"/>
              </a:rPr>
              <a:t>3 x </a:t>
            </a:r>
            <a:r>
              <a:rPr lang="en-GB" sz="2000" dirty="0">
                <a:solidFill>
                  <a:srgbClr val="003399"/>
                </a:solidFill>
                <a:latin typeface="EC Square Sans Pro" panose="020B0506040000020004" pitchFamily="34" charset="0"/>
              </a:rPr>
              <a:t>13*) = 40 deaths in 2020 </a:t>
            </a:r>
            <a:endParaRPr lang="en-GB" sz="1400" dirty="0">
              <a:solidFill>
                <a:srgbClr val="003399"/>
              </a:solidFill>
              <a:latin typeface="EC Square Sans Pro" panose="020B05060400000200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dirty="0"/>
          </a:p>
          <a:p>
            <a:endParaRPr lang="es-ES" dirty="0"/>
          </a:p>
        </p:txBody>
      </p:sp>
      <p:sp>
        <p:nvSpPr>
          <p:cNvPr id="4" name="Marcador de número de diapositiva 3"/>
          <p:cNvSpPr>
            <a:spLocks noGrp="1"/>
          </p:cNvSpPr>
          <p:nvPr>
            <p:ph type="sldNum" sz="quarter" idx="5"/>
          </p:nvPr>
        </p:nvSpPr>
        <p:spPr/>
        <p:txBody>
          <a:bodyPr/>
          <a:lstStyle/>
          <a:p>
            <a:fld id="{3BF68CBC-6CFC-428F-8CC1-256870B442D5}" type="slidenum">
              <a:rPr lang="en-GB" smtClean="0"/>
              <a:t>10</a:t>
            </a:fld>
            <a:endParaRPr lang="en-GB"/>
          </a:p>
        </p:txBody>
      </p:sp>
    </p:spTree>
    <p:extLst>
      <p:ext uri="{BB962C8B-B14F-4D97-AF65-F5344CB8AC3E}">
        <p14:creationId xmlns:p14="http://schemas.microsoft.com/office/powerpoint/2010/main" val="2631277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sz="1800" b="1" i="0" u="none" strike="noStrike" baseline="0" dirty="0">
              <a:solidFill>
                <a:srgbClr val="164B95"/>
              </a:solidFill>
              <a:latin typeface="Tahoma" panose="020B0604030504040204" pitchFamily="34" charset="0"/>
            </a:endParaRPr>
          </a:p>
          <a:p>
            <a:r>
              <a:rPr lang="en-GB" sz="1800" b="1" i="0" u="none" strike="noStrike" baseline="0" dirty="0">
                <a:solidFill>
                  <a:srgbClr val="164B95"/>
                </a:solidFill>
                <a:latin typeface="Tahoma" panose="020B0604030504040204" pitchFamily="34" charset="0"/>
              </a:rPr>
              <a:t>Antimicrobial resistance affects real people. </a:t>
            </a:r>
            <a:r>
              <a:rPr lang="es-ES" dirty="0" err="1"/>
              <a:t>The</a:t>
            </a:r>
            <a:r>
              <a:rPr lang="es-ES" dirty="0"/>
              <a:t> </a:t>
            </a:r>
            <a:r>
              <a:rPr lang="es-ES" dirty="0" err="1"/>
              <a:t>child</a:t>
            </a:r>
            <a:r>
              <a:rPr lang="es-ES" dirty="0"/>
              <a:t> in 1942 </a:t>
            </a:r>
            <a:r>
              <a:rPr lang="es-ES" dirty="0" err="1"/>
              <a:t>had</a:t>
            </a:r>
            <a:r>
              <a:rPr lang="es-ES" dirty="0"/>
              <a:t> </a:t>
            </a:r>
            <a:r>
              <a:rPr lang="es-ES" dirty="0" err="1"/>
              <a:t>blood</a:t>
            </a:r>
            <a:r>
              <a:rPr lang="es-ES" dirty="0"/>
              <a:t> </a:t>
            </a:r>
            <a:r>
              <a:rPr lang="es-ES" dirty="0" err="1"/>
              <a:t>poisoning</a:t>
            </a:r>
            <a:r>
              <a:rPr lang="es-ES" dirty="0"/>
              <a:t>, and </a:t>
            </a:r>
            <a:r>
              <a:rPr lang="es-ES" dirty="0" err="1"/>
              <a:t>following</a:t>
            </a:r>
            <a:r>
              <a:rPr lang="es-ES" dirty="0"/>
              <a:t> </a:t>
            </a:r>
            <a:r>
              <a:rPr lang="es-ES" dirty="0" err="1"/>
              <a:t>the</a:t>
            </a:r>
            <a:r>
              <a:rPr lang="es-ES" dirty="0"/>
              <a:t> </a:t>
            </a:r>
            <a:r>
              <a:rPr lang="es-ES" dirty="0" err="1"/>
              <a:t>logic</a:t>
            </a:r>
            <a:r>
              <a:rPr lang="es-ES" dirty="0"/>
              <a:t> </a:t>
            </a:r>
            <a:r>
              <a:rPr lang="es-ES" dirty="0" err="1"/>
              <a:t>of</a:t>
            </a:r>
            <a:r>
              <a:rPr lang="es-ES" dirty="0"/>
              <a:t> </a:t>
            </a:r>
            <a:r>
              <a:rPr lang="es-ES" dirty="0" err="1"/>
              <a:t>the</a:t>
            </a:r>
            <a:r>
              <a:rPr lang="es-ES" dirty="0"/>
              <a:t> time, </a:t>
            </a:r>
            <a:r>
              <a:rPr lang="es-ES" dirty="0" err="1"/>
              <a:t>she</a:t>
            </a:r>
            <a:r>
              <a:rPr lang="es-ES" dirty="0"/>
              <a:t> </a:t>
            </a:r>
            <a:r>
              <a:rPr lang="es-ES" dirty="0" err="1"/>
              <a:t>should</a:t>
            </a:r>
            <a:r>
              <a:rPr lang="es-ES" dirty="0"/>
              <a:t> </a:t>
            </a:r>
            <a:r>
              <a:rPr lang="es-ES" dirty="0" err="1"/>
              <a:t>have</a:t>
            </a:r>
            <a:r>
              <a:rPr lang="es-ES" dirty="0"/>
              <a:t> </a:t>
            </a:r>
            <a:r>
              <a:rPr lang="es-ES" dirty="0" err="1"/>
              <a:t>died</a:t>
            </a:r>
            <a:r>
              <a:rPr lang="es-ES" dirty="0"/>
              <a:t>. </a:t>
            </a:r>
            <a:r>
              <a:rPr lang="es-ES" dirty="0" err="1"/>
              <a:t>But</a:t>
            </a:r>
            <a:r>
              <a:rPr lang="es-ES" dirty="0"/>
              <a:t> </a:t>
            </a:r>
            <a:r>
              <a:rPr lang="es-ES" dirty="0" err="1"/>
              <a:t>they</a:t>
            </a:r>
            <a:r>
              <a:rPr lang="es-ES" dirty="0"/>
              <a:t> </a:t>
            </a:r>
            <a:r>
              <a:rPr lang="es-ES" dirty="0" err="1"/>
              <a:t>tested</a:t>
            </a:r>
            <a:r>
              <a:rPr lang="es-ES" dirty="0"/>
              <a:t> </a:t>
            </a:r>
            <a:r>
              <a:rPr lang="es-ES" dirty="0" err="1"/>
              <a:t>penicilin</a:t>
            </a:r>
            <a:r>
              <a:rPr lang="es-ES" dirty="0"/>
              <a:t> </a:t>
            </a:r>
            <a:r>
              <a:rPr lang="es-ES" dirty="0" err="1"/>
              <a:t>on</a:t>
            </a:r>
            <a:r>
              <a:rPr lang="es-ES" dirty="0"/>
              <a:t> </a:t>
            </a:r>
            <a:r>
              <a:rPr lang="es-ES" dirty="0" err="1"/>
              <a:t>her</a:t>
            </a:r>
            <a:r>
              <a:rPr lang="es-ES" dirty="0"/>
              <a:t>, and </a:t>
            </a:r>
            <a:r>
              <a:rPr lang="es-ES" dirty="0" err="1"/>
              <a:t>safed</a:t>
            </a:r>
            <a:r>
              <a:rPr lang="es-ES" dirty="0"/>
              <a:t> </a:t>
            </a:r>
            <a:r>
              <a:rPr lang="es-ES" dirty="0" err="1"/>
              <a:t>her</a:t>
            </a:r>
            <a:r>
              <a:rPr lang="es-ES" dirty="0"/>
              <a:t> </a:t>
            </a:r>
            <a:r>
              <a:rPr lang="es-ES" dirty="0" err="1"/>
              <a:t>life</a:t>
            </a:r>
            <a:r>
              <a:rPr lang="es-ES" dirty="0"/>
              <a:t>. </a:t>
            </a:r>
          </a:p>
          <a:p>
            <a:r>
              <a:rPr lang="es-ES" dirty="0"/>
              <a:t>A </a:t>
            </a:r>
            <a:r>
              <a:rPr lang="es-ES" dirty="0" err="1"/>
              <a:t>child</a:t>
            </a:r>
            <a:r>
              <a:rPr lang="es-ES" dirty="0"/>
              <a:t> in 2000 era, </a:t>
            </a:r>
            <a:r>
              <a:rPr lang="es-ES" dirty="0" err="1"/>
              <a:t>died</a:t>
            </a:r>
            <a:r>
              <a:rPr lang="es-ES" dirty="0"/>
              <a:t> </a:t>
            </a:r>
            <a:r>
              <a:rPr lang="es-ES" dirty="0" err="1"/>
              <a:t>because</a:t>
            </a:r>
            <a:r>
              <a:rPr lang="es-ES" dirty="0"/>
              <a:t> of </a:t>
            </a:r>
            <a:r>
              <a:rPr lang="es-ES" dirty="0" err="1"/>
              <a:t>an</a:t>
            </a:r>
            <a:r>
              <a:rPr lang="es-ES" dirty="0"/>
              <a:t> MRSA</a:t>
            </a:r>
            <a:r>
              <a:rPr lang="es-ES" dirty="0">
                <a:solidFill>
                  <a:srgbClr val="FF0000"/>
                </a:solidFill>
              </a:rPr>
              <a:t>-</a:t>
            </a:r>
            <a:r>
              <a:rPr lang="es-ES" dirty="0" err="1"/>
              <a:t>resistant</a:t>
            </a:r>
            <a:r>
              <a:rPr lang="es-ES" dirty="0"/>
              <a:t> bacteria, </a:t>
            </a:r>
            <a:r>
              <a:rPr lang="es-ES" dirty="0" err="1"/>
              <a:t>antimicrobials</a:t>
            </a:r>
            <a:r>
              <a:rPr lang="es-ES" dirty="0"/>
              <a:t> </a:t>
            </a:r>
            <a:r>
              <a:rPr lang="es-ES" dirty="0" err="1"/>
              <a:t>had</a:t>
            </a:r>
            <a:r>
              <a:rPr lang="es-ES" dirty="0"/>
              <a:t> no </a:t>
            </a:r>
            <a:r>
              <a:rPr lang="es-ES" dirty="0" err="1"/>
              <a:t>effect</a:t>
            </a:r>
            <a:r>
              <a:rPr lang="es-ES" dirty="0"/>
              <a:t> </a:t>
            </a:r>
            <a:r>
              <a:rPr lang="es-ES" dirty="0" err="1"/>
              <a:t>on</a:t>
            </a:r>
            <a:r>
              <a:rPr lang="es-ES" dirty="0"/>
              <a:t> </a:t>
            </a:r>
            <a:r>
              <a:rPr lang="es-ES" dirty="0" err="1"/>
              <a:t>him</a:t>
            </a:r>
            <a:r>
              <a:rPr lang="es-ES" dirty="0"/>
              <a:t>. </a:t>
            </a:r>
            <a:r>
              <a:rPr lang="es-ES" dirty="0" err="1"/>
              <a:t>His</a:t>
            </a:r>
            <a:r>
              <a:rPr lang="es-ES" dirty="0"/>
              <a:t> </a:t>
            </a:r>
            <a:r>
              <a:rPr lang="es-ES" dirty="0" err="1"/>
              <a:t>mom</a:t>
            </a:r>
            <a:r>
              <a:rPr lang="es-ES" dirty="0"/>
              <a:t> </a:t>
            </a:r>
            <a:r>
              <a:rPr lang="es-ES" dirty="0" err="1"/>
              <a:t>said</a:t>
            </a:r>
            <a:r>
              <a:rPr lang="es-ES" dirty="0"/>
              <a:t> </a:t>
            </a:r>
            <a:r>
              <a:rPr lang="en-GB" b="0" i="0" dirty="0">
                <a:solidFill>
                  <a:srgbClr val="2A2A2A"/>
                </a:solidFill>
                <a:effectLst/>
                <a:latin typeface="CrimsonPro"/>
              </a:rPr>
              <a:t>“He was born full term. He had all his vaccinations. I breast-fed him exclusively for his full year-and-a-half of life. He didn't have any underlying diseases” </a:t>
            </a:r>
          </a:p>
          <a:p>
            <a:endParaRPr lang="en-GB" b="0" i="0" dirty="0">
              <a:solidFill>
                <a:srgbClr val="2A2A2A"/>
              </a:solidFill>
              <a:effectLst/>
              <a:latin typeface="Crimson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This</a:t>
            </a:r>
            <a:r>
              <a:rPr lang="es-ES" dirty="0"/>
              <a:t> </a:t>
            </a:r>
            <a:r>
              <a:rPr lang="es-ES" dirty="0" err="1"/>
              <a:t>is</a:t>
            </a:r>
            <a:r>
              <a:rPr lang="es-ES" dirty="0"/>
              <a:t> a </a:t>
            </a:r>
            <a:r>
              <a:rPr lang="es-ES" dirty="0" err="1"/>
              <a:t>reality</a:t>
            </a:r>
            <a:r>
              <a:rPr lang="es-ES" dirty="0"/>
              <a:t>. </a:t>
            </a:r>
            <a:r>
              <a:rPr lang="en-GB" sz="1200" b="1" i="0" u="none" strike="noStrike" baseline="0" dirty="0">
                <a:solidFill>
                  <a:srgbClr val="164B95"/>
                </a:solidFill>
                <a:latin typeface="Tahoma" panose="020B0604030504040204" pitchFamily="34" charset="0"/>
              </a:rPr>
              <a:t>This is really happening. </a:t>
            </a:r>
            <a:endParaRPr lang="es-ES" dirty="0"/>
          </a:p>
        </p:txBody>
      </p:sp>
      <p:sp>
        <p:nvSpPr>
          <p:cNvPr id="4" name="Marcador de número de diapositiva 3"/>
          <p:cNvSpPr>
            <a:spLocks noGrp="1"/>
          </p:cNvSpPr>
          <p:nvPr>
            <p:ph type="sldNum" sz="quarter" idx="5"/>
          </p:nvPr>
        </p:nvSpPr>
        <p:spPr/>
        <p:txBody>
          <a:bodyPr/>
          <a:lstStyle/>
          <a:p>
            <a:fld id="{3BF68CBC-6CFC-428F-8CC1-256870B442D5}" type="slidenum">
              <a:rPr lang="en-GB" smtClean="0"/>
              <a:t>11</a:t>
            </a:fld>
            <a:endParaRPr lang="en-GB"/>
          </a:p>
        </p:txBody>
      </p:sp>
    </p:spTree>
    <p:extLst>
      <p:ext uri="{BB962C8B-B14F-4D97-AF65-F5344CB8AC3E}">
        <p14:creationId xmlns:p14="http://schemas.microsoft.com/office/powerpoint/2010/main" val="214994215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cid:image004.jpg@01D9F6A4.3DC88080" TargetMode="Externa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8.jpeg"/><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37.png"/><Relationship Id="rId17" Type="http://schemas.openxmlformats.org/officeDocument/2006/relationships/hyperlink" Target="http://www.amrfvtraining.eu/" TargetMode="External"/><Relationship Id="rId2" Type="http://schemas.openxmlformats.org/officeDocument/2006/relationships/image" Target="../media/image1.png"/><Relationship Id="rId16"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cid:image004.jpg@01D9F6A4.3DC88080" TargetMode="External"/><Relationship Id="rId5" Type="http://schemas.openxmlformats.org/officeDocument/2006/relationships/image" Target="../media/image5.png"/><Relationship Id="rId15" Type="http://schemas.openxmlformats.org/officeDocument/2006/relationships/image" Target="../media/image40.png"/><Relationship Id="rId10" Type="http://schemas.openxmlformats.org/officeDocument/2006/relationships/image" Target="../media/image10.jpeg"/><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3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cid:image004.jpg@01D9F6A4.3DC88080" TargetMode="External"/><Relationship Id="rId10" Type="http://schemas.openxmlformats.org/officeDocument/2006/relationships/image" Target="../media/image17.png"/><Relationship Id="rId4" Type="http://schemas.openxmlformats.org/officeDocument/2006/relationships/image" Target="../media/image12.jpeg"/><Relationship Id="rId9" Type="http://schemas.openxmlformats.org/officeDocument/2006/relationships/image" Target="../media/image1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Master" Target="../slideMasters/slideMaster2.xml"/><Relationship Id="rId5" Type="http://schemas.openxmlformats.org/officeDocument/2006/relationships/image" Target="../media/image31.png"/><Relationship Id="rId4" Type="http://schemas.openxmlformats.org/officeDocument/2006/relationships/image" Target="../media/image30.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cid:image004.jpg@01D9F6A4.3DC88080" TargetMode="External"/><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20.jpeg"/><Relationship Id="rId2" Type="http://schemas.openxmlformats.org/officeDocument/2006/relationships/image" Target="../media/image11.jpeg"/><Relationship Id="rId1" Type="http://schemas.openxmlformats.org/officeDocument/2006/relationships/slideMaster" Target="../slideMasters/slideMaster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cid:image004.jpg@01D9F6A4.3DC88080" TargetMode="External"/><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20.jpe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8.jpeg"/><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37.png"/><Relationship Id="rId17" Type="http://schemas.openxmlformats.org/officeDocument/2006/relationships/hyperlink" Target="http://www.amrfvtraining.eu/" TargetMode="External"/><Relationship Id="rId2" Type="http://schemas.openxmlformats.org/officeDocument/2006/relationships/image" Target="../media/image1.png"/><Relationship Id="rId16"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6.png"/><Relationship Id="rId11" Type="http://schemas.openxmlformats.org/officeDocument/2006/relationships/image" Target="cid:image004.jpg@01D9F6A4.3DC88080" TargetMode="External"/><Relationship Id="rId5" Type="http://schemas.openxmlformats.org/officeDocument/2006/relationships/image" Target="../media/image5.png"/><Relationship Id="rId15" Type="http://schemas.openxmlformats.org/officeDocument/2006/relationships/image" Target="../media/image40.png"/><Relationship Id="rId10" Type="http://schemas.openxmlformats.org/officeDocument/2006/relationships/image" Target="../media/image10.jpeg"/><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39.png"/></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cid:image004.jpg@01D9F6A4.3DC88080" TargetMode="External"/><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41.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png"/><Relationship Id="rId7" Type="http://schemas.openxmlformats.org/officeDocument/2006/relationships/image" Target="../media/image44.png"/><Relationship Id="rId12" Type="http://schemas.openxmlformats.org/officeDocument/2006/relationships/image" Target="../media/image19.png"/><Relationship Id="rId2" Type="http://schemas.openxmlformats.org/officeDocument/2006/relationships/image" Target="../media/image11.jpeg"/><Relationship Id="rId1" Type="http://schemas.openxmlformats.org/officeDocument/2006/relationships/slideMaster" Target="../slideMasters/slideMaster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cid:image004.jpg@01D9F6A4.3DC88080" TargetMode="External"/><Relationship Id="rId10" Type="http://schemas.openxmlformats.org/officeDocument/2006/relationships/image" Target="../media/image47.png"/><Relationship Id="rId4" Type="http://schemas.openxmlformats.org/officeDocument/2006/relationships/image" Target="../media/image42.jpeg"/><Relationship Id="rId9" Type="http://schemas.openxmlformats.org/officeDocument/2006/relationships/image" Target="../media/image46.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31.png"/><Relationship Id="rId4" Type="http://schemas.openxmlformats.org/officeDocument/2006/relationships/image" Target="../media/image30.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Imagen 6" descr="Patrón de fondo&#10;&#10;Descripción generada automáticamente">
            <a:extLst>
              <a:ext uri="{FF2B5EF4-FFF2-40B4-BE49-F238E27FC236}">
                <a16:creationId xmlns:a16="http://schemas.microsoft.com/office/drawing/2014/main" id="{E1760EA0-4E0F-00B1-FF7E-FF021DC29D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86799" y="1760584"/>
            <a:ext cx="1799280" cy="3468560"/>
          </a:xfrm>
          <a:prstGeom prst="rect">
            <a:avLst/>
          </a:prstGeom>
        </p:spPr>
      </p:pic>
      <p:pic>
        <p:nvPicPr>
          <p:cNvPr id="8" name="Imagen 7" descr="Patrón de fondo&#10;&#10;Descripción generada automáticamente">
            <a:extLst>
              <a:ext uri="{FF2B5EF4-FFF2-40B4-BE49-F238E27FC236}">
                <a16:creationId xmlns:a16="http://schemas.microsoft.com/office/drawing/2014/main" id="{B960A64A-5711-CAB5-6A0B-003BFE820DF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740296" cy="3468560"/>
          </a:xfrm>
          <a:prstGeom prst="rect">
            <a:avLst/>
          </a:prstGeom>
        </p:spPr>
      </p:pic>
      <p:sp>
        <p:nvSpPr>
          <p:cNvPr id="9" name="object 21">
            <a:extLst>
              <a:ext uri="{FF2B5EF4-FFF2-40B4-BE49-F238E27FC236}">
                <a16:creationId xmlns:a16="http://schemas.microsoft.com/office/drawing/2014/main" id="{E547769E-C798-E733-21F6-6FBFA1D54900}"/>
              </a:ext>
            </a:extLst>
          </p:cNvPr>
          <p:cNvSpPr/>
          <p:nvPr userDrawn="1"/>
        </p:nvSpPr>
        <p:spPr>
          <a:xfrm>
            <a:off x="0" y="5187950"/>
            <a:ext cx="8712200" cy="1677670"/>
          </a:xfrm>
          <a:custGeom>
            <a:avLst/>
            <a:gdLst/>
            <a:ahLst/>
            <a:cxnLst/>
            <a:rect l="l" t="t" r="r" b="b"/>
            <a:pathLst>
              <a:path w="8712200" h="1633220">
                <a:moveTo>
                  <a:pt x="8712200" y="1632800"/>
                </a:moveTo>
                <a:lnTo>
                  <a:pt x="0" y="1632800"/>
                </a:lnTo>
                <a:lnTo>
                  <a:pt x="0" y="0"/>
                </a:lnTo>
                <a:lnTo>
                  <a:pt x="8712200" y="0"/>
                </a:lnTo>
                <a:lnTo>
                  <a:pt x="8712200" y="1632800"/>
                </a:lnTo>
                <a:close/>
              </a:path>
            </a:pathLst>
          </a:custGeom>
          <a:solidFill>
            <a:srgbClr val="ECEBEB"/>
          </a:solidFill>
        </p:spPr>
        <p:txBody>
          <a:bodyPr wrap="square" lIns="0" tIns="0" rIns="0" bIns="0" rtlCol="0"/>
          <a:lstStyle/>
          <a:p>
            <a:endParaRPr/>
          </a:p>
        </p:txBody>
      </p:sp>
      <p:pic>
        <p:nvPicPr>
          <p:cNvPr id="11" name="Imagen 10" descr="Logotipo&#10;&#10;Descripción generada automáticamente">
            <a:extLst>
              <a:ext uri="{FF2B5EF4-FFF2-40B4-BE49-F238E27FC236}">
                <a16:creationId xmlns:a16="http://schemas.microsoft.com/office/drawing/2014/main" id="{25014AE0-3808-E0EE-BAC2-9AD3ED814F8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83043" y="311150"/>
            <a:ext cx="2223512" cy="987162"/>
          </a:xfrm>
          <a:prstGeom prst="rect">
            <a:avLst/>
          </a:prstGeom>
        </p:spPr>
      </p:pic>
      <p:sp>
        <p:nvSpPr>
          <p:cNvPr id="12" name="Rectángulo 11">
            <a:extLst>
              <a:ext uri="{FF2B5EF4-FFF2-40B4-BE49-F238E27FC236}">
                <a16:creationId xmlns:a16="http://schemas.microsoft.com/office/drawing/2014/main" id="{A271F1F8-6432-B7E1-CDCF-A0489E081713}"/>
              </a:ext>
            </a:extLst>
          </p:cNvPr>
          <p:cNvSpPr/>
          <p:nvPr userDrawn="1"/>
        </p:nvSpPr>
        <p:spPr>
          <a:xfrm>
            <a:off x="1752600" y="0"/>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A7D257F7-5DF6-2841-5171-A95D9162A6B8}"/>
              </a:ext>
            </a:extLst>
          </p:cNvPr>
          <p:cNvSpPr/>
          <p:nvPr userDrawn="1"/>
        </p:nvSpPr>
        <p:spPr>
          <a:xfrm>
            <a:off x="8690998" y="0"/>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2FDC974B-0ECD-9074-2ED2-884237AAC061}"/>
              </a:ext>
            </a:extLst>
          </p:cNvPr>
          <p:cNvSpPr/>
          <p:nvPr userDrawn="1"/>
        </p:nvSpPr>
        <p:spPr>
          <a:xfrm>
            <a:off x="1752600"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14">
            <a:extLst>
              <a:ext uri="{FF2B5EF4-FFF2-40B4-BE49-F238E27FC236}">
                <a16:creationId xmlns:a16="http://schemas.microsoft.com/office/drawing/2014/main" id="{A9CF4B79-D988-D340-D3EB-0BF9D9F52272}"/>
              </a:ext>
            </a:extLst>
          </p:cNvPr>
          <p:cNvSpPr/>
          <p:nvPr userDrawn="1"/>
        </p:nvSpPr>
        <p:spPr>
          <a:xfrm>
            <a:off x="5225099" y="1727682"/>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a:extLst>
              <a:ext uri="{FF2B5EF4-FFF2-40B4-BE49-F238E27FC236}">
                <a16:creationId xmlns:a16="http://schemas.microsoft.com/office/drawing/2014/main" id="{B72FB196-A172-97A8-BF3E-DD1799CC1A73}"/>
              </a:ext>
            </a:extLst>
          </p:cNvPr>
          <p:cNvSpPr/>
          <p:nvPr userDrawn="1"/>
        </p:nvSpPr>
        <p:spPr>
          <a:xfrm>
            <a:off x="6967326"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321AF208-FA8B-C8C0-11C7-041F7FA064C4}"/>
              </a:ext>
            </a:extLst>
          </p:cNvPr>
          <p:cNvSpPr/>
          <p:nvPr userDrawn="1"/>
        </p:nvSpPr>
        <p:spPr>
          <a:xfrm>
            <a:off x="10427095" y="1727682"/>
            <a:ext cx="1764905"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a:extLst>
              <a:ext uri="{FF2B5EF4-FFF2-40B4-BE49-F238E27FC236}">
                <a16:creationId xmlns:a16="http://schemas.microsoft.com/office/drawing/2014/main" id="{FF8E1E59-A00D-A8DD-3D7E-F74445859AA3}"/>
              </a:ext>
            </a:extLst>
          </p:cNvPr>
          <p:cNvSpPr/>
          <p:nvPr userDrawn="1"/>
        </p:nvSpPr>
        <p:spPr>
          <a:xfrm>
            <a:off x="6967326" y="3474068"/>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22951EF6-ED93-6561-E5E2-5BCEB5022943}"/>
              </a:ext>
            </a:extLst>
          </p:cNvPr>
          <p:cNvSpPr/>
          <p:nvPr userDrawn="1"/>
        </p:nvSpPr>
        <p:spPr>
          <a:xfrm>
            <a:off x="3478675" y="3474068"/>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a:extLst>
              <a:ext uri="{FF2B5EF4-FFF2-40B4-BE49-F238E27FC236}">
                <a16:creationId xmlns:a16="http://schemas.microsoft.com/office/drawing/2014/main" id="{2677BCA0-65A9-6A03-E78C-14D6F7355EFC}"/>
              </a:ext>
            </a:extLst>
          </p:cNvPr>
          <p:cNvSpPr/>
          <p:nvPr userDrawn="1"/>
        </p:nvSpPr>
        <p:spPr>
          <a:xfrm>
            <a:off x="3478675" y="1727682"/>
            <a:ext cx="1746000" cy="17460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Forma libre: forma 20">
            <a:extLst>
              <a:ext uri="{FF2B5EF4-FFF2-40B4-BE49-F238E27FC236}">
                <a16:creationId xmlns:a16="http://schemas.microsoft.com/office/drawing/2014/main" id="{C6C38FAA-0DD0-C440-DD82-19A638597032}"/>
              </a:ext>
            </a:extLst>
          </p:cNvPr>
          <p:cNvSpPr/>
          <p:nvPr userDrawn="1"/>
        </p:nvSpPr>
        <p:spPr>
          <a:xfrm>
            <a:off x="1" y="1734990"/>
            <a:ext cx="1767179" cy="1738692"/>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2" name="Forma libre: forma 21">
            <a:extLst>
              <a:ext uri="{FF2B5EF4-FFF2-40B4-BE49-F238E27FC236}">
                <a16:creationId xmlns:a16="http://schemas.microsoft.com/office/drawing/2014/main" id="{4D80849A-FA86-C6A2-5CA6-533FDD29F1CB}"/>
              </a:ext>
            </a:extLst>
          </p:cNvPr>
          <p:cNvSpPr/>
          <p:nvPr userDrawn="1"/>
        </p:nvSpPr>
        <p:spPr>
          <a:xfrm rot="5400000">
            <a:off x="10447006" y="-10003"/>
            <a:ext cx="1734988" cy="1755003"/>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3" name="Forma libre: forma 22">
            <a:extLst>
              <a:ext uri="{FF2B5EF4-FFF2-40B4-BE49-F238E27FC236}">
                <a16:creationId xmlns:a16="http://schemas.microsoft.com/office/drawing/2014/main" id="{B5432095-F17D-F134-37BE-E1AD4038977A}"/>
              </a:ext>
            </a:extLst>
          </p:cNvPr>
          <p:cNvSpPr/>
          <p:nvPr userDrawn="1"/>
        </p:nvSpPr>
        <p:spPr>
          <a:xfrm>
            <a:off x="10439737" y="3474068"/>
            <a:ext cx="899418" cy="1725460"/>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4" name="Forma libre: forma 23">
            <a:extLst>
              <a:ext uri="{FF2B5EF4-FFF2-40B4-BE49-F238E27FC236}">
                <a16:creationId xmlns:a16="http://schemas.microsoft.com/office/drawing/2014/main" id="{2B212135-2D16-BC16-B10A-8261027A1245}"/>
              </a:ext>
            </a:extLst>
          </p:cNvPr>
          <p:cNvSpPr/>
          <p:nvPr userDrawn="1"/>
        </p:nvSpPr>
        <p:spPr>
          <a:xfrm>
            <a:off x="11339155" y="3474068"/>
            <a:ext cx="859370" cy="172528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5" name="Forma libre: forma 24">
            <a:extLst>
              <a:ext uri="{FF2B5EF4-FFF2-40B4-BE49-F238E27FC236}">
                <a16:creationId xmlns:a16="http://schemas.microsoft.com/office/drawing/2014/main" id="{08D15AD5-9D99-284F-0377-7AACB831B7B7}"/>
              </a:ext>
            </a:extLst>
          </p:cNvPr>
          <p:cNvSpPr/>
          <p:nvPr userDrawn="1"/>
        </p:nvSpPr>
        <p:spPr>
          <a:xfrm rot="10800000">
            <a:off x="0" y="3473682"/>
            <a:ext cx="3478676" cy="1739983"/>
          </a:xfrm>
          <a:custGeom>
            <a:avLst/>
            <a:gdLst>
              <a:gd name="connsiteX0" fmla="*/ 33 w 3478676"/>
              <a:gd name="connsiteY0" fmla="*/ 0 h 1739983"/>
              <a:gd name="connsiteX1" fmla="*/ 3478644 w 3478676"/>
              <a:gd name="connsiteY1" fmla="*/ 0 h 1739983"/>
              <a:gd name="connsiteX2" fmla="*/ 3478676 w 3478676"/>
              <a:gd name="connsiteY2" fmla="*/ 646 h 1739983"/>
              <a:gd name="connsiteX3" fmla="*/ 1917175 w 3478676"/>
              <a:gd name="connsiteY3" fmla="*/ 1731004 h 1739983"/>
              <a:gd name="connsiteX4" fmla="*/ 1739359 w 3478676"/>
              <a:gd name="connsiteY4" fmla="*/ 1739983 h 1739983"/>
              <a:gd name="connsiteX5" fmla="*/ 1739318 w 3478676"/>
              <a:gd name="connsiteY5" fmla="*/ 1739983 h 1739983"/>
              <a:gd name="connsiteX6" fmla="*/ 1561501 w 3478676"/>
              <a:gd name="connsiteY6" fmla="*/ 1731004 h 1739983"/>
              <a:gd name="connsiteX7" fmla="*/ 0 w 3478676"/>
              <a:gd name="connsiteY7" fmla="*/ 646 h 17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676" h="1739983">
                <a:moveTo>
                  <a:pt x="33" y="0"/>
                </a:moveTo>
                <a:lnTo>
                  <a:pt x="3478644" y="0"/>
                </a:lnTo>
                <a:lnTo>
                  <a:pt x="3478676" y="646"/>
                </a:lnTo>
                <a:cubicBezTo>
                  <a:pt x="3478676" y="901218"/>
                  <a:pt x="2794247" y="1641933"/>
                  <a:pt x="1917175" y="1731004"/>
                </a:cubicBezTo>
                <a:lnTo>
                  <a:pt x="1739359" y="1739983"/>
                </a:lnTo>
                <a:lnTo>
                  <a:pt x="1739318" y="1739983"/>
                </a:lnTo>
                <a:lnTo>
                  <a:pt x="1561501" y="1731004"/>
                </a:lnTo>
                <a:cubicBezTo>
                  <a:pt x="684429" y="1641933"/>
                  <a:pt x="0" y="901218"/>
                  <a:pt x="0" y="646"/>
                </a:cubicBezTo>
                <a:close/>
              </a:path>
            </a:pathLst>
          </a:cu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26" name="Imagen 25" descr="Un dibujo de un animal&#10;&#10;Descripción generada automáticamente con confianza baja">
            <a:extLst>
              <a:ext uri="{FF2B5EF4-FFF2-40B4-BE49-F238E27FC236}">
                <a16:creationId xmlns:a16="http://schemas.microsoft.com/office/drawing/2014/main" id="{B3029CFC-D29C-1E58-93B8-EEE4673A425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5502165" y="2061761"/>
            <a:ext cx="1105152" cy="1181369"/>
          </a:xfrm>
          <a:prstGeom prst="rect">
            <a:avLst/>
          </a:prstGeom>
        </p:spPr>
      </p:pic>
      <p:pic>
        <p:nvPicPr>
          <p:cNvPr id="27" name="Imagen 26" descr="Un dibujo de un animal&#10;&#10;Descripción generada automáticamente con confianza baja">
            <a:extLst>
              <a:ext uri="{FF2B5EF4-FFF2-40B4-BE49-F238E27FC236}">
                <a16:creationId xmlns:a16="http://schemas.microsoft.com/office/drawing/2014/main" id="{27DBD291-B2BD-7D5A-4D91-2972E5717124}"/>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441987" y="3848610"/>
            <a:ext cx="812985" cy="1003529"/>
          </a:xfrm>
          <a:prstGeom prst="rect">
            <a:avLst/>
          </a:prstGeom>
        </p:spPr>
      </p:pic>
      <p:pic>
        <p:nvPicPr>
          <p:cNvPr id="28" name="Imagen 27" descr="Un dibujo de un perro&#10;&#10;Descripción generada automáticamente con confianza media">
            <a:extLst>
              <a:ext uri="{FF2B5EF4-FFF2-40B4-BE49-F238E27FC236}">
                <a16:creationId xmlns:a16="http://schemas.microsoft.com/office/drawing/2014/main" id="{F4F72544-21FA-D0B6-E9A9-5DA842FFBBB9}"/>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2087794" y="502655"/>
            <a:ext cx="1028934" cy="711362"/>
          </a:xfrm>
          <a:prstGeom prst="rect">
            <a:avLst/>
          </a:prstGeom>
        </p:spPr>
      </p:pic>
      <p:pic>
        <p:nvPicPr>
          <p:cNvPr id="29" name="Imagen 28" descr="Imagen que contiene dibujo, reloj&#10;&#10;Descripción generada automáticamente">
            <a:extLst>
              <a:ext uri="{FF2B5EF4-FFF2-40B4-BE49-F238E27FC236}">
                <a16:creationId xmlns:a16="http://schemas.microsoft.com/office/drawing/2014/main" id="{7F8C2F8C-24C0-6430-68A4-9608657DDEF6}"/>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10857162" y="2214195"/>
            <a:ext cx="927311" cy="876500"/>
          </a:xfrm>
          <a:prstGeom prst="rect">
            <a:avLst/>
          </a:prstGeom>
        </p:spPr>
      </p:pic>
      <p:pic>
        <p:nvPicPr>
          <p:cNvPr id="30" name="Imagen 29" descr="Dibujo en blanco y negro&#10;&#10;Descripción generada automáticamente con confianza baja">
            <a:extLst>
              <a:ext uri="{FF2B5EF4-FFF2-40B4-BE49-F238E27FC236}">
                <a16:creationId xmlns:a16="http://schemas.microsoft.com/office/drawing/2014/main" id="{9309A531-DC57-6595-EE46-2A7B2E23FB75}"/>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9049706" y="358533"/>
            <a:ext cx="978123" cy="1028934"/>
          </a:xfrm>
          <a:prstGeom prst="rect">
            <a:avLst/>
          </a:prstGeom>
        </p:spPr>
      </p:pic>
      <p:pic>
        <p:nvPicPr>
          <p:cNvPr id="32" name="Imagen 31" descr="Un dibujo de un animal&#10;&#10;Descripción generada automáticamente con confianza baja">
            <a:extLst>
              <a:ext uri="{FF2B5EF4-FFF2-40B4-BE49-F238E27FC236}">
                <a16:creationId xmlns:a16="http://schemas.microsoft.com/office/drawing/2014/main" id="{712E000E-D939-84E0-6275-239044DF5B52}"/>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2106848" y="2038032"/>
            <a:ext cx="990826" cy="1041637"/>
          </a:xfrm>
          <a:prstGeom prst="rect">
            <a:avLst/>
          </a:prstGeom>
        </p:spPr>
      </p:pic>
      <p:pic>
        <p:nvPicPr>
          <p:cNvPr id="33" name="Imagen 32" descr="Imagen que contiene Texto&#10;&#10;Descripción generada automáticamente">
            <a:extLst>
              <a:ext uri="{FF2B5EF4-FFF2-40B4-BE49-F238E27FC236}">
                <a16:creationId xmlns:a16="http://schemas.microsoft.com/office/drawing/2014/main" id="{9F901DE5-C3AF-6E17-54F9-4CED5A9FEE97}"/>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3848798" y="4063551"/>
            <a:ext cx="1028934" cy="749471"/>
          </a:xfrm>
          <a:prstGeom prst="rect">
            <a:avLst/>
          </a:prstGeom>
        </p:spPr>
      </p:pic>
      <p:sp>
        <p:nvSpPr>
          <p:cNvPr id="35" name="Marcador de texto 34">
            <a:extLst>
              <a:ext uri="{FF2B5EF4-FFF2-40B4-BE49-F238E27FC236}">
                <a16:creationId xmlns:a16="http://schemas.microsoft.com/office/drawing/2014/main" id="{07E29EFD-C0C4-495B-1ABB-1ABCDF39870D}"/>
              </a:ext>
            </a:extLst>
          </p:cNvPr>
          <p:cNvSpPr>
            <a:spLocks noGrp="1"/>
          </p:cNvSpPr>
          <p:nvPr>
            <p:ph type="body" sz="quarter" idx="10" hasCustomPrompt="1"/>
          </p:nvPr>
        </p:nvSpPr>
        <p:spPr>
          <a:xfrm>
            <a:off x="381000" y="5586413"/>
            <a:ext cx="7874000" cy="781632"/>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r>
              <a:rPr lang="es-ES" dirty="0"/>
              <a:t> </a:t>
            </a:r>
            <a:r>
              <a:rPr lang="es-ES" dirty="0" err="1"/>
              <a:t>of</a:t>
            </a:r>
            <a:r>
              <a:rPr lang="es-ES" dirty="0"/>
              <a:t> </a:t>
            </a:r>
            <a:r>
              <a:rPr lang="es-ES" dirty="0" err="1"/>
              <a:t>the</a:t>
            </a:r>
            <a:r>
              <a:rPr lang="es-ES" dirty="0"/>
              <a:t> </a:t>
            </a:r>
            <a:r>
              <a:rPr lang="es-ES" dirty="0" err="1"/>
              <a:t>presentation</a:t>
            </a:r>
            <a:endParaRPr lang="es-ES" dirty="0"/>
          </a:p>
        </p:txBody>
      </p:sp>
      <p:sp>
        <p:nvSpPr>
          <p:cNvPr id="36" name="Marcador de texto 34">
            <a:extLst>
              <a:ext uri="{FF2B5EF4-FFF2-40B4-BE49-F238E27FC236}">
                <a16:creationId xmlns:a16="http://schemas.microsoft.com/office/drawing/2014/main" id="{53BDFECB-4DA6-72A4-8ABD-2FC20B988984}"/>
              </a:ext>
            </a:extLst>
          </p:cNvPr>
          <p:cNvSpPr>
            <a:spLocks noGrp="1"/>
          </p:cNvSpPr>
          <p:nvPr>
            <p:ph type="body" sz="quarter" idx="11" hasCustomPrompt="1"/>
          </p:nvPr>
        </p:nvSpPr>
        <p:spPr>
          <a:xfrm>
            <a:off x="381000" y="6402744"/>
            <a:ext cx="2971800" cy="371080"/>
          </a:xfrm>
          <a:prstGeom prst="rect">
            <a:avLst/>
          </a:prstGeom>
        </p:spPr>
        <p:txBody>
          <a:bodyPr/>
          <a:lstStyle>
            <a:lvl1pPr>
              <a:defRPr sz="1600">
                <a:solidFill>
                  <a:schemeClr val="tx1"/>
                </a:solidFill>
                <a:latin typeface="Arial" panose="020B0604020202020204" pitchFamily="34" charset="0"/>
                <a:cs typeface="Arial" panose="020B0604020202020204" pitchFamily="34" charset="0"/>
              </a:defRPr>
            </a:lvl1pPr>
          </a:lstStyle>
          <a:p>
            <a:pPr lvl="0"/>
            <a:r>
              <a:rPr lang="es-ES" dirty="0"/>
              <a:t>Date</a:t>
            </a:r>
          </a:p>
        </p:txBody>
      </p:sp>
      <p:pic>
        <p:nvPicPr>
          <p:cNvPr id="34" name="Imagen 33" descr="Interfaz de usuario gráfica&#10;&#10;Descripción generada automáticamente">
            <a:extLst>
              <a:ext uri="{FF2B5EF4-FFF2-40B4-BE49-F238E27FC236}">
                <a16:creationId xmlns:a16="http://schemas.microsoft.com/office/drawing/2014/main" id="{582D17B3-5A6C-42CA-853B-4103A0708918}"/>
              </a:ext>
            </a:extLst>
          </p:cNvPr>
          <p:cNvPicPr/>
          <p:nvPr userDrawn="1"/>
        </p:nvPicPr>
        <p:blipFill>
          <a:blip r:embed="rId11" r:link="rId12" cstate="print">
            <a:extLst>
              <a:ext uri="{28A0092B-C50C-407E-A947-70E740481C1C}">
                <a14:useLocalDpi xmlns:a14="http://schemas.microsoft.com/office/drawing/2010/main"/>
              </a:ext>
            </a:extLst>
          </a:blip>
          <a:srcRect/>
          <a:stretch>
            <a:fillRect/>
          </a:stretch>
        </p:blipFill>
        <p:spPr bwMode="auto">
          <a:xfrm>
            <a:off x="8991600" y="5605462"/>
            <a:ext cx="3022600" cy="797281"/>
          </a:xfrm>
          <a:prstGeom prst="rect">
            <a:avLst/>
          </a:prstGeom>
          <a:noFill/>
          <a:ln>
            <a:noFill/>
          </a:ln>
        </p:spPr>
      </p:pic>
    </p:spTree>
    <p:extLst>
      <p:ext uri="{BB962C8B-B14F-4D97-AF65-F5344CB8AC3E}">
        <p14:creationId xmlns:p14="http://schemas.microsoft.com/office/powerpoint/2010/main" val="1413523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37805FF-5857-A6EE-E6AF-EDF3B41F0BF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2"/>
          <a:stretch/>
        </p:blipFill>
        <p:spPr>
          <a:xfrm>
            <a:off x="7086600" y="0"/>
            <a:ext cx="5105400" cy="6870699"/>
          </a:xfrm>
          <a:prstGeom prst="rect">
            <a:avLst/>
          </a:prstGeom>
        </p:spPr>
      </p:pic>
      <p:sp>
        <p:nvSpPr>
          <p:cNvPr id="6" name="object 2">
            <a:extLst>
              <a:ext uri="{FF2B5EF4-FFF2-40B4-BE49-F238E27FC236}">
                <a16:creationId xmlns:a16="http://schemas.microsoft.com/office/drawing/2014/main" id="{24937448-765A-F40D-C75A-7DE7E819376F}"/>
              </a:ext>
            </a:extLst>
          </p:cNvPr>
          <p:cNvSpPr/>
          <p:nvPr userDrawn="1"/>
        </p:nvSpPr>
        <p:spPr>
          <a:xfrm>
            <a:off x="11531600" y="1318336"/>
            <a:ext cx="658495" cy="554736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0226527" y="4356"/>
            <a:ext cx="1963420" cy="1310005"/>
            <a:chOff x="10226527" y="4356"/>
            <a:chExt cx="1963420" cy="1310005"/>
          </a:xfrm>
        </p:grpSpPr>
        <p:sp>
          <p:nvSpPr>
            <p:cNvPr id="8" name="object 4">
              <a:extLst>
                <a:ext uri="{FF2B5EF4-FFF2-40B4-BE49-F238E27FC236}">
                  <a16:creationId xmlns:a16="http://schemas.microsoft.com/office/drawing/2014/main" id="{FE2F8714-D35E-CC42-0386-9E2EC442F2A0}"/>
                </a:ext>
              </a:extLst>
            </p:cNvPr>
            <p:cNvSpPr/>
            <p:nvPr/>
          </p:nvSpPr>
          <p:spPr>
            <a:xfrm>
              <a:off x="10879620" y="4356"/>
              <a:ext cx="655320" cy="655320"/>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1534609" y="658939"/>
              <a:ext cx="655320" cy="655320"/>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1534621" y="4363"/>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a:off x="10226527" y="4357"/>
              <a:ext cx="654685" cy="654685"/>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11023879" y="130606"/>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1" y="311150"/>
            <a:ext cx="6086140"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20" name="Imagen 19" descr="Un dibujo de un perro&#10;&#10;Descripción generada automáticamente con confianza media">
            <a:extLst>
              <a:ext uri="{FF2B5EF4-FFF2-40B4-BE49-F238E27FC236}">
                <a16:creationId xmlns:a16="http://schemas.microsoft.com/office/drawing/2014/main" id="{8D91507A-E5FD-4F81-8084-ED0CF44931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47804" y="859216"/>
            <a:ext cx="426085" cy="294577"/>
          </a:xfrm>
          <a:prstGeom prst="rect">
            <a:avLst/>
          </a:prstGeom>
        </p:spPr>
      </p:pic>
    </p:spTree>
    <p:extLst>
      <p:ext uri="{BB962C8B-B14F-4D97-AF65-F5344CB8AC3E}">
        <p14:creationId xmlns:p14="http://schemas.microsoft.com/office/powerpoint/2010/main" val="946539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977CFEE-62C6-7C94-91D6-7965D0B30C1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7086600" y="1153793"/>
            <a:ext cx="5105400" cy="5716906"/>
          </a:xfrm>
          <a:prstGeom prst="rect">
            <a:avLst/>
          </a:prstGeom>
        </p:spPr>
      </p:pic>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025168" y="0"/>
            <a:ext cx="1166832" cy="2216150"/>
          </a:xfrm>
          <a:prstGeom prst="rect">
            <a:avLst/>
          </a:prstGeom>
        </p:spPr>
      </p:pic>
    </p:spTree>
    <p:extLst>
      <p:ext uri="{BB962C8B-B14F-4D97-AF65-F5344CB8AC3E}">
        <p14:creationId xmlns:p14="http://schemas.microsoft.com/office/powerpoint/2010/main" val="6152194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025168" y="9663"/>
            <a:ext cx="1166832" cy="2216150"/>
          </a:xfrm>
          <a:prstGeom prst="rect">
            <a:avLst/>
          </a:prstGeom>
        </p:spPr>
      </p:pic>
      <p:sp>
        <p:nvSpPr>
          <p:cNvPr id="9" name="Marcador de posición de imagen 3">
            <a:extLst>
              <a:ext uri="{FF2B5EF4-FFF2-40B4-BE49-F238E27FC236}">
                <a16:creationId xmlns:a16="http://schemas.microsoft.com/office/drawing/2014/main" id="{FD5042EF-2420-4752-126A-B99C1EF849E6}"/>
              </a:ext>
            </a:extLst>
          </p:cNvPr>
          <p:cNvSpPr>
            <a:spLocks noGrp="1"/>
          </p:cNvSpPr>
          <p:nvPr>
            <p:ph type="pic" sz="quarter" idx="11"/>
          </p:nvPr>
        </p:nvSpPr>
        <p:spPr>
          <a:xfrm>
            <a:off x="7086600" y="1154113"/>
            <a:ext cx="5105400" cy="5716587"/>
          </a:xfrm>
          <a:prstGeom prst="rect">
            <a:avLst/>
          </a:prstGeom>
        </p:spPr>
        <p:txBody>
          <a:bodyPr anchor="t"/>
          <a:lstStyle>
            <a:lvl1pPr algn="ctr">
              <a:defRPr>
                <a:latin typeface="Arial" panose="020B0604020202020204" pitchFamily="34" charset="0"/>
                <a:cs typeface="Arial" panose="020B0604020202020204" pitchFamily="34" charset="0"/>
              </a:defRPr>
            </a:lvl1pPr>
          </a:lstStyle>
          <a:p>
            <a:endParaRPr lang="es-ES_tradnl" dirty="0"/>
          </a:p>
          <a:p>
            <a:endParaRPr lang="es-ES_tradnl" dirty="0"/>
          </a:p>
          <a:p>
            <a:endParaRPr lang="es-ES_tradnl" dirty="0"/>
          </a:p>
          <a:p>
            <a:endParaRPr lang="es-ES_tradnl" dirty="0"/>
          </a:p>
          <a:p>
            <a:endParaRPr lang="es-ES_tradnl" dirty="0"/>
          </a:p>
          <a:p>
            <a:endParaRPr lang="es-ES_tradnl" dirty="0"/>
          </a:p>
          <a:p>
            <a:endParaRPr lang="es-ES_tradnl" dirty="0"/>
          </a:p>
          <a:p>
            <a:r>
              <a:rPr lang="es-ES_tradnl" dirty="0" err="1"/>
              <a:t>Insert</a:t>
            </a:r>
            <a:r>
              <a:rPr lang="es-ES_tradnl" dirty="0"/>
              <a:t> </a:t>
            </a:r>
            <a:r>
              <a:rPr lang="es-ES_tradnl" dirty="0" err="1"/>
              <a:t>image</a:t>
            </a:r>
            <a:r>
              <a:rPr lang="es-ES_tradnl" dirty="0"/>
              <a:t> </a:t>
            </a:r>
            <a:r>
              <a:rPr lang="es-ES_tradnl" dirty="0" err="1"/>
              <a:t>here</a:t>
            </a:r>
            <a:endParaRPr lang="es-ES" dirty="0"/>
          </a:p>
        </p:txBody>
      </p:sp>
    </p:spTree>
    <p:extLst>
      <p:ext uri="{BB962C8B-B14F-4D97-AF65-F5344CB8AC3E}">
        <p14:creationId xmlns:p14="http://schemas.microsoft.com/office/powerpoint/2010/main" val="31533467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Imagen 6" descr="Patrón de fondo&#10;&#10;Descripción generada automáticamente">
            <a:extLst>
              <a:ext uri="{FF2B5EF4-FFF2-40B4-BE49-F238E27FC236}">
                <a16:creationId xmlns:a16="http://schemas.microsoft.com/office/drawing/2014/main" id="{E1760EA0-4E0F-00B1-FF7E-FF021DC29D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86799" y="1760584"/>
            <a:ext cx="1799280" cy="3468560"/>
          </a:xfrm>
          <a:prstGeom prst="rect">
            <a:avLst/>
          </a:prstGeom>
        </p:spPr>
      </p:pic>
      <p:pic>
        <p:nvPicPr>
          <p:cNvPr id="8" name="Imagen 7" descr="Patrón de fondo&#10;&#10;Descripción generada automáticamente">
            <a:extLst>
              <a:ext uri="{FF2B5EF4-FFF2-40B4-BE49-F238E27FC236}">
                <a16:creationId xmlns:a16="http://schemas.microsoft.com/office/drawing/2014/main" id="{B960A64A-5711-CAB5-6A0B-003BFE820DF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4027"/>
            <a:ext cx="1740296" cy="3468560"/>
          </a:xfrm>
          <a:prstGeom prst="rect">
            <a:avLst/>
          </a:prstGeom>
        </p:spPr>
      </p:pic>
      <p:pic>
        <p:nvPicPr>
          <p:cNvPr id="11" name="Imagen 10" descr="Logotipo&#10;&#10;Descripción generada automáticamente">
            <a:extLst>
              <a:ext uri="{FF2B5EF4-FFF2-40B4-BE49-F238E27FC236}">
                <a16:creationId xmlns:a16="http://schemas.microsoft.com/office/drawing/2014/main" id="{25014AE0-3808-E0EE-BAC2-9AD3ED814F8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83043" y="311150"/>
            <a:ext cx="2223512" cy="987162"/>
          </a:xfrm>
          <a:prstGeom prst="rect">
            <a:avLst/>
          </a:prstGeom>
        </p:spPr>
      </p:pic>
      <p:sp>
        <p:nvSpPr>
          <p:cNvPr id="12" name="Rectángulo 11">
            <a:extLst>
              <a:ext uri="{FF2B5EF4-FFF2-40B4-BE49-F238E27FC236}">
                <a16:creationId xmlns:a16="http://schemas.microsoft.com/office/drawing/2014/main" id="{A271F1F8-6432-B7E1-CDCF-A0489E081713}"/>
              </a:ext>
            </a:extLst>
          </p:cNvPr>
          <p:cNvSpPr/>
          <p:nvPr userDrawn="1"/>
        </p:nvSpPr>
        <p:spPr>
          <a:xfrm>
            <a:off x="1752600" y="0"/>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A7D257F7-5DF6-2841-5171-A95D9162A6B8}"/>
              </a:ext>
            </a:extLst>
          </p:cNvPr>
          <p:cNvSpPr/>
          <p:nvPr userDrawn="1"/>
        </p:nvSpPr>
        <p:spPr>
          <a:xfrm>
            <a:off x="8690998" y="0"/>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2FDC974B-0ECD-9074-2ED2-884237AAC061}"/>
              </a:ext>
            </a:extLst>
          </p:cNvPr>
          <p:cNvSpPr/>
          <p:nvPr userDrawn="1"/>
        </p:nvSpPr>
        <p:spPr>
          <a:xfrm>
            <a:off x="1752600"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a:extLst>
              <a:ext uri="{FF2B5EF4-FFF2-40B4-BE49-F238E27FC236}">
                <a16:creationId xmlns:a16="http://schemas.microsoft.com/office/drawing/2014/main" id="{B72FB196-A172-97A8-BF3E-DD1799CC1A73}"/>
              </a:ext>
            </a:extLst>
          </p:cNvPr>
          <p:cNvSpPr/>
          <p:nvPr userDrawn="1"/>
        </p:nvSpPr>
        <p:spPr>
          <a:xfrm>
            <a:off x="6967326"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321AF208-FA8B-C8C0-11C7-041F7FA064C4}"/>
              </a:ext>
            </a:extLst>
          </p:cNvPr>
          <p:cNvSpPr/>
          <p:nvPr userDrawn="1"/>
        </p:nvSpPr>
        <p:spPr>
          <a:xfrm>
            <a:off x="10427095" y="1727682"/>
            <a:ext cx="1764905"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22951EF6-ED93-6561-E5E2-5BCEB5022943}"/>
              </a:ext>
            </a:extLst>
          </p:cNvPr>
          <p:cNvSpPr/>
          <p:nvPr userDrawn="1"/>
        </p:nvSpPr>
        <p:spPr>
          <a:xfrm>
            <a:off x="3478675" y="3474068"/>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a:extLst>
              <a:ext uri="{FF2B5EF4-FFF2-40B4-BE49-F238E27FC236}">
                <a16:creationId xmlns:a16="http://schemas.microsoft.com/office/drawing/2014/main" id="{2677BCA0-65A9-6A03-E78C-14D6F7355EFC}"/>
              </a:ext>
            </a:extLst>
          </p:cNvPr>
          <p:cNvSpPr/>
          <p:nvPr userDrawn="1"/>
        </p:nvSpPr>
        <p:spPr>
          <a:xfrm>
            <a:off x="3478673" y="1734990"/>
            <a:ext cx="3469745" cy="1732289"/>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1" name="Forma libre: forma 20">
            <a:extLst>
              <a:ext uri="{FF2B5EF4-FFF2-40B4-BE49-F238E27FC236}">
                <a16:creationId xmlns:a16="http://schemas.microsoft.com/office/drawing/2014/main" id="{C6C38FAA-0DD0-C440-DD82-19A638597032}"/>
              </a:ext>
            </a:extLst>
          </p:cNvPr>
          <p:cNvSpPr/>
          <p:nvPr userDrawn="1"/>
        </p:nvSpPr>
        <p:spPr>
          <a:xfrm>
            <a:off x="1" y="1734990"/>
            <a:ext cx="1767179" cy="1738692"/>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2" name="Forma libre: forma 21">
            <a:extLst>
              <a:ext uri="{FF2B5EF4-FFF2-40B4-BE49-F238E27FC236}">
                <a16:creationId xmlns:a16="http://schemas.microsoft.com/office/drawing/2014/main" id="{4D80849A-FA86-C6A2-5CA6-533FDD29F1CB}"/>
              </a:ext>
            </a:extLst>
          </p:cNvPr>
          <p:cNvSpPr/>
          <p:nvPr userDrawn="1"/>
        </p:nvSpPr>
        <p:spPr>
          <a:xfrm rot="5400000">
            <a:off x="10447006" y="-10003"/>
            <a:ext cx="1734988" cy="1755003"/>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3" name="Forma libre: forma 22">
            <a:extLst>
              <a:ext uri="{FF2B5EF4-FFF2-40B4-BE49-F238E27FC236}">
                <a16:creationId xmlns:a16="http://schemas.microsoft.com/office/drawing/2014/main" id="{B5432095-F17D-F134-37BE-E1AD4038977A}"/>
              </a:ext>
            </a:extLst>
          </p:cNvPr>
          <p:cNvSpPr/>
          <p:nvPr userDrawn="1"/>
        </p:nvSpPr>
        <p:spPr>
          <a:xfrm>
            <a:off x="10439737" y="3474068"/>
            <a:ext cx="899418" cy="1725460"/>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4" name="Forma libre: forma 23">
            <a:extLst>
              <a:ext uri="{FF2B5EF4-FFF2-40B4-BE49-F238E27FC236}">
                <a16:creationId xmlns:a16="http://schemas.microsoft.com/office/drawing/2014/main" id="{2B212135-2D16-BC16-B10A-8261027A1245}"/>
              </a:ext>
            </a:extLst>
          </p:cNvPr>
          <p:cNvSpPr/>
          <p:nvPr userDrawn="1"/>
        </p:nvSpPr>
        <p:spPr>
          <a:xfrm>
            <a:off x="11339155" y="3474068"/>
            <a:ext cx="859370" cy="172528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5" name="Forma libre: forma 24">
            <a:extLst>
              <a:ext uri="{FF2B5EF4-FFF2-40B4-BE49-F238E27FC236}">
                <a16:creationId xmlns:a16="http://schemas.microsoft.com/office/drawing/2014/main" id="{08D15AD5-9D99-284F-0377-7AACB831B7B7}"/>
              </a:ext>
            </a:extLst>
          </p:cNvPr>
          <p:cNvSpPr/>
          <p:nvPr userDrawn="1"/>
        </p:nvSpPr>
        <p:spPr>
          <a:xfrm rot="10800000">
            <a:off x="0" y="3473682"/>
            <a:ext cx="3478676" cy="1739983"/>
          </a:xfrm>
          <a:custGeom>
            <a:avLst/>
            <a:gdLst>
              <a:gd name="connsiteX0" fmla="*/ 33 w 3478676"/>
              <a:gd name="connsiteY0" fmla="*/ 0 h 1739983"/>
              <a:gd name="connsiteX1" fmla="*/ 3478644 w 3478676"/>
              <a:gd name="connsiteY1" fmla="*/ 0 h 1739983"/>
              <a:gd name="connsiteX2" fmla="*/ 3478676 w 3478676"/>
              <a:gd name="connsiteY2" fmla="*/ 646 h 1739983"/>
              <a:gd name="connsiteX3" fmla="*/ 1917175 w 3478676"/>
              <a:gd name="connsiteY3" fmla="*/ 1731004 h 1739983"/>
              <a:gd name="connsiteX4" fmla="*/ 1739359 w 3478676"/>
              <a:gd name="connsiteY4" fmla="*/ 1739983 h 1739983"/>
              <a:gd name="connsiteX5" fmla="*/ 1739318 w 3478676"/>
              <a:gd name="connsiteY5" fmla="*/ 1739983 h 1739983"/>
              <a:gd name="connsiteX6" fmla="*/ 1561501 w 3478676"/>
              <a:gd name="connsiteY6" fmla="*/ 1731004 h 1739983"/>
              <a:gd name="connsiteX7" fmla="*/ 0 w 3478676"/>
              <a:gd name="connsiteY7" fmla="*/ 646 h 17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676" h="1739983">
                <a:moveTo>
                  <a:pt x="33" y="0"/>
                </a:moveTo>
                <a:lnTo>
                  <a:pt x="3478644" y="0"/>
                </a:lnTo>
                <a:lnTo>
                  <a:pt x="3478676" y="646"/>
                </a:lnTo>
                <a:cubicBezTo>
                  <a:pt x="3478676" y="901218"/>
                  <a:pt x="2794247" y="1641933"/>
                  <a:pt x="1917175" y="1731004"/>
                </a:cubicBezTo>
                <a:lnTo>
                  <a:pt x="1739359" y="1739983"/>
                </a:lnTo>
                <a:lnTo>
                  <a:pt x="1739318" y="1739983"/>
                </a:lnTo>
                <a:lnTo>
                  <a:pt x="1561501" y="1731004"/>
                </a:lnTo>
                <a:cubicBezTo>
                  <a:pt x="684429" y="1641933"/>
                  <a:pt x="0" y="901218"/>
                  <a:pt x="0" y="646"/>
                </a:cubicBezTo>
                <a:close/>
              </a:path>
            </a:pathLst>
          </a:cu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26" name="Imagen 25" descr="Un dibujo de un animal&#10;&#10;Descripción generada automáticamente con confianza baja">
            <a:extLst>
              <a:ext uri="{FF2B5EF4-FFF2-40B4-BE49-F238E27FC236}">
                <a16:creationId xmlns:a16="http://schemas.microsoft.com/office/drawing/2014/main" id="{B3029CFC-D29C-1E58-93B8-EEE4673A425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813246" y="1905634"/>
            <a:ext cx="1105152" cy="1181369"/>
          </a:xfrm>
          <a:prstGeom prst="rect">
            <a:avLst/>
          </a:prstGeom>
        </p:spPr>
      </p:pic>
      <p:pic>
        <p:nvPicPr>
          <p:cNvPr id="28" name="Imagen 27" descr="Un dibujo de un perro&#10;&#10;Descripción generada automáticamente con confianza media">
            <a:extLst>
              <a:ext uri="{FF2B5EF4-FFF2-40B4-BE49-F238E27FC236}">
                <a16:creationId xmlns:a16="http://schemas.microsoft.com/office/drawing/2014/main" id="{F4F72544-21FA-D0B6-E9A9-5DA842FFBBB9}"/>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2087794" y="502655"/>
            <a:ext cx="1028934" cy="711362"/>
          </a:xfrm>
          <a:prstGeom prst="rect">
            <a:avLst/>
          </a:prstGeom>
        </p:spPr>
      </p:pic>
      <p:pic>
        <p:nvPicPr>
          <p:cNvPr id="29" name="Imagen 28" descr="Imagen que contiene dibujo, reloj&#10;&#10;Descripción generada automáticamente">
            <a:extLst>
              <a:ext uri="{FF2B5EF4-FFF2-40B4-BE49-F238E27FC236}">
                <a16:creationId xmlns:a16="http://schemas.microsoft.com/office/drawing/2014/main" id="{7F8C2F8C-24C0-6430-68A4-9608657DDEF6}"/>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7327661" y="2162432"/>
            <a:ext cx="927311" cy="876500"/>
          </a:xfrm>
          <a:prstGeom prst="rect">
            <a:avLst/>
          </a:prstGeom>
        </p:spPr>
      </p:pic>
      <p:pic>
        <p:nvPicPr>
          <p:cNvPr id="30" name="Imagen 29" descr="Dibujo en blanco y negro&#10;&#10;Descripción generada automáticamente con confianza baja">
            <a:extLst>
              <a:ext uri="{FF2B5EF4-FFF2-40B4-BE49-F238E27FC236}">
                <a16:creationId xmlns:a16="http://schemas.microsoft.com/office/drawing/2014/main" id="{9309A531-DC57-6595-EE46-2A7B2E23FB75}"/>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9049706" y="358533"/>
            <a:ext cx="978123" cy="1028934"/>
          </a:xfrm>
          <a:prstGeom prst="rect">
            <a:avLst/>
          </a:prstGeom>
        </p:spPr>
      </p:pic>
      <p:pic>
        <p:nvPicPr>
          <p:cNvPr id="32" name="Imagen 31" descr="Un dibujo de un animal&#10;&#10;Descripción generada automáticamente con confianza baja">
            <a:extLst>
              <a:ext uri="{FF2B5EF4-FFF2-40B4-BE49-F238E27FC236}">
                <a16:creationId xmlns:a16="http://schemas.microsoft.com/office/drawing/2014/main" id="{712E000E-D939-84E0-6275-239044DF5B52}"/>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2106848" y="2038032"/>
            <a:ext cx="990826" cy="1041637"/>
          </a:xfrm>
          <a:prstGeom prst="rect">
            <a:avLst/>
          </a:prstGeom>
        </p:spPr>
      </p:pic>
      <p:pic>
        <p:nvPicPr>
          <p:cNvPr id="33" name="Imagen 32" descr="Imagen que contiene Texto&#10;&#10;Descripción generada automáticamente">
            <a:extLst>
              <a:ext uri="{FF2B5EF4-FFF2-40B4-BE49-F238E27FC236}">
                <a16:creationId xmlns:a16="http://schemas.microsoft.com/office/drawing/2014/main" id="{9F901DE5-C3AF-6E17-54F9-4CED5A9FEE97}"/>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3848798" y="4063551"/>
            <a:ext cx="1028934" cy="749471"/>
          </a:xfrm>
          <a:prstGeom prst="rect">
            <a:avLst/>
          </a:prstGeom>
        </p:spPr>
      </p:pic>
      <p:pic>
        <p:nvPicPr>
          <p:cNvPr id="37" name="Imagen 36" descr="Interfaz de usuario gráfica&#10;&#10;Descripción generada automáticamente">
            <a:extLst>
              <a:ext uri="{FF2B5EF4-FFF2-40B4-BE49-F238E27FC236}">
                <a16:creationId xmlns:a16="http://schemas.microsoft.com/office/drawing/2014/main" id="{C53E509D-9C05-4F64-B596-3792F76B9CA7}"/>
              </a:ext>
            </a:extLst>
          </p:cNvPr>
          <p:cNvPicPr/>
          <p:nvPr userDrawn="1"/>
        </p:nvPicPr>
        <p:blipFill>
          <a:blip r:embed="rId10" r:link="rId11" cstate="print">
            <a:extLst>
              <a:ext uri="{28A0092B-C50C-407E-A947-70E740481C1C}">
                <a14:useLocalDpi xmlns:a14="http://schemas.microsoft.com/office/drawing/2010/main"/>
              </a:ext>
            </a:extLst>
          </a:blip>
          <a:srcRect/>
          <a:stretch>
            <a:fillRect/>
          </a:stretch>
        </p:blipFill>
        <p:spPr bwMode="auto">
          <a:xfrm>
            <a:off x="8620809" y="5763684"/>
            <a:ext cx="3418791" cy="872066"/>
          </a:xfrm>
          <a:prstGeom prst="rect">
            <a:avLst/>
          </a:prstGeom>
          <a:noFill/>
          <a:ln>
            <a:noFill/>
          </a:ln>
        </p:spPr>
      </p:pic>
      <p:grpSp>
        <p:nvGrpSpPr>
          <p:cNvPr id="38" name="Grupo 37">
            <a:extLst>
              <a:ext uri="{FF2B5EF4-FFF2-40B4-BE49-F238E27FC236}">
                <a16:creationId xmlns:a16="http://schemas.microsoft.com/office/drawing/2014/main" id="{B12C3DE7-53C0-4BC5-BCFB-CAB7D8B057D6}"/>
              </a:ext>
            </a:extLst>
          </p:cNvPr>
          <p:cNvGrpSpPr/>
          <p:nvPr userDrawn="1"/>
        </p:nvGrpSpPr>
        <p:grpSpPr>
          <a:xfrm>
            <a:off x="0" y="5763684"/>
            <a:ext cx="5350796" cy="633222"/>
            <a:chOff x="1448755" y="3047555"/>
            <a:chExt cx="5350796" cy="633222"/>
          </a:xfrm>
        </p:grpSpPr>
        <p:pic>
          <p:nvPicPr>
            <p:cNvPr id="39" name="Picture 2" descr="imagen">
              <a:extLst>
                <a:ext uri="{FF2B5EF4-FFF2-40B4-BE49-F238E27FC236}">
                  <a16:creationId xmlns:a16="http://schemas.microsoft.com/office/drawing/2014/main" id="{F2C85C64-5194-4F83-83F6-857D4C6D2404}"/>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b="39163"/>
            <a:stretch/>
          </p:blipFill>
          <p:spPr bwMode="auto">
            <a:xfrm>
              <a:off x="1448755" y="3047555"/>
              <a:ext cx="2114191" cy="63322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 descr="A picture containing text, font, symbol, typography&#10;&#10;Description automatically generated">
              <a:extLst>
                <a:ext uri="{FF2B5EF4-FFF2-40B4-BE49-F238E27FC236}">
                  <a16:creationId xmlns:a16="http://schemas.microsoft.com/office/drawing/2014/main" id="{616377A2-39DF-447D-B18F-0E33E62D6510}"/>
                </a:ext>
              </a:extLst>
            </p:cNvPr>
            <p:cNvPicPr/>
            <p:nvPr/>
          </p:nvPicPr>
          <p:blipFill>
            <a:blip r:embed="rId13" cstate="screen">
              <a:extLst>
                <a:ext uri="{28A0092B-C50C-407E-A947-70E740481C1C}">
                  <a14:useLocalDpi xmlns:a14="http://schemas.microsoft.com/office/drawing/2010/main"/>
                </a:ext>
              </a:extLst>
            </a:blip>
            <a:stretch>
              <a:fillRect/>
            </a:stretch>
          </p:blipFill>
          <p:spPr>
            <a:xfrm>
              <a:off x="3486434" y="3177222"/>
              <a:ext cx="1785620" cy="503555"/>
            </a:xfrm>
            <a:prstGeom prst="rect">
              <a:avLst/>
            </a:prstGeom>
          </p:spPr>
        </p:pic>
        <p:pic>
          <p:nvPicPr>
            <p:cNvPr id="41" name="Imagen 40" descr="Texto&#10;&#10;Descripción generada automáticamente">
              <a:extLst>
                <a:ext uri="{FF2B5EF4-FFF2-40B4-BE49-F238E27FC236}">
                  <a16:creationId xmlns:a16="http://schemas.microsoft.com/office/drawing/2014/main" id="{27CD1840-7ABE-4462-BC91-7E7C5F3BAF2E}"/>
                </a:ext>
              </a:extLst>
            </p:cNvPr>
            <p:cNvPicPr/>
            <p:nvPr/>
          </p:nvPicPr>
          <p:blipFill>
            <a:blip r:embed="rId14" cstate="screen">
              <a:extLst>
                <a:ext uri="{28A0092B-C50C-407E-A947-70E740481C1C}">
                  <a14:useLocalDpi xmlns:a14="http://schemas.microsoft.com/office/drawing/2010/main"/>
                </a:ext>
              </a:extLst>
            </a:blip>
            <a:stretch>
              <a:fillRect/>
            </a:stretch>
          </p:blipFill>
          <p:spPr>
            <a:xfrm>
              <a:off x="5195541" y="3360102"/>
              <a:ext cx="1604010" cy="320675"/>
            </a:xfrm>
            <a:prstGeom prst="rect">
              <a:avLst/>
            </a:prstGeom>
          </p:spPr>
        </p:pic>
      </p:grpSp>
      <p:pic>
        <p:nvPicPr>
          <p:cNvPr id="42" name="Imagen 41" descr="Patrón de fondo&#10;&#10;Descripción generada automáticamente">
            <a:extLst>
              <a:ext uri="{FF2B5EF4-FFF2-40B4-BE49-F238E27FC236}">
                <a16:creationId xmlns:a16="http://schemas.microsoft.com/office/drawing/2014/main" id="{E19A0AE5-6F2A-4C46-BFBA-717A1DBB44E1}"/>
              </a:ext>
            </a:extLst>
          </p:cNvPr>
          <p:cNvPicPr>
            <a:picLocks noChangeAspect="1"/>
          </p:cNvPicPr>
          <p:nvPr userDrawn="1"/>
        </p:nvPicPr>
        <p:blipFill rotWithShape="1">
          <a:blip r:embed="rId15" cstate="screen">
            <a:extLst>
              <a:ext uri="{28A0092B-C50C-407E-A947-70E740481C1C}">
                <a14:useLocalDpi xmlns:a14="http://schemas.microsoft.com/office/drawing/2010/main"/>
              </a:ext>
            </a:extLst>
          </a:blip>
          <a:srcRect l="-1"/>
          <a:stretch/>
        </p:blipFill>
        <p:spPr>
          <a:xfrm>
            <a:off x="5211120" y="3482587"/>
            <a:ext cx="1756206" cy="1716761"/>
          </a:xfrm>
          <a:prstGeom prst="rect">
            <a:avLst/>
          </a:prstGeom>
        </p:spPr>
      </p:pic>
      <p:sp>
        <p:nvSpPr>
          <p:cNvPr id="43" name="Rectángulo 42">
            <a:extLst>
              <a:ext uri="{FF2B5EF4-FFF2-40B4-BE49-F238E27FC236}">
                <a16:creationId xmlns:a16="http://schemas.microsoft.com/office/drawing/2014/main" id="{E2D3912A-1E4E-402A-A3C0-9761CDC5901B}"/>
              </a:ext>
            </a:extLst>
          </p:cNvPr>
          <p:cNvSpPr/>
          <p:nvPr userDrawn="1"/>
        </p:nvSpPr>
        <p:spPr>
          <a:xfrm>
            <a:off x="6967326" y="3474068"/>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4" name="Imagen 43" descr="Un dibujo de un animal&#10;&#10;Descripción generada automáticamente con confianza baja">
            <a:extLst>
              <a:ext uri="{FF2B5EF4-FFF2-40B4-BE49-F238E27FC236}">
                <a16:creationId xmlns:a16="http://schemas.microsoft.com/office/drawing/2014/main" id="{EA525F01-F612-45D5-BEA3-7A4BBA36EA47}"/>
              </a:ext>
            </a:extLst>
          </p:cNvPr>
          <p:cNvPicPr>
            <a:picLocks noChangeAspect="1"/>
          </p:cNvPicPr>
          <p:nvPr userDrawn="1"/>
        </p:nvPicPr>
        <p:blipFill>
          <a:blip r:embed="rId16">
            <a:extLst>
              <a:ext uri="{28A0092B-C50C-407E-A947-70E740481C1C}">
                <a14:useLocalDpi xmlns:a14="http://schemas.microsoft.com/office/drawing/2010/main"/>
              </a:ext>
            </a:extLst>
          </a:blip>
          <a:stretch>
            <a:fillRect/>
          </a:stretch>
        </p:blipFill>
        <p:spPr>
          <a:xfrm>
            <a:off x="7441987" y="3848610"/>
            <a:ext cx="812985" cy="1003529"/>
          </a:xfrm>
          <a:prstGeom prst="rect">
            <a:avLst/>
          </a:prstGeom>
        </p:spPr>
      </p:pic>
      <p:sp>
        <p:nvSpPr>
          <p:cNvPr id="3" name="CuadroTexto 2">
            <a:extLst>
              <a:ext uri="{FF2B5EF4-FFF2-40B4-BE49-F238E27FC236}">
                <a16:creationId xmlns:a16="http://schemas.microsoft.com/office/drawing/2014/main" id="{392C7F8E-841D-4355-9AF1-D492BA4BF8E2}"/>
              </a:ext>
            </a:extLst>
          </p:cNvPr>
          <p:cNvSpPr txBox="1"/>
          <p:nvPr userDrawn="1"/>
        </p:nvSpPr>
        <p:spPr>
          <a:xfrm>
            <a:off x="218393" y="6396906"/>
            <a:ext cx="3352800" cy="369332"/>
          </a:xfrm>
          <a:prstGeom prst="rect">
            <a:avLst/>
          </a:prstGeom>
          <a:noFill/>
        </p:spPr>
        <p:txBody>
          <a:bodyPr wrap="square" rtlCol="0">
            <a:spAutoFit/>
          </a:bodyPr>
          <a:lstStyle/>
          <a:p>
            <a:r>
              <a:rPr lang="en-GB" dirty="0">
                <a:latin typeface="EC Square Sans Pro" panose="020B0506040000020004" pitchFamily="34" charset="0"/>
                <a:hlinkClick r:id="rId17"/>
              </a:rPr>
              <a:t>www.amrfvtraining.eu</a:t>
            </a:r>
            <a:r>
              <a:rPr lang="en-GB" dirty="0">
                <a:latin typeface="EC Square Sans Pro" panose="020B0506040000020004" pitchFamily="34" charset="0"/>
              </a:rPr>
              <a:t>  </a:t>
            </a:r>
          </a:p>
        </p:txBody>
      </p:sp>
    </p:spTree>
    <p:extLst>
      <p:ext uri="{BB962C8B-B14F-4D97-AF65-F5344CB8AC3E}">
        <p14:creationId xmlns:p14="http://schemas.microsoft.com/office/powerpoint/2010/main" val="30034496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FA0836-9774-4CDA-BE9E-0A70C83565AA}"/>
              </a:ext>
            </a:extLst>
          </p:cNvPr>
          <p:cNvSpPr>
            <a:spLocks noGrp="1"/>
          </p:cNvSpPr>
          <p:nvPr>
            <p:ph type="ctrTitle"/>
          </p:nvPr>
        </p:nvSpPr>
        <p:spPr>
          <a:xfrm>
            <a:off x="1524000" y="1124442"/>
            <a:ext cx="9144000" cy="2392021"/>
          </a:xfrm>
        </p:spPr>
        <p:txBody>
          <a:bodyPr anchor="b"/>
          <a:lstStyle>
            <a:lvl1pPr algn="ctr">
              <a:defRPr sz="6000"/>
            </a:lvl1pPr>
          </a:lstStyle>
          <a:p>
            <a:r>
              <a:rPr lang="es-ES"/>
              <a:t>Haga clic para modificar el estilo de título del patrón</a:t>
            </a:r>
            <a:endParaRPr lang="en-GB"/>
          </a:p>
        </p:txBody>
      </p:sp>
      <p:sp>
        <p:nvSpPr>
          <p:cNvPr id="3" name="Subtítulo 2">
            <a:extLst>
              <a:ext uri="{FF2B5EF4-FFF2-40B4-BE49-F238E27FC236}">
                <a16:creationId xmlns:a16="http://schemas.microsoft.com/office/drawing/2014/main" id="{F2218212-C721-4C32-98C7-F8CF1A010DA2}"/>
              </a:ext>
            </a:extLst>
          </p:cNvPr>
          <p:cNvSpPr>
            <a:spLocks noGrp="1"/>
          </p:cNvSpPr>
          <p:nvPr>
            <p:ph type="subTitle" idx="1"/>
          </p:nvPr>
        </p:nvSpPr>
        <p:spPr>
          <a:xfrm>
            <a:off x="1524000" y="3608709"/>
            <a:ext cx="9144000" cy="165882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GB"/>
          </a:p>
        </p:txBody>
      </p:sp>
      <p:sp>
        <p:nvSpPr>
          <p:cNvPr id="4" name="Marcador de fecha 3">
            <a:extLst>
              <a:ext uri="{FF2B5EF4-FFF2-40B4-BE49-F238E27FC236}">
                <a16:creationId xmlns:a16="http://schemas.microsoft.com/office/drawing/2014/main" id="{36E37092-DB68-4D9D-809F-12F70F20B073}"/>
              </a:ext>
            </a:extLst>
          </p:cNvPr>
          <p:cNvSpPr>
            <a:spLocks noGrp="1"/>
          </p:cNvSpPr>
          <p:nvPr>
            <p:ph type="dt" sz="half" idx="10"/>
          </p:nvPr>
        </p:nvSpPr>
        <p:spPr/>
        <p:txBody>
          <a:bodyPr/>
          <a:lstStyle/>
          <a:p>
            <a:fld id="{30A86CA9-5C76-48E9-8C10-71E0AEBF100A}" type="datetimeFigureOut">
              <a:rPr lang="en-GB" smtClean="0"/>
              <a:t>04/04/2024</a:t>
            </a:fld>
            <a:endParaRPr lang="en-GB"/>
          </a:p>
        </p:txBody>
      </p:sp>
      <p:sp>
        <p:nvSpPr>
          <p:cNvPr id="5" name="Marcador de pie de página 4">
            <a:extLst>
              <a:ext uri="{FF2B5EF4-FFF2-40B4-BE49-F238E27FC236}">
                <a16:creationId xmlns:a16="http://schemas.microsoft.com/office/drawing/2014/main" id="{773A01C0-1B01-498A-8EBE-A45A99D0119B}"/>
              </a:ext>
            </a:extLst>
          </p:cNvPr>
          <p:cNvSpPr>
            <a:spLocks noGrp="1"/>
          </p:cNvSpPr>
          <p:nvPr>
            <p:ph type="ftr" sz="quarter" idx="11"/>
          </p:nvPr>
        </p:nvSpPr>
        <p:spPr/>
        <p:txBody>
          <a:bodyPr/>
          <a:lstStyle/>
          <a:p>
            <a:endParaRPr lang="en-GB"/>
          </a:p>
        </p:txBody>
      </p:sp>
      <p:sp>
        <p:nvSpPr>
          <p:cNvPr id="6" name="Marcador de número de diapositiva 5">
            <a:extLst>
              <a:ext uri="{FF2B5EF4-FFF2-40B4-BE49-F238E27FC236}">
                <a16:creationId xmlns:a16="http://schemas.microsoft.com/office/drawing/2014/main" id="{C46404FD-CE7E-4E84-9E67-4973C56FA842}"/>
              </a:ext>
            </a:extLst>
          </p:cNvPr>
          <p:cNvSpPr>
            <a:spLocks noGrp="1"/>
          </p:cNvSpPr>
          <p:nvPr>
            <p:ph type="sldNum" sz="quarter" idx="12"/>
          </p:nvPr>
        </p:nvSpPr>
        <p:spPr/>
        <p:txBody>
          <a:bodyPr/>
          <a:lstStyle/>
          <a:p>
            <a:fld id="{6DBE1240-05FE-447F-AB55-A9B315C83A4B}" type="slidenum">
              <a:rPr lang="en-GB" smtClean="0"/>
              <a:t>‹#›</a:t>
            </a:fld>
            <a:endParaRPr lang="en-GB"/>
          </a:p>
        </p:txBody>
      </p:sp>
    </p:spTree>
    <p:extLst>
      <p:ext uri="{BB962C8B-B14F-4D97-AF65-F5344CB8AC3E}">
        <p14:creationId xmlns:p14="http://schemas.microsoft.com/office/powerpoint/2010/main" val="39397233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FB2B8F-3F1C-41E5-8C2F-58F4817C6073}"/>
              </a:ext>
            </a:extLst>
          </p:cNvPr>
          <p:cNvSpPr>
            <a:spLocks noGrp="1"/>
          </p:cNvSpPr>
          <p:nvPr>
            <p:ph type="title"/>
          </p:nvPr>
        </p:nvSpPr>
        <p:spPr/>
        <p:txBody>
          <a:bodyPr/>
          <a:lstStyle/>
          <a:p>
            <a:r>
              <a:rPr lang="es-ES"/>
              <a:t>Haga clic para modificar el estilo de título del patrón</a:t>
            </a:r>
            <a:endParaRPr lang="en-GB"/>
          </a:p>
        </p:txBody>
      </p:sp>
      <p:sp>
        <p:nvSpPr>
          <p:cNvPr id="3" name="Marcador de contenido 2">
            <a:extLst>
              <a:ext uri="{FF2B5EF4-FFF2-40B4-BE49-F238E27FC236}">
                <a16:creationId xmlns:a16="http://schemas.microsoft.com/office/drawing/2014/main" id="{D9D1D11F-ED18-4DF8-8485-85EF8CB99AD8}"/>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fecha 3">
            <a:extLst>
              <a:ext uri="{FF2B5EF4-FFF2-40B4-BE49-F238E27FC236}">
                <a16:creationId xmlns:a16="http://schemas.microsoft.com/office/drawing/2014/main" id="{B61CB0F1-7264-4359-8DE2-2012FF31C27D}"/>
              </a:ext>
            </a:extLst>
          </p:cNvPr>
          <p:cNvSpPr>
            <a:spLocks noGrp="1"/>
          </p:cNvSpPr>
          <p:nvPr>
            <p:ph type="dt" sz="half" idx="10"/>
          </p:nvPr>
        </p:nvSpPr>
        <p:spPr/>
        <p:txBody>
          <a:bodyPr/>
          <a:lstStyle/>
          <a:p>
            <a:fld id="{30A86CA9-5C76-48E9-8C10-71E0AEBF100A}" type="datetimeFigureOut">
              <a:rPr lang="en-GB" smtClean="0"/>
              <a:t>04/04/2024</a:t>
            </a:fld>
            <a:endParaRPr lang="en-GB"/>
          </a:p>
        </p:txBody>
      </p:sp>
      <p:sp>
        <p:nvSpPr>
          <p:cNvPr id="5" name="Marcador de pie de página 4">
            <a:extLst>
              <a:ext uri="{FF2B5EF4-FFF2-40B4-BE49-F238E27FC236}">
                <a16:creationId xmlns:a16="http://schemas.microsoft.com/office/drawing/2014/main" id="{C01FEE84-6F64-42B7-B980-FB9AD1A34AD7}"/>
              </a:ext>
            </a:extLst>
          </p:cNvPr>
          <p:cNvSpPr>
            <a:spLocks noGrp="1"/>
          </p:cNvSpPr>
          <p:nvPr>
            <p:ph type="ftr" sz="quarter" idx="11"/>
          </p:nvPr>
        </p:nvSpPr>
        <p:spPr/>
        <p:txBody>
          <a:bodyPr/>
          <a:lstStyle/>
          <a:p>
            <a:endParaRPr lang="en-GB"/>
          </a:p>
        </p:txBody>
      </p:sp>
      <p:sp>
        <p:nvSpPr>
          <p:cNvPr id="6" name="Marcador de número de diapositiva 5">
            <a:extLst>
              <a:ext uri="{FF2B5EF4-FFF2-40B4-BE49-F238E27FC236}">
                <a16:creationId xmlns:a16="http://schemas.microsoft.com/office/drawing/2014/main" id="{C1359A07-0BE8-48B3-838F-C6CEBCC3D7A4}"/>
              </a:ext>
            </a:extLst>
          </p:cNvPr>
          <p:cNvSpPr>
            <a:spLocks noGrp="1"/>
          </p:cNvSpPr>
          <p:nvPr>
            <p:ph type="sldNum" sz="quarter" idx="12"/>
          </p:nvPr>
        </p:nvSpPr>
        <p:spPr/>
        <p:txBody>
          <a:bodyPr/>
          <a:lstStyle/>
          <a:p>
            <a:fld id="{6DBE1240-05FE-447F-AB55-A9B315C83A4B}" type="slidenum">
              <a:rPr lang="en-GB" smtClean="0"/>
              <a:t>‹#›</a:t>
            </a:fld>
            <a:endParaRPr lang="en-GB"/>
          </a:p>
        </p:txBody>
      </p:sp>
    </p:spTree>
    <p:extLst>
      <p:ext uri="{BB962C8B-B14F-4D97-AF65-F5344CB8AC3E}">
        <p14:creationId xmlns:p14="http://schemas.microsoft.com/office/powerpoint/2010/main" val="15808273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463655-1D4D-4438-A59D-E5B400A3B5ED}"/>
              </a:ext>
            </a:extLst>
          </p:cNvPr>
          <p:cNvSpPr>
            <a:spLocks noGrp="1"/>
          </p:cNvSpPr>
          <p:nvPr>
            <p:ph type="title"/>
          </p:nvPr>
        </p:nvSpPr>
        <p:spPr>
          <a:xfrm>
            <a:off x="831850" y="1712905"/>
            <a:ext cx="10515600" cy="2858020"/>
          </a:xfrm>
        </p:spPr>
        <p:txBody>
          <a:bodyPr anchor="b"/>
          <a:lstStyle>
            <a:lvl1pPr>
              <a:defRPr sz="6000"/>
            </a:lvl1pPr>
          </a:lstStyle>
          <a:p>
            <a:r>
              <a:rPr lang="es-ES"/>
              <a:t>Haga clic para modificar el estilo de título del patrón</a:t>
            </a:r>
            <a:endParaRPr lang="en-GB"/>
          </a:p>
        </p:txBody>
      </p:sp>
      <p:sp>
        <p:nvSpPr>
          <p:cNvPr id="3" name="Marcador de texto 2">
            <a:extLst>
              <a:ext uri="{FF2B5EF4-FFF2-40B4-BE49-F238E27FC236}">
                <a16:creationId xmlns:a16="http://schemas.microsoft.com/office/drawing/2014/main" id="{379973BF-5FA6-404F-B3AE-8BD0DBC3BA8E}"/>
              </a:ext>
            </a:extLst>
          </p:cNvPr>
          <p:cNvSpPr>
            <a:spLocks noGrp="1"/>
          </p:cNvSpPr>
          <p:nvPr>
            <p:ph type="body" idx="1"/>
          </p:nvPr>
        </p:nvSpPr>
        <p:spPr>
          <a:xfrm>
            <a:off x="831850" y="4597963"/>
            <a:ext cx="10515600" cy="150296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AEF4CE4-495C-4641-AAB5-C96982AC9F09}"/>
              </a:ext>
            </a:extLst>
          </p:cNvPr>
          <p:cNvSpPr>
            <a:spLocks noGrp="1"/>
          </p:cNvSpPr>
          <p:nvPr>
            <p:ph type="dt" sz="half" idx="10"/>
          </p:nvPr>
        </p:nvSpPr>
        <p:spPr/>
        <p:txBody>
          <a:bodyPr/>
          <a:lstStyle/>
          <a:p>
            <a:fld id="{30A86CA9-5C76-48E9-8C10-71E0AEBF100A}" type="datetimeFigureOut">
              <a:rPr lang="en-GB" smtClean="0"/>
              <a:t>04/04/2024</a:t>
            </a:fld>
            <a:endParaRPr lang="en-GB"/>
          </a:p>
        </p:txBody>
      </p:sp>
      <p:sp>
        <p:nvSpPr>
          <p:cNvPr id="5" name="Marcador de pie de página 4">
            <a:extLst>
              <a:ext uri="{FF2B5EF4-FFF2-40B4-BE49-F238E27FC236}">
                <a16:creationId xmlns:a16="http://schemas.microsoft.com/office/drawing/2014/main" id="{03851B58-C1B3-4A55-829F-235CAD9AF340}"/>
              </a:ext>
            </a:extLst>
          </p:cNvPr>
          <p:cNvSpPr>
            <a:spLocks noGrp="1"/>
          </p:cNvSpPr>
          <p:nvPr>
            <p:ph type="ftr" sz="quarter" idx="11"/>
          </p:nvPr>
        </p:nvSpPr>
        <p:spPr/>
        <p:txBody>
          <a:bodyPr/>
          <a:lstStyle/>
          <a:p>
            <a:endParaRPr lang="en-GB"/>
          </a:p>
        </p:txBody>
      </p:sp>
      <p:sp>
        <p:nvSpPr>
          <p:cNvPr id="6" name="Marcador de número de diapositiva 5">
            <a:extLst>
              <a:ext uri="{FF2B5EF4-FFF2-40B4-BE49-F238E27FC236}">
                <a16:creationId xmlns:a16="http://schemas.microsoft.com/office/drawing/2014/main" id="{5DC5650C-DD1A-48A8-BF50-0A377D4EB445}"/>
              </a:ext>
            </a:extLst>
          </p:cNvPr>
          <p:cNvSpPr>
            <a:spLocks noGrp="1"/>
          </p:cNvSpPr>
          <p:nvPr>
            <p:ph type="sldNum" sz="quarter" idx="12"/>
          </p:nvPr>
        </p:nvSpPr>
        <p:spPr/>
        <p:txBody>
          <a:bodyPr/>
          <a:lstStyle/>
          <a:p>
            <a:fld id="{6DBE1240-05FE-447F-AB55-A9B315C83A4B}" type="slidenum">
              <a:rPr lang="en-GB" smtClean="0"/>
              <a:t>‹#›</a:t>
            </a:fld>
            <a:endParaRPr lang="en-GB"/>
          </a:p>
        </p:txBody>
      </p:sp>
    </p:spTree>
    <p:extLst>
      <p:ext uri="{BB962C8B-B14F-4D97-AF65-F5344CB8AC3E}">
        <p14:creationId xmlns:p14="http://schemas.microsoft.com/office/powerpoint/2010/main" val="33752270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3EB0A6-83AC-4601-B071-1265CF408158}"/>
              </a:ext>
            </a:extLst>
          </p:cNvPr>
          <p:cNvSpPr>
            <a:spLocks noGrp="1"/>
          </p:cNvSpPr>
          <p:nvPr>
            <p:ph type="title"/>
          </p:nvPr>
        </p:nvSpPr>
        <p:spPr/>
        <p:txBody>
          <a:bodyPr/>
          <a:lstStyle/>
          <a:p>
            <a:r>
              <a:rPr lang="es-ES"/>
              <a:t>Haga clic para modificar el estilo de título del patrón</a:t>
            </a:r>
            <a:endParaRPr lang="en-GB"/>
          </a:p>
        </p:txBody>
      </p:sp>
      <p:sp>
        <p:nvSpPr>
          <p:cNvPr id="3" name="Marcador de contenido 2">
            <a:extLst>
              <a:ext uri="{FF2B5EF4-FFF2-40B4-BE49-F238E27FC236}">
                <a16:creationId xmlns:a16="http://schemas.microsoft.com/office/drawing/2014/main" id="{C5F3EE1D-BA75-4F82-8F90-6A8F362624B4}"/>
              </a:ext>
            </a:extLst>
          </p:cNvPr>
          <p:cNvSpPr>
            <a:spLocks noGrp="1"/>
          </p:cNvSpPr>
          <p:nvPr>
            <p:ph sz="half" idx="1"/>
          </p:nvPr>
        </p:nvSpPr>
        <p:spPr>
          <a:xfrm>
            <a:off x="838200" y="1829006"/>
            <a:ext cx="5181600" cy="4359396"/>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contenido 3">
            <a:extLst>
              <a:ext uri="{FF2B5EF4-FFF2-40B4-BE49-F238E27FC236}">
                <a16:creationId xmlns:a16="http://schemas.microsoft.com/office/drawing/2014/main" id="{2E677D26-0765-4379-9A2D-992BCA144136}"/>
              </a:ext>
            </a:extLst>
          </p:cNvPr>
          <p:cNvSpPr>
            <a:spLocks noGrp="1"/>
          </p:cNvSpPr>
          <p:nvPr>
            <p:ph sz="half" idx="2"/>
          </p:nvPr>
        </p:nvSpPr>
        <p:spPr>
          <a:xfrm>
            <a:off x="6172200" y="1829006"/>
            <a:ext cx="5181600" cy="4359396"/>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5" name="Marcador de fecha 4">
            <a:extLst>
              <a:ext uri="{FF2B5EF4-FFF2-40B4-BE49-F238E27FC236}">
                <a16:creationId xmlns:a16="http://schemas.microsoft.com/office/drawing/2014/main" id="{C35E46F7-2599-499D-A529-D132249F7B8E}"/>
              </a:ext>
            </a:extLst>
          </p:cNvPr>
          <p:cNvSpPr>
            <a:spLocks noGrp="1"/>
          </p:cNvSpPr>
          <p:nvPr>
            <p:ph type="dt" sz="half" idx="10"/>
          </p:nvPr>
        </p:nvSpPr>
        <p:spPr/>
        <p:txBody>
          <a:bodyPr/>
          <a:lstStyle/>
          <a:p>
            <a:fld id="{30A86CA9-5C76-48E9-8C10-71E0AEBF100A}" type="datetimeFigureOut">
              <a:rPr lang="en-GB" smtClean="0"/>
              <a:t>04/04/2024</a:t>
            </a:fld>
            <a:endParaRPr lang="en-GB"/>
          </a:p>
        </p:txBody>
      </p:sp>
      <p:sp>
        <p:nvSpPr>
          <p:cNvPr id="6" name="Marcador de pie de página 5">
            <a:extLst>
              <a:ext uri="{FF2B5EF4-FFF2-40B4-BE49-F238E27FC236}">
                <a16:creationId xmlns:a16="http://schemas.microsoft.com/office/drawing/2014/main" id="{A80535CA-8A13-4A2C-ADB2-81C44C6D89F5}"/>
              </a:ext>
            </a:extLst>
          </p:cNvPr>
          <p:cNvSpPr>
            <a:spLocks noGrp="1"/>
          </p:cNvSpPr>
          <p:nvPr>
            <p:ph type="ftr" sz="quarter" idx="11"/>
          </p:nvPr>
        </p:nvSpPr>
        <p:spPr/>
        <p:txBody>
          <a:bodyPr/>
          <a:lstStyle/>
          <a:p>
            <a:endParaRPr lang="en-GB"/>
          </a:p>
        </p:txBody>
      </p:sp>
      <p:sp>
        <p:nvSpPr>
          <p:cNvPr id="7" name="Marcador de número de diapositiva 6">
            <a:extLst>
              <a:ext uri="{FF2B5EF4-FFF2-40B4-BE49-F238E27FC236}">
                <a16:creationId xmlns:a16="http://schemas.microsoft.com/office/drawing/2014/main" id="{5B5527DD-677F-4FD3-AE58-8FEDA96DD9B9}"/>
              </a:ext>
            </a:extLst>
          </p:cNvPr>
          <p:cNvSpPr>
            <a:spLocks noGrp="1"/>
          </p:cNvSpPr>
          <p:nvPr>
            <p:ph type="sldNum" sz="quarter" idx="12"/>
          </p:nvPr>
        </p:nvSpPr>
        <p:spPr/>
        <p:txBody>
          <a:bodyPr/>
          <a:lstStyle/>
          <a:p>
            <a:fld id="{6DBE1240-05FE-447F-AB55-A9B315C83A4B}" type="slidenum">
              <a:rPr lang="en-GB" smtClean="0"/>
              <a:t>‹#›</a:t>
            </a:fld>
            <a:endParaRPr lang="en-GB"/>
          </a:p>
        </p:txBody>
      </p:sp>
    </p:spTree>
    <p:extLst>
      <p:ext uri="{BB962C8B-B14F-4D97-AF65-F5344CB8AC3E}">
        <p14:creationId xmlns:p14="http://schemas.microsoft.com/office/powerpoint/2010/main" val="28743762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961E59-B712-45ED-B038-8AADC03DD3F4}"/>
              </a:ext>
            </a:extLst>
          </p:cNvPr>
          <p:cNvSpPr>
            <a:spLocks noGrp="1"/>
          </p:cNvSpPr>
          <p:nvPr>
            <p:ph type="title"/>
          </p:nvPr>
        </p:nvSpPr>
        <p:spPr>
          <a:xfrm>
            <a:off x="839788" y="365802"/>
            <a:ext cx="10515600" cy="1328018"/>
          </a:xfrm>
        </p:spPr>
        <p:txBody>
          <a:bodyPr/>
          <a:lstStyle/>
          <a:p>
            <a:r>
              <a:rPr lang="es-ES"/>
              <a:t>Haga clic para modificar el estilo de título del patrón</a:t>
            </a:r>
            <a:endParaRPr lang="en-GB"/>
          </a:p>
        </p:txBody>
      </p:sp>
      <p:sp>
        <p:nvSpPr>
          <p:cNvPr id="3" name="Marcador de texto 2">
            <a:extLst>
              <a:ext uri="{FF2B5EF4-FFF2-40B4-BE49-F238E27FC236}">
                <a16:creationId xmlns:a16="http://schemas.microsoft.com/office/drawing/2014/main" id="{61CF3174-B39E-4C45-A863-CED70A4076E8}"/>
              </a:ext>
            </a:extLst>
          </p:cNvPr>
          <p:cNvSpPr>
            <a:spLocks noGrp="1"/>
          </p:cNvSpPr>
          <p:nvPr>
            <p:ph type="body" idx="1"/>
          </p:nvPr>
        </p:nvSpPr>
        <p:spPr>
          <a:xfrm>
            <a:off x="839789" y="1684276"/>
            <a:ext cx="5157787" cy="8254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8C79DE8-9F12-4AE2-802E-B0F6361FF098}"/>
              </a:ext>
            </a:extLst>
          </p:cNvPr>
          <p:cNvSpPr>
            <a:spLocks noGrp="1"/>
          </p:cNvSpPr>
          <p:nvPr>
            <p:ph sz="half" idx="2"/>
          </p:nvPr>
        </p:nvSpPr>
        <p:spPr>
          <a:xfrm>
            <a:off x="839789" y="2509714"/>
            <a:ext cx="5157787" cy="369141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5" name="Marcador de texto 4">
            <a:extLst>
              <a:ext uri="{FF2B5EF4-FFF2-40B4-BE49-F238E27FC236}">
                <a16:creationId xmlns:a16="http://schemas.microsoft.com/office/drawing/2014/main" id="{9D6BD87B-7A2E-4DEE-9AAD-00A8F2ADA4EE}"/>
              </a:ext>
            </a:extLst>
          </p:cNvPr>
          <p:cNvSpPr>
            <a:spLocks noGrp="1"/>
          </p:cNvSpPr>
          <p:nvPr>
            <p:ph type="body" sz="quarter" idx="3"/>
          </p:nvPr>
        </p:nvSpPr>
        <p:spPr>
          <a:xfrm>
            <a:off x="6172200" y="1684276"/>
            <a:ext cx="5183188" cy="8254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A6787CFC-A2EE-4640-A027-AA4DE9B90676}"/>
              </a:ext>
            </a:extLst>
          </p:cNvPr>
          <p:cNvSpPr>
            <a:spLocks noGrp="1"/>
          </p:cNvSpPr>
          <p:nvPr>
            <p:ph sz="quarter" idx="4"/>
          </p:nvPr>
        </p:nvSpPr>
        <p:spPr>
          <a:xfrm>
            <a:off x="6172200" y="2509714"/>
            <a:ext cx="5183188" cy="369141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7" name="Marcador de fecha 6">
            <a:extLst>
              <a:ext uri="{FF2B5EF4-FFF2-40B4-BE49-F238E27FC236}">
                <a16:creationId xmlns:a16="http://schemas.microsoft.com/office/drawing/2014/main" id="{8CA5BC70-F409-4A97-8003-9A3B6D1DF554}"/>
              </a:ext>
            </a:extLst>
          </p:cNvPr>
          <p:cNvSpPr>
            <a:spLocks noGrp="1"/>
          </p:cNvSpPr>
          <p:nvPr>
            <p:ph type="dt" sz="half" idx="10"/>
          </p:nvPr>
        </p:nvSpPr>
        <p:spPr/>
        <p:txBody>
          <a:bodyPr/>
          <a:lstStyle/>
          <a:p>
            <a:fld id="{30A86CA9-5C76-48E9-8C10-71E0AEBF100A}" type="datetimeFigureOut">
              <a:rPr lang="en-GB" smtClean="0"/>
              <a:t>04/04/2024</a:t>
            </a:fld>
            <a:endParaRPr lang="en-GB"/>
          </a:p>
        </p:txBody>
      </p:sp>
      <p:sp>
        <p:nvSpPr>
          <p:cNvPr id="8" name="Marcador de pie de página 7">
            <a:extLst>
              <a:ext uri="{FF2B5EF4-FFF2-40B4-BE49-F238E27FC236}">
                <a16:creationId xmlns:a16="http://schemas.microsoft.com/office/drawing/2014/main" id="{105E8A5E-DFFE-4459-B35D-830719449B3E}"/>
              </a:ext>
            </a:extLst>
          </p:cNvPr>
          <p:cNvSpPr>
            <a:spLocks noGrp="1"/>
          </p:cNvSpPr>
          <p:nvPr>
            <p:ph type="ftr" sz="quarter" idx="11"/>
          </p:nvPr>
        </p:nvSpPr>
        <p:spPr/>
        <p:txBody>
          <a:bodyPr/>
          <a:lstStyle/>
          <a:p>
            <a:endParaRPr lang="en-GB"/>
          </a:p>
        </p:txBody>
      </p:sp>
      <p:sp>
        <p:nvSpPr>
          <p:cNvPr id="9" name="Marcador de número de diapositiva 8">
            <a:extLst>
              <a:ext uri="{FF2B5EF4-FFF2-40B4-BE49-F238E27FC236}">
                <a16:creationId xmlns:a16="http://schemas.microsoft.com/office/drawing/2014/main" id="{081367C9-E389-4457-8CEE-6CBFDA180895}"/>
              </a:ext>
            </a:extLst>
          </p:cNvPr>
          <p:cNvSpPr>
            <a:spLocks noGrp="1"/>
          </p:cNvSpPr>
          <p:nvPr>
            <p:ph type="sldNum" sz="quarter" idx="12"/>
          </p:nvPr>
        </p:nvSpPr>
        <p:spPr/>
        <p:txBody>
          <a:bodyPr/>
          <a:lstStyle/>
          <a:p>
            <a:fld id="{6DBE1240-05FE-447F-AB55-A9B315C83A4B}" type="slidenum">
              <a:rPr lang="en-GB" smtClean="0"/>
              <a:t>‹#›</a:t>
            </a:fld>
            <a:endParaRPr lang="en-GB"/>
          </a:p>
        </p:txBody>
      </p:sp>
    </p:spTree>
    <p:extLst>
      <p:ext uri="{BB962C8B-B14F-4D97-AF65-F5344CB8AC3E}">
        <p14:creationId xmlns:p14="http://schemas.microsoft.com/office/powerpoint/2010/main" val="16657461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31F9C5-4E39-4BBC-B43F-E401114DAF2B}"/>
              </a:ext>
            </a:extLst>
          </p:cNvPr>
          <p:cNvSpPr>
            <a:spLocks noGrp="1"/>
          </p:cNvSpPr>
          <p:nvPr>
            <p:ph type="title"/>
          </p:nvPr>
        </p:nvSpPr>
        <p:spPr/>
        <p:txBody>
          <a:bodyPr/>
          <a:lstStyle/>
          <a:p>
            <a:r>
              <a:rPr lang="es-ES"/>
              <a:t>Haga clic para modificar el estilo de título del patrón</a:t>
            </a:r>
            <a:endParaRPr lang="en-GB"/>
          </a:p>
        </p:txBody>
      </p:sp>
      <p:sp>
        <p:nvSpPr>
          <p:cNvPr id="3" name="Marcador de fecha 2">
            <a:extLst>
              <a:ext uri="{FF2B5EF4-FFF2-40B4-BE49-F238E27FC236}">
                <a16:creationId xmlns:a16="http://schemas.microsoft.com/office/drawing/2014/main" id="{1B2E80D9-B771-4C85-90C8-E99797CFD211}"/>
              </a:ext>
            </a:extLst>
          </p:cNvPr>
          <p:cNvSpPr>
            <a:spLocks noGrp="1"/>
          </p:cNvSpPr>
          <p:nvPr>
            <p:ph type="dt" sz="half" idx="10"/>
          </p:nvPr>
        </p:nvSpPr>
        <p:spPr/>
        <p:txBody>
          <a:bodyPr/>
          <a:lstStyle/>
          <a:p>
            <a:fld id="{30A86CA9-5C76-48E9-8C10-71E0AEBF100A}" type="datetimeFigureOut">
              <a:rPr lang="en-GB" smtClean="0"/>
              <a:t>04/04/2024</a:t>
            </a:fld>
            <a:endParaRPr lang="en-GB"/>
          </a:p>
        </p:txBody>
      </p:sp>
      <p:sp>
        <p:nvSpPr>
          <p:cNvPr id="4" name="Marcador de pie de página 3">
            <a:extLst>
              <a:ext uri="{FF2B5EF4-FFF2-40B4-BE49-F238E27FC236}">
                <a16:creationId xmlns:a16="http://schemas.microsoft.com/office/drawing/2014/main" id="{9BB153EE-EE10-4AEB-8845-496F3C67356A}"/>
              </a:ext>
            </a:extLst>
          </p:cNvPr>
          <p:cNvSpPr>
            <a:spLocks noGrp="1"/>
          </p:cNvSpPr>
          <p:nvPr>
            <p:ph type="ftr" sz="quarter" idx="11"/>
          </p:nvPr>
        </p:nvSpPr>
        <p:spPr/>
        <p:txBody>
          <a:bodyPr/>
          <a:lstStyle/>
          <a:p>
            <a:endParaRPr lang="en-GB"/>
          </a:p>
        </p:txBody>
      </p:sp>
      <p:sp>
        <p:nvSpPr>
          <p:cNvPr id="5" name="Marcador de número de diapositiva 4">
            <a:extLst>
              <a:ext uri="{FF2B5EF4-FFF2-40B4-BE49-F238E27FC236}">
                <a16:creationId xmlns:a16="http://schemas.microsoft.com/office/drawing/2014/main" id="{235387B2-00E4-4ECF-AA60-5470878A227F}"/>
              </a:ext>
            </a:extLst>
          </p:cNvPr>
          <p:cNvSpPr>
            <a:spLocks noGrp="1"/>
          </p:cNvSpPr>
          <p:nvPr>
            <p:ph type="sldNum" sz="quarter" idx="12"/>
          </p:nvPr>
        </p:nvSpPr>
        <p:spPr/>
        <p:txBody>
          <a:bodyPr/>
          <a:lstStyle/>
          <a:p>
            <a:fld id="{6DBE1240-05FE-447F-AB55-A9B315C83A4B}" type="slidenum">
              <a:rPr lang="en-GB" smtClean="0"/>
              <a:t>‹#›</a:t>
            </a:fld>
            <a:endParaRPr lang="en-GB"/>
          </a:p>
        </p:txBody>
      </p:sp>
    </p:spTree>
    <p:extLst>
      <p:ext uri="{BB962C8B-B14F-4D97-AF65-F5344CB8AC3E}">
        <p14:creationId xmlns:p14="http://schemas.microsoft.com/office/powerpoint/2010/main" val="4236751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BE46563-0AF8-D4CE-73C0-03D0CBEB89E0}"/>
              </a:ext>
            </a:extLst>
          </p:cNvPr>
          <p:cNvSpPr/>
          <p:nvPr userDrawn="1"/>
        </p:nvSpPr>
        <p:spPr>
          <a:xfrm>
            <a:off x="6096001" y="0"/>
            <a:ext cx="6142017" cy="602615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object 3">
            <a:extLst>
              <a:ext uri="{FF2B5EF4-FFF2-40B4-BE49-F238E27FC236}">
                <a16:creationId xmlns:a16="http://schemas.microsoft.com/office/drawing/2014/main" id="{BA9409D1-A9BD-5F7D-AF9C-32F07DE1ED4B}"/>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6096000" cy="6865200"/>
          </a:xfrm>
          <a:prstGeom prst="rect">
            <a:avLst/>
          </a:prstGeom>
        </p:spPr>
      </p:pic>
      <p:pic>
        <p:nvPicPr>
          <p:cNvPr id="24" name="Imagen 23" descr="Logotipo&#10;&#10;Descripción generada automáticamente">
            <a:extLst>
              <a:ext uri="{FF2B5EF4-FFF2-40B4-BE49-F238E27FC236}">
                <a16:creationId xmlns:a16="http://schemas.microsoft.com/office/drawing/2014/main" id="{CD3A48FE-86EE-9668-0A0C-95A6EB20177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1366" y="140623"/>
            <a:ext cx="2149620" cy="954357"/>
          </a:xfrm>
          <a:prstGeom prst="rect">
            <a:avLst/>
          </a:prstGeom>
        </p:spPr>
      </p:pic>
      <p:sp>
        <p:nvSpPr>
          <p:cNvPr id="35" name="Marcador de texto 33">
            <a:extLst>
              <a:ext uri="{FF2B5EF4-FFF2-40B4-BE49-F238E27FC236}">
                <a16:creationId xmlns:a16="http://schemas.microsoft.com/office/drawing/2014/main" id="{850E120E-924B-F0F4-3400-13B1861D1B2E}"/>
              </a:ext>
            </a:extLst>
          </p:cNvPr>
          <p:cNvSpPr>
            <a:spLocks noGrp="1"/>
          </p:cNvSpPr>
          <p:nvPr>
            <p:ph type="body" sz="quarter" idx="11"/>
          </p:nvPr>
        </p:nvSpPr>
        <p:spPr>
          <a:xfrm>
            <a:off x="6132925" y="5520247"/>
            <a:ext cx="4495800" cy="323855"/>
          </a:xfrm>
          <a:prstGeom prst="rect">
            <a:avLst/>
          </a:prstGeom>
        </p:spPr>
        <p:txBody>
          <a:bodyPr/>
          <a:lstStyle>
            <a:lvl1pPr>
              <a:defRPr sz="1400">
                <a:solidFill>
                  <a:srgbClr val="003399"/>
                </a:solidFill>
                <a:latin typeface="Arial" panose="020B0604020202020204" pitchFamily="34" charset="0"/>
                <a:cs typeface="Arial" panose="020B0604020202020204" pitchFamily="34" charset="0"/>
              </a:defRPr>
            </a:lvl1pPr>
          </a:lstStyle>
          <a:p>
            <a:pPr lvl="0"/>
            <a:endParaRPr lang="es-ES" dirty="0"/>
          </a:p>
        </p:txBody>
      </p:sp>
      <p:sp>
        <p:nvSpPr>
          <p:cNvPr id="5" name="CuadroTexto 4">
            <a:extLst>
              <a:ext uri="{FF2B5EF4-FFF2-40B4-BE49-F238E27FC236}">
                <a16:creationId xmlns:a16="http://schemas.microsoft.com/office/drawing/2014/main" id="{CBC18AA7-8C1D-4C1C-B629-AA10E16721CA}"/>
              </a:ext>
            </a:extLst>
          </p:cNvPr>
          <p:cNvSpPr txBox="1"/>
          <p:nvPr userDrawn="1"/>
        </p:nvSpPr>
        <p:spPr>
          <a:xfrm>
            <a:off x="6147014" y="3768943"/>
            <a:ext cx="6044986" cy="1477328"/>
          </a:xfrm>
          <a:prstGeom prst="rect">
            <a:avLst/>
          </a:prstGeom>
          <a:noFill/>
        </p:spPr>
        <p:txBody>
          <a:bodyPr wrap="square" rtlCol="0">
            <a:spAutoFit/>
          </a:bodyPr>
          <a:lstStyle/>
          <a:p>
            <a:pPr algn="l"/>
            <a:r>
              <a:rPr lang="en-GB" sz="2400" noProof="0" dirty="0">
                <a:solidFill>
                  <a:srgbClr val="003399"/>
                </a:solidFill>
                <a:latin typeface="EC Square Sans Pro" panose="020B0506040000020004" pitchFamily="34" charset="0"/>
              </a:rPr>
              <a:t>Hands-on Training for Farmers and Veterinarians: New measures to fight antimicrobial resistance</a:t>
            </a:r>
          </a:p>
          <a:p>
            <a:endParaRPr lang="es-ES" dirty="0"/>
          </a:p>
        </p:txBody>
      </p:sp>
      <p:sp>
        <p:nvSpPr>
          <p:cNvPr id="49" name="Forma libre: forma 48">
            <a:extLst>
              <a:ext uri="{FF2B5EF4-FFF2-40B4-BE49-F238E27FC236}">
                <a16:creationId xmlns:a16="http://schemas.microsoft.com/office/drawing/2014/main" id="{99B70937-9FCE-4E40-9DC7-4643157CE967}"/>
              </a:ext>
            </a:extLst>
          </p:cNvPr>
          <p:cNvSpPr/>
          <p:nvPr userDrawn="1"/>
        </p:nvSpPr>
        <p:spPr>
          <a:xfrm>
            <a:off x="11117114" y="37"/>
            <a:ext cx="596428" cy="1094944"/>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50" name="Forma libre: forma 49">
            <a:extLst>
              <a:ext uri="{FF2B5EF4-FFF2-40B4-BE49-F238E27FC236}">
                <a16:creationId xmlns:a16="http://schemas.microsoft.com/office/drawing/2014/main" id="{BC2C4231-8099-45D5-A8F4-A94E560FC273}"/>
              </a:ext>
            </a:extLst>
          </p:cNvPr>
          <p:cNvSpPr/>
          <p:nvPr userDrawn="1"/>
        </p:nvSpPr>
        <p:spPr>
          <a:xfrm>
            <a:off x="11691448" y="1"/>
            <a:ext cx="546569" cy="109483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51" name="Imagen 50" descr="Interfaz de usuario gráfica&#10;&#10;Descripción generada automáticamente">
            <a:extLst>
              <a:ext uri="{FF2B5EF4-FFF2-40B4-BE49-F238E27FC236}">
                <a16:creationId xmlns:a16="http://schemas.microsoft.com/office/drawing/2014/main" id="{1007B104-92BA-4BA5-A656-DA433D20A54C}"/>
              </a:ext>
            </a:extLst>
          </p:cNvPr>
          <p:cNvPicPr/>
          <p:nvPr userDrawn="1"/>
        </p:nvPicPr>
        <p:blipFill>
          <a:blip r:embed="rId4" r:link="rId5" cstate="screen">
            <a:extLst>
              <a:ext uri="{28A0092B-C50C-407E-A947-70E740481C1C}">
                <a14:useLocalDpi xmlns:a14="http://schemas.microsoft.com/office/drawing/2010/main"/>
              </a:ext>
            </a:extLst>
          </a:blip>
          <a:srcRect/>
          <a:stretch>
            <a:fillRect/>
          </a:stretch>
        </p:blipFill>
        <p:spPr bwMode="auto">
          <a:xfrm>
            <a:off x="9829800" y="6163744"/>
            <a:ext cx="2338705" cy="577850"/>
          </a:xfrm>
          <a:prstGeom prst="rect">
            <a:avLst/>
          </a:prstGeom>
          <a:noFill/>
          <a:ln>
            <a:noFill/>
          </a:ln>
        </p:spPr>
      </p:pic>
      <p:pic>
        <p:nvPicPr>
          <p:cNvPr id="52" name="Imagen 51">
            <a:extLst>
              <a:ext uri="{FF2B5EF4-FFF2-40B4-BE49-F238E27FC236}">
                <a16:creationId xmlns:a16="http://schemas.microsoft.com/office/drawing/2014/main" id="{D0623596-029B-4771-9426-C8E363EAA4D6}"/>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128521" y="6212610"/>
            <a:ext cx="471757" cy="498869"/>
          </a:xfrm>
          <a:prstGeom prst="rect">
            <a:avLst/>
          </a:prstGeom>
        </p:spPr>
      </p:pic>
      <p:pic>
        <p:nvPicPr>
          <p:cNvPr id="53" name="Imagen 52">
            <a:extLst>
              <a:ext uri="{FF2B5EF4-FFF2-40B4-BE49-F238E27FC236}">
                <a16:creationId xmlns:a16="http://schemas.microsoft.com/office/drawing/2014/main" id="{3BB0B30D-01E9-4A41-88D1-70C8118CB0F3}"/>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376219" y="6283101"/>
            <a:ext cx="347040" cy="428378"/>
          </a:xfrm>
          <a:prstGeom prst="rect">
            <a:avLst/>
          </a:prstGeom>
        </p:spPr>
      </p:pic>
      <p:pic>
        <p:nvPicPr>
          <p:cNvPr id="54" name="Imagen 53">
            <a:extLst>
              <a:ext uri="{FF2B5EF4-FFF2-40B4-BE49-F238E27FC236}">
                <a16:creationId xmlns:a16="http://schemas.microsoft.com/office/drawing/2014/main" id="{68A7E0D9-EDEA-4FCF-A76C-ED2C5DD3E804}"/>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7851973" y="6413241"/>
            <a:ext cx="444645" cy="298238"/>
          </a:xfrm>
          <a:prstGeom prst="rect">
            <a:avLst/>
          </a:prstGeom>
        </p:spPr>
      </p:pic>
      <p:pic>
        <p:nvPicPr>
          <p:cNvPr id="55" name="Imagen 54">
            <a:extLst>
              <a:ext uri="{FF2B5EF4-FFF2-40B4-BE49-F238E27FC236}">
                <a16:creationId xmlns:a16="http://schemas.microsoft.com/office/drawing/2014/main" id="{CA02A5FD-DBD4-4C48-8334-C26BA224D2A8}"/>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6493141" y="6427744"/>
            <a:ext cx="300184" cy="283735"/>
          </a:xfrm>
          <a:prstGeom prst="rect">
            <a:avLst/>
          </a:prstGeom>
        </p:spPr>
      </p:pic>
      <p:pic>
        <p:nvPicPr>
          <p:cNvPr id="56" name="Imagen 55">
            <a:extLst>
              <a:ext uri="{FF2B5EF4-FFF2-40B4-BE49-F238E27FC236}">
                <a16:creationId xmlns:a16="http://schemas.microsoft.com/office/drawing/2014/main" id="{EAAA8FFC-E26C-4A95-A0EA-8FA61291F3D4}"/>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6922039" y="6369106"/>
            <a:ext cx="325466" cy="342373"/>
          </a:xfrm>
          <a:prstGeom prst="rect">
            <a:avLst/>
          </a:prstGeom>
        </p:spPr>
      </p:pic>
      <p:pic>
        <p:nvPicPr>
          <p:cNvPr id="57" name="Imagen 56">
            <a:extLst>
              <a:ext uri="{FF2B5EF4-FFF2-40B4-BE49-F238E27FC236}">
                <a16:creationId xmlns:a16="http://schemas.microsoft.com/office/drawing/2014/main" id="{034038C9-3152-4362-9043-8EE045E00000}"/>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6156196" y="6492569"/>
            <a:ext cx="208231" cy="218910"/>
          </a:xfrm>
          <a:prstGeom prst="rect">
            <a:avLst/>
          </a:prstGeom>
        </p:spPr>
      </p:pic>
      <p:pic>
        <p:nvPicPr>
          <p:cNvPr id="58" name="Imagen 57">
            <a:extLst>
              <a:ext uri="{FF2B5EF4-FFF2-40B4-BE49-F238E27FC236}">
                <a16:creationId xmlns:a16="http://schemas.microsoft.com/office/drawing/2014/main" id="{10C091FD-F9B0-47C5-9AE9-239540332D44}"/>
              </a:ext>
            </a:extLst>
          </p:cNvPr>
          <p:cNvPicPr>
            <a:picLocks noChangeAspect="1"/>
          </p:cNvPicPr>
          <p:nvPr userDrawn="1"/>
        </p:nvPicPr>
        <p:blipFill>
          <a:blip r:embed="rId12"/>
          <a:stretch>
            <a:fillRect/>
          </a:stretch>
        </p:blipFill>
        <p:spPr>
          <a:xfrm>
            <a:off x="8425332" y="6300126"/>
            <a:ext cx="574476" cy="411353"/>
          </a:xfrm>
          <a:prstGeom prst="rect">
            <a:avLst/>
          </a:prstGeom>
        </p:spPr>
      </p:pic>
      <p:sp>
        <p:nvSpPr>
          <p:cNvPr id="2" name="CuadroTexto 1">
            <a:extLst>
              <a:ext uri="{FF2B5EF4-FFF2-40B4-BE49-F238E27FC236}">
                <a16:creationId xmlns:a16="http://schemas.microsoft.com/office/drawing/2014/main" id="{ABCC77BE-E2CE-47F7-9BAB-806A9D6BA77C}"/>
              </a:ext>
            </a:extLst>
          </p:cNvPr>
          <p:cNvSpPr txBox="1"/>
          <p:nvPr userDrawn="1"/>
        </p:nvSpPr>
        <p:spPr>
          <a:xfrm>
            <a:off x="6096001" y="1758950"/>
            <a:ext cx="6096000" cy="1815882"/>
          </a:xfrm>
          <a:prstGeom prst="rect">
            <a:avLst/>
          </a:prstGeom>
          <a:noFill/>
        </p:spPr>
        <p:txBody>
          <a:bodyPr wrap="square" rtlCol="0">
            <a:spAutoFit/>
          </a:bodyPr>
          <a:lstStyle/>
          <a:p>
            <a:r>
              <a:rPr lang="en-US" sz="2800" b="1" dirty="0">
                <a:solidFill>
                  <a:srgbClr val="002060"/>
                </a:solidFill>
                <a:latin typeface="EC Square Sans Pro" panose="020B0506040000020004" pitchFamily="34" charset="0"/>
              </a:rPr>
              <a:t>Introduction to overall EU regulatory framework supporting best practices implementation to fight AMR. </a:t>
            </a:r>
            <a:r>
              <a:rPr lang="en-GB" sz="2800" dirty="0">
                <a:latin typeface="EC Square Sans Pro" panose="020B0506040000020004" pitchFamily="34" charset="0"/>
              </a:rPr>
              <a:t> </a:t>
            </a:r>
          </a:p>
        </p:txBody>
      </p:sp>
    </p:spTree>
    <p:extLst>
      <p:ext uri="{BB962C8B-B14F-4D97-AF65-F5344CB8AC3E}">
        <p14:creationId xmlns:p14="http://schemas.microsoft.com/office/powerpoint/2010/main" val="33778544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A672525-7645-463D-8ACF-2444EFC2BC93}"/>
              </a:ext>
            </a:extLst>
          </p:cNvPr>
          <p:cNvSpPr>
            <a:spLocks noGrp="1"/>
          </p:cNvSpPr>
          <p:nvPr>
            <p:ph type="dt" sz="half" idx="10"/>
          </p:nvPr>
        </p:nvSpPr>
        <p:spPr/>
        <p:txBody>
          <a:bodyPr/>
          <a:lstStyle/>
          <a:p>
            <a:fld id="{30A86CA9-5C76-48E9-8C10-71E0AEBF100A}" type="datetimeFigureOut">
              <a:rPr lang="en-GB" smtClean="0"/>
              <a:t>04/04/2024</a:t>
            </a:fld>
            <a:endParaRPr lang="en-GB"/>
          </a:p>
        </p:txBody>
      </p:sp>
      <p:sp>
        <p:nvSpPr>
          <p:cNvPr id="3" name="Marcador de pie de página 2">
            <a:extLst>
              <a:ext uri="{FF2B5EF4-FFF2-40B4-BE49-F238E27FC236}">
                <a16:creationId xmlns:a16="http://schemas.microsoft.com/office/drawing/2014/main" id="{4B2CE3B2-4393-477D-A5B9-88123C7E98BA}"/>
              </a:ext>
            </a:extLst>
          </p:cNvPr>
          <p:cNvSpPr>
            <a:spLocks noGrp="1"/>
          </p:cNvSpPr>
          <p:nvPr>
            <p:ph type="ftr" sz="quarter" idx="11"/>
          </p:nvPr>
        </p:nvSpPr>
        <p:spPr/>
        <p:txBody>
          <a:bodyPr/>
          <a:lstStyle/>
          <a:p>
            <a:endParaRPr lang="en-GB"/>
          </a:p>
        </p:txBody>
      </p:sp>
      <p:sp>
        <p:nvSpPr>
          <p:cNvPr id="4" name="Marcador de número de diapositiva 3">
            <a:extLst>
              <a:ext uri="{FF2B5EF4-FFF2-40B4-BE49-F238E27FC236}">
                <a16:creationId xmlns:a16="http://schemas.microsoft.com/office/drawing/2014/main" id="{A46AA1F1-B924-4E37-8539-A494344C9C37}"/>
              </a:ext>
            </a:extLst>
          </p:cNvPr>
          <p:cNvSpPr>
            <a:spLocks noGrp="1"/>
          </p:cNvSpPr>
          <p:nvPr>
            <p:ph type="sldNum" sz="quarter" idx="12"/>
          </p:nvPr>
        </p:nvSpPr>
        <p:spPr/>
        <p:txBody>
          <a:bodyPr/>
          <a:lstStyle/>
          <a:p>
            <a:fld id="{6DBE1240-05FE-447F-AB55-A9B315C83A4B}" type="slidenum">
              <a:rPr lang="en-GB" smtClean="0"/>
              <a:t>‹#›</a:t>
            </a:fld>
            <a:endParaRPr lang="en-GB"/>
          </a:p>
        </p:txBody>
      </p:sp>
    </p:spTree>
    <p:extLst>
      <p:ext uri="{BB962C8B-B14F-4D97-AF65-F5344CB8AC3E}">
        <p14:creationId xmlns:p14="http://schemas.microsoft.com/office/powerpoint/2010/main" val="11311949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3C5C8A-56A6-423D-B54C-DFD0C322900B}"/>
              </a:ext>
            </a:extLst>
          </p:cNvPr>
          <p:cNvSpPr>
            <a:spLocks noGrp="1"/>
          </p:cNvSpPr>
          <p:nvPr>
            <p:ph type="title"/>
          </p:nvPr>
        </p:nvSpPr>
        <p:spPr>
          <a:xfrm>
            <a:off x="839789" y="458047"/>
            <a:ext cx="3932237" cy="1603163"/>
          </a:xfrm>
        </p:spPr>
        <p:txBody>
          <a:bodyPr anchor="b"/>
          <a:lstStyle>
            <a:lvl1pPr>
              <a:defRPr sz="3200"/>
            </a:lvl1pPr>
          </a:lstStyle>
          <a:p>
            <a:r>
              <a:rPr lang="es-ES"/>
              <a:t>Haga clic para modificar el estilo de título del patrón</a:t>
            </a:r>
            <a:endParaRPr lang="en-GB"/>
          </a:p>
        </p:txBody>
      </p:sp>
      <p:sp>
        <p:nvSpPr>
          <p:cNvPr id="3" name="Marcador de contenido 2">
            <a:extLst>
              <a:ext uri="{FF2B5EF4-FFF2-40B4-BE49-F238E27FC236}">
                <a16:creationId xmlns:a16="http://schemas.microsoft.com/office/drawing/2014/main" id="{3CEB1A7E-F9CF-40BC-8DB1-E0E001BC9484}"/>
              </a:ext>
            </a:extLst>
          </p:cNvPr>
          <p:cNvSpPr>
            <a:spLocks noGrp="1"/>
          </p:cNvSpPr>
          <p:nvPr>
            <p:ph idx="1"/>
          </p:nvPr>
        </p:nvSpPr>
        <p:spPr>
          <a:xfrm>
            <a:off x="5183188" y="989254"/>
            <a:ext cx="6172200" cy="48826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texto 3">
            <a:extLst>
              <a:ext uri="{FF2B5EF4-FFF2-40B4-BE49-F238E27FC236}">
                <a16:creationId xmlns:a16="http://schemas.microsoft.com/office/drawing/2014/main" id="{03F5641F-38E3-484F-BCC5-A4DF6F1EDA69}"/>
              </a:ext>
            </a:extLst>
          </p:cNvPr>
          <p:cNvSpPr>
            <a:spLocks noGrp="1"/>
          </p:cNvSpPr>
          <p:nvPr>
            <p:ph type="body" sz="half" idx="2"/>
          </p:nvPr>
        </p:nvSpPr>
        <p:spPr>
          <a:xfrm>
            <a:off x="839789" y="2061210"/>
            <a:ext cx="3932237" cy="381864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C6E8ECA-34F0-4B90-8A06-40696294FA54}"/>
              </a:ext>
            </a:extLst>
          </p:cNvPr>
          <p:cNvSpPr>
            <a:spLocks noGrp="1"/>
          </p:cNvSpPr>
          <p:nvPr>
            <p:ph type="dt" sz="half" idx="10"/>
          </p:nvPr>
        </p:nvSpPr>
        <p:spPr/>
        <p:txBody>
          <a:bodyPr/>
          <a:lstStyle/>
          <a:p>
            <a:fld id="{30A86CA9-5C76-48E9-8C10-71E0AEBF100A}" type="datetimeFigureOut">
              <a:rPr lang="en-GB" smtClean="0"/>
              <a:t>04/04/2024</a:t>
            </a:fld>
            <a:endParaRPr lang="en-GB"/>
          </a:p>
        </p:txBody>
      </p:sp>
      <p:sp>
        <p:nvSpPr>
          <p:cNvPr id="6" name="Marcador de pie de página 5">
            <a:extLst>
              <a:ext uri="{FF2B5EF4-FFF2-40B4-BE49-F238E27FC236}">
                <a16:creationId xmlns:a16="http://schemas.microsoft.com/office/drawing/2014/main" id="{AE742113-B3BA-4334-9127-8CF70B660C10}"/>
              </a:ext>
            </a:extLst>
          </p:cNvPr>
          <p:cNvSpPr>
            <a:spLocks noGrp="1"/>
          </p:cNvSpPr>
          <p:nvPr>
            <p:ph type="ftr" sz="quarter" idx="11"/>
          </p:nvPr>
        </p:nvSpPr>
        <p:spPr/>
        <p:txBody>
          <a:bodyPr/>
          <a:lstStyle/>
          <a:p>
            <a:endParaRPr lang="en-GB"/>
          </a:p>
        </p:txBody>
      </p:sp>
      <p:sp>
        <p:nvSpPr>
          <p:cNvPr id="7" name="Marcador de número de diapositiva 6">
            <a:extLst>
              <a:ext uri="{FF2B5EF4-FFF2-40B4-BE49-F238E27FC236}">
                <a16:creationId xmlns:a16="http://schemas.microsoft.com/office/drawing/2014/main" id="{AC39F39F-D29B-4CA5-9186-83800A57DDD9}"/>
              </a:ext>
            </a:extLst>
          </p:cNvPr>
          <p:cNvSpPr>
            <a:spLocks noGrp="1"/>
          </p:cNvSpPr>
          <p:nvPr>
            <p:ph type="sldNum" sz="quarter" idx="12"/>
          </p:nvPr>
        </p:nvSpPr>
        <p:spPr/>
        <p:txBody>
          <a:bodyPr/>
          <a:lstStyle/>
          <a:p>
            <a:fld id="{6DBE1240-05FE-447F-AB55-A9B315C83A4B}" type="slidenum">
              <a:rPr lang="en-GB" smtClean="0"/>
              <a:t>‹#›</a:t>
            </a:fld>
            <a:endParaRPr lang="en-GB"/>
          </a:p>
        </p:txBody>
      </p:sp>
    </p:spTree>
    <p:extLst>
      <p:ext uri="{BB962C8B-B14F-4D97-AF65-F5344CB8AC3E}">
        <p14:creationId xmlns:p14="http://schemas.microsoft.com/office/powerpoint/2010/main" val="9836504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77EFDB-3427-4A74-ADED-1C4B55439E5C}"/>
              </a:ext>
            </a:extLst>
          </p:cNvPr>
          <p:cNvSpPr>
            <a:spLocks noGrp="1"/>
          </p:cNvSpPr>
          <p:nvPr>
            <p:ph type="title"/>
          </p:nvPr>
        </p:nvSpPr>
        <p:spPr>
          <a:xfrm>
            <a:off x="839789" y="458047"/>
            <a:ext cx="3932237" cy="1603163"/>
          </a:xfrm>
        </p:spPr>
        <p:txBody>
          <a:bodyPr anchor="b"/>
          <a:lstStyle>
            <a:lvl1pPr>
              <a:defRPr sz="3200"/>
            </a:lvl1pPr>
          </a:lstStyle>
          <a:p>
            <a:r>
              <a:rPr lang="es-ES"/>
              <a:t>Haga clic para modificar el estilo de título del patrón</a:t>
            </a:r>
            <a:endParaRPr lang="en-GB"/>
          </a:p>
        </p:txBody>
      </p:sp>
      <p:sp>
        <p:nvSpPr>
          <p:cNvPr id="3" name="Marcador de posición de imagen 2">
            <a:extLst>
              <a:ext uri="{FF2B5EF4-FFF2-40B4-BE49-F238E27FC236}">
                <a16:creationId xmlns:a16="http://schemas.microsoft.com/office/drawing/2014/main" id="{48ECF35F-426D-4B5C-82FB-D2820A89625C}"/>
              </a:ext>
            </a:extLst>
          </p:cNvPr>
          <p:cNvSpPr>
            <a:spLocks noGrp="1"/>
          </p:cNvSpPr>
          <p:nvPr>
            <p:ph type="pic" idx="1"/>
          </p:nvPr>
        </p:nvSpPr>
        <p:spPr>
          <a:xfrm>
            <a:off x="5183188" y="989254"/>
            <a:ext cx="6172200" cy="48826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Marcador de texto 3">
            <a:extLst>
              <a:ext uri="{FF2B5EF4-FFF2-40B4-BE49-F238E27FC236}">
                <a16:creationId xmlns:a16="http://schemas.microsoft.com/office/drawing/2014/main" id="{C927E6BD-94C0-4D2F-A69E-CF7F523CF254}"/>
              </a:ext>
            </a:extLst>
          </p:cNvPr>
          <p:cNvSpPr>
            <a:spLocks noGrp="1"/>
          </p:cNvSpPr>
          <p:nvPr>
            <p:ph type="body" sz="half" idx="2"/>
          </p:nvPr>
        </p:nvSpPr>
        <p:spPr>
          <a:xfrm>
            <a:off x="839789" y="2061210"/>
            <a:ext cx="3932237" cy="381864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31BBF6-D052-4509-B6F3-02E438C21E03}"/>
              </a:ext>
            </a:extLst>
          </p:cNvPr>
          <p:cNvSpPr>
            <a:spLocks noGrp="1"/>
          </p:cNvSpPr>
          <p:nvPr>
            <p:ph type="dt" sz="half" idx="10"/>
          </p:nvPr>
        </p:nvSpPr>
        <p:spPr/>
        <p:txBody>
          <a:bodyPr/>
          <a:lstStyle/>
          <a:p>
            <a:fld id="{30A86CA9-5C76-48E9-8C10-71E0AEBF100A}" type="datetimeFigureOut">
              <a:rPr lang="en-GB" smtClean="0"/>
              <a:t>04/04/2024</a:t>
            </a:fld>
            <a:endParaRPr lang="en-GB"/>
          </a:p>
        </p:txBody>
      </p:sp>
      <p:sp>
        <p:nvSpPr>
          <p:cNvPr id="6" name="Marcador de pie de página 5">
            <a:extLst>
              <a:ext uri="{FF2B5EF4-FFF2-40B4-BE49-F238E27FC236}">
                <a16:creationId xmlns:a16="http://schemas.microsoft.com/office/drawing/2014/main" id="{215BE0E7-1498-4FD4-BADD-513B310B1F68}"/>
              </a:ext>
            </a:extLst>
          </p:cNvPr>
          <p:cNvSpPr>
            <a:spLocks noGrp="1"/>
          </p:cNvSpPr>
          <p:nvPr>
            <p:ph type="ftr" sz="quarter" idx="11"/>
          </p:nvPr>
        </p:nvSpPr>
        <p:spPr/>
        <p:txBody>
          <a:bodyPr/>
          <a:lstStyle/>
          <a:p>
            <a:endParaRPr lang="en-GB"/>
          </a:p>
        </p:txBody>
      </p:sp>
      <p:sp>
        <p:nvSpPr>
          <p:cNvPr id="7" name="Marcador de número de diapositiva 6">
            <a:extLst>
              <a:ext uri="{FF2B5EF4-FFF2-40B4-BE49-F238E27FC236}">
                <a16:creationId xmlns:a16="http://schemas.microsoft.com/office/drawing/2014/main" id="{7DED0FA7-5415-418E-8048-484806DE9BCF}"/>
              </a:ext>
            </a:extLst>
          </p:cNvPr>
          <p:cNvSpPr>
            <a:spLocks noGrp="1"/>
          </p:cNvSpPr>
          <p:nvPr>
            <p:ph type="sldNum" sz="quarter" idx="12"/>
          </p:nvPr>
        </p:nvSpPr>
        <p:spPr/>
        <p:txBody>
          <a:bodyPr/>
          <a:lstStyle/>
          <a:p>
            <a:fld id="{6DBE1240-05FE-447F-AB55-A9B315C83A4B}" type="slidenum">
              <a:rPr lang="en-GB" smtClean="0"/>
              <a:t>‹#›</a:t>
            </a:fld>
            <a:endParaRPr lang="en-GB"/>
          </a:p>
        </p:txBody>
      </p:sp>
    </p:spTree>
    <p:extLst>
      <p:ext uri="{BB962C8B-B14F-4D97-AF65-F5344CB8AC3E}">
        <p14:creationId xmlns:p14="http://schemas.microsoft.com/office/powerpoint/2010/main" val="1077104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64823F-D057-4E70-A586-4434224AEFB7}"/>
              </a:ext>
            </a:extLst>
          </p:cNvPr>
          <p:cNvSpPr>
            <a:spLocks noGrp="1"/>
          </p:cNvSpPr>
          <p:nvPr>
            <p:ph type="title"/>
          </p:nvPr>
        </p:nvSpPr>
        <p:spPr/>
        <p:txBody>
          <a:bodyPr/>
          <a:lstStyle/>
          <a:p>
            <a:r>
              <a:rPr lang="es-ES"/>
              <a:t>Haga clic para modificar el estilo de título del patrón</a:t>
            </a:r>
            <a:endParaRPr lang="en-GB"/>
          </a:p>
        </p:txBody>
      </p:sp>
      <p:sp>
        <p:nvSpPr>
          <p:cNvPr id="3" name="Marcador de texto vertical 2">
            <a:extLst>
              <a:ext uri="{FF2B5EF4-FFF2-40B4-BE49-F238E27FC236}">
                <a16:creationId xmlns:a16="http://schemas.microsoft.com/office/drawing/2014/main" id="{D85CBEE5-58FF-402D-8158-AD50AD91109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fecha 3">
            <a:extLst>
              <a:ext uri="{FF2B5EF4-FFF2-40B4-BE49-F238E27FC236}">
                <a16:creationId xmlns:a16="http://schemas.microsoft.com/office/drawing/2014/main" id="{60179143-6A22-428B-A57D-2E592032ACE2}"/>
              </a:ext>
            </a:extLst>
          </p:cNvPr>
          <p:cNvSpPr>
            <a:spLocks noGrp="1"/>
          </p:cNvSpPr>
          <p:nvPr>
            <p:ph type="dt" sz="half" idx="10"/>
          </p:nvPr>
        </p:nvSpPr>
        <p:spPr/>
        <p:txBody>
          <a:bodyPr/>
          <a:lstStyle/>
          <a:p>
            <a:fld id="{30A86CA9-5C76-48E9-8C10-71E0AEBF100A}" type="datetimeFigureOut">
              <a:rPr lang="en-GB" smtClean="0"/>
              <a:t>04/04/2024</a:t>
            </a:fld>
            <a:endParaRPr lang="en-GB"/>
          </a:p>
        </p:txBody>
      </p:sp>
      <p:sp>
        <p:nvSpPr>
          <p:cNvPr id="5" name="Marcador de pie de página 4">
            <a:extLst>
              <a:ext uri="{FF2B5EF4-FFF2-40B4-BE49-F238E27FC236}">
                <a16:creationId xmlns:a16="http://schemas.microsoft.com/office/drawing/2014/main" id="{A7BFD005-BC5F-4C2F-A640-CD88D90B95D2}"/>
              </a:ext>
            </a:extLst>
          </p:cNvPr>
          <p:cNvSpPr>
            <a:spLocks noGrp="1"/>
          </p:cNvSpPr>
          <p:nvPr>
            <p:ph type="ftr" sz="quarter" idx="11"/>
          </p:nvPr>
        </p:nvSpPr>
        <p:spPr/>
        <p:txBody>
          <a:bodyPr/>
          <a:lstStyle/>
          <a:p>
            <a:endParaRPr lang="en-GB"/>
          </a:p>
        </p:txBody>
      </p:sp>
      <p:sp>
        <p:nvSpPr>
          <p:cNvPr id="6" name="Marcador de número de diapositiva 5">
            <a:extLst>
              <a:ext uri="{FF2B5EF4-FFF2-40B4-BE49-F238E27FC236}">
                <a16:creationId xmlns:a16="http://schemas.microsoft.com/office/drawing/2014/main" id="{ED66FA8C-62C8-42F0-972B-9B8CA0E98519}"/>
              </a:ext>
            </a:extLst>
          </p:cNvPr>
          <p:cNvSpPr>
            <a:spLocks noGrp="1"/>
          </p:cNvSpPr>
          <p:nvPr>
            <p:ph type="sldNum" sz="quarter" idx="12"/>
          </p:nvPr>
        </p:nvSpPr>
        <p:spPr/>
        <p:txBody>
          <a:bodyPr/>
          <a:lstStyle/>
          <a:p>
            <a:fld id="{6DBE1240-05FE-447F-AB55-A9B315C83A4B}" type="slidenum">
              <a:rPr lang="en-GB" smtClean="0"/>
              <a:t>‹#›</a:t>
            </a:fld>
            <a:endParaRPr lang="en-GB"/>
          </a:p>
        </p:txBody>
      </p:sp>
    </p:spTree>
    <p:extLst>
      <p:ext uri="{BB962C8B-B14F-4D97-AF65-F5344CB8AC3E}">
        <p14:creationId xmlns:p14="http://schemas.microsoft.com/office/powerpoint/2010/main" val="36291499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6B05C3F-61B8-4C43-BFEE-EE762DA76880}"/>
              </a:ext>
            </a:extLst>
          </p:cNvPr>
          <p:cNvSpPr>
            <a:spLocks noGrp="1"/>
          </p:cNvSpPr>
          <p:nvPr>
            <p:ph type="title" orient="vert"/>
          </p:nvPr>
        </p:nvSpPr>
        <p:spPr>
          <a:xfrm>
            <a:off x="8724900" y="365801"/>
            <a:ext cx="2628900" cy="5822601"/>
          </a:xfrm>
        </p:spPr>
        <p:txBody>
          <a:bodyPr vert="eaVert"/>
          <a:lstStyle/>
          <a:p>
            <a:r>
              <a:rPr lang="es-ES"/>
              <a:t>Haga clic para modificar el estilo de título del patrón</a:t>
            </a:r>
            <a:endParaRPr lang="en-GB"/>
          </a:p>
        </p:txBody>
      </p:sp>
      <p:sp>
        <p:nvSpPr>
          <p:cNvPr id="3" name="Marcador de texto vertical 2">
            <a:extLst>
              <a:ext uri="{FF2B5EF4-FFF2-40B4-BE49-F238E27FC236}">
                <a16:creationId xmlns:a16="http://schemas.microsoft.com/office/drawing/2014/main" id="{5ED8701F-ED78-4D56-A2F3-8FC2ED60943E}"/>
              </a:ext>
            </a:extLst>
          </p:cNvPr>
          <p:cNvSpPr>
            <a:spLocks noGrp="1"/>
          </p:cNvSpPr>
          <p:nvPr>
            <p:ph type="body" orient="vert" idx="1"/>
          </p:nvPr>
        </p:nvSpPr>
        <p:spPr>
          <a:xfrm>
            <a:off x="838200" y="365801"/>
            <a:ext cx="7734300" cy="5822601"/>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fecha 3">
            <a:extLst>
              <a:ext uri="{FF2B5EF4-FFF2-40B4-BE49-F238E27FC236}">
                <a16:creationId xmlns:a16="http://schemas.microsoft.com/office/drawing/2014/main" id="{07E65FA4-DE0D-4843-B761-64A527089109}"/>
              </a:ext>
            </a:extLst>
          </p:cNvPr>
          <p:cNvSpPr>
            <a:spLocks noGrp="1"/>
          </p:cNvSpPr>
          <p:nvPr>
            <p:ph type="dt" sz="half" idx="10"/>
          </p:nvPr>
        </p:nvSpPr>
        <p:spPr/>
        <p:txBody>
          <a:bodyPr/>
          <a:lstStyle/>
          <a:p>
            <a:fld id="{30A86CA9-5C76-48E9-8C10-71E0AEBF100A}" type="datetimeFigureOut">
              <a:rPr lang="en-GB" smtClean="0"/>
              <a:t>04/04/2024</a:t>
            </a:fld>
            <a:endParaRPr lang="en-GB"/>
          </a:p>
        </p:txBody>
      </p:sp>
      <p:sp>
        <p:nvSpPr>
          <p:cNvPr id="5" name="Marcador de pie de página 4">
            <a:extLst>
              <a:ext uri="{FF2B5EF4-FFF2-40B4-BE49-F238E27FC236}">
                <a16:creationId xmlns:a16="http://schemas.microsoft.com/office/drawing/2014/main" id="{9ECAA0B1-38C1-4056-B5C5-5CBFD90417A9}"/>
              </a:ext>
            </a:extLst>
          </p:cNvPr>
          <p:cNvSpPr>
            <a:spLocks noGrp="1"/>
          </p:cNvSpPr>
          <p:nvPr>
            <p:ph type="ftr" sz="quarter" idx="11"/>
          </p:nvPr>
        </p:nvSpPr>
        <p:spPr/>
        <p:txBody>
          <a:bodyPr/>
          <a:lstStyle/>
          <a:p>
            <a:endParaRPr lang="en-GB"/>
          </a:p>
        </p:txBody>
      </p:sp>
      <p:sp>
        <p:nvSpPr>
          <p:cNvPr id="6" name="Marcador de número de diapositiva 5">
            <a:extLst>
              <a:ext uri="{FF2B5EF4-FFF2-40B4-BE49-F238E27FC236}">
                <a16:creationId xmlns:a16="http://schemas.microsoft.com/office/drawing/2014/main" id="{8FCD9B40-BA69-4F03-B34D-3D64D98976BF}"/>
              </a:ext>
            </a:extLst>
          </p:cNvPr>
          <p:cNvSpPr>
            <a:spLocks noGrp="1"/>
          </p:cNvSpPr>
          <p:nvPr>
            <p:ph type="sldNum" sz="quarter" idx="12"/>
          </p:nvPr>
        </p:nvSpPr>
        <p:spPr/>
        <p:txBody>
          <a:bodyPr/>
          <a:lstStyle/>
          <a:p>
            <a:fld id="{6DBE1240-05FE-447F-AB55-A9B315C83A4B}" type="slidenum">
              <a:rPr lang="en-GB" smtClean="0"/>
              <a:t>‹#›</a:t>
            </a:fld>
            <a:endParaRPr lang="en-GB"/>
          </a:p>
        </p:txBody>
      </p:sp>
    </p:spTree>
    <p:extLst>
      <p:ext uri="{BB962C8B-B14F-4D97-AF65-F5344CB8AC3E}">
        <p14:creationId xmlns:p14="http://schemas.microsoft.com/office/powerpoint/2010/main" val="29676477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0CA36E8E-0A33-5274-9B20-FA55833A1773}"/>
              </a:ext>
            </a:extLst>
          </p:cNvPr>
          <p:cNvSpPr/>
          <p:nvPr userDrawn="1"/>
        </p:nvSpPr>
        <p:spPr>
          <a:xfrm>
            <a:off x="0" y="0"/>
            <a:ext cx="12190095" cy="1333499"/>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Rectángulo 8">
            <a:extLst>
              <a:ext uri="{FF2B5EF4-FFF2-40B4-BE49-F238E27FC236}">
                <a16:creationId xmlns:a16="http://schemas.microsoft.com/office/drawing/2014/main" id="{2F22D81F-284A-1E86-CDFC-06EBD9FC61C1}"/>
              </a:ext>
            </a:extLst>
          </p:cNvPr>
          <p:cNvSpPr/>
          <p:nvPr userDrawn="1"/>
        </p:nvSpPr>
        <p:spPr>
          <a:xfrm>
            <a:off x="0" y="1346198"/>
            <a:ext cx="12190095" cy="551180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Forma libre: forma 9">
            <a:extLst>
              <a:ext uri="{FF2B5EF4-FFF2-40B4-BE49-F238E27FC236}">
                <a16:creationId xmlns:a16="http://schemas.microsoft.com/office/drawing/2014/main" id="{84A85037-8DE1-0DBD-A171-577658B9F160}"/>
              </a:ext>
            </a:extLst>
          </p:cNvPr>
          <p:cNvSpPr/>
          <p:nvPr userDrawn="1"/>
        </p:nvSpPr>
        <p:spPr>
          <a:xfrm>
            <a:off x="0" y="-1"/>
            <a:ext cx="666750" cy="1333500"/>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11" name="Imagen 10" descr="Patrón de fondo&#10;&#10;Descripción generada automáticamente">
            <a:extLst>
              <a:ext uri="{FF2B5EF4-FFF2-40B4-BE49-F238E27FC236}">
                <a16:creationId xmlns:a16="http://schemas.microsoft.com/office/drawing/2014/main" id="{D010E416-D3B4-FC0D-F665-03FDFBA7F4F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27528" y="-33210"/>
            <a:ext cx="1364472" cy="2630360"/>
          </a:xfrm>
          <a:prstGeom prst="rect">
            <a:avLst/>
          </a:prstGeom>
        </p:spPr>
      </p:pic>
      <p:sp>
        <p:nvSpPr>
          <p:cNvPr id="13" name="Marcador de texto 12">
            <a:extLst>
              <a:ext uri="{FF2B5EF4-FFF2-40B4-BE49-F238E27FC236}">
                <a16:creationId xmlns:a16="http://schemas.microsoft.com/office/drawing/2014/main" id="{F67356BD-4749-0896-0E29-3E10E5E24FB4}"/>
              </a:ext>
            </a:extLst>
          </p:cNvPr>
          <p:cNvSpPr>
            <a:spLocks noGrp="1"/>
          </p:cNvSpPr>
          <p:nvPr>
            <p:ph type="body" sz="quarter" idx="10" hasCustomPrompt="1"/>
          </p:nvPr>
        </p:nvSpPr>
        <p:spPr>
          <a:xfrm>
            <a:off x="762000" y="463550"/>
            <a:ext cx="9677400" cy="6096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a:t>INDEX</a:t>
            </a:r>
          </a:p>
        </p:txBody>
      </p:sp>
      <p:sp>
        <p:nvSpPr>
          <p:cNvPr id="15" name="Marcador de texto 14">
            <a:extLst>
              <a:ext uri="{FF2B5EF4-FFF2-40B4-BE49-F238E27FC236}">
                <a16:creationId xmlns:a16="http://schemas.microsoft.com/office/drawing/2014/main" id="{D7674A61-571D-8459-8B4C-3884F8256E76}"/>
              </a:ext>
            </a:extLst>
          </p:cNvPr>
          <p:cNvSpPr>
            <a:spLocks noGrp="1"/>
          </p:cNvSpPr>
          <p:nvPr>
            <p:ph type="body" sz="quarter" idx="11" hasCustomPrompt="1"/>
          </p:nvPr>
        </p:nvSpPr>
        <p:spPr>
          <a:xfrm>
            <a:off x="762000" y="2006599"/>
            <a:ext cx="9677400" cy="4191000"/>
          </a:xfrm>
          <a:prstGeom prst="rect">
            <a:avLst/>
          </a:prstGeom>
        </p:spPr>
        <p:txBody>
          <a:bodyPr/>
          <a:lstStyle>
            <a:lvl1pPr marL="342900" indent="-342900">
              <a:spcBef>
                <a:spcPts val="1000"/>
              </a:spcBef>
              <a:buFont typeface="+mj-lt"/>
              <a:buAutoNum type="arabicPeriod"/>
              <a:defRPr sz="1600">
                <a:solidFill>
                  <a:schemeClr val="bg1"/>
                </a:solidFill>
                <a:latin typeface="Arial" panose="020B0604020202020204" pitchFamily="34" charset="0"/>
                <a:cs typeface="Arial" panose="020B0604020202020204" pitchFamily="34" charset="0"/>
              </a:defRPr>
            </a:lvl1pPr>
          </a:lstStyle>
          <a:p>
            <a:pPr lvl="0"/>
            <a:r>
              <a:rPr lang="es-ES_tradnl" dirty="0"/>
              <a:t>P</a:t>
            </a:r>
            <a:r>
              <a:rPr lang="es-ES" dirty="0"/>
              <a:t>unto 1</a:t>
            </a:r>
          </a:p>
          <a:p>
            <a:pPr lvl="0"/>
            <a:r>
              <a:rPr lang="es-ES" dirty="0"/>
              <a:t>Punto 2</a:t>
            </a:r>
          </a:p>
          <a:p>
            <a:pPr lvl="0"/>
            <a:r>
              <a:rPr lang="es-ES" dirty="0"/>
              <a:t>Punto 3</a:t>
            </a:r>
          </a:p>
          <a:p>
            <a:pPr lvl="0"/>
            <a:r>
              <a:rPr lang="es-ES" dirty="0"/>
              <a:t>Punto 4</a:t>
            </a:r>
          </a:p>
          <a:p>
            <a:pPr lvl="0"/>
            <a:r>
              <a:rPr lang="es-ES" dirty="0"/>
              <a:t>Punto 5</a:t>
            </a:r>
          </a:p>
          <a:p>
            <a:pPr lvl="0"/>
            <a:r>
              <a:rPr lang="es-ES" dirty="0"/>
              <a:t>Punto 6</a:t>
            </a:r>
          </a:p>
          <a:p>
            <a:pPr lvl="0"/>
            <a:r>
              <a:rPr lang="es-ES" dirty="0"/>
              <a:t>Punto 7</a:t>
            </a:r>
          </a:p>
          <a:p>
            <a:pPr lvl="0"/>
            <a:r>
              <a:rPr lang="es-ES" dirty="0"/>
              <a:t>Punto 8</a:t>
            </a:r>
          </a:p>
          <a:p>
            <a:pPr lvl="0"/>
            <a:r>
              <a:rPr lang="es-ES" dirty="0"/>
              <a:t>Punto 9</a:t>
            </a:r>
          </a:p>
          <a:p>
            <a:pPr lvl="0"/>
            <a:r>
              <a:rPr lang="es-ES" dirty="0"/>
              <a:t>Punto 10</a:t>
            </a:r>
          </a:p>
        </p:txBody>
      </p:sp>
    </p:spTree>
    <p:extLst>
      <p:ext uri="{BB962C8B-B14F-4D97-AF65-F5344CB8AC3E}">
        <p14:creationId xmlns:p14="http://schemas.microsoft.com/office/powerpoint/2010/main" val="34751253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4937448-765A-F40D-C75A-7DE7E819376F}"/>
              </a:ext>
            </a:extLst>
          </p:cNvPr>
          <p:cNvSpPr/>
          <p:nvPr userDrawn="1"/>
        </p:nvSpPr>
        <p:spPr>
          <a:xfrm>
            <a:off x="11531600" y="1318336"/>
            <a:ext cx="658495" cy="554736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0226527" y="4356"/>
            <a:ext cx="1963420" cy="1310005"/>
            <a:chOff x="10226527" y="4356"/>
            <a:chExt cx="1963420" cy="1310005"/>
          </a:xfrm>
        </p:grpSpPr>
        <p:sp>
          <p:nvSpPr>
            <p:cNvPr id="8" name="object 4">
              <a:extLst>
                <a:ext uri="{FF2B5EF4-FFF2-40B4-BE49-F238E27FC236}">
                  <a16:creationId xmlns:a16="http://schemas.microsoft.com/office/drawing/2014/main" id="{FE2F8714-D35E-CC42-0386-9E2EC442F2A0}"/>
                </a:ext>
              </a:extLst>
            </p:cNvPr>
            <p:cNvSpPr/>
            <p:nvPr/>
          </p:nvSpPr>
          <p:spPr>
            <a:xfrm>
              <a:off x="10879620" y="4356"/>
              <a:ext cx="655320" cy="655320"/>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1534609" y="658939"/>
              <a:ext cx="655320" cy="655320"/>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1534621" y="4363"/>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a:off x="10226527" y="4357"/>
              <a:ext cx="654685" cy="654685"/>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11686469" y="78788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9462631"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18" name="Imagen 17" descr="Imagen que contiene Texto&#10;&#10;Descripción generada automáticamente">
            <a:extLst>
              <a:ext uri="{FF2B5EF4-FFF2-40B4-BE49-F238E27FC236}">
                <a16:creationId xmlns:a16="http://schemas.microsoft.com/office/drawing/2014/main" id="{01EFBFAC-F326-45C6-ABF7-4AD0BDCB445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943957" y="126931"/>
            <a:ext cx="562243" cy="409535"/>
          </a:xfrm>
          <a:prstGeom prst="rect">
            <a:avLst/>
          </a:prstGeom>
        </p:spPr>
      </p:pic>
    </p:spTree>
    <p:extLst>
      <p:ext uri="{BB962C8B-B14F-4D97-AF65-F5344CB8AC3E}">
        <p14:creationId xmlns:p14="http://schemas.microsoft.com/office/powerpoint/2010/main" val="2764033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4937448-765A-F40D-C75A-7DE7E819376F}"/>
              </a:ext>
            </a:extLst>
          </p:cNvPr>
          <p:cNvSpPr/>
          <p:nvPr userDrawn="1"/>
        </p:nvSpPr>
        <p:spPr>
          <a:xfrm>
            <a:off x="11683122" y="1407866"/>
            <a:ext cx="506973" cy="545783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1691078" y="0"/>
            <a:ext cx="506973" cy="1914348"/>
            <a:chOff x="14162837" y="-3882934"/>
            <a:chExt cx="655320" cy="2576761"/>
          </a:xfrm>
        </p:grpSpPr>
        <p:sp>
          <p:nvSpPr>
            <p:cNvPr id="8" name="object 4">
              <a:extLst>
                <a:ext uri="{FF2B5EF4-FFF2-40B4-BE49-F238E27FC236}">
                  <a16:creationId xmlns:a16="http://schemas.microsoft.com/office/drawing/2014/main" id="{FE2F8714-D35E-CC42-0386-9E2EC442F2A0}"/>
                </a:ext>
              </a:extLst>
            </p:cNvPr>
            <p:cNvSpPr/>
            <p:nvPr/>
          </p:nvSpPr>
          <p:spPr>
            <a:xfrm>
              <a:off x="14162837" y="-3297916"/>
              <a:ext cx="655320" cy="655321"/>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4162837" y="-2643231"/>
              <a:ext cx="655320" cy="655321"/>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4162837" y="-3882934"/>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rot="16200000">
              <a:off x="14136321" y="-1961395"/>
              <a:ext cx="681738" cy="628706"/>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8403917" y="404495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grpSp>
        <p:nvGrpSpPr>
          <p:cNvPr id="13" name="object 10">
            <a:extLst>
              <a:ext uri="{FF2B5EF4-FFF2-40B4-BE49-F238E27FC236}">
                <a16:creationId xmlns:a16="http://schemas.microsoft.com/office/drawing/2014/main" id="{149D66F7-389A-27C8-9535-F6BDB12495A8}"/>
              </a:ext>
            </a:extLst>
          </p:cNvPr>
          <p:cNvGrpSpPr/>
          <p:nvPr userDrawn="1"/>
        </p:nvGrpSpPr>
        <p:grpSpPr>
          <a:xfrm>
            <a:off x="9079412" y="4702224"/>
            <a:ext cx="366395" cy="366395"/>
            <a:chOff x="11699374" y="787880"/>
            <a:chExt cx="366395" cy="366395"/>
          </a:xfrm>
        </p:grpSpPr>
        <p:sp>
          <p:nvSpPr>
            <p:cNvPr id="14" name="object 11">
              <a:extLst>
                <a:ext uri="{FF2B5EF4-FFF2-40B4-BE49-F238E27FC236}">
                  <a16:creationId xmlns:a16="http://schemas.microsoft.com/office/drawing/2014/main" id="{6B046D43-FE73-E956-8C8B-C27DF4114D34}"/>
                </a:ext>
              </a:extLst>
            </p:cNvPr>
            <p:cNvSpPr/>
            <p:nvPr/>
          </p:nvSpPr>
          <p:spPr>
            <a:xfrm>
              <a:off x="11699374" y="787880"/>
              <a:ext cx="252095" cy="366395"/>
            </a:xfrm>
            <a:custGeom>
              <a:avLst/>
              <a:gdLst/>
              <a:ahLst/>
              <a:cxnLst/>
              <a:rect l="l" t="t" r="r" b="b"/>
              <a:pathLst>
                <a:path w="252095" h="366394">
                  <a:moveTo>
                    <a:pt x="117894" y="0"/>
                  </a:moveTo>
                  <a:lnTo>
                    <a:pt x="0" y="204190"/>
                  </a:lnTo>
                  <a:lnTo>
                    <a:pt x="0" y="365912"/>
                  </a:lnTo>
                  <a:lnTo>
                    <a:pt x="189839" y="365912"/>
                  </a:lnTo>
                  <a:lnTo>
                    <a:pt x="139192" y="176898"/>
                  </a:lnTo>
                  <a:lnTo>
                    <a:pt x="219176" y="176898"/>
                  </a:lnTo>
                  <a:lnTo>
                    <a:pt x="251739" y="120484"/>
                  </a:lnTo>
                  <a:lnTo>
                    <a:pt x="188636" y="103581"/>
                  </a:lnTo>
                  <a:lnTo>
                    <a:pt x="149631" y="103581"/>
                  </a:lnTo>
                  <a:lnTo>
                    <a:pt x="145554" y="99504"/>
                  </a:lnTo>
                  <a:lnTo>
                    <a:pt x="145554" y="89446"/>
                  </a:lnTo>
                  <a:lnTo>
                    <a:pt x="149631" y="85369"/>
                  </a:lnTo>
                  <a:lnTo>
                    <a:pt x="178694" y="85369"/>
                  </a:lnTo>
                  <a:lnTo>
                    <a:pt x="175539" y="73596"/>
                  </a:lnTo>
                  <a:lnTo>
                    <a:pt x="132613" y="62103"/>
                  </a:lnTo>
                  <a:lnTo>
                    <a:pt x="132613" y="40640"/>
                  </a:lnTo>
                  <a:lnTo>
                    <a:pt x="131604" y="29312"/>
                  </a:lnTo>
                  <a:lnTo>
                    <a:pt x="128697" y="18648"/>
                  </a:lnTo>
                  <a:lnTo>
                    <a:pt x="124067" y="8819"/>
                  </a:lnTo>
                  <a:lnTo>
                    <a:pt x="117894" y="0"/>
                  </a:lnTo>
                  <a:close/>
                </a:path>
                <a:path w="252095" h="366394">
                  <a:moveTo>
                    <a:pt x="178694" y="85369"/>
                  </a:moveTo>
                  <a:lnTo>
                    <a:pt x="159689" y="85369"/>
                  </a:lnTo>
                  <a:lnTo>
                    <a:pt x="163766" y="89446"/>
                  </a:lnTo>
                  <a:lnTo>
                    <a:pt x="163766" y="99504"/>
                  </a:lnTo>
                  <a:lnTo>
                    <a:pt x="159689" y="103581"/>
                  </a:lnTo>
                  <a:lnTo>
                    <a:pt x="188636" y="103581"/>
                  </a:lnTo>
                  <a:lnTo>
                    <a:pt x="183184" y="102120"/>
                  </a:lnTo>
                  <a:lnTo>
                    <a:pt x="178694" y="85369"/>
                  </a:lnTo>
                  <a:close/>
                </a:path>
              </a:pathLst>
            </a:custGeom>
            <a:solidFill>
              <a:srgbClr val="FFFFFF"/>
            </a:solidFill>
          </p:spPr>
          <p:txBody>
            <a:bodyPr wrap="square" lIns="0" tIns="0" rIns="0" bIns="0" rtlCol="0"/>
            <a:lstStyle/>
            <a:p>
              <a:endParaRPr/>
            </a:p>
          </p:txBody>
        </p:sp>
        <p:pic>
          <p:nvPicPr>
            <p:cNvPr id="15" name="object 12">
              <a:extLst>
                <a:ext uri="{FF2B5EF4-FFF2-40B4-BE49-F238E27FC236}">
                  <a16:creationId xmlns:a16="http://schemas.microsoft.com/office/drawing/2014/main" id="{CAB1DC75-AD94-0D27-7B2A-B2CB1C818F4D}"/>
                </a:ext>
              </a:extLst>
            </p:cNvPr>
            <p:cNvPicPr/>
            <p:nvPr/>
          </p:nvPicPr>
          <p:blipFill>
            <a:blip r:embed="rId2" cstate="screen">
              <a:extLst>
                <a:ext uri="{28A0092B-C50C-407E-A947-70E740481C1C}">
                  <a14:useLocalDpi xmlns:a14="http://schemas.microsoft.com/office/drawing/2010/main"/>
                </a:ext>
              </a:extLst>
            </a:blip>
            <a:stretch>
              <a:fillRect/>
            </a:stretch>
          </p:blipFill>
          <p:spPr>
            <a:xfrm>
              <a:off x="11889220" y="908366"/>
              <a:ext cx="176060" cy="245427"/>
            </a:xfrm>
            <a:prstGeom prst="rect">
              <a:avLst/>
            </a:prstGeom>
          </p:spPr>
        </p:pic>
      </p:gr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8008947" cy="5334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25" name="Imagen 24" descr="Un dibujo de un animal&#10;&#10;Descripción generada automáticamente con confianza baja">
            <a:extLst>
              <a:ext uri="{FF2B5EF4-FFF2-40B4-BE49-F238E27FC236}">
                <a16:creationId xmlns:a16="http://schemas.microsoft.com/office/drawing/2014/main" id="{4E568042-917F-485C-9CFD-4DFCBFEEA29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785108" y="501057"/>
            <a:ext cx="330692" cy="353498"/>
          </a:xfrm>
          <a:prstGeom prst="rect">
            <a:avLst/>
          </a:prstGeom>
        </p:spPr>
      </p:pic>
      <p:pic>
        <p:nvPicPr>
          <p:cNvPr id="26" name="Imagen 25" descr="Un dibujo de un perro&#10;&#10;Descripción generada automáticamente con confianza media">
            <a:extLst>
              <a:ext uri="{FF2B5EF4-FFF2-40B4-BE49-F238E27FC236}">
                <a16:creationId xmlns:a16="http://schemas.microsoft.com/office/drawing/2014/main" id="{7BC131C9-8852-46AA-B76A-DFD310CB0AC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776195" y="1054393"/>
            <a:ext cx="339605" cy="234788"/>
          </a:xfrm>
          <a:prstGeom prst="rect">
            <a:avLst/>
          </a:prstGeom>
        </p:spPr>
      </p:pic>
      <p:pic>
        <p:nvPicPr>
          <p:cNvPr id="27" name="Imagen 26" descr="Imagen que contiene dibujo, reloj&#10;&#10;Descripción generada automáticamente">
            <a:extLst>
              <a:ext uri="{FF2B5EF4-FFF2-40B4-BE49-F238E27FC236}">
                <a16:creationId xmlns:a16="http://schemas.microsoft.com/office/drawing/2014/main" id="{F8F4FC5D-FFCE-47F5-AF86-2506BC6ECBB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781795" y="171489"/>
            <a:ext cx="257128" cy="243039"/>
          </a:xfrm>
          <a:prstGeom prst="rect">
            <a:avLst/>
          </a:prstGeom>
        </p:spPr>
      </p:pic>
    </p:spTree>
    <p:extLst>
      <p:ext uri="{BB962C8B-B14F-4D97-AF65-F5344CB8AC3E}">
        <p14:creationId xmlns:p14="http://schemas.microsoft.com/office/powerpoint/2010/main" val="33490102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BE46563-0AF8-D4CE-73C0-03D0CBEB89E0}"/>
              </a:ext>
            </a:extLst>
          </p:cNvPr>
          <p:cNvSpPr/>
          <p:nvPr userDrawn="1"/>
        </p:nvSpPr>
        <p:spPr>
          <a:xfrm>
            <a:off x="6096000" y="0"/>
            <a:ext cx="6093675" cy="4445005"/>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object 3">
            <a:extLst>
              <a:ext uri="{FF2B5EF4-FFF2-40B4-BE49-F238E27FC236}">
                <a16:creationId xmlns:a16="http://schemas.microsoft.com/office/drawing/2014/main" id="{BA9409D1-A9BD-5F7D-AF9C-32F07DE1ED4B}"/>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6096000" cy="6865200"/>
          </a:xfrm>
          <a:prstGeom prst="rect">
            <a:avLst/>
          </a:prstGeom>
        </p:spPr>
      </p:pic>
      <p:sp>
        <p:nvSpPr>
          <p:cNvPr id="9" name="Rectángulo 8">
            <a:extLst>
              <a:ext uri="{FF2B5EF4-FFF2-40B4-BE49-F238E27FC236}">
                <a16:creationId xmlns:a16="http://schemas.microsoft.com/office/drawing/2014/main" id="{3B86B49A-E309-306F-54EA-1E91AEFD27BB}"/>
              </a:ext>
            </a:extLst>
          </p:cNvPr>
          <p:cNvSpPr/>
          <p:nvPr userDrawn="1"/>
        </p:nvSpPr>
        <p:spPr>
          <a:xfrm>
            <a:off x="3657179" y="5634288"/>
            <a:ext cx="1236412" cy="1236412"/>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object 12">
            <a:extLst>
              <a:ext uri="{FF2B5EF4-FFF2-40B4-BE49-F238E27FC236}">
                <a16:creationId xmlns:a16="http://schemas.microsoft.com/office/drawing/2014/main" id="{5FE8D229-B039-4150-3CC7-A90C7A82C428}"/>
              </a:ext>
            </a:extLst>
          </p:cNvPr>
          <p:cNvSpPr/>
          <p:nvPr userDrawn="1"/>
        </p:nvSpPr>
        <p:spPr>
          <a:xfrm>
            <a:off x="2428304" y="4438510"/>
            <a:ext cx="1242631" cy="1221740"/>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6BB188"/>
          </a:solidFill>
        </p:spPr>
        <p:txBody>
          <a:bodyPr wrap="square" lIns="0" tIns="0" rIns="0" bIns="0" rtlCol="0"/>
          <a:lstStyle/>
          <a:p>
            <a:endParaRPr/>
          </a:p>
        </p:txBody>
      </p:sp>
      <p:sp>
        <p:nvSpPr>
          <p:cNvPr id="11" name="Rectángulo 10">
            <a:extLst>
              <a:ext uri="{FF2B5EF4-FFF2-40B4-BE49-F238E27FC236}">
                <a16:creationId xmlns:a16="http://schemas.microsoft.com/office/drawing/2014/main" id="{4D247D67-8E2B-31C5-C8A0-D5D6C35C3466}"/>
              </a:ext>
            </a:extLst>
          </p:cNvPr>
          <p:cNvSpPr/>
          <p:nvPr userDrawn="1"/>
        </p:nvSpPr>
        <p:spPr>
          <a:xfrm>
            <a:off x="1212899" y="5634288"/>
            <a:ext cx="1236412" cy="123641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a:extLst>
              <a:ext uri="{FF2B5EF4-FFF2-40B4-BE49-F238E27FC236}">
                <a16:creationId xmlns:a16="http://schemas.microsoft.com/office/drawing/2014/main" id="{1CD11B8C-5E46-1D50-21DC-A81F63330B4D}"/>
              </a:ext>
            </a:extLst>
          </p:cNvPr>
          <p:cNvSpPr/>
          <p:nvPr userDrawn="1"/>
        </p:nvSpPr>
        <p:spPr>
          <a:xfrm>
            <a:off x="5012862" y="2"/>
            <a:ext cx="1083138" cy="987162"/>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215ECAC5-8F58-7F5F-622B-0B7282FFADD6}"/>
              </a:ext>
            </a:extLst>
          </p:cNvPr>
          <p:cNvSpPr/>
          <p:nvPr userDrawn="1"/>
        </p:nvSpPr>
        <p:spPr>
          <a:xfrm>
            <a:off x="3946062" y="2"/>
            <a:ext cx="1083138" cy="987162"/>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3A8E09E6-072B-3BB2-09B2-2F1D41A6B4AE}"/>
              </a:ext>
            </a:extLst>
          </p:cNvPr>
          <p:cNvSpPr/>
          <p:nvPr userDrawn="1"/>
        </p:nvSpPr>
        <p:spPr>
          <a:xfrm>
            <a:off x="2879262" y="2"/>
            <a:ext cx="1083138" cy="98716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5" name="Imagen 14" descr="Patrón de fondo&#10;&#10;Descripción generada automáticamente">
            <a:extLst>
              <a:ext uri="{FF2B5EF4-FFF2-40B4-BE49-F238E27FC236}">
                <a16:creationId xmlns:a16="http://schemas.microsoft.com/office/drawing/2014/main" id="{D4448343-1AE6-F56C-54AC-92A22E41AFBB}"/>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4438510"/>
            <a:ext cx="1233122" cy="2432190"/>
          </a:xfrm>
          <a:prstGeom prst="rect">
            <a:avLst/>
          </a:prstGeom>
        </p:spPr>
      </p:pic>
      <p:sp>
        <p:nvSpPr>
          <p:cNvPr id="16" name="object 5">
            <a:extLst>
              <a:ext uri="{FF2B5EF4-FFF2-40B4-BE49-F238E27FC236}">
                <a16:creationId xmlns:a16="http://schemas.microsoft.com/office/drawing/2014/main" id="{8B60C17B-0742-9FC2-AB7E-A06FF6B60618}"/>
              </a:ext>
            </a:extLst>
          </p:cNvPr>
          <p:cNvSpPr/>
          <p:nvPr userDrawn="1"/>
        </p:nvSpPr>
        <p:spPr>
          <a:xfrm>
            <a:off x="4885851" y="4445005"/>
            <a:ext cx="1223010" cy="1212850"/>
          </a:xfrm>
          <a:custGeom>
            <a:avLst/>
            <a:gdLst/>
            <a:ahLst/>
            <a:cxnLst/>
            <a:rect l="l" t="t" r="r" b="b"/>
            <a:pathLst>
              <a:path w="1223010" h="1212850">
                <a:moveTo>
                  <a:pt x="1222997" y="0"/>
                </a:moveTo>
                <a:lnTo>
                  <a:pt x="1212697" y="0"/>
                </a:lnTo>
                <a:lnTo>
                  <a:pt x="1163924" y="962"/>
                </a:lnTo>
                <a:lnTo>
                  <a:pt x="1115639" y="3827"/>
                </a:lnTo>
                <a:lnTo>
                  <a:pt x="1067879" y="8557"/>
                </a:lnTo>
                <a:lnTo>
                  <a:pt x="1020681" y="15116"/>
                </a:lnTo>
                <a:lnTo>
                  <a:pt x="974080" y="23469"/>
                </a:lnTo>
                <a:lnTo>
                  <a:pt x="928112" y="33578"/>
                </a:lnTo>
                <a:lnTo>
                  <a:pt x="882815" y="45407"/>
                </a:lnTo>
                <a:lnTo>
                  <a:pt x="838224" y="58921"/>
                </a:lnTo>
                <a:lnTo>
                  <a:pt x="794375" y="74083"/>
                </a:lnTo>
                <a:lnTo>
                  <a:pt x="751305" y="90857"/>
                </a:lnTo>
                <a:lnTo>
                  <a:pt x="709050" y="109207"/>
                </a:lnTo>
                <a:lnTo>
                  <a:pt x="667646" y="129096"/>
                </a:lnTo>
                <a:lnTo>
                  <a:pt x="627129" y="150488"/>
                </a:lnTo>
                <a:lnTo>
                  <a:pt x="587536" y="173348"/>
                </a:lnTo>
                <a:lnTo>
                  <a:pt x="548902" y="197638"/>
                </a:lnTo>
                <a:lnTo>
                  <a:pt x="511265" y="223322"/>
                </a:lnTo>
                <a:lnTo>
                  <a:pt x="474660" y="250365"/>
                </a:lnTo>
                <a:lnTo>
                  <a:pt x="439123" y="278730"/>
                </a:lnTo>
                <a:lnTo>
                  <a:pt x="404691" y="308380"/>
                </a:lnTo>
                <a:lnTo>
                  <a:pt x="371400" y="339281"/>
                </a:lnTo>
                <a:lnTo>
                  <a:pt x="339286" y="371395"/>
                </a:lnTo>
                <a:lnTo>
                  <a:pt x="308385" y="404686"/>
                </a:lnTo>
                <a:lnTo>
                  <a:pt x="278734" y="439117"/>
                </a:lnTo>
                <a:lnTo>
                  <a:pt x="250369" y="474654"/>
                </a:lnTo>
                <a:lnTo>
                  <a:pt x="223326" y="511259"/>
                </a:lnTo>
                <a:lnTo>
                  <a:pt x="197641" y="548897"/>
                </a:lnTo>
                <a:lnTo>
                  <a:pt x="173350" y="587530"/>
                </a:lnTo>
                <a:lnTo>
                  <a:pt x="150491" y="627123"/>
                </a:lnTo>
                <a:lnTo>
                  <a:pt x="129098" y="667640"/>
                </a:lnTo>
                <a:lnTo>
                  <a:pt x="109209" y="709044"/>
                </a:lnTo>
                <a:lnTo>
                  <a:pt x="90859" y="751300"/>
                </a:lnTo>
                <a:lnTo>
                  <a:pt x="74085" y="794370"/>
                </a:lnTo>
                <a:lnTo>
                  <a:pt x="58923" y="838219"/>
                </a:lnTo>
                <a:lnTo>
                  <a:pt x="45408" y="882811"/>
                </a:lnTo>
                <a:lnTo>
                  <a:pt x="33578" y="928108"/>
                </a:lnTo>
                <a:lnTo>
                  <a:pt x="23469" y="974076"/>
                </a:lnTo>
                <a:lnTo>
                  <a:pt x="15117" y="1020678"/>
                </a:lnTo>
                <a:lnTo>
                  <a:pt x="8557" y="1067877"/>
                </a:lnTo>
                <a:lnTo>
                  <a:pt x="3827" y="1115637"/>
                </a:lnTo>
                <a:lnTo>
                  <a:pt x="962" y="1163923"/>
                </a:lnTo>
                <a:lnTo>
                  <a:pt x="0" y="1212697"/>
                </a:lnTo>
                <a:lnTo>
                  <a:pt x="1222997" y="1212697"/>
                </a:lnTo>
                <a:lnTo>
                  <a:pt x="1222997" y="0"/>
                </a:lnTo>
                <a:close/>
              </a:path>
            </a:pathLst>
          </a:custGeom>
          <a:solidFill>
            <a:srgbClr val="003399"/>
          </a:solidFill>
        </p:spPr>
        <p:txBody>
          <a:bodyPr wrap="square" lIns="0" tIns="0" rIns="0" bIns="0" rtlCol="0"/>
          <a:lstStyle/>
          <a:p>
            <a:endParaRPr/>
          </a:p>
        </p:txBody>
      </p:sp>
      <p:sp>
        <p:nvSpPr>
          <p:cNvPr id="17" name="object 16">
            <a:extLst>
              <a:ext uri="{FF2B5EF4-FFF2-40B4-BE49-F238E27FC236}">
                <a16:creationId xmlns:a16="http://schemas.microsoft.com/office/drawing/2014/main" id="{91098FAB-F165-EE15-2E69-55924EE693FB}"/>
              </a:ext>
            </a:extLst>
          </p:cNvPr>
          <p:cNvSpPr/>
          <p:nvPr userDrawn="1"/>
        </p:nvSpPr>
        <p:spPr>
          <a:xfrm>
            <a:off x="4889500" y="5650725"/>
            <a:ext cx="1221740" cy="1221740"/>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003399"/>
          </a:solidFill>
        </p:spPr>
        <p:txBody>
          <a:bodyPr wrap="square" lIns="0" tIns="0" rIns="0" bIns="0" rtlCol="0"/>
          <a:lstStyle/>
          <a:p>
            <a:endParaRPr/>
          </a:p>
        </p:txBody>
      </p:sp>
      <p:sp>
        <p:nvSpPr>
          <p:cNvPr id="20" name="object 16">
            <a:extLst>
              <a:ext uri="{FF2B5EF4-FFF2-40B4-BE49-F238E27FC236}">
                <a16:creationId xmlns:a16="http://schemas.microsoft.com/office/drawing/2014/main" id="{3387D0DD-C550-57B3-4353-CB37A181170D}"/>
              </a:ext>
            </a:extLst>
          </p:cNvPr>
          <p:cNvSpPr/>
          <p:nvPr userDrawn="1"/>
        </p:nvSpPr>
        <p:spPr>
          <a:xfrm>
            <a:off x="5029200" y="996950"/>
            <a:ext cx="1073624" cy="963131"/>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003399"/>
          </a:solidFill>
        </p:spPr>
        <p:txBody>
          <a:bodyPr wrap="square" lIns="0" tIns="0" rIns="0" bIns="0" rtlCol="0"/>
          <a:lstStyle/>
          <a:p>
            <a:endParaRPr/>
          </a:p>
        </p:txBody>
      </p:sp>
      <p:grpSp>
        <p:nvGrpSpPr>
          <p:cNvPr id="21" name="Grupo 20">
            <a:extLst>
              <a:ext uri="{FF2B5EF4-FFF2-40B4-BE49-F238E27FC236}">
                <a16:creationId xmlns:a16="http://schemas.microsoft.com/office/drawing/2014/main" id="{72F1D396-F8FA-9C63-E0DC-3CD1D006BAC1}"/>
              </a:ext>
            </a:extLst>
          </p:cNvPr>
          <p:cNvGrpSpPr/>
          <p:nvPr userDrawn="1"/>
        </p:nvGrpSpPr>
        <p:grpSpPr>
          <a:xfrm>
            <a:off x="-6824" y="4425950"/>
            <a:ext cx="1224979" cy="1231900"/>
            <a:chOff x="-6824" y="4376003"/>
            <a:chExt cx="1224979" cy="1231900"/>
          </a:xfrm>
        </p:grpSpPr>
        <p:sp>
          <p:nvSpPr>
            <p:cNvPr id="22" name="object 6">
              <a:extLst>
                <a:ext uri="{FF2B5EF4-FFF2-40B4-BE49-F238E27FC236}">
                  <a16:creationId xmlns:a16="http://schemas.microsoft.com/office/drawing/2014/main" id="{CB32DD6C-C583-2520-AAFF-39D40ED291C8}"/>
                </a:ext>
              </a:extLst>
            </p:cNvPr>
            <p:cNvSpPr/>
            <p:nvPr/>
          </p:nvSpPr>
          <p:spPr>
            <a:xfrm>
              <a:off x="-6824" y="4376003"/>
              <a:ext cx="615950" cy="1231900"/>
            </a:xfrm>
            <a:custGeom>
              <a:avLst/>
              <a:gdLst/>
              <a:ahLst/>
              <a:cxnLst/>
              <a:rect l="l" t="t" r="r" b="b"/>
              <a:pathLst>
                <a:path w="615950" h="1231900">
                  <a:moveTo>
                    <a:pt x="615950" y="0"/>
                  </a:moveTo>
                  <a:lnTo>
                    <a:pt x="567813" y="1853"/>
                  </a:lnTo>
                  <a:lnTo>
                    <a:pt x="520690" y="7321"/>
                  </a:lnTo>
                  <a:lnTo>
                    <a:pt x="474717" y="16267"/>
                  </a:lnTo>
                  <a:lnTo>
                    <a:pt x="430031" y="28554"/>
                  </a:lnTo>
                  <a:lnTo>
                    <a:pt x="386770" y="44046"/>
                  </a:lnTo>
                  <a:lnTo>
                    <a:pt x="345069" y="62605"/>
                  </a:lnTo>
                  <a:lnTo>
                    <a:pt x="305067" y="84094"/>
                  </a:lnTo>
                  <a:lnTo>
                    <a:pt x="266899" y="108377"/>
                  </a:lnTo>
                  <a:lnTo>
                    <a:pt x="230703" y="135316"/>
                  </a:lnTo>
                  <a:lnTo>
                    <a:pt x="196616" y="164775"/>
                  </a:lnTo>
                  <a:lnTo>
                    <a:pt x="164775" y="196616"/>
                  </a:lnTo>
                  <a:lnTo>
                    <a:pt x="135316" y="230703"/>
                  </a:lnTo>
                  <a:lnTo>
                    <a:pt x="108377" y="266899"/>
                  </a:lnTo>
                  <a:lnTo>
                    <a:pt x="84094" y="305067"/>
                  </a:lnTo>
                  <a:lnTo>
                    <a:pt x="62605" y="345069"/>
                  </a:lnTo>
                  <a:lnTo>
                    <a:pt x="44046" y="386770"/>
                  </a:lnTo>
                  <a:lnTo>
                    <a:pt x="28554" y="430031"/>
                  </a:lnTo>
                  <a:lnTo>
                    <a:pt x="16267" y="474717"/>
                  </a:lnTo>
                  <a:lnTo>
                    <a:pt x="7321" y="520690"/>
                  </a:lnTo>
                  <a:lnTo>
                    <a:pt x="1853" y="567813"/>
                  </a:lnTo>
                  <a:lnTo>
                    <a:pt x="0" y="615950"/>
                  </a:lnTo>
                  <a:lnTo>
                    <a:pt x="1853" y="664086"/>
                  </a:lnTo>
                  <a:lnTo>
                    <a:pt x="7321" y="711209"/>
                  </a:lnTo>
                  <a:lnTo>
                    <a:pt x="16267" y="757182"/>
                  </a:lnTo>
                  <a:lnTo>
                    <a:pt x="28554" y="801868"/>
                  </a:lnTo>
                  <a:lnTo>
                    <a:pt x="44046" y="845129"/>
                  </a:lnTo>
                  <a:lnTo>
                    <a:pt x="62605" y="886830"/>
                  </a:lnTo>
                  <a:lnTo>
                    <a:pt x="84094" y="926832"/>
                  </a:lnTo>
                  <a:lnTo>
                    <a:pt x="108377" y="965000"/>
                  </a:lnTo>
                  <a:lnTo>
                    <a:pt x="135316" y="1001196"/>
                  </a:lnTo>
                  <a:lnTo>
                    <a:pt x="164775" y="1035283"/>
                  </a:lnTo>
                  <a:lnTo>
                    <a:pt x="196616" y="1067124"/>
                  </a:lnTo>
                  <a:lnTo>
                    <a:pt x="230703" y="1096583"/>
                  </a:lnTo>
                  <a:lnTo>
                    <a:pt x="266899" y="1123522"/>
                  </a:lnTo>
                  <a:lnTo>
                    <a:pt x="305067" y="1147805"/>
                  </a:lnTo>
                  <a:lnTo>
                    <a:pt x="345069" y="1169294"/>
                  </a:lnTo>
                  <a:lnTo>
                    <a:pt x="386770" y="1187853"/>
                  </a:lnTo>
                  <a:lnTo>
                    <a:pt x="430031" y="1203345"/>
                  </a:lnTo>
                  <a:lnTo>
                    <a:pt x="474717" y="1215632"/>
                  </a:lnTo>
                  <a:lnTo>
                    <a:pt x="520690" y="1224578"/>
                  </a:lnTo>
                  <a:lnTo>
                    <a:pt x="567813" y="1230046"/>
                  </a:lnTo>
                  <a:lnTo>
                    <a:pt x="615950" y="1231900"/>
                  </a:lnTo>
                  <a:lnTo>
                    <a:pt x="615950" y="0"/>
                  </a:lnTo>
                  <a:close/>
                </a:path>
              </a:pathLst>
            </a:custGeom>
            <a:solidFill>
              <a:srgbClr val="2C7470"/>
            </a:solidFill>
          </p:spPr>
          <p:txBody>
            <a:bodyPr wrap="square" lIns="0" tIns="0" rIns="0" bIns="0" rtlCol="0"/>
            <a:lstStyle/>
            <a:p>
              <a:endParaRPr/>
            </a:p>
          </p:txBody>
        </p:sp>
        <p:sp>
          <p:nvSpPr>
            <p:cNvPr id="23" name="Forma libre: forma 22">
              <a:extLst>
                <a:ext uri="{FF2B5EF4-FFF2-40B4-BE49-F238E27FC236}">
                  <a16:creationId xmlns:a16="http://schemas.microsoft.com/office/drawing/2014/main" id="{581D127E-3ED2-80E2-B593-0306FA07AC23}"/>
                </a:ext>
              </a:extLst>
            </p:cNvPr>
            <p:cNvSpPr/>
            <p:nvPr/>
          </p:nvSpPr>
          <p:spPr>
            <a:xfrm>
              <a:off x="609600" y="4381083"/>
              <a:ext cx="608555" cy="122174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grpSp>
      <p:pic>
        <p:nvPicPr>
          <p:cNvPr id="24" name="Imagen 23" descr="Logotipo&#10;&#10;Descripción generada automáticamente">
            <a:extLst>
              <a:ext uri="{FF2B5EF4-FFF2-40B4-BE49-F238E27FC236}">
                <a16:creationId xmlns:a16="http://schemas.microsoft.com/office/drawing/2014/main" id="{CD3A48FE-86EE-9668-0A0C-95A6EB20177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83496" y="108052"/>
            <a:ext cx="2223512" cy="987162"/>
          </a:xfrm>
          <a:prstGeom prst="rect">
            <a:avLst/>
          </a:prstGeom>
        </p:spPr>
      </p:pic>
      <p:pic>
        <p:nvPicPr>
          <p:cNvPr id="25" name="Imagen 24" descr="Un dibujo de un animal&#10;&#10;Descripción generada automáticamente con confianza baja">
            <a:extLst>
              <a:ext uri="{FF2B5EF4-FFF2-40B4-BE49-F238E27FC236}">
                <a16:creationId xmlns:a16="http://schemas.microsoft.com/office/drawing/2014/main" id="{376ADDD9-F84C-BEC0-1BFA-10C9201241A4}"/>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3060437" y="158750"/>
            <a:ext cx="658385" cy="703791"/>
          </a:xfrm>
          <a:prstGeom prst="rect">
            <a:avLst/>
          </a:prstGeom>
        </p:spPr>
      </p:pic>
      <p:pic>
        <p:nvPicPr>
          <p:cNvPr id="26" name="Imagen 25" descr="Un dibujo de un animal&#10;&#10;Descripción generada automáticamente con confianza baja">
            <a:extLst>
              <a:ext uri="{FF2B5EF4-FFF2-40B4-BE49-F238E27FC236}">
                <a16:creationId xmlns:a16="http://schemas.microsoft.com/office/drawing/2014/main" id="{E1146FC4-63CA-7E60-F573-701E17416F7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2875010" y="4746528"/>
            <a:ext cx="490696" cy="605704"/>
          </a:xfrm>
          <a:prstGeom prst="rect">
            <a:avLst/>
          </a:prstGeom>
        </p:spPr>
      </p:pic>
      <p:pic>
        <p:nvPicPr>
          <p:cNvPr id="27" name="Imagen 26" descr="Un dibujo de un perro&#10;&#10;Descripción generada automáticamente con confianza media">
            <a:extLst>
              <a:ext uri="{FF2B5EF4-FFF2-40B4-BE49-F238E27FC236}">
                <a16:creationId xmlns:a16="http://schemas.microsoft.com/office/drawing/2014/main" id="{9215EF1C-A878-5A3F-37E5-F719033B4520}"/>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4196318" y="337795"/>
            <a:ext cx="612979" cy="423788"/>
          </a:xfrm>
          <a:prstGeom prst="rect">
            <a:avLst/>
          </a:prstGeom>
        </p:spPr>
      </p:pic>
      <p:pic>
        <p:nvPicPr>
          <p:cNvPr id="28" name="Imagen 27" descr="Imagen que contiene dibujo, reloj&#10;&#10;Descripción generada automáticamente">
            <a:extLst>
              <a:ext uri="{FF2B5EF4-FFF2-40B4-BE49-F238E27FC236}">
                <a16:creationId xmlns:a16="http://schemas.microsoft.com/office/drawing/2014/main" id="{55DDD743-CAE6-4771-0A9B-B1F3BBD38C47}"/>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5243433" y="285033"/>
            <a:ext cx="552437" cy="522167"/>
          </a:xfrm>
          <a:prstGeom prst="rect">
            <a:avLst/>
          </a:prstGeom>
        </p:spPr>
      </p:pic>
      <p:pic>
        <p:nvPicPr>
          <p:cNvPr id="29" name="Imagen 28" descr="Dibujo en blanco y negro&#10;&#10;Descripción generada automáticamente con confianza baja">
            <a:extLst>
              <a:ext uri="{FF2B5EF4-FFF2-40B4-BE49-F238E27FC236}">
                <a16:creationId xmlns:a16="http://schemas.microsoft.com/office/drawing/2014/main" id="{ED03888B-AF6E-9876-98EC-66A1AAB79B42}"/>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3976049" y="5951076"/>
            <a:ext cx="590369" cy="621037"/>
          </a:xfrm>
          <a:prstGeom prst="rect">
            <a:avLst/>
          </a:prstGeom>
        </p:spPr>
      </p:pic>
      <p:pic>
        <p:nvPicPr>
          <p:cNvPr id="31" name="Imagen 30" descr="Un dibujo de un animal&#10;&#10;Descripción generada automáticamente con confianza baja">
            <a:extLst>
              <a:ext uri="{FF2B5EF4-FFF2-40B4-BE49-F238E27FC236}">
                <a16:creationId xmlns:a16="http://schemas.microsoft.com/office/drawing/2014/main" id="{C6FA8A68-E321-F480-0EEB-D680C1776B6C}"/>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5288431" y="1238539"/>
            <a:ext cx="454410" cy="477712"/>
          </a:xfrm>
          <a:prstGeom prst="rect">
            <a:avLst/>
          </a:prstGeom>
        </p:spPr>
      </p:pic>
      <p:pic>
        <p:nvPicPr>
          <p:cNvPr id="32" name="Imagen 31" descr="Imagen que contiene Texto&#10;&#10;Descripción generada automáticamente">
            <a:extLst>
              <a:ext uri="{FF2B5EF4-FFF2-40B4-BE49-F238E27FC236}">
                <a16:creationId xmlns:a16="http://schemas.microsoft.com/office/drawing/2014/main" id="{491B8AE0-AB3C-E529-4BB5-52CCEEC9424D}"/>
              </a:ext>
            </a:extLst>
          </p:cNvPr>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1454225" y="5951076"/>
            <a:ext cx="825311" cy="601153"/>
          </a:xfrm>
          <a:prstGeom prst="rect">
            <a:avLst/>
          </a:prstGeom>
        </p:spPr>
      </p:pic>
      <p:sp>
        <p:nvSpPr>
          <p:cNvPr id="34" name="Marcador de texto 33">
            <a:extLst>
              <a:ext uri="{FF2B5EF4-FFF2-40B4-BE49-F238E27FC236}">
                <a16:creationId xmlns:a16="http://schemas.microsoft.com/office/drawing/2014/main" id="{DFC5C3F9-259A-36CA-3B03-0D0FA6D957EA}"/>
              </a:ext>
            </a:extLst>
          </p:cNvPr>
          <p:cNvSpPr>
            <a:spLocks noGrp="1"/>
          </p:cNvSpPr>
          <p:nvPr>
            <p:ph type="body" sz="quarter" idx="10" hasCustomPrompt="1"/>
          </p:nvPr>
        </p:nvSpPr>
        <p:spPr>
          <a:xfrm>
            <a:off x="6934200" y="1736324"/>
            <a:ext cx="4495800" cy="1430337"/>
          </a:xfrm>
          <a:prstGeom prst="rect">
            <a:avLst/>
          </a:prstGeom>
        </p:spPr>
        <p:txBody>
          <a:bodyPr/>
          <a:lstStyle>
            <a:lvl1pPr>
              <a:defRPr sz="3200">
                <a:solidFill>
                  <a:srgbClr val="003399"/>
                </a:solidFill>
                <a:latin typeface="EC Square Sans Pro" panose="020B0506040000020004" pitchFamily="34" charset="0"/>
                <a:cs typeface="Arial" panose="020B0604020202020204" pitchFamily="34" charset="0"/>
              </a:defRPr>
            </a:lvl1pPr>
          </a:lstStyle>
          <a:p>
            <a:pPr lvl="0"/>
            <a:r>
              <a:rPr lang="es-ES" dirty="0" err="1"/>
              <a:t>Title</a:t>
            </a:r>
            <a:r>
              <a:rPr lang="es-ES" dirty="0"/>
              <a:t> </a:t>
            </a:r>
            <a:r>
              <a:rPr lang="es-ES" dirty="0" err="1"/>
              <a:t>of</a:t>
            </a:r>
            <a:r>
              <a:rPr lang="es-ES" dirty="0"/>
              <a:t> </a:t>
            </a:r>
            <a:r>
              <a:rPr lang="es-ES" dirty="0" err="1"/>
              <a:t>the</a:t>
            </a:r>
            <a:r>
              <a:rPr lang="es-ES" dirty="0"/>
              <a:t> </a:t>
            </a:r>
            <a:r>
              <a:rPr lang="es-ES" dirty="0" err="1"/>
              <a:t>presentation</a:t>
            </a:r>
            <a:endParaRPr lang="es-ES" dirty="0"/>
          </a:p>
        </p:txBody>
      </p:sp>
      <p:sp>
        <p:nvSpPr>
          <p:cNvPr id="35" name="Marcador de texto 33">
            <a:extLst>
              <a:ext uri="{FF2B5EF4-FFF2-40B4-BE49-F238E27FC236}">
                <a16:creationId xmlns:a16="http://schemas.microsoft.com/office/drawing/2014/main" id="{850E120E-924B-F0F4-3400-13B1861D1B2E}"/>
              </a:ext>
            </a:extLst>
          </p:cNvPr>
          <p:cNvSpPr>
            <a:spLocks noGrp="1"/>
          </p:cNvSpPr>
          <p:nvPr>
            <p:ph type="body" sz="quarter" idx="11" hasCustomPrompt="1"/>
          </p:nvPr>
        </p:nvSpPr>
        <p:spPr>
          <a:xfrm>
            <a:off x="6934200" y="4102095"/>
            <a:ext cx="4495800" cy="323855"/>
          </a:xfrm>
          <a:prstGeom prst="rect">
            <a:avLst/>
          </a:prstGeom>
        </p:spPr>
        <p:txBody>
          <a:bodyPr/>
          <a:lstStyle>
            <a:lvl1pPr>
              <a:defRPr sz="1400">
                <a:solidFill>
                  <a:schemeClr val="tx1"/>
                </a:solidFill>
                <a:latin typeface="EC Square Sans Pro" panose="020B0506040000020004" pitchFamily="34" charset="0"/>
                <a:cs typeface="Arial" panose="020B0604020202020204" pitchFamily="34" charset="0"/>
              </a:defRPr>
            </a:lvl1pPr>
          </a:lstStyle>
          <a:p>
            <a:pPr lvl="0"/>
            <a:r>
              <a:rPr lang="es-ES" dirty="0"/>
              <a:t>Date</a:t>
            </a:r>
          </a:p>
        </p:txBody>
      </p:sp>
      <p:pic>
        <p:nvPicPr>
          <p:cNvPr id="37" name="Imagen 36" descr="Interfaz de usuario gráfica&#10;&#10;Descripción generada automáticamente">
            <a:extLst>
              <a:ext uri="{FF2B5EF4-FFF2-40B4-BE49-F238E27FC236}">
                <a16:creationId xmlns:a16="http://schemas.microsoft.com/office/drawing/2014/main" id="{5505FB79-408A-43F3-9FF6-95F9DFF43961}"/>
              </a:ext>
            </a:extLst>
          </p:cNvPr>
          <p:cNvPicPr/>
          <p:nvPr userDrawn="1"/>
        </p:nvPicPr>
        <p:blipFill>
          <a:blip r:embed="rId12" r:link="rId13" cstate="screen">
            <a:extLst>
              <a:ext uri="{28A0092B-C50C-407E-A947-70E740481C1C}">
                <a14:useLocalDpi xmlns:a14="http://schemas.microsoft.com/office/drawing/2010/main"/>
              </a:ext>
            </a:extLst>
          </a:blip>
          <a:srcRect/>
          <a:stretch>
            <a:fillRect/>
          </a:stretch>
        </p:blipFill>
        <p:spPr bwMode="auto">
          <a:xfrm>
            <a:off x="9601200" y="6181329"/>
            <a:ext cx="2567305" cy="560264"/>
          </a:xfrm>
          <a:prstGeom prst="rect">
            <a:avLst/>
          </a:prstGeom>
          <a:noFill/>
          <a:ln>
            <a:noFill/>
          </a:ln>
        </p:spPr>
      </p:pic>
    </p:spTree>
    <p:extLst>
      <p:ext uri="{BB962C8B-B14F-4D97-AF65-F5344CB8AC3E}">
        <p14:creationId xmlns:p14="http://schemas.microsoft.com/office/powerpoint/2010/main" val="4179918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12" name="object 9">
            <a:extLst>
              <a:ext uri="{FF2B5EF4-FFF2-40B4-BE49-F238E27FC236}">
                <a16:creationId xmlns:a16="http://schemas.microsoft.com/office/drawing/2014/main" id="{770D15C2-5D7B-ED43-C065-94F2462C71C1}"/>
              </a:ext>
            </a:extLst>
          </p:cNvPr>
          <p:cNvSpPr/>
          <p:nvPr userDrawn="1"/>
        </p:nvSpPr>
        <p:spPr>
          <a:xfrm>
            <a:off x="8403917" y="404495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grpSp>
        <p:nvGrpSpPr>
          <p:cNvPr id="13" name="object 10">
            <a:extLst>
              <a:ext uri="{FF2B5EF4-FFF2-40B4-BE49-F238E27FC236}">
                <a16:creationId xmlns:a16="http://schemas.microsoft.com/office/drawing/2014/main" id="{149D66F7-389A-27C8-9535-F6BDB12495A8}"/>
              </a:ext>
            </a:extLst>
          </p:cNvPr>
          <p:cNvGrpSpPr/>
          <p:nvPr userDrawn="1"/>
        </p:nvGrpSpPr>
        <p:grpSpPr>
          <a:xfrm>
            <a:off x="9079412" y="4702224"/>
            <a:ext cx="366395" cy="366395"/>
            <a:chOff x="11699374" y="787880"/>
            <a:chExt cx="366395" cy="366395"/>
          </a:xfrm>
        </p:grpSpPr>
        <p:sp>
          <p:nvSpPr>
            <p:cNvPr id="14" name="object 11">
              <a:extLst>
                <a:ext uri="{FF2B5EF4-FFF2-40B4-BE49-F238E27FC236}">
                  <a16:creationId xmlns:a16="http://schemas.microsoft.com/office/drawing/2014/main" id="{6B046D43-FE73-E956-8C8B-C27DF4114D34}"/>
                </a:ext>
              </a:extLst>
            </p:cNvPr>
            <p:cNvSpPr/>
            <p:nvPr/>
          </p:nvSpPr>
          <p:spPr>
            <a:xfrm>
              <a:off x="11699374" y="787880"/>
              <a:ext cx="252095" cy="366395"/>
            </a:xfrm>
            <a:custGeom>
              <a:avLst/>
              <a:gdLst/>
              <a:ahLst/>
              <a:cxnLst/>
              <a:rect l="l" t="t" r="r" b="b"/>
              <a:pathLst>
                <a:path w="252095" h="366394">
                  <a:moveTo>
                    <a:pt x="117894" y="0"/>
                  </a:moveTo>
                  <a:lnTo>
                    <a:pt x="0" y="204190"/>
                  </a:lnTo>
                  <a:lnTo>
                    <a:pt x="0" y="365912"/>
                  </a:lnTo>
                  <a:lnTo>
                    <a:pt x="189839" y="365912"/>
                  </a:lnTo>
                  <a:lnTo>
                    <a:pt x="139192" y="176898"/>
                  </a:lnTo>
                  <a:lnTo>
                    <a:pt x="219176" y="176898"/>
                  </a:lnTo>
                  <a:lnTo>
                    <a:pt x="251739" y="120484"/>
                  </a:lnTo>
                  <a:lnTo>
                    <a:pt x="188636" y="103581"/>
                  </a:lnTo>
                  <a:lnTo>
                    <a:pt x="149631" y="103581"/>
                  </a:lnTo>
                  <a:lnTo>
                    <a:pt x="145554" y="99504"/>
                  </a:lnTo>
                  <a:lnTo>
                    <a:pt x="145554" y="89446"/>
                  </a:lnTo>
                  <a:lnTo>
                    <a:pt x="149631" y="85369"/>
                  </a:lnTo>
                  <a:lnTo>
                    <a:pt x="178694" y="85369"/>
                  </a:lnTo>
                  <a:lnTo>
                    <a:pt x="175539" y="73596"/>
                  </a:lnTo>
                  <a:lnTo>
                    <a:pt x="132613" y="62103"/>
                  </a:lnTo>
                  <a:lnTo>
                    <a:pt x="132613" y="40640"/>
                  </a:lnTo>
                  <a:lnTo>
                    <a:pt x="131604" y="29312"/>
                  </a:lnTo>
                  <a:lnTo>
                    <a:pt x="128697" y="18648"/>
                  </a:lnTo>
                  <a:lnTo>
                    <a:pt x="124067" y="8819"/>
                  </a:lnTo>
                  <a:lnTo>
                    <a:pt x="117894" y="0"/>
                  </a:lnTo>
                  <a:close/>
                </a:path>
                <a:path w="252095" h="366394">
                  <a:moveTo>
                    <a:pt x="178694" y="85369"/>
                  </a:moveTo>
                  <a:lnTo>
                    <a:pt x="159689" y="85369"/>
                  </a:lnTo>
                  <a:lnTo>
                    <a:pt x="163766" y="89446"/>
                  </a:lnTo>
                  <a:lnTo>
                    <a:pt x="163766" y="99504"/>
                  </a:lnTo>
                  <a:lnTo>
                    <a:pt x="159689" y="103581"/>
                  </a:lnTo>
                  <a:lnTo>
                    <a:pt x="188636" y="103581"/>
                  </a:lnTo>
                  <a:lnTo>
                    <a:pt x="183184" y="102120"/>
                  </a:lnTo>
                  <a:lnTo>
                    <a:pt x="178694" y="85369"/>
                  </a:lnTo>
                  <a:close/>
                </a:path>
              </a:pathLst>
            </a:custGeom>
            <a:solidFill>
              <a:srgbClr val="FFFFFF"/>
            </a:solidFill>
          </p:spPr>
          <p:txBody>
            <a:bodyPr wrap="square" lIns="0" tIns="0" rIns="0" bIns="0" rtlCol="0"/>
            <a:lstStyle/>
            <a:p>
              <a:endParaRPr/>
            </a:p>
          </p:txBody>
        </p:sp>
        <p:pic>
          <p:nvPicPr>
            <p:cNvPr id="15" name="object 12">
              <a:extLst>
                <a:ext uri="{FF2B5EF4-FFF2-40B4-BE49-F238E27FC236}">
                  <a16:creationId xmlns:a16="http://schemas.microsoft.com/office/drawing/2014/main" id="{CAB1DC75-AD94-0D27-7B2A-B2CB1C818F4D}"/>
                </a:ext>
              </a:extLst>
            </p:cNvPr>
            <p:cNvPicPr/>
            <p:nvPr/>
          </p:nvPicPr>
          <p:blipFill>
            <a:blip r:embed="rId2" cstate="screen">
              <a:extLst>
                <a:ext uri="{28A0092B-C50C-407E-A947-70E740481C1C}">
                  <a14:useLocalDpi xmlns:a14="http://schemas.microsoft.com/office/drawing/2010/main"/>
                </a:ext>
              </a:extLst>
            </a:blip>
            <a:stretch>
              <a:fillRect/>
            </a:stretch>
          </p:blipFill>
          <p:spPr>
            <a:xfrm>
              <a:off x="11889220" y="908366"/>
              <a:ext cx="176060" cy="245427"/>
            </a:xfrm>
            <a:prstGeom prst="rect">
              <a:avLst/>
            </a:prstGeom>
          </p:spPr>
        </p:pic>
      </p:gr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8008947" cy="5334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18" name="Imagen 17">
            <a:extLst>
              <a:ext uri="{FF2B5EF4-FFF2-40B4-BE49-F238E27FC236}">
                <a16:creationId xmlns:a16="http://schemas.microsoft.com/office/drawing/2014/main" id="{CF32833A-DE42-477E-8ECB-D31CF466537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745126" y="102088"/>
            <a:ext cx="277784" cy="323865"/>
          </a:xfrm>
          <a:prstGeom prst="rect">
            <a:avLst/>
          </a:prstGeom>
        </p:spPr>
      </p:pic>
      <p:pic>
        <p:nvPicPr>
          <p:cNvPr id="19" name="Imagen 18">
            <a:extLst>
              <a:ext uri="{FF2B5EF4-FFF2-40B4-BE49-F238E27FC236}">
                <a16:creationId xmlns:a16="http://schemas.microsoft.com/office/drawing/2014/main" id="{031C6246-1E84-4ABA-962E-B846279FA4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17704" y="209388"/>
            <a:ext cx="164961" cy="221129"/>
          </a:xfrm>
          <a:prstGeom prst="rect">
            <a:avLst/>
          </a:prstGeom>
        </p:spPr>
      </p:pic>
      <p:pic>
        <p:nvPicPr>
          <p:cNvPr id="20" name="Imagen 19">
            <a:extLst>
              <a:ext uri="{FF2B5EF4-FFF2-40B4-BE49-F238E27FC236}">
                <a16:creationId xmlns:a16="http://schemas.microsoft.com/office/drawing/2014/main" id="{289277BF-206A-4189-B191-D6B66D4EC1E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807505" y="244114"/>
            <a:ext cx="247162" cy="186403"/>
          </a:xfrm>
          <a:prstGeom prst="rect">
            <a:avLst/>
          </a:prstGeom>
        </p:spPr>
      </p:pic>
      <p:pic>
        <p:nvPicPr>
          <p:cNvPr id="21" name="Imagen 20">
            <a:extLst>
              <a:ext uri="{FF2B5EF4-FFF2-40B4-BE49-F238E27FC236}">
                <a16:creationId xmlns:a16="http://schemas.microsoft.com/office/drawing/2014/main" id="{C43C3A26-923F-4AA9-8A83-9442CE62544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549199" y="213985"/>
            <a:ext cx="209412" cy="216532"/>
          </a:xfrm>
          <a:prstGeom prst="rect">
            <a:avLst/>
          </a:prstGeom>
        </p:spPr>
      </p:pic>
      <p:pic>
        <p:nvPicPr>
          <p:cNvPr id="22" name="Imagen 21">
            <a:extLst>
              <a:ext uri="{FF2B5EF4-FFF2-40B4-BE49-F238E27FC236}">
                <a16:creationId xmlns:a16="http://schemas.microsoft.com/office/drawing/2014/main" id="{CDBECE55-D510-45A4-BC30-0396507BFEF0}"/>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983452" y="193210"/>
            <a:ext cx="209411" cy="237307"/>
          </a:xfrm>
          <a:prstGeom prst="rect">
            <a:avLst/>
          </a:prstGeom>
        </p:spPr>
      </p:pic>
      <p:pic>
        <p:nvPicPr>
          <p:cNvPr id="23" name="Imagen 22">
            <a:extLst>
              <a:ext uri="{FF2B5EF4-FFF2-40B4-BE49-F238E27FC236}">
                <a16:creationId xmlns:a16="http://schemas.microsoft.com/office/drawing/2014/main" id="{142D8253-937C-4829-BEC8-A9989C111E6C}"/>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9174215" y="256274"/>
            <a:ext cx="150143" cy="174243"/>
          </a:xfrm>
          <a:prstGeom prst="rect">
            <a:avLst/>
          </a:prstGeom>
        </p:spPr>
      </p:pic>
      <p:pic>
        <p:nvPicPr>
          <p:cNvPr id="24" name="Imagen 23">
            <a:extLst>
              <a:ext uri="{FF2B5EF4-FFF2-40B4-BE49-F238E27FC236}">
                <a16:creationId xmlns:a16="http://schemas.microsoft.com/office/drawing/2014/main" id="{B4F3FD2C-58EA-4684-A79C-DBB58F2D302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1279508" y="191783"/>
            <a:ext cx="300983" cy="238734"/>
          </a:xfrm>
          <a:prstGeom prst="rect">
            <a:avLst/>
          </a:prstGeom>
        </p:spPr>
      </p:pic>
    </p:spTree>
    <p:extLst>
      <p:ext uri="{BB962C8B-B14F-4D97-AF65-F5344CB8AC3E}">
        <p14:creationId xmlns:p14="http://schemas.microsoft.com/office/powerpoint/2010/main" val="4263859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BE46563-0AF8-D4CE-73C0-03D0CBEB89E0}"/>
              </a:ext>
            </a:extLst>
          </p:cNvPr>
          <p:cNvSpPr/>
          <p:nvPr userDrawn="1"/>
        </p:nvSpPr>
        <p:spPr>
          <a:xfrm>
            <a:off x="6096000" y="0"/>
            <a:ext cx="6093675" cy="4445005"/>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object 3">
            <a:extLst>
              <a:ext uri="{FF2B5EF4-FFF2-40B4-BE49-F238E27FC236}">
                <a16:creationId xmlns:a16="http://schemas.microsoft.com/office/drawing/2014/main" id="{BA9409D1-A9BD-5F7D-AF9C-32F07DE1ED4B}"/>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6096000" cy="6865200"/>
          </a:xfrm>
          <a:prstGeom prst="rect">
            <a:avLst/>
          </a:prstGeom>
        </p:spPr>
      </p:pic>
      <p:sp>
        <p:nvSpPr>
          <p:cNvPr id="9" name="Rectángulo 8">
            <a:extLst>
              <a:ext uri="{FF2B5EF4-FFF2-40B4-BE49-F238E27FC236}">
                <a16:creationId xmlns:a16="http://schemas.microsoft.com/office/drawing/2014/main" id="{3B86B49A-E309-306F-54EA-1E91AEFD27BB}"/>
              </a:ext>
            </a:extLst>
          </p:cNvPr>
          <p:cNvSpPr/>
          <p:nvPr userDrawn="1"/>
        </p:nvSpPr>
        <p:spPr>
          <a:xfrm>
            <a:off x="3657179" y="5634288"/>
            <a:ext cx="1236412" cy="1236412"/>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object 12">
            <a:extLst>
              <a:ext uri="{FF2B5EF4-FFF2-40B4-BE49-F238E27FC236}">
                <a16:creationId xmlns:a16="http://schemas.microsoft.com/office/drawing/2014/main" id="{5FE8D229-B039-4150-3CC7-A90C7A82C428}"/>
              </a:ext>
            </a:extLst>
          </p:cNvPr>
          <p:cNvSpPr/>
          <p:nvPr userDrawn="1"/>
        </p:nvSpPr>
        <p:spPr>
          <a:xfrm>
            <a:off x="2428304" y="4438510"/>
            <a:ext cx="1242631" cy="1221740"/>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6BB188"/>
          </a:solidFill>
        </p:spPr>
        <p:txBody>
          <a:bodyPr wrap="square" lIns="0" tIns="0" rIns="0" bIns="0" rtlCol="0"/>
          <a:lstStyle/>
          <a:p>
            <a:endParaRPr/>
          </a:p>
        </p:txBody>
      </p:sp>
      <p:sp>
        <p:nvSpPr>
          <p:cNvPr id="11" name="Rectángulo 10">
            <a:extLst>
              <a:ext uri="{FF2B5EF4-FFF2-40B4-BE49-F238E27FC236}">
                <a16:creationId xmlns:a16="http://schemas.microsoft.com/office/drawing/2014/main" id="{4D247D67-8E2B-31C5-C8A0-D5D6C35C3466}"/>
              </a:ext>
            </a:extLst>
          </p:cNvPr>
          <p:cNvSpPr/>
          <p:nvPr userDrawn="1"/>
        </p:nvSpPr>
        <p:spPr>
          <a:xfrm>
            <a:off x="1212899" y="5634288"/>
            <a:ext cx="1236412" cy="123641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a:extLst>
              <a:ext uri="{FF2B5EF4-FFF2-40B4-BE49-F238E27FC236}">
                <a16:creationId xmlns:a16="http://schemas.microsoft.com/office/drawing/2014/main" id="{1CD11B8C-5E46-1D50-21DC-A81F63330B4D}"/>
              </a:ext>
            </a:extLst>
          </p:cNvPr>
          <p:cNvSpPr/>
          <p:nvPr userDrawn="1"/>
        </p:nvSpPr>
        <p:spPr>
          <a:xfrm>
            <a:off x="5012862" y="2"/>
            <a:ext cx="1083138" cy="987162"/>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215ECAC5-8F58-7F5F-622B-0B7282FFADD6}"/>
              </a:ext>
            </a:extLst>
          </p:cNvPr>
          <p:cNvSpPr/>
          <p:nvPr userDrawn="1"/>
        </p:nvSpPr>
        <p:spPr>
          <a:xfrm>
            <a:off x="3946062" y="2"/>
            <a:ext cx="1083138" cy="987162"/>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3A8E09E6-072B-3BB2-09B2-2F1D41A6B4AE}"/>
              </a:ext>
            </a:extLst>
          </p:cNvPr>
          <p:cNvSpPr/>
          <p:nvPr userDrawn="1"/>
        </p:nvSpPr>
        <p:spPr>
          <a:xfrm>
            <a:off x="2879262" y="2"/>
            <a:ext cx="1083138" cy="98716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5" name="Imagen 14" descr="Patrón de fondo&#10;&#10;Descripción generada automáticamente">
            <a:extLst>
              <a:ext uri="{FF2B5EF4-FFF2-40B4-BE49-F238E27FC236}">
                <a16:creationId xmlns:a16="http://schemas.microsoft.com/office/drawing/2014/main" id="{D4448343-1AE6-F56C-54AC-92A22E41AFBB}"/>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4438510"/>
            <a:ext cx="1233122" cy="2432190"/>
          </a:xfrm>
          <a:prstGeom prst="rect">
            <a:avLst/>
          </a:prstGeom>
        </p:spPr>
      </p:pic>
      <p:sp>
        <p:nvSpPr>
          <p:cNvPr id="16" name="object 5">
            <a:extLst>
              <a:ext uri="{FF2B5EF4-FFF2-40B4-BE49-F238E27FC236}">
                <a16:creationId xmlns:a16="http://schemas.microsoft.com/office/drawing/2014/main" id="{8B60C17B-0742-9FC2-AB7E-A06FF6B60618}"/>
              </a:ext>
            </a:extLst>
          </p:cNvPr>
          <p:cNvSpPr/>
          <p:nvPr userDrawn="1"/>
        </p:nvSpPr>
        <p:spPr>
          <a:xfrm>
            <a:off x="4885851" y="4445005"/>
            <a:ext cx="1223010" cy="1212850"/>
          </a:xfrm>
          <a:custGeom>
            <a:avLst/>
            <a:gdLst/>
            <a:ahLst/>
            <a:cxnLst/>
            <a:rect l="l" t="t" r="r" b="b"/>
            <a:pathLst>
              <a:path w="1223010" h="1212850">
                <a:moveTo>
                  <a:pt x="1222997" y="0"/>
                </a:moveTo>
                <a:lnTo>
                  <a:pt x="1212697" y="0"/>
                </a:lnTo>
                <a:lnTo>
                  <a:pt x="1163924" y="962"/>
                </a:lnTo>
                <a:lnTo>
                  <a:pt x="1115639" y="3827"/>
                </a:lnTo>
                <a:lnTo>
                  <a:pt x="1067879" y="8557"/>
                </a:lnTo>
                <a:lnTo>
                  <a:pt x="1020681" y="15116"/>
                </a:lnTo>
                <a:lnTo>
                  <a:pt x="974080" y="23469"/>
                </a:lnTo>
                <a:lnTo>
                  <a:pt x="928112" y="33578"/>
                </a:lnTo>
                <a:lnTo>
                  <a:pt x="882815" y="45407"/>
                </a:lnTo>
                <a:lnTo>
                  <a:pt x="838224" y="58921"/>
                </a:lnTo>
                <a:lnTo>
                  <a:pt x="794375" y="74083"/>
                </a:lnTo>
                <a:lnTo>
                  <a:pt x="751305" y="90857"/>
                </a:lnTo>
                <a:lnTo>
                  <a:pt x="709050" y="109207"/>
                </a:lnTo>
                <a:lnTo>
                  <a:pt x="667646" y="129096"/>
                </a:lnTo>
                <a:lnTo>
                  <a:pt x="627129" y="150488"/>
                </a:lnTo>
                <a:lnTo>
                  <a:pt x="587536" y="173348"/>
                </a:lnTo>
                <a:lnTo>
                  <a:pt x="548902" y="197638"/>
                </a:lnTo>
                <a:lnTo>
                  <a:pt x="511265" y="223322"/>
                </a:lnTo>
                <a:lnTo>
                  <a:pt x="474660" y="250365"/>
                </a:lnTo>
                <a:lnTo>
                  <a:pt x="439123" y="278730"/>
                </a:lnTo>
                <a:lnTo>
                  <a:pt x="404691" y="308380"/>
                </a:lnTo>
                <a:lnTo>
                  <a:pt x="371400" y="339281"/>
                </a:lnTo>
                <a:lnTo>
                  <a:pt x="339286" y="371395"/>
                </a:lnTo>
                <a:lnTo>
                  <a:pt x="308385" y="404686"/>
                </a:lnTo>
                <a:lnTo>
                  <a:pt x="278734" y="439117"/>
                </a:lnTo>
                <a:lnTo>
                  <a:pt x="250369" y="474654"/>
                </a:lnTo>
                <a:lnTo>
                  <a:pt x="223326" y="511259"/>
                </a:lnTo>
                <a:lnTo>
                  <a:pt x="197641" y="548897"/>
                </a:lnTo>
                <a:lnTo>
                  <a:pt x="173350" y="587530"/>
                </a:lnTo>
                <a:lnTo>
                  <a:pt x="150491" y="627123"/>
                </a:lnTo>
                <a:lnTo>
                  <a:pt x="129098" y="667640"/>
                </a:lnTo>
                <a:lnTo>
                  <a:pt x="109209" y="709044"/>
                </a:lnTo>
                <a:lnTo>
                  <a:pt x="90859" y="751300"/>
                </a:lnTo>
                <a:lnTo>
                  <a:pt x="74085" y="794370"/>
                </a:lnTo>
                <a:lnTo>
                  <a:pt x="58923" y="838219"/>
                </a:lnTo>
                <a:lnTo>
                  <a:pt x="45408" y="882811"/>
                </a:lnTo>
                <a:lnTo>
                  <a:pt x="33578" y="928108"/>
                </a:lnTo>
                <a:lnTo>
                  <a:pt x="23469" y="974076"/>
                </a:lnTo>
                <a:lnTo>
                  <a:pt x="15117" y="1020678"/>
                </a:lnTo>
                <a:lnTo>
                  <a:pt x="8557" y="1067877"/>
                </a:lnTo>
                <a:lnTo>
                  <a:pt x="3827" y="1115637"/>
                </a:lnTo>
                <a:lnTo>
                  <a:pt x="962" y="1163923"/>
                </a:lnTo>
                <a:lnTo>
                  <a:pt x="0" y="1212697"/>
                </a:lnTo>
                <a:lnTo>
                  <a:pt x="1222997" y="1212697"/>
                </a:lnTo>
                <a:lnTo>
                  <a:pt x="1222997" y="0"/>
                </a:lnTo>
                <a:close/>
              </a:path>
            </a:pathLst>
          </a:custGeom>
          <a:solidFill>
            <a:srgbClr val="003399"/>
          </a:solidFill>
        </p:spPr>
        <p:txBody>
          <a:bodyPr wrap="square" lIns="0" tIns="0" rIns="0" bIns="0" rtlCol="0"/>
          <a:lstStyle/>
          <a:p>
            <a:endParaRPr/>
          </a:p>
        </p:txBody>
      </p:sp>
      <p:sp>
        <p:nvSpPr>
          <p:cNvPr id="17" name="object 16">
            <a:extLst>
              <a:ext uri="{FF2B5EF4-FFF2-40B4-BE49-F238E27FC236}">
                <a16:creationId xmlns:a16="http://schemas.microsoft.com/office/drawing/2014/main" id="{91098FAB-F165-EE15-2E69-55924EE693FB}"/>
              </a:ext>
            </a:extLst>
          </p:cNvPr>
          <p:cNvSpPr/>
          <p:nvPr userDrawn="1"/>
        </p:nvSpPr>
        <p:spPr>
          <a:xfrm>
            <a:off x="4889500" y="5650725"/>
            <a:ext cx="1221740" cy="1221740"/>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003399"/>
          </a:solidFill>
        </p:spPr>
        <p:txBody>
          <a:bodyPr wrap="square" lIns="0" tIns="0" rIns="0" bIns="0" rtlCol="0"/>
          <a:lstStyle/>
          <a:p>
            <a:endParaRPr/>
          </a:p>
        </p:txBody>
      </p:sp>
      <p:sp>
        <p:nvSpPr>
          <p:cNvPr id="20" name="object 16">
            <a:extLst>
              <a:ext uri="{FF2B5EF4-FFF2-40B4-BE49-F238E27FC236}">
                <a16:creationId xmlns:a16="http://schemas.microsoft.com/office/drawing/2014/main" id="{3387D0DD-C550-57B3-4353-CB37A181170D}"/>
              </a:ext>
            </a:extLst>
          </p:cNvPr>
          <p:cNvSpPr/>
          <p:nvPr userDrawn="1"/>
        </p:nvSpPr>
        <p:spPr>
          <a:xfrm>
            <a:off x="5029200" y="996950"/>
            <a:ext cx="1073624" cy="963131"/>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003399"/>
          </a:solidFill>
        </p:spPr>
        <p:txBody>
          <a:bodyPr wrap="square" lIns="0" tIns="0" rIns="0" bIns="0" rtlCol="0"/>
          <a:lstStyle/>
          <a:p>
            <a:endParaRPr/>
          </a:p>
        </p:txBody>
      </p:sp>
      <p:grpSp>
        <p:nvGrpSpPr>
          <p:cNvPr id="21" name="Grupo 20">
            <a:extLst>
              <a:ext uri="{FF2B5EF4-FFF2-40B4-BE49-F238E27FC236}">
                <a16:creationId xmlns:a16="http://schemas.microsoft.com/office/drawing/2014/main" id="{72F1D396-F8FA-9C63-E0DC-3CD1D006BAC1}"/>
              </a:ext>
            </a:extLst>
          </p:cNvPr>
          <p:cNvGrpSpPr/>
          <p:nvPr userDrawn="1"/>
        </p:nvGrpSpPr>
        <p:grpSpPr>
          <a:xfrm>
            <a:off x="-6824" y="4425950"/>
            <a:ext cx="1224979" cy="1231900"/>
            <a:chOff x="-6824" y="4376003"/>
            <a:chExt cx="1224979" cy="1231900"/>
          </a:xfrm>
        </p:grpSpPr>
        <p:sp>
          <p:nvSpPr>
            <p:cNvPr id="22" name="object 6">
              <a:extLst>
                <a:ext uri="{FF2B5EF4-FFF2-40B4-BE49-F238E27FC236}">
                  <a16:creationId xmlns:a16="http://schemas.microsoft.com/office/drawing/2014/main" id="{CB32DD6C-C583-2520-AAFF-39D40ED291C8}"/>
                </a:ext>
              </a:extLst>
            </p:cNvPr>
            <p:cNvSpPr/>
            <p:nvPr/>
          </p:nvSpPr>
          <p:spPr>
            <a:xfrm>
              <a:off x="-6824" y="4376003"/>
              <a:ext cx="615950" cy="1231900"/>
            </a:xfrm>
            <a:custGeom>
              <a:avLst/>
              <a:gdLst/>
              <a:ahLst/>
              <a:cxnLst/>
              <a:rect l="l" t="t" r="r" b="b"/>
              <a:pathLst>
                <a:path w="615950" h="1231900">
                  <a:moveTo>
                    <a:pt x="615950" y="0"/>
                  </a:moveTo>
                  <a:lnTo>
                    <a:pt x="567813" y="1853"/>
                  </a:lnTo>
                  <a:lnTo>
                    <a:pt x="520690" y="7321"/>
                  </a:lnTo>
                  <a:lnTo>
                    <a:pt x="474717" y="16267"/>
                  </a:lnTo>
                  <a:lnTo>
                    <a:pt x="430031" y="28554"/>
                  </a:lnTo>
                  <a:lnTo>
                    <a:pt x="386770" y="44046"/>
                  </a:lnTo>
                  <a:lnTo>
                    <a:pt x="345069" y="62605"/>
                  </a:lnTo>
                  <a:lnTo>
                    <a:pt x="305067" y="84094"/>
                  </a:lnTo>
                  <a:lnTo>
                    <a:pt x="266899" y="108377"/>
                  </a:lnTo>
                  <a:lnTo>
                    <a:pt x="230703" y="135316"/>
                  </a:lnTo>
                  <a:lnTo>
                    <a:pt x="196616" y="164775"/>
                  </a:lnTo>
                  <a:lnTo>
                    <a:pt x="164775" y="196616"/>
                  </a:lnTo>
                  <a:lnTo>
                    <a:pt x="135316" y="230703"/>
                  </a:lnTo>
                  <a:lnTo>
                    <a:pt x="108377" y="266899"/>
                  </a:lnTo>
                  <a:lnTo>
                    <a:pt x="84094" y="305067"/>
                  </a:lnTo>
                  <a:lnTo>
                    <a:pt x="62605" y="345069"/>
                  </a:lnTo>
                  <a:lnTo>
                    <a:pt x="44046" y="386770"/>
                  </a:lnTo>
                  <a:lnTo>
                    <a:pt x="28554" y="430031"/>
                  </a:lnTo>
                  <a:lnTo>
                    <a:pt x="16267" y="474717"/>
                  </a:lnTo>
                  <a:lnTo>
                    <a:pt x="7321" y="520690"/>
                  </a:lnTo>
                  <a:lnTo>
                    <a:pt x="1853" y="567813"/>
                  </a:lnTo>
                  <a:lnTo>
                    <a:pt x="0" y="615950"/>
                  </a:lnTo>
                  <a:lnTo>
                    <a:pt x="1853" y="664086"/>
                  </a:lnTo>
                  <a:lnTo>
                    <a:pt x="7321" y="711209"/>
                  </a:lnTo>
                  <a:lnTo>
                    <a:pt x="16267" y="757182"/>
                  </a:lnTo>
                  <a:lnTo>
                    <a:pt x="28554" y="801868"/>
                  </a:lnTo>
                  <a:lnTo>
                    <a:pt x="44046" y="845129"/>
                  </a:lnTo>
                  <a:lnTo>
                    <a:pt x="62605" y="886830"/>
                  </a:lnTo>
                  <a:lnTo>
                    <a:pt x="84094" y="926832"/>
                  </a:lnTo>
                  <a:lnTo>
                    <a:pt x="108377" y="965000"/>
                  </a:lnTo>
                  <a:lnTo>
                    <a:pt x="135316" y="1001196"/>
                  </a:lnTo>
                  <a:lnTo>
                    <a:pt x="164775" y="1035283"/>
                  </a:lnTo>
                  <a:lnTo>
                    <a:pt x="196616" y="1067124"/>
                  </a:lnTo>
                  <a:lnTo>
                    <a:pt x="230703" y="1096583"/>
                  </a:lnTo>
                  <a:lnTo>
                    <a:pt x="266899" y="1123522"/>
                  </a:lnTo>
                  <a:lnTo>
                    <a:pt x="305067" y="1147805"/>
                  </a:lnTo>
                  <a:lnTo>
                    <a:pt x="345069" y="1169294"/>
                  </a:lnTo>
                  <a:lnTo>
                    <a:pt x="386770" y="1187853"/>
                  </a:lnTo>
                  <a:lnTo>
                    <a:pt x="430031" y="1203345"/>
                  </a:lnTo>
                  <a:lnTo>
                    <a:pt x="474717" y="1215632"/>
                  </a:lnTo>
                  <a:lnTo>
                    <a:pt x="520690" y="1224578"/>
                  </a:lnTo>
                  <a:lnTo>
                    <a:pt x="567813" y="1230046"/>
                  </a:lnTo>
                  <a:lnTo>
                    <a:pt x="615950" y="1231900"/>
                  </a:lnTo>
                  <a:lnTo>
                    <a:pt x="615950" y="0"/>
                  </a:lnTo>
                  <a:close/>
                </a:path>
              </a:pathLst>
            </a:custGeom>
            <a:solidFill>
              <a:srgbClr val="2C7470"/>
            </a:solidFill>
          </p:spPr>
          <p:txBody>
            <a:bodyPr wrap="square" lIns="0" tIns="0" rIns="0" bIns="0" rtlCol="0"/>
            <a:lstStyle/>
            <a:p>
              <a:endParaRPr/>
            </a:p>
          </p:txBody>
        </p:sp>
        <p:sp>
          <p:nvSpPr>
            <p:cNvPr id="23" name="Forma libre: forma 22">
              <a:extLst>
                <a:ext uri="{FF2B5EF4-FFF2-40B4-BE49-F238E27FC236}">
                  <a16:creationId xmlns:a16="http://schemas.microsoft.com/office/drawing/2014/main" id="{581D127E-3ED2-80E2-B593-0306FA07AC23}"/>
                </a:ext>
              </a:extLst>
            </p:cNvPr>
            <p:cNvSpPr/>
            <p:nvPr/>
          </p:nvSpPr>
          <p:spPr>
            <a:xfrm>
              <a:off x="609600" y="4381083"/>
              <a:ext cx="608555" cy="122174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grpSp>
      <p:pic>
        <p:nvPicPr>
          <p:cNvPr id="24" name="Imagen 23" descr="Logotipo&#10;&#10;Descripción generada automáticamente">
            <a:extLst>
              <a:ext uri="{FF2B5EF4-FFF2-40B4-BE49-F238E27FC236}">
                <a16:creationId xmlns:a16="http://schemas.microsoft.com/office/drawing/2014/main" id="{CD3A48FE-86EE-9668-0A0C-95A6EB20177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83496" y="108052"/>
            <a:ext cx="2223512" cy="987162"/>
          </a:xfrm>
          <a:prstGeom prst="rect">
            <a:avLst/>
          </a:prstGeom>
        </p:spPr>
      </p:pic>
      <p:pic>
        <p:nvPicPr>
          <p:cNvPr id="25" name="Imagen 24" descr="Un dibujo de un animal&#10;&#10;Descripción generada automáticamente con confianza baja">
            <a:extLst>
              <a:ext uri="{FF2B5EF4-FFF2-40B4-BE49-F238E27FC236}">
                <a16:creationId xmlns:a16="http://schemas.microsoft.com/office/drawing/2014/main" id="{376ADDD9-F84C-BEC0-1BFA-10C9201241A4}"/>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3060437" y="158750"/>
            <a:ext cx="658385" cy="703791"/>
          </a:xfrm>
          <a:prstGeom prst="rect">
            <a:avLst/>
          </a:prstGeom>
        </p:spPr>
      </p:pic>
      <p:pic>
        <p:nvPicPr>
          <p:cNvPr id="26" name="Imagen 25" descr="Un dibujo de un animal&#10;&#10;Descripción generada automáticamente con confianza baja">
            <a:extLst>
              <a:ext uri="{FF2B5EF4-FFF2-40B4-BE49-F238E27FC236}">
                <a16:creationId xmlns:a16="http://schemas.microsoft.com/office/drawing/2014/main" id="{E1146FC4-63CA-7E60-F573-701E17416F7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2875010" y="4746528"/>
            <a:ext cx="490696" cy="605704"/>
          </a:xfrm>
          <a:prstGeom prst="rect">
            <a:avLst/>
          </a:prstGeom>
        </p:spPr>
      </p:pic>
      <p:pic>
        <p:nvPicPr>
          <p:cNvPr id="27" name="Imagen 26" descr="Un dibujo de un perro&#10;&#10;Descripción generada automáticamente con confianza media">
            <a:extLst>
              <a:ext uri="{FF2B5EF4-FFF2-40B4-BE49-F238E27FC236}">
                <a16:creationId xmlns:a16="http://schemas.microsoft.com/office/drawing/2014/main" id="{9215EF1C-A878-5A3F-37E5-F719033B4520}"/>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4196318" y="337795"/>
            <a:ext cx="612979" cy="423788"/>
          </a:xfrm>
          <a:prstGeom prst="rect">
            <a:avLst/>
          </a:prstGeom>
        </p:spPr>
      </p:pic>
      <p:pic>
        <p:nvPicPr>
          <p:cNvPr id="28" name="Imagen 27" descr="Imagen que contiene dibujo, reloj&#10;&#10;Descripción generada automáticamente">
            <a:extLst>
              <a:ext uri="{FF2B5EF4-FFF2-40B4-BE49-F238E27FC236}">
                <a16:creationId xmlns:a16="http://schemas.microsoft.com/office/drawing/2014/main" id="{55DDD743-CAE6-4771-0A9B-B1F3BBD38C47}"/>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5243433" y="285033"/>
            <a:ext cx="552437" cy="522167"/>
          </a:xfrm>
          <a:prstGeom prst="rect">
            <a:avLst/>
          </a:prstGeom>
        </p:spPr>
      </p:pic>
      <p:pic>
        <p:nvPicPr>
          <p:cNvPr id="29" name="Imagen 28" descr="Dibujo en blanco y negro&#10;&#10;Descripción generada automáticamente con confianza baja">
            <a:extLst>
              <a:ext uri="{FF2B5EF4-FFF2-40B4-BE49-F238E27FC236}">
                <a16:creationId xmlns:a16="http://schemas.microsoft.com/office/drawing/2014/main" id="{ED03888B-AF6E-9876-98EC-66A1AAB79B42}"/>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3976049" y="5951076"/>
            <a:ext cx="590369" cy="621037"/>
          </a:xfrm>
          <a:prstGeom prst="rect">
            <a:avLst/>
          </a:prstGeom>
        </p:spPr>
      </p:pic>
      <p:pic>
        <p:nvPicPr>
          <p:cNvPr id="31" name="Imagen 30" descr="Un dibujo de un animal&#10;&#10;Descripción generada automáticamente con confianza baja">
            <a:extLst>
              <a:ext uri="{FF2B5EF4-FFF2-40B4-BE49-F238E27FC236}">
                <a16:creationId xmlns:a16="http://schemas.microsoft.com/office/drawing/2014/main" id="{C6FA8A68-E321-F480-0EEB-D680C1776B6C}"/>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5288431" y="1238539"/>
            <a:ext cx="454410" cy="477712"/>
          </a:xfrm>
          <a:prstGeom prst="rect">
            <a:avLst/>
          </a:prstGeom>
        </p:spPr>
      </p:pic>
      <p:pic>
        <p:nvPicPr>
          <p:cNvPr id="32" name="Imagen 31" descr="Imagen que contiene Texto&#10;&#10;Descripción generada automáticamente">
            <a:extLst>
              <a:ext uri="{FF2B5EF4-FFF2-40B4-BE49-F238E27FC236}">
                <a16:creationId xmlns:a16="http://schemas.microsoft.com/office/drawing/2014/main" id="{491B8AE0-AB3C-E529-4BB5-52CCEEC9424D}"/>
              </a:ext>
            </a:extLst>
          </p:cNvPr>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1454225" y="5951076"/>
            <a:ext cx="825311" cy="601153"/>
          </a:xfrm>
          <a:prstGeom prst="rect">
            <a:avLst/>
          </a:prstGeom>
        </p:spPr>
      </p:pic>
      <p:sp>
        <p:nvSpPr>
          <p:cNvPr id="34" name="Marcador de texto 33">
            <a:extLst>
              <a:ext uri="{FF2B5EF4-FFF2-40B4-BE49-F238E27FC236}">
                <a16:creationId xmlns:a16="http://schemas.microsoft.com/office/drawing/2014/main" id="{DFC5C3F9-259A-36CA-3B03-0D0FA6D957EA}"/>
              </a:ext>
            </a:extLst>
          </p:cNvPr>
          <p:cNvSpPr>
            <a:spLocks noGrp="1"/>
          </p:cNvSpPr>
          <p:nvPr>
            <p:ph type="body" sz="quarter" idx="10" hasCustomPrompt="1"/>
          </p:nvPr>
        </p:nvSpPr>
        <p:spPr>
          <a:xfrm>
            <a:off x="6934200" y="1736324"/>
            <a:ext cx="4495800" cy="1430337"/>
          </a:xfrm>
          <a:prstGeom prst="rect">
            <a:avLst/>
          </a:prstGeom>
        </p:spPr>
        <p:txBody>
          <a:bodyPr/>
          <a:lstStyle>
            <a:lvl1pPr>
              <a:defRPr sz="3200">
                <a:solidFill>
                  <a:srgbClr val="003399"/>
                </a:solidFill>
                <a:latin typeface="EC Square Sans Pro" panose="020B0506040000020004" pitchFamily="34" charset="0"/>
                <a:cs typeface="Arial" panose="020B0604020202020204" pitchFamily="34" charset="0"/>
              </a:defRPr>
            </a:lvl1pPr>
          </a:lstStyle>
          <a:p>
            <a:pPr lvl="0"/>
            <a:r>
              <a:rPr lang="es-ES" dirty="0" err="1"/>
              <a:t>Title</a:t>
            </a:r>
            <a:r>
              <a:rPr lang="es-ES" dirty="0"/>
              <a:t> </a:t>
            </a:r>
            <a:r>
              <a:rPr lang="es-ES" dirty="0" err="1"/>
              <a:t>of</a:t>
            </a:r>
            <a:r>
              <a:rPr lang="es-ES" dirty="0"/>
              <a:t> </a:t>
            </a:r>
            <a:r>
              <a:rPr lang="es-ES" dirty="0" err="1"/>
              <a:t>the</a:t>
            </a:r>
            <a:r>
              <a:rPr lang="es-ES" dirty="0"/>
              <a:t> </a:t>
            </a:r>
            <a:r>
              <a:rPr lang="es-ES" dirty="0" err="1"/>
              <a:t>presentation</a:t>
            </a:r>
            <a:endParaRPr lang="es-ES" dirty="0"/>
          </a:p>
        </p:txBody>
      </p:sp>
      <p:sp>
        <p:nvSpPr>
          <p:cNvPr id="35" name="Marcador de texto 33">
            <a:extLst>
              <a:ext uri="{FF2B5EF4-FFF2-40B4-BE49-F238E27FC236}">
                <a16:creationId xmlns:a16="http://schemas.microsoft.com/office/drawing/2014/main" id="{850E120E-924B-F0F4-3400-13B1861D1B2E}"/>
              </a:ext>
            </a:extLst>
          </p:cNvPr>
          <p:cNvSpPr>
            <a:spLocks noGrp="1"/>
          </p:cNvSpPr>
          <p:nvPr>
            <p:ph type="body" sz="quarter" idx="11" hasCustomPrompt="1"/>
          </p:nvPr>
        </p:nvSpPr>
        <p:spPr>
          <a:xfrm>
            <a:off x="6934200" y="4102095"/>
            <a:ext cx="4495800" cy="323855"/>
          </a:xfrm>
          <a:prstGeom prst="rect">
            <a:avLst/>
          </a:prstGeom>
        </p:spPr>
        <p:txBody>
          <a:bodyPr/>
          <a:lstStyle>
            <a:lvl1pPr>
              <a:defRPr sz="1400">
                <a:solidFill>
                  <a:schemeClr val="tx1"/>
                </a:solidFill>
                <a:latin typeface="EC Square Sans Pro" panose="020B0506040000020004" pitchFamily="34" charset="0"/>
                <a:cs typeface="Arial" panose="020B0604020202020204" pitchFamily="34" charset="0"/>
              </a:defRPr>
            </a:lvl1pPr>
          </a:lstStyle>
          <a:p>
            <a:pPr lvl="0"/>
            <a:r>
              <a:rPr lang="es-ES" dirty="0"/>
              <a:t>Date</a:t>
            </a:r>
          </a:p>
        </p:txBody>
      </p:sp>
      <p:pic>
        <p:nvPicPr>
          <p:cNvPr id="37" name="Imagen 36" descr="Interfaz de usuario gráfica&#10;&#10;Descripción generada automáticamente">
            <a:extLst>
              <a:ext uri="{FF2B5EF4-FFF2-40B4-BE49-F238E27FC236}">
                <a16:creationId xmlns:a16="http://schemas.microsoft.com/office/drawing/2014/main" id="{5505FB79-408A-43F3-9FF6-95F9DFF43961}"/>
              </a:ext>
            </a:extLst>
          </p:cNvPr>
          <p:cNvPicPr/>
          <p:nvPr userDrawn="1"/>
        </p:nvPicPr>
        <p:blipFill>
          <a:blip r:embed="rId12" r:link="rId13" cstate="screen">
            <a:extLst>
              <a:ext uri="{28A0092B-C50C-407E-A947-70E740481C1C}">
                <a14:useLocalDpi xmlns:a14="http://schemas.microsoft.com/office/drawing/2010/main"/>
              </a:ext>
            </a:extLst>
          </a:blip>
          <a:srcRect/>
          <a:stretch>
            <a:fillRect/>
          </a:stretch>
        </p:blipFill>
        <p:spPr bwMode="auto">
          <a:xfrm>
            <a:off x="9601200" y="6181329"/>
            <a:ext cx="2567305" cy="560264"/>
          </a:xfrm>
          <a:prstGeom prst="rect">
            <a:avLst/>
          </a:prstGeom>
          <a:noFill/>
          <a:ln>
            <a:noFill/>
          </a:ln>
        </p:spPr>
      </p:pic>
    </p:spTree>
    <p:extLst>
      <p:ext uri="{BB962C8B-B14F-4D97-AF65-F5344CB8AC3E}">
        <p14:creationId xmlns:p14="http://schemas.microsoft.com/office/powerpoint/2010/main" val="9273472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025168" y="0"/>
            <a:ext cx="1166832" cy="1153793"/>
          </a:xfrm>
          <a:prstGeom prst="rect">
            <a:avLst/>
          </a:pr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3" name="Imagen 2" descr="Imagen que contiene pasto, exterior, campo, mujer&#10;&#10;Descripción generada automáticamente">
            <a:extLst>
              <a:ext uri="{FF2B5EF4-FFF2-40B4-BE49-F238E27FC236}">
                <a16:creationId xmlns:a16="http://schemas.microsoft.com/office/drawing/2014/main" id="{8977CFEE-62C6-7C94-91D6-7965D0B30C1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086600" y="1153793"/>
            <a:ext cx="5105400" cy="5716906"/>
          </a:xfrm>
          <a:prstGeom prst="rect">
            <a:avLst/>
          </a:prstGeom>
        </p:spPr>
      </p:pic>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025168" y="0"/>
            <a:ext cx="1166832" cy="2216150"/>
          </a:xfrm>
          <a:prstGeom prst="rect">
            <a:avLst/>
          </a:prstGeom>
        </p:spPr>
      </p:pic>
    </p:spTree>
    <p:extLst>
      <p:ext uri="{BB962C8B-B14F-4D97-AF65-F5344CB8AC3E}">
        <p14:creationId xmlns:p14="http://schemas.microsoft.com/office/powerpoint/2010/main" val="37706693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37805FF-5857-A6EE-E6AF-EDF3B41F0BF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2"/>
          <a:stretch/>
        </p:blipFill>
        <p:spPr>
          <a:xfrm>
            <a:off x="7086600" y="0"/>
            <a:ext cx="5105400" cy="6870699"/>
          </a:xfrm>
          <a:prstGeom prst="rect">
            <a:avLst/>
          </a:prstGeom>
        </p:spPr>
      </p:pic>
      <p:sp>
        <p:nvSpPr>
          <p:cNvPr id="6" name="object 2">
            <a:extLst>
              <a:ext uri="{FF2B5EF4-FFF2-40B4-BE49-F238E27FC236}">
                <a16:creationId xmlns:a16="http://schemas.microsoft.com/office/drawing/2014/main" id="{24937448-765A-F40D-C75A-7DE7E819376F}"/>
              </a:ext>
            </a:extLst>
          </p:cNvPr>
          <p:cNvSpPr/>
          <p:nvPr userDrawn="1"/>
        </p:nvSpPr>
        <p:spPr>
          <a:xfrm>
            <a:off x="11531600" y="1318336"/>
            <a:ext cx="658495" cy="554736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0226527" y="4356"/>
            <a:ext cx="1963420" cy="1310005"/>
            <a:chOff x="10226527" y="4356"/>
            <a:chExt cx="1963420" cy="1310005"/>
          </a:xfrm>
        </p:grpSpPr>
        <p:sp>
          <p:nvSpPr>
            <p:cNvPr id="8" name="object 4">
              <a:extLst>
                <a:ext uri="{FF2B5EF4-FFF2-40B4-BE49-F238E27FC236}">
                  <a16:creationId xmlns:a16="http://schemas.microsoft.com/office/drawing/2014/main" id="{FE2F8714-D35E-CC42-0386-9E2EC442F2A0}"/>
                </a:ext>
              </a:extLst>
            </p:cNvPr>
            <p:cNvSpPr/>
            <p:nvPr/>
          </p:nvSpPr>
          <p:spPr>
            <a:xfrm>
              <a:off x="10879620" y="4356"/>
              <a:ext cx="655320" cy="655320"/>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1534609" y="658939"/>
              <a:ext cx="655320" cy="655320"/>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1534621" y="4363"/>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a:off x="10226527" y="4357"/>
              <a:ext cx="654685" cy="654685"/>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11023879" y="130606"/>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1" y="311150"/>
            <a:ext cx="6086140"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20" name="Imagen 19" descr="Un dibujo de un perro&#10;&#10;Descripción generada automáticamente con confianza media">
            <a:extLst>
              <a:ext uri="{FF2B5EF4-FFF2-40B4-BE49-F238E27FC236}">
                <a16:creationId xmlns:a16="http://schemas.microsoft.com/office/drawing/2014/main" id="{8D91507A-E5FD-4F81-8084-ED0CF44931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47804" y="859216"/>
            <a:ext cx="426085" cy="294577"/>
          </a:xfrm>
          <a:prstGeom prst="rect">
            <a:avLst/>
          </a:prstGeom>
        </p:spPr>
      </p:pic>
    </p:spTree>
    <p:extLst>
      <p:ext uri="{BB962C8B-B14F-4D97-AF65-F5344CB8AC3E}">
        <p14:creationId xmlns:p14="http://schemas.microsoft.com/office/powerpoint/2010/main" val="26830438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977CFEE-62C6-7C94-91D6-7965D0B30C1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7086600" y="1153793"/>
            <a:ext cx="5105400" cy="5716906"/>
          </a:xfrm>
          <a:prstGeom prst="rect">
            <a:avLst/>
          </a:prstGeom>
        </p:spPr>
      </p:pic>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025168" y="0"/>
            <a:ext cx="1166832" cy="2216150"/>
          </a:xfrm>
          <a:prstGeom prst="rect">
            <a:avLst/>
          </a:prstGeom>
        </p:spPr>
      </p:pic>
    </p:spTree>
    <p:extLst>
      <p:ext uri="{BB962C8B-B14F-4D97-AF65-F5344CB8AC3E}">
        <p14:creationId xmlns:p14="http://schemas.microsoft.com/office/powerpoint/2010/main" val="38267912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025168" y="9663"/>
            <a:ext cx="1166832" cy="2216150"/>
          </a:xfrm>
          <a:prstGeom prst="rect">
            <a:avLst/>
          </a:prstGeom>
        </p:spPr>
      </p:pic>
      <p:sp>
        <p:nvSpPr>
          <p:cNvPr id="9" name="Marcador de posición de imagen 3">
            <a:extLst>
              <a:ext uri="{FF2B5EF4-FFF2-40B4-BE49-F238E27FC236}">
                <a16:creationId xmlns:a16="http://schemas.microsoft.com/office/drawing/2014/main" id="{FD5042EF-2420-4752-126A-B99C1EF849E6}"/>
              </a:ext>
            </a:extLst>
          </p:cNvPr>
          <p:cNvSpPr>
            <a:spLocks noGrp="1"/>
          </p:cNvSpPr>
          <p:nvPr>
            <p:ph type="pic" sz="quarter" idx="11"/>
          </p:nvPr>
        </p:nvSpPr>
        <p:spPr>
          <a:xfrm>
            <a:off x="7086600" y="1154113"/>
            <a:ext cx="5105400" cy="5716587"/>
          </a:xfrm>
          <a:prstGeom prst="rect">
            <a:avLst/>
          </a:prstGeom>
        </p:spPr>
        <p:txBody>
          <a:bodyPr anchor="t"/>
          <a:lstStyle>
            <a:lvl1pPr algn="ctr">
              <a:defRPr>
                <a:latin typeface="Arial" panose="020B0604020202020204" pitchFamily="34" charset="0"/>
                <a:cs typeface="Arial" panose="020B0604020202020204" pitchFamily="34" charset="0"/>
              </a:defRPr>
            </a:lvl1pPr>
          </a:lstStyle>
          <a:p>
            <a:endParaRPr lang="es-ES_tradnl" dirty="0"/>
          </a:p>
          <a:p>
            <a:endParaRPr lang="es-ES_tradnl" dirty="0"/>
          </a:p>
          <a:p>
            <a:endParaRPr lang="es-ES_tradnl" dirty="0"/>
          </a:p>
          <a:p>
            <a:endParaRPr lang="es-ES_tradnl" dirty="0"/>
          </a:p>
          <a:p>
            <a:endParaRPr lang="es-ES_tradnl" dirty="0"/>
          </a:p>
          <a:p>
            <a:endParaRPr lang="es-ES_tradnl" dirty="0"/>
          </a:p>
          <a:p>
            <a:endParaRPr lang="es-ES_tradnl" dirty="0"/>
          </a:p>
          <a:p>
            <a:r>
              <a:rPr lang="es-ES_tradnl" dirty="0" err="1"/>
              <a:t>Insert</a:t>
            </a:r>
            <a:r>
              <a:rPr lang="es-ES_tradnl" dirty="0"/>
              <a:t> </a:t>
            </a:r>
            <a:r>
              <a:rPr lang="es-ES_tradnl" dirty="0" err="1"/>
              <a:t>image</a:t>
            </a:r>
            <a:r>
              <a:rPr lang="es-ES_tradnl" dirty="0"/>
              <a:t> </a:t>
            </a:r>
            <a:r>
              <a:rPr lang="es-ES_tradnl" dirty="0" err="1"/>
              <a:t>here</a:t>
            </a:r>
            <a:endParaRPr lang="es-ES" dirty="0"/>
          </a:p>
        </p:txBody>
      </p:sp>
    </p:spTree>
    <p:extLst>
      <p:ext uri="{BB962C8B-B14F-4D97-AF65-F5344CB8AC3E}">
        <p14:creationId xmlns:p14="http://schemas.microsoft.com/office/powerpoint/2010/main" val="30917329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Imagen 6" descr="Patrón de fondo&#10;&#10;Descripción generada automáticamente">
            <a:extLst>
              <a:ext uri="{FF2B5EF4-FFF2-40B4-BE49-F238E27FC236}">
                <a16:creationId xmlns:a16="http://schemas.microsoft.com/office/drawing/2014/main" id="{E1760EA0-4E0F-00B1-FF7E-FF021DC29D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86799" y="1760584"/>
            <a:ext cx="1799280" cy="3468560"/>
          </a:xfrm>
          <a:prstGeom prst="rect">
            <a:avLst/>
          </a:prstGeom>
        </p:spPr>
      </p:pic>
      <p:pic>
        <p:nvPicPr>
          <p:cNvPr id="8" name="Imagen 7" descr="Patrón de fondo&#10;&#10;Descripción generada automáticamente">
            <a:extLst>
              <a:ext uri="{FF2B5EF4-FFF2-40B4-BE49-F238E27FC236}">
                <a16:creationId xmlns:a16="http://schemas.microsoft.com/office/drawing/2014/main" id="{B960A64A-5711-CAB5-6A0B-003BFE820DF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4027"/>
            <a:ext cx="1740296" cy="3468560"/>
          </a:xfrm>
          <a:prstGeom prst="rect">
            <a:avLst/>
          </a:prstGeom>
        </p:spPr>
      </p:pic>
      <p:pic>
        <p:nvPicPr>
          <p:cNvPr id="11" name="Imagen 10" descr="Logotipo&#10;&#10;Descripción generada automáticamente">
            <a:extLst>
              <a:ext uri="{FF2B5EF4-FFF2-40B4-BE49-F238E27FC236}">
                <a16:creationId xmlns:a16="http://schemas.microsoft.com/office/drawing/2014/main" id="{25014AE0-3808-E0EE-BAC2-9AD3ED814F8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83043" y="311150"/>
            <a:ext cx="2223512" cy="987162"/>
          </a:xfrm>
          <a:prstGeom prst="rect">
            <a:avLst/>
          </a:prstGeom>
        </p:spPr>
      </p:pic>
      <p:sp>
        <p:nvSpPr>
          <p:cNvPr id="12" name="Rectángulo 11">
            <a:extLst>
              <a:ext uri="{FF2B5EF4-FFF2-40B4-BE49-F238E27FC236}">
                <a16:creationId xmlns:a16="http://schemas.microsoft.com/office/drawing/2014/main" id="{A271F1F8-6432-B7E1-CDCF-A0489E081713}"/>
              </a:ext>
            </a:extLst>
          </p:cNvPr>
          <p:cNvSpPr/>
          <p:nvPr userDrawn="1"/>
        </p:nvSpPr>
        <p:spPr>
          <a:xfrm>
            <a:off x="1752600" y="0"/>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A7D257F7-5DF6-2841-5171-A95D9162A6B8}"/>
              </a:ext>
            </a:extLst>
          </p:cNvPr>
          <p:cNvSpPr/>
          <p:nvPr userDrawn="1"/>
        </p:nvSpPr>
        <p:spPr>
          <a:xfrm>
            <a:off x="8690998" y="0"/>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2FDC974B-0ECD-9074-2ED2-884237AAC061}"/>
              </a:ext>
            </a:extLst>
          </p:cNvPr>
          <p:cNvSpPr/>
          <p:nvPr userDrawn="1"/>
        </p:nvSpPr>
        <p:spPr>
          <a:xfrm>
            <a:off x="1752600"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a:extLst>
              <a:ext uri="{FF2B5EF4-FFF2-40B4-BE49-F238E27FC236}">
                <a16:creationId xmlns:a16="http://schemas.microsoft.com/office/drawing/2014/main" id="{B72FB196-A172-97A8-BF3E-DD1799CC1A73}"/>
              </a:ext>
            </a:extLst>
          </p:cNvPr>
          <p:cNvSpPr/>
          <p:nvPr userDrawn="1"/>
        </p:nvSpPr>
        <p:spPr>
          <a:xfrm>
            <a:off x="6967326"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321AF208-FA8B-C8C0-11C7-041F7FA064C4}"/>
              </a:ext>
            </a:extLst>
          </p:cNvPr>
          <p:cNvSpPr/>
          <p:nvPr userDrawn="1"/>
        </p:nvSpPr>
        <p:spPr>
          <a:xfrm>
            <a:off x="10427095" y="1727682"/>
            <a:ext cx="1764905"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22951EF6-ED93-6561-E5E2-5BCEB5022943}"/>
              </a:ext>
            </a:extLst>
          </p:cNvPr>
          <p:cNvSpPr/>
          <p:nvPr userDrawn="1"/>
        </p:nvSpPr>
        <p:spPr>
          <a:xfrm>
            <a:off x="3478675" y="3474068"/>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a:extLst>
              <a:ext uri="{FF2B5EF4-FFF2-40B4-BE49-F238E27FC236}">
                <a16:creationId xmlns:a16="http://schemas.microsoft.com/office/drawing/2014/main" id="{2677BCA0-65A9-6A03-E78C-14D6F7355EFC}"/>
              </a:ext>
            </a:extLst>
          </p:cNvPr>
          <p:cNvSpPr/>
          <p:nvPr userDrawn="1"/>
        </p:nvSpPr>
        <p:spPr>
          <a:xfrm>
            <a:off x="3478673" y="1734990"/>
            <a:ext cx="3469745" cy="1732289"/>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1" name="Forma libre: forma 20">
            <a:extLst>
              <a:ext uri="{FF2B5EF4-FFF2-40B4-BE49-F238E27FC236}">
                <a16:creationId xmlns:a16="http://schemas.microsoft.com/office/drawing/2014/main" id="{C6C38FAA-0DD0-C440-DD82-19A638597032}"/>
              </a:ext>
            </a:extLst>
          </p:cNvPr>
          <p:cNvSpPr/>
          <p:nvPr userDrawn="1"/>
        </p:nvSpPr>
        <p:spPr>
          <a:xfrm>
            <a:off x="1" y="1734990"/>
            <a:ext cx="1767179" cy="1738692"/>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2" name="Forma libre: forma 21">
            <a:extLst>
              <a:ext uri="{FF2B5EF4-FFF2-40B4-BE49-F238E27FC236}">
                <a16:creationId xmlns:a16="http://schemas.microsoft.com/office/drawing/2014/main" id="{4D80849A-FA86-C6A2-5CA6-533FDD29F1CB}"/>
              </a:ext>
            </a:extLst>
          </p:cNvPr>
          <p:cNvSpPr/>
          <p:nvPr userDrawn="1"/>
        </p:nvSpPr>
        <p:spPr>
          <a:xfrm rot="5400000">
            <a:off x="10447006" y="-10003"/>
            <a:ext cx="1734988" cy="1755003"/>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3" name="Forma libre: forma 22">
            <a:extLst>
              <a:ext uri="{FF2B5EF4-FFF2-40B4-BE49-F238E27FC236}">
                <a16:creationId xmlns:a16="http://schemas.microsoft.com/office/drawing/2014/main" id="{B5432095-F17D-F134-37BE-E1AD4038977A}"/>
              </a:ext>
            </a:extLst>
          </p:cNvPr>
          <p:cNvSpPr/>
          <p:nvPr userDrawn="1"/>
        </p:nvSpPr>
        <p:spPr>
          <a:xfrm>
            <a:off x="10439737" y="3474068"/>
            <a:ext cx="899418" cy="1725460"/>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4" name="Forma libre: forma 23">
            <a:extLst>
              <a:ext uri="{FF2B5EF4-FFF2-40B4-BE49-F238E27FC236}">
                <a16:creationId xmlns:a16="http://schemas.microsoft.com/office/drawing/2014/main" id="{2B212135-2D16-BC16-B10A-8261027A1245}"/>
              </a:ext>
            </a:extLst>
          </p:cNvPr>
          <p:cNvSpPr/>
          <p:nvPr userDrawn="1"/>
        </p:nvSpPr>
        <p:spPr>
          <a:xfrm>
            <a:off x="11339155" y="3474068"/>
            <a:ext cx="859370" cy="172528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5" name="Forma libre: forma 24">
            <a:extLst>
              <a:ext uri="{FF2B5EF4-FFF2-40B4-BE49-F238E27FC236}">
                <a16:creationId xmlns:a16="http://schemas.microsoft.com/office/drawing/2014/main" id="{08D15AD5-9D99-284F-0377-7AACB831B7B7}"/>
              </a:ext>
            </a:extLst>
          </p:cNvPr>
          <p:cNvSpPr/>
          <p:nvPr userDrawn="1"/>
        </p:nvSpPr>
        <p:spPr>
          <a:xfrm rot="10800000">
            <a:off x="0" y="3473682"/>
            <a:ext cx="3478676" cy="1739983"/>
          </a:xfrm>
          <a:custGeom>
            <a:avLst/>
            <a:gdLst>
              <a:gd name="connsiteX0" fmla="*/ 33 w 3478676"/>
              <a:gd name="connsiteY0" fmla="*/ 0 h 1739983"/>
              <a:gd name="connsiteX1" fmla="*/ 3478644 w 3478676"/>
              <a:gd name="connsiteY1" fmla="*/ 0 h 1739983"/>
              <a:gd name="connsiteX2" fmla="*/ 3478676 w 3478676"/>
              <a:gd name="connsiteY2" fmla="*/ 646 h 1739983"/>
              <a:gd name="connsiteX3" fmla="*/ 1917175 w 3478676"/>
              <a:gd name="connsiteY3" fmla="*/ 1731004 h 1739983"/>
              <a:gd name="connsiteX4" fmla="*/ 1739359 w 3478676"/>
              <a:gd name="connsiteY4" fmla="*/ 1739983 h 1739983"/>
              <a:gd name="connsiteX5" fmla="*/ 1739318 w 3478676"/>
              <a:gd name="connsiteY5" fmla="*/ 1739983 h 1739983"/>
              <a:gd name="connsiteX6" fmla="*/ 1561501 w 3478676"/>
              <a:gd name="connsiteY6" fmla="*/ 1731004 h 1739983"/>
              <a:gd name="connsiteX7" fmla="*/ 0 w 3478676"/>
              <a:gd name="connsiteY7" fmla="*/ 646 h 17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676" h="1739983">
                <a:moveTo>
                  <a:pt x="33" y="0"/>
                </a:moveTo>
                <a:lnTo>
                  <a:pt x="3478644" y="0"/>
                </a:lnTo>
                <a:lnTo>
                  <a:pt x="3478676" y="646"/>
                </a:lnTo>
                <a:cubicBezTo>
                  <a:pt x="3478676" y="901218"/>
                  <a:pt x="2794247" y="1641933"/>
                  <a:pt x="1917175" y="1731004"/>
                </a:cubicBezTo>
                <a:lnTo>
                  <a:pt x="1739359" y="1739983"/>
                </a:lnTo>
                <a:lnTo>
                  <a:pt x="1739318" y="1739983"/>
                </a:lnTo>
                <a:lnTo>
                  <a:pt x="1561501" y="1731004"/>
                </a:lnTo>
                <a:cubicBezTo>
                  <a:pt x="684429" y="1641933"/>
                  <a:pt x="0" y="901218"/>
                  <a:pt x="0" y="646"/>
                </a:cubicBezTo>
                <a:close/>
              </a:path>
            </a:pathLst>
          </a:cu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26" name="Imagen 25" descr="Un dibujo de un animal&#10;&#10;Descripción generada automáticamente con confianza baja">
            <a:extLst>
              <a:ext uri="{FF2B5EF4-FFF2-40B4-BE49-F238E27FC236}">
                <a16:creationId xmlns:a16="http://schemas.microsoft.com/office/drawing/2014/main" id="{B3029CFC-D29C-1E58-93B8-EEE4673A425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813246" y="1905634"/>
            <a:ext cx="1105152" cy="1181369"/>
          </a:xfrm>
          <a:prstGeom prst="rect">
            <a:avLst/>
          </a:prstGeom>
        </p:spPr>
      </p:pic>
      <p:pic>
        <p:nvPicPr>
          <p:cNvPr id="28" name="Imagen 27" descr="Un dibujo de un perro&#10;&#10;Descripción generada automáticamente con confianza media">
            <a:extLst>
              <a:ext uri="{FF2B5EF4-FFF2-40B4-BE49-F238E27FC236}">
                <a16:creationId xmlns:a16="http://schemas.microsoft.com/office/drawing/2014/main" id="{F4F72544-21FA-D0B6-E9A9-5DA842FFBBB9}"/>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2087794" y="502655"/>
            <a:ext cx="1028934" cy="711362"/>
          </a:xfrm>
          <a:prstGeom prst="rect">
            <a:avLst/>
          </a:prstGeom>
        </p:spPr>
      </p:pic>
      <p:pic>
        <p:nvPicPr>
          <p:cNvPr id="29" name="Imagen 28" descr="Imagen que contiene dibujo, reloj&#10;&#10;Descripción generada automáticamente">
            <a:extLst>
              <a:ext uri="{FF2B5EF4-FFF2-40B4-BE49-F238E27FC236}">
                <a16:creationId xmlns:a16="http://schemas.microsoft.com/office/drawing/2014/main" id="{7F8C2F8C-24C0-6430-68A4-9608657DDEF6}"/>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7327661" y="2162432"/>
            <a:ext cx="927311" cy="876500"/>
          </a:xfrm>
          <a:prstGeom prst="rect">
            <a:avLst/>
          </a:prstGeom>
        </p:spPr>
      </p:pic>
      <p:pic>
        <p:nvPicPr>
          <p:cNvPr id="30" name="Imagen 29" descr="Dibujo en blanco y negro&#10;&#10;Descripción generada automáticamente con confianza baja">
            <a:extLst>
              <a:ext uri="{FF2B5EF4-FFF2-40B4-BE49-F238E27FC236}">
                <a16:creationId xmlns:a16="http://schemas.microsoft.com/office/drawing/2014/main" id="{9309A531-DC57-6595-EE46-2A7B2E23FB75}"/>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9049706" y="358533"/>
            <a:ext cx="978123" cy="1028934"/>
          </a:xfrm>
          <a:prstGeom prst="rect">
            <a:avLst/>
          </a:prstGeom>
        </p:spPr>
      </p:pic>
      <p:pic>
        <p:nvPicPr>
          <p:cNvPr id="32" name="Imagen 31" descr="Un dibujo de un animal&#10;&#10;Descripción generada automáticamente con confianza baja">
            <a:extLst>
              <a:ext uri="{FF2B5EF4-FFF2-40B4-BE49-F238E27FC236}">
                <a16:creationId xmlns:a16="http://schemas.microsoft.com/office/drawing/2014/main" id="{712E000E-D939-84E0-6275-239044DF5B52}"/>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2106848" y="2038032"/>
            <a:ext cx="990826" cy="1041637"/>
          </a:xfrm>
          <a:prstGeom prst="rect">
            <a:avLst/>
          </a:prstGeom>
        </p:spPr>
      </p:pic>
      <p:pic>
        <p:nvPicPr>
          <p:cNvPr id="33" name="Imagen 32" descr="Imagen que contiene Texto&#10;&#10;Descripción generada automáticamente">
            <a:extLst>
              <a:ext uri="{FF2B5EF4-FFF2-40B4-BE49-F238E27FC236}">
                <a16:creationId xmlns:a16="http://schemas.microsoft.com/office/drawing/2014/main" id="{9F901DE5-C3AF-6E17-54F9-4CED5A9FEE97}"/>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3848798" y="4063551"/>
            <a:ext cx="1028934" cy="749471"/>
          </a:xfrm>
          <a:prstGeom prst="rect">
            <a:avLst/>
          </a:prstGeom>
        </p:spPr>
      </p:pic>
      <p:sp>
        <p:nvSpPr>
          <p:cNvPr id="36" name="Marcador de texto 34">
            <a:extLst>
              <a:ext uri="{FF2B5EF4-FFF2-40B4-BE49-F238E27FC236}">
                <a16:creationId xmlns:a16="http://schemas.microsoft.com/office/drawing/2014/main" id="{181AEA2E-1C99-4294-892E-2840BA551D28}"/>
              </a:ext>
            </a:extLst>
          </p:cNvPr>
          <p:cNvSpPr>
            <a:spLocks noGrp="1"/>
          </p:cNvSpPr>
          <p:nvPr>
            <p:ph type="body" sz="quarter" idx="10" hasCustomPrompt="1"/>
          </p:nvPr>
        </p:nvSpPr>
        <p:spPr>
          <a:xfrm>
            <a:off x="3571193" y="2056688"/>
            <a:ext cx="3488650" cy="781632"/>
          </a:xfrm>
          <a:prstGeom prst="rect">
            <a:avLst/>
          </a:prstGeom>
        </p:spPr>
        <p:txBody>
          <a:bodyPr/>
          <a:lstStyle>
            <a:lvl1pPr>
              <a:defRPr sz="4800" b="1">
                <a:solidFill>
                  <a:srgbClr val="003399"/>
                </a:solidFill>
                <a:latin typeface="EC Square Sans Pro" panose="020B0506040000020004" pitchFamily="34" charset="0"/>
                <a:cs typeface="Arial" panose="020B0604020202020204" pitchFamily="34" charset="0"/>
              </a:defRPr>
            </a:lvl1pPr>
          </a:lstStyle>
          <a:p>
            <a:pPr lvl="0"/>
            <a:r>
              <a:rPr lang="en-GB" noProof="0" dirty="0"/>
              <a:t>Thank you!</a:t>
            </a:r>
          </a:p>
        </p:txBody>
      </p:sp>
      <p:pic>
        <p:nvPicPr>
          <p:cNvPr id="37" name="Imagen 36" descr="Interfaz de usuario gráfica&#10;&#10;Descripción generada automáticamente">
            <a:extLst>
              <a:ext uri="{FF2B5EF4-FFF2-40B4-BE49-F238E27FC236}">
                <a16:creationId xmlns:a16="http://schemas.microsoft.com/office/drawing/2014/main" id="{C53E509D-9C05-4F64-B596-3792F76B9CA7}"/>
              </a:ext>
            </a:extLst>
          </p:cNvPr>
          <p:cNvPicPr/>
          <p:nvPr userDrawn="1"/>
        </p:nvPicPr>
        <p:blipFill>
          <a:blip r:embed="rId10" r:link="rId11" cstate="print">
            <a:extLst>
              <a:ext uri="{28A0092B-C50C-407E-A947-70E740481C1C}">
                <a14:useLocalDpi xmlns:a14="http://schemas.microsoft.com/office/drawing/2010/main"/>
              </a:ext>
            </a:extLst>
          </a:blip>
          <a:srcRect/>
          <a:stretch>
            <a:fillRect/>
          </a:stretch>
        </p:blipFill>
        <p:spPr bwMode="auto">
          <a:xfrm>
            <a:off x="8620809" y="5763684"/>
            <a:ext cx="3418791" cy="872066"/>
          </a:xfrm>
          <a:prstGeom prst="rect">
            <a:avLst/>
          </a:prstGeom>
          <a:noFill/>
          <a:ln>
            <a:noFill/>
          </a:ln>
        </p:spPr>
      </p:pic>
      <p:grpSp>
        <p:nvGrpSpPr>
          <p:cNvPr id="38" name="Grupo 37">
            <a:extLst>
              <a:ext uri="{FF2B5EF4-FFF2-40B4-BE49-F238E27FC236}">
                <a16:creationId xmlns:a16="http://schemas.microsoft.com/office/drawing/2014/main" id="{B12C3DE7-53C0-4BC5-BCFB-CAB7D8B057D6}"/>
              </a:ext>
            </a:extLst>
          </p:cNvPr>
          <p:cNvGrpSpPr/>
          <p:nvPr userDrawn="1"/>
        </p:nvGrpSpPr>
        <p:grpSpPr>
          <a:xfrm>
            <a:off x="0" y="5763684"/>
            <a:ext cx="5350796" cy="633222"/>
            <a:chOff x="1448755" y="3047555"/>
            <a:chExt cx="5350796" cy="633222"/>
          </a:xfrm>
        </p:grpSpPr>
        <p:pic>
          <p:nvPicPr>
            <p:cNvPr id="39" name="Picture 2" descr="imagen">
              <a:extLst>
                <a:ext uri="{FF2B5EF4-FFF2-40B4-BE49-F238E27FC236}">
                  <a16:creationId xmlns:a16="http://schemas.microsoft.com/office/drawing/2014/main" id="{F2C85C64-5194-4F83-83F6-857D4C6D2404}"/>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b="39163"/>
            <a:stretch/>
          </p:blipFill>
          <p:spPr bwMode="auto">
            <a:xfrm>
              <a:off x="1448755" y="3047555"/>
              <a:ext cx="2114191" cy="63322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 descr="A picture containing text, font, symbol, typography&#10;&#10;Description automatically generated">
              <a:extLst>
                <a:ext uri="{FF2B5EF4-FFF2-40B4-BE49-F238E27FC236}">
                  <a16:creationId xmlns:a16="http://schemas.microsoft.com/office/drawing/2014/main" id="{616377A2-39DF-447D-B18F-0E33E62D6510}"/>
                </a:ext>
              </a:extLst>
            </p:cNvPr>
            <p:cNvPicPr/>
            <p:nvPr/>
          </p:nvPicPr>
          <p:blipFill>
            <a:blip r:embed="rId13" cstate="screen">
              <a:extLst>
                <a:ext uri="{28A0092B-C50C-407E-A947-70E740481C1C}">
                  <a14:useLocalDpi xmlns:a14="http://schemas.microsoft.com/office/drawing/2010/main"/>
                </a:ext>
              </a:extLst>
            </a:blip>
            <a:stretch>
              <a:fillRect/>
            </a:stretch>
          </p:blipFill>
          <p:spPr>
            <a:xfrm>
              <a:off x="3486434" y="3177222"/>
              <a:ext cx="1785620" cy="503555"/>
            </a:xfrm>
            <a:prstGeom prst="rect">
              <a:avLst/>
            </a:prstGeom>
          </p:spPr>
        </p:pic>
        <p:pic>
          <p:nvPicPr>
            <p:cNvPr id="41" name="Imagen 40" descr="Texto&#10;&#10;Descripción generada automáticamente">
              <a:extLst>
                <a:ext uri="{FF2B5EF4-FFF2-40B4-BE49-F238E27FC236}">
                  <a16:creationId xmlns:a16="http://schemas.microsoft.com/office/drawing/2014/main" id="{27CD1840-7ABE-4462-BC91-7E7C5F3BAF2E}"/>
                </a:ext>
              </a:extLst>
            </p:cNvPr>
            <p:cNvPicPr/>
            <p:nvPr/>
          </p:nvPicPr>
          <p:blipFill>
            <a:blip r:embed="rId14" cstate="screen">
              <a:extLst>
                <a:ext uri="{28A0092B-C50C-407E-A947-70E740481C1C}">
                  <a14:useLocalDpi xmlns:a14="http://schemas.microsoft.com/office/drawing/2010/main"/>
                </a:ext>
              </a:extLst>
            </a:blip>
            <a:stretch>
              <a:fillRect/>
            </a:stretch>
          </p:blipFill>
          <p:spPr>
            <a:xfrm>
              <a:off x="5195541" y="3360102"/>
              <a:ext cx="1604010" cy="320675"/>
            </a:xfrm>
            <a:prstGeom prst="rect">
              <a:avLst/>
            </a:prstGeom>
          </p:spPr>
        </p:pic>
      </p:grpSp>
      <p:pic>
        <p:nvPicPr>
          <p:cNvPr id="42" name="Imagen 41" descr="Patrón de fondo&#10;&#10;Descripción generada automáticamente">
            <a:extLst>
              <a:ext uri="{FF2B5EF4-FFF2-40B4-BE49-F238E27FC236}">
                <a16:creationId xmlns:a16="http://schemas.microsoft.com/office/drawing/2014/main" id="{E19A0AE5-6F2A-4C46-BFBA-717A1DBB44E1}"/>
              </a:ext>
            </a:extLst>
          </p:cNvPr>
          <p:cNvPicPr>
            <a:picLocks noChangeAspect="1"/>
          </p:cNvPicPr>
          <p:nvPr userDrawn="1"/>
        </p:nvPicPr>
        <p:blipFill rotWithShape="1">
          <a:blip r:embed="rId15" cstate="screen">
            <a:extLst>
              <a:ext uri="{28A0092B-C50C-407E-A947-70E740481C1C}">
                <a14:useLocalDpi xmlns:a14="http://schemas.microsoft.com/office/drawing/2010/main"/>
              </a:ext>
            </a:extLst>
          </a:blip>
          <a:srcRect l="-1"/>
          <a:stretch/>
        </p:blipFill>
        <p:spPr>
          <a:xfrm>
            <a:off x="5211120" y="3482587"/>
            <a:ext cx="1756206" cy="1716761"/>
          </a:xfrm>
          <a:prstGeom prst="rect">
            <a:avLst/>
          </a:prstGeom>
        </p:spPr>
      </p:pic>
      <p:sp>
        <p:nvSpPr>
          <p:cNvPr id="43" name="Rectángulo 42">
            <a:extLst>
              <a:ext uri="{FF2B5EF4-FFF2-40B4-BE49-F238E27FC236}">
                <a16:creationId xmlns:a16="http://schemas.microsoft.com/office/drawing/2014/main" id="{E2D3912A-1E4E-402A-A3C0-9761CDC5901B}"/>
              </a:ext>
            </a:extLst>
          </p:cNvPr>
          <p:cNvSpPr/>
          <p:nvPr userDrawn="1"/>
        </p:nvSpPr>
        <p:spPr>
          <a:xfrm>
            <a:off x="6967326" y="3474068"/>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4" name="Imagen 43" descr="Un dibujo de un animal&#10;&#10;Descripción generada automáticamente con confianza baja">
            <a:extLst>
              <a:ext uri="{FF2B5EF4-FFF2-40B4-BE49-F238E27FC236}">
                <a16:creationId xmlns:a16="http://schemas.microsoft.com/office/drawing/2014/main" id="{EA525F01-F612-45D5-BEA3-7A4BBA36EA47}"/>
              </a:ext>
            </a:extLst>
          </p:cNvPr>
          <p:cNvPicPr>
            <a:picLocks noChangeAspect="1"/>
          </p:cNvPicPr>
          <p:nvPr userDrawn="1"/>
        </p:nvPicPr>
        <p:blipFill>
          <a:blip r:embed="rId16">
            <a:extLst>
              <a:ext uri="{28A0092B-C50C-407E-A947-70E740481C1C}">
                <a14:useLocalDpi xmlns:a14="http://schemas.microsoft.com/office/drawing/2010/main"/>
              </a:ext>
            </a:extLst>
          </a:blip>
          <a:stretch>
            <a:fillRect/>
          </a:stretch>
        </p:blipFill>
        <p:spPr>
          <a:xfrm>
            <a:off x="7441987" y="3848610"/>
            <a:ext cx="812985" cy="1003529"/>
          </a:xfrm>
          <a:prstGeom prst="rect">
            <a:avLst/>
          </a:prstGeom>
        </p:spPr>
      </p:pic>
      <p:sp>
        <p:nvSpPr>
          <p:cNvPr id="3" name="CuadroTexto 2">
            <a:extLst>
              <a:ext uri="{FF2B5EF4-FFF2-40B4-BE49-F238E27FC236}">
                <a16:creationId xmlns:a16="http://schemas.microsoft.com/office/drawing/2014/main" id="{392C7F8E-841D-4355-9AF1-D492BA4BF8E2}"/>
              </a:ext>
            </a:extLst>
          </p:cNvPr>
          <p:cNvSpPr txBox="1"/>
          <p:nvPr userDrawn="1"/>
        </p:nvSpPr>
        <p:spPr>
          <a:xfrm>
            <a:off x="218393" y="6396906"/>
            <a:ext cx="3352800" cy="369332"/>
          </a:xfrm>
          <a:prstGeom prst="rect">
            <a:avLst/>
          </a:prstGeom>
          <a:noFill/>
        </p:spPr>
        <p:txBody>
          <a:bodyPr wrap="square" rtlCol="0">
            <a:spAutoFit/>
          </a:bodyPr>
          <a:lstStyle/>
          <a:p>
            <a:r>
              <a:rPr lang="en-GB" dirty="0">
                <a:latin typeface="EC Square Sans Pro" panose="020B0506040000020004" pitchFamily="34" charset="0"/>
                <a:hlinkClick r:id="rId17"/>
              </a:rPr>
              <a:t>www.amrfvtraining.eu</a:t>
            </a:r>
            <a:r>
              <a:rPr lang="en-GB" dirty="0">
                <a:latin typeface="EC Square Sans Pro" panose="020B0506040000020004" pitchFamily="34" charset="0"/>
              </a:rPr>
              <a:t>  </a:t>
            </a:r>
          </a:p>
        </p:txBody>
      </p:sp>
    </p:spTree>
    <p:extLst>
      <p:ext uri="{BB962C8B-B14F-4D97-AF65-F5344CB8AC3E}">
        <p14:creationId xmlns:p14="http://schemas.microsoft.com/office/powerpoint/2010/main" val="16167816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7" name="Imagen 6" descr="Patrón de fondo&#10;&#10;Descripción generada automáticamente">
            <a:extLst>
              <a:ext uri="{FF2B5EF4-FFF2-40B4-BE49-F238E27FC236}">
                <a16:creationId xmlns:a16="http://schemas.microsoft.com/office/drawing/2014/main" id="{E1760EA0-4E0F-00B1-FF7E-FF021DC29D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86799" y="1760584"/>
            <a:ext cx="1799280" cy="3468560"/>
          </a:xfrm>
          <a:prstGeom prst="rect">
            <a:avLst/>
          </a:prstGeom>
        </p:spPr>
      </p:pic>
      <p:pic>
        <p:nvPicPr>
          <p:cNvPr id="8" name="Imagen 7" descr="Patrón de fondo&#10;&#10;Descripción generada automáticamente">
            <a:extLst>
              <a:ext uri="{FF2B5EF4-FFF2-40B4-BE49-F238E27FC236}">
                <a16:creationId xmlns:a16="http://schemas.microsoft.com/office/drawing/2014/main" id="{B960A64A-5711-CAB5-6A0B-003BFE820DF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740296" cy="3468560"/>
          </a:xfrm>
          <a:prstGeom prst="rect">
            <a:avLst/>
          </a:prstGeom>
        </p:spPr>
      </p:pic>
      <p:sp>
        <p:nvSpPr>
          <p:cNvPr id="9" name="object 21">
            <a:extLst>
              <a:ext uri="{FF2B5EF4-FFF2-40B4-BE49-F238E27FC236}">
                <a16:creationId xmlns:a16="http://schemas.microsoft.com/office/drawing/2014/main" id="{E547769E-C798-E733-21F6-6FBFA1D54900}"/>
              </a:ext>
            </a:extLst>
          </p:cNvPr>
          <p:cNvSpPr/>
          <p:nvPr userDrawn="1"/>
        </p:nvSpPr>
        <p:spPr>
          <a:xfrm>
            <a:off x="0" y="5187950"/>
            <a:ext cx="8712200" cy="1677670"/>
          </a:xfrm>
          <a:custGeom>
            <a:avLst/>
            <a:gdLst/>
            <a:ahLst/>
            <a:cxnLst/>
            <a:rect l="l" t="t" r="r" b="b"/>
            <a:pathLst>
              <a:path w="8712200" h="1633220">
                <a:moveTo>
                  <a:pt x="8712200" y="1632800"/>
                </a:moveTo>
                <a:lnTo>
                  <a:pt x="0" y="1632800"/>
                </a:lnTo>
                <a:lnTo>
                  <a:pt x="0" y="0"/>
                </a:lnTo>
                <a:lnTo>
                  <a:pt x="8712200" y="0"/>
                </a:lnTo>
                <a:lnTo>
                  <a:pt x="8712200" y="1632800"/>
                </a:lnTo>
                <a:close/>
              </a:path>
            </a:pathLst>
          </a:custGeom>
          <a:solidFill>
            <a:srgbClr val="ECEBEB"/>
          </a:solidFill>
        </p:spPr>
        <p:txBody>
          <a:bodyPr wrap="square" lIns="0" tIns="0" rIns="0" bIns="0" rtlCol="0"/>
          <a:lstStyle/>
          <a:p>
            <a:endParaRPr/>
          </a:p>
        </p:txBody>
      </p:sp>
      <p:pic>
        <p:nvPicPr>
          <p:cNvPr id="11" name="Imagen 10" descr="Logotipo&#10;&#10;Descripción generada automáticamente">
            <a:extLst>
              <a:ext uri="{FF2B5EF4-FFF2-40B4-BE49-F238E27FC236}">
                <a16:creationId xmlns:a16="http://schemas.microsoft.com/office/drawing/2014/main" id="{25014AE0-3808-E0EE-BAC2-9AD3ED814F8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83043" y="311150"/>
            <a:ext cx="2223512" cy="987162"/>
          </a:xfrm>
          <a:prstGeom prst="rect">
            <a:avLst/>
          </a:prstGeom>
        </p:spPr>
      </p:pic>
      <p:sp>
        <p:nvSpPr>
          <p:cNvPr id="12" name="Rectángulo 11">
            <a:extLst>
              <a:ext uri="{FF2B5EF4-FFF2-40B4-BE49-F238E27FC236}">
                <a16:creationId xmlns:a16="http://schemas.microsoft.com/office/drawing/2014/main" id="{A271F1F8-6432-B7E1-CDCF-A0489E081713}"/>
              </a:ext>
            </a:extLst>
          </p:cNvPr>
          <p:cNvSpPr/>
          <p:nvPr userDrawn="1"/>
        </p:nvSpPr>
        <p:spPr>
          <a:xfrm>
            <a:off x="1752600" y="0"/>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A7D257F7-5DF6-2841-5171-A95D9162A6B8}"/>
              </a:ext>
            </a:extLst>
          </p:cNvPr>
          <p:cNvSpPr/>
          <p:nvPr userDrawn="1"/>
        </p:nvSpPr>
        <p:spPr>
          <a:xfrm>
            <a:off x="8690998" y="0"/>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2FDC974B-0ECD-9074-2ED2-884237AAC061}"/>
              </a:ext>
            </a:extLst>
          </p:cNvPr>
          <p:cNvSpPr/>
          <p:nvPr userDrawn="1"/>
        </p:nvSpPr>
        <p:spPr>
          <a:xfrm>
            <a:off x="1752600"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14">
            <a:extLst>
              <a:ext uri="{FF2B5EF4-FFF2-40B4-BE49-F238E27FC236}">
                <a16:creationId xmlns:a16="http://schemas.microsoft.com/office/drawing/2014/main" id="{A9CF4B79-D988-D340-D3EB-0BF9D9F52272}"/>
              </a:ext>
            </a:extLst>
          </p:cNvPr>
          <p:cNvSpPr/>
          <p:nvPr userDrawn="1"/>
        </p:nvSpPr>
        <p:spPr>
          <a:xfrm>
            <a:off x="5225099" y="1727682"/>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a:extLst>
              <a:ext uri="{FF2B5EF4-FFF2-40B4-BE49-F238E27FC236}">
                <a16:creationId xmlns:a16="http://schemas.microsoft.com/office/drawing/2014/main" id="{B72FB196-A172-97A8-BF3E-DD1799CC1A73}"/>
              </a:ext>
            </a:extLst>
          </p:cNvPr>
          <p:cNvSpPr/>
          <p:nvPr userDrawn="1"/>
        </p:nvSpPr>
        <p:spPr>
          <a:xfrm>
            <a:off x="6967326"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321AF208-FA8B-C8C0-11C7-041F7FA064C4}"/>
              </a:ext>
            </a:extLst>
          </p:cNvPr>
          <p:cNvSpPr/>
          <p:nvPr userDrawn="1"/>
        </p:nvSpPr>
        <p:spPr>
          <a:xfrm>
            <a:off x="10427095" y="1727682"/>
            <a:ext cx="1764905"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a:extLst>
              <a:ext uri="{FF2B5EF4-FFF2-40B4-BE49-F238E27FC236}">
                <a16:creationId xmlns:a16="http://schemas.microsoft.com/office/drawing/2014/main" id="{FF8E1E59-A00D-A8DD-3D7E-F74445859AA3}"/>
              </a:ext>
            </a:extLst>
          </p:cNvPr>
          <p:cNvSpPr/>
          <p:nvPr userDrawn="1"/>
        </p:nvSpPr>
        <p:spPr>
          <a:xfrm>
            <a:off x="6967326" y="3474068"/>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22951EF6-ED93-6561-E5E2-5BCEB5022943}"/>
              </a:ext>
            </a:extLst>
          </p:cNvPr>
          <p:cNvSpPr/>
          <p:nvPr userDrawn="1"/>
        </p:nvSpPr>
        <p:spPr>
          <a:xfrm>
            <a:off x="3478675" y="3474068"/>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a:extLst>
              <a:ext uri="{FF2B5EF4-FFF2-40B4-BE49-F238E27FC236}">
                <a16:creationId xmlns:a16="http://schemas.microsoft.com/office/drawing/2014/main" id="{2677BCA0-65A9-6A03-E78C-14D6F7355EFC}"/>
              </a:ext>
            </a:extLst>
          </p:cNvPr>
          <p:cNvSpPr/>
          <p:nvPr userDrawn="1"/>
        </p:nvSpPr>
        <p:spPr>
          <a:xfrm>
            <a:off x="3478675" y="1727682"/>
            <a:ext cx="1746000" cy="17460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Forma libre: forma 20">
            <a:extLst>
              <a:ext uri="{FF2B5EF4-FFF2-40B4-BE49-F238E27FC236}">
                <a16:creationId xmlns:a16="http://schemas.microsoft.com/office/drawing/2014/main" id="{C6C38FAA-0DD0-C440-DD82-19A638597032}"/>
              </a:ext>
            </a:extLst>
          </p:cNvPr>
          <p:cNvSpPr/>
          <p:nvPr userDrawn="1"/>
        </p:nvSpPr>
        <p:spPr>
          <a:xfrm>
            <a:off x="1" y="1734990"/>
            <a:ext cx="1767179" cy="1738692"/>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2" name="Forma libre: forma 21">
            <a:extLst>
              <a:ext uri="{FF2B5EF4-FFF2-40B4-BE49-F238E27FC236}">
                <a16:creationId xmlns:a16="http://schemas.microsoft.com/office/drawing/2014/main" id="{4D80849A-FA86-C6A2-5CA6-533FDD29F1CB}"/>
              </a:ext>
            </a:extLst>
          </p:cNvPr>
          <p:cNvSpPr/>
          <p:nvPr userDrawn="1"/>
        </p:nvSpPr>
        <p:spPr>
          <a:xfrm rot="5400000">
            <a:off x="10447006" y="-10003"/>
            <a:ext cx="1734988" cy="1755003"/>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3" name="Forma libre: forma 22">
            <a:extLst>
              <a:ext uri="{FF2B5EF4-FFF2-40B4-BE49-F238E27FC236}">
                <a16:creationId xmlns:a16="http://schemas.microsoft.com/office/drawing/2014/main" id="{B5432095-F17D-F134-37BE-E1AD4038977A}"/>
              </a:ext>
            </a:extLst>
          </p:cNvPr>
          <p:cNvSpPr/>
          <p:nvPr userDrawn="1"/>
        </p:nvSpPr>
        <p:spPr>
          <a:xfrm>
            <a:off x="10439737" y="3474068"/>
            <a:ext cx="899418" cy="1725460"/>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4" name="Forma libre: forma 23">
            <a:extLst>
              <a:ext uri="{FF2B5EF4-FFF2-40B4-BE49-F238E27FC236}">
                <a16:creationId xmlns:a16="http://schemas.microsoft.com/office/drawing/2014/main" id="{2B212135-2D16-BC16-B10A-8261027A1245}"/>
              </a:ext>
            </a:extLst>
          </p:cNvPr>
          <p:cNvSpPr/>
          <p:nvPr userDrawn="1"/>
        </p:nvSpPr>
        <p:spPr>
          <a:xfrm>
            <a:off x="11339155" y="3474068"/>
            <a:ext cx="859370" cy="172528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5" name="Forma libre: forma 24">
            <a:extLst>
              <a:ext uri="{FF2B5EF4-FFF2-40B4-BE49-F238E27FC236}">
                <a16:creationId xmlns:a16="http://schemas.microsoft.com/office/drawing/2014/main" id="{08D15AD5-9D99-284F-0377-7AACB831B7B7}"/>
              </a:ext>
            </a:extLst>
          </p:cNvPr>
          <p:cNvSpPr/>
          <p:nvPr userDrawn="1"/>
        </p:nvSpPr>
        <p:spPr>
          <a:xfrm rot="10800000">
            <a:off x="0" y="3473682"/>
            <a:ext cx="3478676" cy="1739983"/>
          </a:xfrm>
          <a:custGeom>
            <a:avLst/>
            <a:gdLst>
              <a:gd name="connsiteX0" fmla="*/ 33 w 3478676"/>
              <a:gd name="connsiteY0" fmla="*/ 0 h 1739983"/>
              <a:gd name="connsiteX1" fmla="*/ 3478644 w 3478676"/>
              <a:gd name="connsiteY1" fmla="*/ 0 h 1739983"/>
              <a:gd name="connsiteX2" fmla="*/ 3478676 w 3478676"/>
              <a:gd name="connsiteY2" fmla="*/ 646 h 1739983"/>
              <a:gd name="connsiteX3" fmla="*/ 1917175 w 3478676"/>
              <a:gd name="connsiteY3" fmla="*/ 1731004 h 1739983"/>
              <a:gd name="connsiteX4" fmla="*/ 1739359 w 3478676"/>
              <a:gd name="connsiteY4" fmla="*/ 1739983 h 1739983"/>
              <a:gd name="connsiteX5" fmla="*/ 1739318 w 3478676"/>
              <a:gd name="connsiteY5" fmla="*/ 1739983 h 1739983"/>
              <a:gd name="connsiteX6" fmla="*/ 1561501 w 3478676"/>
              <a:gd name="connsiteY6" fmla="*/ 1731004 h 1739983"/>
              <a:gd name="connsiteX7" fmla="*/ 0 w 3478676"/>
              <a:gd name="connsiteY7" fmla="*/ 646 h 17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676" h="1739983">
                <a:moveTo>
                  <a:pt x="33" y="0"/>
                </a:moveTo>
                <a:lnTo>
                  <a:pt x="3478644" y="0"/>
                </a:lnTo>
                <a:lnTo>
                  <a:pt x="3478676" y="646"/>
                </a:lnTo>
                <a:cubicBezTo>
                  <a:pt x="3478676" y="901218"/>
                  <a:pt x="2794247" y="1641933"/>
                  <a:pt x="1917175" y="1731004"/>
                </a:cubicBezTo>
                <a:lnTo>
                  <a:pt x="1739359" y="1739983"/>
                </a:lnTo>
                <a:lnTo>
                  <a:pt x="1739318" y="1739983"/>
                </a:lnTo>
                <a:lnTo>
                  <a:pt x="1561501" y="1731004"/>
                </a:lnTo>
                <a:cubicBezTo>
                  <a:pt x="684429" y="1641933"/>
                  <a:pt x="0" y="901218"/>
                  <a:pt x="0" y="646"/>
                </a:cubicBezTo>
                <a:close/>
              </a:path>
            </a:pathLst>
          </a:cu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26" name="Imagen 25" descr="Un dibujo de un animal&#10;&#10;Descripción generada automáticamente con confianza baja">
            <a:extLst>
              <a:ext uri="{FF2B5EF4-FFF2-40B4-BE49-F238E27FC236}">
                <a16:creationId xmlns:a16="http://schemas.microsoft.com/office/drawing/2014/main" id="{B3029CFC-D29C-1E58-93B8-EEE4673A425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5502165" y="2061761"/>
            <a:ext cx="1105152" cy="1181369"/>
          </a:xfrm>
          <a:prstGeom prst="rect">
            <a:avLst/>
          </a:prstGeom>
        </p:spPr>
      </p:pic>
      <p:pic>
        <p:nvPicPr>
          <p:cNvPr id="27" name="Imagen 26" descr="Un dibujo de un animal&#10;&#10;Descripción generada automáticamente con confianza baja">
            <a:extLst>
              <a:ext uri="{FF2B5EF4-FFF2-40B4-BE49-F238E27FC236}">
                <a16:creationId xmlns:a16="http://schemas.microsoft.com/office/drawing/2014/main" id="{27DBD291-B2BD-7D5A-4D91-2972E5717124}"/>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441987" y="3848610"/>
            <a:ext cx="812985" cy="1003529"/>
          </a:xfrm>
          <a:prstGeom prst="rect">
            <a:avLst/>
          </a:prstGeom>
        </p:spPr>
      </p:pic>
      <p:pic>
        <p:nvPicPr>
          <p:cNvPr id="28" name="Imagen 27" descr="Un dibujo de un perro&#10;&#10;Descripción generada automáticamente con confianza media">
            <a:extLst>
              <a:ext uri="{FF2B5EF4-FFF2-40B4-BE49-F238E27FC236}">
                <a16:creationId xmlns:a16="http://schemas.microsoft.com/office/drawing/2014/main" id="{F4F72544-21FA-D0B6-E9A9-5DA842FFBBB9}"/>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2087794" y="502655"/>
            <a:ext cx="1028934" cy="711362"/>
          </a:xfrm>
          <a:prstGeom prst="rect">
            <a:avLst/>
          </a:prstGeom>
        </p:spPr>
      </p:pic>
      <p:pic>
        <p:nvPicPr>
          <p:cNvPr id="29" name="Imagen 28" descr="Imagen que contiene dibujo, reloj&#10;&#10;Descripción generada automáticamente">
            <a:extLst>
              <a:ext uri="{FF2B5EF4-FFF2-40B4-BE49-F238E27FC236}">
                <a16:creationId xmlns:a16="http://schemas.microsoft.com/office/drawing/2014/main" id="{7F8C2F8C-24C0-6430-68A4-9608657DDEF6}"/>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10857162" y="2214195"/>
            <a:ext cx="927311" cy="876500"/>
          </a:xfrm>
          <a:prstGeom prst="rect">
            <a:avLst/>
          </a:prstGeom>
        </p:spPr>
      </p:pic>
      <p:pic>
        <p:nvPicPr>
          <p:cNvPr id="30" name="Imagen 29" descr="Dibujo en blanco y negro&#10;&#10;Descripción generada automáticamente con confianza baja">
            <a:extLst>
              <a:ext uri="{FF2B5EF4-FFF2-40B4-BE49-F238E27FC236}">
                <a16:creationId xmlns:a16="http://schemas.microsoft.com/office/drawing/2014/main" id="{9309A531-DC57-6595-EE46-2A7B2E23FB75}"/>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9049706" y="358533"/>
            <a:ext cx="978123" cy="1028934"/>
          </a:xfrm>
          <a:prstGeom prst="rect">
            <a:avLst/>
          </a:prstGeom>
        </p:spPr>
      </p:pic>
      <p:pic>
        <p:nvPicPr>
          <p:cNvPr id="32" name="Imagen 31" descr="Un dibujo de un animal&#10;&#10;Descripción generada automáticamente con confianza baja">
            <a:extLst>
              <a:ext uri="{FF2B5EF4-FFF2-40B4-BE49-F238E27FC236}">
                <a16:creationId xmlns:a16="http://schemas.microsoft.com/office/drawing/2014/main" id="{712E000E-D939-84E0-6275-239044DF5B52}"/>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2106848" y="2038032"/>
            <a:ext cx="990826" cy="1041637"/>
          </a:xfrm>
          <a:prstGeom prst="rect">
            <a:avLst/>
          </a:prstGeom>
        </p:spPr>
      </p:pic>
      <p:pic>
        <p:nvPicPr>
          <p:cNvPr id="33" name="Imagen 32" descr="Imagen que contiene Texto&#10;&#10;Descripción generada automáticamente">
            <a:extLst>
              <a:ext uri="{FF2B5EF4-FFF2-40B4-BE49-F238E27FC236}">
                <a16:creationId xmlns:a16="http://schemas.microsoft.com/office/drawing/2014/main" id="{9F901DE5-C3AF-6E17-54F9-4CED5A9FEE97}"/>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3848798" y="4063551"/>
            <a:ext cx="1028934" cy="749471"/>
          </a:xfrm>
          <a:prstGeom prst="rect">
            <a:avLst/>
          </a:prstGeom>
        </p:spPr>
      </p:pic>
      <p:sp>
        <p:nvSpPr>
          <p:cNvPr id="35" name="Marcador de texto 34">
            <a:extLst>
              <a:ext uri="{FF2B5EF4-FFF2-40B4-BE49-F238E27FC236}">
                <a16:creationId xmlns:a16="http://schemas.microsoft.com/office/drawing/2014/main" id="{07E29EFD-C0C4-495B-1ABB-1ABCDF39870D}"/>
              </a:ext>
            </a:extLst>
          </p:cNvPr>
          <p:cNvSpPr>
            <a:spLocks noGrp="1"/>
          </p:cNvSpPr>
          <p:nvPr>
            <p:ph type="body" sz="quarter" idx="10" hasCustomPrompt="1"/>
          </p:nvPr>
        </p:nvSpPr>
        <p:spPr>
          <a:xfrm>
            <a:off x="381000" y="5586413"/>
            <a:ext cx="7874000" cy="781632"/>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r>
              <a:rPr lang="es-ES" dirty="0"/>
              <a:t> </a:t>
            </a:r>
            <a:r>
              <a:rPr lang="es-ES" dirty="0" err="1"/>
              <a:t>of</a:t>
            </a:r>
            <a:r>
              <a:rPr lang="es-ES" dirty="0"/>
              <a:t> </a:t>
            </a:r>
            <a:r>
              <a:rPr lang="es-ES" dirty="0" err="1"/>
              <a:t>the</a:t>
            </a:r>
            <a:r>
              <a:rPr lang="es-ES" dirty="0"/>
              <a:t> </a:t>
            </a:r>
            <a:r>
              <a:rPr lang="es-ES" dirty="0" err="1"/>
              <a:t>presentation</a:t>
            </a:r>
            <a:endParaRPr lang="es-ES" dirty="0"/>
          </a:p>
        </p:txBody>
      </p:sp>
      <p:sp>
        <p:nvSpPr>
          <p:cNvPr id="36" name="Marcador de texto 34">
            <a:extLst>
              <a:ext uri="{FF2B5EF4-FFF2-40B4-BE49-F238E27FC236}">
                <a16:creationId xmlns:a16="http://schemas.microsoft.com/office/drawing/2014/main" id="{53BDFECB-4DA6-72A4-8ABD-2FC20B988984}"/>
              </a:ext>
            </a:extLst>
          </p:cNvPr>
          <p:cNvSpPr>
            <a:spLocks noGrp="1"/>
          </p:cNvSpPr>
          <p:nvPr>
            <p:ph type="body" sz="quarter" idx="11" hasCustomPrompt="1"/>
          </p:nvPr>
        </p:nvSpPr>
        <p:spPr>
          <a:xfrm>
            <a:off x="381000" y="6402744"/>
            <a:ext cx="2971800" cy="371080"/>
          </a:xfrm>
          <a:prstGeom prst="rect">
            <a:avLst/>
          </a:prstGeom>
        </p:spPr>
        <p:txBody>
          <a:bodyPr/>
          <a:lstStyle>
            <a:lvl1pPr>
              <a:defRPr sz="1600">
                <a:solidFill>
                  <a:schemeClr val="tx1"/>
                </a:solidFill>
                <a:latin typeface="Arial" panose="020B0604020202020204" pitchFamily="34" charset="0"/>
                <a:cs typeface="Arial" panose="020B0604020202020204" pitchFamily="34" charset="0"/>
              </a:defRPr>
            </a:lvl1pPr>
          </a:lstStyle>
          <a:p>
            <a:pPr lvl="0"/>
            <a:r>
              <a:rPr lang="es-ES" dirty="0"/>
              <a:t>Date</a:t>
            </a:r>
          </a:p>
        </p:txBody>
      </p:sp>
      <p:pic>
        <p:nvPicPr>
          <p:cNvPr id="31" name="Imagen 30" descr="Interfaz de usuario gráfica&#10;&#10;Descripción generada automáticamente">
            <a:extLst>
              <a:ext uri="{FF2B5EF4-FFF2-40B4-BE49-F238E27FC236}">
                <a16:creationId xmlns:a16="http://schemas.microsoft.com/office/drawing/2014/main" id="{CAFA4BC5-2257-40A4-B395-98CD2A8A41B0}"/>
              </a:ext>
            </a:extLst>
          </p:cNvPr>
          <p:cNvPicPr/>
          <p:nvPr userDrawn="1"/>
        </p:nvPicPr>
        <p:blipFill>
          <a:blip r:embed="rId11" r:link="rId12" cstate="email">
            <a:extLst>
              <a:ext uri="{28A0092B-C50C-407E-A947-70E740481C1C}">
                <a14:useLocalDpi xmlns:a14="http://schemas.microsoft.com/office/drawing/2010/main" val="0"/>
              </a:ext>
            </a:extLst>
          </a:blip>
          <a:srcRect/>
          <a:stretch>
            <a:fillRect/>
          </a:stretch>
        </p:blipFill>
        <p:spPr bwMode="auto">
          <a:xfrm>
            <a:off x="8771579" y="5797550"/>
            <a:ext cx="3429000" cy="838200"/>
          </a:xfrm>
          <a:prstGeom prst="rect">
            <a:avLst/>
          </a:prstGeom>
          <a:noFill/>
          <a:ln>
            <a:noFill/>
          </a:ln>
        </p:spPr>
      </p:pic>
    </p:spTree>
    <p:extLst>
      <p:ext uri="{BB962C8B-B14F-4D97-AF65-F5344CB8AC3E}">
        <p14:creationId xmlns:p14="http://schemas.microsoft.com/office/powerpoint/2010/main" val="33748326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BE46563-0AF8-D4CE-73C0-03D0CBEB89E0}"/>
              </a:ext>
            </a:extLst>
          </p:cNvPr>
          <p:cNvSpPr/>
          <p:nvPr userDrawn="1"/>
        </p:nvSpPr>
        <p:spPr>
          <a:xfrm>
            <a:off x="6096001" y="0"/>
            <a:ext cx="6142017" cy="602615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object 3">
            <a:extLst>
              <a:ext uri="{FF2B5EF4-FFF2-40B4-BE49-F238E27FC236}">
                <a16:creationId xmlns:a16="http://schemas.microsoft.com/office/drawing/2014/main" id="{BA9409D1-A9BD-5F7D-AF9C-32F07DE1ED4B}"/>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6096000" cy="6865200"/>
          </a:xfrm>
          <a:prstGeom prst="rect">
            <a:avLst/>
          </a:prstGeom>
        </p:spPr>
      </p:pic>
      <p:pic>
        <p:nvPicPr>
          <p:cNvPr id="24" name="Imagen 23" descr="Logotipo&#10;&#10;Descripción generada automáticamente">
            <a:extLst>
              <a:ext uri="{FF2B5EF4-FFF2-40B4-BE49-F238E27FC236}">
                <a16:creationId xmlns:a16="http://schemas.microsoft.com/office/drawing/2014/main" id="{CD3A48FE-86EE-9668-0A0C-95A6EB20177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1366" y="140623"/>
            <a:ext cx="2149620" cy="954357"/>
          </a:xfrm>
          <a:prstGeom prst="rect">
            <a:avLst/>
          </a:prstGeom>
        </p:spPr>
      </p:pic>
      <p:sp>
        <p:nvSpPr>
          <p:cNvPr id="35" name="Marcador de texto 33">
            <a:extLst>
              <a:ext uri="{FF2B5EF4-FFF2-40B4-BE49-F238E27FC236}">
                <a16:creationId xmlns:a16="http://schemas.microsoft.com/office/drawing/2014/main" id="{850E120E-924B-F0F4-3400-13B1861D1B2E}"/>
              </a:ext>
            </a:extLst>
          </p:cNvPr>
          <p:cNvSpPr>
            <a:spLocks noGrp="1"/>
          </p:cNvSpPr>
          <p:nvPr>
            <p:ph type="body" sz="quarter" idx="11"/>
          </p:nvPr>
        </p:nvSpPr>
        <p:spPr>
          <a:xfrm>
            <a:off x="6132925" y="5520247"/>
            <a:ext cx="4495800" cy="323855"/>
          </a:xfrm>
          <a:prstGeom prst="rect">
            <a:avLst/>
          </a:prstGeom>
        </p:spPr>
        <p:txBody>
          <a:bodyPr/>
          <a:lstStyle>
            <a:lvl1pPr>
              <a:defRPr sz="1400">
                <a:solidFill>
                  <a:srgbClr val="003399"/>
                </a:solidFill>
                <a:latin typeface="Arial" panose="020B0604020202020204" pitchFamily="34" charset="0"/>
                <a:cs typeface="Arial" panose="020B0604020202020204" pitchFamily="34" charset="0"/>
              </a:defRPr>
            </a:lvl1pPr>
          </a:lstStyle>
          <a:p>
            <a:pPr lvl="0"/>
            <a:endParaRPr lang="es-ES" dirty="0"/>
          </a:p>
        </p:txBody>
      </p:sp>
      <p:sp>
        <p:nvSpPr>
          <p:cNvPr id="5" name="CuadroTexto 4">
            <a:extLst>
              <a:ext uri="{FF2B5EF4-FFF2-40B4-BE49-F238E27FC236}">
                <a16:creationId xmlns:a16="http://schemas.microsoft.com/office/drawing/2014/main" id="{CBC18AA7-8C1D-4C1C-B629-AA10E16721CA}"/>
              </a:ext>
            </a:extLst>
          </p:cNvPr>
          <p:cNvSpPr txBox="1"/>
          <p:nvPr userDrawn="1"/>
        </p:nvSpPr>
        <p:spPr>
          <a:xfrm>
            <a:off x="6147014" y="3768943"/>
            <a:ext cx="6044986" cy="1477328"/>
          </a:xfrm>
          <a:prstGeom prst="rect">
            <a:avLst/>
          </a:prstGeom>
          <a:noFill/>
        </p:spPr>
        <p:txBody>
          <a:bodyPr wrap="square" rtlCol="0">
            <a:spAutoFit/>
          </a:bodyPr>
          <a:lstStyle/>
          <a:p>
            <a:pPr algn="l"/>
            <a:r>
              <a:rPr lang="en-GB" sz="2400" noProof="0" dirty="0">
                <a:solidFill>
                  <a:srgbClr val="003399"/>
                </a:solidFill>
                <a:latin typeface="EC Square Sans Pro" panose="020B0506040000020004" pitchFamily="34" charset="0"/>
              </a:rPr>
              <a:t>Hands-on Training for Farmers and Veterinarians: New measures to fight antimicrobial resistance</a:t>
            </a:r>
          </a:p>
          <a:p>
            <a:endParaRPr lang="es-ES" dirty="0"/>
          </a:p>
        </p:txBody>
      </p:sp>
      <p:sp>
        <p:nvSpPr>
          <p:cNvPr id="49" name="Forma libre: forma 48">
            <a:extLst>
              <a:ext uri="{FF2B5EF4-FFF2-40B4-BE49-F238E27FC236}">
                <a16:creationId xmlns:a16="http://schemas.microsoft.com/office/drawing/2014/main" id="{99B70937-9FCE-4E40-9DC7-4643157CE967}"/>
              </a:ext>
            </a:extLst>
          </p:cNvPr>
          <p:cNvSpPr/>
          <p:nvPr userDrawn="1"/>
        </p:nvSpPr>
        <p:spPr>
          <a:xfrm>
            <a:off x="11117114" y="37"/>
            <a:ext cx="596428" cy="1094944"/>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50" name="Forma libre: forma 49">
            <a:extLst>
              <a:ext uri="{FF2B5EF4-FFF2-40B4-BE49-F238E27FC236}">
                <a16:creationId xmlns:a16="http://schemas.microsoft.com/office/drawing/2014/main" id="{BC2C4231-8099-45D5-A8F4-A94E560FC273}"/>
              </a:ext>
            </a:extLst>
          </p:cNvPr>
          <p:cNvSpPr/>
          <p:nvPr userDrawn="1"/>
        </p:nvSpPr>
        <p:spPr>
          <a:xfrm>
            <a:off x="11691448" y="1"/>
            <a:ext cx="546569" cy="109483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51" name="Imagen 50" descr="Interfaz de usuario gráfica&#10;&#10;Descripción generada automáticamente">
            <a:extLst>
              <a:ext uri="{FF2B5EF4-FFF2-40B4-BE49-F238E27FC236}">
                <a16:creationId xmlns:a16="http://schemas.microsoft.com/office/drawing/2014/main" id="{1007B104-92BA-4BA5-A656-DA433D20A54C}"/>
              </a:ext>
            </a:extLst>
          </p:cNvPr>
          <p:cNvPicPr/>
          <p:nvPr userDrawn="1"/>
        </p:nvPicPr>
        <p:blipFill>
          <a:blip r:embed="rId4" r:link="rId5" cstate="email">
            <a:extLst>
              <a:ext uri="{28A0092B-C50C-407E-A947-70E740481C1C}">
                <a14:useLocalDpi xmlns:a14="http://schemas.microsoft.com/office/drawing/2010/main" val="0"/>
              </a:ext>
            </a:extLst>
          </a:blip>
          <a:srcRect/>
          <a:stretch>
            <a:fillRect/>
          </a:stretch>
        </p:blipFill>
        <p:spPr bwMode="auto">
          <a:xfrm>
            <a:off x="9829800" y="6163744"/>
            <a:ext cx="2338705" cy="577850"/>
          </a:xfrm>
          <a:prstGeom prst="rect">
            <a:avLst/>
          </a:prstGeom>
          <a:noFill/>
          <a:ln>
            <a:noFill/>
          </a:ln>
        </p:spPr>
      </p:pic>
      <p:pic>
        <p:nvPicPr>
          <p:cNvPr id="52" name="Imagen 51">
            <a:extLst>
              <a:ext uri="{FF2B5EF4-FFF2-40B4-BE49-F238E27FC236}">
                <a16:creationId xmlns:a16="http://schemas.microsoft.com/office/drawing/2014/main" id="{D0623596-029B-4771-9426-C8E363EAA4D6}"/>
              </a:ext>
            </a:extLst>
          </p:cNvPr>
          <p:cNvPicPr>
            <a:picLocks noChangeAspect="1"/>
          </p:cNvPicPr>
          <p:nvPr userDrawn="1"/>
        </p:nvPicPr>
        <p:blipFill>
          <a:blip r:embed="rId6"/>
          <a:stretch>
            <a:fillRect/>
          </a:stretch>
        </p:blipFill>
        <p:spPr>
          <a:xfrm>
            <a:off x="9128521" y="6212610"/>
            <a:ext cx="471757" cy="498869"/>
          </a:xfrm>
          <a:prstGeom prst="rect">
            <a:avLst/>
          </a:prstGeom>
        </p:spPr>
      </p:pic>
      <p:pic>
        <p:nvPicPr>
          <p:cNvPr id="53" name="Imagen 52">
            <a:extLst>
              <a:ext uri="{FF2B5EF4-FFF2-40B4-BE49-F238E27FC236}">
                <a16:creationId xmlns:a16="http://schemas.microsoft.com/office/drawing/2014/main" id="{3BB0B30D-01E9-4A41-88D1-70C8118CB0F3}"/>
              </a:ext>
            </a:extLst>
          </p:cNvPr>
          <p:cNvPicPr>
            <a:picLocks noChangeAspect="1"/>
          </p:cNvPicPr>
          <p:nvPr userDrawn="1"/>
        </p:nvPicPr>
        <p:blipFill>
          <a:blip r:embed="rId7"/>
          <a:stretch>
            <a:fillRect/>
          </a:stretch>
        </p:blipFill>
        <p:spPr>
          <a:xfrm>
            <a:off x="7376219" y="6283101"/>
            <a:ext cx="347040" cy="428378"/>
          </a:xfrm>
          <a:prstGeom prst="rect">
            <a:avLst/>
          </a:prstGeom>
        </p:spPr>
      </p:pic>
      <p:pic>
        <p:nvPicPr>
          <p:cNvPr id="54" name="Imagen 53">
            <a:extLst>
              <a:ext uri="{FF2B5EF4-FFF2-40B4-BE49-F238E27FC236}">
                <a16:creationId xmlns:a16="http://schemas.microsoft.com/office/drawing/2014/main" id="{68A7E0D9-EDEA-4FCF-A76C-ED2C5DD3E804}"/>
              </a:ext>
            </a:extLst>
          </p:cNvPr>
          <p:cNvPicPr>
            <a:picLocks noChangeAspect="1"/>
          </p:cNvPicPr>
          <p:nvPr userDrawn="1"/>
        </p:nvPicPr>
        <p:blipFill>
          <a:blip r:embed="rId8"/>
          <a:stretch>
            <a:fillRect/>
          </a:stretch>
        </p:blipFill>
        <p:spPr>
          <a:xfrm>
            <a:off x="7851973" y="6413241"/>
            <a:ext cx="444645" cy="298238"/>
          </a:xfrm>
          <a:prstGeom prst="rect">
            <a:avLst/>
          </a:prstGeom>
        </p:spPr>
      </p:pic>
      <p:pic>
        <p:nvPicPr>
          <p:cNvPr id="55" name="Imagen 54">
            <a:extLst>
              <a:ext uri="{FF2B5EF4-FFF2-40B4-BE49-F238E27FC236}">
                <a16:creationId xmlns:a16="http://schemas.microsoft.com/office/drawing/2014/main" id="{CA02A5FD-DBD4-4C48-8334-C26BA224D2A8}"/>
              </a:ext>
            </a:extLst>
          </p:cNvPr>
          <p:cNvPicPr>
            <a:picLocks noChangeAspect="1"/>
          </p:cNvPicPr>
          <p:nvPr userDrawn="1"/>
        </p:nvPicPr>
        <p:blipFill>
          <a:blip r:embed="rId9"/>
          <a:stretch>
            <a:fillRect/>
          </a:stretch>
        </p:blipFill>
        <p:spPr>
          <a:xfrm>
            <a:off x="6493141" y="6427744"/>
            <a:ext cx="300184" cy="283735"/>
          </a:xfrm>
          <a:prstGeom prst="rect">
            <a:avLst/>
          </a:prstGeom>
        </p:spPr>
      </p:pic>
      <p:pic>
        <p:nvPicPr>
          <p:cNvPr id="56" name="Imagen 55">
            <a:extLst>
              <a:ext uri="{FF2B5EF4-FFF2-40B4-BE49-F238E27FC236}">
                <a16:creationId xmlns:a16="http://schemas.microsoft.com/office/drawing/2014/main" id="{EAAA8FFC-E26C-4A95-A0EA-8FA61291F3D4}"/>
              </a:ext>
            </a:extLst>
          </p:cNvPr>
          <p:cNvPicPr>
            <a:picLocks noChangeAspect="1"/>
          </p:cNvPicPr>
          <p:nvPr userDrawn="1"/>
        </p:nvPicPr>
        <p:blipFill>
          <a:blip r:embed="rId10"/>
          <a:stretch>
            <a:fillRect/>
          </a:stretch>
        </p:blipFill>
        <p:spPr>
          <a:xfrm>
            <a:off x="6922039" y="6369106"/>
            <a:ext cx="325466" cy="342373"/>
          </a:xfrm>
          <a:prstGeom prst="rect">
            <a:avLst/>
          </a:prstGeom>
        </p:spPr>
      </p:pic>
      <p:pic>
        <p:nvPicPr>
          <p:cNvPr id="57" name="Imagen 56">
            <a:extLst>
              <a:ext uri="{FF2B5EF4-FFF2-40B4-BE49-F238E27FC236}">
                <a16:creationId xmlns:a16="http://schemas.microsoft.com/office/drawing/2014/main" id="{034038C9-3152-4362-9043-8EE045E00000}"/>
              </a:ext>
            </a:extLst>
          </p:cNvPr>
          <p:cNvPicPr>
            <a:picLocks noChangeAspect="1"/>
          </p:cNvPicPr>
          <p:nvPr userDrawn="1"/>
        </p:nvPicPr>
        <p:blipFill>
          <a:blip r:embed="rId11"/>
          <a:stretch>
            <a:fillRect/>
          </a:stretch>
        </p:blipFill>
        <p:spPr>
          <a:xfrm>
            <a:off x="6156196" y="6492569"/>
            <a:ext cx="208231" cy="218910"/>
          </a:xfrm>
          <a:prstGeom prst="rect">
            <a:avLst/>
          </a:prstGeom>
        </p:spPr>
      </p:pic>
      <p:pic>
        <p:nvPicPr>
          <p:cNvPr id="58" name="Imagen 57">
            <a:extLst>
              <a:ext uri="{FF2B5EF4-FFF2-40B4-BE49-F238E27FC236}">
                <a16:creationId xmlns:a16="http://schemas.microsoft.com/office/drawing/2014/main" id="{10C091FD-F9B0-47C5-9AE9-239540332D44}"/>
              </a:ext>
            </a:extLst>
          </p:cNvPr>
          <p:cNvPicPr>
            <a:picLocks noChangeAspect="1"/>
          </p:cNvPicPr>
          <p:nvPr userDrawn="1"/>
        </p:nvPicPr>
        <p:blipFill>
          <a:blip r:embed="rId12"/>
          <a:stretch>
            <a:fillRect/>
          </a:stretch>
        </p:blipFill>
        <p:spPr>
          <a:xfrm>
            <a:off x="8425332" y="6300126"/>
            <a:ext cx="574476" cy="411353"/>
          </a:xfrm>
          <a:prstGeom prst="rect">
            <a:avLst/>
          </a:prstGeom>
        </p:spPr>
      </p:pic>
    </p:spTree>
    <p:extLst>
      <p:ext uri="{BB962C8B-B14F-4D97-AF65-F5344CB8AC3E}">
        <p14:creationId xmlns:p14="http://schemas.microsoft.com/office/powerpoint/2010/main" val="4137381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0CA36E8E-0A33-5274-9B20-FA55833A1773}"/>
              </a:ext>
            </a:extLst>
          </p:cNvPr>
          <p:cNvSpPr/>
          <p:nvPr userDrawn="1"/>
        </p:nvSpPr>
        <p:spPr>
          <a:xfrm>
            <a:off x="0" y="0"/>
            <a:ext cx="12190095" cy="1333499"/>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Rectángulo 8">
            <a:extLst>
              <a:ext uri="{FF2B5EF4-FFF2-40B4-BE49-F238E27FC236}">
                <a16:creationId xmlns:a16="http://schemas.microsoft.com/office/drawing/2014/main" id="{2F22D81F-284A-1E86-CDFC-06EBD9FC61C1}"/>
              </a:ext>
            </a:extLst>
          </p:cNvPr>
          <p:cNvSpPr/>
          <p:nvPr userDrawn="1"/>
        </p:nvSpPr>
        <p:spPr>
          <a:xfrm>
            <a:off x="0" y="1346198"/>
            <a:ext cx="12190095" cy="551180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Forma libre: forma 9">
            <a:extLst>
              <a:ext uri="{FF2B5EF4-FFF2-40B4-BE49-F238E27FC236}">
                <a16:creationId xmlns:a16="http://schemas.microsoft.com/office/drawing/2014/main" id="{84A85037-8DE1-0DBD-A171-577658B9F160}"/>
              </a:ext>
            </a:extLst>
          </p:cNvPr>
          <p:cNvSpPr/>
          <p:nvPr userDrawn="1"/>
        </p:nvSpPr>
        <p:spPr>
          <a:xfrm>
            <a:off x="0" y="-1"/>
            <a:ext cx="666750" cy="1333500"/>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11" name="Imagen 10" descr="Patrón de fondo&#10;&#10;Descripción generada automáticamente">
            <a:extLst>
              <a:ext uri="{FF2B5EF4-FFF2-40B4-BE49-F238E27FC236}">
                <a16:creationId xmlns:a16="http://schemas.microsoft.com/office/drawing/2014/main" id="{D010E416-D3B4-FC0D-F665-03FDFBA7F4F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27528" y="-33210"/>
            <a:ext cx="1364472" cy="2630360"/>
          </a:xfrm>
          <a:prstGeom prst="rect">
            <a:avLst/>
          </a:prstGeom>
        </p:spPr>
      </p:pic>
      <p:sp>
        <p:nvSpPr>
          <p:cNvPr id="13" name="Marcador de texto 12">
            <a:extLst>
              <a:ext uri="{FF2B5EF4-FFF2-40B4-BE49-F238E27FC236}">
                <a16:creationId xmlns:a16="http://schemas.microsoft.com/office/drawing/2014/main" id="{F67356BD-4749-0896-0E29-3E10E5E24FB4}"/>
              </a:ext>
            </a:extLst>
          </p:cNvPr>
          <p:cNvSpPr>
            <a:spLocks noGrp="1"/>
          </p:cNvSpPr>
          <p:nvPr>
            <p:ph type="body" sz="quarter" idx="10" hasCustomPrompt="1"/>
          </p:nvPr>
        </p:nvSpPr>
        <p:spPr>
          <a:xfrm>
            <a:off x="762000" y="463550"/>
            <a:ext cx="9677400" cy="6096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a:t>INDEX</a:t>
            </a:r>
          </a:p>
        </p:txBody>
      </p:sp>
      <p:sp>
        <p:nvSpPr>
          <p:cNvPr id="15" name="Marcador de texto 14">
            <a:extLst>
              <a:ext uri="{FF2B5EF4-FFF2-40B4-BE49-F238E27FC236}">
                <a16:creationId xmlns:a16="http://schemas.microsoft.com/office/drawing/2014/main" id="{D7674A61-571D-8459-8B4C-3884F8256E76}"/>
              </a:ext>
            </a:extLst>
          </p:cNvPr>
          <p:cNvSpPr>
            <a:spLocks noGrp="1"/>
          </p:cNvSpPr>
          <p:nvPr>
            <p:ph type="body" sz="quarter" idx="11" hasCustomPrompt="1"/>
          </p:nvPr>
        </p:nvSpPr>
        <p:spPr>
          <a:xfrm>
            <a:off x="762000" y="2006599"/>
            <a:ext cx="9677400" cy="4191000"/>
          </a:xfrm>
          <a:prstGeom prst="rect">
            <a:avLst/>
          </a:prstGeom>
        </p:spPr>
        <p:txBody>
          <a:bodyPr/>
          <a:lstStyle>
            <a:lvl1pPr marL="342900" indent="-342900">
              <a:spcBef>
                <a:spcPts val="1000"/>
              </a:spcBef>
              <a:buFont typeface="+mj-lt"/>
              <a:buAutoNum type="arabicPeriod"/>
              <a:defRPr sz="1600">
                <a:solidFill>
                  <a:schemeClr val="bg1"/>
                </a:solidFill>
                <a:latin typeface="Arial" panose="020B0604020202020204" pitchFamily="34" charset="0"/>
                <a:cs typeface="Arial" panose="020B0604020202020204" pitchFamily="34" charset="0"/>
              </a:defRPr>
            </a:lvl1pPr>
          </a:lstStyle>
          <a:p>
            <a:pPr lvl="0"/>
            <a:r>
              <a:rPr lang="es-ES_tradnl" dirty="0"/>
              <a:t>P</a:t>
            </a:r>
            <a:r>
              <a:rPr lang="es-ES" dirty="0"/>
              <a:t>unto 1</a:t>
            </a:r>
          </a:p>
          <a:p>
            <a:pPr lvl="0"/>
            <a:r>
              <a:rPr lang="es-ES" dirty="0"/>
              <a:t>Punto 2</a:t>
            </a:r>
          </a:p>
          <a:p>
            <a:pPr lvl="0"/>
            <a:r>
              <a:rPr lang="es-ES" dirty="0"/>
              <a:t>Punto 3</a:t>
            </a:r>
          </a:p>
          <a:p>
            <a:pPr lvl="0"/>
            <a:r>
              <a:rPr lang="es-ES" dirty="0"/>
              <a:t>Punto 4</a:t>
            </a:r>
          </a:p>
          <a:p>
            <a:pPr lvl="0"/>
            <a:r>
              <a:rPr lang="es-ES" dirty="0"/>
              <a:t>Punto 5</a:t>
            </a:r>
          </a:p>
          <a:p>
            <a:pPr lvl="0"/>
            <a:r>
              <a:rPr lang="es-ES" dirty="0"/>
              <a:t>Punto 6</a:t>
            </a:r>
          </a:p>
          <a:p>
            <a:pPr lvl="0"/>
            <a:r>
              <a:rPr lang="es-ES" dirty="0"/>
              <a:t>Punto 7</a:t>
            </a:r>
          </a:p>
          <a:p>
            <a:pPr lvl="0"/>
            <a:r>
              <a:rPr lang="es-ES" dirty="0"/>
              <a:t>Punto 8</a:t>
            </a:r>
          </a:p>
          <a:p>
            <a:pPr lvl="0"/>
            <a:r>
              <a:rPr lang="es-ES" dirty="0"/>
              <a:t>Punto 9</a:t>
            </a:r>
          </a:p>
          <a:p>
            <a:pPr lvl="0"/>
            <a:r>
              <a:rPr lang="es-ES" dirty="0"/>
              <a:t>Punto 10</a:t>
            </a:r>
          </a:p>
        </p:txBody>
      </p:sp>
    </p:spTree>
    <p:extLst>
      <p:ext uri="{BB962C8B-B14F-4D97-AF65-F5344CB8AC3E}">
        <p14:creationId xmlns:p14="http://schemas.microsoft.com/office/powerpoint/2010/main" val="2094232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4937448-765A-F40D-C75A-7DE7E819376F}"/>
              </a:ext>
            </a:extLst>
          </p:cNvPr>
          <p:cNvSpPr/>
          <p:nvPr userDrawn="1"/>
        </p:nvSpPr>
        <p:spPr>
          <a:xfrm>
            <a:off x="11531600" y="1318336"/>
            <a:ext cx="658495" cy="554736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0226527" y="4356"/>
            <a:ext cx="1963420" cy="1310005"/>
            <a:chOff x="10226527" y="4356"/>
            <a:chExt cx="1963420" cy="1310005"/>
          </a:xfrm>
        </p:grpSpPr>
        <p:sp>
          <p:nvSpPr>
            <p:cNvPr id="8" name="object 4">
              <a:extLst>
                <a:ext uri="{FF2B5EF4-FFF2-40B4-BE49-F238E27FC236}">
                  <a16:creationId xmlns:a16="http://schemas.microsoft.com/office/drawing/2014/main" id="{FE2F8714-D35E-CC42-0386-9E2EC442F2A0}"/>
                </a:ext>
              </a:extLst>
            </p:cNvPr>
            <p:cNvSpPr/>
            <p:nvPr/>
          </p:nvSpPr>
          <p:spPr>
            <a:xfrm>
              <a:off x="10879620" y="4356"/>
              <a:ext cx="655320" cy="655320"/>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1534609" y="658939"/>
              <a:ext cx="655320" cy="655320"/>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1534621" y="4363"/>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a:off x="10226527" y="4357"/>
              <a:ext cx="654685" cy="654685"/>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11686469" y="78788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9462631"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18" name="Imagen 17" descr="Imagen que contiene Texto&#10;&#10;Descripción generada automáticamente">
            <a:extLst>
              <a:ext uri="{FF2B5EF4-FFF2-40B4-BE49-F238E27FC236}">
                <a16:creationId xmlns:a16="http://schemas.microsoft.com/office/drawing/2014/main" id="{01EFBFAC-F326-45C6-ABF7-4AD0BDCB445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943957" y="126931"/>
            <a:ext cx="562243" cy="409535"/>
          </a:xfrm>
          <a:prstGeom prst="rect">
            <a:avLst/>
          </a:prstGeom>
        </p:spPr>
      </p:pic>
    </p:spTree>
    <p:extLst>
      <p:ext uri="{BB962C8B-B14F-4D97-AF65-F5344CB8AC3E}">
        <p14:creationId xmlns:p14="http://schemas.microsoft.com/office/powerpoint/2010/main" val="4284044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12" name="object 9">
            <a:extLst>
              <a:ext uri="{FF2B5EF4-FFF2-40B4-BE49-F238E27FC236}">
                <a16:creationId xmlns:a16="http://schemas.microsoft.com/office/drawing/2014/main" id="{770D15C2-5D7B-ED43-C065-94F2462C71C1}"/>
              </a:ext>
            </a:extLst>
          </p:cNvPr>
          <p:cNvSpPr/>
          <p:nvPr userDrawn="1"/>
        </p:nvSpPr>
        <p:spPr>
          <a:xfrm>
            <a:off x="8403917" y="404495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grpSp>
        <p:nvGrpSpPr>
          <p:cNvPr id="13" name="object 10">
            <a:extLst>
              <a:ext uri="{FF2B5EF4-FFF2-40B4-BE49-F238E27FC236}">
                <a16:creationId xmlns:a16="http://schemas.microsoft.com/office/drawing/2014/main" id="{149D66F7-389A-27C8-9535-F6BDB12495A8}"/>
              </a:ext>
            </a:extLst>
          </p:cNvPr>
          <p:cNvGrpSpPr/>
          <p:nvPr userDrawn="1"/>
        </p:nvGrpSpPr>
        <p:grpSpPr>
          <a:xfrm>
            <a:off x="9079412" y="4702224"/>
            <a:ext cx="366395" cy="366395"/>
            <a:chOff x="11699374" y="787880"/>
            <a:chExt cx="366395" cy="366395"/>
          </a:xfrm>
        </p:grpSpPr>
        <p:sp>
          <p:nvSpPr>
            <p:cNvPr id="14" name="object 11">
              <a:extLst>
                <a:ext uri="{FF2B5EF4-FFF2-40B4-BE49-F238E27FC236}">
                  <a16:creationId xmlns:a16="http://schemas.microsoft.com/office/drawing/2014/main" id="{6B046D43-FE73-E956-8C8B-C27DF4114D34}"/>
                </a:ext>
              </a:extLst>
            </p:cNvPr>
            <p:cNvSpPr/>
            <p:nvPr/>
          </p:nvSpPr>
          <p:spPr>
            <a:xfrm>
              <a:off x="11699374" y="787880"/>
              <a:ext cx="252095" cy="366395"/>
            </a:xfrm>
            <a:custGeom>
              <a:avLst/>
              <a:gdLst/>
              <a:ahLst/>
              <a:cxnLst/>
              <a:rect l="l" t="t" r="r" b="b"/>
              <a:pathLst>
                <a:path w="252095" h="366394">
                  <a:moveTo>
                    <a:pt x="117894" y="0"/>
                  </a:moveTo>
                  <a:lnTo>
                    <a:pt x="0" y="204190"/>
                  </a:lnTo>
                  <a:lnTo>
                    <a:pt x="0" y="365912"/>
                  </a:lnTo>
                  <a:lnTo>
                    <a:pt x="189839" y="365912"/>
                  </a:lnTo>
                  <a:lnTo>
                    <a:pt x="139192" y="176898"/>
                  </a:lnTo>
                  <a:lnTo>
                    <a:pt x="219176" y="176898"/>
                  </a:lnTo>
                  <a:lnTo>
                    <a:pt x="251739" y="120484"/>
                  </a:lnTo>
                  <a:lnTo>
                    <a:pt x="188636" y="103581"/>
                  </a:lnTo>
                  <a:lnTo>
                    <a:pt x="149631" y="103581"/>
                  </a:lnTo>
                  <a:lnTo>
                    <a:pt x="145554" y="99504"/>
                  </a:lnTo>
                  <a:lnTo>
                    <a:pt x="145554" y="89446"/>
                  </a:lnTo>
                  <a:lnTo>
                    <a:pt x="149631" y="85369"/>
                  </a:lnTo>
                  <a:lnTo>
                    <a:pt x="178694" y="85369"/>
                  </a:lnTo>
                  <a:lnTo>
                    <a:pt x="175539" y="73596"/>
                  </a:lnTo>
                  <a:lnTo>
                    <a:pt x="132613" y="62103"/>
                  </a:lnTo>
                  <a:lnTo>
                    <a:pt x="132613" y="40640"/>
                  </a:lnTo>
                  <a:lnTo>
                    <a:pt x="131604" y="29312"/>
                  </a:lnTo>
                  <a:lnTo>
                    <a:pt x="128697" y="18648"/>
                  </a:lnTo>
                  <a:lnTo>
                    <a:pt x="124067" y="8819"/>
                  </a:lnTo>
                  <a:lnTo>
                    <a:pt x="117894" y="0"/>
                  </a:lnTo>
                  <a:close/>
                </a:path>
                <a:path w="252095" h="366394">
                  <a:moveTo>
                    <a:pt x="178694" y="85369"/>
                  </a:moveTo>
                  <a:lnTo>
                    <a:pt x="159689" y="85369"/>
                  </a:lnTo>
                  <a:lnTo>
                    <a:pt x="163766" y="89446"/>
                  </a:lnTo>
                  <a:lnTo>
                    <a:pt x="163766" y="99504"/>
                  </a:lnTo>
                  <a:lnTo>
                    <a:pt x="159689" y="103581"/>
                  </a:lnTo>
                  <a:lnTo>
                    <a:pt x="188636" y="103581"/>
                  </a:lnTo>
                  <a:lnTo>
                    <a:pt x="183184" y="102120"/>
                  </a:lnTo>
                  <a:lnTo>
                    <a:pt x="178694" y="85369"/>
                  </a:lnTo>
                  <a:close/>
                </a:path>
              </a:pathLst>
            </a:custGeom>
            <a:solidFill>
              <a:srgbClr val="FFFFFF"/>
            </a:solidFill>
          </p:spPr>
          <p:txBody>
            <a:bodyPr wrap="square" lIns="0" tIns="0" rIns="0" bIns="0" rtlCol="0"/>
            <a:lstStyle/>
            <a:p>
              <a:endParaRPr/>
            </a:p>
          </p:txBody>
        </p:sp>
        <p:pic>
          <p:nvPicPr>
            <p:cNvPr id="15" name="object 12">
              <a:extLst>
                <a:ext uri="{FF2B5EF4-FFF2-40B4-BE49-F238E27FC236}">
                  <a16:creationId xmlns:a16="http://schemas.microsoft.com/office/drawing/2014/main" id="{CAB1DC75-AD94-0D27-7B2A-B2CB1C818F4D}"/>
                </a:ext>
              </a:extLst>
            </p:cNvPr>
            <p:cNvPicPr/>
            <p:nvPr/>
          </p:nvPicPr>
          <p:blipFill>
            <a:blip r:embed="rId2" cstate="screen">
              <a:extLst>
                <a:ext uri="{28A0092B-C50C-407E-A947-70E740481C1C}">
                  <a14:useLocalDpi xmlns:a14="http://schemas.microsoft.com/office/drawing/2010/main"/>
                </a:ext>
              </a:extLst>
            </a:blip>
            <a:stretch>
              <a:fillRect/>
            </a:stretch>
          </p:blipFill>
          <p:spPr>
            <a:xfrm>
              <a:off x="11889220" y="908366"/>
              <a:ext cx="176060" cy="245427"/>
            </a:xfrm>
            <a:prstGeom prst="rect">
              <a:avLst/>
            </a:prstGeom>
          </p:spPr>
        </p:pic>
      </p:gr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8008947" cy="5334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18" name="Imagen 17">
            <a:extLst>
              <a:ext uri="{FF2B5EF4-FFF2-40B4-BE49-F238E27FC236}">
                <a16:creationId xmlns:a16="http://schemas.microsoft.com/office/drawing/2014/main" id="{CF32833A-DE42-477E-8ECB-D31CF466537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745126" y="102088"/>
            <a:ext cx="277784" cy="323865"/>
          </a:xfrm>
          <a:prstGeom prst="rect">
            <a:avLst/>
          </a:prstGeom>
        </p:spPr>
      </p:pic>
      <p:pic>
        <p:nvPicPr>
          <p:cNvPr id="19" name="Imagen 18">
            <a:extLst>
              <a:ext uri="{FF2B5EF4-FFF2-40B4-BE49-F238E27FC236}">
                <a16:creationId xmlns:a16="http://schemas.microsoft.com/office/drawing/2014/main" id="{031C6246-1E84-4ABA-962E-B846279FA4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17704" y="209388"/>
            <a:ext cx="164961" cy="221129"/>
          </a:xfrm>
          <a:prstGeom prst="rect">
            <a:avLst/>
          </a:prstGeom>
        </p:spPr>
      </p:pic>
      <p:pic>
        <p:nvPicPr>
          <p:cNvPr id="20" name="Imagen 19">
            <a:extLst>
              <a:ext uri="{FF2B5EF4-FFF2-40B4-BE49-F238E27FC236}">
                <a16:creationId xmlns:a16="http://schemas.microsoft.com/office/drawing/2014/main" id="{289277BF-206A-4189-B191-D6B66D4EC1E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807505" y="244114"/>
            <a:ext cx="247162" cy="186403"/>
          </a:xfrm>
          <a:prstGeom prst="rect">
            <a:avLst/>
          </a:prstGeom>
        </p:spPr>
      </p:pic>
      <p:pic>
        <p:nvPicPr>
          <p:cNvPr id="21" name="Imagen 20">
            <a:extLst>
              <a:ext uri="{FF2B5EF4-FFF2-40B4-BE49-F238E27FC236}">
                <a16:creationId xmlns:a16="http://schemas.microsoft.com/office/drawing/2014/main" id="{C43C3A26-923F-4AA9-8A83-9442CE62544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549199" y="213985"/>
            <a:ext cx="209412" cy="216532"/>
          </a:xfrm>
          <a:prstGeom prst="rect">
            <a:avLst/>
          </a:prstGeom>
        </p:spPr>
      </p:pic>
      <p:pic>
        <p:nvPicPr>
          <p:cNvPr id="22" name="Imagen 21">
            <a:extLst>
              <a:ext uri="{FF2B5EF4-FFF2-40B4-BE49-F238E27FC236}">
                <a16:creationId xmlns:a16="http://schemas.microsoft.com/office/drawing/2014/main" id="{CDBECE55-D510-45A4-BC30-0396507BFEF0}"/>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983452" y="193210"/>
            <a:ext cx="209411" cy="237307"/>
          </a:xfrm>
          <a:prstGeom prst="rect">
            <a:avLst/>
          </a:prstGeom>
        </p:spPr>
      </p:pic>
      <p:pic>
        <p:nvPicPr>
          <p:cNvPr id="23" name="Imagen 22">
            <a:extLst>
              <a:ext uri="{FF2B5EF4-FFF2-40B4-BE49-F238E27FC236}">
                <a16:creationId xmlns:a16="http://schemas.microsoft.com/office/drawing/2014/main" id="{142D8253-937C-4829-BEC8-A9989C111E6C}"/>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9174215" y="256274"/>
            <a:ext cx="150143" cy="174243"/>
          </a:xfrm>
          <a:prstGeom prst="rect">
            <a:avLst/>
          </a:prstGeom>
        </p:spPr>
      </p:pic>
      <p:pic>
        <p:nvPicPr>
          <p:cNvPr id="24" name="Imagen 23">
            <a:extLst>
              <a:ext uri="{FF2B5EF4-FFF2-40B4-BE49-F238E27FC236}">
                <a16:creationId xmlns:a16="http://schemas.microsoft.com/office/drawing/2014/main" id="{B4F3FD2C-58EA-4684-A79C-DBB58F2D302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1279508" y="191783"/>
            <a:ext cx="300983" cy="238734"/>
          </a:xfrm>
          <a:prstGeom prst="rect">
            <a:avLst/>
          </a:prstGeom>
        </p:spPr>
      </p:pic>
    </p:spTree>
    <p:extLst>
      <p:ext uri="{BB962C8B-B14F-4D97-AF65-F5344CB8AC3E}">
        <p14:creationId xmlns:p14="http://schemas.microsoft.com/office/powerpoint/2010/main" val="545877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4937448-765A-F40D-C75A-7DE7E819376F}"/>
              </a:ext>
            </a:extLst>
          </p:cNvPr>
          <p:cNvSpPr/>
          <p:nvPr userDrawn="1"/>
        </p:nvSpPr>
        <p:spPr>
          <a:xfrm>
            <a:off x="11683122" y="1407866"/>
            <a:ext cx="506973" cy="545783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1691078" y="0"/>
            <a:ext cx="506973" cy="1914348"/>
            <a:chOff x="14162837" y="-3882934"/>
            <a:chExt cx="655320" cy="2576761"/>
          </a:xfrm>
        </p:grpSpPr>
        <p:sp>
          <p:nvSpPr>
            <p:cNvPr id="8" name="object 4">
              <a:extLst>
                <a:ext uri="{FF2B5EF4-FFF2-40B4-BE49-F238E27FC236}">
                  <a16:creationId xmlns:a16="http://schemas.microsoft.com/office/drawing/2014/main" id="{FE2F8714-D35E-CC42-0386-9E2EC442F2A0}"/>
                </a:ext>
              </a:extLst>
            </p:cNvPr>
            <p:cNvSpPr/>
            <p:nvPr/>
          </p:nvSpPr>
          <p:spPr>
            <a:xfrm>
              <a:off x="14162837" y="-3297916"/>
              <a:ext cx="655320" cy="655321"/>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4162837" y="-2643231"/>
              <a:ext cx="655320" cy="655321"/>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4162837" y="-3882934"/>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rot="16200000">
              <a:off x="14136321" y="-1961395"/>
              <a:ext cx="681738" cy="628706"/>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8403917" y="404495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grpSp>
        <p:nvGrpSpPr>
          <p:cNvPr id="13" name="object 10">
            <a:extLst>
              <a:ext uri="{FF2B5EF4-FFF2-40B4-BE49-F238E27FC236}">
                <a16:creationId xmlns:a16="http://schemas.microsoft.com/office/drawing/2014/main" id="{149D66F7-389A-27C8-9535-F6BDB12495A8}"/>
              </a:ext>
            </a:extLst>
          </p:cNvPr>
          <p:cNvGrpSpPr/>
          <p:nvPr userDrawn="1"/>
        </p:nvGrpSpPr>
        <p:grpSpPr>
          <a:xfrm>
            <a:off x="9079412" y="4702224"/>
            <a:ext cx="366395" cy="366395"/>
            <a:chOff x="11699374" y="787880"/>
            <a:chExt cx="366395" cy="366395"/>
          </a:xfrm>
        </p:grpSpPr>
        <p:sp>
          <p:nvSpPr>
            <p:cNvPr id="14" name="object 11">
              <a:extLst>
                <a:ext uri="{FF2B5EF4-FFF2-40B4-BE49-F238E27FC236}">
                  <a16:creationId xmlns:a16="http://schemas.microsoft.com/office/drawing/2014/main" id="{6B046D43-FE73-E956-8C8B-C27DF4114D34}"/>
                </a:ext>
              </a:extLst>
            </p:cNvPr>
            <p:cNvSpPr/>
            <p:nvPr/>
          </p:nvSpPr>
          <p:spPr>
            <a:xfrm>
              <a:off x="11699374" y="787880"/>
              <a:ext cx="252095" cy="366395"/>
            </a:xfrm>
            <a:custGeom>
              <a:avLst/>
              <a:gdLst/>
              <a:ahLst/>
              <a:cxnLst/>
              <a:rect l="l" t="t" r="r" b="b"/>
              <a:pathLst>
                <a:path w="252095" h="366394">
                  <a:moveTo>
                    <a:pt x="117894" y="0"/>
                  </a:moveTo>
                  <a:lnTo>
                    <a:pt x="0" y="204190"/>
                  </a:lnTo>
                  <a:lnTo>
                    <a:pt x="0" y="365912"/>
                  </a:lnTo>
                  <a:lnTo>
                    <a:pt x="189839" y="365912"/>
                  </a:lnTo>
                  <a:lnTo>
                    <a:pt x="139192" y="176898"/>
                  </a:lnTo>
                  <a:lnTo>
                    <a:pt x="219176" y="176898"/>
                  </a:lnTo>
                  <a:lnTo>
                    <a:pt x="251739" y="120484"/>
                  </a:lnTo>
                  <a:lnTo>
                    <a:pt x="188636" y="103581"/>
                  </a:lnTo>
                  <a:lnTo>
                    <a:pt x="149631" y="103581"/>
                  </a:lnTo>
                  <a:lnTo>
                    <a:pt x="145554" y="99504"/>
                  </a:lnTo>
                  <a:lnTo>
                    <a:pt x="145554" y="89446"/>
                  </a:lnTo>
                  <a:lnTo>
                    <a:pt x="149631" y="85369"/>
                  </a:lnTo>
                  <a:lnTo>
                    <a:pt x="178694" y="85369"/>
                  </a:lnTo>
                  <a:lnTo>
                    <a:pt x="175539" y="73596"/>
                  </a:lnTo>
                  <a:lnTo>
                    <a:pt x="132613" y="62103"/>
                  </a:lnTo>
                  <a:lnTo>
                    <a:pt x="132613" y="40640"/>
                  </a:lnTo>
                  <a:lnTo>
                    <a:pt x="131604" y="29312"/>
                  </a:lnTo>
                  <a:lnTo>
                    <a:pt x="128697" y="18648"/>
                  </a:lnTo>
                  <a:lnTo>
                    <a:pt x="124067" y="8819"/>
                  </a:lnTo>
                  <a:lnTo>
                    <a:pt x="117894" y="0"/>
                  </a:lnTo>
                  <a:close/>
                </a:path>
                <a:path w="252095" h="366394">
                  <a:moveTo>
                    <a:pt x="178694" y="85369"/>
                  </a:moveTo>
                  <a:lnTo>
                    <a:pt x="159689" y="85369"/>
                  </a:lnTo>
                  <a:lnTo>
                    <a:pt x="163766" y="89446"/>
                  </a:lnTo>
                  <a:lnTo>
                    <a:pt x="163766" y="99504"/>
                  </a:lnTo>
                  <a:lnTo>
                    <a:pt x="159689" y="103581"/>
                  </a:lnTo>
                  <a:lnTo>
                    <a:pt x="188636" y="103581"/>
                  </a:lnTo>
                  <a:lnTo>
                    <a:pt x="183184" y="102120"/>
                  </a:lnTo>
                  <a:lnTo>
                    <a:pt x="178694" y="85369"/>
                  </a:lnTo>
                  <a:close/>
                </a:path>
              </a:pathLst>
            </a:custGeom>
            <a:solidFill>
              <a:srgbClr val="FFFFFF"/>
            </a:solidFill>
          </p:spPr>
          <p:txBody>
            <a:bodyPr wrap="square" lIns="0" tIns="0" rIns="0" bIns="0" rtlCol="0"/>
            <a:lstStyle/>
            <a:p>
              <a:endParaRPr/>
            </a:p>
          </p:txBody>
        </p:sp>
        <p:pic>
          <p:nvPicPr>
            <p:cNvPr id="15" name="object 12">
              <a:extLst>
                <a:ext uri="{FF2B5EF4-FFF2-40B4-BE49-F238E27FC236}">
                  <a16:creationId xmlns:a16="http://schemas.microsoft.com/office/drawing/2014/main" id="{CAB1DC75-AD94-0D27-7B2A-B2CB1C818F4D}"/>
                </a:ext>
              </a:extLst>
            </p:cNvPr>
            <p:cNvPicPr/>
            <p:nvPr/>
          </p:nvPicPr>
          <p:blipFill>
            <a:blip r:embed="rId2" cstate="screen">
              <a:extLst>
                <a:ext uri="{28A0092B-C50C-407E-A947-70E740481C1C}">
                  <a14:useLocalDpi xmlns:a14="http://schemas.microsoft.com/office/drawing/2010/main"/>
                </a:ext>
              </a:extLst>
            </a:blip>
            <a:stretch>
              <a:fillRect/>
            </a:stretch>
          </p:blipFill>
          <p:spPr>
            <a:xfrm>
              <a:off x="11889220" y="908366"/>
              <a:ext cx="176060" cy="245427"/>
            </a:xfrm>
            <a:prstGeom prst="rect">
              <a:avLst/>
            </a:prstGeom>
          </p:spPr>
        </p:pic>
      </p:gr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8008947" cy="5334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25" name="Imagen 24" descr="Un dibujo de un animal&#10;&#10;Descripción generada automáticamente con confianza baja">
            <a:extLst>
              <a:ext uri="{FF2B5EF4-FFF2-40B4-BE49-F238E27FC236}">
                <a16:creationId xmlns:a16="http://schemas.microsoft.com/office/drawing/2014/main" id="{4E568042-917F-485C-9CFD-4DFCBFEEA29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785108" y="501057"/>
            <a:ext cx="330692" cy="353498"/>
          </a:xfrm>
          <a:prstGeom prst="rect">
            <a:avLst/>
          </a:prstGeom>
        </p:spPr>
      </p:pic>
      <p:pic>
        <p:nvPicPr>
          <p:cNvPr id="26" name="Imagen 25" descr="Un dibujo de un perro&#10;&#10;Descripción generada automáticamente con confianza media">
            <a:extLst>
              <a:ext uri="{FF2B5EF4-FFF2-40B4-BE49-F238E27FC236}">
                <a16:creationId xmlns:a16="http://schemas.microsoft.com/office/drawing/2014/main" id="{7BC131C9-8852-46AA-B76A-DFD310CB0AC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776195" y="1054393"/>
            <a:ext cx="339605" cy="234788"/>
          </a:xfrm>
          <a:prstGeom prst="rect">
            <a:avLst/>
          </a:prstGeom>
        </p:spPr>
      </p:pic>
      <p:pic>
        <p:nvPicPr>
          <p:cNvPr id="27" name="Imagen 26" descr="Imagen que contiene dibujo, reloj&#10;&#10;Descripción generada automáticamente">
            <a:extLst>
              <a:ext uri="{FF2B5EF4-FFF2-40B4-BE49-F238E27FC236}">
                <a16:creationId xmlns:a16="http://schemas.microsoft.com/office/drawing/2014/main" id="{F8F4FC5D-FFCE-47F5-AF86-2506BC6ECBB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781795" y="171489"/>
            <a:ext cx="257128" cy="243039"/>
          </a:xfrm>
          <a:prstGeom prst="rect">
            <a:avLst/>
          </a:prstGeom>
        </p:spPr>
      </p:pic>
    </p:spTree>
    <p:extLst>
      <p:ext uri="{BB962C8B-B14F-4D97-AF65-F5344CB8AC3E}">
        <p14:creationId xmlns:p14="http://schemas.microsoft.com/office/powerpoint/2010/main" val="861326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025168" y="0"/>
            <a:ext cx="1166832" cy="1153793"/>
          </a:xfrm>
          <a:prstGeom prst="rect">
            <a:avLst/>
          </a:prstGeom>
        </p:spPr>
      </p:pic>
    </p:spTree>
    <p:extLst>
      <p:ext uri="{BB962C8B-B14F-4D97-AF65-F5344CB8AC3E}">
        <p14:creationId xmlns:p14="http://schemas.microsoft.com/office/powerpoint/2010/main" val="2627431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3" name="Imagen 2" descr="Imagen que contiene pasto, exterior, campo, mujer&#10;&#10;Descripción generada automáticamente">
            <a:extLst>
              <a:ext uri="{FF2B5EF4-FFF2-40B4-BE49-F238E27FC236}">
                <a16:creationId xmlns:a16="http://schemas.microsoft.com/office/drawing/2014/main" id="{8977CFEE-62C6-7C94-91D6-7965D0B30C1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086600" y="1153793"/>
            <a:ext cx="5105400" cy="5716906"/>
          </a:xfrm>
          <a:prstGeom prst="rect">
            <a:avLst/>
          </a:prstGeom>
        </p:spPr>
      </p:pic>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025168" y="0"/>
            <a:ext cx="1166832" cy="2216150"/>
          </a:xfrm>
          <a:prstGeom prst="rect">
            <a:avLst/>
          </a:prstGeom>
        </p:spPr>
      </p:pic>
    </p:spTree>
    <p:extLst>
      <p:ext uri="{BB962C8B-B14F-4D97-AF65-F5344CB8AC3E}">
        <p14:creationId xmlns:p14="http://schemas.microsoft.com/office/powerpoint/2010/main" val="542744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515871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94E551A-BB3B-42C6-B716-1434B3680A3F}"/>
              </a:ext>
            </a:extLst>
          </p:cNvPr>
          <p:cNvSpPr>
            <a:spLocks noGrp="1"/>
          </p:cNvSpPr>
          <p:nvPr>
            <p:ph type="title"/>
          </p:nvPr>
        </p:nvSpPr>
        <p:spPr>
          <a:xfrm>
            <a:off x="838200" y="365802"/>
            <a:ext cx="10515600" cy="1328018"/>
          </a:xfrm>
          <a:prstGeom prst="rect">
            <a:avLst/>
          </a:prstGeom>
        </p:spPr>
        <p:txBody>
          <a:bodyPr vert="horz" lIns="91440" tIns="45720" rIns="91440" bIns="45720" rtlCol="0" anchor="ctr">
            <a:normAutofit/>
          </a:bodyPr>
          <a:lstStyle/>
          <a:p>
            <a:r>
              <a:rPr lang="es-ES"/>
              <a:t>Haga clic para modificar el estilo de título del patrón</a:t>
            </a:r>
            <a:endParaRPr lang="en-GB"/>
          </a:p>
        </p:txBody>
      </p:sp>
      <p:sp>
        <p:nvSpPr>
          <p:cNvPr id="3" name="Marcador de texto 2">
            <a:extLst>
              <a:ext uri="{FF2B5EF4-FFF2-40B4-BE49-F238E27FC236}">
                <a16:creationId xmlns:a16="http://schemas.microsoft.com/office/drawing/2014/main" id="{3B83A353-A7E1-4917-9DAA-12CDA55DA259}"/>
              </a:ext>
            </a:extLst>
          </p:cNvPr>
          <p:cNvSpPr>
            <a:spLocks noGrp="1"/>
          </p:cNvSpPr>
          <p:nvPr>
            <p:ph type="body" idx="1"/>
          </p:nvPr>
        </p:nvSpPr>
        <p:spPr>
          <a:xfrm>
            <a:off x="838200" y="1829006"/>
            <a:ext cx="10515600" cy="4359396"/>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fecha 3">
            <a:extLst>
              <a:ext uri="{FF2B5EF4-FFF2-40B4-BE49-F238E27FC236}">
                <a16:creationId xmlns:a16="http://schemas.microsoft.com/office/drawing/2014/main" id="{5CC28378-5F95-4358-B601-E1466106A196}"/>
              </a:ext>
            </a:extLst>
          </p:cNvPr>
          <p:cNvSpPr>
            <a:spLocks noGrp="1"/>
          </p:cNvSpPr>
          <p:nvPr>
            <p:ph type="dt" sz="half" idx="2"/>
          </p:nvPr>
        </p:nvSpPr>
        <p:spPr>
          <a:xfrm>
            <a:off x="838200" y="6368122"/>
            <a:ext cx="2743200" cy="365801"/>
          </a:xfrm>
          <a:prstGeom prst="rect">
            <a:avLst/>
          </a:prstGeom>
        </p:spPr>
        <p:txBody>
          <a:bodyPr vert="horz" lIns="91440" tIns="45720" rIns="91440" bIns="45720" rtlCol="0" anchor="ctr"/>
          <a:lstStyle>
            <a:lvl1pPr algn="l">
              <a:defRPr sz="1200">
                <a:solidFill>
                  <a:schemeClr val="tx1">
                    <a:tint val="75000"/>
                  </a:schemeClr>
                </a:solidFill>
              </a:defRPr>
            </a:lvl1pPr>
          </a:lstStyle>
          <a:p>
            <a:fld id="{30A86CA9-5C76-48E9-8C10-71E0AEBF100A}" type="datetimeFigureOut">
              <a:rPr lang="en-GB" smtClean="0"/>
              <a:t>04/04/2024</a:t>
            </a:fld>
            <a:endParaRPr lang="en-GB"/>
          </a:p>
        </p:txBody>
      </p:sp>
      <p:sp>
        <p:nvSpPr>
          <p:cNvPr id="5" name="Marcador de pie de página 4">
            <a:extLst>
              <a:ext uri="{FF2B5EF4-FFF2-40B4-BE49-F238E27FC236}">
                <a16:creationId xmlns:a16="http://schemas.microsoft.com/office/drawing/2014/main" id="{ADEE6140-8899-48E2-A226-6CC09080CFD9}"/>
              </a:ext>
            </a:extLst>
          </p:cNvPr>
          <p:cNvSpPr>
            <a:spLocks noGrp="1"/>
          </p:cNvSpPr>
          <p:nvPr>
            <p:ph type="ftr" sz="quarter" idx="3"/>
          </p:nvPr>
        </p:nvSpPr>
        <p:spPr>
          <a:xfrm>
            <a:off x="4038600" y="6368122"/>
            <a:ext cx="4114800" cy="36580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Marcador de número de diapositiva 5">
            <a:extLst>
              <a:ext uri="{FF2B5EF4-FFF2-40B4-BE49-F238E27FC236}">
                <a16:creationId xmlns:a16="http://schemas.microsoft.com/office/drawing/2014/main" id="{013AB467-D889-4FD7-A264-8E6F4FBD3BD2}"/>
              </a:ext>
            </a:extLst>
          </p:cNvPr>
          <p:cNvSpPr>
            <a:spLocks noGrp="1"/>
          </p:cNvSpPr>
          <p:nvPr>
            <p:ph type="sldNum" sz="quarter" idx="4"/>
          </p:nvPr>
        </p:nvSpPr>
        <p:spPr>
          <a:xfrm>
            <a:off x="8610600" y="6368122"/>
            <a:ext cx="2743200" cy="365801"/>
          </a:xfrm>
          <a:prstGeom prst="rect">
            <a:avLst/>
          </a:prstGeom>
        </p:spPr>
        <p:txBody>
          <a:bodyPr vert="horz" lIns="91440" tIns="45720" rIns="91440" bIns="45720" rtlCol="0" anchor="ctr"/>
          <a:lstStyle>
            <a:lvl1pPr algn="r">
              <a:defRPr sz="1200">
                <a:solidFill>
                  <a:schemeClr val="tx1">
                    <a:tint val="75000"/>
                  </a:schemeClr>
                </a:solidFill>
              </a:defRPr>
            </a:lvl1pPr>
          </a:lstStyle>
          <a:p>
            <a:fld id="{6DBE1240-05FE-447F-AB55-A9B315C83A4B}" type="slidenum">
              <a:rPr lang="en-GB" smtClean="0"/>
              <a:t>‹#›</a:t>
            </a:fld>
            <a:endParaRPr lang="en-GB"/>
          </a:p>
        </p:txBody>
      </p:sp>
    </p:spTree>
    <p:extLst>
      <p:ext uri="{BB962C8B-B14F-4D97-AF65-F5344CB8AC3E}">
        <p14:creationId xmlns:p14="http://schemas.microsoft.com/office/powerpoint/2010/main" val="63667081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3" r:id="rId12"/>
    <p:sldLayoutId id="2147483704" r:id="rId13"/>
    <p:sldLayoutId id="2147483705" r:id="rId14"/>
    <p:sldLayoutId id="2147483672" r:id="rId15"/>
    <p:sldLayoutId id="2147483673" r:id="rId16"/>
    <p:sldLayoutId id="2147483665" r:id="rId17"/>
    <p:sldLayoutId id="2147483666" r:id="rId18"/>
    <p:sldLayoutId id="2147483667" r:id="rId19"/>
    <p:sldLayoutId id="2147483668" r:id="rId20"/>
    <p:sldLayoutId id="2147483669" r:id="rId21"/>
    <p:sldLayoutId id="2147483670" r:id="rId22"/>
    <p:sldLayoutId id="2147483706" r:id="rId23"/>
    <p:sldLayoutId id="2147483707"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image" Target="../media/image108.png"/></Relationships>
</file>

<file path=ppt/slides/_rels/slide1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111.jpeg"/><Relationship Id="rId5" Type="http://schemas.openxmlformats.org/officeDocument/2006/relationships/hyperlink" Target="https://www.today.com/health/mother-spreads-message-about-antibiotic-resistance-after-mrsa-killed-her-t103166" TargetMode="External"/><Relationship Id="rId4" Type="http://schemas.openxmlformats.org/officeDocument/2006/relationships/image" Target="../media/image110.jpeg"/></Relationships>
</file>

<file path=ppt/slides/_rels/slide12.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112.png"/><Relationship Id="rId7" Type="http://schemas.openxmlformats.org/officeDocument/2006/relationships/image" Target="../media/image114.png"/><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89.png"/><Relationship Id="rId10" Type="http://schemas.openxmlformats.org/officeDocument/2006/relationships/image" Target="../media/image88.png"/><Relationship Id="rId4" Type="http://schemas.openxmlformats.org/officeDocument/2006/relationships/image" Target="../media/image113.jpeg"/><Relationship Id="rId9" Type="http://schemas.openxmlformats.org/officeDocument/2006/relationships/image" Target="../media/image115.png"/></Relationships>
</file>

<file path=ppt/slides/_rels/slide1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1.xml"/><Relationship Id="rId1" Type="http://schemas.openxmlformats.org/officeDocument/2006/relationships/slideLayout" Target="../slideLayouts/slideLayout29.xml"/><Relationship Id="rId4" Type="http://schemas.openxmlformats.org/officeDocument/2006/relationships/image" Target="../media/image117.png"/></Relationships>
</file>

<file path=ppt/slides/_rels/slide1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2.xml"/><Relationship Id="rId1" Type="http://schemas.openxmlformats.org/officeDocument/2006/relationships/slideLayout" Target="../slideLayouts/slideLayout20.xml"/><Relationship Id="rId4" Type="http://schemas.openxmlformats.org/officeDocument/2006/relationships/image" Target="../media/image119.png"/></Relationships>
</file>

<file path=ppt/slides/_rels/slide1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4.xml"/><Relationship Id="rId1" Type="http://schemas.openxmlformats.org/officeDocument/2006/relationships/slideLayout" Target="../slideLayouts/slideLayout27.xml"/><Relationship Id="rId4" Type="http://schemas.openxmlformats.org/officeDocument/2006/relationships/image" Target="../media/image122.png"/></Relationships>
</file>

<file path=ppt/slides/_rels/slide17.xml.rels><?xml version="1.0" encoding="UTF-8" standalone="yes"?>
<Relationships xmlns="http://schemas.openxmlformats.org/package/2006/relationships"><Relationship Id="rId8" Type="http://schemas.openxmlformats.org/officeDocument/2006/relationships/image" Target="../media/image128.emf"/><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notesSlide" Target="../notesSlides/notesSlide15.xml"/><Relationship Id="rId1" Type="http://schemas.openxmlformats.org/officeDocument/2006/relationships/slideLayout" Target="../slideLayouts/slideLayout29.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45.png"/><Relationship Id="rId18" Type="http://schemas.openxmlformats.org/officeDocument/2006/relationships/image" Target="../media/image133.png"/><Relationship Id="rId3" Type="http://schemas.openxmlformats.org/officeDocument/2006/relationships/hyperlink" Target="https://www.google.es/url?sa=t&amp;rct=j&amp;q=&amp;esrc=s&amp;source=web&amp;cd=&amp;ved=2ahUKEwj6o42Y_ICDAxWfh_0HHZzmDKEQFnoECA8QAQ&amp;url=https%3A%2F%2Fwww.ema.europa.eu%2Fen%2Fdocuments%2Fscientific-guideline%2Fguideline-reporting-antimicrobial-sales-use-animals-eu-level-denominators-indicators_en.pdf&amp;usg=AOvVaw3pJjQSrOMD76gGkir0t8Q5&amp;opi=89978449" TargetMode="External"/><Relationship Id="rId21" Type="http://schemas.openxmlformats.org/officeDocument/2006/relationships/image" Target="../media/image136.png"/><Relationship Id="rId7" Type="http://schemas.openxmlformats.org/officeDocument/2006/relationships/image" Target="../media/image25.png"/><Relationship Id="rId12" Type="http://schemas.openxmlformats.org/officeDocument/2006/relationships/image" Target="../media/image44.png"/><Relationship Id="rId17" Type="http://schemas.openxmlformats.org/officeDocument/2006/relationships/image" Target="../media/image19.png"/><Relationship Id="rId2" Type="http://schemas.openxmlformats.org/officeDocument/2006/relationships/notesSlide" Target="../notesSlides/notesSlide19.xml"/><Relationship Id="rId16" Type="http://schemas.openxmlformats.org/officeDocument/2006/relationships/image" Target="../media/image132.png"/><Relationship Id="rId20" Type="http://schemas.openxmlformats.org/officeDocument/2006/relationships/image" Target="../media/image135.png"/><Relationship Id="rId1" Type="http://schemas.openxmlformats.org/officeDocument/2006/relationships/slideLayout" Target="../slideLayouts/slideLayout29.xml"/><Relationship Id="rId6" Type="http://schemas.openxmlformats.org/officeDocument/2006/relationships/image" Target="../media/image24.png"/><Relationship Id="rId11" Type="http://schemas.openxmlformats.org/officeDocument/2006/relationships/image" Target="../media/image43.png"/><Relationship Id="rId5" Type="http://schemas.openxmlformats.org/officeDocument/2006/relationships/image" Target="../media/image23.png"/><Relationship Id="rId15" Type="http://schemas.openxmlformats.org/officeDocument/2006/relationships/image" Target="../media/image131.png"/><Relationship Id="rId23" Type="http://schemas.microsoft.com/office/2007/relationships/hdphoto" Target="../media/hdphoto1.wdp"/><Relationship Id="rId10" Type="http://schemas.openxmlformats.org/officeDocument/2006/relationships/image" Target="../media/image28.png"/><Relationship Id="rId19" Type="http://schemas.openxmlformats.org/officeDocument/2006/relationships/image" Target="../media/image134.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130.png"/><Relationship Id="rId22" Type="http://schemas.openxmlformats.org/officeDocument/2006/relationships/image" Target="../media/image137.png"/></Relationships>
</file>

<file path=ppt/slides/_rels/slide22.xml.rels><?xml version="1.0" encoding="UTF-8" standalone="yes"?>
<Relationships xmlns="http://schemas.openxmlformats.org/package/2006/relationships"><Relationship Id="rId3" Type="http://schemas.openxmlformats.org/officeDocument/2006/relationships/image" Target="../media/image138.png"/><Relationship Id="rId7" Type="http://schemas.openxmlformats.org/officeDocument/2006/relationships/image" Target="../media/image142.emf"/><Relationship Id="rId2" Type="http://schemas.openxmlformats.org/officeDocument/2006/relationships/notesSlide" Target="../notesSlides/notesSlide20.xml"/><Relationship Id="rId1" Type="http://schemas.openxmlformats.org/officeDocument/2006/relationships/slideLayout" Target="../slideLayouts/slideLayout29.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emf"/></Relationships>
</file>

<file path=ppt/slides/_rels/slide23.xml.rels><?xml version="1.0" encoding="UTF-8" standalone="yes"?>
<Relationships xmlns="http://schemas.openxmlformats.org/package/2006/relationships"><Relationship Id="rId3" Type="http://schemas.openxmlformats.org/officeDocument/2006/relationships/hyperlink" Target="https://www.ema.europa.eu/en/documents/report/sales-veterinary-antimicrobial-agents-31-european-countries-2022-trends-2010-2022-thirteen-esvac_en.pdf" TargetMode="External"/><Relationship Id="rId2" Type="http://schemas.openxmlformats.org/officeDocument/2006/relationships/notesSlide" Target="../notesSlides/notesSlide21.xml"/><Relationship Id="rId1" Type="http://schemas.openxmlformats.org/officeDocument/2006/relationships/slideLayout" Target="../slideLayouts/slideLayout29.xml"/><Relationship Id="rId5" Type="http://schemas.openxmlformats.org/officeDocument/2006/relationships/image" Target="../media/image144.png"/><Relationship Id="rId4" Type="http://schemas.openxmlformats.org/officeDocument/2006/relationships/image" Target="../media/image143.png"/></Relationships>
</file>

<file path=ppt/slides/_rels/slide2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hyperlink" Target="https://www.ecdc.europa.eu/sites/default/files/documents/JIACRA-III-Antimicrobial-Consumption-and-Resistance-in-Bacteria-from-Humans-and-Animals.pdf" TargetMode="External"/><Relationship Id="rId2" Type="http://schemas.openxmlformats.org/officeDocument/2006/relationships/image" Target="../media/image146.pn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23.xml"/><Relationship Id="rId1" Type="http://schemas.openxmlformats.org/officeDocument/2006/relationships/slideLayout" Target="../slideLayouts/slideLayout29.xml"/><Relationship Id="rId4" Type="http://schemas.openxmlformats.org/officeDocument/2006/relationships/hyperlink" Target="https://www.ecdc.europa.eu/sites/default/files/documents/JIACRA-III-Antimicrobial-Consumption-and-Resistance-in-Bacteria-from-Humans-and-Animals.pdf"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4.xml"/><Relationship Id="rId1" Type="http://schemas.openxmlformats.org/officeDocument/2006/relationships/slideLayout" Target="../slideLayouts/slideLayout29.xml"/><Relationship Id="rId4" Type="http://schemas.openxmlformats.org/officeDocument/2006/relationships/hyperlink" Target="https://www.ecdc.europa.eu/sites/default/files/documents/JIACRA-III-Antimicrobial-Consumption-and-Resistance-in-Bacteria-from-Humans-and-Animals.pdf"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9.xml"/><Relationship Id="rId4" Type="http://schemas.openxmlformats.org/officeDocument/2006/relationships/hyperlink" Target="https://www.ecdc.europa.eu/sites/default/files/documents/JIACRA-III-Antimicrobial-Consumption-and-Resistance-in-Bacteria-from-Humans-and-Animals.pdf"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5.xml"/><Relationship Id="rId1" Type="http://schemas.openxmlformats.org/officeDocument/2006/relationships/slideLayout" Target="../slideLayouts/slideLayout29.xml"/><Relationship Id="rId4" Type="http://schemas.openxmlformats.org/officeDocument/2006/relationships/hyperlink" Target="https://www.ecdc.europa.eu/sites/default/files/documents/JIACRA-III-Antimicrobial-Consumption-and-Resistance-in-Bacteria-from-Humans-and-Animals.pdf"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hyperlink" Target="https://www.ecdc.europa.eu/sites/default/files/documents/JIACRA-III-Antimicrobial-Consumption-and-Resistance-in-Bacteria-from-Humans-and-Animals.pdf" TargetMode="External"/><Relationship Id="rId2" Type="http://schemas.openxmlformats.org/officeDocument/2006/relationships/image" Target="../media/image152.pn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26.xml"/><Relationship Id="rId1" Type="http://schemas.openxmlformats.org/officeDocument/2006/relationships/slideLayout" Target="../slideLayouts/slideLayout29.xml"/><Relationship Id="rId4" Type="http://schemas.openxmlformats.org/officeDocument/2006/relationships/hyperlink" Target="https://www.ecdc.europa.eu/sites/default/files/documents/JIACRA-III-Antimicrobial-Consumption-and-Resistance-in-Bacteria-from-Humans-and-Animals.pdf"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54.png"/><Relationship Id="rId7" Type="http://schemas.openxmlformats.org/officeDocument/2006/relationships/image" Target="../media/image158.svg"/><Relationship Id="rId2" Type="http://schemas.openxmlformats.org/officeDocument/2006/relationships/notesSlide" Target="../notesSlides/notesSlide27.xml"/><Relationship Id="rId1" Type="http://schemas.openxmlformats.org/officeDocument/2006/relationships/slideLayout" Target="../slideLayouts/slideLayout25.xml"/><Relationship Id="rId6" Type="http://schemas.openxmlformats.org/officeDocument/2006/relationships/image" Target="../media/image157.png"/><Relationship Id="rId5" Type="http://schemas.openxmlformats.org/officeDocument/2006/relationships/image" Target="../media/image156.svg"/><Relationship Id="rId4" Type="http://schemas.openxmlformats.org/officeDocument/2006/relationships/image" Target="../media/image155.png"/></Relationships>
</file>

<file path=ppt/slides/_rels/slide33.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28.xml"/><Relationship Id="rId1" Type="http://schemas.openxmlformats.org/officeDocument/2006/relationships/slideLayout" Target="../slideLayouts/slideLayout29.xml"/><Relationship Id="rId5" Type="http://schemas.openxmlformats.org/officeDocument/2006/relationships/image" Target="../media/image161.jpeg"/><Relationship Id="rId4" Type="http://schemas.openxmlformats.org/officeDocument/2006/relationships/image" Target="../media/image160.jpeg"/></Relationships>
</file>

<file path=ppt/slides/_rels/slide34.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29.xml"/><Relationship Id="rId1" Type="http://schemas.openxmlformats.org/officeDocument/2006/relationships/slideLayout" Target="../slideLayouts/slideLayout29.xml"/><Relationship Id="rId5" Type="http://schemas.openxmlformats.org/officeDocument/2006/relationships/image" Target="../media/image88.png"/><Relationship Id="rId4" Type="http://schemas.openxmlformats.org/officeDocument/2006/relationships/image" Target="../media/image163.png"/></Relationships>
</file>

<file path=ppt/slides/_rels/slide35.xml.rels><?xml version="1.0" encoding="UTF-8" standalone="yes"?>
<Relationships xmlns="http://schemas.openxmlformats.org/package/2006/relationships"><Relationship Id="rId3" Type="http://schemas.openxmlformats.org/officeDocument/2006/relationships/image" Target="../media/image164.png"/><Relationship Id="rId7" Type="http://schemas.openxmlformats.org/officeDocument/2006/relationships/image" Target="../media/image167.jpeg"/><Relationship Id="rId2" Type="http://schemas.openxmlformats.org/officeDocument/2006/relationships/notesSlide" Target="../notesSlides/notesSlide30.xml"/><Relationship Id="rId1" Type="http://schemas.openxmlformats.org/officeDocument/2006/relationships/slideLayout" Target="../slideLayouts/slideLayout29.xml"/><Relationship Id="rId6" Type="http://schemas.openxmlformats.org/officeDocument/2006/relationships/image" Target="../media/image166.png"/><Relationship Id="rId5" Type="http://schemas.microsoft.com/office/2017/06/relationships/model3d" Target="../media/model3d1.glb"/><Relationship Id="rId4" Type="http://schemas.openxmlformats.org/officeDocument/2006/relationships/image" Target="../media/image165.png"/></Relationships>
</file>

<file path=ppt/slides/_rels/slide3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31.xml"/><Relationship Id="rId1" Type="http://schemas.openxmlformats.org/officeDocument/2006/relationships/slideLayout" Target="../slideLayouts/slideLayout29.xml"/><Relationship Id="rId4" Type="http://schemas.openxmlformats.org/officeDocument/2006/relationships/hyperlink" Target="https://multimedia.efsa.europa.eu/amr/index.htm"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svg"/><Relationship Id="rId2" Type="http://schemas.openxmlformats.org/officeDocument/2006/relationships/notesSlide" Target="../notesSlides/notesSlide4.xml"/><Relationship Id="rId16" Type="http://schemas.openxmlformats.org/officeDocument/2006/relationships/image" Target="../media/image63.svg"/><Relationship Id="rId1" Type="http://schemas.openxmlformats.org/officeDocument/2006/relationships/slideLayout" Target="../slideLayouts/slideLayout27.xml"/><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6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 Id="rId14" Type="http://schemas.openxmlformats.org/officeDocument/2006/relationships/image" Target="../media/image61.svg"/></Relationships>
</file>

<file path=ppt/slides/_rels/slide7.xml.rels><?xml version="1.0" encoding="UTF-8" standalone="yes"?>
<Relationships xmlns="http://schemas.openxmlformats.org/package/2006/relationships"><Relationship Id="rId13" Type="http://schemas.openxmlformats.org/officeDocument/2006/relationships/image" Target="../media/image60.png"/><Relationship Id="rId18" Type="http://schemas.openxmlformats.org/officeDocument/2006/relationships/image" Target="../media/image75.svg"/><Relationship Id="rId26" Type="http://schemas.openxmlformats.org/officeDocument/2006/relationships/image" Target="../media/image83.svg"/><Relationship Id="rId39" Type="http://schemas.openxmlformats.org/officeDocument/2006/relationships/image" Target="../media/image96.svg"/><Relationship Id="rId21" Type="http://schemas.openxmlformats.org/officeDocument/2006/relationships/image" Target="../media/image78.png"/><Relationship Id="rId34" Type="http://schemas.openxmlformats.org/officeDocument/2006/relationships/image" Target="../media/image91.svg"/><Relationship Id="rId42" Type="http://schemas.openxmlformats.org/officeDocument/2006/relationships/image" Target="../media/image99.png"/><Relationship Id="rId47" Type="http://schemas.openxmlformats.org/officeDocument/2006/relationships/image" Target="../media/image104.svg"/><Relationship Id="rId7" Type="http://schemas.openxmlformats.org/officeDocument/2006/relationships/image" Target="../media/image68.svg"/><Relationship Id="rId2" Type="http://schemas.openxmlformats.org/officeDocument/2006/relationships/notesSlide" Target="../notesSlides/notesSlide5.xml"/><Relationship Id="rId16" Type="http://schemas.openxmlformats.org/officeDocument/2006/relationships/image" Target="../media/image73.svg"/><Relationship Id="rId29" Type="http://schemas.openxmlformats.org/officeDocument/2006/relationships/image" Target="../media/image86.png"/><Relationship Id="rId11" Type="http://schemas.openxmlformats.org/officeDocument/2006/relationships/image" Target="../media/image50.png"/><Relationship Id="rId24" Type="http://schemas.openxmlformats.org/officeDocument/2006/relationships/image" Target="../media/image81.jpeg"/><Relationship Id="rId32" Type="http://schemas.openxmlformats.org/officeDocument/2006/relationships/image" Target="../media/image89.png"/><Relationship Id="rId37" Type="http://schemas.openxmlformats.org/officeDocument/2006/relationships/image" Target="../media/image94.svg"/><Relationship Id="rId40" Type="http://schemas.openxmlformats.org/officeDocument/2006/relationships/image" Target="../media/image97.png"/><Relationship Id="rId45" Type="http://schemas.openxmlformats.org/officeDocument/2006/relationships/image" Target="../media/image102.svg"/><Relationship Id="rId5" Type="http://schemas.openxmlformats.org/officeDocument/2006/relationships/image" Target="../media/image66.png"/><Relationship Id="rId15" Type="http://schemas.openxmlformats.org/officeDocument/2006/relationships/image" Target="../media/image72.png"/><Relationship Id="rId23" Type="http://schemas.openxmlformats.org/officeDocument/2006/relationships/image" Target="../media/image80.png"/><Relationship Id="rId28" Type="http://schemas.openxmlformats.org/officeDocument/2006/relationships/image" Target="../media/image85.svg"/><Relationship Id="rId36" Type="http://schemas.openxmlformats.org/officeDocument/2006/relationships/image" Target="../media/image93.png"/><Relationship Id="rId49" Type="http://schemas.openxmlformats.org/officeDocument/2006/relationships/image" Target="../media/image106.svg"/><Relationship Id="rId10" Type="http://schemas.openxmlformats.org/officeDocument/2006/relationships/image" Target="../media/image71.png"/><Relationship Id="rId19" Type="http://schemas.openxmlformats.org/officeDocument/2006/relationships/image" Target="../media/image76.png"/><Relationship Id="rId31" Type="http://schemas.openxmlformats.org/officeDocument/2006/relationships/image" Target="../media/image88.png"/><Relationship Id="rId44" Type="http://schemas.openxmlformats.org/officeDocument/2006/relationships/image" Target="../media/image101.png"/><Relationship Id="rId4" Type="http://schemas.openxmlformats.org/officeDocument/2006/relationships/image" Target="../media/image65.svg"/><Relationship Id="rId9" Type="http://schemas.openxmlformats.org/officeDocument/2006/relationships/image" Target="../media/image70.svg"/><Relationship Id="rId14" Type="http://schemas.openxmlformats.org/officeDocument/2006/relationships/image" Target="../media/image61.svg"/><Relationship Id="rId22" Type="http://schemas.openxmlformats.org/officeDocument/2006/relationships/image" Target="../media/image79.svg"/><Relationship Id="rId27" Type="http://schemas.openxmlformats.org/officeDocument/2006/relationships/image" Target="../media/image84.png"/><Relationship Id="rId30" Type="http://schemas.openxmlformats.org/officeDocument/2006/relationships/image" Target="../media/image87.svg"/><Relationship Id="rId35" Type="http://schemas.openxmlformats.org/officeDocument/2006/relationships/image" Target="../media/image92.png"/><Relationship Id="rId43" Type="http://schemas.openxmlformats.org/officeDocument/2006/relationships/image" Target="../media/image100.svg"/><Relationship Id="rId48" Type="http://schemas.openxmlformats.org/officeDocument/2006/relationships/image" Target="../media/image105.png"/><Relationship Id="rId8" Type="http://schemas.openxmlformats.org/officeDocument/2006/relationships/image" Target="../media/image69.png"/><Relationship Id="rId3" Type="http://schemas.openxmlformats.org/officeDocument/2006/relationships/image" Target="../media/image64.png"/><Relationship Id="rId12" Type="http://schemas.openxmlformats.org/officeDocument/2006/relationships/image" Target="../media/image51.svg"/><Relationship Id="rId17" Type="http://schemas.openxmlformats.org/officeDocument/2006/relationships/image" Target="../media/image74.png"/><Relationship Id="rId25" Type="http://schemas.openxmlformats.org/officeDocument/2006/relationships/image" Target="../media/image82.png"/><Relationship Id="rId33" Type="http://schemas.openxmlformats.org/officeDocument/2006/relationships/image" Target="../media/image90.png"/><Relationship Id="rId38" Type="http://schemas.openxmlformats.org/officeDocument/2006/relationships/image" Target="../media/image95.png"/><Relationship Id="rId46" Type="http://schemas.openxmlformats.org/officeDocument/2006/relationships/image" Target="../media/image103.png"/><Relationship Id="rId20" Type="http://schemas.openxmlformats.org/officeDocument/2006/relationships/image" Target="../media/image77.svg"/><Relationship Id="rId41" Type="http://schemas.openxmlformats.org/officeDocument/2006/relationships/image" Target="../media/image98.svg"/><Relationship Id="rId1" Type="http://schemas.openxmlformats.org/officeDocument/2006/relationships/slideLayout" Target="../slideLayouts/slideLayout29.xml"/><Relationship Id="rId6" Type="http://schemas.openxmlformats.org/officeDocument/2006/relationships/image" Target="../media/image67.pn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hyperlink" Target="https://ec.europa.eu/eurostat/databrowser/view/tps00001/default/table?lang=en" TargetMode="External"/><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FFCA7E40-6B2B-9773-C96F-35BFBF3437D7}"/>
              </a:ext>
            </a:extLst>
          </p:cNvPr>
          <p:cNvSpPr>
            <a:spLocks noGrp="1"/>
          </p:cNvSpPr>
          <p:nvPr>
            <p:ph type="body" sz="quarter" idx="10"/>
          </p:nvPr>
        </p:nvSpPr>
        <p:spPr/>
        <p:txBody>
          <a:bodyPr/>
          <a:lstStyle/>
          <a:p>
            <a:pPr marL="0" indent="0">
              <a:buNone/>
            </a:pPr>
            <a:r>
              <a:rPr lang="es-ES" sz="3600" b="1" dirty="0">
                <a:latin typeface="EC Square Sans Pro" panose="020B0506040000020004" pitchFamily="34" charset="0"/>
              </a:rPr>
              <a:t>ESTONIA</a:t>
            </a:r>
          </a:p>
        </p:txBody>
      </p:sp>
      <p:sp>
        <p:nvSpPr>
          <p:cNvPr id="3" name="Marcador de texto 2">
            <a:extLst>
              <a:ext uri="{FF2B5EF4-FFF2-40B4-BE49-F238E27FC236}">
                <a16:creationId xmlns:a16="http://schemas.microsoft.com/office/drawing/2014/main" id="{6199F5CC-8AF0-EA86-41C2-17755419A88E}"/>
              </a:ext>
            </a:extLst>
          </p:cNvPr>
          <p:cNvSpPr>
            <a:spLocks noGrp="1"/>
          </p:cNvSpPr>
          <p:nvPr>
            <p:ph type="body" sz="quarter" idx="11"/>
          </p:nvPr>
        </p:nvSpPr>
        <p:spPr/>
        <p:txBody>
          <a:bodyPr/>
          <a:lstStyle/>
          <a:p>
            <a:pPr marL="0" indent="0">
              <a:buNone/>
            </a:pPr>
            <a:r>
              <a:rPr lang="es-ES" dirty="0">
                <a:latin typeface="EC Square Sans Pro" panose="020B0506040000020004" pitchFamily="34" charset="0"/>
              </a:rPr>
              <a:t>10th-11th April 2024</a:t>
            </a:r>
          </a:p>
        </p:txBody>
      </p:sp>
    </p:spTree>
    <p:extLst>
      <p:ext uri="{BB962C8B-B14F-4D97-AF65-F5344CB8AC3E}">
        <p14:creationId xmlns:p14="http://schemas.microsoft.com/office/powerpoint/2010/main" val="2499853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184FCC45-1893-41F1-9A04-085CD0D4288A}"/>
              </a:ext>
            </a:extLst>
          </p:cNvPr>
          <p:cNvSpPr txBox="1"/>
          <p:nvPr/>
        </p:nvSpPr>
        <p:spPr>
          <a:xfrm>
            <a:off x="7581900" y="926971"/>
            <a:ext cx="4419600" cy="5632311"/>
          </a:xfrm>
          <a:prstGeom prst="rect">
            <a:avLst/>
          </a:prstGeom>
          <a:noFill/>
        </p:spPr>
        <p:txBody>
          <a:bodyPr wrap="square">
            <a:spAutoFit/>
          </a:bodyPr>
          <a:lstStyle/>
          <a:p>
            <a:pPr algn="ctr"/>
            <a:r>
              <a:rPr lang="en-GB" sz="4000" b="1" dirty="0">
                <a:solidFill>
                  <a:srgbClr val="2C7470"/>
                </a:solidFill>
                <a:latin typeface="EC Square Sans Pro" panose="020B0506040000020004" pitchFamily="34" charset="0"/>
              </a:rPr>
              <a:t>100 people died from AMR each day in Europe in 2020. </a:t>
            </a:r>
          </a:p>
          <a:p>
            <a:pPr algn="ctr"/>
            <a:endParaRPr lang="en-GB" sz="4000" b="1" dirty="0">
              <a:solidFill>
                <a:srgbClr val="2C7470"/>
              </a:solidFill>
              <a:latin typeface="EC Square Sans Pro" panose="020B0506040000020004" pitchFamily="34" charset="0"/>
            </a:endParaRPr>
          </a:p>
          <a:p>
            <a:pPr algn="ctr"/>
            <a:r>
              <a:rPr lang="en-GB" sz="4000" b="1" dirty="0">
                <a:solidFill>
                  <a:srgbClr val="2C7470"/>
                </a:solidFill>
                <a:latin typeface="EC Square Sans Pro" panose="020B0506040000020004" pitchFamily="34" charset="0"/>
              </a:rPr>
              <a:t>2.100 died from AMR in EU in 2020.</a:t>
            </a:r>
            <a:endParaRPr lang="en-US" sz="4000" b="1" dirty="0">
              <a:solidFill>
                <a:srgbClr val="2C7470"/>
              </a:solidFill>
              <a:latin typeface="EC Square Sans Pro" panose="020B0506040000020004" pitchFamily="34" charset="0"/>
            </a:endParaRPr>
          </a:p>
          <a:p>
            <a:pPr algn="ctr"/>
            <a:endParaRPr lang="en-US" sz="4000" b="1" dirty="0">
              <a:solidFill>
                <a:srgbClr val="2C7470"/>
              </a:solidFill>
              <a:latin typeface="EC Square Sans Pro" panose="020B0506040000020004" pitchFamily="34" charset="0"/>
            </a:endParaRPr>
          </a:p>
        </p:txBody>
      </p:sp>
      <p:sp>
        <p:nvSpPr>
          <p:cNvPr id="12" name="CuadroTexto 11">
            <a:extLst>
              <a:ext uri="{FF2B5EF4-FFF2-40B4-BE49-F238E27FC236}">
                <a16:creationId xmlns:a16="http://schemas.microsoft.com/office/drawing/2014/main" id="{F7829309-3EA5-4011-B406-88B2D853DCCF}"/>
              </a:ext>
            </a:extLst>
          </p:cNvPr>
          <p:cNvSpPr txBox="1"/>
          <p:nvPr/>
        </p:nvSpPr>
        <p:spPr>
          <a:xfrm>
            <a:off x="914400" y="64184"/>
            <a:ext cx="6324600" cy="523220"/>
          </a:xfrm>
          <a:prstGeom prst="rect">
            <a:avLst/>
          </a:prstGeom>
          <a:noFill/>
        </p:spPr>
        <p:txBody>
          <a:bodyPr wrap="square" rtlCol="0">
            <a:spAutoFit/>
          </a:bodyPr>
          <a:lstStyle/>
          <a:p>
            <a:r>
              <a:rPr lang="en-GB" sz="1400" dirty="0">
                <a:solidFill>
                  <a:srgbClr val="2C7470"/>
                </a:solidFill>
                <a:latin typeface="EC Square Sans Pro" panose="020B0506040000020004" pitchFamily="34" charset="0"/>
              </a:rPr>
              <a:t>Estimation of the burden of infections with antibiotic resistance bacteria presented as attributable deaths </a:t>
            </a:r>
            <a:r>
              <a:rPr lang="en-GB" sz="1400" b="1" dirty="0">
                <a:solidFill>
                  <a:srgbClr val="2C7470"/>
                </a:solidFill>
                <a:latin typeface="EC Square Sans Pro" panose="020B0506040000020004" pitchFamily="34" charset="0"/>
              </a:rPr>
              <a:t>per 100.000 population </a:t>
            </a:r>
            <a:r>
              <a:rPr lang="en-GB" sz="1400" dirty="0">
                <a:solidFill>
                  <a:srgbClr val="2C7470"/>
                </a:solidFill>
                <a:latin typeface="EC Square Sans Pro" panose="020B0506040000020004" pitchFamily="34" charset="0"/>
              </a:rPr>
              <a:t>by country, EU/EEA, 2020</a:t>
            </a:r>
          </a:p>
        </p:txBody>
      </p:sp>
      <p:pic>
        <p:nvPicPr>
          <p:cNvPr id="16" name="Imagen 15">
            <a:extLst>
              <a:ext uri="{FF2B5EF4-FFF2-40B4-BE49-F238E27FC236}">
                <a16:creationId xmlns:a16="http://schemas.microsoft.com/office/drawing/2014/main" id="{78ED92BE-5D18-4CF5-B033-A13F53600CD0}"/>
              </a:ext>
            </a:extLst>
          </p:cNvPr>
          <p:cNvPicPr>
            <a:picLocks noChangeAspect="1"/>
          </p:cNvPicPr>
          <p:nvPr/>
        </p:nvPicPr>
        <p:blipFill rotWithShape="1">
          <a:blip r:embed="rId3"/>
          <a:srcRect l="30001" t="18889" r="35944" b="6667"/>
          <a:stretch/>
        </p:blipFill>
        <p:spPr>
          <a:xfrm>
            <a:off x="781050" y="611132"/>
            <a:ext cx="4953000" cy="6090291"/>
          </a:xfrm>
          <a:prstGeom prst="rect">
            <a:avLst/>
          </a:prstGeom>
        </p:spPr>
      </p:pic>
      <p:pic>
        <p:nvPicPr>
          <p:cNvPr id="19" name="Imagen 18">
            <a:extLst>
              <a:ext uri="{FF2B5EF4-FFF2-40B4-BE49-F238E27FC236}">
                <a16:creationId xmlns:a16="http://schemas.microsoft.com/office/drawing/2014/main" id="{9537FDBB-7EFF-45A2-93FF-14AB0E97AF57}"/>
              </a:ext>
            </a:extLst>
          </p:cNvPr>
          <p:cNvPicPr>
            <a:picLocks noChangeAspect="1"/>
          </p:cNvPicPr>
          <p:nvPr/>
        </p:nvPicPr>
        <p:blipFill rotWithShape="1">
          <a:blip r:embed="rId4"/>
          <a:srcRect l="27500" t="65555" r="27500" b="15647"/>
          <a:stretch/>
        </p:blipFill>
        <p:spPr>
          <a:xfrm>
            <a:off x="2971800" y="4654550"/>
            <a:ext cx="4837826" cy="1136779"/>
          </a:xfrm>
          <a:prstGeom prst="rect">
            <a:avLst/>
          </a:prstGeom>
        </p:spPr>
      </p:pic>
      <p:sp>
        <p:nvSpPr>
          <p:cNvPr id="21" name="CuadroTexto 20">
            <a:extLst>
              <a:ext uri="{FF2B5EF4-FFF2-40B4-BE49-F238E27FC236}">
                <a16:creationId xmlns:a16="http://schemas.microsoft.com/office/drawing/2014/main" id="{09534B5C-C314-45AD-A386-265AF300F129}"/>
              </a:ext>
            </a:extLst>
          </p:cNvPr>
          <p:cNvSpPr txBox="1"/>
          <p:nvPr/>
        </p:nvSpPr>
        <p:spPr>
          <a:xfrm>
            <a:off x="6613525" y="6532146"/>
            <a:ext cx="5426075" cy="338554"/>
          </a:xfrm>
          <a:prstGeom prst="rect">
            <a:avLst/>
          </a:prstGeom>
          <a:noFill/>
        </p:spPr>
        <p:txBody>
          <a:bodyPr wrap="square">
            <a:spAutoFit/>
          </a:bodyPr>
          <a:lstStyle/>
          <a:p>
            <a:r>
              <a:rPr lang="en-GB" sz="800" b="1" i="0" u="none" strike="noStrike" baseline="0" dirty="0">
                <a:solidFill>
                  <a:srgbClr val="2C7470"/>
                </a:solidFill>
                <a:latin typeface="EC Square Sans Pro" panose="020B0506040000020004" pitchFamily="34" charset="0"/>
              </a:rPr>
              <a:t>Assessing the health burden of infections with antibiotic-resistant bacteria in the EU/EEA, 2016-2020 TECHNICAL </a:t>
            </a:r>
            <a:r>
              <a:rPr lang="en-GB" sz="800" b="0" i="0" u="none" strike="noStrike" baseline="0" dirty="0">
                <a:solidFill>
                  <a:srgbClr val="2C7470"/>
                </a:solidFill>
                <a:latin typeface="EC Square Sans Pro" panose="020B0506040000020004" pitchFamily="34" charset="0"/>
              </a:rPr>
              <a:t>REPORT</a:t>
            </a:r>
            <a:endParaRPr lang="en-GB" dirty="0">
              <a:solidFill>
                <a:srgbClr val="2C7470"/>
              </a:solidFill>
              <a:latin typeface="EC Square Sans Pro" panose="020B0506040000020004" pitchFamily="34" charset="0"/>
            </a:endParaRPr>
          </a:p>
        </p:txBody>
      </p:sp>
      <p:sp>
        <p:nvSpPr>
          <p:cNvPr id="2" name="CuadroTexto 1">
            <a:extLst>
              <a:ext uri="{FF2B5EF4-FFF2-40B4-BE49-F238E27FC236}">
                <a16:creationId xmlns:a16="http://schemas.microsoft.com/office/drawing/2014/main" id="{1A64C2E3-D2D2-4ED8-9673-9545DC916ECB}"/>
              </a:ext>
            </a:extLst>
          </p:cNvPr>
          <p:cNvSpPr txBox="1"/>
          <p:nvPr/>
        </p:nvSpPr>
        <p:spPr>
          <a:xfrm>
            <a:off x="2950923" y="5182350"/>
            <a:ext cx="4038600" cy="1077218"/>
          </a:xfrm>
          <a:prstGeom prst="rect">
            <a:avLst/>
          </a:prstGeom>
          <a:noFill/>
        </p:spPr>
        <p:txBody>
          <a:bodyPr wrap="square" rtlCol="0">
            <a:spAutoFit/>
          </a:bodyPr>
          <a:lstStyle/>
          <a:p>
            <a:pPr algn="ctr"/>
            <a:r>
              <a:rPr lang="en-GB" sz="3200" b="1" dirty="0">
                <a:solidFill>
                  <a:srgbClr val="FF0000"/>
                </a:solidFill>
                <a:latin typeface="EC Square Sans Pro" panose="020B0506040000020004" pitchFamily="34" charset="0"/>
              </a:rPr>
              <a:t>Estonia</a:t>
            </a:r>
          </a:p>
          <a:p>
            <a:r>
              <a:rPr lang="en-GB" sz="3200" b="1" dirty="0">
                <a:solidFill>
                  <a:srgbClr val="FF0000"/>
                </a:solidFill>
                <a:latin typeface="EC Square Sans Pro" panose="020B0506040000020004" pitchFamily="34" charset="0"/>
              </a:rPr>
              <a:t>40 deaths in 2020  </a:t>
            </a:r>
          </a:p>
        </p:txBody>
      </p:sp>
      <p:sp>
        <p:nvSpPr>
          <p:cNvPr id="4" name="CuadroTexto 3">
            <a:extLst>
              <a:ext uri="{FF2B5EF4-FFF2-40B4-BE49-F238E27FC236}">
                <a16:creationId xmlns:a16="http://schemas.microsoft.com/office/drawing/2014/main" id="{A034F94A-F780-4909-B296-AF5AD6B6C0D2}"/>
              </a:ext>
            </a:extLst>
          </p:cNvPr>
          <p:cNvSpPr txBox="1"/>
          <p:nvPr/>
        </p:nvSpPr>
        <p:spPr>
          <a:xfrm>
            <a:off x="1066800" y="6630041"/>
            <a:ext cx="5181600" cy="200055"/>
          </a:xfrm>
          <a:prstGeom prst="rect">
            <a:avLst/>
          </a:prstGeom>
          <a:noFill/>
        </p:spPr>
        <p:txBody>
          <a:bodyPr wrap="square" rtlCol="0">
            <a:spAutoFit/>
          </a:bodyPr>
          <a:lstStyle/>
          <a:p>
            <a:r>
              <a:rPr lang="en-GB" sz="700" dirty="0"/>
              <a:t>Malta’s population in 2020 515.000 (7 x 5,15 = 36 deaths)</a:t>
            </a:r>
          </a:p>
        </p:txBody>
      </p:sp>
      <p:cxnSp>
        <p:nvCxnSpPr>
          <p:cNvPr id="5" name="Conector recto de flecha 7">
            <a:extLst>
              <a:ext uri="{FF2B5EF4-FFF2-40B4-BE49-F238E27FC236}">
                <a16:creationId xmlns:a16="http://schemas.microsoft.com/office/drawing/2014/main" id="{815FBFAA-B3B0-47F2-8DE8-F309B748FFD5}"/>
              </a:ext>
            </a:extLst>
          </p:cNvPr>
          <p:cNvCxnSpPr>
            <a:cxnSpLocks/>
          </p:cNvCxnSpPr>
          <p:nvPr/>
        </p:nvCxnSpPr>
        <p:spPr>
          <a:xfrm>
            <a:off x="2289914" y="5949950"/>
            <a:ext cx="472440" cy="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0732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14913C03-D180-4EB9-AA8C-5E4982053B7E}"/>
              </a:ext>
            </a:extLst>
          </p:cNvPr>
          <p:cNvSpPr/>
          <p:nvPr/>
        </p:nvSpPr>
        <p:spPr>
          <a:xfrm>
            <a:off x="6324600" y="1149350"/>
            <a:ext cx="5811799" cy="5029200"/>
          </a:xfrm>
          <a:prstGeom prst="rect">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4" name="Rectángulo 13">
            <a:extLst>
              <a:ext uri="{FF2B5EF4-FFF2-40B4-BE49-F238E27FC236}">
                <a16:creationId xmlns:a16="http://schemas.microsoft.com/office/drawing/2014/main" id="{22AAD52C-ED53-4234-87D4-A685B45B073E}"/>
              </a:ext>
            </a:extLst>
          </p:cNvPr>
          <p:cNvSpPr/>
          <p:nvPr/>
        </p:nvSpPr>
        <p:spPr>
          <a:xfrm>
            <a:off x="0" y="1149350"/>
            <a:ext cx="5943600" cy="5029200"/>
          </a:xfrm>
          <a:prstGeom prst="rect">
            <a:avLst/>
          </a:prstGeom>
          <a:gradFill flip="none" rotWithShape="1">
            <a:gsLst>
              <a:gs pos="0">
                <a:srgbClr val="6BB188">
                  <a:tint val="66000"/>
                  <a:satMod val="160000"/>
                </a:srgbClr>
              </a:gs>
              <a:gs pos="50000">
                <a:srgbClr val="6BB188">
                  <a:tint val="44500"/>
                  <a:satMod val="160000"/>
                </a:srgbClr>
              </a:gs>
              <a:gs pos="100000">
                <a:srgbClr val="6BB188">
                  <a:tint val="23500"/>
                  <a:satMod val="160000"/>
                </a:srgbClr>
              </a:gs>
            </a:gsLst>
            <a:path path="circle">
              <a:fillToRect l="50000" t="50000" r="50000" b="50000"/>
            </a:path>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Picture 2" descr="Howard Florey - Maker of the Miracle Mould">
            <a:extLst>
              <a:ext uri="{FF2B5EF4-FFF2-40B4-BE49-F238E27FC236}">
                <a16:creationId xmlns:a16="http://schemas.microsoft.com/office/drawing/2014/main" id="{6008FC13-3D45-4DC5-A915-E50CBEEECD0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338556" y="4859196"/>
            <a:ext cx="2689622" cy="84126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oward Florey - Biography, Facts and Pictures">
            <a:extLst>
              <a:ext uri="{FF2B5EF4-FFF2-40B4-BE49-F238E27FC236}">
                <a16:creationId xmlns:a16="http://schemas.microsoft.com/office/drawing/2014/main" id="{E2DBD22F-118D-40F8-8DC6-0DBF00C8632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70866" y="2717385"/>
            <a:ext cx="3948112" cy="2190481"/>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5200CE05-5988-4996-9380-CB664AC20975}"/>
              </a:ext>
            </a:extLst>
          </p:cNvPr>
          <p:cNvSpPr txBox="1"/>
          <p:nvPr/>
        </p:nvSpPr>
        <p:spPr>
          <a:xfrm>
            <a:off x="1392063" y="1946903"/>
            <a:ext cx="2505717" cy="584775"/>
          </a:xfrm>
          <a:prstGeom prst="rect">
            <a:avLst/>
          </a:prstGeom>
          <a:noFill/>
        </p:spPr>
        <p:txBody>
          <a:bodyPr wrap="square">
            <a:spAutoFit/>
          </a:bodyPr>
          <a:lstStyle/>
          <a:p>
            <a:r>
              <a:rPr lang="en-GB" sz="3200" b="1" dirty="0">
                <a:solidFill>
                  <a:srgbClr val="2C7470"/>
                </a:solidFill>
                <a:latin typeface="EC Square Sans Pro" panose="020B0506040000020004" pitchFamily="34" charset="0"/>
              </a:rPr>
              <a:t>1942  Sara</a:t>
            </a:r>
            <a:endParaRPr lang="es-ES" sz="3200" dirty="0"/>
          </a:p>
        </p:txBody>
      </p:sp>
      <p:sp>
        <p:nvSpPr>
          <p:cNvPr id="11" name="CuadroTexto 10">
            <a:extLst>
              <a:ext uri="{FF2B5EF4-FFF2-40B4-BE49-F238E27FC236}">
                <a16:creationId xmlns:a16="http://schemas.microsoft.com/office/drawing/2014/main" id="{4FAF0AF3-E345-4D25-89CA-F2CE8F0723C8}"/>
              </a:ext>
            </a:extLst>
          </p:cNvPr>
          <p:cNvSpPr txBox="1"/>
          <p:nvPr/>
        </p:nvSpPr>
        <p:spPr>
          <a:xfrm>
            <a:off x="8064416" y="1866236"/>
            <a:ext cx="3213184" cy="584775"/>
          </a:xfrm>
          <a:prstGeom prst="rect">
            <a:avLst/>
          </a:prstGeom>
          <a:noFill/>
        </p:spPr>
        <p:txBody>
          <a:bodyPr wrap="square">
            <a:spAutoFit/>
          </a:bodyPr>
          <a:lstStyle/>
          <a:p>
            <a:r>
              <a:rPr lang="en-GB" sz="3200" b="1" dirty="0">
                <a:solidFill>
                  <a:srgbClr val="ECEBEB"/>
                </a:solidFill>
                <a:latin typeface="EC Square Sans Pro" panose="020B0506040000020004" pitchFamily="34" charset="0"/>
              </a:rPr>
              <a:t>2004 Simon</a:t>
            </a:r>
            <a:endParaRPr lang="es-ES" sz="3200" dirty="0">
              <a:solidFill>
                <a:srgbClr val="ECEBEB"/>
              </a:solidFill>
            </a:endParaRPr>
          </a:p>
        </p:txBody>
      </p:sp>
      <p:pic>
        <p:nvPicPr>
          <p:cNvPr id="13" name="Imagen 12">
            <a:hlinkClick r:id="rId5"/>
            <a:extLst>
              <a:ext uri="{FF2B5EF4-FFF2-40B4-BE49-F238E27FC236}">
                <a16:creationId xmlns:a16="http://schemas.microsoft.com/office/drawing/2014/main" id="{B72DCD95-C9F5-4AB3-B2B9-F9B9C57E125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223569" y="2584198"/>
            <a:ext cx="4267200" cy="2736940"/>
          </a:xfrm>
          <a:prstGeom prst="rect">
            <a:avLst/>
          </a:prstGeom>
        </p:spPr>
      </p:pic>
    </p:spTree>
    <p:extLst>
      <p:ext uri="{BB962C8B-B14F-4D97-AF65-F5344CB8AC3E}">
        <p14:creationId xmlns:p14="http://schemas.microsoft.com/office/powerpoint/2010/main" val="41725943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E7FD3E5C-1606-4DD6-89E1-3F2A497CF977}"/>
              </a:ext>
            </a:extLst>
          </p:cNvPr>
          <p:cNvSpPr/>
          <p:nvPr/>
        </p:nvSpPr>
        <p:spPr>
          <a:xfrm>
            <a:off x="0" y="0"/>
            <a:ext cx="5715000" cy="68707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solidFill>
                <a:schemeClr val="bg1"/>
              </a:solidFill>
              <a:latin typeface="EC Square Sans Pro" panose="020B0506040000020004" pitchFamily="34" charset="0"/>
            </a:endParaRPr>
          </a:p>
        </p:txBody>
      </p:sp>
      <p:sp>
        <p:nvSpPr>
          <p:cNvPr id="5" name="CuadroTexto 4">
            <a:extLst>
              <a:ext uri="{FF2B5EF4-FFF2-40B4-BE49-F238E27FC236}">
                <a16:creationId xmlns:a16="http://schemas.microsoft.com/office/drawing/2014/main" id="{C22D332C-AA8E-47DE-A0F3-6F3AF9BCE1C9}"/>
              </a:ext>
            </a:extLst>
          </p:cNvPr>
          <p:cNvSpPr txBox="1"/>
          <p:nvPr/>
        </p:nvSpPr>
        <p:spPr>
          <a:xfrm>
            <a:off x="457200" y="2320558"/>
            <a:ext cx="4495800" cy="2554545"/>
          </a:xfrm>
          <a:prstGeom prst="rect">
            <a:avLst/>
          </a:prstGeom>
          <a:noFill/>
        </p:spPr>
        <p:txBody>
          <a:bodyPr wrap="square">
            <a:spAutoFit/>
          </a:bodyPr>
          <a:lstStyle/>
          <a:p>
            <a:pPr algn="ctr"/>
            <a:r>
              <a:rPr lang="en-GB" sz="4000" b="1" dirty="0">
                <a:solidFill>
                  <a:schemeClr val="bg1"/>
                </a:solidFill>
                <a:latin typeface="EC Square Sans Pro" panose="020B0506040000020004" pitchFamily="34" charset="0"/>
              </a:rPr>
              <a:t>AMR is present in animals, food, plants and the environment</a:t>
            </a:r>
            <a:endParaRPr lang="en-US" sz="4000" b="1" dirty="0">
              <a:solidFill>
                <a:schemeClr val="bg1"/>
              </a:solidFill>
              <a:latin typeface="EC Square Sans Pro" panose="020B0506040000020004" pitchFamily="34" charset="0"/>
            </a:endParaRPr>
          </a:p>
        </p:txBody>
      </p:sp>
      <p:sp>
        <p:nvSpPr>
          <p:cNvPr id="6" name="Forma libre: forma 5">
            <a:extLst>
              <a:ext uri="{FF2B5EF4-FFF2-40B4-BE49-F238E27FC236}">
                <a16:creationId xmlns:a16="http://schemas.microsoft.com/office/drawing/2014/main" id="{62094C6B-0E56-46FE-9595-AF1BAEACF863}"/>
              </a:ext>
            </a:extLst>
          </p:cNvPr>
          <p:cNvSpPr/>
          <p:nvPr/>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13" name="Picture 2" descr="One Health - Wikipedia">
            <a:extLst>
              <a:ext uri="{FF2B5EF4-FFF2-40B4-BE49-F238E27FC236}">
                <a16:creationId xmlns:a16="http://schemas.microsoft.com/office/drawing/2014/main" id="{0E8A1558-21C3-4246-9A71-9A92ECE4C170}"/>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86600" y="20231"/>
            <a:ext cx="3851252" cy="3333750"/>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FB3615D5-0E28-4546-9B82-A34F11D5AC7D}"/>
              </a:ext>
            </a:extLst>
          </p:cNvPr>
          <p:cNvSpPr txBox="1"/>
          <p:nvPr/>
        </p:nvSpPr>
        <p:spPr>
          <a:xfrm>
            <a:off x="7086600" y="3597830"/>
            <a:ext cx="1752600" cy="430887"/>
          </a:xfrm>
          <a:prstGeom prst="rect">
            <a:avLst/>
          </a:prstGeom>
          <a:noFill/>
        </p:spPr>
        <p:txBody>
          <a:bodyPr wrap="square" rtlCol="0">
            <a:spAutoFit/>
          </a:bodyPr>
          <a:lstStyle/>
          <a:p>
            <a:pPr algn="ctr"/>
            <a:r>
              <a:rPr lang="en-GB" sz="1100" dirty="0"/>
              <a:t>Antimicrobial consumption in animals</a:t>
            </a:r>
          </a:p>
        </p:txBody>
      </p:sp>
      <p:sp>
        <p:nvSpPr>
          <p:cNvPr id="8" name="CuadroTexto 7">
            <a:extLst>
              <a:ext uri="{FF2B5EF4-FFF2-40B4-BE49-F238E27FC236}">
                <a16:creationId xmlns:a16="http://schemas.microsoft.com/office/drawing/2014/main" id="{6D4739FA-3E36-4EBB-B8B4-DE10C706CD2C}"/>
              </a:ext>
            </a:extLst>
          </p:cNvPr>
          <p:cNvSpPr txBox="1"/>
          <p:nvPr/>
        </p:nvSpPr>
        <p:spPr>
          <a:xfrm>
            <a:off x="9448800" y="3597830"/>
            <a:ext cx="1371600" cy="600164"/>
          </a:xfrm>
          <a:prstGeom prst="rect">
            <a:avLst/>
          </a:prstGeom>
          <a:noFill/>
        </p:spPr>
        <p:txBody>
          <a:bodyPr wrap="square" rtlCol="0">
            <a:spAutoFit/>
          </a:bodyPr>
          <a:lstStyle/>
          <a:p>
            <a:pPr algn="ctr"/>
            <a:r>
              <a:rPr lang="en-GB" sz="1100"/>
              <a:t>Antimicrobial consumption in humans</a:t>
            </a:r>
          </a:p>
        </p:txBody>
      </p:sp>
      <p:sp>
        <p:nvSpPr>
          <p:cNvPr id="3" name="Rectángulo: esquinas redondeadas 2">
            <a:extLst>
              <a:ext uri="{FF2B5EF4-FFF2-40B4-BE49-F238E27FC236}">
                <a16:creationId xmlns:a16="http://schemas.microsoft.com/office/drawing/2014/main" id="{914D3403-12D1-430E-8942-5888B5C60E8B}"/>
              </a:ext>
            </a:extLst>
          </p:cNvPr>
          <p:cNvSpPr/>
          <p:nvPr/>
        </p:nvSpPr>
        <p:spPr>
          <a:xfrm rot="19772696">
            <a:off x="7467600" y="4502150"/>
            <a:ext cx="762000" cy="372953"/>
          </a:xfrm>
          <a:prstGeom prst="roundRect">
            <a:avLst>
              <a:gd name="adj" fmla="val 50000"/>
            </a:avLst>
          </a:prstGeom>
          <a:gradFill flip="none" rotWithShape="1">
            <a:gsLst>
              <a:gs pos="52000">
                <a:srgbClr val="2C7470"/>
              </a:gs>
              <a:gs pos="53000">
                <a:srgbClr val="6BB18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6" name="Rectángulo: esquinas redondeadas 15">
            <a:extLst>
              <a:ext uri="{FF2B5EF4-FFF2-40B4-BE49-F238E27FC236}">
                <a16:creationId xmlns:a16="http://schemas.microsoft.com/office/drawing/2014/main" id="{7E3D17A9-1AE2-4F14-A55F-09C30A3145ED}"/>
              </a:ext>
            </a:extLst>
          </p:cNvPr>
          <p:cNvSpPr/>
          <p:nvPr/>
        </p:nvSpPr>
        <p:spPr>
          <a:xfrm rot="1999970">
            <a:off x="9945792" y="4429508"/>
            <a:ext cx="762000" cy="372953"/>
          </a:xfrm>
          <a:prstGeom prst="roundRect">
            <a:avLst>
              <a:gd name="adj" fmla="val 50000"/>
            </a:avLst>
          </a:prstGeom>
          <a:gradFill flip="none" rotWithShape="1">
            <a:gsLst>
              <a:gs pos="52000">
                <a:srgbClr val="2C7470"/>
              </a:gs>
              <a:gs pos="53000">
                <a:srgbClr val="6BB18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7" name="CuadroTexto 16">
            <a:extLst>
              <a:ext uri="{FF2B5EF4-FFF2-40B4-BE49-F238E27FC236}">
                <a16:creationId xmlns:a16="http://schemas.microsoft.com/office/drawing/2014/main" id="{985533A1-55A8-4BE1-9A76-096F143B67D5}"/>
              </a:ext>
            </a:extLst>
          </p:cNvPr>
          <p:cNvSpPr txBox="1"/>
          <p:nvPr/>
        </p:nvSpPr>
        <p:spPr>
          <a:xfrm>
            <a:off x="7848600" y="4411087"/>
            <a:ext cx="533400" cy="369332"/>
          </a:xfrm>
          <a:prstGeom prst="rect">
            <a:avLst/>
          </a:prstGeom>
          <a:noFill/>
        </p:spPr>
        <p:txBody>
          <a:bodyPr wrap="square" rtlCol="0">
            <a:spAutoFit/>
          </a:bodyPr>
          <a:lstStyle/>
          <a:p>
            <a:r>
              <a:rPr lang="en-GB"/>
              <a:t>A</a:t>
            </a:r>
          </a:p>
        </p:txBody>
      </p:sp>
      <p:sp>
        <p:nvSpPr>
          <p:cNvPr id="18" name="CuadroTexto 17">
            <a:extLst>
              <a:ext uri="{FF2B5EF4-FFF2-40B4-BE49-F238E27FC236}">
                <a16:creationId xmlns:a16="http://schemas.microsoft.com/office/drawing/2014/main" id="{0AF7C949-35A0-492A-8F25-7031FFEEFDF0}"/>
              </a:ext>
            </a:extLst>
          </p:cNvPr>
          <p:cNvSpPr txBox="1"/>
          <p:nvPr/>
        </p:nvSpPr>
        <p:spPr>
          <a:xfrm>
            <a:off x="10287000" y="4505771"/>
            <a:ext cx="533400" cy="369332"/>
          </a:xfrm>
          <a:prstGeom prst="rect">
            <a:avLst/>
          </a:prstGeom>
          <a:noFill/>
        </p:spPr>
        <p:txBody>
          <a:bodyPr wrap="square" rtlCol="0">
            <a:spAutoFit/>
          </a:bodyPr>
          <a:lstStyle/>
          <a:p>
            <a:r>
              <a:rPr lang="en-GB"/>
              <a:t>H</a:t>
            </a:r>
          </a:p>
        </p:txBody>
      </p:sp>
      <p:pic>
        <p:nvPicPr>
          <p:cNvPr id="19" name="Picture 6" descr="Chicken Icon Vector Art, Icons, and Graphics for Free Download">
            <a:extLst>
              <a:ext uri="{FF2B5EF4-FFF2-40B4-BE49-F238E27FC236}">
                <a16:creationId xmlns:a16="http://schemas.microsoft.com/office/drawing/2014/main" id="{EDBCEAB4-7122-4990-B5A4-9FD3FBC5F3D6}"/>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566227" y="5904540"/>
            <a:ext cx="175015" cy="19906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 name="Picture 8" descr="Sheep Vector Illustration Black Silhouette. Stock Vector - Illustration of  raphic, husbandry: 140349495">
            <a:extLst>
              <a:ext uri="{FF2B5EF4-FFF2-40B4-BE49-F238E27FC236}">
                <a16:creationId xmlns:a16="http://schemas.microsoft.com/office/drawing/2014/main" id="{69389230-7694-4EB4-B733-489568337B63}"/>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13743" t="7481" r="11426" b="9237"/>
          <a:stretch/>
        </p:blipFill>
        <p:spPr bwMode="auto">
          <a:xfrm>
            <a:off x="7566227" y="6157517"/>
            <a:ext cx="230389" cy="17062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1" name="Picture 4" descr="840+ Heifer Illustrations, Royalty-Free Vector Graphics &amp; Clip Art - iStock  | Heifer cows, Heifer vector, Heifer milk">
            <a:extLst>
              <a:ext uri="{FF2B5EF4-FFF2-40B4-BE49-F238E27FC236}">
                <a16:creationId xmlns:a16="http://schemas.microsoft.com/office/drawing/2014/main" id="{862FE27E-F170-4DA4-ABB8-8AAEB4253E6B}"/>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16340" t="28652" r="15867" b="28682"/>
          <a:stretch/>
        </p:blipFill>
        <p:spPr bwMode="auto">
          <a:xfrm>
            <a:off x="7572368" y="6400493"/>
            <a:ext cx="250792" cy="15784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2" name="Picture 12" descr="Over 900 Free Horse Vectors - Pixabay - Pixabay">
            <a:extLst>
              <a:ext uri="{FF2B5EF4-FFF2-40B4-BE49-F238E27FC236}">
                <a16:creationId xmlns:a16="http://schemas.microsoft.com/office/drawing/2014/main" id="{0593146F-7356-411E-B688-9314AEF219E8}"/>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913345" y="5679971"/>
            <a:ext cx="263499" cy="23471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3" name="Picture 14" descr="Fish Icon Vector Isolated Stock Illustration - Download Image Now - Fish,  Icon, Vector - iStock">
            <a:extLst>
              <a:ext uri="{FF2B5EF4-FFF2-40B4-BE49-F238E27FC236}">
                <a16:creationId xmlns:a16="http://schemas.microsoft.com/office/drawing/2014/main" id="{21332A87-1201-4691-9729-8BDA28A4DC11}"/>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12037" t="29604" r="9625" b="30401"/>
          <a:stretch/>
        </p:blipFill>
        <p:spPr bwMode="auto">
          <a:xfrm>
            <a:off x="7884592" y="5949950"/>
            <a:ext cx="292252" cy="14920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4" name="Picture 10" descr="Goat Vector Art Stock Images | Depositphotos">
            <a:extLst>
              <a:ext uri="{FF2B5EF4-FFF2-40B4-BE49-F238E27FC236}">
                <a16:creationId xmlns:a16="http://schemas.microsoft.com/office/drawing/2014/main" id="{3275B2B3-DFFF-4272-899F-2EB949EB2C7F}"/>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l="8755" t="14682" r="10177" b="14207"/>
          <a:stretch/>
        </p:blipFill>
        <p:spPr bwMode="auto">
          <a:xfrm>
            <a:off x="7884592" y="6132182"/>
            <a:ext cx="225491" cy="19779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5" name="Picture 2" descr="Silhouette of a pig Royalty Free Vector Image - VectorStock">
            <a:extLst>
              <a:ext uri="{FF2B5EF4-FFF2-40B4-BE49-F238E27FC236}">
                <a16:creationId xmlns:a16="http://schemas.microsoft.com/office/drawing/2014/main" id="{61DB3D45-539C-4A74-AB7E-0D232A821FAC}"/>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l="1844" t="18131" r="2411" b="24735"/>
          <a:stretch/>
        </p:blipFill>
        <p:spPr bwMode="auto">
          <a:xfrm>
            <a:off x="7479597" y="5712142"/>
            <a:ext cx="289158" cy="15713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uman Body Shape Vector Art. Stock Vector - Illustration of ...">
            <a:extLst>
              <a:ext uri="{FF2B5EF4-FFF2-40B4-BE49-F238E27FC236}">
                <a16:creationId xmlns:a16="http://schemas.microsoft.com/office/drawing/2014/main" id="{D51ACD52-0882-4555-B6A0-04151EA9D1CD}"/>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9906000" y="5650799"/>
            <a:ext cx="868274" cy="839899"/>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Conector recto 26">
            <a:extLst>
              <a:ext uri="{FF2B5EF4-FFF2-40B4-BE49-F238E27FC236}">
                <a16:creationId xmlns:a16="http://schemas.microsoft.com/office/drawing/2014/main" id="{A7A8209B-EFDD-4691-9751-A1F62129A15D}"/>
              </a:ext>
            </a:extLst>
          </p:cNvPr>
          <p:cNvCxnSpPr/>
          <p:nvPr/>
        </p:nvCxnSpPr>
        <p:spPr>
          <a:xfrm>
            <a:off x="8534400" y="4595753"/>
            <a:ext cx="1295400" cy="0"/>
          </a:xfrm>
          <a:prstGeom prst="line">
            <a:avLst/>
          </a:prstGeom>
        </p:spPr>
        <p:style>
          <a:lnRef idx="1">
            <a:schemeClr val="dk1"/>
          </a:lnRef>
          <a:fillRef idx="0">
            <a:schemeClr val="dk1"/>
          </a:fillRef>
          <a:effectRef idx="0">
            <a:schemeClr val="dk1"/>
          </a:effectRef>
          <a:fontRef idx="minor">
            <a:schemeClr val="tx1"/>
          </a:fontRef>
        </p:style>
      </p:cxnSp>
      <p:cxnSp>
        <p:nvCxnSpPr>
          <p:cNvPr id="29" name="Conector recto 28">
            <a:extLst>
              <a:ext uri="{FF2B5EF4-FFF2-40B4-BE49-F238E27FC236}">
                <a16:creationId xmlns:a16="http://schemas.microsoft.com/office/drawing/2014/main" id="{1EF394A6-05D5-4D5C-BDCC-B23257FDE0A3}"/>
              </a:ext>
            </a:extLst>
          </p:cNvPr>
          <p:cNvCxnSpPr/>
          <p:nvPr/>
        </p:nvCxnSpPr>
        <p:spPr>
          <a:xfrm>
            <a:off x="8576044" y="6066148"/>
            <a:ext cx="1295400" cy="0"/>
          </a:xfrm>
          <a:prstGeom prst="line">
            <a:avLst/>
          </a:prstGeom>
        </p:spPr>
        <p:style>
          <a:lnRef idx="1">
            <a:schemeClr val="dk1"/>
          </a:lnRef>
          <a:fillRef idx="0">
            <a:schemeClr val="dk1"/>
          </a:fillRef>
          <a:effectRef idx="0">
            <a:schemeClr val="dk1"/>
          </a:effectRef>
          <a:fontRef idx="minor">
            <a:schemeClr val="tx1"/>
          </a:fontRef>
        </p:style>
      </p:cxnSp>
      <p:cxnSp>
        <p:nvCxnSpPr>
          <p:cNvPr id="30" name="Conector recto 29">
            <a:extLst>
              <a:ext uri="{FF2B5EF4-FFF2-40B4-BE49-F238E27FC236}">
                <a16:creationId xmlns:a16="http://schemas.microsoft.com/office/drawing/2014/main" id="{78408D42-7F44-4771-A545-25C18CE10EE3}"/>
              </a:ext>
            </a:extLst>
          </p:cNvPr>
          <p:cNvCxnSpPr>
            <a:cxnSpLocks/>
          </p:cNvCxnSpPr>
          <p:nvPr/>
        </p:nvCxnSpPr>
        <p:spPr>
          <a:xfrm>
            <a:off x="7823160" y="5042489"/>
            <a:ext cx="0" cy="513509"/>
          </a:xfrm>
          <a:prstGeom prst="line">
            <a:avLst/>
          </a:prstGeom>
        </p:spPr>
        <p:style>
          <a:lnRef idx="1">
            <a:schemeClr val="dk1"/>
          </a:lnRef>
          <a:fillRef idx="0">
            <a:schemeClr val="dk1"/>
          </a:fillRef>
          <a:effectRef idx="0">
            <a:schemeClr val="dk1"/>
          </a:effectRef>
          <a:fontRef idx="minor">
            <a:schemeClr val="tx1"/>
          </a:fontRef>
        </p:style>
      </p:cxnSp>
      <p:cxnSp>
        <p:nvCxnSpPr>
          <p:cNvPr id="32" name="Conector recto 31">
            <a:extLst>
              <a:ext uri="{FF2B5EF4-FFF2-40B4-BE49-F238E27FC236}">
                <a16:creationId xmlns:a16="http://schemas.microsoft.com/office/drawing/2014/main" id="{322FDA71-2702-4FA6-9AE3-23F4F5E3546B}"/>
              </a:ext>
            </a:extLst>
          </p:cNvPr>
          <p:cNvCxnSpPr>
            <a:cxnSpLocks/>
            <a:endCxn id="5122" idx="0"/>
          </p:cNvCxnSpPr>
          <p:nvPr/>
        </p:nvCxnSpPr>
        <p:spPr>
          <a:xfrm flipH="1">
            <a:off x="10340137" y="5052741"/>
            <a:ext cx="8140" cy="598058"/>
          </a:xfrm>
          <a:prstGeom prst="line">
            <a:avLst/>
          </a:prstGeom>
        </p:spPr>
        <p:style>
          <a:lnRef idx="1">
            <a:schemeClr val="dk1"/>
          </a:lnRef>
          <a:fillRef idx="0">
            <a:schemeClr val="dk1"/>
          </a:fillRef>
          <a:effectRef idx="0">
            <a:schemeClr val="dk1"/>
          </a:effectRef>
          <a:fontRef idx="minor">
            <a:schemeClr val="tx1"/>
          </a:fontRef>
        </p:style>
      </p:cxnSp>
      <p:cxnSp>
        <p:nvCxnSpPr>
          <p:cNvPr id="36" name="Conector recto 35">
            <a:extLst>
              <a:ext uri="{FF2B5EF4-FFF2-40B4-BE49-F238E27FC236}">
                <a16:creationId xmlns:a16="http://schemas.microsoft.com/office/drawing/2014/main" id="{7E55C06E-C7C6-407E-8236-3C255D1B5268}"/>
              </a:ext>
            </a:extLst>
          </p:cNvPr>
          <p:cNvCxnSpPr/>
          <p:nvPr/>
        </p:nvCxnSpPr>
        <p:spPr>
          <a:xfrm>
            <a:off x="8271551" y="4981145"/>
            <a:ext cx="1599893" cy="80956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629773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E75012E-2C0A-4623-8F90-10A0ABB2B81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52799" y="539750"/>
            <a:ext cx="8839201" cy="6330950"/>
          </a:xfrm>
          <a:prstGeom prst="rect">
            <a:avLst/>
          </a:prstGeom>
        </p:spPr>
      </p:pic>
      <p:sp>
        <p:nvSpPr>
          <p:cNvPr id="5" name="CuadroTexto 4">
            <a:extLst>
              <a:ext uri="{FF2B5EF4-FFF2-40B4-BE49-F238E27FC236}">
                <a16:creationId xmlns:a16="http://schemas.microsoft.com/office/drawing/2014/main" id="{8D64B32A-6852-4F47-8923-2834610BC010}"/>
              </a:ext>
            </a:extLst>
          </p:cNvPr>
          <p:cNvSpPr txBox="1"/>
          <p:nvPr/>
        </p:nvSpPr>
        <p:spPr>
          <a:xfrm>
            <a:off x="-69108" y="234950"/>
            <a:ext cx="3593432" cy="6863417"/>
          </a:xfrm>
          <a:prstGeom prst="rect">
            <a:avLst/>
          </a:prstGeom>
          <a:noFill/>
        </p:spPr>
        <p:txBody>
          <a:bodyPr wrap="square">
            <a:spAutoFit/>
          </a:bodyPr>
          <a:lstStyle/>
          <a:p>
            <a:pPr algn="ctr"/>
            <a:r>
              <a:rPr lang="en-GB" sz="4000" b="1" dirty="0">
                <a:solidFill>
                  <a:srgbClr val="003399"/>
                </a:solidFill>
                <a:latin typeface="EC Square Sans Pro" panose="020B0506040000020004" pitchFamily="34" charset="0"/>
              </a:rPr>
              <a:t>Urgent need for new antibiotics: pathogens classified as critical, high and medium priority, based on the limited available treatment</a:t>
            </a:r>
            <a:endParaRPr lang="en-US" sz="4000" b="1" dirty="0">
              <a:solidFill>
                <a:srgbClr val="003399"/>
              </a:solidFill>
              <a:latin typeface="EC Square Sans Pro" panose="020B0506040000020004" pitchFamily="34" charset="0"/>
            </a:endParaRPr>
          </a:p>
        </p:txBody>
      </p:sp>
      <p:pic>
        <p:nvPicPr>
          <p:cNvPr id="3" name="Imagen 2">
            <a:extLst>
              <a:ext uri="{FF2B5EF4-FFF2-40B4-BE49-F238E27FC236}">
                <a16:creationId xmlns:a16="http://schemas.microsoft.com/office/drawing/2014/main" id="{F5105519-13CA-4468-9924-5DDABA349F8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736784" y="549644"/>
            <a:ext cx="3455216" cy="2428506"/>
          </a:xfrm>
          <a:prstGeom prst="rect">
            <a:avLst/>
          </a:prstGeom>
        </p:spPr>
      </p:pic>
      <p:sp>
        <p:nvSpPr>
          <p:cNvPr id="6" name="Flecha: a la derecha 5">
            <a:extLst>
              <a:ext uri="{FF2B5EF4-FFF2-40B4-BE49-F238E27FC236}">
                <a16:creationId xmlns:a16="http://schemas.microsoft.com/office/drawing/2014/main" id="{F85C1E43-571D-4102-AC0B-752FC50A5E02}"/>
              </a:ext>
            </a:extLst>
          </p:cNvPr>
          <p:cNvSpPr/>
          <p:nvPr/>
        </p:nvSpPr>
        <p:spPr>
          <a:xfrm>
            <a:off x="8241484" y="1748464"/>
            <a:ext cx="495300" cy="239085"/>
          </a:xfrm>
          <a:prstGeom prst="rightArrow">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uadroTexto 6">
            <a:extLst>
              <a:ext uri="{FF2B5EF4-FFF2-40B4-BE49-F238E27FC236}">
                <a16:creationId xmlns:a16="http://schemas.microsoft.com/office/drawing/2014/main" id="{024B7AA1-C1BF-4E0F-8B8B-E0C0D418AD99}"/>
              </a:ext>
            </a:extLst>
          </p:cNvPr>
          <p:cNvSpPr txBox="1"/>
          <p:nvPr/>
        </p:nvSpPr>
        <p:spPr>
          <a:xfrm>
            <a:off x="8559392" y="1656689"/>
            <a:ext cx="1905000" cy="661720"/>
          </a:xfrm>
          <a:prstGeom prst="rect">
            <a:avLst/>
          </a:prstGeom>
          <a:noFill/>
        </p:spPr>
        <p:txBody>
          <a:bodyPr wrap="square" rtlCol="0">
            <a:spAutoFit/>
          </a:bodyPr>
          <a:lstStyle/>
          <a:p>
            <a:pPr algn="ctr"/>
            <a:r>
              <a:rPr lang="en-GB" sz="1400" b="1" dirty="0">
                <a:solidFill>
                  <a:srgbClr val="003399"/>
                </a:solidFill>
                <a:latin typeface="EC Square Sans Pro" panose="020B0506040000020004" pitchFamily="34" charset="0"/>
              </a:rPr>
              <a:t>67.638 infections</a:t>
            </a:r>
          </a:p>
          <a:p>
            <a:pPr algn="ctr"/>
            <a:r>
              <a:rPr lang="en-GB" sz="1400" b="1" dirty="0">
                <a:solidFill>
                  <a:srgbClr val="003399"/>
                </a:solidFill>
                <a:latin typeface="EC Square Sans Pro" panose="020B0506040000020004" pitchFamily="34" charset="0"/>
              </a:rPr>
              <a:t>3.210 deaths</a:t>
            </a:r>
          </a:p>
          <a:p>
            <a:pPr algn="ctr"/>
            <a:endParaRPr lang="en-GB" sz="900" b="1" dirty="0">
              <a:latin typeface="EC Square Sans Pro" panose="020B0506040000020004" pitchFamily="34" charset="0"/>
            </a:endParaRPr>
          </a:p>
        </p:txBody>
      </p:sp>
      <p:sp>
        <p:nvSpPr>
          <p:cNvPr id="9" name="CuadroTexto 8">
            <a:extLst>
              <a:ext uri="{FF2B5EF4-FFF2-40B4-BE49-F238E27FC236}">
                <a16:creationId xmlns:a16="http://schemas.microsoft.com/office/drawing/2014/main" id="{4BA07C45-074F-4EC4-AFD0-6E6D44B59B05}"/>
              </a:ext>
            </a:extLst>
          </p:cNvPr>
          <p:cNvSpPr txBox="1"/>
          <p:nvPr/>
        </p:nvSpPr>
        <p:spPr>
          <a:xfrm>
            <a:off x="9237921" y="2938688"/>
            <a:ext cx="2954079" cy="415498"/>
          </a:xfrm>
          <a:prstGeom prst="rect">
            <a:avLst/>
          </a:prstGeom>
          <a:noFill/>
        </p:spPr>
        <p:txBody>
          <a:bodyPr wrap="square">
            <a:spAutoFit/>
          </a:bodyPr>
          <a:lstStyle/>
          <a:p>
            <a:pPr algn="r"/>
            <a:r>
              <a:rPr lang="en-GB" sz="700" i="1" dirty="0">
                <a:solidFill>
                  <a:schemeClr val="bg1"/>
                </a:solidFill>
                <a:latin typeface="EC Square Sans Pro" panose="020B0506040000020004" pitchFamily="34" charset="0"/>
              </a:rPr>
              <a:t>Map produced by ECDC on 23 February 2023 percentage of invasive isolates with resistance to carbapenems (imipenem/meropenem),</a:t>
            </a:r>
          </a:p>
          <a:p>
            <a:pPr algn="r"/>
            <a:r>
              <a:rPr lang="en-GB" sz="700" i="1" dirty="0">
                <a:solidFill>
                  <a:schemeClr val="bg1"/>
                </a:solidFill>
                <a:latin typeface="EC Square Sans Pro" panose="020B0506040000020004" pitchFamily="34" charset="0"/>
              </a:rPr>
              <a:t>Data Source</a:t>
            </a:r>
            <a:r>
              <a:rPr lang="en-GB" sz="700" dirty="0">
                <a:solidFill>
                  <a:schemeClr val="bg1"/>
                </a:solidFill>
                <a:latin typeface="EC Square Sans Pro" panose="020B0506040000020004" pitchFamily="34" charset="0"/>
              </a:rPr>
              <a:t>: ECDC EU 2020</a:t>
            </a:r>
          </a:p>
        </p:txBody>
      </p:sp>
    </p:spTree>
    <p:extLst>
      <p:ext uri="{BB962C8B-B14F-4D97-AF65-F5344CB8AC3E}">
        <p14:creationId xmlns:p14="http://schemas.microsoft.com/office/powerpoint/2010/main" val="33833138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5C87A884-1E44-400C-BA11-B3FEA37236D7}"/>
              </a:ext>
            </a:extLst>
          </p:cNvPr>
          <p:cNvSpPr txBox="1"/>
          <p:nvPr/>
        </p:nvSpPr>
        <p:spPr>
          <a:xfrm>
            <a:off x="38100" y="1758950"/>
            <a:ext cx="4648200" cy="461665"/>
          </a:xfrm>
          <a:prstGeom prst="rect">
            <a:avLst/>
          </a:prstGeom>
          <a:noFill/>
        </p:spPr>
        <p:txBody>
          <a:bodyPr wrap="square">
            <a:spAutoFit/>
          </a:bodyPr>
          <a:lstStyle/>
          <a:p>
            <a:r>
              <a:rPr lang="en-GB" sz="1200" dirty="0"/>
              <a:t>https://www.ecdc.europa.eu/sites/default/files/documents/Annex_1_burden_estimate_by_antibiotic_resistance_bacterium.pdf</a:t>
            </a:r>
          </a:p>
        </p:txBody>
      </p:sp>
      <p:pic>
        <p:nvPicPr>
          <p:cNvPr id="7" name="Imagen 6">
            <a:extLst>
              <a:ext uri="{FF2B5EF4-FFF2-40B4-BE49-F238E27FC236}">
                <a16:creationId xmlns:a16="http://schemas.microsoft.com/office/drawing/2014/main" id="{422615CF-78EA-4B23-9550-46AE1E12DDA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0500" y="157021"/>
            <a:ext cx="3848100" cy="1299359"/>
          </a:xfrm>
          <a:prstGeom prst="rect">
            <a:avLst/>
          </a:prstGeom>
        </p:spPr>
      </p:pic>
      <p:grpSp>
        <p:nvGrpSpPr>
          <p:cNvPr id="12" name="Grupo 11">
            <a:extLst>
              <a:ext uri="{FF2B5EF4-FFF2-40B4-BE49-F238E27FC236}">
                <a16:creationId xmlns:a16="http://schemas.microsoft.com/office/drawing/2014/main" id="{97F5C96B-54C5-416B-BB53-D432E912102E}"/>
              </a:ext>
            </a:extLst>
          </p:cNvPr>
          <p:cNvGrpSpPr/>
          <p:nvPr/>
        </p:nvGrpSpPr>
        <p:grpSpPr>
          <a:xfrm>
            <a:off x="4723514" y="143878"/>
            <a:ext cx="6706486" cy="6726822"/>
            <a:chOff x="5105400" y="-56663"/>
            <a:chExt cx="5257800" cy="6494929"/>
          </a:xfrm>
        </p:grpSpPr>
        <p:pic>
          <p:nvPicPr>
            <p:cNvPr id="9" name="Imagen 8">
              <a:extLst>
                <a:ext uri="{FF2B5EF4-FFF2-40B4-BE49-F238E27FC236}">
                  <a16:creationId xmlns:a16="http://schemas.microsoft.com/office/drawing/2014/main" id="{A09DF6A1-4498-4DEB-A4D6-79730EF4F9C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05400" y="-56663"/>
              <a:ext cx="5257800" cy="6494929"/>
            </a:xfrm>
            <a:prstGeom prst="rect">
              <a:avLst/>
            </a:prstGeom>
          </p:spPr>
        </p:pic>
        <p:sp>
          <p:nvSpPr>
            <p:cNvPr id="10" name="Elipse 9">
              <a:extLst>
                <a:ext uri="{FF2B5EF4-FFF2-40B4-BE49-F238E27FC236}">
                  <a16:creationId xmlns:a16="http://schemas.microsoft.com/office/drawing/2014/main" id="{042E03BA-A324-4498-82F6-A07E0E413F8F}"/>
                </a:ext>
              </a:extLst>
            </p:cNvPr>
            <p:cNvSpPr/>
            <p:nvPr/>
          </p:nvSpPr>
          <p:spPr>
            <a:xfrm>
              <a:off x="9372600" y="2809802"/>
              <a:ext cx="609600" cy="4572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lipse 10">
              <a:extLst>
                <a:ext uri="{FF2B5EF4-FFF2-40B4-BE49-F238E27FC236}">
                  <a16:creationId xmlns:a16="http://schemas.microsoft.com/office/drawing/2014/main" id="{1EBC378C-1274-4919-A15C-B739EEB1C52D}"/>
                </a:ext>
              </a:extLst>
            </p:cNvPr>
            <p:cNvSpPr/>
            <p:nvPr/>
          </p:nvSpPr>
          <p:spPr>
            <a:xfrm>
              <a:off x="5105400" y="2825750"/>
              <a:ext cx="990600" cy="4572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7026817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4E815E2-6C37-4277-933D-D6623B40CFA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00200" y="144167"/>
            <a:ext cx="8305799" cy="6673180"/>
          </a:xfrm>
          <a:prstGeom prst="rect">
            <a:avLst/>
          </a:prstGeom>
        </p:spPr>
      </p:pic>
    </p:spTree>
    <p:extLst>
      <p:ext uri="{BB962C8B-B14F-4D97-AF65-F5344CB8AC3E}">
        <p14:creationId xmlns:p14="http://schemas.microsoft.com/office/powerpoint/2010/main" val="25627198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1B5130B7-D8ED-4017-9F60-7FBF9075B4EA}"/>
              </a:ext>
            </a:extLst>
          </p:cNvPr>
          <p:cNvSpPr>
            <a:spLocks noGrp="1"/>
          </p:cNvSpPr>
          <p:nvPr>
            <p:ph type="body" sz="quarter" idx="10"/>
          </p:nvPr>
        </p:nvSpPr>
        <p:spPr>
          <a:xfrm>
            <a:off x="789709" y="158750"/>
            <a:ext cx="9906000" cy="685800"/>
          </a:xfrm>
        </p:spPr>
        <p:txBody>
          <a:bodyPr>
            <a:normAutofit/>
          </a:bodyPr>
          <a:lstStyle/>
          <a:p>
            <a:pPr marL="0" indent="0">
              <a:buNone/>
            </a:pPr>
            <a:r>
              <a:rPr lang="en-GB" sz="1800" dirty="0">
                <a:latin typeface="EC Square Sans Pro" panose="020B0506040000020004" pitchFamily="34" charset="0"/>
              </a:rPr>
              <a:t>European Medicines Agency (EMA) - Thirteen </a:t>
            </a:r>
            <a:r>
              <a:rPr lang="en-GB" sz="1800" b="1" dirty="0">
                <a:latin typeface="EC Square Sans Pro" panose="020B0506040000020004" pitchFamily="34" charset="0"/>
              </a:rPr>
              <a:t>E</a:t>
            </a:r>
            <a:r>
              <a:rPr lang="en-GB" sz="1800" dirty="0">
                <a:latin typeface="EC Square Sans Pro" panose="020B0506040000020004" pitchFamily="34" charset="0"/>
              </a:rPr>
              <a:t>uropean </a:t>
            </a:r>
            <a:r>
              <a:rPr lang="en-GB" sz="1800" b="1" dirty="0">
                <a:latin typeface="EC Square Sans Pro" panose="020B0506040000020004" pitchFamily="34" charset="0"/>
              </a:rPr>
              <a:t>S</a:t>
            </a:r>
            <a:r>
              <a:rPr lang="en-GB" sz="1800" dirty="0">
                <a:latin typeface="EC Square Sans Pro" panose="020B0506040000020004" pitchFamily="34" charset="0"/>
              </a:rPr>
              <a:t>urveillance of </a:t>
            </a:r>
            <a:r>
              <a:rPr lang="en-GB" sz="1800" b="1" dirty="0">
                <a:latin typeface="EC Square Sans Pro" panose="020B0506040000020004" pitchFamily="34" charset="0"/>
              </a:rPr>
              <a:t>V</a:t>
            </a:r>
            <a:r>
              <a:rPr lang="en-GB" sz="1800" dirty="0">
                <a:latin typeface="EC Square Sans Pro" panose="020B0506040000020004" pitchFamily="34" charset="0"/>
              </a:rPr>
              <a:t>eterinary </a:t>
            </a:r>
            <a:r>
              <a:rPr lang="en-GB" sz="1800" b="1" dirty="0">
                <a:latin typeface="EC Square Sans Pro" panose="020B0506040000020004" pitchFamily="34" charset="0"/>
              </a:rPr>
              <a:t>A</a:t>
            </a:r>
            <a:r>
              <a:rPr lang="en-GB" sz="1800" dirty="0">
                <a:latin typeface="EC Square Sans Pro" panose="020B0506040000020004" pitchFamily="34" charset="0"/>
              </a:rPr>
              <a:t>ntimicrobial </a:t>
            </a:r>
            <a:r>
              <a:rPr lang="en-GB" sz="1800" b="1" dirty="0">
                <a:latin typeface="EC Square Sans Pro" panose="020B0506040000020004" pitchFamily="34" charset="0"/>
              </a:rPr>
              <a:t>C</a:t>
            </a:r>
            <a:r>
              <a:rPr lang="en-GB" sz="1800" dirty="0">
                <a:latin typeface="EC Square Sans Pro" panose="020B0506040000020004" pitchFamily="34" charset="0"/>
              </a:rPr>
              <a:t>onsumption – ESVAC report 2022</a:t>
            </a:r>
          </a:p>
          <a:p>
            <a:pPr marL="0" indent="0">
              <a:buNone/>
            </a:pPr>
            <a:endParaRPr lang="en-GB" dirty="0"/>
          </a:p>
        </p:txBody>
      </p:sp>
      <p:pic>
        <p:nvPicPr>
          <p:cNvPr id="4" name="Imagen 3">
            <a:extLst>
              <a:ext uri="{FF2B5EF4-FFF2-40B4-BE49-F238E27FC236}">
                <a16:creationId xmlns:a16="http://schemas.microsoft.com/office/drawing/2014/main" id="{A1C6613E-8F60-4FBC-942B-2D543FE3E53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3400" y="822325"/>
            <a:ext cx="4343400" cy="6013938"/>
          </a:xfrm>
          <a:prstGeom prst="rect">
            <a:avLst/>
          </a:prstGeom>
          <a:ln>
            <a:noFill/>
          </a:ln>
          <a:effectLst>
            <a:outerShdw blurRad="292100" dist="139700" dir="2700000" algn="tl" rotWithShape="0">
              <a:srgbClr val="333333">
                <a:alpha val="65000"/>
              </a:srgbClr>
            </a:outerShdw>
          </a:effectLst>
        </p:spPr>
      </p:pic>
      <p:pic>
        <p:nvPicPr>
          <p:cNvPr id="12" name="Imagen 11">
            <a:extLst>
              <a:ext uri="{FF2B5EF4-FFF2-40B4-BE49-F238E27FC236}">
                <a16:creationId xmlns:a16="http://schemas.microsoft.com/office/drawing/2014/main" id="{E9A8D144-D3B2-4601-B682-B152D1A2936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96000" y="2825750"/>
            <a:ext cx="5257801" cy="3124200"/>
          </a:xfrm>
          <a:prstGeom prst="rect">
            <a:avLst/>
          </a:prstGeom>
        </p:spPr>
      </p:pic>
      <p:sp>
        <p:nvSpPr>
          <p:cNvPr id="3" name="CuadroTexto 2">
            <a:extLst>
              <a:ext uri="{FF2B5EF4-FFF2-40B4-BE49-F238E27FC236}">
                <a16:creationId xmlns:a16="http://schemas.microsoft.com/office/drawing/2014/main" id="{4E4631BD-C001-49E5-B1C0-955A06012441}"/>
              </a:ext>
            </a:extLst>
          </p:cNvPr>
          <p:cNvSpPr txBox="1"/>
          <p:nvPr/>
        </p:nvSpPr>
        <p:spPr>
          <a:xfrm>
            <a:off x="5105400" y="920750"/>
            <a:ext cx="6543776" cy="954107"/>
          </a:xfrm>
          <a:prstGeom prst="rect">
            <a:avLst/>
          </a:prstGeom>
          <a:solidFill>
            <a:srgbClr val="003399"/>
          </a:solidFill>
        </p:spPr>
        <p:txBody>
          <a:bodyPr wrap="square" rtlCol="0">
            <a:spAutoFit/>
          </a:bodyPr>
          <a:lstStyle/>
          <a:p>
            <a:r>
              <a:rPr lang="en-GB" sz="2800" dirty="0">
                <a:solidFill>
                  <a:schemeClr val="bg1"/>
                </a:solidFill>
                <a:latin typeface="EC Square Sans Pro" panose="020B0506040000020004" pitchFamily="34" charset="0"/>
              </a:rPr>
              <a:t>How antimicrobials medicines are used in animals across the European Union</a:t>
            </a:r>
          </a:p>
        </p:txBody>
      </p:sp>
    </p:spTree>
    <p:extLst>
      <p:ext uri="{BB962C8B-B14F-4D97-AF65-F5344CB8AC3E}">
        <p14:creationId xmlns:p14="http://schemas.microsoft.com/office/powerpoint/2010/main" val="37657000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570B54A0-1704-4C62-8AA0-AF891358C1E5}"/>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b="40671"/>
          <a:stretch/>
        </p:blipFill>
        <p:spPr bwMode="auto">
          <a:xfrm>
            <a:off x="0" y="3041422"/>
            <a:ext cx="5494477" cy="2526034"/>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a:extLst>
              <a:ext uri="{FF2B5EF4-FFF2-40B4-BE49-F238E27FC236}">
                <a16:creationId xmlns:a16="http://schemas.microsoft.com/office/drawing/2014/main" id="{D7136CD9-4BBB-437B-9739-8A290ADB7F55}"/>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324600" y="3206750"/>
            <a:ext cx="5867400" cy="35588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1A48AFC2-F9FE-4DD9-8931-B92D8054B102}"/>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t="81112"/>
          <a:stretch/>
        </p:blipFill>
        <p:spPr bwMode="auto">
          <a:xfrm>
            <a:off x="0" y="5735013"/>
            <a:ext cx="6059083" cy="1096327"/>
          </a:xfrm>
          <a:prstGeom prst="rect">
            <a:avLst/>
          </a:prstGeom>
          <a:noFill/>
          <a:extLst>
            <a:ext uri="{909E8E84-426E-40DD-AFC4-6F175D3DCCD1}">
              <a14:hiddenFill xmlns:a14="http://schemas.microsoft.com/office/drawing/2010/main">
                <a:solidFill>
                  <a:srgbClr val="FFFFFF"/>
                </a:solidFill>
              </a14:hiddenFill>
            </a:ext>
          </a:extLst>
        </p:spPr>
      </p:pic>
      <p:sp>
        <p:nvSpPr>
          <p:cNvPr id="11" name="Rectángulo: esquinas redondeadas 10">
            <a:extLst>
              <a:ext uri="{FF2B5EF4-FFF2-40B4-BE49-F238E27FC236}">
                <a16:creationId xmlns:a16="http://schemas.microsoft.com/office/drawing/2014/main" id="{D121B73E-E0EE-4166-B1E2-BC54E9278428}"/>
              </a:ext>
            </a:extLst>
          </p:cNvPr>
          <p:cNvSpPr/>
          <p:nvPr/>
        </p:nvSpPr>
        <p:spPr>
          <a:xfrm>
            <a:off x="172651" y="5212446"/>
            <a:ext cx="5986258" cy="2286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Conector recto de flecha 11">
            <a:extLst>
              <a:ext uri="{FF2B5EF4-FFF2-40B4-BE49-F238E27FC236}">
                <a16:creationId xmlns:a16="http://schemas.microsoft.com/office/drawing/2014/main" id="{1D1C664C-FC1B-4744-9DE8-C78CA6BECE52}"/>
              </a:ext>
            </a:extLst>
          </p:cNvPr>
          <p:cNvCxnSpPr>
            <a:cxnSpLocks/>
          </p:cNvCxnSpPr>
          <p:nvPr/>
        </p:nvCxnSpPr>
        <p:spPr>
          <a:xfrm flipV="1">
            <a:off x="8109306" y="6283176"/>
            <a:ext cx="0" cy="48672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ángulo: esquinas redondeadas 13">
            <a:extLst>
              <a:ext uri="{FF2B5EF4-FFF2-40B4-BE49-F238E27FC236}">
                <a16:creationId xmlns:a16="http://schemas.microsoft.com/office/drawing/2014/main" id="{EC6C0E0B-1D98-4242-B3D7-DE2486D958DA}"/>
              </a:ext>
            </a:extLst>
          </p:cNvPr>
          <p:cNvSpPr/>
          <p:nvPr/>
        </p:nvSpPr>
        <p:spPr>
          <a:xfrm rot="5400000">
            <a:off x="6809199" y="4709098"/>
            <a:ext cx="2688402" cy="28707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4">
            <a:extLst>
              <a:ext uri="{FF2B5EF4-FFF2-40B4-BE49-F238E27FC236}">
                <a16:creationId xmlns:a16="http://schemas.microsoft.com/office/drawing/2014/main" id="{D0AC8D15-721E-4D27-9E5C-F8BCDA2E4ABB}"/>
              </a:ext>
            </a:extLst>
          </p:cNvPr>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r="21129" b="17041"/>
          <a:stretch/>
        </p:blipFill>
        <p:spPr bwMode="auto">
          <a:xfrm>
            <a:off x="3810001" y="55075"/>
            <a:ext cx="4724400" cy="2770675"/>
          </a:xfrm>
          <a:prstGeom prst="rect">
            <a:avLst/>
          </a:prstGeom>
          <a:noFill/>
          <a:extLst>
            <a:ext uri="{909E8E84-426E-40DD-AFC4-6F175D3DCCD1}">
              <a14:hiddenFill xmlns:a14="http://schemas.microsoft.com/office/drawing/2010/main">
                <a:solidFill>
                  <a:srgbClr val="FFFFFF"/>
                </a:solidFill>
              </a14:hiddenFill>
            </a:ext>
          </a:extLst>
        </p:spPr>
      </p:pic>
      <p:sp>
        <p:nvSpPr>
          <p:cNvPr id="16" name="Rectángulo: esquinas redondeadas 15">
            <a:extLst>
              <a:ext uri="{FF2B5EF4-FFF2-40B4-BE49-F238E27FC236}">
                <a16:creationId xmlns:a16="http://schemas.microsoft.com/office/drawing/2014/main" id="{E1B8C88D-759A-42C7-93E3-55F23B4108CF}"/>
              </a:ext>
            </a:extLst>
          </p:cNvPr>
          <p:cNvSpPr/>
          <p:nvPr/>
        </p:nvSpPr>
        <p:spPr>
          <a:xfrm rot="5400000">
            <a:off x="7194839" y="1500626"/>
            <a:ext cx="2122251" cy="20512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Conector recto de flecha 16">
            <a:extLst>
              <a:ext uri="{FF2B5EF4-FFF2-40B4-BE49-F238E27FC236}">
                <a16:creationId xmlns:a16="http://schemas.microsoft.com/office/drawing/2014/main" id="{119BB388-1647-4B91-8132-993892548750}"/>
              </a:ext>
            </a:extLst>
          </p:cNvPr>
          <p:cNvCxnSpPr/>
          <p:nvPr/>
        </p:nvCxnSpPr>
        <p:spPr>
          <a:xfrm flipV="1">
            <a:off x="7986146" y="2745108"/>
            <a:ext cx="228600" cy="3823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4">
            <a:extLst>
              <a:ext uri="{FF2B5EF4-FFF2-40B4-BE49-F238E27FC236}">
                <a16:creationId xmlns:a16="http://schemas.microsoft.com/office/drawing/2014/main" id="{9A30044F-33B4-4E74-A6DA-71C868CDEE16}"/>
              </a:ext>
            </a:extLst>
          </p:cNvPr>
          <p:cNvPicPr>
            <a:picLocks noChangeAspect="1" noChangeArrowheads="1"/>
          </p:cNvPicPr>
          <p:nvPr/>
        </p:nvPicPr>
        <p:blipFill rotWithShape="1">
          <a:blip r:embed="rId7" cstate="email">
            <a:extLst>
              <a:ext uri="{28A0092B-C50C-407E-A947-70E740481C1C}">
                <a14:useLocalDpi xmlns:a14="http://schemas.microsoft.com/office/drawing/2010/main" val="0"/>
              </a:ext>
            </a:extLst>
          </a:blip>
          <a:srcRect t="95826" r="64058"/>
          <a:stretch/>
        </p:blipFill>
        <p:spPr bwMode="auto">
          <a:xfrm>
            <a:off x="3859777" y="2682826"/>
            <a:ext cx="2299132" cy="148874"/>
          </a:xfrm>
          <a:prstGeom prst="rect">
            <a:avLst/>
          </a:prstGeom>
          <a:noFill/>
          <a:extLst>
            <a:ext uri="{909E8E84-426E-40DD-AFC4-6F175D3DCCD1}">
              <a14:hiddenFill xmlns:a14="http://schemas.microsoft.com/office/drawing/2010/main">
                <a:solidFill>
                  <a:srgbClr val="FFFFFF"/>
                </a:solidFill>
              </a14:hiddenFill>
            </a:ext>
          </a:extLst>
        </p:spPr>
      </p:pic>
      <p:sp>
        <p:nvSpPr>
          <p:cNvPr id="19" name="Rectángulo redondeado 13">
            <a:extLst>
              <a:ext uri="{FF2B5EF4-FFF2-40B4-BE49-F238E27FC236}">
                <a16:creationId xmlns:a16="http://schemas.microsoft.com/office/drawing/2014/main" id="{85826C6D-7045-4CCE-B4AB-096388C60318}"/>
              </a:ext>
            </a:extLst>
          </p:cNvPr>
          <p:cNvSpPr/>
          <p:nvPr/>
        </p:nvSpPr>
        <p:spPr>
          <a:xfrm>
            <a:off x="0" y="-6168"/>
            <a:ext cx="3721100" cy="2374718"/>
          </a:xfrm>
          <a:prstGeom prst="roundRect">
            <a:avLst>
              <a:gd name="adj" fmla="val 10"/>
            </a:avLst>
          </a:prstGeom>
          <a:solidFill>
            <a:srgbClr val="003399"/>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defRPr/>
            </a:pPr>
            <a:r>
              <a:rPr lang="es-ES" sz="3200" b="1" kern="0" dirty="0">
                <a:solidFill>
                  <a:schemeClr val="bg1"/>
                </a:solidFill>
                <a:latin typeface="EC Square Sans Pro" panose="020B0506040000020004" pitchFamily="34" charset="0"/>
              </a:rPr>
              <a:t> </a:t>
            </a:r>
            <a:r>
              <a:rPr lang="es-ES" sz="3200" b="1" dirty="0">
                <a:solidFill>
                  <a:schemeClr val="bg1"/>
                </a:solidFill>
                <a:latin typeface="EC Square Sans Pro" panose="020B0506040000020004" pitchFamily="34" charset="0"/>
              </a:rPr>
              <a:t>ESTONIA </a:t>
            </a:r>
            <a:r>
              <a:rPr lang="es-ES" sz="3200" b="1" kern="0" dirty="0">
                <a:solidFill>
                  <a:schemeClr val="bg1"/>
                </a:solidFill>
                <a:latin typeface="EC Square Sans Pro" panose="020B0506040000020004" pitchFamily="34" charset="0"/>
              </a:rPr>
              <a:t>Animal </a:t>
            </a:r>
            <a:r>
              <a:rPr lang="es-ES" sz="3200" b="1" kern="0" dirty="0" err="1">
                <a:solidFill>
                  <a:schemeClr val="bg1"/>
                </a:solidFill>
                <a:latin typeface="EC Square Sans Pro" panose="020B0506040000020004" pitchFamily="34" charset="0"/>
              </a:rPr>
              <a:t>food-producers</a:t>
            </a:r>
            <a:r>
              <a:rPr lang="es-ES" sz="3200" b="1" kern="0" dirty="0">
                <a:solidFill>
                  <a:schemeClr val="bg1"/>
                </a:solidFill>
                <a:latin typeface="EC Square Sans Pro" panose="020B0506040000020004" pitchFamily="34" charset="0"/>
              </a:rPr>
              <a:t> data</a:t>
            </a:r>
          </a:p>
        </p:txBody>
      </p:sp>
      <p:sp>
        <p:nvSpPr>
          <p:cNvPr id="20" name="CuadroTexto 9">
            <a:extLst>
              <a:ext uri="{FF2B5EF4-FFF2-40B4-BE49-F238E27FC236}">
                <a16:creationId xmlns:a16="http://schemas.microsoft.com/office/drawing/2014/main" id="{B5BBEC89-176D-4AAF-AB61-C2F98809804B}"/>
              </a:ext>
            </a:extLst>
          </p:cNvPr>
          <p:cNvSpPr txBox="1"/>
          <p:nvPr/>
        </p:nvSpPr>
        <p:spPr>
          <a:xfrm>
            <a:off x="9054261" y="2916344"/>
            <a:ext cx="3137739" cy="42218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GB" sz="800">
                <a:latin typeface="EC Square Sans Pro" panose="020B0506040000020004" pitchFamily="34" charset="0"/>
              </a:rPr>
              <a:t>* Aquaculture data in Tonnes</a:t>
            </a:r>
          </a:p>
          <a:p>
            <a:r>
              <a:rPr lang="en-GB" sz="800">
                <a:latin typeface="EC Square Sans Pro" panose="020B0506040000020004" pitchFamily="34" charset="0"/>
              </a:rPr>
              <a:t>** 2016. No data for 2020, nor accummulate data</a:t>
            </a:r>
          </a:p>
        </p:txBody>
      </p:sp>
      <p:pic>
        <p:nvPicPr>
          <p:cNvPr id="4" name="Imagen 3">
            <a:extLst>
              <a:ext uri="{FF2B5EF4-FFF2-40B4-BE49-F238E27FC236}">
                <a16:creationId xmlns:a16="http://schemas.microsoft.com/office/drawing/2014/main" id="{65EFBDCE-7F2F-4F59-AB98-492E39B3F01B}"/>
              </a:ext>
            </a:extLst>
          </p:cNvPr>
          <p:cNvPicPr>
            <a:picLocks noChangeAspect="1"/>
          </p:cNvPicPr>
          <p:nvPr/>
        </p:nvPicPr>
        <p:blipFill>
          <a:blip r:embed="rId8">
            <a:alphaModFix/>
          </a:blip>
          <a:stretch>
            <a:fillRect/>
          </a:stretch>
        </p:blipFill>
        <p:spPr>
          <a:xfrm>
            <a:off x="9032455" y="16271"/>
            <a:ext cx="3181350" cy="2889250"/>
          </a:xfrm>
          <a:prstGeom prst="rect">
            <a:avLst/>
          </a:prstGeom>
          <a:solidFill>
            <a:srgbClr val="FCFDFE"/>
          </a:solidFill>
        </p:spPr>
      </p:pic>
    </p:spTree>
    <p:extLst>
      <p:ext uri="{BB962C8B-B14F-4D97-AF65-F5344CB8AC3E}">
        <p14:creationId xmlns:p14="http://schemas.microsoft.com/office/powerpoint/2010/main" val="36129636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redondeado 13">
            <a:extLst>
              <a:ext uri="{FF2B5EF4-FFF2-40B4-BE49-F238E27FC236}">
                <a16:creationId xmlns:a16="http://schemas.microsoft.com/office/drawing/2014/main" id="{09BA517D-4B38-48B4-9875-E8F1B0FF7BE1}"/>
              </a:ext>
            </a:extLst>
          </p:cNvPr>
          <p:cNvSpPr/>
          <p:nvPr/>
        </p:nvSpPr>
        <p:spPr>
          <a:xfrm>
            <a:off x="685800" y="0"/>
            <a:ext cx="10744200" cy="920217"/>
          </a:xfrm>
          <a:prstGeom prst="roundRect">
            <a:avLst>
              <a:gd name="adj" fmla="val 10"/>
            </a:avLst>
          </a:prstGeom>
          <a:solidFill>
            <a:schemeClr val="bg1"/>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defRPr/>
            </a:pPr>
            <a:r>
              <a:rPr lang="es-ES" sz="4800" b="1" dirty="0">
                <a:solidFill>
                  <a:srgbClr val="003399"/>
                </a:solidFill>
                <a:latin typeface="EC Square Sans Pro" panose="020B0506040000020004" pitchFamily="34" charset="0"/>
              </a:rPr>
              <a:t>“</a:t>
            </a:r>
            <a:r>
              <a:rPr lang="es-ES" sz="4800" b="1" dirty="0" err="1">
                <a:solidFill>
                  <a:srgbClr val="003399"/>
                </a:solidFill>
                <a:latin typeface="EC Square Sans Pro" panose="020B0506040000020004" pitchFamily="34" charset="0"/>
              </a:rPr>
              <a:t>Farm</a:t>
            </a:r>
            <a:r>
              <a:rPr lang="es-ES" sz="4800" b="1" dirty="0">
                <a:solidFill>
                  <a:srgbClr val="003399"/>
                </a:solidFill>
                <a:latin typeface="EC Square Sans Pro" panose="020B0506040000020004" pitchFamily="34" charset="0"/>
              </a:rPr>
              <a:t> </a:t>
            </a:r>
            <a:r>
              <a:rPr lang="es-ES" sz="4800" b="1" dirty="0" err="1">
                <a:solidFill>
                  <a:srgbClr val="003399"/>
                </a:solidFill>
                <a:latin typeface="EC Square Sans Pro" panose="020B0506040000020004" pitchFamily="34" charset="0"/>
              </a:rPr>
              <a:t>to</a:t>
            </a:r>
            <a:r>
              <a:rPr lang="es-ES" sz="4800" b="1" dirty="0">
                <a:solidFill>
                  <a:srgbClr val="003399"/>
                </a:solidFill>
                <a:latin typeface="EC Square Sans Pro" panose="020B0506040000020004" pitchFamily="34" charset="0"/>
              </a:rPr>
              <a:t> </a:t>
            </a:r>
            <a:r>
              <a:rPr lang="es-ES" sz="4800" b="1" dirty="0" err="1">
                <a:solidFill>
                  <a:srgbClr val="003399"/>
                </a:solidFill>
                <a:latin typeface="EC Square Sans Pro" panose="020B0506040000020004" pitchFamily="34" charset="0"/>
              </a:rPr>
              <a:t>fork</a:t>
            </a:r>
            <a:r>
              <a:rPr lang="es-ES" sz="4800" b="1" dirty="0">
                <a:solidFill>
                  <a:srgbClr val="003399"/>
                </a:solidFill>
                <a:latin typeface="EC Square Sans Pro" panose="020B0506040000020004" pitchFamily="34" charset="0"/>
              </a:rPr>
              <a:t>” </a:t>
            </a:r>
            <a:r>
              <a:rPr lang="es-ES" sz="4800" b="1" dirty="0" err="1">
                <a:solidFill>
                  <a:srgbClr val="003399"/>
                </a:solidFill>
                <a:latin typeface="EC Square Sans Pro" panose="020B0506040000020004" pitchFamily="34" charset="0"/>
              </a:rPr>
              <a:t>Objective</a:t>
            </a:r>
            <a:endParaRPr lang="es-ES" sz="4800" b="1" kern="0" dirty="0">
              <a:solidFill>
                <a:srgbClr val="003399"/>
              </a:solidFill>
              <a:latin typeface="EC Square Sans Pro" panose="020B0506040000020004" pitchFamily="34" charset="0"/>
            </a:endParaRPr>
          </a:p>
        </p:txBody>
      </p:sp>
      <p:sp>
        <p:nvSpPr>
          <p:cNvPr id="6" name="Rectángulo 5">
            <a:extLst>
              <a:ext uri="{FF2B5EF4-FFF2-40B4-BE49-F238E27FC236}">
                <a16:creationId xmlns:a16="http://schemas.microsoft.com/office/drawing/2014/main" id="{1A698EF5-5D62-4398-9DA3-FBDB8B198C09}"/>
              </a:ext>
            </a:extLst>
          </p:cNvPr>
          <p:cNvSpPr/>
          <p:nvPr/>
        </p:nvSpPr>
        <p:spPr>
          <a:xfrm>
            <a:off x="0" y="1149350"/>
            <a:ext cx="12192000" cy="5721350"/>
          </a:xfrm>
          <a:prstGeom prst="rect">
            <a:avLst/>
          </a:prstGeom>
          <a:solidFill>
            <a:srgbClr val="00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0" i="0" u="none" strike="noStrike" baseline="0" dirty="0">
                <a:solidFill>
                  <a:schemeClr val="bg1"/>
                </a:solidFill>
                <a:latin typeface="EC Square Sans Pro" panose="020B0506040000020004" pitchFamily="34" charset="0"/>
              </a:rPr>
              <a:t>50% reduction of overall EU </a:t>
            </a:r>
          </a:p>
          <a:p>
            <a:pPr algn="ctr"/>
            <a:r>
              <a:rPr lang="en-GB" sz="4800" b="0" i="0" u="none" strike="noStrike" baseline="0" dirty="0">
                <a:solidFill>
                  <a:schemeClr val="bg1"/>
                </a:solidFill>
                <a:latin typeface="EC Square Sans Pro" panose="020B0506040000020004" pitchFamily="34" charset="0"/>
              </a:rPr>
              <a:t>sales of antimicrobials for </a:t>
            </a:r>
          </a:p>
          <a:p>
            <a:pPr algn="ctr"/>
            <a:r>
              <a:rPr lang="en-GB" sz="4800" b="0" i="0" u="none" strike="noStrike" baseline="0" dirty="0">
                <a:solidFill>
                  <a:schemeClr val="bg1"/>
                </a:solidFill>
                <a:latin typeface="EC Square Sans Pro" panose="020B0506040000020004" pitchFamily="34" charset="0"/>
              </a:rPr>
              <a:t>farmed animals and </a:t>
            </a:r>
          </a:p>
          <a:p>
            <a:pPr algn="ctr"/>
            <a:r>
              <a:rPr lang="en-GB" sz="4800" b="0" i="0" u="none" strike="noStrike" baseline="0" dirty="0">
                <a:solidFill>
                  <a:schemeClr val="bg1"/>
                </a:solidFill>
                <a:latin typeface="EC Square Sans Pro" panose="020B0506040000020004" pitchFamily="34" charset="0"/>
              </a:rPr>
              <a:t>in aquaculture by </a:t>
            </a:r>
          </a:p>
          <a:p>
            <a:pPr algn="ctr"/>
            <a:r>
              <a:rPr lang="en-GB" sz="4800" b="0" i="0" u="none" strike="noStrike" baseline="0" dirty="0">
                <a:solidFill>
                  <a:schemeClr val="bg1"/>
                </a:solidFill>
                <a:latin typeface="EC Square Sans Pro" panose="020B0506040000020004" pitchFamily="34" charset="0"/>
              </a:rPr>
              <a:t>2030</a:t>
            </a:r>
          </a:p>
        </p:txBody>
      </p:sp>
    </p:spTree>
    <p:extLst>
      <p:ext uri="{BB962C8B-B14F-4D97-AF65-F5344CB8AC3E}">
        <p14:creationId xmlns:p14="http://schemas.microsoft.com/office/powerpoint/2010/main" val="6912849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1">
            <a:extLst>
              <a:ext uri="{FF2B5EF4-FFF2-40B4-BE49-F238E27FC236}">
                <a16:creationId xmlns:a16="http://schemas.microsoft.com/office/drawing/2014/main" id="{53187E3D-3374-4041-9576-BC4D8DA7C433}"/>
              </a:ext>
            </a:extLst>
          </p:cNvPr>
          <p:cNvSpPr>
            <a:spLocks noGrp="1"/>
          </p:cNvSpPr>
          <p:nvPr>
            <p:ph type="body" sz="quarter" idx="10"/>
          </p:nvPr>
        </p:nvSpPr>
        <p:spPr>
          <a:xfrm>
            <a:off x="906517" y="349618"/>
            <a:ext cx="7994143" cy="532414"/>
          </a:xfrm>
        </p:spPr>
        <p:txBody>
          <a:bodyPr>
            <a:normAutofit fontScale="92500" lnSpcReduction="10000"/>
          </a:bodyPr>
          <a:lstStyle/>
          <a:p>
            <a:pPr marL="0" indent="0">
              <a:buNone/>
            </a:pPr>
            <a:r>
              <a:rPr lang="en-GB" sz="3594" b="1" dirty="0">
                <a:latin typeface="EC Square Sans Pro" panose="020B0506040000020004" pitchFamily="34" charset="0"/>
              </a:rPr>
              <a:t>Objective</a:t>
            </a:r>
          </a:p>
        </p:txBody>
      </p:sp>
      <p:sp>
        <p:nvSpPr>
          <p:cNvPr id="5" name="Rectángulo 4">
            <a:extLst>
              <a:ext uri="{FF2B5EF4-FFF2-40B4-BE49-F238E27FC236}">
                <a16:creationId xmlns:a16="http://schemas.microsoft.com/office/drawing/2014/main" id="{F946B7F0-5321-4D8A-844F-D39CABA387AE}"/>
              </a:ext>
            </a:extLst>
          </p:cNvPr>
          <p:cNvSpPr/>
          <p:nvPr/>
        </p:nvSpPr>
        <p:spPr>
          <a:xfrm>
            <a:off x="0" y="1153248"/>
            <a:ext cx="12192000" cy="3285604"/>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7"/>
          </a:p>
        </p:txBody>
      </p:sp>
      <p:graphicFrame>
        <p:nvGraphicFramePr>
          <p:cNvPr id="6" name="Gráfico 5">
            <a:extLst>
              <a:ext uri="{FF2B5EF4-FFF2-40B4-BE49-F238E27FC236}">
                <a16:creationId xmlns:a16="http://schemas.microsoft.com/office/drawing/2014/main" id="{EA496F95-0CD9-486D-83C5-FA9C7212E3C2}"/>
              </a:ext>
            </a:extLst>
          </p:cNvPr>
          <p:cNvGraphicFramePr>
            <a:graphicFrameLocks/>
          </p:cNvGraphicFramePr>
          <p:nvPr/>
        </p:nvGraphicFramePr>
        <p:xfrm>
          <a:off x="11269" y="1220630"/>
          <a:ext cx="5367969" cy="3123136"/>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Conector recto de flecha 6">
            <a:extLst>
              <a:ext uri="{FF2B5EF4-FFF2-40B4-BE49-F238E27FC236}">
                <a16:creationId xmlns:a16="http://schemas.microsoft.com/office/drawing/2014/main" id="{01832556-FD96-45E4-8B33-0056394CD59E}"/>
              </a:ext>
            </a:extLst>
          </p:cNvPr>
          <p:cNvCxnSpPr>
            <a:cxnSpLocks/>
          </p:cNvCxnSpPr>
          <p:nvPr/>
        </p:nvCxnSpPr>
        <p:spPr>
          <a:xfrm>
            <a:off x="1967802" y="2674758"/>
            <a:ext cx="2701235" cy="912710"/>
          </a:xfrm>
          <a:prstGeom prst="straightConnector1">
            <a:avLst/>
          </a:prstGeom>
          <a:ln>
            <a:solidFill>
              <a:srgbClr val="003399"/>
            </a:solidFill>
            <a:tailEnd type="triangle"/>
          </a:ln>
        </p:spPr>
        <p:style>
          <a:lnRef idx="1">
            <a:schemeClr val="accent2"/>
          </a:lnRef>
          <a:fillRef idx="0">
            <a:schemeClr val="accent2"/>
          </a:fillRef>
          <a:effectRef idx="0">
            <a:schemeClr val="accent2"/>
          </a:effectRef>
          <a:fontRef idx="minor">
            <a:schemeClr val="tx1"/>
          </a:fontRef>
        </p:style>
      </p:cxnSp>
      <p:sp>
        <p:nvSpPr>
          <p:cNvPr id="8" name="CuadroTexto 7">
            <a:extLst>
              <a:ext uri="{FF2B5EF4-FFF2-40B4-BE49-F238E27FC236}">
                <a16:creationId xmlns:a16="http://schemas.microsoft.com/office/drawing/2014/main" id="{982E23AB-9750-4E64-9A22-36B4BEAB5003}"/>
              </a:ext>
            </a:extLst>
          </p:cNvPr>
          <p:cNvSpPr txBox="1"/>
          <p:nvPr/>
        </p:nvSpPr>
        <p:spPr>
          <a:xfrm>
            <a:off x="6596184" y="2438785"/>
            <a:ext cx="4790600" cy="952343"/>
          </a:xfrm>
          <a:prstGeom prst="rect">
            <a:avLst/>
          </a:prstGeom>
          <a:noFill/>
        </p:spPr>
        <p:txBody>
          <a:bodyPr wrap="square" rtlCol="0">
            <a:spAutoFit/>
          </a:bodyPr>
          <a:lstStyle/>
          <a:p>
            <a:pPr algn="ctr"/>
            <a:r>
              <a:rPr lang="en-GB" sz="2795" b="1" dirty="0">
                <a:solidFill>
                  <a:srgbClr val="003399"/>
                </a:solidFill>
                <a:latin typeface="EC Square Sans Pro" panose="020B0506040000020004" pitchFamily="34" charset="0"/>
              </a:rPr>
              <a:t>More than half has already been reached in 4 years!! </a:t>
            </a:r>
          </a:p>
        </p:txBody>
      </p:sp>
      <p:cxnSp>
        <p:nvCxnSpPr>
          <p:cNvPr id="9" name="Conector recto de flecha 8">
            <a:extLst>
              <a:ext uri="{FF2B5EF4-FFF2-40B4-BE49-F238E27FC236}">
                <a16:creationId xmlns:a16="http://schemas.microsoft.com/office/drawing/2014/main" id="{3BF56184-C56A-403C-9CC5-CDADBAD513EA}"/>
              </a:ext>
            </a:extLst>
          </p:cNvPr>
          <p:cNvCxnSpPr>
            <a:cxnSpLocks/>
          </p:cNvCxnSpPr>
          <p:nvPr/>
        </p:nvCxnSpPr>
        <p:spPr>
          <a:xfrm>
            <a:off x="1301919" y="5868523"/>
            <a:ext cx="9279587" cy="22165"/>
          </a:xfrm>
          <a:prstGeom prst="straightConnector1">
            <a:avLst/>
          </a:prstGeom>
          <a:ln w="38100">
            <a:solidFill>
              <a:srgbClr val="2C7470"/>
            </a:solidFill>
            <a:tailEnd type="triangle"/>
          </a:ln>
        </p:spPr>
        <p:style>
          <a:lnRef idx="3">
            <a:schemeClr val="accent1"/>
          </a:lnRef>
          <a:fillRef idx="0">
            <a:schemeClr val="accent1"/>
          </a:fillRef>
          <a:effectRef idx="2">
            <a:schemeClr val="accent1"/>
          </a:effectRef>
          <a:fontRef idx="minor">
            <a:schemeClr val="tx1"/>
          </a:fontRef>
        </p:style>
      </p:cxnSp>
      <p:sp>
        <p:nvSpPr>
          <p:cNvPr id="10" name="CuadroTexto 9">
            <a:extLst>
              <a:ext uri="{FF2B5EF4-FFF2-40B4-BE49-F238E27FC236}">
                <a16:creationId xmlns:a16="http://schemas.microsoft.com/office/drawing/2014/main" id="{89F45181-94FF-41A1-BCC5-6CEDF4DBCEC7}"/>
              </a:ext>
            </a:extLst>
          </p:cNvPr>
          <p:cNvSpPr txBox="1"/>
          <p:nvPr/>
        </p:nvSpPr>
        <p:spPr>
          <a:xfrm>
            <a:off x="1115938" y="6384924"/>
            <a:ext cx="857931" cy="338554"/>
          </a:xfrm>
          <a:prstGeom prst="rect">
            <a:avLst/>
          </a:prstGeom>
          <a:noFill/>
        </p:spPr>
        <p:txBody>
          <a:bodyPr wrap="square" rtlCol="0">
            <a:spAutoFit/>
          </a:bodyPr>
          <a:lstStyle/>
          <a:p>
            <a:r>
              <a:rPr lang="en-GB" sz="1600" b="1" dirty="0">
                <a:latin typeface="EC Square Sans Pro" panose="020B0506040000020004" pitchFamily="34" charset="0"/>
              </a:rPr>
              <a:t>2018</a:t>
            </a:r>
          </a:p>
        </p:txBody>
      </p:sp>
      <p:sp>
        <p:nvSpPr>
          <p:cNvPr id="11" name="CuadroTexto 10">
            <a:extLst>
              <a:ext uri="{FF2B5EF4-FFF2-40B4-BE49-F238E27FC236}">
                <a16:creationId xmlns:a16="http://schemas.microsoft.com/office/drawing/2014/main" id="{AD4BAF01-92C6-4148-9932-7C10BED5127E}"/>
              </a:ext>
            </a:extLst>
          </p:cNvPr>
          <p:cNvSpPr txBox="1"/>
          <p:nvPr/>
        </p:nvSpPr>
        <p:spPr>
          <a:xfrm>
            <a:off x="5738254" y="6384924"/>
            <a:ext cx="857931" cy="307777"/>
          </a:xfrm>
          <a:prstGeom prst="rect">
            <a:avLst/>
          </a:prstGeom>
          <a:noFill/>
        </p:spPr>
        <p:txBody>
          <a:bodyPr wrap="square" rtlCol="0">
            <a:spAutoFit/>
          </a:bodyPr>
          <a:lstStyle/>
          <a:p>
            <a:r>
              <a:rPr lang="en-GB" sz="1400" b="1" dirty="0">
                <a:latin typeface="EC Square Sans Pro" panose="020B0506040000020004" pitchFamily="34" charset="0"/>
              </a:rPr>
              <a:t>2022</a:t>
            </a:r>
          </a:p>
        </p:txBody>
      </p:sp>
      <p:sp>
        <p:nvSpPr>
          <p:cNvPr id="12" name="CuadroTexto 11">
            <a:extLst>
              <a:ext uri="{FF2B5EF4-FFF2-40B4-BE49-F238E27FC236}">
                <a16:creationId xmlns:a16="http://schemas.microsoft.com/office/drawing/2014/main" id="{2B485E79-3A99-4AFE-BF39-16624EC4B201}"/>
              </a:ext>
            </a:extLst>
          </p:cNvPr>
          <p:cNvSpPr txBox="1"/>
          <p:nvPr/>
        </p:nvSpPr>
        <p:spPr>
          <a:xfrm>
            <a:off x="10279252" y="6387769"/>
            <a:ext cx="796807" cy="338554"/>
          </a:xfrm>
          <a:prstGeom prst="rect">
            <a:avLst/>
          </a:prstGeom>
          <a:noFill/>
        </p:spPr>
        <p:txBody>
          <a:bodyPr wrap="square" rtlCol="0">
            <a:spAutoFit/>
          </a:bodyPr>
          <a:lstStyle/>
          <a:p>
            <a:r>
              <a:rPr lang="en-GB" sz="1600" b="1" dirty="0">
                <a:latin typeface="EC Square Sans Pro" panose="020B0506040000020004" pitchFamily="34" charset="0"/>
              </a:rPr>
              <a:t>2030</a:t>
            </a:r>
          </a:p>
        </p:txBody>
      </p:sp>
      <p:cxnSp>
        <p:nvCxnSpPr>
          <p:cNvPr id="13" name="Conector recto 12">
            <a:extLst>
              <a:ext uri="{FF2B5EF4-FFF2-40B4-BE49-F238E27FC236}">
                <a16:creationId xmlns:a16="http://schemas.microsoft.com/office/drawing/2014/main" id="{4F6C490B-82B8-4A19-B3A5-B302FA2B0E1E}"/>
              </a:ext>
            </a:extLst>
          </p:cNvPr>
          <p:cNvCxnSpPr/>
          <p:nvPr/>
        </p:nvCxnSpPr>
        <p:spPr>
          <a:xfrm flipV="1">
            <a:off x="1363428" y="5472306"/>
            <a:ext cx="0" cy="724229"/>
          </a:xfrm>
          <a:prstGeom prst="line">
            <a:avLst/>
          </a:prstGeom>
          <a:ln>
            <a:solidFill>
              <a:srgbClr val="2C7470"/>
            </a:solidFill>
          </a:ln>
        </p:spPr>
        <p:style>
          <a:lnRef idx="1">
            <a:schemeClr val="accent1"/>
          </a:lnRef>
          <a:fillRef idx="0">
            <a:schemeClr val="accent1"/>
          </a:fillRef>
          <a:effectRef idx="0">
            <a:schemeClr val="accent1"/>
          </a:effectRef>
          <a:fontRef idx="minor">
            <a:schemeClr val="tx1"/>
          </a:fontRef>
        </p:style>
      </p:cxnSp>
      <p:cxnSp>
        <p:nvCxnSpPr>
          <p:cNvPr id="14" name="Conector recto 13">
            <a:extLst>
              <a:ext uri="{FF2B5EF4-FFF2-40B4-BE49-F238E27FC236}">
                <a16:creationId xmlns:a16="http://schemas.microsoft.com/office/drawing/2014/main" id="{83B572E1-D859-4554-9E9C-56954AAE9506}"/>
              </a:ext>
            </a:extLst>
          </p:cNvPr>
          <p:cNvCxnSpPr>
            <a:cxnSpLocks/>
          </p:cNvCxnSpPr>
          <p:nvPr/>
        </p:nvCxnSpPr>
        <p:spPr>
          <a:xfrm flipV="1">
            <a:off x="7098532" y="5546485"/>
            <a:ext cx="0" cy="724229"/>
          </a:xfrm>
          <a:prstGeom prst="line">
            <a:avLst/>
          </a:prstGeom>
          <a:ln>
            <a:solidFill>
              <a:srgbClr val="2C7470"/>
            </a:solidFill>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C182C6A6-7963-477F-8BB6-AFB189138912}"/>
              </a:ext>
            </a:extLst>
          </p:cNvPr>
          <p:cNvCxnSpPr>
            <a:cxnSpLocks/>
          </p:cNvCxnSpPr>
          <p:nvPr/>
        </p:nvCxnSpPr>
        <p:spPr>
          <a:xfrm flipV="1">
            <a:off x="6521207" y="5506409"/>
            <a:ext cx="0" cy="724229"/>
          </a:xfrm>
          <a:prstGeom prst="line">
            <a:avLst/>
          </a:prstGeom>
          <a:ln>
            <a:solidFill>
              <a:srgbClr val="2C7470"/>
            </a:solidFill>
          </a:ln>
        </p:spPr>
        <p:style>
          <a:lnRef idx="1">
            <a:schemeClr val="accent1"/>
          </a:lnRef>
          <a:fillRef idx="0">
            <a:schemeClr val="accent1"/>
          </a:fillRef>
          <a:effectRef idx="0">
            <a:schemeClr val="accent1"/>
          </a:effectRef>
          <a:fontRef idx="minor">
            <a:schemeClr val="tx1"/>
          </a:fontRef>
        </p:style>
      </p:cxnSp>
      <p:cxnSp>
        <p:nvCxnSpPr>
          <p:cNvPr id="16" name="Conector recto 15">
            <a:extLst>
              <a:ext uri="{FF2B5EF4-FFF2-40B4-BE49-F238E27FC236}">
                <a16:creationId xmlns:a16="http://schemas.microsoft.com/office/drawing/2014/main" id="{C63AB3CB-DAA2-4C16-A066-B2783AC410A9}"/>
              </a:ext>
            </a:extLst>
          </p:cNvPr>
          <p:cNvCxnSpPr>
            <a:cxnSpLocks/>
          </p:cNvCxnSpPr>
          <p:nvPr/>
        </p:nvCxnSpPr>
        <p:spPr>
          <a:xfrm flipV="1">
            <a:off x="7675857" y="5539282"/>
            <a:ext cx="0" cy="724229"/>
          </a:xfrm>
          <a:prstGeom prst="line">
            <a:avLst/>
          </a:prstGeom>
          <a:ln>
            <a:solidFill>
              <a:srgbClr val="2C7470"/>
            </a:solidFill>
          </a:ln>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7F1918AF-E2B0-4E33-92A8-8E7B967C70B5}"/>
              </a:ext>
            </a:extLst>
          </p:cNvPr>
          <p:cNvCxnSpPr>
            <a:cxnSpLocks/>
          </p:cNvCxnSpPr>
          <p:nvPr/>
        </p:nvCxnSpPr>
        <p:spPr>
          <a:xfrm flipV="1">
            <a:off x="5943882" y="5508578"/>
            <a:ext cx="0" cy="724229"/>
          </a:xfrm>
          <a:prstGeom prst="line">
            <a:avLst/>
          </a:prstGeom>
          <a:ln>
            <a:solidFill>
              <a:srgbClr val="2C7470"/>
            </a:solidFill>
          </a:ln>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id="{90A60388-1DD3-44E2-AC47-C90146E2FD3C}"/>
              </a:ext>
            </a:extLst>
          </p:cNvPr>
          <p:cNvCxnSpPr>
            <a:cxnSpLocks/>
          </p:cNvCxnSpPr>
          <p:nvPr/>
        </p:nvCxnSpPr>
        <p:spPr>
          <a:xfrm flipV="1">
            <a:off x="10562485" y="5491063"/>
            <a:ext cx="0" cy="724229"/>
          </a:xfrm>
          <a:prstGeom prst="line">
            <a:avLst/>
          </a:prstGeom>
          <a:ln>
            <a:solidFill>
              <a:srgbClr val="2C7470"/>
            </a:solidFill>
          </a:ln>
        </p:spPr>
        <p:style>
          <a:lnRef idx="1">
            <a:schemeClr val="accent1"/>
          </a:lnRef>
          <a:fillRef idx="0">
            <a:schemeClr val="accent1"/>
          </a:fillRef>
          <a:effectRef idx="0">
            <a:schemeClr val="accent1"/>
          </a:effectRef>
          <a:fontRef idx="minor">
            <a:schemeClr val="tx1"/>
          </a:fontRef>
        </p:style>
      </p:cxnSp>
      <p:cxnSp>
        <p:nvCxnSpPr>
          <p:cNvPr id="19" name="Conector recto 18">
            <a:extLst>
              <a:ext uri="{FF2B5EF4-FFF2-40B4-BE49-F238E27FC236}">
                <a16:creationId xmlns:a16="http://schemas.microsoft.com/office/drawing/2014/main" id="{F9655417-74FD-4081-B526-8CA316A38AB6}"/>
              </a:ext>
            </a:extLst>
          </p:cNvPr>
          <p:cNvCxnSpPr>
            <a:cxnSpLocks/>
          </p:cNvCxnSpPr>
          <p:nvPr/>
        </p:nvCxnSpPr>
        <p:spPr>
          <a:xfrm flipV="1">
            <a:off x="8830507" y="5511421"/>
            <a:ext cx="0" cy="724229"/>
          </a:xfrm>
          <a:prstGeom prst="line">
            <a:avLst/>
          </a:prstGeom>
          <a:ln>
            <a:solidFill>
              <a:srgbClr val="2C7470"/>
            </a:solidFill>
          </a:ln>
        </p:spPr>
        <p:style>
          <a:lnRef idx="1">
            <a:schemeClr val="accent1"/>
          </a:lnRef>
          <a:fillRef idx="0">
            <a:schemeClr val="accent1"/>
          </a:fillRef>
          <a:effectRef idx="0">
            <a:schemeClr val="accent1"/>
          </a:effectRef>
          <a:fontRef idx="minor">
            <a:schemeClr val="tx1"/>
          </a:fontRef>
        </p:style>
      </p:cxnSp>
      <p:cxnSp>
        <p:nvCxnSpPr>
          <p:cNvPr id="20" name="Conector recto 19">
            <a:extLst>
              <a:ext uri="{FF2B5EF4-FFF2-40B4-BE49-F238E27FC236}">
                <a16:creationId xmlns:a16="http://schemas.microsoft.com/office/drawing/2014/main" id="{8502C2C8-51C8-4601-8ABE-B251CFB5B3B8}"/>
              </a:ext>
            </a:extLst>
          </p:cNvPr>
          <p:cNvCxnSpPr>
            <a:cxnSpLocks/>
          </p:cNvCxnSpPr>
          <p:nvPr/>
        </p:nvCxnSpPr>
        <p:spPr>
          <a:xfrm flipV="1">
            <a:off x="8253182" y="5511421"/>
            <a:ext cx="0" cy="724229"/>
          </a:xfrm>
          <a:prstGeom prst="line">
            <a:avLst/>
          </a:prstGeom>
          <a:ln>
            <a:solidFill>
              <a:srgbClr val="2C7470"/>
            </a:solidFill>
          </a:ln>
        </p:spPr>
        <p:style>
          <a:lnRef idx="1">
            <a:schemeClr val="accent1"/>
          </a:lnRef>
          <a:fillRef idx="0">
            <a:schemeClr val="accent1"/>
          </a:fillRef>
          <a:effectRef idx="0">
            <a:schemeClr val="accent1"/>
          </a:effectRef>
          <a:fontRef idx="minor">
            <a:schemeClr val="tx1"/>
          </a:fontRef>
        </p:style>
      </p:cxnSp>
      <p:sp>
        <p:nvSpPr>
          <p:cNvPr id="21" name="CuadroTexto 20">
            <a:extLst>
              <a:ext uri="{FF2B5EF4-FFF2-40B4-BE49-F238E27FC236}">
                <a16:creationId xmlns:a16="http://schemas.microsoft.com/office/drawing/2014/main" id="{924056A2-CD27-421B-8D71-FC014E741D80}"/>
              </a:ext>
            </a:extLst>
          </p:cNvPr>
          <p:cNvSpPr txBox="1"/>
          <p:nvPr/>
        </p:nvSpPr>
        <p:spPr>
          <a:xfrm>
            <a:off x="801565" y="4919528"/>
            <a:ext cx="1166237" cy="522253"/>
          </a:xfrm>
          <a:prstGeom prst="rect">
            <a:avLst/>
          </a:prstGeom>
          <a:noFill/>
        </p:spPr>
        <p:txBody>
          <a:bodyPr wrap="square" rtlCol="0">
            <a:spAutoFit/>
          </a:bodyPr>
          <a:lstStyle/>
          <a:p>
            <a:pPr algn="ctr"/>
            <a:r>
              <a:rPr lang="en-GB" sz="1597" b="1" dirty="0">
                <a:solidFill>
                  <a:srgbClr val="FF0000"/>
                </a:solidFill>
                <a:latin typeface="EC Square Sans Pro" panose="020B0506040000020004" pitchFamily="34" charset="0"/>
              </a:rPr>
              <a:t>118,3 </a:t>
            </a:r>
            <a:r>
              <a:rPr lang="en-GB" sz="1098" b="1" dirty="0">
                <a:solidFill>
                  <a:srgbClr val="FF0000"/>
                </a:solidFill>
                <a:latin typeface="EC Square Sans Pro" panose="020B0506040000020004" pitchFamily="34" charset="0"/>
              </a:rPr>
              <a:t>mg/PCU</a:t>
            </a:r>
            <a:endParaRPr lang="en-GB" sz="1597" b="1" dirty="0">
              <a:solidFill>
                <a:srgbClr val="FF0000"/>
              </a:solidFill>
              <a:latin typeface="EC Square Sans Pro" panose="020B0506040000020004" pitchFamily="34" charset="0"/>
            </a:endParaRPr>
          </a:p>
        </p:txBody>
      </p:sp>
      <p:sp>
        <p:nvSpPr>
          <p:cNvPr id="22" name="CuadroTexto 21">
            <a:extLst>
              <a:ext uri="{FF2B5EF4-FFF2-40B4-BE49-F238E27FC236}">
                <a16:creationId xmlns:a16="http://schemas.microsoft.com/office/drawing/2014/main" id="{58B921F6-F63E-4695-A9A9-C52BCCF33726}"/>
              </a:ext>
            </a:extLst>
          </p:cNvPr>
          <p:cNvSpPr txBox="1"/>
          <p:nvPr/>
        </p:nvSpPr>
        <p:spPr>
          <a:xfrm>
            <a:off x="10389087" y="4919527"/>
            <a:ext cx="857931" cy="506892"/>
          </a:xfrm>
          <a:prstGeom prst="rect">
            <a:avLst/>
          </a:prstGeom>
          <a:noFill/>
        </p:spPr>
        <p:txBody>
          <a:bodyPr wrap="square" rtlCol="0">
            <a:spAutoFit/>
          </a:bodyPr>
          <a:lstStyle/>
          <a:p>
            <a:pPr algn="ctr"/>
            <a:r>
              <a:rPr lang="en-GB" sz="1597" b="1" dirty="0">
                <a:solidFill>
                  <a:srgbClr val="2C7470"/>
                </a:solidFill>
                <a:latin typeface="EC Square Sans Pro" panose="020B0506040000020004" pitchFamily="34" charset="0"/>
              </a:rPr>
              <a:t>59,2 </a:t>
            </a:r>
            <a:r>
              <a:rPr lang="en-GB" sz="1098" b="1" dirty="0">
                <a:solidFill>
                  <a:srgbClr val="2C7470"/>
                </a:solidFill>
                <a:latin typeface="EC Square Sans Pro" panose="020B0506040000020004" pitchFamily="34" charset="0"/>
              </a:rPr>
              <a:t>mg/PCU</a:t>
            </a:r>
            <a:endParaRPr lang="en-GB" sz="1597" b="1" dirty="0">
              <a:solidFill>
                <a:srgbClr val="2C7470"/>
              </a:solidFill>
              <a:latin typeface="EC Square Sans Pro" panose="020B0506040000020004" pitchFamily="34" charset="0"/>
            </a:endParaRPr>
          </a:p>
        </p:txBody>
      </p:sp>
      <p:sp>
        <p:nvSpPr>
          <p:cNvPr id="23" name="CuadroTexto 22">
            <a:extLst>
              <a:ext uri="{FF2B5EF4-FFF2-40B4-BE49-F238E27FC236}">
                <a16:creationId xmlns:a16="http://schemas.microsoft.com/office/drawing/2014/main" id="{6A263C14-622C-48B7-BB37-58CF61E49ADC}"/>
              </a:ext>
            </a:extLst>
          </p:cNvPr>
          <p:cNvSpPr txBox="1"/>
          <p:nvPr/>
        </p:nvSpPr>
        <p:spPr>
          <a:xfrm>
            <a:off x="5393996" y="4919527"/>
            <a:ext cx="1006620" cy="506892"/>
          </a:xfrm>
          <a:prstGeom prst="rect">
            <a:avLst/>
          </a:prstGeom>
          <a:noFill/>
        </p:spPr>
        <p:txBody>
          <a:bodyPr wrap="square" rtlCol="0">
            <a:spAutoFit/>
          </a:bodyPr>
          <a:lstStyle/>
          <a:p>
            <a:pPr algn="ctr"/>
            <a:r>
              <a:rPr lang="en-GB" sz="1597" b="1" dirty="0">
                <a:solidFill>
                  <a:srgbClr val="003399"/>
                </a:solidFill>
                <a:latin typeface="EC Square Sans Pro" panose="020B0506040000020004" pitchFamily="34" charset="0"/>
              </a:rPr>
              <a:t>84,8 </a:t>
            </a:r>
            <a:r>
              <a:rPr lang="en-GB" sz="1098" b="1" dirty="0">
                <a:solidFill>
                  <a:srgbClr val="003399"/>
                </a:solidFill>
                <a:latin typeface="EC Square Sans Pro" panose="020B0506040000020004" pitchFamily="34" charset="0"/>
              </a:rPr>
              <a:t>mg/PCU</a:t>
            </a:r>
            <a:endParaRPr lang="en-GB" sz="1597" b="1" dirty="0">
              <a:solidFill>
                <a:srgbClr val="003399"/>
              </a:solidFill>
              <a:latin typeface="EC Square Sans Pro" panose="020B0506040000020004" pitchFamily="34" charset="0"/>
            </a:endParaRPr>
          </a:p>
        </p:txBody>
      </p:sp>
      <p:sp>
        <p:nvSpPr>
          <p:cNvPr id="24" name="Arco 23">
            <a:extLst>
              <a:ext uri="{FF2B5EF4-FFF2-40B4-BE49-F238E27FC236}">
                <a16:creationId xmlns:a16="http://schemas.microsoft.com/office/drawing/2014/main" id="{0FCAD885-EA0C-4A1F-9308-A4C4DAAD3453}"/>
              </a:ext>
            </a:extLst>
          </p:cNvPr>
          <p:cNvSpPr/>
          <p:nvPr/>
        </p:nvSpPr>
        <p:spPr>
          <a:xfrm>
            <a:off x="1363429" y="5602505"/>
            <a:ext cx="4578283" cy="583158"/>
          </a:xfrm>
          <a:prstGeom prst="arc">
            <a:avLst>
              <a:gd name="adj1" fmla="val 10819886"/>
              <a:gd name="adj2" fmla="val 21596853"/>
            </a:avLst>
          </a:prstGeom>
          <a:ln>
            <a:solidFill>
              <a:srgbClr val="2C747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797">
              <a:latin typeface="EC Square Sans Pro" panose="020B0506040000020004" pitchFamily="34" charset="0"/>
            </a:endParaRPr>
          </a:p>
        </p:txBody>
      </p:sp>
      <p:sp>
        <p:nvSpPr>
          <p:cNvPr id="25" name="CuadroTexto 24">
            <a:extLst>
              <a:ext uri="{FF2B5EF4-FFF2-40B4-BE49-F238E27FC236}">
                <a16:creationId xmlns:a16="http://schemas.microsoft.com/office/drawing/2014/main" id="{5BC9E92F-471E-44F8-8681-021EB2146323}"/>
              </a:ext>
            </a:extLst>
          </p:cNvPr>
          <p:cNvSpPr txBox="1"/>
          <p:nvPr/>
        </p:nvSpPr>
        <p:spPr>
          <a:xfrm>
            <a:off x="6262428" y="5095429"/>
            <a:ext cx="559382" cy="376329"/>
          </a:xfrm>
          <a:prstGeom prst="rect">
            <a:avLst/>
          </a:prstGeom>
          <a:noFill/>
        </p:spPr>
        <p:txBody>
          <a:bodyPr wrap="square" rtlCol="0">
            <a:spAutoFit/>
          </a:bodyPr>
          <a:lstStyle/>
          <a:p>
            <a:pPr algn="ctr"/>
            <a:r>
              <a:rPr lang="en-GB" sz="1048" dirty="0">
                <a:latin typeface="EC Square Sans Pro" panose="020B0506040000020004" pitchFamily="34" charset="0"/>
              </a:rPr>
              <a:t>81,1 </a:t>
            </a:r>
            <a:r>
              <a:rPr lang="en-GB" sz="799" dirty="0">
                <a:latin typeface="EC Square Sans Pro" panose="020B0506040000020004" pitchFamily="34" charset="0"/>
              </a:rPr>
              <a:t>mg/PCU</a:t>
            </a:r>
            <a:endParaRPr lang="en-GB" sz="1198" dirty="0">
              <a:latin typeface="EC Square Sans Pro" panose="020B0506040000020004" pitchFamily="34" charset="0"/>
            </a:endParaRPr>
          </a:p>
        </p:txBody>
      </p:sp>
      <p:sp>
        <p:nvSpPr>
          <p:cNvPr id="26" name="CuadroTexto 25">
            <a:extLst>
              <a:ext uri="{FF2B5EF4-FFF2-40B4-BE49-F238E27FC236}">
                <a16:creationId xmlns:a16="http://schemas.microsoft.com/office/drawing/2014/main" id="{B690390F-4B0D-4747-A585-A790BE75E1B7}"/>
              </a:ext>
            </a:extLst>
          </p:cNvPr>
          <p:cNvSpPr txBox="1"/>
          <p:nvPr/>
        </p:nvSpPr>
        <p:spPr>
          <a:xfrm>
            <a:off x="7970763" y="5095429"/>
            <a:ext cx="559382" cy="376329"/>
          </a:xfrm>
          <a:prstGeom prst="rect">
            <a:avLst/>
          </a:prstGeom>
          <a:noFill/>
        </p:spPr>
        <p:txBody>
          <a:bodyPr wrap="square" rtlCol="0">
            <a:spAutoFit/>
          </a:bodyPr>
          <a:lstStyle/>
          <a:p>
            <a:pPr algn="ctr"/>
            <a:r>
              <a:rPr lang="en-GB" sz="1048" dirty="0">
                <a:latin typeface="EC Square Sans Pro" panose="020B0506040000020004" pitchFamily="34" charset="0"/>
              </a:rPr>
              <a:t>70,8 </a:t>
            </a:r>
            <a:r>
              <a:rPr lang="en-GB" sz="799" dirty="0">
                <a:latin typeface="EC Square Sans Pro" panose="020B0506040000020004" pitchFamily="34" charset="0"/>
              </a:rPr>
              <a:t>mg/PCU</a:t>
            </a:r>
            <a:endParaRPr lang="en-GB" sz="1198" dirty="0">
              <a:latin typeface="EC Square Sans Pro" panose="020B0506040000020004" pitchFamily="34" charset="0"/>
            </a:endParaRPr>
          </a:p>
        </p:txBody>
      </p:sp>
      <p:sp>
        <p:nvSpPr>
          <p:cNvPr id="27" name="CuadroTexto 26">
            <a:extLst>
              <a:ext uri="{FF2B5EF4-FFF2-40B4-BE49-F238E27FC236}">
                <a16:creationId xmlns:a16="http://schemas.microsoft.com/office/drawing/2014/main" id="{102EE7D3-7586-41B3-A283-FFEF661BC89D}"/>
              </a:ext>
            </a:extLst>
          </p:cNvPr>
          <p:cNvSpPr txBox="1"/>
          <p:nvPr/>
        </p:nvSpPr>
        <p:spPr>
          <a:xfrm>
            <a:off x="8539704" y="5095429"/>
            <a:ext cx="559382" cy="376329"/>
          </a:xfrm>
          <a:prstGeom prst="rect">
            <a:avLst/>
          </a:prstGeom>
          <a:noFill/>
        </p:spPr>
        <p:txBody>
          <a:bodyPr wrap="square" rtlCol="0">
            <a:spAutoFit/>
          </a:bodyPr>
          <a:lstStyle/>
          <a:p>
            <a:pPr algn="ctr"/>
            <a:r>
              <a:rPr lang="en-GB" sz="1048" dirty="0">
                <a:latin typeface="EC Square Sans Pro" panose="020B0506040000020004" pitchFamily="34" charset="0"/>
              </a:rPr>
              <a:t>67,7 </a:t>
            </a:r>
            <a:r>
              <a:rPr lang="en-GB" sz="799" dirty="0">
                <a:latin typeface="EC Square Sans Pro" panose="020B0506040000020004" pitchFamily="34" charset="0"/>
              </a:rPr>
              <a:t>mg/PCU</a:t>
            </a:r>
            <a:endParaRPr lang="en-GB" sz="1198" dirty="0">
              <a:latin typeface="EC Square Sans Pro" panose="020B0506040000020004" pitchFamily="34" charset="0"/>
            </a:endParaRPr>
          </a:p>
        </p:txBody>
      </p:sp>
      <p:sp>
        <p:nvSpPr>
          <p:cNvPr id="28" name="CuadroTexto 27">
            <a:extLst>
              <a:ext uri="{FF2B5EF4-FFF2-40B4-BE49-F238E27FC236}">
                <a16:creationId xmlns:a16="http://schemas.microsoft.com/office/drawing/2014/main" id="{D6AEFC99-64F7-41DA-B87E-91F85F2040C0}"/>
              </a:ext>
            </a:extLst>
          </p:cNvPr>
          <p:cNvSpPr txBox="1"/>
          <p:nvPr/>
        </p:nvSpPr>
        <p:spPr>
          <a:xfrm>
            <a:off x="6823201" y="5095429"/>
            <a:ext cx="559382" cy="376329"/>
          </a:xfrm>
          <a:prstGeom prst="rect">
            <a:avLst/>
          </a:prstGeom>
          <a:noFill/>
        </p:spPr>
        <p:txBody>
          <a:bodyPr wrap="square" rtlCol="0">
            <a:spAutoFit/>
          </a:bodyPr>
          <a:lstStyle/>
          <a:p>
            <a:pPr algn="ctr"/>
            <a:r>
              <a:rPr lang="en-GB" sz="1048" dirty="0">
                <a:latin typeface="EC Square Sans Pro" panose="020B0506040000020004" pitchFamily="34" charset="0"/>
              </a:rPr>
              <a:t>77,5 </a:t>
            </a:r>
            <a:r>
              <a:rPr lang="en-GB" sz="799" dirty="0">
                <a:latin typeface="EC Square Sans Pro" panose="020B0506040000020004" pitchFamily="34" charset="0"/>
              </a:rPr>
              <a:t>mg/PCU</a:t>
            </a:r>
            <a:endParaRPr lang="en-GB" sz="1198" dirty="0">
              <a:latin typeface="EC Square Sans Pro" panose="020B0506040000020004" pitchFamily="34" charset="0"/>
            </a:endParaRPr>
          </a:p>
        </p:txBody>
      </p:sp>
      <p:sp>
        <p:nvSpPr>
          <p:cNvPr id="29" name="CuadroTexto 28">
            <a:extLst>
              <a:ext uri="{FF2B5EF4-FFF2-40B4-BE49-F238E27FC236}">
                <a16:creationId xmlns:a16="http://schemas.microsoft.com/office/drawing/2014/main" id="{699E220C-2512-41AB-9FE1-483CC4977C8A}"/>
              </a:ext>
            </a:extLst>
          </p:cNvPr>
          <p:cNvSpPr txBox="1"/>
          <p:nvPr/>
        </p:nvSpPr>
        <p:spPr>
          <a:xfrm>
            <a:off x="7385366" y="5095429"/>
            <a:ext cx="559382" cy="376329"/>
          </a:xfrm>
          <a:prstGeom prst="rect">
            <a:avLst/>
          </a:prstGeom>
          <a:noFill/>
        </p:spPr>
        <p:txBody>
          <a:bodyPr wrap="square" rtlCol="0">
            <a:spAutoFit/>
          </a:bodyPr>
          <a:lstStyle/>
          <a:p>
            <a:pPr algn="ctr"/>
            <a:r>
              <a:rPr lang="en-GB" sz="1048" dirty="0">
                <a:latin typeface="EC Square Sans Pro" panose="020B0506040000020004" pitchFamily="34" charset="0"/>
              </a:rPr>
              <a:t>74,1 </a:t>
            </a:r>
            <a:r>
              <a:rPr lang="en-GB" sz="799" dirty="0">
                <a:latin typeface="EC Square Sans Pro" panose="020B0506040000020004" pitchFamily="34" charset="0"/>
              </a:rPr>
              <a:t>mg/PCU</a:t>
            </a:r>
            <a:endParaRPr lang="en-GB" sz="1198" dirty="0">
              <a:latin typeface="EC Square Sans Pro" panose="020B0506040000020004" pitchFamily="34" charset="0"/>
            </a:endParaRPr>
          </a:p>
        </p:txBody>
      </p:sp>
      <p:sp>
        <p:nvSpPr>
          <p:cNvPr id="31" name="CuadroTexto 30">
            <a:extLst>
              <a:ext uri="{FF2B5EF4-FFF2-40B4-BE49-F238E27FC236}">
                <a16:creationId xmlns:a16="http://schemas.microsoft.com/office/drawing/2014/main" id="{A32F0C15-7D88-4FA5-8F91-6E1C4EFE9B28}"/>
              </a:ext>
            </a:extLst>
          </p:cNvPr>
          <p:cNvSpPr txBox="1"/>
          <p:nvPr/>
        </p:nvSpPr>
        <p:spPr>
          <a:xfrm>
            <a:off x="6879791" y="6223558"/>
            <a:ext cx="547355" cy="245766"/>
          </a:xfrm>
          <a:prstGeom prst="rect">
            <a:avLst/>
          </a:prstGeom>
          <a:noFill/>
        </p:spPr>
        <p:txBody>
          <a:bodyPr wrap="square" rtlCol="0">
            <a:spAutoFit/>
          </a:bodyPr>
          <a:lstStyle/>
          <a:p>
            <a:r>
              <a:rPr lang="en-GB" sz="998" dirty="0">
                <a:latin typeface="EC Square Sans Pro" panose="020B0506040000020004" pitchFamily="34" charset="0"/>
              </a:rPr>
              <a:t>2024</a:t>
            </a:r>
          </a:p>
        </p:txBody>
      </p:sp>
      <p:sp>
        <p:nvSpPr>
          <p:cNvPr id="32" name="CuadroTexto 31">
            <a:extLst>
              <a:ext uri="{FF2B5EF4-FFF2-40B4-BE49-F238E27FC236}">
                <a16:creationId xmlns:a16="http://schemas.microsoft.com/office/drawing/2014/main" id="{82060263-9D8D-4A0F-A5B0-969E7D879A52}"/>
              </a:ext>
            </a:extLst>
          </p:cNvPr>
          <p:cNvSpPr txBox="1"/>
          <p:nvPr/>
        </p:nvSpPr>
        <p:spPr>
          <a:xfrm>
            <a:off x="8639066" y="6230780"/>
            <a:ext cx="500471" cy="245766"/>
          </a:xfrm>
          <a:prstGeom prst="rect">
            <a:avLst/>
          </a:prstGeom>
          <a:noFill/>
        </p:spPr>
        <p:txBody>
          <a:bodyPr wrap="square" rtlCol="0">
            <a:spAutoFit/>
          </a:bodyPr>
          <a:lstStyle/>
          <a:p>
            <a:r>
              <a:rPr lang="en-GB" sz="998" dirty="0">
                <a:latin typeface="EC Square Sans Pro" panose="020B0506040000020004" pitchFamily="34" charset="0"/>
              </a:rPr>
              <a:t>2027</a:t>
            </a:r>
          </a:p>
        </p:txBody>
      </p:sp>
      <p:sp>
        <p:nvSpPr>
          <p:cNvPr id="33" name="CuadroTexto 32">
            <a:extLst>
              <a:ext uri="{FF2B5EF4-FFF2-40B4-BE49-F238E27FC236}">
                <a16:creationId xmlns:a16="http://schemas.microsoft.com/office/drawing/2014/main" id="{2994B8C4-0347-4368-8F56-26FFFC634B59}"/>
              </a:ext>
            </a:extLst>
          </p:cNvPr>
          <p:cNvSpPr txBox="1"/>
          <p:nvPr/>
        </p:nvSpPr>
        <p:spPr>
          <a:xfrm>
            <a:off x="9208185" y="6223557"/>
            <a:ext cx="466887" cy="245766"/>
          </a:xfrm>
          <a:prstGeom prst="rect">
            <a:avLst/>
          </a:prstGeom>
          <a:noFill/>
        </p:spPr>
        <p:txBody>
          <a:bodyPr wrap="square" rtlCol="0">
            <a:spAutoFit/>
          </a:bodyPr>
          <a:lstStyle/>
          <a:p>
            <a:r>
              <a:rPr lang="en-GB" sz="998" dirty="0">
                <a:latin typeface="EC Square Sans Pro" panose="020B0506040000020004" pitchFamily="34" charset="0"/>
              </a:rPr>
              <a:t>2028</a:t>
            </a:r>
          </a:p>
        </p:txBody>
      </p:sp>
      <p:sp>
        <p:nvSpPr>
          <p:cNvPr id="34" name="CuadroTexto 33">
            <a:extLst>
              <a:ext uri="{FF2B5EF4-FFF2-40B4-BE49-F238E27FC236}">
                <a16:creationId xmlns:a16="http://schemas.microsoft.com/office/drawing/2014/main" id="{3EE4DC6A-5E51-4D1F-8E3D-E5908DD8C71C}"/>
              </a:ext>
            </a:extLst>
          </p:cNvPr>
          <p:cNvSpPr txBox="1"/>
          <p:nvPr/>
        </p:nvSpPr>
        <p:spPr>
          <a:xfrm>
            <a:off x="9743720" y="6226018"/>
            <a:ext cx="466888" cy="245446"/>
          </a:xfrm>
          <a:prstGeom prst="rect">
            <a:avLst/>
          </a:prstGeom>
          <a:noFill/>
        </p:spPr>
        <p:txBody>
          <a:bodyPr wrap="square" rtlCol="0">
            <a:spAutoFit/>
          </a:bodyPr>
          <a:lstStyle/>
          <a:p>
            <a:r>
              <a:rPr lang="en-GB" sz="998" dirty="0">
                <a:latin typeface="EC Square Sans Pro" panose="020B0506040000020004" pitchFamily="34" charset="0"/>
              </a:rPr>
              <a:t>2029</a:t>
            </a:r>
          </a:p>
        </p:txBody>
      </p:sp>
      <p:sp>
        <p:nvSpPr>
          <p:cNvPr id="35" name="CuadroTexto 34">
            <a:extLst>
              <a:ext uri="{FF2B5EF4-FFF2-40B4-BE49-F238E27FC236}">
                <a16:creationId xmlns:a16="http://schemas.microsoft.com/office/drawing/2014/main" id="{7A5809C3-6A52-46DD-B687-A1E254C5D1C7}"/>
              </a:ext>
            </a:extLst>
          </p:cNvPr>
          <p:cNvSpPr txBox="1"/>
          <p:nvPr/>
        </p:nvSpPr>
        <p:spPr>
          <a:xfrm>
            <a:off x="7495794" y="6223559"/>
            <a:ext cx="486957" cy="245765"/>
          </a:xfrm>
          <a:prstGeom prst="rect">
            <a:avLst/>
          </a:prstGeom>
          <a:noFill/>
        </p:spPr>
        <p:txBody>
          <a:bodyPr wrap="square" rtlCol="0">
            <a:spAutoFit/>
          </a:bodyPr>
          <a:lstStyle/>
          <a:p>
            <a:r>
              <a:rPr lang="en-GB" sz="998" dirty="0">
                <a:latin typeface="EC Square Sans Pro" panose="020B0506040000020004" pitchFamily="34" charset="0"/>
              </a:rPr>
              <a:t>2025</a:t>
            </a:r>
          </a:p>
        </p:txBody>
      </p:sp>
      <p:sp>
        <p:nvSpPr>
          <p:cNvPr id="36" name="CuadroTexto 35">
            <a:extLst>
              <a:ext uri="{FF2B5EF4-FFF2-40B4-BE49-F238E27FC236}">
                <a16:creationId xmlns:a16="http://schemas.microsoft.com/office/drawing/2014/main" id="{FC4F1E97-D170-4FB3-8582-9B3BD9688EF8}"/>
              </a:ext>
            </a:extLst>
          </p:cNvPr>
          <p:cNvSpPr txBox="1"/>
          <p:nvPr/>
        </p:nvSpPr>
        <p:spPr>
          <a:xfrm>
            <a:off x="8051399" y="6230638"/>
            <a:ext cx="519019" cy="252989"/>
          </a:xfrm>
          <a:prstGeom prst="rect">
            <a:avLst/>
          </a:prstGeom>
          <a:noFill/>
        </p:spPr>
        <p:txBody>
          <a:bodyPr wrap="square" rtlCol="0">
            <a:spAutoFit/>
          </a:bodyPr>
          <a:lstStyle/>
          <a:p>
            <a:r>
              <a:rPr lang="en-GB" sz="998" dirty="0">
                <a:latin typeface="EC Square Sans Pro" panose="020B0506040000020004" pitchFamily="34" charset="0"/>
              </a:rPr>
              <a:t>2026</a:t>
            </a:r>
          </a:p>
        </p:txBody>
      </p:sp>
      <p:cxnSp>
        <p:nvCxnSpPr>
          <p:cNvPr id="37" name="Conector recto 36">
            <a:extLst>
              <a:ext uri="{FF2B5EF4-FFF2-40B4-BE49-F238E27FC236}">
                <a16:creationId xmlns:a16="http://schemas.microsoft.com/office/drawing/2014/main" id="{DFFDFB13-2210-4A38-9EA2-A7DE4ABDFA31}"/>
              </a:ext>
            </a:extLst>
          </p:cNvPr>
          <p:cNvCxnSpPr>
            <a:cxnSpLocks/>
          </p:cNvCxnSpPr>
          <p:nvPr/>
        </p:nvCxnSpPr>
        <p:spPr>
          <a:xfrm flipV="1">
            <a:off x="9407832" y="5539282"/>
            <a:ext cx="0" cy="724229"/>
          </a:xfrm>
          <a:prstGeom prst="line">
            <a:avLst/>
          </a:prstGeom>
          <a:ln>
            <a:solidFill>
              <a:srgbClr val="2C7470"/>
            </a:solidFill>
          </a:ln>
        </p:spPr>
        <p:style>
          <a:lnRef idx="1">
            <a:schemeClr val="accent1"/>
          </a:lnRef>
          <a:fillRef idx="0">
            <a:schemeClr val="accent1"/>
          </a:fillRef>
          <a:effectRef idx="0">
            <a:schemeClr val="accent1"/>
          </a:effectRef>
          <a:fontRef idx="minor">
            <a:schemeClr val="tx1"/>
          </a:fontRef>
        </p:style>
      </p:cxnSp>
      <p:cxnSp>
        <p:nvCxnSpPr>
          <p:cNvPr id="38" name="Conector recto 37">
            <a:extLst>
              <a:ext uri="{FF2B5EF4-FFF2-40B4-BE49-F238E27FC236}">
                <a16:creationId xmlns:a16="http://schemas.microsoft.com/office/drawing/2014/main" id="{81BCDA2E-0A57-43C7-9DC7-F8D09F108A33}"/>
              </a:ext>
            </a:extLst>
          </p:cNvPr>
          <p:cNvCxnSpPr>
            <a:cxnSpLocks/>
          </p:cNvCxnSpPr>
          <p:nvPr/>
        </p:nvCxnSpPr>
        <p:spPr>
          <a:xfrm flipV="1">
            <a:off x="9985157" y="5506409"/>
            <a:ext cx="0" cy="724229"/>
          </a:xfrm>
          <a:prstGeom prst="line">
            <a:avLst/>
          </a:prstGeom>
          <a:ln>
            <a:solidFill>
              <a:srgbClr val="2C7470"/>
            </a:solidFill>
          </a:ln>
        </p:spPr>
        <p:style>
          <a:lnRef idx="1">
            <a:schemeClr val="accent1"/>
          </a:lnRef>
          <a:fillRef idx="0">
            <a:schemeClr val="accent1"/>
          </a:fillRef>
          <a:effectRef idx="0">
            <a:schemeClr val="accent1"/>
          </a:effectRef>
          <a:fontRef idx="minor">
            <a:schemeClr val="tx1"/>
          </a:fontRef>
        </p:style>
      </p:cxnSp>
      <p:sp>
        <p:nvSpPr>
          <p:cNvPr id="39" name="CuadroTexto 38">
            <a:extLst>
              <a:ext uri="{FF2B5EF4-FFF2-40B4-BE49-F238E27FC236}">
                <a16:creationId xmlns:a16="http://schemas.microsoft.com/office/drawing/2014/main" id="{B42BFDB0-2AD9-4C44-8762-6B9CCB765B56}"/>
              </a:ext>
            </a:extLst>
          </p:cNvPr>
          <p:cNvSpPr txBox="1"/>
          <p:nvPr/>
        </p:nvSpPr>
        <p:spPr>
          <a:xfrm>
            <a:off x="9116442" y="5095429"/>
            <a:ext cx="559382" cy="376329"/>
          </a:xfrm>
          <a:prstGeom prst="rect">
            <a:avLst/>
          </a:prstGeom>
          <a:noFill/>
        </p:spPr>
        <p:txBody>
          <a:bodyPr wrap="square" rtlCol="0">
            <a:spAutoFit/>
          </a:bodyPr>
          <a:lstStyle/>
          <a:p>
            <a:pPr algn="ctr"/>
            <a:r>
              <a:rPr lang="en-GB" sz="1048" dirty="0">
                <a:latin typeface="EC Square Sans Pro" panose="020B0506040000020004" pitchFamily="34" charset="0"/>
              </a:rPr>
              <a:t>64,7 </a:t>
            </a:r>
            <a:r>
              <a:rPr lang="en-GB" sz="799" dirty="0">
                <a:latin typeface="EC Square Sans Pro" panose="020B0506040000020004" pitchFamily="34" charset="0"/>
              </a:rPr>
              <a:t>mg/PCU</a:t>
            </a:r>
            <a:endParaRPr lang="en-GB" sz="1198" dirty="0">
              <a:latin typeface="EC Square Sans Pro" panose="020B0506040000020004" pitchFamily="34" charset="0"/>
            </a:endParaRPr>
          </a:p>
        </p:txBody>
      </p:sp>
      <p:sp>
        <p:nvSpPr>
          <p:cNvPr id="40" name="CuadroTexto 39">
            <a:extLst>
              <a:ext uri="{FF2B5EF4-FFF2-40B4-BE49-F238E27FC236}">
                <a16:creationId xmlns:a16="http://schemas.microsoft.com/office/drawing/2014/main" id="{2ED495E5-A119-4BF5-BCA0-8F9AAF2EBABB}"/>
              </a:ext>
            </a:extLst>
          </p:cNvPr>
          <p:cNvSpPr txBox="1"/>
          <p:nvPr/>
        </p:nvSpPr>
        <p:spPr>
          <a:xfrm>
            <a:off x="9740481" y="5095429"/>
            <a:ext cx="559382" cy="376329"/>
          </a:xfrm>
          <a:prstGeom prst="rect">
            <a:avLst/>
          </a:prstGeom>
          <a:noFill/>
        </p:spPr>
        <p:txBody>
          <a:bodyPr wrap="square" rtlCol="0">
            <a:spAutoFit/>
          </a:bodyPr>
          <a:lstStyle/>
          <a:p>
            <a:pPr algn="ctr"/>
            <a:r>
              <a:rPr lang="en-GB" sz="1048" dirty="0">
                <a:latin typeface="EC Square Sans Pro" panose="020B0506040000020004" pitchFamily="34" charset="0"/>
              </a:rPr>
              <a:t>61,9 </a:t>
            </a:r>
            <a:r>
              <a:rPr lang="en-GB" sz="799" dirty="0">
                <a:latin typeface="EC Square Sans Pro" panose="020B0506040000020004" pitchFamily="34" charset="0"/>
              </a:rPr>
              <a:t>mg/PCU</a:t>
            </a:r>
            <a:endParaRPr lang="en-GB" sz="1198" dirty="0">
              <a:latin typeface="EC Square Sans Pro" panose="020B0506040000020004" pitchFamily="34" charset="0"/>
            </a:endParaRPr>
          </a:p>
        </p:txBody>
      </p:sp>
      <p:sp>
        <p:nvSpPr>
          <p:cNvPr id="41" name="CuadroTexto 40">
            <a:extLst>
              <a:ext uri="{FF2B5EF4-FFF2-40B4-BE49-F238E27FC236}">
                <a16:creationId xmlns:a16="http://schemas.microsoft.com/office/drawing/2014/main" id="{907BEE15-E370-4B6A-A4E4-EE661EB8CB3B}"/>
              </a:ext>
            </a:extLst>
          </p:cNvPr>
          <p:cNvSpPr txBox="1"/>
          <p:nvPr/>
        </p:nvSpPr>
        <p:spPr>
          <a:xfrm>
            <a:off x="6906198" y="3378932"/>
            <a:ext cx="4345964" cy="261290"/>
          </a:xfrm>
          <a:prstGeom prst="rect">
            <a:avLst/>
          </a:prstGeom>
          <a:noFill/>
        </p:spPr>
        <p:txBody>
          <a:bodyPr wrap="square" rtlCol="0">
            <a:spAutoFit/>
          </a:bodyPr>
          <a:lstStyle/>
          <a:p>
            <a:pPr algn="ctr"/>
            <a:r>
              <a:rPr lang="en-GB" sz="1098" dirty="0">
                <a:solidFill>
                  <a:srgbClr val="003399"/>
                </a:solidFill>
                <a:latin typeface="EC Square Sans Pro" panose="020B0506040000020004" pitchFamily="34" charset="0"/>
              </a:rPr>
              <a:t>Total objective: 50% reduction from 2018 to 2030 = </a:t>
            </a:r>
            <a:r>
              <a:rPr lang="en-GB" sz="1098" dirty="0">
                <a:solidFill>
                  <a:srgbClr val="003399"/>
                </a:solidFill>
                <a:latin typeface="EC Square Sans Pro" panose="020B0506040000020004" pitchFamily="34" charset="0"/>
                <a:sym typeface="Wingdings" panose="05000000000000000000" pitchFamily="2" charset="2"/>
              </a:rPr>
              <a:t></a:t>
            </a:r>
            <a:r>
              <a:rPr lang="en-GB" sz="1098" dirty="0">
                <a:solidFill>
                  <a:srgbClr val="003399"/>
                </a:solidFill>
                <a:latin typeface="EC Square Sans Pro" panose="020B0506040000020004" pitchFamily="34" charset="0"/>
              </a:rPr>
              <a:t>59,2mg/PCU</a:t>
            </a:r>
          </a:p>
        </p:txBody>
      </p:sp>
      <p:sp>
        <p:nvSpPr>
          <p:cNvPr id="42" name="CuadroTexto 41">
            <a:extLst>
              <a:ext uri="{FF2B5EF4-FFF2-40B4-BE49-F238E27FC236}">
                <a16:creationId xmlns:a16="http://schemas.microsoft.com/office/drawing/2014/main" id="{53A81498-425D-41B5-8F0C-EA69E8056C6C}"/>
              </a:ext>
            </a:extLst>
          </p:cNvPr>
          <p:cNvSpPr txBox="1"/>
          <p:nvPr/>
        </p:nvSpPr>
        <p:spPr>
          <a:xfrm rot="2620092">
            <a:off x="644836" y="2562414"/>
            <a:ext cx="1101886" cy="261459"/>
          </a:xfrm>
          <a:prstGeom prst="rect">
            <a:avLst/>
          </a:prstGeom>
          <a:noFill/>
        </p:spPr>
        <p:txBody>
          <a:bodyPr wrap="square" rtlCol="0">
            <a:spAutoFit/>
          </a:bodyPr>
          <a:lstStyle/>
          <a:p>
            <a:r>
              <a:rPr lang="en-GB" sz="1098" dirty="0">
                <a:solidFill>
                  <a:srgbClr val="003399"/>
                </a:solidFill>
                <a:latin typeface="EC Square Sans Pro" panose="020B0506040000020004" pitchFamily="34" charset="0"/>
              </a:rPr>
              <a:t>-33,5mg/PCU</a:t>
            </a:r>
          </a:p>
        </p:txBody>
      </p:sp>
      <p:sp>
        <p:nvSpPr>
          <p:cNvPr id="43" name="CuadroTexto 42">
            <a:extLst>
              <a:ext uri="{FF2B5EF4-FFF2-40B4-BE49-F238E27FC236}">
                <a16:creationId xmlns:a16="http://schemas.microsoft.com/office/drawing/2014/main" id="{73C9F8BE-8820-4996-A159-729E61B3CB16}"/>
              </a:ext>
            </a:extLst>
          </p:cNvPr>
          <p:cNvSpPr txBox="1"/>
          <p:nvPr/>
        </p:nvSpPr>
        <p:spPr>
          <a:xfrm>
            <a:off x="2726255" y="5221420"/>
            <a:ext cx="1790948" cy="577081"/>
          </a:xfrm>
          <a:prstGeom prst="rect">
            <a:avLst/>
          </a:prstGeom>
          <a:noFill/>
        </p:spPr>
        <p:txBody>
          <a:bodyPr wrap="square" rtlCol="0">
            <a:spAutoFit/>
          </a:bodyPr>
          <a:lstStyle/>
          <a:p>
            <a:pPr algn="ctr"/>
            <a:r>
              <a:rPr lang="en-GB" sz="1050" dirty="0">
                <a:solidFill>
                  <a:srgbClr val="2C7470"/>
                </a:solidFill>
                <a:latin typeface="EC Square Sans Pro" panose="020B0506040000020004" pitchFamily="34" charset="0"/>
                <a:sym typeface="Wingdings" panose="05000000000000000000" pitchFamily="2" charset="2"/>
              </a:rPr>
              <a:t></a:t>
            </a:r>
            <a:r>
              <a:rPr lang="en-GB" sz="1050" dirty="0">
                <a:solidFill>
                  <a:srgbClr val="2C7470"/>
                </a:solidFill>
                <a:latin typeface="EC Square Sans Pro" panose="020B0506040000020004" pitchFamily="34" charset="0"/>
              </a:rPr>
              <a:t>33,5mg/PCU =</a:t>
            </a:r>
          </a:p>
          <a:p>
            <a:pPr algn="ctr"/>
            <a:r>
              <a:rPr lang="en-GB" sz="800" dirty="0">
                <a:solidFill>
                  <a:srgbClr val="2C7470"/>
                </a:solidFill>
                <a:latin typeface="EC Square Sans Pro" panose="020B0506040000020004" pitchFamily="34" charset="0"/>
              </a:rPr>
              <a:t> </a:t>
            </a:r>
            <a:r>
              <a:rPr lang="en-GB" sz="1050" dirty="0">
                <a:solidFill>
                  <a:srgbClr val="2C7470"/>
                </a:solidFill>
                <a:latin typeface="EC Square Sans Pro" panose="020B0506040000020004" pitchFamily="34" charset="0"/>
              </a:rPr>
              <a:t>56% of reduction is already reached</a:t>
            </a:r>
            <a:endParaRPr lang="en-GB" sz="800" dirty="0">
              <a:solidFill>
                <a:srgbClr val="2C7470"/>
              </a:solidFill>
              <a:latin typeface="EC Square Sans Pro" panose="020B0506040000020004" pitchFamily="34" charset="0"/>
            </a:endParaRPr>
          </a:p>
        </p:txBody>
      </p:sp>
      <p:sp>
        <p:nvSpPr>
          <p:cNvPr id="65" name="CuadroTexto 64">
            <a:extLst>
              <a:ext uri="{FF2B5EF4-FFF2-40B4-BE49-F238E27FC236}">
                <a16:creationId xmlns:a16="http://schemas.microsoft.com/office/drawing/2014/main" id="{170E168D-331D-4BA4-95A5-A548A5C173D7}"/>
              </a:ext>
            </a:extLst>
          </p:cNvPr>
          <p:cNvSpPr txBox="1"/>
          <p:nvPr/>
        </p:nvSpPr>
        <p:spPr>
          <a:xfrm>
            <a:off x="6263788" y="6218061"/>
            <a:ext cx="547355" cy="245766"/>
          </a:xfrm>
          <a:prstGeom prst="rect">
            <a:avLst/>
          </a:prstGeom>
          <a:noFill/>
        </p:spPr>
        <p:txBody>
          <a:bodyPr wrap="square" rtlCol="0">
            <a:spAutoFit/>
          </a:bodyPr>
          <a:lstStyle/>
          <a:p>
            <a:r>
              <a:rPr lang="en-GB" sz="998" dirty="0">
                <a:latin typeface="EC Square Sans Pro" panose="020B0506040000020004" pitchFamily="34" charset="0"/>
              </a:rPr>
              <a:t>2023</a:t>
            </a:r>
          </a:p>
        </p:txBody>
      </p:sp>
    </p:spTree>
    <p:extLst>
      <p:ext uri="{BB962C8B-B14F-4D97-AF65-F5344CB8AC3E}">
        <p14:creationId xmlns:p14="http://schemas.microsoft.com/office/powerpoint/2010/main" val="37044540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A38D9E58-19B1-E7ED-7608-24282A0A681D}"/>
              </a:ext>
            </a:extLst>
          </p:cNvPr>
          <p:cNvSpPr>
            <a:spLocks noGrp="1"/>
          </p:cNvSpPr>
          <p:nvPr>
            <p:ph type="body" sz="quarter" idx="11"/>
          </p:nvPr>
        </p:nvSpPr>
        <p:spPr/>
        <p:txBody>
          <a:bodyPr/>
          <a:lstStyle/>
          <a:p>
            <a:pPr marL="0" indent="0">
              <a:buNone/>
            </a:pPr>
            <a:r>
              <a:rPr lang="es-ES" dirty="0">
                <a:latin typeface="EC Square Sans Pro" panose="020B0506040000020004" pitchFamily="34" charset="0"/>
              </a:rPr>
              <a:t>Estonia, 10th-11th April 2024</a:t>
            </a:r>
          </a:p>
          <a:p>
            <a:endParaRPr lang="es-ES" dirty="0"/>
          </a:p>
        </p:txBody>
      </p:sp>
      <p:sp>
        <p:nvSpPr>
          <p:cNvPr id="2" name="Marcador de texto 1">
            <a:extLst>
              <a:ext uri="{FF2B5EF4-FFF2-40B4-BE49-F238E27FC236}">
                <a16:creationId xmlns:a16="http://schemas.microsoft.com/office/drawing/2014/main" id="{411CE633-EB29-E927-F456-A78DDF0F09C5}"/>
              </a:ext>
            </a:extLst>
          </p:cNvPr>
          <p:cNvSpPr>
            <a:spLocks noGrp="1"/>
          </p:cNvSpPr>
          <p:nvPr>
            <p:ph type="body" sz="quarter" idx="4294967295"/>
          </p:nvPr>
        </p:nvSpPr>
        <p:spPr>
          <a:xfrm>
            <a:off x="6108700" y="1411288"/>
            <a:ext cx="6083300" cy="2024062"/>
          </a:xfrm>
          <a:prstGeom prst="rect">
            <a:avLst/>
          </a:prstGeom>
        </p:spPr>
        <p:txBody>
          <a:bodyPr/>
          <a:lstStyle/>
          <a:p>
            <a:pPr marL="0" indent="0" algn="l">
              <a:buNone/>
            </a:pPr>
            <a:r>
              <a:rPr lang="en-GB" sz="3200" b="1" dirty="0">
                <a:solidFill>
                  <a:srgbClr val="003399"/>
                </a:solidFill>
                <a:latin typeface="EC Square Sans Pro" panose="020B0506040000020004" pitchFamily="34" charset="0"/>
              </a:rPr>
              <a:t>General introduction to the AMR impact. Focus on country’s AMU &amp; AMR figures </a:t>
            </a:r>
          </a:p>
          <a:p>
            <a:pPr algn="l"/>
            <a:endParaRPr lang="es-ES" sz="3600" b="1" dirty="0">
              <a:solidFill>
                <a:srgbClr val="003399"/>
              </a:solidFill>
              <a:effectLst/>
              <a:latin typeface="EC Square Sans Pro" panose="020B0506040000020004" pitchFamily="34" charset="0"/>
            </a:endParaRPr>
          </a:p>
          <a:p>
            <a:endParaRPr lang="es-ES" dirty="0"/>
          </a:p>
        </p:txBody>
      </p:sp>
    </p:spTree>
    <p:extLst>
      <p:ext uri="{BB962C8B-B14F-4D97-AF65-F5344CB8AC3E}">
        <p14:creationId xmlns:p14="http://schemas.microsoft.com/office/powerpoint/2010/main" val="230034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4D8D85C-8730-4979-947E-0F71A3E7D5B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86000" y="611494"/>
            <a:ext cx="8534400" cy="6053640"/>
          </a:xfrm>
          <a:prstGeom prst="rect">
            <a:avLst/>
          </a:prstGeom>
        </p:spPr>
      </p:pic>
      <p:sp>
        <p:nvSpPr>
          <p:cNvPr id="4" name="Marcador de texto 1">
            <a:extLst>
              <a:ext uri="{FF2B5EF4-FFF2-40B4-BE49-F238E27FC236}">
                <a16:creationId xmlns:a16="http://schemas.microsoft.com/office/drawing/2014/main" id="{DA3D0BFB-BF82-4761-BDD9-BD8A88783B82}"/>
              </a:ext>
            </a:extLst>
          </p:cNvPr>
          <p:cNvSpPr txBox="1">
            <a:spLocks/>
          </p:cNvSpPr>
          <p:nvPr/>
        </p:nvSpPr>
        <p:spPr>
          <a:xfrm>
            <a:off x="685800" y="205566"/>
            <a:ext cx="9462631" cy="476730"/>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003399"/>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S" sz="3200" b="1" kern="0">
                <a:latin typeface="EC Square Sans Pro" panose="020B0506040000020004" pitchFamily="34" charset="0"/>
                <a:cs typeface="+mn-cs"/>
              </a:rPr>
              <a:t>EU overall sales map 2022 for food-producing animals </a:t>
            </a:r>
            <a:endParaRPr lang="es-ES" sz="3200" b="1" kern="0" dirty="0">
              <a:latin typeface="EC Square Sans Pro" panose="020B0506040000020004" pitchFamily="34" charset="0"/>
              <a:cs typeface="+mn-cs"/>
            </a:endParaRPr>
          </a:p>
        </p:txBody>
      </p:sp>
    </p:spTree>
    <p:extLst>
      <p:ext uri="{BB962C8B-B14F-4D97-AF65-F5344CB8AC3E}">
        <p14:creationId xmlns:p14="http://schemas.microsoft.com/office/powerpoint/2010/main" val="41273766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CA7C37BD-5968-46DD-8167-302B1C5EF967}"/>
              </a:ext>
            </a:extLst>
          </p:cNvPr>
          <p:cNvSpPr txBox="1"/>
          <p:nvPr/>
        </p:nvSpPr>
        <p:spPr>
          <a:xfrm>
            <a:off x="0" y="1126462"/>
            <a:ext cx="3943320" cy="3785652"/>
          </a:xfrm>
          <a:prstGeom prst="rect">
            <a:avLst/>
          </a:prstGeom>
          <a:solidFill>
            <a:srgbClr val="6BB188"/>
          </a:solidFill>
        </p:spPr>
        <p:txBody>
          <a:bodyPr wrap="square">
            <a:spAutoFit/>
          </a:bodyPr>
          <a:lstStyle/>
          <a:p>
            <a:pPr algn="ctr"/>
            <a:r>
              <a:rPr lang="en-GB" sz="4000" b="1" dirty="0">
                <a:solidFill>
                  <a:srgbClr val="003399"/>
                </a:solidFill>
                <a:latin typeface="EC Square Sans Pro" panose="020B0506040000020004" pitchFamily="34" charset="0"/>
              </a:rPr>
              <a:t>How are the data on sales of antimicrobials per country calculated?</a:t>
            </a:r>
            <a:endParaRPr lang="en-US" sz="4000" b="1" dirty="0">
              <a:solidFill>
                <a:srgbClr val="003399"/>
              </a:solidFill>
              <a:latin typeface="EC Square Sans Pro" panose="020B0506040000020004" pitchFamily="34" charset="0"/>
            </a:endParaRPr>
          </a:p>
        </p:txBody>
      </p:sp>
      <p:sp>
        <p:nvSpPr>
          <p:cNvPr id="9" name="CuadroTexto 8">
            <a:extLst>
              <a:ext uri="{FF2B5EF4-FFF2-40B4-BE49-F238E27FC236}">
                <a16:creationId xmlns:a16="http://schemas.microsoft.com/office/drawing/2014/main" id="{2E217CA9-1FD5-472A-8F50-74E2221B5DE9}"/>
              </a:ext>
            </a:extLst>
          </p:cNvPr>
          <p:cNvSpPr txBox="1"/>
          <p:nvPr/>
        </p:nvSpPr>
        <p:spPr>
          <a:xfrm>
            <a:off x="-10793" y="4296561"/>
            <a:ext cx="3955472" cy="2431435"/>
          </a:xfrm>
          <a:prstGeom prst="rect">
            <a:avLst/>
          </a:prstGeom>
          <a:solidFill>
            <a:srgbClr val="003399"/>
          </a:solidFill>
        </p:spPr>
        <p:txBody>
          <a:bodyPr wrap="square" rtlCol="0">
            <a:spAutoFit/>
          </a:bodyPr>
          <a:lstStyle/>
          <a:p>
            <a:pPr marL="342900" indent="-342900">
              <a:buAutoNum type="arabicPeriod"/>
            </a:pPr>
            <a:endParaRPr lang="en-GB" dirty="0"/>
          </a:p>
          <a:p>
            <a:pPr algn="ctr"/>
            <a:r>
              <a:rPr lang="en-GB" sz="4000" b="1" dirty="0">
                <a:solidFill>
                  <a:schemeClr val="bg1"/>
                </a:solidFill>
                <a:latin typeface="EC Square Sans Pro" panose="020B0506040000020004" pitchFamily="34" charset="0"/>
              </a:rPr>
              <a:t>POPULATION CORRECTION UNIT = </a:t>
            </a:r>
            <a:r>
              <a:rPr lang="en-GB" sz="5400" b="1" dirty="0">
                <a:solidFill>
                  <a:schemeClr val="bg1"/>
                </a:solidFill>
                <a:latin typeface="EC Square Sans Pro" panose="020B0506040000020004" pitchFamily="34" charset="0"/>
              </a:rPr>
              <a:t>PCU</a:t>
            </a:r>
            <a:endParaRPr lang="en-GB" sz="4000" b="1" dirty="0">
              <a:solidFill>
                <a:schemeClr val="bg1"/>
              </a:solidFill>
              <a:latin typeface="EC Square Sans Pro" panose="020B0506040000020004" pitchFamily="34" charset="0"/>
            </a:endParaRPr>
          </a:p>
        </p:txBody>
      </p:sp>
      <p:sp>
        <p:nvSpPr>
          <p:cNvPr id="10" name="CuadroTexto 9">
            <a:extLst>
              <a:ext uri="{FF2B5EF4-FFF2-40B4-BE49-F238E27FC236}">
                <a16:creationId xmlns:a16="http://schemas.microsoft.com/office/drawing/2014/main" id="{A83DE7BF-95EB-4A11-9925-1D2D7BCB8176}"/>
              </a:ext>
            </a:extLst>
          </p:cNvPr>
          <p:cNvSpPr txBox="1"/>
          <p:nvPr/>
        </p:nvSpPr>
        <p:spPr>
          <a:xfrm>
            <a:off x="3954113" y="1100995"/>
            <a:ext cx="7801143" cy="646331"/>
          </a:xfrm>
          <a:prstGeom prst="rect">
            <a:avLst/>
          </a:prstGeom>
          <a:noFill/>
        </p:spPr>
        <p:txBody>
          <a:bodyPr wrap="square">
            <a:spAutoFit/>
          </a:bodyPr>
          <a:lstStyle/>
          <a:p>
            <a:pPr algn="l"/>
            <a:r>
              <a:rPr lang="en-GB" b="1" i="0" u="none" strike="noStrike" baseline="0" dirty="0">
                <a:solidFill>
                  <a:srgbClr val="003399"/>
                </a:solidFill>
                <a:latin typeface="EC Square Sans Pro" panose="020B0506040000020004" pitchFamily="34" charset="0"/>
                <a:hlinkClick r:id="rId3"/>
              </a:rPr>
              <a:t>Food producing animal population that could be potentially treated with antimicrobials - </a:t>
            </a:r>
            <a:r>
              <a:rPr lang="en-GB" b="1" dirty="0">
                <a:solidFill>
                  <a:srgbClr val="003399"/>
                </a:solidFill>
                <a:latin typeface="EC Square Sans Pro" panose="020B0506040000020004" pitchFamily="34" charset="0"/>
                <a:hlinkClick r:id="rId3"/>
              </a:rPr>
              <a:t>In Kilogrammes</a:t>
            </a:r>
            <a:endParaRPr lang="es-ES" b="1" dirty="0">
              <a:solidFill>
                <a:srgbClr val="003399"/>
              </a:solidFill>
              <a:latin typeface="EC Square Sans Pro" panose="020B0506040000020004" pitchFamily="34" charset="0"/>
            </a:endParaRPr>
          </a:p>
        </p:txBody>
      </p:sp>
      <p:pic>
        <p:nvPicPr>
          <p:cNvPr id="11" name="Imagen 10">
            <a:extLst>
              <a:ext uri="{FF2B5EF4-FFF2-40B4-BE49-F238E27FC236}">
                <a16:creationId xmlns:a16="http://schemas.microsoft.com/office/drawing/2014/main" id="{84067F85-B40F-4810-BCD4-B62F8BF0A10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745126" y="102088"/>
            <a:ext cx="277784" cy="323865"/>
          </a:xfrm>
          <a:prstGeom prst="rect">
            <a:avLst/>
          </a:prstGeom>
        </p:spPr>
      </p:pic>
      <p:pic>
        <p:nvPicPr>
          <p:cNvPr id="12" name="Imagen 11">
            <a:extLst>
              <a:ext uri="{FF2B5EF4-FFF2-40B4-BE49-F238E27FC236}">
                <a16:creationId xmlns:a16="http://schemas.microsoft.com/office/drawing/2014/main" id="{3A483EDE-5DF3-4F86-8896-657A6987F2F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17704" y="209388"/>
            <a:ext cx="164961" cy="221129"/>
          </a:xfrm>
          <a:prstGeom prst="rect">
            <a:avLst/>
          </a:prstGeom>
        </p:spPr>
      </p:pic>
      <p:pic>
        <p:nvPicPr>
          <p:cNvPr id="13" name="Imagen 12">
            <a:extLst>
              <a:ext uri="{FF2B5EF4-FFF2-40B4-BE49-F238E27FC236}">
                <a16:creationId xmlns:a16="http://schemas.microsoft.com/office/drawing/2014/main" id="{90414E71-98E2-451C-A471-A3C6DAE8EB2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807505" y="244114"/>
            <a:ext cx="247162" cy="186403"/>
          </a:xfrm>
          <a:prstGeom prst="rect">
            <a:avLst/>
          </a:prstGeom>
        </p:spPr>
      </p:pic>
      <p:pic>
        <p:nvPicPr>
          <p:cNvPr id="14" name="Imagen 13">
            <a:extLst>
              <a:ext uri="{FF2B5EF4-FFF2-40B4-BE49-F238E27FC236}">
                <a16:creationId xmlns:a16="http://schemas.microsoft.com/office/drawing/2014/main" id="{45960062-9FB4-480B-BFC2-586BD6A54DF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549199" y="213985"/>
            <a:ext cx="209412" cy="216532"/>
          </a:xfrm>
          <a:prstGeom prst="rect">
            <a:avLst/>
          </a:prstGeom>
        </p:spPr>
      </p:pic>
      <p:pic>
        <p:nvPicPr>
          <p:cNvPr id="15" name="Imagen 14">
            <a:extLst>
              <a:ext uri="{FF2B5EF4-FFF2-40B4-BE49-F238E27FC236}">
                <a16:creationId xmlns:a16="http://schemas.microsoft.com/office/drawing/2014/main" id="{837B7477-3E79-4174-8F91-A5128A23F9C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983452" y="193210"/>
            <a:ext cx="209411" cy="237307"/>
          </a:xfrm>
          <a:prstGeom prst="rect">
            <a:avLst/>
          </a:prstGeom>
        </p:spPr>
      </p:pic>
      <p:pic>
        <p:nvPicPr>
          <p:cNvPr id="16" name="Imagen 15">
            <a:extLst>
              <a:ext uri="{FF2B5EF4-FFF2-40B4-BE49-F238E27FC236}">
                <a16:creationId xmlns:a16="http://schemas.microsoft.com/office/drawing/2014/main" id="{CC0704DD-A910-4730-ADD3-0B66B2CC881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174215" y="256274"/>
            <a:ext cx="150143" cy="174243"/>
          </a:xfrm>
          <a:prstGeom prst="rect">
            <a:avLst/>
          </a:prstGeom>
        </p:spPr>
      </p:pic>
      <p:pic>
        <p:nvPicPr>
          <p:cNvPr id="17" name="Imagen 16">
            <a:extLst>
              <a:ext uri="{FF2B5EF4-FFF2-40B4-BE49-F238E27FC236}">
                <a16:creationId xmlns:a16="http://schemas.microsoft.com/office/drawing/2014/main" id="{900011BF-E771-4625-920B-DC759D50143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279508" y="191783"/>
            <a:ext cx="300983" cy="238734"/>
          </a:xfrm>
          <a:prstGeom prst="rect">
            <a:avLst/>
          </a:prstGeom>
        </p:spPr>
      </p:pic>
      <p:pic>
        <p:nvPicPr>
          <p:cNvPr id="18" name="Imagen 17">
            <a:extLst>
              <a:ext uri="{FF2B5EF4-FFF2-40B4-BE49-F238E27FC236}">
                <a16:creationId xmlns:a16="http://schemas.microsoft.com/office/drawing/2014/main" id="{B7719C0F-BFB3-4D58-8463-925A543F7F7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576763" y="2123904"/>
            <a:ext cx="508601" cy="537831"/>
          </a:xfrm>
          <a:prstGeom prst="rect">
            <a:avLst/>
          </a:prstGeom>
        </p:spPr>
      </p:pic>
      <p:pic>
        <p:nvPicPr>
          <p:cNvPr id="19" name="Imagen 18">
            <a:extLst>
              <a:ext uri="{FF2B5EF4-FFF2-40B4-BE49-F238E27FC236}">
                <a16:creationId xmlns:a16="http://schemas.microsoft.com/office/drawing/2014/main" id="{8FDD0828-D366-4561-9D0C-7DFB942C2B23}"/>
              </a:ext>
            </a:extLst>
          </p:cNvPr>
          <p:cNvPicPr>
            <a:picLocks noChangeAspect="1"/>
          </p:cNvPicPr>
          <p:nvPr/>
        </p:nvPicPr>
        <p:blipFill>
          <a:blip r:embed="rId12"/>
          <a:stretch>
            <a:fillRect/>
          </a:stretch>
        </p:blipFill>
        <p:spPr>
          <a:xfrm>
            <a:off x="4785038" y="4334794"/>
            <a:ext cx="415732" cy="513170"/>
          </a:xfrm>
          <a:prstGeom prst="rect">
            <a:avLst/>
          </a:prstGeom>
        </p:spPr>
      </p:pic>
      <p:pic>
        <p:nvPicPr>
          <p:cNvPr id="20" name="Imagen 19">
            <a:extLst>
              <a:ext uri="{FF2B5EF4-FFF2-40B4-BE49-F238E27FC236}">
                <a16:creationId xmlns:a16="http://schemas.microsoft.com/office/drawing/2014/main" id="{17BC4E42-178C-4685-A1B2-AFD4BFCBB048}"/>
              </a:ext>
            </a:extLst>
          </p:cNvPr>
          <p:cNvPicPr>
            <a:picLocks noChangeAspect="1"/>
          </p:cNvPicPr>
          <p:nvPr/>
        </p:nvPicPr>
        <p:blipFill>
          <a:blip r:embed="rId13"/>
          <a:stretch>
            <a:fillRect/>
          </a:stretch>
        </p:blipFill>
        <p:spPr>
          <a:xfrm>
            <a:off x="4492102" y="3629840"/>
            <a:ext cx="656775" cy="440520"/>
          </a:xfrm>
          <a:prstGeom prst="rect">
            <a:avLst/>
          </a:prstGeom>
        </p:spPr>
      </p:pic>
      <p:pic>
        <p:nvPicPr>
          <p:cNvPr id="21" name="Imagen 20">
            <a:extLst>
              <a:ext uri="{FF2B5EF4-FFF2-40B4-BE49-F238E27FC236}">
                <a16:creationId xmlns:a16="http://schemas.microsoft.com/office/drawing/2014/main" id="{71FD9A13-982D-4F28-AFB5-2AA860973F25}"/>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615298" y="5881788"/>
            <a:ext cx="377607" cy="356916"/>
          </a:xfrm>
          <a:prstGeom prst="rect">
            <a:avLst/>
          </a:prstGeom>
        </p:spPr>
      </p:pic>
      <p:pic>
        <p:nvPicPr>
          <p:cNvPr id="22" name="Imagen 21">
            <a:extLst>
              <a:ext uri="{FF2B5EF4-FFF2-40B4-BE49-F238E27FC236}">
                <a16:creationId xmlns:a16="http://schemas.microsoft.com/office/drawing/2014/main" id="{B337F9D8-E5E0-4B5A-AEE6-5CBE2AA5261B}"/>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577172" y="5184385"/>
            <a:ext cx="415733" cy="437330"/>
          </a:xfrm>
          <a:prstGeom prst="rect">
            <a:avLst/>
          </a:prstGeom>
        </p:spPr>
      </p:pic>
      <p:pic>
        <p:nvPicPr>
          <p:cNvPr id="23" name="Imagen 22">
            <a:extLst>
              <a:ext uri="{FF2B5EF4-FFF2-40B4-BE49-F238E27FC236}">
                <a16:creationId xmlns:a16="http://schemas.microsoft.com/office/drawing/2014/main" id="{5BB49015-5397-483A-AA4B-94883EB57FD9}"/>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9528564" y="1714764"/>
            <a:ext cx="307574" cy="323347"/>
          </a:xfrm>
          <a:prstGeom prst="rect">
            <a:avLst/>
          </a:prstGeom>
        </p:spPr>
      </p:pic>
      <p:pic>
        <p:nvPicPr>
          <p:cNvPr id="24" name="Imagen 23">
            <a:extLst>
              <a:ext uri="{FF2B5EF4-FFF2-40B4-BE49-F238E27FC236}">
                <a16:creationId xmlns:a16="http://schemas.microsoft.com/office/drawing/2014/main" id="{AE4A67FB-04B0-4A99-BFA9-573D604E0B12}"/>
              </a:ext>
            </a:extLst>
          </p:cNvPr>
          <p:cNvPicPr>
            <a:picLocks noChangeAspect="1"/>
          </p:cNvPicPr>
          <p:nvPr/>
        </p:nvPicPr>
        <p:blipFill>
          <a:blip r:embed="rId17"/>
          <a:stretch>
            <a:fillRect/>
          </a:stretch>
        </p:blipFill>
        <p:spPr>
          <a:xfrm>
            <a:off x="4510806" y="2885904"/>
            <a:ext cx="619525" cy="443611"/>
          </a:xfrm>
          <a:prstGeom prst="rect">
            <a:avLst/>
          </a:prstGeom>
        </p:spPr>
      </p:pic>
      <p:sp>
        <p:nvSpPr>
          <p:cNvPr id="3" name="Flecha: a la derecha 2">
            <a:extLst>
              <a:ext uri="{FF2B5EF4-FFF2-40B4-BE49-F238E27FC236}">
                <a16:creationId xmlns:a16="http://schemas.microsoft.com/office/drawing/2014/main" id="{7D791A0F-26D0-4218-B043-0D49C49CF368}"/>
              </a:ext>
            </a:extLst>
          </p:cNvPr>
          <p:cNvSpPr/>
          <p:nvPr/>
        </p:nvSpPr>
        <p:spPr>
          <a:xfrm>
            <a:off x="5341654" y="2454660"/>
            <a:ext cx="727131" cy="112548"/>
          </a:xfrm>
          <a:prstGeom prst="rightArrow">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CuadroTexto 5">
            <a:extLst>
              <a:ext uri="{FF2B5EF4-FFF2-40B4-BE49-F238E27FC236}">
                <a16:creationId xmlns:a16="http://schemas.microsoft.com/office/drawing/2014/main" id="{8FAD62F2-29D6-47E7-9474-6E569A0B5CB2}"/>
              </a:ext>
            </a:extLst>
          </p:cNvPr>
          <p:cNvSpPr txBox="1"/>
          <p:nvPr/>
        </p:nvSpPr>
        <p:spPr>
          <a:xfrm>
            <a:off x="6324601" y="2276304"/>
            <a:ext cx="1029800" cy="369332"/>
          </a:xfrm>
          <a:prstGeom prst="rect">
            <a:avLst/>
          </a:prstGeom>
          <a:noFill/>
        </p:spPr>
        <p:txBody>
          <a:bodyPr wrap="square" rtlCol="0">
            <a:spAutoFit/>
          </a:bodyPr>
          <a:lstStyle/>
          <a:p>
            <a:r>
              <a:rPr lang="es-ES" dirty="0"/>
              <a:t>400 kg.</a:t>
            </a:r>
          </a:p>
        </p:txBody>
      </p:sp>
      <p:sp>
        <p:nvSpPr>
          <p:cNvPr id="26" name="Flecha: a la derecha 25">
            <a:extLst>
              <a:ext uri="{FF2B5EF4-FFF2-40B4-BE49-F238E27FC236}">
                <a16:creationId xmlns:a16="http://schemas.microsoft.com/office/drawing/2014/main" id="{427CB828-BC64-4840-A012-BCCC751A2D01}"/>
              </a:ext>
            </a:extLst>
          </p:cNvPr>
          <p:cNvSpPr/>
          <p:nvPr/>
        </p:nvSpPr>
        <p:spPr>
          <a:xfrm>
            <a:off x="5341654" y="3078156"/>
            <a:ext cx="727131" cy="112548"/>
          </a:xfrm>
          <a:prstGeom prst="rightArrow">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CuadroTexto 26">
            <a:extLst>
              <a:ext uri="{FF2B5EF4-FFF2-40B4-BE49-F238E27FC236}">
                <a16:creationId xmlns:a16="http://schemas.microsoft.com/office/drawing/2014/main" id="{F70E60EB-D323-4AA6-9A7B-3361C581A93C}"/>
              </a:ext>
            </a:extLst>
          </p:cNvPr>
          <p:cNvSpPr txBox="1"/>
          <p:nvPr/>
        </p:nvSpPr>
        <p:spPr>
          <a:xfrm>
            <a:off x="6324601" y="2897572"/>
            <a:ext cx="1029800" cy="369332"/>
          </a:xfrm>
          <a:prstGeom prst="rect">
            <a:avLst/>
          </a:prstGeom>
          <a:noFill/>
        </p:spPr>
        <p:txBody>
          <a:bodyPr wrap="square" rtlCol="0">
            <a:spAutoFit/>
          </a:bodyPr>
          <a:lstStyle/>
          <a:p>
            <a:r>
              <a:rPr lang="es-ES" dirty="0"/>
              <a:t>425 kg.</a:t>
            </a:r>
          </a:p>
        </p:txBody>
      </p:sp>
      <p:pic>
        <p:nvPicPr>
          <p:cNvPr id="28" name="Imagen 27">
            <a:extLst>
              <a:ext uri="{FF2B5EF4-FFF2-40B4-BE49-F238E27FC236}">
                <a16:creationId xmlns:a16="http://schemas.microsoft.com/office/drawing/2014/main" id="{43FA5D2D-E5EE-42E8-889F-F7FCF0945457}"/>
              </a:ext>
            </a:extLst>
          </p:cNvPr>
          <p:cNvPicPr>
            <a:picLocks noChangeAspect="1"/>
          </p:cNvPicPr>
          <p:nvPr/>
        </p:nvPicPr>
        <p:blipFill>
          <a:blip r:embed="rId17"/>
          <a:stretch>
            <a:fillRect/>
          </a:stretch>
        </p:blipFill>
        <p:spPr>
          <a:xfrm>
            <a:off x="7633424" y="2962104"/>
            <a:ext cx="546576" cy="391376"/>
          </a:xfrm>
          <a:prstGeom prst="rect">
            <a:avLst/>
          </a:prstGeom>
        </p:spPr>
      </p:pic>
      <p:sp>
        <p:nvSpPr>
          <p:cNvPr id="29" name="Flecha: a la derecha 28">
            <a:extLst>
              <a:ext uri="{FF2B5EF4-FFF2-40B4-BE49-F238E27FC236}">
                <a16:creationId xmlns:a16="http://schemas.microsoft.com/office/drawing/2014/main" id="{97911A63-983E-47B4-B078-6DDFEC715DD5}"/>
              </a:ext>
            </a:extLst>
          </p:cNvPr>
          <p:cNvSpPr/>
          <p:nvPr/>
        </p:nvSpPr>
        <p:spPr>
          <a:xfrm>
            <a:off x="8301368" y="3038304"/>
            <a:ext cx="391511" cy="120064"/>
          </a:xfrm>
          <a:prstGeom prst="rightArrow">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CuadroTexto 29">
            <a:extLst>
              <a:ext uri="{FF2B5EF4-FFF2-40B4-BE49-F238E27FC236}">
                <a16:creationId xmlns:a16="http://schemas.microsoft.com/office/drawing/2014/main" id="{C5285407-0C72-4439-B590-C998288CCD96}"/>
              </a:ext>
            </a:extLst>
          </p:cNvPr>
          <p:cNvSpPr txBox="1"/>
          <p:nvPr/>
        </p:nvSpPr>
        <p:spPr>
          <a:xfrm>
            <a:off x="8880367" y="2962104"/>
            <a:ext cx="1029800" cy="369332"/>
          </a:xfrm>
          <a:prstGeom prst="rect">
            <a:avLst/>
          </a:prstGeom>
          <a:noFill/>
        </p:spPr>
        <p:txBody>
          <a:bodyPr wrap="square" rtlCol="0">
            <a:spAutoFit/>
          </a:bodyPr>
          <a:lstStyle/>
          <a:p>
            <a:r>
              <a:rPr lang="es-ES" dirty="0"/>
              <a:t>200 kg.</a:t>
            </a:r>
          </a:p>
        </p:txBody>
      </p:sp>
      <p:pic>
        <p:nvPicPr>
          <p:cNvPr id="31" name="Imagen 30">
            <a:extLst>
              <a:ext uri="{FF2B5EF4-FFF2-40B4-BE49-F238E27FC236}">
                <a16:creationId xmlns:a16="http://schemas.microsoft.com/office/drawing/2014/main" id="{4C529D6F-9619-4086-A2EC-933AB8A7634F}"/>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9868142" y="2962104"/>
            <a:ext cx="441740" cy="316308"/>
          </a:xfrm>
          <a:prstGeom prst="rect">
            <a:avLst/>
          </a:prstGeom>
        </p:spPr>
      </p:pic>
      <p:sp>
        <p:nvSpPr>
          <p:cNvPr id="32" name="Flecha: a la derecha 31">
            <a:extLst>
              <a:ext uri="{FF2B5EF4-FFF2-40B4-BE49-F238E27FC236}">
                <a16:creationId xmlns:a16="http://schemas.microsoft.com/office/drawing/2014/main" id="{24E1FDFE-AABE-46E7-A491-65E28EE79FE4}"/>
              </a:ext>
            </a:extLst>
          </p:cNvPr>
          <p:cNvSpPr/>
          <p:nvPr/>
        </p:nvSpPr>
        <p:spPr>
          <a:xfrm>
            <a:off x="10536087" y="3076381"/>
            <a:ext cx="251228" cy="114323"/>
          </a:xfrm>
          <a:prstGeom prst="rightArrow">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CuadroTexto 32">
            <a:extLst>
              <a:ext uri="{FF2B5EF4-FFF2-40B4-BE49-F238E27FC236}">
                <a16:creationId xmlns:a16="http://schemas.microsoft.com/office/drawing/2014/main" id="{A21C1937-B793-42E8-AFFA-141CFD5DC4D8}"/>
              </a:ext>
            </a:extLst>
          </p:cNvPr>
          <p:cNvSpPr txBox="1"/>
          <p:nvPr/>
        </p:nvSpPr>
        <p:spPr>
          <a:xfrm>
            <a:off x="10877368" y="2885904"/>
            <a:ext cx="1145541" cy="369332"/>
          </a:xfrm>
          <a:prstGeom prst="rect">
            <a:avLst/>
          </a:prstGeom>
          <a:noFill/>
        </p:spPr>
        <p:txBody>
          <a:bodyPr wrap="square" rtlCol="0">
            <a:spAutoFit/>
          </a:bodyPr>
          <a:lstStyle/>
          <a:p>
            <a:r>
              <a:rPr lang="es-ES" dirty="0"/>
              <a:t>140 kg.</a:t>
            </a:r>
          </a:p>
        </p:txBody>
      </p:sp>
      <p:sp>
        <p:nvSpPr>
          <p:cNvPr id="34" name="Flecha: a la derecha 33">
            <a:extLst>
              <a:ext uri="{FF2B5EF4-FFF2-40B4-BE49-F238E27FC236}">
                <a16:creationId xmlns:a16="http://schemas.microsoft.com/office/drawing/2014/main" id="{81649CB2-3268-4356-9B53-2FEC678BFA5A}"/>
              </a:ext>
            </a:extLst>
          </p:cNvPr>
          <p:cNvSpPr/>
          <p:nvPr/>
        </p:nvSpPr>
        <p:spPr>
          <a:xfrm>
            <a:off x="5341654" y="3760605"/>
            <a:ext cx="727131" cy="112548"/>
          </a:xfrm>
          <a:prstGeom prst="rightArrow">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 name="CuadroTexto 34">
            <a:extLst>
              <a:ext uri="{FF2B5EF4-FFF2-40B4-BE49-F238E27FC236}">
                <a16:creationId xmlns:a16="http://schemas.microsoft.com/office/drawing/2014/main" id="{D701A6D8-75CD-4B8F-81D7-143EAC4BB1CB}"/>
              </a:ext>
            </a:extLst>
          </p:cNvPr>
          <p:cNvSpPr txBox="1"/>
          <p:nvPr/>
        </p:nvSpPr>
        <p:spPr>
          <a:xfrm>
            <a:off x="6324601" y="3743963"/>
            <a:ext cx="1029800" cy="369332"/>
          </a:xfrm>
          <a:prstGeom prst="rect">
            <a:avLst/>
          </a:prstGeom>
          <a:noFill/>
        </p:spPr>
        <p:txBody>
          <a:bodyPr wrap="square" rtlCol="0">
            <a:spAutoFit/>
          </a:bodyPr>
          <a:lstStyle/>
          <a:p>
            <a:r>
              <a:rPr lang="es-ES" dirty="0"/>
              <a:t>240 kg.</a:t>
            </a:r>
          </a:p>
        </p:txBody>
      </p:sp>
      <p:sp>
        <p:nvSpPr>
          <p:cNvPr id="37" name="Flecha: a la derecha 36">
            <a:extLst>
              <a:ext uri="{FF2B5EF4-FFF2-40B4-BE49-F238E27FC236}">
                <a16:creationId xmlns:a16="http://schemas.microsoft.com/office/drawing/2014/main" id="{D421BF25-2209-4E88-AD36-E63DBFDE732B}"/>
              </a:ext>
            </a:extLst>
          </p:cNvPr>
          <p:cNvSpPr/>
          <p:nvPr/>
        </p:nvSpPr>
        <p:spPr>
          <a:xfrm>
            <a:off x="8301368" y="3807167"/>
            <a:ext cx="391511" cy="120064"/>
          </a:xfrm>
          <a:prstGeom prst="rightArrow">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8" name="CuadroTexto 37">
            <a:extLst>
              <a:ext uri="{FF2B5EF4-FFF2-40B4-BE49-F238E27FC236}">
                <a16:creationId xmlns:a16="http://schemas.microsoft.com/office/drawing/2014/main" id="{12734D90-190C-4C1E-B700-A1F3B06D8640}"/>
              </a:ext>
            </a:extLst>
          </p:cNvPr>
          <p:cNvSpPr txBox="1"/>
          <p:nvPr/>
        </p:nvSpPr>
        <p:spPr>
          <a:xfrm>
            <a:off x="8880367" y="3751722"/>
            <a:ext cx="1029800" cy="369332"/>
          </a:xfrm>
          <a:prstGeom prst="rect">
            <a:avLst/>
          </a:prstGeom>
          <a:noFill/>
        </p:spPr>
        <p:txBody>
          <a:bodyPr wrap="square" rtlCol="0">
            <a:spAutoFit/>
          </a:bodyPr>
          <a:lstStyle/>
          <a:p>
            <a:r>
              <a:rPr lang="es-ES" dirty="0"/>
              <a:t>65 kg.</a:t>
            </a:r>
          </a:p>
        </p:txBody>
      </p:sp>
      <p:sp>
        <p:nvSpPr>
          <p:cNvPr id="40" name="Flecha: a la derecha 39">
            <a:extLst>
              <a:ext uri="{FF2B5EF4-FFF2-40B4-BE49-F238E27FC236}">
                <a16:creationId xmlns:a16="http://schemas.microsoft.com/office/drawing/2014/main" id="{27B2BC9D-C0F9-45E5-AC8B-441C9478BE34}"/>
              </a:ext>
            </a:extLst>
          </p:cNvPr>
          <p:cNvSpPr/>
          <p:nvPr/>
        </p:nvSpPr>
        <p:spPr>
          <a:xfrm>
            <a:off x="10536087" y="3812908"/>
            <a:ext cx="251228" cy="114323"/>
          </a:xfrm>
          <a:prstGeom prst="rightArrow">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 name="CuadroTexto 40">
            <a:extLst>
              <a:ext uri="{FF2B5EF4-FFF2-40B4-BE49-F238E27FC236}">
                <a16:creationId xmlns:a16="http://schemas.microsoft.com/office/drawing/2014/main" id="{23CD4AEF-82BF-455E-BCAD-FFEDF9EC4C98}"/>
              </a:ext>
            </a:extLst>
          </p:cNvPr>
          <p:cNvSpPr txBox="1"/>
          <p:nvPr/>
        </p:nvSpPr>
        <p:spPr>
          <a:xfrm>
            <a:off x="10877368" y="3670915"/>
            <a:ext cx="1145541" cy="369332"/>
          </a:xfrm>
          <a:prstGeom prst="rect">
            <a:avLst/>
          </a:prstGeom>
          <a:noFill/>
        </p:spPr>
        <p:txBody>
          <a:bodyPr wrap="square" rtlCol="0">
            <a:spAutoFit/>
          </a:bodyPr>
          <a:lstStyle/>
          <a:p>
            <a:r>
              <a:rPr lang="es-ES" dirty="0"/>
              <a:t>25 kg.</a:t>
            </a:r>
          </a:p>
        </p:txBody>
      </p:sp>
      <p:pic>
        <p:nvPicPr>
          <p:cNvPr id="42" name="Imagen 41">
            <a:extLst>
              <a:ext uri="{FF2B5EF4-FFF2-40B4-BE49-F238E27FC236}">
                <a16:creationId xmlns:a16="http://schemas.microsoft.com/office/drawing/2014/main" id="{FF18087B-6F3D-43A7-9D41-9D26337F387A}"/>
              </a:ext>
            </a:extLst>
          </p:cNvPr>
          <p:cNvPicPr>
            <a:picLocks noChangeAspect="1"/>
          </p:cNvPicPr>
          <p:nvPr/>
        </p:nvPicPr>
        <p:blipFill>
          <a:blip r:embed="rId13"/>
          <a:stretch>
            <a:fillRect/>
          </a:stretch>
        </p:blipFill>
        <p:spPr>
          <a:xfrm>
            <a:off x="7543341" y="3647904"/>
            <a:ext cx="527936" cy="354103"/>
          </a:xfrm>
          <a:prstGeom prst="rect">
            <a:avLst/>
          </a:prstGeom>
        </p:spPr>
      </p:pic>
      <p:pic>
        <p:nvPicPr>
          <p:cNvPr id="43" name="Imagen 42">
            <a:extLst>
              <a:ext uri="{FF2B5EF4-FFF2-40B4-BE49-F238E27FC236}">
                <a16:creationId xmlns:a16="http://schemas.microsoft.com/office/drawing/2014/main" id="{9832513F-FB4E-4736-87D8-BD6943090EDA}"/>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9900744" y="3786795"/>
            <a:ext cx="320862" cy="215212"/>
          </a:xfrm>
          <a:prstGeom prst="rect">
            <a:avLst/>
          </a:prstGeom>
        </p:spPr>
      </p:pic>
      <p:sp>
        <p:nvSpPr>
          <p:cNvPr id="44" name="Flecha: a la derecha 43">
            <a:extLst>
              <a:ext uri="{FF2B5EF4-FFF2-40B4-BE49-F238E27FC236}">
                <a16:creationId xmlns:a16="http://schemas.microsoft.com/office/drawing/2014/main" id="{92768DD4-375B-4780-8F79-925A123A7D50}"/>
              </a:ext>
            </a:extLst>
          </p:cNvPr>
          <p:cNvSpPr/>
          <p:nvPr/>
        </p:nvSpPr>
        <p:spPr>
          <a:xfrm>
            <a:off x="5341654" y="4537182"/>
            <a:ext cx="727131" cy="112548"/>
          </a:xfrm>
          <a:prstGeom prst="rightArrow">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5" name="CuadroTexto 44">
            <a:extLst>
              <a:ext uri="{FF2B5EF4-FFF2-40B4-BE49-F238E27FC236}">
                <a16:creationId xmlns:a16="http://schemas.microsoft.com/office/drawing/2014/main" id="{AAA7A137-0CEA-440D-BB53-7749E85647E9}"/>
              </a:ext>
            </a:extLst>
          </p:cNvPr>
          <p:cNvSpPr txBox="1"/>
          <p:nvPr/>
        </p:nvSpPr>
        <p:spPr>
          <a:xfrm>
            <a:off x="6342547" y="4387772"/>
            <a:ext cx="1029800" cy="369332"/>
          </a:xfrm>
          <a:prstGeom prst="rect">
            <a:avLst/>
          </a:prstGeom>
          <a:noFill/>
        </p:spPr>
        <p:txBody>
          <a:bodyPr wrap="square" rtlCol="0">
            <a:spAutoFit/>
          </a:bodyPr>
          <a:lstStyle/>
          <a:p>
            <a:r>
              <a:rPr lang="es-ES" dirty="0"/>
              <a:t>75 kg.</a:t>
            </a:r>
          </a:p>
        </p:txBody>
      </p:sp>
      <p:sp>
        <p:nvSpPr>
          <p:cNvPr id="46" name="Flecha: a la derecha 45">
            <a:extLst>
              <a:ext uri="{FF2B5EF4-FFF2-40B4-BE49-F238E27FC236}">
                <a16:creationId xmlns:a16="http://schemas.microsoft.com/office/drawing/2014/main" id="{3890EA19-0A43-40F2-9C25-FD5BA43948EB}"/>
              </a:ext>
            </a:extLst>
          </p:cNvPr>
          <p:cNvSpPr/>
          <p:nvPr/>
        </p:nvSpPr>
        <p:spPr>
          <a:xfrm>
            <a:off x="8301368" y="4477873"/>
            <a:ext cx="391511" cy="120064"/>
          </a:xfrm>
          <a:prstGeom prst="rightArrow">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7" name="CuadroTexto 46">
            <a:extLst>
              <a:ext uri="{FF2B5EF4-FFF2-40B4-BE49-F238E27FC236}">
                <a16:creationId xmlns:a16="http://schemas.microsoft.com/office/drawing/2014/main" id="{5EF33D37-0F62-4FEF-956D-37FEC6B2BB5D}"/>
              </a:ext>
            </a:extLst>
          </p:cNvPr>
          <p:cNvSpPr txBox="1"/>
          <p:nvPr/>
        </p:nvSpPr>
        <p:spPr>
          <a:xfrm>
            <a:off x="8898313" y="4422428"/>
            <a:ext cx="1029800" cy="369332"/>
          </a:xfrm>
          <a:prstGeom prst="rect">
            <a:avLst/>
          </a:prstGeom>
          <a:noFill/>
        </p:spPr>
        <p:txBody>
          <a:bodyPr wrap="square" rtlCol="0">
            <a:spAutoFit/>
          </a:bodyPr>
          <a:lstStyle/>
          <a:p>
            <a:r>
              <a:rPr lang="es-ES" dirty="0"/>
              <a:t>20 kg.</a:t>
            </a:r>
          </a:p>
        </p:txBody>
      </p:sp>
      <p:sp>
        <p:nvSpPr>
          <p:cNvPr id="48" name="Flecha: a la derecha 47">
            <a:extLst>
              <a:ext uri="{FF2B5EF4-FFF2-40B4-BE49-F238E27FC236}">
                <a16:creationId xmlns:a16="http://schemas.microsoft.com/office/drawing/2014/main" id="{1D084A4E-65B2-4A01-974D-A69B0469F2AC}"/>
              </a:ext>
            </a:extLst>
          </p:cNvPr>
          <p:cNvSpPr/>
          <p:nvPr/>
        </p:nvSpPr>
        <p:spPr>
          <a:xfrm>
            <a:off x="10536087" y="4483614"/>
            <a:ext cx="251228" cy="114323"/>
          </a:xfrm>
          <a:prstGeom prst="rightArrow">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9" name="CuadroTexto 48">
            <a:extLst>
              <a:ext uri="{FF2B5EF4-FFF2-40B4-BE49-F238E27FC236}">
                <a16:creationId xmlns:a16="http://schemas.microsoft.com/office/drawing/2014/main" id="{537577F4-0D36-4C55-B53D-3A5F7EA2B00A}"/>
              </a:ext>
            </a:extLst>
          </p:cNvPr>
          <p:cNvSpPr txBox="1"/>
          <p:nvPr/>
        </p:nvSpPr>
        <p:spPr>
          <a:xfrm>
            <a:off x="10895314" y="4341621"/>
            <a:ext cx="1145541" cy="369332"/>
          </a:xfrm>
          <a:prstGeom prst="rect">
            <a:avLst/>
          </a:prstGeom>
          <a:noFill/>
        </p:spPr>
        <p:txBody>
          <a:bodyPr wrap="square" rtlCol="0">
            <a:spAutoFit/>
          </a:bodyPr>
          <a:lstStyle/>
          <a:p>
            <a:r>
              <a:rPr lang="es-ES" dirty="0"/>
              <a:t>20 kg.</a:t>
            </a:r>
          </a:p>
        </p:txBody>
      </p:sp>
      <p:pic>
        <p:nvPicPr>
          <p:cNvPr id="52" name="Imagen 51">
            <a:extLst>
              <a:ext uri="{FF2B5EF4-FFF2-40B4-BE49-F238E27FC236}">
                <a16:creationId xmlns:a16="http://schemas.microsoft.com/office/drawing/2014/main" id="{1C4AD37F-17D6-4076-B26F-15BED91ACF88}"/>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7673398" y="4333704"/>
            <a:ext cx="299754" cy="370009"/>
          </a:xfrm>
          <a:prstGeom prst="rect">
            <a:avLst/>
          </a:prstGeom>
        </p:spPr>
      </p:pic>
      <p:pic>
        <p:nvPicPr>
          <p:cNvPr id="53" name="Imagen 52">
            <a:extLst>
              <a:ext uri="{FF2B5EF4-FFF2-40B4-BE49-F238E27FC236}">
                <a16:creationId xmlns:a16="http://schemas.microsoft.com/office/drawing/2014/main" id="{7313EA12-D83E-40FA-B7B1-27C3396D4F1A}"/>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9992077" y="4360189"/>
            <a:ext cx="299754" cy="370009"/>
          </a:xfrm>
          <a:prstGeom prst="rect">
            <a:avLst/>
          </a:prstGeom>
        </p:spPr>
      </p:pic>
      <p:sp>
        <p:nvSpPr>
          <p:cNvPr id="54" name="Flecha: a la derecha 53">
            <a:extLst>
              <a:ext uri="{FF2B5EF4-FFF2-40B4-BE49-F238E27FC236}">
                <a16:creationId xmlns:a16="http://schemas.microsoft.com/office/drawing/2014/main" id="{B843CA4D-5810-4294-AE27-4DAF58E3D34D}"/>
              </a:ext>
            </a:extLst>
          </p:cNvPr>
          <p:cNvSpPr/>
          <p:nvPr/>
        </p:nvSpPr>
        <p:spPr>
          <a:xfrm>
            <a:off x="5341654" y="5248104"/>
            <a:ext cx="727131" cy="112548"/>
          </a:xfrm>
          <a:prstGeom prst="rightArrow">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5" name="CuadroTexto 54">
            <a:extLst>
              <a:ext uri="{FF2B5EF4-FFF2-40B4-BE49-F238E27FC236}">
                <a16:creationId xmlns:a16="http://schemas.microsoft.com/office/drawing/2014/main" id="{F14F4505-030C-4AE2-B379-A5B77E28DE7D}"/>
              </a:ext>
            </a:extLst>
          </p:cNvPr>
          <p:cNvSpPr txBox="1"/>
          <p:nvPr/>
        </p:nvSpPr>
        <p:spPr>
          <a:xfrm>
            <a:off x="6302573" y="5042141"/>
            <a:ext cx="1029800" cy="369332"/>
          </a:xfrm>
          <a:prstGeom prst="rect">
            <a:avLst/>
          </a:prstGeom>
          <a:noFill/>
        </p:spPr>
        <p:txBody>
          <a:bodyPr wrap="square" rtlCol="0">
            <a:spAutoFit/>
          </a:bodyPr>
          <a:lstStyle/>
          <a:p>
            <a:r>
              <a:rPr lang="es-ES" dirty="0"/>
              <a:t>6,5 kg.</a:t>
            </a:r>
          </a:p>
        </p:txBody>
      </p:sp>
      <p:sp>
        <p:nvSpPr>
          <p:cNvPr id="56" name="Flecha: a la derecha 55">
            <a:extLst>
              <a:ext uri="{FF2B5EF4-FFF2-40B4-BE49-F238E27FC236}">
                <a16:creationId xmlns:a16="http://schemas.microsoft.com/office/drawing/2014/main" id="{3A35D3AC-9877-4E4B-9D5D-7555573E5268}"/>
              </a:ext>
            </a:extLst>
          </p:cNvPr>
          <p:cNvSpPr/>
          <p:nvPr/>
        </p:nvSpPr>
        <p:spPr>
          <a:xfrm>
            <a:off x="8301368" y="5132242"/>
            <a:ext cx="391511" cy="120064"/>
          </a:xfrm>
          <a:prstGeom prst="rightArrow">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7" name="CuadroTexto 56">
            <a:extLst>
              <a:ext uri="{FF2B5EF4-FFF2-40B4-BE49-F238E27FC236}">
                <a16:creationId xmlns:a16="http://schemas.microsoft.com/office/drawing/2014/main" id="{29D4FC14-FDD9-4B42-B95E-B5ABEE4863FD}"/>
              </a:ext>
            </a:extLst>
          </p:cNvPr>
          <p:cNvSpPr txBox="1"/>
          <p:nvPr/>
        </p:nvSpPr>
        <p:spPr>
          <a:xfrm>
            <a:off x="8858339" y="5076797"/>
            <a:ext cx="1029800" cy="369332"/>
          </a:xfrm>
          <a:prstGeom prst="rect">
            <a:avLst/>
          </a:prstGeom>
          <a:noFill/>
        </p:spPr>
        <p:txBody>
          <a:bodyPr wrap="square" rtlCol="0">
            <a:spAutoFit/>
          </a:bodyPr>
          <a:lstStyle/>
          <a:p>
            <a:r>
              <a:rPr lang="es-ES" dirty="0"/>
              <a:t>20 kg.</a:t>
            </a:r>
          </a:p>
        </p:txBody>
      </p:sp>
      <p:sp>
        <p:nvSpPr>
          <p:cNvPr id="58" name="Flecha: a la derecha 57">
            <a:extLst>
              <a:ext uri="{FF2B5EF4-FFF2-40B4-BE49-F238E27FC236}">
                <a16:creationId xmlns:a16="http://schemas.microsoft.com/office/drawing/2014/main" id="{5585CBE1-8144-4458-8C0F-8AB401F27915}"/>
              </a:ext>
            </a:extLst>
          </p:cNvPr>
          <p:cNvSpPr/>
          <p:nvPr/>
        </p:nvSpPr>
        <p:spPr>
          <a:xfrm>
            <a:off x="10536087" y="5137983"/>
            <a:ext cx="251228" cy="114323"/>
          </a:xfrm>
          <a:prstGeom prst="rightArrow">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9" name="CuadroTexto 58">
            <a:extLst>
              <a:ext uri="{FF2B5EF4-FFF2-40B4-BE49-F238E27FC236}">
                <a16:creationId xmlns:a16="http://schemas.microsoft.com/office/drawing/2014/main" id="{FCCC09C7-3EC1-44BE-918A-F4BC335BAB31}"/>
              </a:ext>
            </a:extLst>
          </p:cNvPr>
          <p:cNvSpPr txBox="1"/>
          <p:nvPr/>
        </p:nvSpPr>
        <p:spPr>
          <a:xfrm>
            <a:off x="10855340" y="4995990"/>
            <a:ext cx="1145541" cy="369332"/>
          </a:xfrm>
          <a:prstGeom prst="rect">
            <a:avLst/>
          </a:prstGeom>
          <a:noFill/>
        </p:spPr>
        <p:txBody>
          <a:bodyPr wrap="square" rtlCol="0">
            <a:spAutoFit/>
          </a:bodyPr>
          <a:lstStyle/>
          <a:p>
            <a:r>
              <a:rPr lang="es-ES" dirty="0"/>
              <a:t>20 kg.</a:t>
            </a:r>
          </a:p>
        </p:txBody>
      </p:sp>
      <p:pic>
        <p:nvPicPr>
          <p:cNvPr id="60" name="Imagen 59">
            <a:extLst>
              <a:ext uri="{FF2B5EF4-FFF2-40B4-BE49-F238E27FC236}">
                <a16:creationId xmlns:a16="http://schemas.microsoft.com/office/drawing/2014/main" id="{35BB5E50-92A6-4551-98B2-0896D3B4AF95}"/>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7633424" y="4988073"/>
            <a:ext cx="299754" cy="370009"/>
          </a:xfrm>
          <a:prstGeom prst="rect">
            <a:avLst/>
          </a:prstGeom>
        </p:spPr>
      </p:pic>
      <p:pic>
        <p:nvPicPr>
          <p:cNvPr id="61" name="Imagen 60">
            <a:extLst>
              <a:ext uri="{FF2B5EF4-FFF2-40B4-BE49-F238E27FC236}">
                <a16:creationId xmlns:a16="http://schemas.microsoft.com/office/drawing/2014/main" id="{BC321890-8C73-4617-86CC-A1EEF409EF4F}"/>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9952103" y="5014558"/>
            <a:ext cx="299754" cy="370009"/>
          </a:xfrm>
          <a:prstGeom prst="rect">
            <a:avLst/>
          </a:prstGeom>
        </p:spPr>
      </p:pic>
      <p:sp>
        <p:nvSpPr>
          <p:cNvPr id="62" name="Flecha: a la derecha 61">
            <a:extLst>
              <a:ext uri="{FF2B5EF4-FFF2-40B4-BE49-F238E27FC236}">
                <a16:creationId xmlns:a16="http://schemas.microsoft.com/office/drawing/2014/main" id="{1C9FA1AE-7403-4437-8EC3-47158888BB07}"/>
              </a:ext>
            </a:extLst>
          </p:cNvPr>
          <p:cNvSpPr/>
          <p:nvPr/>
        </p:nvSpPr>
        <p:spPr>
          <a:xfrm>
            <a:off x="5341654" y="5878856"/>
            <a:ext cx="727131" cy="112548"/>
          </a:xfrm>
          <a:prstGeom prst="rightArrow">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3" name="CuadroTexto 62">
            <a:extLst>
              <a:ext uri="{FF2B5EF4-FFF2-40B4-BE49-F238E27FC236}">
                <a16:creationId xmlns:a16="http://schemas.microsoft.com/office/drawing/2014/main" id="{FB0D7F21-FB32-4B53-A8EE-E50C465951F3}"/>
              </a:ext>
            </a:extLst>
          </p:cNvPr>
          <p:cNvSpPr txBox="1"/>
          <p:nvPr/>
        </p:nvSpPr>
        <p:spPr>
          <a:xfrm>
            <a:off x="6302573" y="5729446"/>
            <a:ext cx="1029800" cy="369332"/>
          </a:xfrm>
          <a:prstGeom prst="rect">
            <a:avLst/>
          </a:prstGeom>
          <a:noFill/>
        </p:spPr>
        <p:txBody>
          <a:bodyPr wrap="square" rtlCol="0">
            <a:spAutoFit/>
          </a:bodyPr>
          <a:lstStyle/>
          <a:p>
            <a:r>
              <a:rPr lang="es-ES" dirty="0"/>
              <a:t>1 kg.</a:t>
            </a:r>
          </a:p>
        </p:txBody>
      </p:sp>
      <p:sp>
        <p:nvSpPr>
          <p:cNvPr id="64" name="Flecha: a la derecha 63">
            <a:extLst>
              <a:ext uri="{FF2B5EF4-FFF2-40B4-BE49-F238E27FC236}">
                <a16:creationId xmlns:a16="http://schemas.microsoft.com/office/drawing/2014/main" id="{97684532-3FB6-4708-AFEB-8B7ECB5A1720}"/>
              </a:ext>
            </a:extLst>
          </p:cNvPr>
          <p:cNvSpPr/>
          <p:nvPr/>
        </p:nvSpPr>
        <p:spPr>
          <a:xfrm>
            <a:off x="8301368" y="5819547"/>
            <a:ext cx="391511" cy="120064"/>
          </a:xfrm>
          <a:prstGeom prst="rightArrow">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5" name="CuadroTexto 64">
            <a:extLst>
              <a:ext uri="{FF2B5EF4-FFF2-40B4-BE49-F238E27FC236}">
                <a16:creationId xmlns:a16="http://schemas.microsoft.com/office/drawing/2014/main" id="{CF4E393C-B370-4026-A00C-D310021E27BF}"/>
              </a:ext>
            </a:extLst>
          </p:cNvPr>
          <p:cNvSpPr txBox="1"/>
          <p:nvPr/>
        </p:nvSpPr>
        <p:spPr>
          <a:xfrm>
            <a:off x="8858339" y="5764102"/>
            <a:ext cx="1029800" cy="369332"/>
          </a:xfrm>
          <a:prstGeom prst="rect">
            <a:avLst/>
          </a:prstGeom>
          <a:noFill/>
        </p:spPr>
        <p:txBody>
          <a:bodyPr wrap="square" rtlCol="0">
            <a:spAutoFit/>
          </a:bodyPr>
          <a:lstStyle/>
          <a:p>
            <a:r>
              <a:rPr lang="es-ES" dirty="0"/>
              <a:t>20 kg.</a:t>
            </a:r>
          </a:p>
        </p:txBody>
      </p:sp>
      <p:sp>
        <p:nvSpPr>
          <p:cNvPr id="66" name="Flecha: a la derecha 65">
            <a:extLst>
              <a:ext uri="{FF2B5EF4-FFF2-40B4-BE49-F238E27FC236}">
                <a16:creationId xmlns:a16="http://schemas.microsoft.com/office/drawing/2014/main" id="{7B0D15AA-AC16-4F8B-BF15-78C5BBEE81A2}"/>
              </a:ext>
            </a:extLst>
          </p:cNvPr>
          <p:cNvSpPr/>
          <p:nvPr/>
        </p:nvSpPr>
        <p:spPr>
          <a:xfrm>
            <a:off x="10536087" y="5825288"/>
            <a:ext cx="251228" cy="114323"/>
          </a:xfrm>
          <a:prstGeom prst="rightArrow">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7" name="CuadroTexto 66">
            <a:extLst>
              <a:ext uri="{FF2B5EF4-FFF2-40B4-BE49-F238E27FC236}">
                <a16:creationId xmlns:a16="http://schemas.microsoft.com/office/drawing/2014/main" id="{5326ECFD-52E2-4EDC-96B7-ED3AA26C0956}"/>
              </a:ext>
            </a:extLst>
          </p:cNvPr>
          <p:cNvSpPr txBox="1"/>
          <p:nvPr/>
        </p:nvSpPr>
        <p:spPr>
          <a:xfrm>
            <a:off x="10855340" y="5683295"/>
            <a:ext cx="1145541" cy="369332"/>
          </a:xfrm>
          <a:prstGeom prst="rect">
            <a:avLst/>
          </a:prstGeom>
          <a:noFill/>
        </p:spPr>
        <p:txBody>
          <a:bodyPr wrap="square" rtlCol="0">
            <a:spAutoFit/>
          </a:bodyPr>
          <a:lstStyle/>
          <a:p>
            <a:r>
              <a:rPr lang="es-ES" dirty="0"/>
              <a:t>20 kg.</a:t>
            </a:r>
          </a:p>
        </p:txBody>
      </p:sp>
      <p:pic>
        <p:nvPicPr>
          <p:cNvPr id="68" name="Imagen 67">
            <a:extLst>
              <a:ext uri="{FF2B5EF4-FFF2-40B4-BE49-F238E27FC236}">
                <a16:creationId xmlns:a16="http://schemas.microsoft.com/office/drawing/2014/main" id="{CC18E8EF-DA77-4484-89AA-4F135BEC6E53}"/>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7633424" y="5675378"/>
            <a:ext cx="299754" cy="370009"/>
          </a:xfrm>
          <a:prstGeom prst="rect">
            <a:avLst/>
          </a:prstGeom>
        </p:spPr>
      </p:pic>
      <p:pic>
        <p:nvPicPr>
          <p:cNvPr id="69" name="Imagen 68">
            <a:extLst>
              <a:ext uri="{FF2B5EF4-FFF2-40B4-BE49-F238E27FC236}">
                <a16:creationId xmlns:a16="http://schemas.microsoft.com/office/drawing/2014/main" id="{F1D9D592-23FE-4662-8D2B-96550FA84729}"/>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9952103" y="5701863"/>
            <a:ext cx="299754" cy="370009"/>
          </a:xfrm>
          <a:prstGeom prst="rect">
            <a:avLst/>
          </a:prstGeom>
        </p:spPr>
      </p:pic>
      <p:pic>
        <p:nvPicPr>
          <p:cNvPr id="70" name="Picture 2" descr="Rabbit Icons - Free SVG &amp; PNG Rabbit Images - Noun Project">
            <a:extLst>
              <a:ext uri="{FF2B5EF4-FFF2-40B4-BE49-F238E27FC236}">
                <a16:creationId xmlns:a16="http://schemas.microsoft.com/office/drawing/2014/main" id="{020D0212-A660-4B4A-AE31-6F509D2ED863}"/>
              </a:ext>
            </a:extLst>
          </p:cNvPr>
          <p:cNvPicPr>
            <a:picLocks noChangeAspect="1" noChangeArrowheads="1"/>
          </p:cNvPicPr>
          <p:nvPr/>
        </p:nvPicPr>
        <p:blipFill>
          <a:blip r:embed="rId21"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576763" y="6374131"/>
            <a:ext cx="490219" cy="490219"/>
          </a:xfrm>
          <a:prstGeom prst="rect">
            <a:avLst/>
          </a:prstGeom>
          <a:noFill/>
          <a:extLst>
            <a:ext uri="{909E8E84-426E-40DD-AFC4-6F175D3DCCD1}">
              <a14:hiddenFill xmlns:a14="http://schemas.microsoft.com/office/drawing/2010/main">
                <a:solidFill>
                  <a:srgbClr val="FFFFFF"/>
                </a:solidFill>
              </a14:hiddenFill>
            </a:ext>
          </a:extLst>
        </p:spPr>
      </p:pic>
      <p:sp>
        <p:nvSpPr>
          <p:cNvPr id="71" name="Flecha: a la derecha 70">
            <a:extLst>
              <a:ext uri="{FF2B5EF4-FFF2-40B4-BE49-F238E27FC236}">
                <a16:creationId xmlns:a16="http://schemas.microsoft.com/office/drawing/2014/main" id="{2A1E5000-385D-4D90-9EBD-46EFD3D3A26B}"/>
              </a:ext>
            </a:extLst>
          </p:cNvPr>
          <p:cNvSpPr/>
          <p:nvPr/>
        </p:nvSpPr>
        <p:spPr>
          <a:xfrm>
            <a:off x="5341654" y="6563252"/>
            <a:ext cx="727131" cy="112548"/>
          </a:xfrm>
          <a:prstGeom prst="rightArrow">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2" name="CuadroTexto 71">
            <a:extLst>
              <a:ext uri="{FF2B5EF4-FFF2-40B4-BE49-F238E27FC236}">
                <a16:creationId xmlns:a16="http://schemas.microsoft.com/office/drawing/2014/main" id="{5013FFBC-0C2B-4226-99DA-8E9F2442C95F}"/>
              </a:ext>
            </a:extLst>
          </p:cNvPr>
          <p:cNvSpPr txBox="1"/>
          <p:nvPr/>
        </p:nvSpPr>
        <p:spPr>
          <a:xfrm>
            <a:off x="6302573" y="6413842"/>
            <a:ext cx="1029800" cy="369332"/>
          </a:xfrm>
          <a:prstGeom prst="rect">
            <a:avLst/>
          </a:prstGeom>
          <a:noFill/>
        </p:spPr>
        <p:txBody>
          <a:bodyPr wrap="square" rtlCol="0">
            <a:spAutoFit/>
          </a:bodyPr>
          <a:lstStyle/>
          <a:p>
            <a:r>
              <a:rPr lang="es-ES" dirty="0"/>
              <a:t>1,4 kg.</a:t>
            </a:r>
          </a:p>
        </p:txBody>
      </p:sp>
      <p:pic>
        <p:nvPicPr>
          <p:cNvPr id="73" name="Picture 8" descr="Sheep icon vector">
            <a:extLst>
              <a:ext uri="{FF2B5EF4-FFF2-40B4-BE49-F238E27FC236}">
                <a16:creationId xmlns:a16="http://schemas.microsoft.com/office/drawing/2014/main" id="{E29E855A-AD68-4B8D-8A0C-733B5809812D}"/>
              </a:ext>
            </a:extLst>
          </p:cNvPr>
          <p:cNvPicPr>
            <a:picLocks noChangeAspect="1" noChangeArrowheads="1"/>
          </p:cNvPicPr>
          <p:nvPr/>
        </p:nvPicPr>
        <p:blipFill rotWithShape="1">
          <a:blip r:embed="rId22" cstate="screen">
            <a:duotone>
              <a:schemeClr val="accent1">
                <a:shade val="45000"/>
                <a:satMod val="135000"/>
              </a:schemeClr>
              <a:prstClr val="white"/>
            </a:duotone>
            <a:extLst>
              <a:ext uri="{BEBA8EAE-BF5A-486C-A8C5-ECC9F3942E4B}">
                <a14:imgProps xmlns:a14="http://schemas.microsoft.com/office/drawing/2010/main">
                  <a14:imgLayer r:embed="rId23">
                    <a14:imgEffect>
                      <a14:backgroundRemoval t="9910" b="90090" l="9524" r="89796">
                        <a14:foregroundMark x1="20408" y1="44144" x2="20408" y2="44144"/>
                        <a14:foregroundMark x1="63265" y1="40541" x2="63265" y2="40541"/>
                      </a14:backgroundRemoval>
                    </a14:imgEffect>
                  </a14:imgLayer>
                </a14:imgProps>
              </a:ext>
              <a:ext uri="{28A0092B-C50C-407E-A947-70E740481C1C}">
                <a14:useLocalDpi xmlns:a14="http://schemas.microsoft.com/office/drawing/2010/main"/>
              </a:ext>
            </a:extLst>
          </a:blip>
          <a:srcRect/>
          <a:stretch/>
        </p:blipFill>
        <p:spPr bwMode="auto">
          <a:xfrm flipH="1">
            <a:off x="4088134" y="4450406"/>
            <a:ext cx="641131" cy="481910"/>
          </a:xfrm>
          <a:prstGeom prst="rect">
            <a:avLst/>
          </a:prstGeom>
          <a:solidFill>
            <a:schemeClr val="bg1"/>
          </a:solidFill>
        </p:spPr>
      </p:pic>
      <p:sp>
        <p:nvSpPr>
          <p:cNvPr id="78" name="Flecha: a la derecha 77">
            <a:extLst>
              <a:ext uri="{FF2B5EF4-FFF2-40B4-BE49-F238E27FC236}">
                <a16:creationId xmlns:a16="http://schemas.microsoft.com/office/drawing/2014/main" id="{B5D8D983-4CD0-431E-BAC4-E06168FF95F7}"/>
              </a:ext>
            </a:extLst>
          </p:cNvPr>
          <p:cNvSpPr/>
          <p:nvPr/>
        </p:nvSpPr>
        <p:spPr>
          <a:xfrm>
            <a:off x="9997909" y="1858663"/>
            <a:ext cx="727131" cy="112548"/>
          </a:xfrm>
          <a:prstGeom prst="rightArrow">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9" name="CuadroTexto 78">
            <a:extLst>
              <a:ext uri="{FF2B5EF4-FFF2-40B4-BE49-F238E27FC236}">
                <a16:creationId xmlns:a16="http://schemas.microsoft.com/office/drawing/2014/main" id="{7A55E517-B0EF-40CF-902D-6628C6F2BC34}"/>
              </a:ext>
            </a:extLst>
          </p:cNvPr>
          <p:cNvSpPr txBox="1"/>
          <p:nvPr/>
        </p:nvSpPr>
        <p:spPr>
          <a:xfrm>
            <a:off x="10855339" y="1740747"/>
            <a:ext cx="1336661" cy="646331"/>
          </a:xfrm>
          <a:prstGeom prst="rect">
            <a:avLst/>
          </a:prstGeom>
          <a:noFill/>
        </p:spPr>
        <p:txBody>
          <a:bodyPr wrap="square" rtlCol="0">
            <a:spAutoFit/>
          </a:bodyPr>
          <a:lstStyle/>
          <a:p>
            <a:r>
              <a:rPr lang="es-ES" dirty="0"/>
              <a:t>Per 1.000 </a:t>
            </a:r>
            <a:r>
              <a:rPr lang="es-ES" dirty="0" err="1"/>
              <a:t>Tonnes</a:t>
            </a:r>
            <a:r>
              <a:rPr lang="es-ES" dirty="0"/>
              <a:t>.</a:t>
            </a:r>
          </a:p>
        </p:txBody>
      </p:sp>
    </p:spTree>
    <p:extLst>
      <p:ext uri="{BB962C8B-B14F-4D97-AF65-F5344CB8AC3E}">
        <p14:creationId xmlns:p14="http://schemas.microsoft.com/office/powerpoint/2010/main" val="40077043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47F49C4F-41FD-47CA-AFA7-AEC734ED9BCD}"/>
              </a:ext>
            </a:extLst>
          </p:cNvPr>
          <p:cNvSpPr>
            <a:spLocks noGrp="1"/>
          </p:cNvSpPr>
          <p:nvPr>
            <p:ph type="body" sz="quarter" idx="10"/>
          </p:nvPr>
        </p:nvSpPr>
        <p:spPr>
          <a:xfrm>
            <a:off x="719926" y="139782"/>
            <a:ext cx="8008947" cy="533400"/>
          </a:xfrm>
        </p:spPr>
        <p:txBody>
          <a:bodyPr>
            <a:normAutofit/>
          </a:bodyPr>
          <a:lstStyle/>
          <a:p>
            <a:pPr marL="0" indent="0">
              <a:buNone/>
            </a:pPr>
            <a:r>
              <a:rPr lang="en-GB" sz="2800" b="1" dirty="0">
                <a:latin typeface="EC Square Sans Pro" panose="020B0506040000020004" pitchFamily="34" charset="0"/>
              </a:rPr>
              <a:t>Sales of VMP in ESTONIA</a:t>
            </a:r>
          </a:p>
        </p:txBody>
      </p:sp>
      <p:sp>
        <p:nvSpPr>
          <p:cNvPr id="35" name="CuadroTexto 34">
            <a:extLst>
              <a:ext uri="{FF2B5EF4-FFF2-40B4-BE49-F238E27FC236}">
                <a16:creationId xmlns:a16="http://schemas.microsoft.com/office/drawing/2014/main" id="{FB415BA7-2EB9-452B-AD13-C1C550523469}"/>
              </a:ext>
            </a:extLst>
          </p:cNvPr>
          <p:cNvSpPr txBox="1"/>
          <p:nvPr/>
        </p:nvSpPr>
        <p:spPr>
          <a:xfrm>
            <a:off x="2057400" y="768350"/>
            <a:ext cx="1243853" cy="538609"/>
          </a:xfrm>
          <a:prstGeom prst="rect">
            <a:avLst/>
          </a:prstGeom>
          <a:noFill/>
        </p:spPr>
        <p:txBody>
          <a:bodyPr wrap="square" rtlCol="0">
            <a:spAutoFit/>
          </a:bodyPr>
          <a:lstStyle/>
          <a:p>
            <a:pPr algn="ctr"/>
            <a:r>
              <a:rPr lang="en-GB" b="1" dirty="0">
                <a:solidFill>
                  <a:srgbClr val="003399"/>
                </a:solidFill>
              </a:rPr>
              <a:t>PCU</a:t>
            </a:r>
          </a:p>
          <a:p>
            <a:pPr algn="ctr"/>
            <a:r>
              <a:rPr lang="en-GB" sz="1100" b="1" dirty="0">
                <a:solidFill>
                  <a:srgbClr val="003399"/>
                </a:solidFill>
              </a:rPr>
              <a:t>2022 </a:t>
            </a:r>
            <a:r>
              <a:rPr lang="en-GB" sz="800" b="1" dirty="0">
                <a:solidFill>
                  <a:srgbClr val="003399"/>
                </a:solidFill>
              </a:rPr>
              <a:t>(1.000 tonnes)</a:t>
            </a:r>
          </a:p>
        </p:txBody>
      </p:sp>
      <p:sp>
        <p:nvSpPr>
          <p:cNvPr id="39" name="CuadroTexto 38">
            <a:extLst>
              <a:ext uri="{FF2B5EF4-FFF2-40B4-BE49-F238E27FC236}">
                <a16:creationId xmlns:a16="http://schemas.microsoft.com/office/drawing/2014/main" id="{40A1D76F-89B9-4BE8-9F2B-3FBA9FDB4C2C}"/>
              </a:ext>
            </a:extLst>
          </p:cNvPr>
          <p:cNvSpPr txBox="1"/>
          <p:nvPr/>
        </p:nvSpPr>
        <p:spPr>
          <a:xfrm>
            <a:off x="3327401" y="795180"/>
            <a:ext cx="2413730" cy="369332"/>
          </a:xfrm>
          <a:prstGeom prst="rect">
            <a:avLst/>
          </a:prstGeom>
          <a:noFill/>
        </p:spPr>
        <p:txBody>
          <a:bodyPr wrap="square" rtlCol="0">
            <a:spAutoFit/>
          </a:bodyPr>
          <a:lstStyle/>
          <a:p>
            <a:pPr algn="ctr"/>
            <a:r>
              <a:rPr lang="en-GB" b="1" dirty="0">
                <a:solidFill>
                  <a:srgbClr val="003399"/>
                </a:solidFill>
              </a:rPr>
              <a:t>Antimicrobial sales</a:t>
            </a:r>
          </a:p>
        </p:txBody>
      </p:sp>
      <p:sp>
        <p:nvSpPr>
          <p:cNvPr id="43" name="CuadroTexto 42">
            <a:extLst>
              <a:ext uri="{FF2B5EF4-FFF2-40B4-BE49-F238E27FC236}">
                <a16:creationId xmlns:a16="http://schemas.microsoft.com/office/drawing/2014/main" id="{F8633F7F-3BAA-4B15-A636-760184597926}"/>
              </a:ext>
            </a:extLst>
          </p:cNvPr>
          <p:cNvSpPr txBox="1"/>
          <p:nvPr/>
        </p:nvSpPr>
        <p:spPr>
          <a:xfrm>
            <a:off x="7924800" y="855913"/>
            <a:ext cx="3429000" cy="369332"/>
          </a:xfrm>
          <a:prstGeom prst="rect">
            <a:avLst/>
          </a:prstGeom>
          <a:noFill/>
        </p:spPr>
        <p:txBody>
          <a:bodyPr wrap="square" rtlCol="0">
            <a:spAutoFit/>
          </a:bodyPr>
          <a:lstStyle/>
          <a:p>
            <a:pPr algn="ctr"/>
            <a:r>
              <a:rPr lang="en-GB" b="1" dirty="0">
                <a:solidFill>
                  <a:srgbClr val="003399"/>
                </a:solidFill>
              </a:rPr>
              <a:t>Sales trends (2010-2022)</a:t>
            </a:r>
          </a:p>
        </p:txBody>
      </p:sp>
      <p:sp>
        <p:nvSpPr>
          <p:cNvPr id="29" name="Rectángulo 28">
            <a:extLst>
              <a:ext uri="{FF2B5EF4-FFF2-40B4-BE49-F238E27FC236}">
                <a16:creationId xmlns:a16="http://schemas.microsoft.com/office/drawing/2014/main" id="{2F4DEEC5-3957-470D-845F-37B2C55AF429}"/>
              </a:ext>
            </a:extLst>
          </p:cNvPr>
          <p:cNvSpPr/>
          <p:nvPr/>
        </p:nvSpPr>
        <p:spPr>
          <a:xfrm>
            <a:off x="3327402" y="1225550"/>
            <a:ext cx="2385454" cy="3890813"/>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b="1" dirty="0">
              <a:latin typeface="EC Square Sans Pro" panose="020B0506040000020004" pitchFamily="34" charset="0"/>
            </a:endParaRPr>
          </a:p>
        </p:txBody>
      </p:sp>
      <p:sp>
        <p:nvSpPr>
          <p:cNvPr id="11" name="CuadroTexto 10">
            <a:extLst>
              <a:ext uri="{FF2B5EF4-FFF2-40B4-BE49-F238E27FC236}">
                <a16:creationId xmlns:a16="http://schemas.microsoft.com/office/drawing/2014/main" id="{7E229F46-F3A1-470F-9C84-BF26FB9CC2F6}"/>
              </a:ext>
            </a:extLst>
          </p:cNvPr>
          <p:cNvSpPr txBox="1"/>
          <p:nvPr/>
        </p:nvSpPr>
        <p:spPr>
          <a:xfrm>
            <a:off x="3370348" y="1231900"/>
            <a:ext cx="2349404" cy="553998"/>
          </a:xfrm>
          <a:prstGeom prst="rect">
            <a:avLst/>
          </a:prstGeom>
          <a:noFill/>
        </p:spPr>
        <p:txBody>
          <a:bodyPr wrap="square" rtlCol="0">
            <a:spAutoFit/>
          </a:bodyPr>
          <a:lstStyle/>
          <a:p>
            <a:pPr algn="l"/>
            <a:r>
              <a:rPr lang="en-GB" sz="1200" b="1" dirty="0">
                <a:solidFill>
                  <a:schemeClr val="lt1"/>
                </a:solidFill>
                <a:latin typeface="EC Square Sans Pro" panose="020B0506040000020004" pitchFamily="34" charset="0"/>
                <a:ea typeface="+mn-ea"/>
                <a:cs typeface="+mn-cs"/>
              </a:rPr>
              <a:t>2018 </a:t>
            </a:r>
          </a:p>
          <a:p>
            <a:pPr algn="ctr"/>
            <a:r>
              <a:rPr lang="en-GB" b="1" dirty="0">
                <a:solidFill>
                  <a:schemeClr val="lt1"/>
                </a:solidFill>
                <a:latin typeface="EC Square Sans Pro" panose="020B0506040000020004" pitchFamily="34" charset="0"/>
                <a:ea typeface="+mn-ea"/>
                <a:cs typeface="+mn-cs"/>
              </a:rPr>
              <a:t>52,9 mg/PCU</a:t>
            </a:r>
          </a:p>
        </p:txBody>
      </p:sp>
      <p:sp>
        <p:nvSpPr>
          <p:cNvPr id="52" name="CuadroTexto 51">
            <a:extLst>
              <a:ext uri="{FF2B5EF4-FFF2-40B4-BE49-F238E27FC236}">
                <a16:creationId xmlns:a16="http://schemas.microsoft.com/office/drawing/2014/main" id="{23DF701D-6114-40FF-AAA6-B9287A20817E}"/>
              </a:ext>
            </a:extLst>
          </p:cNvPr>
          <p:cNvSpPr txBox="1"/>
          <p:nvPr/>
        </p:nvSpPr>
        <p:spPr>
          <a:xfrm>
            <a:off x="3316798" y="2478458"/>
            <a:ext cx="2349404" cy="1384995"/>
          </a:xfrm>
          <a:prstGeom prst="rect">
            <a:avLst/>
          </a:prstGeom>
          <a:noFill/>
        </p:spPr>
        <p:txBody>
          <a:bodyPr wrap="square" rtlCol="0">
            <a:spAutoFit/>
          </a:bodyPr>
          <a:lstStyle/>
          <a:p>
            <a:pPr algn="l"/>
            <a:r>
              <a:rPr lang="en-GB" sz="1200" b="1" dirty="0">
                <a:solidFill>
                  <a:schemeClr val="lt1"/>
                </a:solidFill>
                <a:latin typeface="EC Square Sans Pro" panose="020B0506040000020004" pitchFamily="34" charset="0"/>
                <a:ea typeface="+mn-ea"/>
                <a:cs typeface="+mn-cs"/>
              </a:rPr>
              <a:t>2022</a:t>
            </a:r>
          </a:p>
          <a:p>
            <a:pPr algn="ctr"/>
            <a:r>
              <a:rPr lang="en-GB" sz="3600" b="1" dirty="0">
                <a:solidFill>
                  <a:schemeClr val="lt1"/>
                </a:solidFill>
                <a:latin typeface="EC Square Sans Pro" panose="020B0506040000020004" pitchFamily="34" charset="0"/>
                <a:ea typeface="+mn-ea"/>
                <a:cs typeface="+mn-cs"/>
              </a:rPr>
              <a:t>45,8 mg/PCU</a:t>
            </a:r>
          </a:p>
        </p:txBody>
      </p:sp>
      <p:sp>
        <p:nvSpPr>
          <p:cNvPr id="12" name="Flecha: hacia abajo 11">
            <a:extLst>
              <a:ext uri="{FF2B5EF4-FFF2-40B4-BE49-F238E27FC236}">
                <a16:creationId xmlns:a16="http://schemas.microsoft.com/office/drawing/2014/main" id="{ECDCE4C2-331D-4F76-BD04-94112AB7DC3B}"/>
              </a:ext>
            </a:extLst>
          </p:cNvPr>
          <p:cNvSpPr/>
          <p:nvPr/>
        </p:nvSpPr>
        <p:spPr>
          <a:xfrm>
            <a:off x="4267200" y="1950270"/>
            <a:ext cx="457200" cy="4246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CuadroTexto 52">
            <a:extLst>
              <a:ext uri="{FF2B5EF4-FFF2-40B4-BE49-F238E27FC236}">
                <a16:creationId xmlns:a16="http://schemas.microsoft.com/office/drawing/2014/main" id="{4A2B21AA-3EBC-4B63-9E3B-008987014897}"/>
              </a:ext>
            </a:extLst>
          </p:cNvPr>
          <p:cNvSpPr txBox="1"/>
          <p:nvPr/>
        </p:nvSpPr>
        <p:spPr>
          <a:xfrm>
            <a:off x="3864854" y="4285084"/>
            <a:ext cx="1219200" cy="338554"/>
          </a:xfrm>
          <a:prstGeom prst="rect">
            <a:avLst/>
          </a:prstGeom>
          <a:solidFill>
            <a:schemeClr val="bg1"/>
          </a:solidFill>
        </p:spPr>
        <p:txBody>
          <a:bodyPr wrap="square" rtlCol="0">
            <a:spAutoFit/>
          </a:bodyPr>
          <a:lstStyle/>
          <a:p>
            <a:pPr algn="ctr"/>
            <a:r>
              <a:rPr lang="en-GB" sz="1600" b="1" dirty="0">
                <a:solidFill>
                  <a:srgbClr val="003399"/>
                </a:solidFill>
                <a:latin typeface="EC Square Sans Pro" panose="020B0506040000020004" pitchFamily="34" charset="0"/>
                <a:ea typeface="+mn-ea"/>
                <a:cs typeface="+mn-cs"/>
              </a:rPr>
              <a:t>-13%</a:t>
            </a:r>
            <a:endParaRPr lang="en-GB" sz="4400" b="1" dirty="0">
              <a:solidFill>
                <a:srgbClr val="003399"/>
              </a:solidFill>
              <a:latin typeface="EC Square Sans Pro" panose="020B0506040000020004" pitchFamily="34" charset="0"/>
              <a:ea typeface="+mn-ea"/>
              <a:cs typeface="+mn-cs"/>
            </a:endParaRPr>
          </a:p>
        </p:txBody>
      </p:sp>
      <p:pic>
        <p:nvPicPr>
          <p:cNvPr id="18" name="Imagen 17">
            <a:extLst>
              <a:ext uri="{FF2B5EF4-FFF2-40B4-BE49-F238E27FC236}">
                <a16:creationId xmlns:a16="http://schemas.microsoft.com/office/drawing/2014/main" id="{E7C625B0-91D9-405E-9B71-BB20A285F6E7}"/>
              </a:ext>
            </a:extLst>
          </p:cNvPr>
          <p:cNvPicPr>
            <a:picLocks noChangeAspect="1"/>
          </p:cNvPicPr>
          <p:nvPr/>
        </p:nvPicPr>
        <p:blipFill rotWithShape="1">
          <a:blip r:embed="rId3"/>
          <a:srcRect l="22500" t="18756" r="25625" b="78970"/>
          <a:stretch/>
        </p:blipFill>
        <p:spPr>
          <a:xfrm>
            <a:off x="3361488" y="5192602"/>
            <a:ext cx="8678112" cy="179600"/>
          </a:xfrm>
          <a:prstGeom prst="rect">
            <a:avLst/>
          </a:prstGeom>
        </p:spPr>
      </p:pic>
      <p:pic>
        <p:nvPicPr>
          <p:cNvPr id="7" name="Imagen 6">
            <a:extLst>
              <a:ext uri="{FF2B5EF4-FFF2-40B4-BE49-F238E27FC236}">
                <a16:creationId xmlns:a16="http://schemas.microsoft.com/office/drawing/2014/main" id="{3B715BD3-7301-4581-A165-BD9929CA84D1}"/>
              </a:ext>
            </a:extLst>
          </p:cNvPr>
          <p:cNvPicPr>
            <a:picLocks noChangeAspect="1"/>
          </p:cNvPicPr>
          <p:nvPr/>
        </p:nvPicPr>
        <p:blipFill>
          <a:blip r:embed="rId4"/>
          <a:stretch>
            <a:fillRect/>
          </a:stretch>
        </p:blipFill>
        <p:spPr>
          <a:xfrm>
            <a:off x="730695" y="1231900"/>
            <a:ext cx="2625491" cy="3884463"/>
          </a:xfrm>
          <a:prstGeom prst="rect">
            <a:avLst/>
          </a:prstGeom>
        </p:spPr>
      </p:pic>
      <p:pic>
        <p:nvPicPr>
          <p:cNvPr id="9" name="Imagen 8">
            <a:extLst>
              <a:ext uri="{FF2B5EF4-FFF2-40B4-BE49-F238E27FC236}">
                <a16:creationId xmlns:a16="http://schemas.microsoft.com/office/drawing/2014/main" id="{CB24F28D-4DAA-4F8E-8803-03DCAFF45CBF}"/>
              </a:ext>
            </a:extLst>
          </p:cNvPr>
          <p:cNvPicPr>
            <a:picLocks noChangeAspect="1"/>
          </p:cNvPicPr>
          <p:nvPr/>
        </p:nvPicPr>
        <p:blipFill rotWithShape="1">
          <a:blip r:embed="rId5"/>
          <a:srcRect l="19375" t="23647" r="38125" b="25396"/>
          <a:stretch/>
        </p:blipFill>
        <p:spPr>
          <a:xfrm>
            <a:off x="5720704" y="1225245"/>
            <a:ext cx="6318896" cy="3901939"/>
          </a:xfrm>
          <a:prstGeom prst="rect">
            <a:avLst/>
          </a:prstGeom>
        </p:spPr>
      </p:pic>
      <p:pic>
        <p:nvPicPr>
          <p:cNvPr id="14" name="Imagen 13">
            <a:extLst>
              <a:ext uri="{FF2B5EF4-FFF2-40B4-BE49-F238E27FC236}">
                <a16:creationId xmlns:a16="http://schemas.microsoft.com/office/drawing/2014/main" id="{CD65E19E-1196-4764-8147-77BBE7E3C549}"/>
              </a:ext>
            </a:extLst>
          </p:cNvPr>
          <p:cNvPicPr>
            <a:picLocks noChangeAspect="1"/>
          </p:cNvPicPr>
          <p:nvPr/>
        </p:nvPicPr>
        <p:blipFill rotWithShape="1">
          <a:blip r:embed="rId6"/>
          <a:srcRect l="17500" t="52806" r="3125" b="18889"/>
          <a:stretch/>
        </p:blipFill>
        <p:spPr>
          <a:xfrm>
            <a:off x="3370348" y="5383022"/>
            <a:ext cx="8678112" cy="1384996"/>
          </a:xfrm>
          <a:prstGeom prst="rect">
            <a:avLst/>
          </a:prstGeom>
        </p:spPr>
      </p:pic>
      <p:pic>
        <p:nvPicPr>
          <p:cNvPr id="16" name="Imagen 15">
            <a:extLst>
              <a:ext uri="{FF2B5EF4-FFF2-40B4-BE49-F238E27FC236}">
                <a16:creationId xmlns:a16="http://schemas.microsoft.com/office/drawing/2014/main" id="{CC204C7A-A01F-4D64-B20A-8AB44E68D4AF}"/>
              </a:ext>
            </a:extLst>
          </p:cNvPr>
          <p:cNvPicPr>
            <a:picLocks noChangeAspect="1"/>
          </p:cNvPicPr>
          <p:nvPr/>
        </p:nvPicPr>
        <p:blipFill>
          <a:blip r:embed="rId7"/>
          <a:stretch>
            <a:fillRect/>
          </a:stretch>
        </p:blipFill>
        <p:spPr>
          <a:xfrm>
            <a:off x="914400" y="5095077"/>
            <a:ext cx="2451042" cy="713846"/>
          </a:xfrm>
          <a:prstGeom prst="rect">
            <a:avLst/>
          </a:prstGeom>
        </p:spPr>
      </p:pic>
    </p:spTree>
    <p:extLst>
      <p:ext uri="{BB962C8B-B14F-4D97-AF65-F5344CB8AC3E}">
        <p14:creationId xmlns:p14="http://schemas.microsoft.com/office/powerpoint/2010/main" val="4012749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018D9FDB-467C-40F8-8A6B-C9B3CB26727A}"/>
              </a:ext>
            </a:extLst>
          </p:cNvPr>
          <p:cNvSpPr txBox="1"/>
          <p:nvPr/>
        </p:nvSpPr>
        <p:spPr>
          <a:xfrm>
            <a:off x="9458325" y="1606550"/>
            <a:ext cx="2733675" cy="2462213"/>
          </a:xfrm>
          <a:prstGeom prst="rect">
            <a:avLst/>
          </a:prstGeom>
          <a:solidFill>
            <a:srgbClr val="6BB188"/>
          </a:solidFill>
        </p:spPr>
        <p:txBody>
          <a:bodyPr wrap="square">
            <a:spAutoFit/>
          </a:bodyPr>
          <a:lstStyle/>
          <a:p>
            <a:r>
              <a:rPr lang="en-GB" sz="1400" b="1" i="0" u="none" strike="noStrike" baseline="0" dirty="0">
                <a:solidFill>
                  <a:srgbClr val="003399"/>
                </a:solidFill>
                <a:latin typeface="Verdana" panose="020B0604030504040204" pitchFamily="34" charset="0"/>
              </a:rPr>
              <a:t>Country information </a:t>
            </a:r>
          </a:p>
          <a:p>
            <a:endParaRPr lang="en-GB" sz="1400" b="1" i="0" u="none" strike="noStrike" baseline="0" dirty="0">
              <a:solidFill>
                <a:srgbClr val="003399"/>
              </a:solidFill>
              <a:latin typeface="Verdana" panose="020B0604030504040204" pitchFamily="34" charset="0"/>
            </a:endParaRPr>
          </a:p>
          <a:p>
            <a:pPr algn="l"/>
            <a:r>
              <a:rPr lang="en-GB" sz="1400" dirty="0">
                <a:solidFill>
                  <a:srgbClr val="003399"/>
                </a:solidFill>
                <a:latin typeface="Verdana" panose="020B0604030504040204" pitchFamily="34" charset="0"/>
              </a:rPr>
              <a:t>Summary reports of consumption of antimicrobials and other veterinary</a:t>
            </a:r>
          </a:p>
          <a:p>
            <a:pPr algn="l"/>
            <a:r>
              <a:rPr lang="en-GB" sz="1400" dirty="0">
                <a:solidFill>
                  <a:srgbClr val="003399"/>
                </a:solidFill>
                <a:latin typeface="Verdana" panose="020B0604030504040204" pitchFamily="34" charset="0"/>
              </a:rPr>
              <a:t>medicines in Estonia:</a:t>
            </a:r>
          </a:p>
          <a:p>
            <a:endParaRPr lang="en-GB" sz="1400" b="1" i="0" u="none" strike="noStrike" baseline="0" dirty="0">
              <a:solidFill>
                <a:srgbClr val="003399"/>
              </a:solidFill>
              <a:latin typeface="Verdana" panose="020B0604030504040204" pitchFamily="34" charset="0"/>
            </a:endParaRPr>
          </a:p>
          <a:p>
            <a:pPr algn="l"/>
            <a:r>
              <a:rPr lang="en-GB" sz="1050" b="0" i="0" u="none" strike="noStrike" baseline="0" dirty="0">
                <a:solidFill>
                  <a:srgbClr val="0033FF"/>
                </a:solidFill>
                <a:latin typeface="Verdana" panose="020B0604030504040204" pitchFamily="34" charset="0"/>
              </a:rPr>
              <a:t>https://www.ravimiamet.ee/en/statistics/statistics-veterinary-medicines</a:t>
            </a:r>
          </a:p>
          <a:p>
            <a:pPr algn="l"/>
            <a:r>
              <a:rPr lang="en-GB" sz="1050" b="0" i="0" u="none" strike="noStrike" baseline="0" dirty="0">
                <a:solidFill>
                  <a:srgbClr val="0033FF"/>
                </a:solidFill>
                <a:latin typeface="Verdana" panose="020B0604030504040204" pitchFamily="34" charset="0"/>
              </a:rPr>
              <a:t>https://www.ravimiamet.ee/en/statistics/statistical-yearbooks</a:t>
            </a:r>
            <a:endParaRPr lang="en-GB" sz="1050" dirty="0"/>
          </a:p>
        </p:txBody>
      </p:sp>
      <p:sp>
        <p:nvSpPr>
          <p:cNvPr id="8" name="CuadroTexto 7">
            <a:extLst>
              <a:ext uri="{FF2B5EF4-FFF2-40B4-BE49-F238E27FC236}">
                <a16:creationId xmlns:a16="http://schemas.microsoft.com/office/drawing/2014/main" id="{289DEF0B-35EA-44F6-91E3-B7F31236D5B3}"/>
              </a:ext>
            </a:extLst>
          </p:cNvPr>
          <p:cNvSpPr txBox="1"/>
          <p:nvPr/>
        </p:nvSpPr>
        <p:spPr>
          <a:xfrm>
            <a:off x="9896475" y="6254750"/>
            <a:ext cx="2286000" cy="307777"/>
          </a:xfrm>
          <a:prstGeom prst="rect">
            <a:avLst/>
          </a:prstGeom>
          <a:solidFill>
            <a:schemeClr val="bg1">
              <a:lumMod val="75000"/>
            </a:schemeClr>
          </a:solidFill>
        </p:spPr>
        <p:txBody>
          <a:bodyPr wrap="square">
            <a:spAutoFit/>
          </a:bodyPr>
          <a:lstStyle/>
          <a:p>
            <a:pPr algn="ctr"/>
            <a:r>
              <a:rPr lang="en-GB" sz="1400" b="1" i="0" u="none" strike="noStrike" baseline="0" dirty="0">
                <a:solidFill>
                  <a:srgbClr val="003399"/>
                </a:solidFill>
                <a:latin typeface="Verdana" panose="020B0604030504040204" pitchFamily="34" charset="0"/>
                <a:ea typeface="Verdana" panose="020B0604030504040204" pitchFamily="34" charset="0"/>
                <a:hlinkClick r:id="rId3">
                  <a:extLst>
                    <a:ext uri="{A12FA001-AC4F-418D-AE19-62706E023703}">
                      <ahyp:hlinkClr xmlns:ahyp="http://schemas.microsoft.com/office/drawing/2018/hyperlinkcolor" val="tx"/>
                    </a:ext>
                  </a:extLst>
                </a:hlinkClick>
              </a:rPr>
              <a:t>ESVAC report</a:t>
            </a:r>
            <a:endParaRPr lang="en-GB" sz="1400" b="1" i="0" u="none" strike="noStrike" baseline="0" dirty="0">
              <a:solidFill>
                <a:srgbClr val="003399"/>
              </a:solidFill>
              <a:latin typeface="Verdana" panose="020B0604030504040204" pitchFamily="34" charset="0"/>
              <a:ea typeface="Verdana" panose="020B0604030504040204" pitchFamily="34" charset="0"/>
            </a:endParaRPr>
          </a:p>
        </p:txBody>
      </p:sp>
      <p:sp>
        <p:nvSpPr>
          <p:cNvPr id="9" name="Marcador de texto 1">
            <a:extLst>
              <a:ext uri="{FF2B5EF4-FFF2-40B4-BE49-F238E27FC236}">
                <a16:creationId xmlns:a16="http://schemas.microsoft.com/office/drawing/2014/main" id="{E1181018-5A06-40F0-84D8-927C7377B4A2}"/>
              </a:ext>
            </a:extLst>
          </p:cNvPr>
          <p:cNvSpPr>
            <a:spLocks noGrp="1"/>
          </p:cNvSpPr>
          <p:nvPr>
            <p:ph type="body" sz="quarter" idx="10"/>
          </p:nvPr>
        </p:nvSpPr>
        <p:spPr>
          <a:xfrm>
            <a:off x="719926" y="139782"/>
            <a:ext cx="8008947" cy="533400"/>
          </a:xfrm>
        </p:spPr>
        <p:txBody>
          <a:bodyPr>
            <a:normAutofit/>
          </a:bodyPr>
          <a:lstStyle/>
          <a:p>
            <a:pPr marL="0" indent="0">
              <a:buNone/>
            </a:pPr>
            <a:r>
              <a:rPr lang="en-GB" sz="2800" b="1" dirty="0">
                <a:latin typeface="EC Square Sans Pro" panose="020B0506040000020004" pitchFamily="34" charset="0"/>
              </a:rPr>
              <a:t>Sales of VMP in ESTONIA</a:t>
            </a:r>
          </a:p>
        </p:txBody>
      </p:sp>
      <p:pic>
        <p:nvPicPr>
          <p:cNvPr id="4" name="Imagen 3">
            <a:extLst>
              <a:ext uri="{FF2B5EF4-FFF2-40B4-BE49-F238E27FC236}">
                <a16:creationId xmlns:a16="http://schemas.microsoft.com/office/drawing/2014/main" id="{63BA71E4-3342-4C0D-A38A-1A4BB853EC7D}"/>
              </a:ext>
            </a:extLst>
          </p:cNvPr>
          <p:cNvPicPr>
            <a:picLocks noChangeAspect="1"/>
          </p:cNvPicPr>
          <p:nvPr/>
        </p:nvPicPr>
        <p:blipFill rotWithShape="1">
          <a:blip r:embed="rId4"/>
          <a:srcRect l="19375" t="60000" r="38125" b="13333"/>
          <a:stretch/>
        </p:blipFill>
        <p:spPr>
          <a:xfrm>
            <a:off x="914400" y="844550"/>
            <a:ext cx="7904106" cy="2789684"/>
          </a:xfrm>
          <a:prstGeom prst="rect">
            <a:avLst/>
          </a:prstGeom>
        </p:spPr>
      </p:pic>
      <p:pic>
        <p:nvPicPr>
          <p:cNvPr id="6" name="Imagen 5">
            <a:extLst>
              <a:ext uri="{FF2B5EF4-FFF2-40B4-BE49-F238E27FC236}">
                <a16:creationId xmlns:a16="http://schemas.microsoft.com/office/drawing/2014/main" id="{B3817A15-ADBB-4DD1-BF8E-BCE9D6CD3E61}"/>
              </a:ext>
            </a:extLst>
          </p:cNvPr>
          <p:cNvPicPr>
            <a:picLocks noChangeAspect="1"/>
          </p:cNvPicPr>
          <p:nvPr/>
        </p:nvPicPr>
        <p:blipFill rotWithShape="1">
          <a:blip r:embed="rId5"/>
          <a:srcRect l="53750" t="72222" r="3750" b="11789"/>
          <a:stretch/>
        </p:blipFill>
        <p:spPr>
          <a:xfrm>
            <a:off x="887819" y="3805602"/>
            <a:ext cx="8422357" cy="1782316"/>
          </a:xfrm>
          <a:prstGeom prst="rect">
            <a:avLst/>
          </a:prstGeom>
        </p:spPr>
      </p:pic>
    </p:spTree>
    <p:extLst>
      <p:ext uri="{BB962C8B-B14F-4D97-AF65-F5344CB8AC3E}">
        <p14:creationId xmlns:p14="http://schemas.microsoft.com/office/powerpoint/2010/main" val="8782053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68B2B85C-F231-4197-BE05-61FADCAE41B0}"/>
              </a:ext>
            </a:extLst>
          </p:cNvPr>
          <p:cNvSpPr>
            <a:spLocks noGrp="1"/>
          </p:cNvSpPr>
          <p:nvPr>
            <p:ph type="body" sz="quarter" idx="10"/>
          </p:nvPr>
        </p:nvSpPr>
        <p:spPr>
          <a:xfrm>
            <a:off x="762000" y="311150"/>
            <a:ext cx="11353800" cy="914400"/>
          </a:xfrm>
        </p:spPr>
        <p:txBody>
          <a:bodyPr>
            <a:normAutofit fontScale="32500" lnSpcReduction="20000"/>
          </a:bodyPr>
          <a:lstStyle/>
          <a:p>
            <a:pPr marL="0" indent="0">
              <a:lnSpc>
                <a:spcPct val="170000"/>
              </a:lnSpc>
              <a:buNone/>
            </a:pPr>
            <a:r>
              <a:rPr lang="en-GB" sz="5500" dirty="0">
                <a:latin typeface="EC Square Sans Pro" panose="020B0506040000020004" pitchFamily="34" charset="0"/>
              </a:rPr>
              <a:t>Consumption of </a:t>
            </a:r>
            <a:r>
              <a:rPr lang="en-GB" sz="5500" b="1" dirty="0">
                <a:latin typeface="EC Square Sans Pro" panose="020B0506040000020004" pitchFamily="34" charset="0"/>
              </a:rPr>
              <a:t>3rd</a:t>
            </a:r>
            <a:r>
              <a:rPr lang="en-GB" sz="5500" dirty="0">
                <a:latin typeface="EC Square Sans Pro" panose="020B0506040000020004" pitchFamily="34" charset="0"/>
              </a:rPr>
              <a:t> and </a:t>
            </a:r>
            <a:r>
              <a:rPr lang="en-GB" sz="5500" b="1" dirty="0">
                <a:latin typeface="EC Square Sans Pro" panose="020B0506040000020004" pitchFamily="34" charset="0"/>
              </a:rPr>
              <a:t>4th-generation </a:t>
            </a:r>
            <a:r>
              <a:rPr lang="en-GB" sz="5500" b="1" dirty="0" err="1">
                <a:latin typeface="EC Square Sans Pro" panose="020B0506040000020004" pitchFamily="34" charset="0"/>
              </a:rPr>
              <a:t>cephalosporings</a:t>
            </a:r>
            <a:r>
              <a:rPr lang="en-GB" sz="5500" b="1" dirty="0">
                <a:latin typeface="EC Square Sans Pro" panose="020B0506040000020004" pitchFamily="34" charset="0"/>
              </a:rPr>
              <a:t>, fluoroquinolones, other quinolones and </a:t>
            </a:r>
            <a:r>
              <a:rPr lang="en-GB" sz="5500" b="1" dirty="0" err="1">
                <a:latin typeface="EC Square Sans Pro" panose="020B0506040000020004" pitchFamily="34" charset="0"/>
              </a:rPr>
              <a:t>polymixins</a:t>
            </a:r>
            <a:r>
              <a:rPr lang="en-GB" sz="5500" b="1" dirty="0">
                <a:latin typeface="EC Square Sans Pro" panose="020B0506040000020004" pitchFamily="34" charset="0"/>
              </a:rPr>
              <a:t> (mg/PCU), food producing animals in 2022</a:t>
            </a:r>
          </a:p>
          <a:p>
            <a:pPr marL="0" indent="0">
              <a:buNone/>
            </a:pPr>
            <a:endParaRPr lang="en-GB" dirty="0"/>
          </a:p>
        </p:txBody>
      </p:sp>
      <p:pic>
        <p:nvPicPr>
          <p:cNvPr id="3" name="Imagen 2">
            <a:extLst>
              <a:ext uri="{FF2B5EF4-FFF2-40B4-BE49-F238E27FC236}">
                <a16:creationId xmlns:a16="http://schemas.microsoft.com/office/drawing/2014/main" id="{C49C23C1-4889-4AA9-A663-CF6E097C1266}"/>
              </a:ext>
            </a:extLst>
          </p:cNvPr>
          <p:cNvPicPr>
            <a:picLocks noChangeAspect="1"/>
          </p:cNvPicPr>
          <p:nvPr/>
        </p:nvPicPr>
        <p:blipFill rotWithShape="1">
          <a:blip r:embed="rId3"/>
          <a:srcRect l="17500" t="19847" r="23125" b="13400"/>
          <a:stretch/>
        </p:blipFill>
        <p:spPr>
          <a:xfrm>
            <a:off x="762000" y="1454150"/>
            <a:ext cx="10591799" cy="5416550"/>
          </a:xfrm>
          <a:prstGeom prst="rect">
            <a:avLst/>
          </a:prstGeom>
        </p:spPr>
      </p:pic>
      <p:sp>
        <p:nvSpPr>
          <p:cNvPr id="4" name="Rectángulo: esquinas redondeadas 3">
            <a:extLst>
              <a:ext uri="{FF2B5EF4-FFF2-40B4-BE49-F238E27FC236}">
                <a16:creationId xmlns:a16="http://schemas.microsoft.com/office/drawing/2014/main" id="{1F693E5B-7E52-4138-AC38-F6874815D651}"/>
              </a:ext>
            </a:extLst>
          </p:cNvPr>
          <p:cNvSpPr/>
          <p:nvPr/>
        </p:nvSpPr>
        <p:spPr>
          <a:xfrm rot="5400000" flipV="1">
            <a:off x="1752601" y="3968754"/>
            <a:ext cx="4800599" cy="3810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uadroTexto 4">
            <a:extLst>
              <a:ext uri="{FF2B5EF4-FFF2-40B4-BE49-F238E27FC236}">
                <a16:creationId xmlns:a16="http://schemas.microsoft.com/office/drawing/2014/main" id="{91D0A8C6-3F02-4D4C-8F74-8B0E8F83A8B8}"/>
              </a:ext>
            </a:extLst>
          </p:cNvPr>
          <p:cNvSpPr txBox="1"/>
          <p:nvPr/>
        </p:nvSpPr>
        <p:spPr>
          <a:xfrm>
            <a:off x="990600" y="6483350"/>
            <a:ext cx="3352800" cy="261610"/>
          </a:xfrm>
          <a:prstGeom prst="rect">
            <a:avLst/>
          </a:prstGeom>
          <a:noFill/>
        </p:spPr>
        <p:txBody>
          <a:bodyPr wrap="square" rtlCol="0">
            <a:spAutoFit/>
          </a:bodyPr>
          <a:lstStyle/>
          <a:p>
            <a:r>
              <a:rPr lang="en-GB" sz="1050" i="1" dirty="0">
                <a:solidFill>
                  <a:srgbClr val="003399"/>
                </a:solidFill>
              </a:rPr>
              <a:t>Source:</a:t>
            </a:r>
            <a:r>
              <a:rPr lang="en-GB" sz="1050" dirty="0">
                <a:solidFill>
                  <a:srgbClr val="003399"/>
                </a:solidFill>
              </a:rPr>
              <a:t> 13</a:t>
            </a:r>
            <a:r>
              <a:rPr lang="en-GB" sz="1050" baseline="30000" dirty="0">
                <a:solidFill>
                  <a:srgbClr val="003399"/>
                </a:solidFill>
              </a:rPr>
              <a:t>th</a:t>
            </a:r>
            <a:r>
              <a:rPr lang="en-GB" sz="1050" dirty="0">
                <a:solidFill>
                  <a:srgbClr val="003399"/>
                </a:solidFill>
              </a:rPr>
              <a:t> ESVAC report</a:t>
            </a:r>
          </a:p>
        </p:txBody>
      </p:sp>
    </p:spTree>
    <p:extLst>
      <p:ext uri="{BB962C8B-B14F-4D97-AF65-F5344CB8AC3E}">
        <p14:creationId xmlns:p14="http://schemas.microsoft.com/office/powerpoint/2010/main" val="14179251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636F0F27-86F4-483A-B978-2C3E8CFE0742}"/>
              </a:ext>
            </a:extLst>
          </p:cNvPr>
          <p:cNvSpPr>
            <a:spLocks noGrp="1"/>
          </p:cNvSpPr>
          <p:nvPr>
            <p:ph type="body" sz="quarter" idx="10"/>
          </p:nvPr>
        </p:nvSpPr>
        <p:spPr>
          <a:xfrm>
            <a:off x="609600" y="498480"/>
            <a:ext cx="11125200" cy="685800"/>
          </a:xfrm>
        </p:spPr>
        <p:txBody>
          <a:bodyPr>
            <a:normAutofit/>
          </a:bodyPr>
          <a:lstStyle/>
          <a:p>
            <a:pPr marL="0" indent="0">
              <a:buNone/>
            </a:pPr>
            <a:r>
              <a:rPr lang="en-GB" dirty="0">
                <a:latin typeface="EC Square Sans Pro" panose="020B0506040000020004" pitchFamily="34" charset="0"/>
              </a:rPr>
              <a:t>Overall consumption of </a:t>
            </a:r>
            <a:r>
              <a:rPr lang="en-GB" b="1" dirty="0">
                <a:latin typeface="EC Square Sans Pro" panose="020B0506040000020004" pitchFamily="34" charset="0"/>
              </a:rPr>
              <a:t>ANTIMICROBIALS</a:t>
            </a:r>
            <a:r>
              <a:rPr lang="en-GB" dirty="0">
                <a:latin typeface="EC Square Sans Pro" panose="020B0506040000020004" pitchFamily="34" charset="0"/>
              </a:rPr>
              <a:t>, 2017 (mg/kg of estimated biomass)</a:t>
            </a:r>
          </a:p>
        </p:txBody>
      </p:sp>
      <p:pic>
        <p:nvPicPr>
          <p:cNvPr id="4" name="Imagen 3">
            <a:extLst>
              <a:ext uri="{FF2B5EF4-FFF2-40B4-BE49-F238E27FC236}">
                <a16:creationId xmlns:a16="http://schemas.microsoft.com/office/drawing/2014/main" id="{2AAFB5EB-A9EB-4E1E-8222-5C57DBF76CA5}"/>
              </a:ext>
            </a:extLst>
          </p:cNvPr>
          <p:cNvPicPr>
            <a:picLocks noChangeAspect="1"/>
          </p:cNvPicPr>
          <p:nvPr/>
        </p:nvPicPr>
        <p:blipFill rotWithShape="1">
          <a:blip r:embed="rId2"/>
          <a:srcRect l="30625" t="24512" r="16250" b="25823"/>
          <a:stretch/>
        </p:blipFill>
        <p:spPr>
          <a:xfrm>
            <a:off x="483781" y="841380"/>
            <a:ext cx="10900972" cy="5732409"/>
          </a:xfrm>
          <a:prstGeom prst="rect">
            <a:avLst/>
          </a:prstGeom>
        </p:spPr>
      </p:pic>
      <p:sp>
        <p:nvSpPr>
          <p:cNvPr id="9" name="Rectángulo: esquinas redondeadas 8">
            <a:extLst>
              <a:ext uri="{FF2B5EF4-FFF2-40B4-BE49-F238E27FC236}">
                <a16:creationId xmlns:a16="http://schemas.microsoft.com/office/drawing/2014/main" id="{CFF1538B-7D18-4927-A056-0BB826DCAE79}"/>
              </a:ext>
            </a:extLst>
          </p:cNvPr>
          <p:cNvSpPr/>
          <p:nvPr/>
        </p:nvSpPr>
        <p:spPr>
          <a:xfrm>
            <a:off x="0" y="2901950"/>
            <a:ext cx="12039600" cy="2286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uadroTexto 5">
            <a:extLst>
              <a:ext uri="{FF2B5EF4-FFF2-40B4-BE49-F238E27FC236}">
                <a16:creationId xmlns:a16="http://schemas.microsoft.com/office/drawing/2014/main" id="{1C9FBD61-1983-4BFF-B51E-AED4FCCFB43B}"/>
              </a:ext>
            </a:extLst>
          </p:cNvPr>
          <p:cNvSpPr txBox="1"/>
          <p:nvPr/>
        </p:nvSpPr>
        <p:spPr>
          <a:xfrm>
            <a:off x="17228" y="6559550"/>
            <a:ext cx="9220200" cy="230832"/>
          </a:xfrm>
          <a:prstGeom prst="rect">
            <a:avLst/>
          </a:prstGeom>
          <a:noFill/>
        </p:spPr>
        <p:txBody>
          <a:bodyPr wrap="square">
            <a:spAutoFit/>
          </a:bodyPr>
          <a:lstStyle/>
          <a:p>
            <a:pPr algn="l"/>
            <a:r>
              <a:rPr lang="en-GB" sz="900" dirty="0">
                <a:solidFill>
                  <a:srgbClr val="003399"/>
                </a:solidFill>
                <a:effectLst/>
                <a:latin typeface="EC Square Sans Pro" panose="020B0506040000020004" pitchFamily="34" charset="0"/>
                <a:cs typeface="Arial" panose="020B0604020202020204" pitchFamily="34" charset="0"/>
                <a:hlinkClick r:id="rId3">
                  <a:extLst>
                    <a:ext uri="{A12FA001-AC4F-418D-AE19-62706E023703}">
                      <ahyp:hlinkClr xmlns:ahyp="http://schemas.microsoft.com/office/drawing/2018/hyperlinkcolor" val="tx"/>
                    </a:ext>
                  </a:extLst>
                </a:hlinkClick>
              </a:rPr>
              <a:t>Source: JIACRA III - Antimicrobial consumption and resistance in bacteria from humans and animals</a:t>
            </a:r>
            <a:endParaRPr lang="en-GB" sz="900" dirty="0">
              <a:solidFill>
                <a:srgbClr val="003399"/>
              </a:solidFill>
              <a:effectLst/>
              <a:latin typeface="EC Square Sans Pro" panose="020B0506040000020004" pitchFamily="34" charset="0"/>
              <a:cs typeface="Arial" panose="020B0604020202020204" pitchFamily="34" charset="0"/>
            </a:endParaRPr>
          </a:p>
        </p:txBody>
      </p:sp>
    </p:spTree>
    <p:extLst>
      <p:ext uri="{BB962C8B-B14F-4D97-AF65-F5344CB8AC3E}">
        <p14:creationId xmlns:p14="http://schemas.microsoft.com/office/powerpoint/2010/main" val="30009568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8705768-BE34-49D8-A360-0FCD35E2DC94}"/>
              </a:ext>
            </a:extLst>
          </p:cNvPr>
          <p:cNvSpPr>
            <a:spLocks noGrp="1"/>
          </p:cNvSpPr>
          <p:nvPr>
            <p:ph type="body" sz="quarter" idx="10"/>
          </p:nvPr>
        </p:nvSpPr>
        <p:spPr>
          <a:xfrm>
            <a:off x="762000" y="311150"/>
            <a:ext cx="9601200" cy="614178"/>
          </a:xfrm>
        </p:spPr>
        <p:txBody>
          <a:bodyPr>
            <a:normAutofit/>
          </a:bodyPr>
          <a:lstStyle/>
          <a:p>
            <a:pPr marL="0" indent="0">
              <a:buNone/>
            </a:pPr>
            <a:r>
              <a:rPr lang="en-GB" dirty="0">
                <a:latin typeface="EC Square Sans Pro" panose="020B0506040000020004" pitchFamily="34" charset="0"/>
              </a:rPr>
              <a:t>Consumption of </a:t>
            </a:r>
            <a:r>
              <a:rPr lang="en-GB" b="1" dirty="0">
                <a:latin typeface="EC Square Sans Pro" panose="020B0506040000020004" pitchFamily="34" charset="0"/>
              </a:rPr>
              <a:t>3rd</a:t>
            </a:r>
            <a:r>
              <a:rPr lang="en-GB" dirty="0">
                <a:latin typeface="EC Square Sans Pro" panose="020B0506040000020004" pitchFamily="34" charset="0"/>
              </a:rPr>
              <a:t> and </a:t>
            </a:r>
            <a:r>
              <a:rPr lang="en-GB" b="1" dirty="0">
                <a:latin typeface="EC Square Sans Pro" panose="020B0506040000020004" pitchFamily="34" charset="0"/>
              </a:rPr>
              <a:t>4th-generation </a:t>
            </a:r>
            <a:r>
              <a:rPr lang="en-GB" b="1" dirty="0" err="1">
                <a:latin typeface="EC Square Sans Pro" panose="020B0506040000020004" pitchFamily="34" charset="0"/>
              </a:rPr>
              <a:t>cephalosporings</a:t>
            </a:r>
            <a:endParaRPr lang="en-GB" b="1" dirty="0">
              <a:latin typeface="EC Square Sans Pro" panose="020B0506040000020004" pitchFamily="34" charset="0"/>
            </a:endParaRPr>
          </a:p>
        </p:txBody>
      </p:sp>
      <p:pic>
        <p:nvPicPr>
          <p:cNvPr id="4" name="Imagen 3">
            <a:extLst>
              <a:ext uri="{FF2B5EF4-FFF2-40B4-BE49-F238E27FC236}">
                <a16:creationId xmlns:a16="http://schemas.microsoft.com/office/drawing/2014/main" id="{FEBE8460-09DF-4C53-A27D-65F79FA3E437}"/>
              </a:ext>
            </a:extLst>
          </p:cNvPr>
          <p:cNvPicPr>
            <a:picLocks noChangeAspect="1"/>
          </p:cNvPicPr>
          <p:nvPr/>
        </p:nvPicPr>
        <p:blipFill rotWithShape="1">
          <a:blip r:embed="rId3"/>
          <a:srcRect l="32138" t="27718" r="16297" b="24076"/>
          <a:stretch/>
        </p:blipFill>
        <p:spPr>
          <a:xfrm>
            <a:off x="1066800" y="925328"/>
            <a:ext cx="10896600" cy="5730109"/>
          </a:xfrm>
          <a:prstGeom prst="rect">
            <a:avLst/>
          </a:prstGeom>
        </p:spPr>
      </p:pic>
      <p:sp>
        <p:nvSpPr>
          <p:cNvPr id="5" name="Rectángulo: esquinas redondeadas 4">
            <a:extLst>
              <a:ext uri="{FF2B5EF4-FFF2-40B4-BE49-F238E27FC236}">
                <a16:creationId xmlns:a16="http://schemas.microsoft.com/office/drawing/2014/main" id="{CDF0EEDA-332C-4D53-B979-645C8C56D31B}"/>
              </a:ext>
            </a:extLst>
          </p:cNvPr>
          <p:cNvSpPr/>
          <p:nvPr/>
        </p:nvSpPr>
        <p:spPr>
          <a:xfrm>
            <a:off x="-45929" y="1987550"/>
            <a:ext cx="12039600" cy="2286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uadroTexto 8">
            <a:extLst>
              <a:ext uri="{FF2B5EF4-FFF2-40B4-BE49-F238E27FC236}">
                <a16:creationId xmlns:a16="http://schemas.microsoft.com/office/drawing/2014/main" id="{B710D9A6-87F0-4B08-A997-26B0F216BB1A}"/>
              </a:ext>
            </a:extLst>
          </p:cNvPr>
          <p:cNvSpPr txBox="1"/>
          <p:nvPr/>
        </p:nvSpPr>
        <p:spPr>
          <a:xfrm>
            <a:off x="17228" y="6559550"/>
            <a:ext cx="9220200" cy="230832"/>
          </a:xfrm>
          <a:prstGeom prst="rect">
            <a:avLst/>
          </a:prstGeom>
          <a:noFill/>
        </p:spPr>
        <p:txBody>
          <a:bodyPr wrap="square">
            <a:spAutoFit/>
          </a:bodyPr>
          <a:lstStyle/>
          <a:p>
            <a:pPr algn="l"/>
            <a:r>
              <a:rPr lang="en-GB" sz="900" dirty="0">
                <a:solidFill>
                  <a:srgbClr val="003399"/>
                </a:solidFill>
                <a:effectLst/>
                <a:latin typeface="EC Square Sans Pro" panose="020B0506040000020004" pitchFamily="34" charset="0"/>
                <a:cs typeface="Arial" panose="020B0604020202020204" pitchFamily="34" charset="0"/>
                <a:hlinkClick r:id="rId4">
                  <a:extLst>
                    <a:ext uri="{A12FA001-AC4F-418D-AE19-62706E023703}">
                      <ahyp:hlinkClr xmlns:ahyp="http://schemas.microsoft.com/office/drawing/2018/hyperlinkcolor" val="tx"/>
                    </a:ext>
                  </a:extLst>
                </a:hlinkClick>
              </a:rPr>
              <a:t>Source: JIACRA III - Antimicrobial consumption and resistance in bacteria from humans and animals</a:t>
            </a:r>
            <a:endParaRPr lang="en-GB" sz="900" dirty="0">
              <a:solidFill>
                <a:srgbClr val="003399"/>
              </a:solidFill>
              <a:effectLst/>
              <a:latin typeface="EC Square Sans Pro" panose="020B0506040000020004" pitchFamily="34" charset="0"/>
              <a:cs typeface="Arial" panose="020B0604020202020204" pitchFamily="34" charset="0"/>
            </a:endParaRPr>
          </a:p>
        </p:txBody>
      </p:sp>
    </p:spTree>
    <p:extLst>
      <p:ext uri="{BB962C8B-B14F-4D97-AF65-F5344CB8AC3E}">
        <p14:creationId xmlns:p14="http://schemas.microsoft.com/office/powerpoint/2010/main" val="27889035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6A96CB5A-A606-4194-92D9-987501FB92E2}"/>
              </a:ext>
            </a:extLst>
          </p:cNvPr>
          <p:cNvSpPr>
            <a:spLocks noGrp="1"/>
          </p:cNvSpPr>
          <p:nvPr>
            <p:ph type="body" sz="quarter" idx="10"/>
          </p:nvPr>
        </p:nvSpPr>
        <p:spPr>
          <a:xfrm>
            <a:off x="762000" y="311150"/>
            <a:ext cx="8915400" cy="533400"/>
          </a:xfrm>
        </p:spPr>
        <p:txBody>
          <a:bodyPr>
            <a:normAutofit/>
          </a:bodyPr>
          <a:lstStyle/>
          <a:p>
            <a:pPr marL="0" indent="0">
              <a:buNone/>
            </a:pPr>
            <a:r>
              <a:rPr lang="en-GB" dirty="0">
                <a:latin typeface="EC Square Sans Pro" panose="020B0506040000020004" pitchFamily="34" charset="0"/>
              </a:rPr>
              <a:t>Consumption of </a:t>
            </a:r>
            <a:r>
              <a:rPr lang="en-GB" b="1" dirty="0">
                <a:latin typeface="EC Square Sans Pro" panose="020B0506040000020004" pitchFamily="34" charset="0"/>
              </a:rPr>
              <a:t>fluoroquinolones</a:t>
            </a:r>
            <a:r>
              <a:rPr lang="en-GB" dirty="0">
                <a:latin typeface="EC Square Sans Pro" panose="020B0506040000020004" pitchFamily="34" charset="0"/>
              </a:rPr>
              <a:t> and </a:t>
            </a:r>
            <a:r>
              <a:rPr lang="en-GB" b="1" dirty="0">
                <a:latin typeface="EC Square Sans Pro" panose="020B0506040000020004" pitchFamily="34" charset="0"/>
              </a:rPr>
              <a:t>other quinolones</a:t>
            </a:r>
          </a:p>
        </p:txBody>
      </p:sp>
      <p:pic>
        <p:nvPicPr>
          <p:cNvPr id="4" name="Imagen 3">
            <a:extLst>
              <a:ext uri="{FF2B5EF4-FFF2-40B4-BE49-F238E27FC236}">
                <a16:creationId xmlns:a16="http://schemas.microsoft.com/office/drawing/2014/main" id="{69316ACE-EC5B-4CE9-BAD1-431DC10920DF}"/>
              </a:ext>
            </a:extLst>
          </p:cNvPr>
          <p:cNvPicPr>
            <a:picLocks noChangeAspect="1"/>
          </p:cNvPicPr>
          <p:nvPr/>
        </p:nvPicPr>
        <p:blipFill rotWithShape="1">
          <a:blip r:embed="rId3"/>
          <a:srcRect l="36785" t="25890" r="8750" b="26491"/>
          <a:stretch/>
        </p:blipFill>
        <p:spPr>
          <a:xfrm>
            <a:off x="609600" y="996951"/>
            <a:ext cx="11000740" cy="5410199"/>
          </a:xfrm>
          <a:prstGeom prst="rect">
            <a:avLst/>
          </a:prstGeom>
        </p:spPr>
      </p:pic>
      <p:sp>
        <p:nvSpPr>
          <p:cNvPr id="5" name="Rectángulo: esquinas redondeadas 4">
            <a:extLst>
              <a:ext uri="{FF2B5EF4-FFF2-40B4-BE49-F238E27FC236}">
                <a16:creationId xmlns:a16="http://schemas.microsoft.com/office/drawing/2014/main" id="{EB837B3F-419F-4BCC-8D77-FC0F61A7D8C6}"/>
              </a:ext>
            </a:extLst>
          </p:cNvPr>
          <p:cNvSpPr/>
          <p:nvPr/>
        </p:nvSpPr>
        <p:spPr>
          <a:xfrm>
            <a:off x="228600" y="2139950"/>
            <a:ext cx="12039600" cy="2286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uadroTexto 6">
            <a:extLst>
              <a:ext uri="{FF2B5EF4-FFF2-40B4-BE49-F238E27FC236}">
                <a16:creationId xmlns:a16="http://schemas.microsoft.com/office/drawing/2014/main" id="{BAE8EB29-73D3-4961-9C45-AC751516A175}"/>
              </a:ext>
            </a:extLst>
          </p:cNvPr>
          <p:cNvSpPr txBox="1"/>
          <p:nvPr/>
        </p:nvSpPr>
        <p:spPr>
          <a:xfrm>
            <a:off x="17228" y="6559550"/>
            <a:ext cx="9220200" cy="230832"/>
          </a:xfrm>
          <a:prstGeom prst="rect">
            <a:avLst/>
          </a:prstGeom>
          <a:noFill/>
        </p:spPr>
        <p:txBody>
          <a:bodyPr wrap="square">
            <a:spAutoFit/>
          </a:bodyPr>
          <a:lstStyle/>
          <a:p>
            <a:pPr algn="l"/>
            <a:r>
              <a:rPr lang="en-GB" sz="900" dirty="0">
                <a:solidFill>
                  <a:srgbClr val="003399"/>
                </a:solidFill>
                <a:effectLst/>
                <a:latin typeface="EC Square Sans Pro" panose="020B0506040000020004" pitchFamily="34" charset="0"/>
                <a:cs typeface="Arial" panose="020B0604020202020204" pitchFamily="34" charset="0"/>
                <a:hlinkClick r:id="rId4">
                  <a:extLst>
                    <a:ext uri="{A12FA001-AC4F-418D-AE19-62706E023703}">
                      <ahyp:hlinkClr xmlns:ahyp="http://schemas.microsoft.com/office/drawing/2018/hyperlinkcolor" val="tx"/>
                    </a:ext>
                  </a:extLst>
                </a:hlinkClick>
              </a:rPr>
              <a:t>Source: JIACRA III - Antimicrobial consumption and resistance in bacteria from humans and animals</a:t>
            </a:r>
            <a:endParaRPr lang="en-GB" sz="900" dirty="0">
              <a:solidFill>
                <a:srgbClr val="003399"/>
              </a:solidFill>
              <a:effectLst/>
              <a:latin typeface="EC Square Sans Pro" panose="020B0506040000020004" pitchFamily="34" charset="0"/>
              <a:cs typeface="Arial" panose="020B0604020202020204" pitchFamily="34" charset="0"/>
            </a:endParaRPr>
          </a:p>
        </p:txBody>
      </p:sp>
    </p:spTree>
    <p:extLst>
      <p:ext uri="{BB962C8B-B14F-4D97-AF65-F5344CB8AC3E}">
        <p14:creationId xmlns:p14="http://schemas.microsoft.com/office/powerpoint/2010/main" val="22814264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D6964FB3-33A4-47A3-9A84-18468A7300B8}"/>
              </a:ext>
            </a:extLst>
          </p:cNvPr>
          <p:cNvSpPr>
            <a:spLocks noGrp="1"/>
          </p:cNvSpPr>
          <p:nvPr>
            <p:ph type="body" sz="quarter" idx="10"/>
          </p:nvPr>
        </p:nvSpPr>
        <p:spPr>
          <a:xfrm>
            <a:off x="609600" y="463550"/>
            <a:ext cx="9151947" cy="609600"/>
          </a:xfrm>
        </p:spPr>
        <p:txBody>
          <a:bodyPr>
            <a:normAutofit/>
          </a:bodyPr>
          <a:lstStyle/>
          <a:p>
            <a:pPr marL="0" indent="0">
              <a:buNone/>
            </a:pPr>
            <a:r>
              <a:rPr lang="en-GB" dirty="0">
                <a:latin typeface="EC Square Sans Pro" panose="020B0506040000020004" pitchFamily="34" charset="0"/>
              </a:rPr>
              <a:t>Consumption of </a:t>
            </a:r>
            <a:r>
              <a:rPr lang="en-GB" b="1" dirty="0">
                <a:latin typeface="EC Square Sans Pro" panose="020B0506040000020004" pitchFamily="34" charset="0"/>
              </a:rPr>
              <a:t>polymyxins</a:t>
            </a:r>
            <a:r>
              <a:rPr lang="en-GB" dirty="0">
                <a:latin typeface="EC Square Sans Pro" panose="020B0506040000020004" pitchFamily="34" charset="0"/>
              </a:rPr>
              <a:t>, 2017 (mg/kg of estimated biomass)</a:t>
            </a:r>
          </a:p>
        </p:txBody>
      </p:sp>
      <p:pic>
        <p:nvPicPr>
          <p:cNvPr id="4" name="Imagen 3">
            <a:extLst>
              <a:ext uri="{FF2B5EF4-FFF2-40B4-BE49-F238E27FC236}">
                <a16:creationId xmlns:a16="http://schemas.microsoft.com/office/drawing/2014/main" id="{6ED46BF4-E33F-4B07-AAE4-4FB3F02C24FB}"/>
              </a:ext>
            </a:extLst>
          </p:cNvPr>
          <p:cNvPicPr>
            <a:picLocks noChangeAspect="1"/>
          </p:cNvPicPr>
          <p:nvPr/>
        </p:nvPicPr>
        <p:blipFill rotWithShape="1">
          <a:blip r:embed="rId2"/>
          <a:srcRect l="8125" t="32222" r="61875" b="14445"/>
          <a:stretch/>
        </p:blipFill>
        <p:spPr>
          <a:xfrm>
            <a:off x="25144" y="1229000"/>
            <a:ext cx="5146252" cy="5146252"/>
          </a:xfrm>
          <a:prstGeom prst="rect">
            <a:avLst/>
          </a:prstGeom>
        </p:spPr>
      </p:pic>
      <p:pic>
        <p:nvPicPr>
          <p:cNvPr id="6" name="Imagen 5">
            <a:extLst>
              <a:ext uri="{FF2B5EF4-FFF2-40B4-BE49-F238E27FC236}">
                <a16:creationId xmlns:a16="http://schemas.microsoft.com/office/drawing/2014/main" id="{D865A5F0-2E0E-4973-9E86-73BC6D44B27D}"/>
              </a:ext>
            </a:extLst>
          </p:cNvPr>
          <p:cNvPicPr>
            <a:picLocks noChangeAspect="1"/>
          </p:cNvPicPr>
          <p:nvPr/>
        </p:nvPicPr>
        <p:blipFill rotWithShape="1">
          <a:blip r:embed="rId3"/>
          <a:srcRect l="8437" t="13333" r="45625" b="31111"/>
          <a:stretch/>
        </p:blipFill>
        <p:spPr>
          <a:xfrm>
            <a:off x="4601863" y="1225550"/>
            <a:ext cx="7564993" cy="5146252"/>
          </a:xfrm>
          <a:prstGeom prst="rect">
            <a:avLst/>
          </a:prstGeom>
        </p:spPr>
      </p:pic>
      <p:sp>
        <p:nvSpPr>
          <p:cNvPr id="7" name="Rectángulo: esquinas redondeadas 6">
            <a:extLst>
              <a:ext uri="{FF2B5EF4-FFF2-40B4-BE49-F238E27FC236}">
                <a16:creationId xmlns:a16="http://schemas.microsoft.com/office/drawing/2014/main" id="{F9CA11CE-21D2-4F21-BF5A-647E4C0C5661}"/>
              </a:ext>
            </a:extLst>
          </p:cNvPr>
          <p:cNvSpPr/>
          <p:nvPr/>
        </p:nvSpPr>
        <p:spPr>
          <a:xfrm>
            <a:off x="113686" y="2597150"/>
            <a:ext cx="12039600" cy="15585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uadroTexto 8">
            <a:extLst>
              <a:ext uri="{FF2B5EF4-FFF2-40B4-BE49-F238E27FC236}">
                <a16:creationId xmlns:a16="http://schemas.microsoft.com/office/drawing/2014/main" id="{FB28B858-5CA2-4B83-B640-870A5899A454}"/>
              </a:ext>
            </a:extLst>
          </p:cNvPr>
          <p:cNvSpPr txBox="1"/>
          <p:nvPr/>
        </p:nvSpPr>
        <p:spPr>
          <a:xfrm>
            <a:off x="17228" y="6559550"/>
            <a:ext cx="9220200" cy="230832"/>
          </a:xfrm>
          <a:prstGeom prst="rect">
            <a:avLst/>
          </a:prstGeom>
          <a:noFill/>
        </p:spPr>
        <p:txBody>
          <a:bodyPr wrap="square">
            <a:spAutoFit/>
          </a:bodyPr>
          <a:lstStyle/>
          <a:p>
            <a:pPr algn="l"/>
            <a:r>
              <a:rPr lang="en-GB" sz="900" dirty="0">
                <a:solidFill>
                  <a:srgbClr val="003399"/>
                </a:solidFill>
                <a:effectLst/>
                <a:latin typeface="EC Square Sans Pro" panose="020B0506040000020004" pitchFamily="34" charset="0"/>
                <a:cs typeface="Arial" panose="020B0604020202020204" pitchFamily="34" charset="0"/>
                <a:hlinkClick r:id="rId4">
                  <a:extLst>
                    <a:ext uri="{A12FA001-AC4F-418D-AE19-62706E023703}">
                      <ahyp:hlinkClr xmlns:ahyp="http://schemas.microsoft.com/office/drawing/2018/hyperlinkcolor" val="tx"/>
                    </a:ext>
                  </a:extLst>
                </a:hlinkClick>
              </a:rPr>
              <a:t>Source: JIACRA III - Antimicrobial consumption and resistance in bacteria from humans and animals</a:t>
            </a:r>
            <a:endParaRPr lang="en-GB" sz="900" dirty="0">
              <a:solidFill>
                <a:srgbClr val="003399"/>
              </a:solidFill>
              <a:effectLst/>
              <a:latin typeface="EC Square Sans Pro" panose="020B0506040000020004" pitchFamily="34" charset="0"/>
              <a:cs typeface="Arial" panose="020B0604020202020204" pitchFamily="34" charset="0"/>
            </a:endParaRPr>
          </a:p>
        </p:txBody>
      </p:sp>
    </p:spTree>
    <p:extLst>
      <p:ext uri="{BB962C8B-B14F-4D97-AF65-F5344CB8AC3E}">
        <p14:creationId xmlns:p14="http://schemas.microsoft.com/office/powerpoint/2010/main" val="15793581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CDC202FD-85D3-4270-B168-BF201375D4DA}"/>
              </a:ext>
            </a:extLst>
          </p:cNvPr>
          <p:cNvSpPr>
            <a:spLocks noGrp="1"/>
          </p:cNvSpPr>
          <p:nvPr>
            <p:ph type="body" sz="quarter" idx="10"/>
          </p:nvPr>
        </p:nvSpPr>
        <p:spPr/>
        <p:txBody>
          <a:bodyPr/>
          <a:lstStyle/>
          <a:p>
            <a:pPr marL="0" indent="0">
              <a:buNone/>
            </a:pPr>
            <a:r>
              <a:rPr lang="en-GB" dirty="0"/>
              <a:t>Consumption of aminopenicillins</a:t>
            </a:r>
          </a:p>
          <a:p>
            <a:pPr marL="0" indent="0">
              <a:buNone/>
            </a:pPr>
            <a:endParaRPr lang="en-GB" dirty="0"/>
          </a:p>
        </p:txBody>
      </p:sp>
      <p:pic>
        <p:nvPicPr>
          <p:cNvPr id="4" name="Imagen 3">
            <a:extLst>
              <a:ext uri="{FF2B5EF4-FFF2-40B4-BE49-F238E27FC236}">
                <a16:creationId xmlns:a16="http://schemas.microsoft.com/office/drawing/2014/main" id="{7DCD5767-17CC-4619-82A5-73F981BA16D4}"/>
              </a:ext>
            </a:extLst>
          </p:cNvPr>
          <p:cNvPicPr>
            <a:picLocks noChangeAspect="1"/>
          </p:cNvPicPr>
          <p:nvPr/>
        </p:nvPicPr>
        <p:blipFill rotWithShape="1">
          <a:blip r:embed="rId3"/>
          <a:srcRect l="18125" t="24445" r="12500" b="8889"/>
          <a:stretch/>
        </p:blipFill>
        <p:spPr>
          <a:xfrm>
            <a:off x="1223010" y="1149350"/>
            <a:ext cx="10008870" cy="5410200"/>
          </a:xfrm>
          <a:prstGeom prst="rect">
            <a:avLst/>
          </a:prstGeom>
        </p:spPr>
      </p:pic>
      <p:sp>
        <p:nvSpPr>
          <p:cNvPr id="6" name="CuadroTexto 5">
            <a:extLst>
              <a:ext uri="{FF2B5EF4-FFF2-40B4-BE49-F238E27FC236}">
                <a16:creationId xmlns:a16="http://schemas.microsoft.com/office/drawing/2014/main" id="{B25EDBC0-B459-4D1B-9A5A-A4ED84F63970}"/>
              </a:ext>
            </a:extLst>
          </p:cNvPr>
          <p:cNvSpPr txBox="1"/>
          <p:nvPr/>
        </p:nvSpPr>
        <p:spPr>
          <a:xfrm>
            <a:off x="17228" y="6559550"/>
            <a:ext cx="9220200" cy="230832"/>
          </a:xfrm>
          <a:prstGeom prst="rect">
            <a:avLst/>
          </a:prstGeom>
          <a:noFill/>
        </p:spPr>
        <p:txBody>
          <a:bodyPr wrap="square">
            <a:spAutoFit/>
          </a:bodyPr>
          <a:lstStyle/>
          <a:p>
            <a:pPr algn="l"/>
            <a:r>
              <a:rPr lang="en-GB" sz="900" dirty="0">
                <a:solidFill>
                  <a:srgbClr val="003399"/>
                </a:solidFill>
                <a:effectLst/>
                <a:latin typeface="EC Square Sans Pro" panose="020B0506040000020004" pitchFamily="34" charset="0"/>
                <a:cs typeface="Arial" panose="020B0604020202020204" pitchFamily="34" charset="0"/>
                <a:hlinkClick r:id="rId4">
                  <a:extLst>
                    <a:ext uri="{A12FA001-AC4F-418D-AE19-62706E023703}">
                      <ahyp:hlinkClr xmlns:ahyp="http://schemas.microsoft.com/office/drawing/2018/hyperlinkcolor" val="tx"/>
                    </a:ext>
                  </a:extLst>
                </a:hlinkClick>
              </a:rPr>
              <a:t>Source: JIACRA III - Antimicrobial consumption and resistance in bacteria from humans and animals</a:t>
            </a:r>
            <a:endParaRPr lang="en-GB" sz="900" dirty="0">
              <a:solidFill>
                <a:srgbClr val="003399"/>
              </a:solidFill>
              <a:effectLst/>
              <a:latin typeface="EC Square Sans Pro" panose="020B0506040000020004" pitchFamily="34" charset="0"/>
              <a:cs typeface="Arial" panose="020B0604020202020204" pitchFamily="34" charset="0"/>
            </a:endParaRPr>
          </a:p>
        </p:txBody>
      </p:sp>
      <p:sp>
        <p:nvSpPr>
          <p:cNvPr id="5" name="Rectángulo: esquinas redondeadas 4">
            <a:extLst>
              <a:ext uri="{FF2B5EF4-FFF2-40B4-BE49-F238E27FC236}">
                <a16:creationId xmlns:a16="http://schemas.microsoft.com/office/drawing/2014/main" id="{5BF6104F-F663-4241-A281-0C14BF92E28C}"/>
              </a:ext>
            </a:extLst>
          </p:cNvPr>
          <p:cNvSpPr/>
          <p:nvPr/>
        </p:nvSpPr>
        <p:spPr>
          <a:xfrm>
            <a:off x="-152400" y="2063750"/>
            <a:ext cx="12039600" cy="2286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526527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EA7A4201-8AA6-A250-A578-E785FB6D62B8}"/>
              </a:ext>
            </a:extLst>
          </p:cNvPr>
          <p:cNvSpPr>
            <a:spLocks noGrp="1"/>
          </p:cNvSpPr>
          <p:nvPr>
            <p:ph type="body" sz="quarter" idx="10"/>
          </p:nvPr>
        </p:nvSpPr>
        <p:spPr/>
        <p:txBody>
          <a:bodyPr/>
          <a:lstStyle/>
          <a:p>
            <a:pPr marL="0" indent="0">
              <a:buNone/>
            </a:pPr>
            <a:r>
              <a:rPr lang="es-ES" sz="2800" b="1" dirty="0" err="1">
                <a:latin typeface="EC Square Sans Pro" panose="020B0506040000020004" pitchFamily="34" charset="0"/>
              </a:rPr>
              <a:t>Objective</a:t>
            </a:r>
            <a:endParaRPr lang="es-ES" sz="2800" b="1" dirty="0">
              <a:latin typeface="EC Square Sans Pro" panose="020B0506040000020004" pitchFamily="34" charset="0"/>
            </a:endParaRPr>
          </a:p>
        </p:txBody>
      </p:sp>
      <p:sp>
        <p:nvSpPr>
          <p:cNvPr id="3" name="Marcador de texto 2">
            <a:extLst>
              <a:ext uri="{FF2B5EF4-FFF2-40B4-BE49-F238E27FC236}">
                <a16:creationId xmlns:a16="http://schemas.microsoft.com/office/drawing/2014/main" id="{B5FE635C-E70F-8B1F-2FAD-7C287FAAC353}"/>
              </a:ext>
            </a:extLst>
          </p:cNvPr>
          <p:cNvSpPr>
            <a:spLocks noGrp="1"/>
          </p:cNvSpPr>
          <p:nvPr>
            <p:ph type="body" sz="quarter" idx="11"/>
          </p:nvPr>
        </p:nvSpPr>
        <p:spPr/>
        <p:txBody>
          <a:bodyPr vert="horz" lIns="91440" tIns="45720" rIns="91440" bIns="45720" rtlCol="0" anchor="t">
            <a:normAutofit/>
          </a:bodyPr>
          <a:lstStyle/>
          <a:p>
            <a:pPr marL="0" indent="0" algn="ctr">
              <a:lnSpc>
                <a:spcPct val="150000"/>
              </a:lnSpc>
              <a:buNone/>
            </a:pPr>
            <a:r>
              <a:rPr lang="en-GB" sz="3200" b="1">
                <a:latin typeface="EC Square Sans Pro"/>
                <a:cs typeface="Arial"/>
              </a:rPr>
              <a:t>Setting the scene with general data and figures on </a:t>
            </a:r>
            <a:r>
              <a:rPr lang="en-GB" sz="3200" b="1" dirty="0">
                <a:latin typeface="EC Square Sans Pro"/>
                <a:cs typeface="Arial"/>
              </a:rPr>
              <a:t>resistance, economic impact, actions taken until now, and from now on. Main figures on AMU in animal food-producing species and AMR of the country in which the session is organised </a:t>
            </a:r>
            <a:r>
              <a:rPr lang="en-US" sz="3200" b="1" dirty="0">
                <a:latin typeface="EC Square Sans Pro"/>
                <a:cs typeface="Arial"/>
              </a:rPr>
              <a:t>will be provided</a:t>
            </a:r>
          </a:p>
          <a:p>
            <a:pPr marL="0" indent="0" algn="ctr">
              <a:lnSpc>
                <a:spcPct val="150000"/>
              </a:lnSpc>
              <a:buNone/>
            </a:pPr>
            <a:endParaRPr lang="es-ES" dirty="0">
              <a:latin typeface="EC Square Sans Pro" panose="020B0506040000020004" pitchFamily="34" charset="0"/>
            </a:endParaRPr>
          </a:p>
        </p:txBody>
      </p:sp>
    </p:spTree>
    <p:extLst>
      <p:ext uri="{BB962C8B-B14F-4D97-AF65-F5344CB8AC3E}">
        <p14:creationId xmlns:p14="http://schemas.microsoft.com/office/powerpoint/2010/main" val="14511901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A88E3AFA-311B-4A43-AD73-FC1E6A1B942C}"/>
              </a:ext>
            </a:extLst>
          </p:cNvPr>
          <p:cNvSpPr>
            <a:spLocks noGrp="1"/>
          </p:cNvSpPr>
          <p:nvPr>
            <p:ph type="body" sz="quarter" idx="10"/>
          </p:nvPr>
        </p:nvSpPr>
        <p:spPr/>
        <p:txBody>
          <a:bodyPr/>
          <a:lstStyle/>
          <a:p>
            <a:pPr marL="0" indent="0">
              <a:buNone/>
            </a:pPr>
            <a:r>
              <a:rPr lang="en-GB" dirty="0"/>
              <a:t>Consumption of </a:t>
            </a:r>
            <a:r>
              <a:rPr lang="en-GB" b="1" dirty="0"/>
              <a:t>macrolides</a:t>
            </a:r>
          </a:p>
          <a:p>
            <a:pPr marL="0" indent="0">
              <a:buNone/>
            </a:pPr>
            <a:endParaRPr lang="en-GB" dirty="0"/>
          </a:p>
        </p:txBody>
      </p:sp>
      <p:pic>
        <p:nvPicPr>
          <p:cNvPr id="4" name="Imagen 3">
            <a:extLst>
              <a:ext uri="{FF2B5EF4-FFF2-40B4-BE49-F238E27FC236}">
                <a16:creationId xmlns:a16="http://schemas.microsoft.com/office/drawing/2014/main" id="{3E737D0E-F11A-4EF8-B068-9FCD7C5FEBD4}"/>
              </a:ext>
            </a:extLst>
          </p:cNvPr>
          <p:cNvPicPr>
            <a:picLocks noChangeAspect="1"/>
          </p:cNvPicPr>
          <p:nvPr/>
        </p:nvPicPr>
        <p:blipFill rotWithShape="1">
          <a:blip r:embed="rId2"/>
          <a:srcRect l="21875" t="24164" r="12435" b="11111"/>
          <a:stretch/>
        </p:blipFill>
        <p:spPr>
          <a:xfrm>
            <a:off x="1143000" y="844550"/>
            <a:ext cx="10476438" cy="5806462"/>
          </a:xfrm>
          <a:prstGeom prst="rect">
            <a:avLst/>
          </a:prstGeom>
        </p:spPr>
      </p:pic>
      <p:sp>
        <p:nvSpPr>
          <p:cNvPr id="6" name="CuadroTexto 5">
            <a:extLst>
              <a:ext uri="{FF2B5EF4-FFF2-40B4-BE49-F238E27FC236}">
                <a16:creationId xmlns:a16="http://schemas.microsoft.com/office/drawing/2014/main" id="{A243E2C3-7C81-4752-8536-0A299380B89C}"/>
              </a:ext>
            </a:extLst>
          </p:cNvPr>
          <p:cNvSpPr txBox="1"/>
          <p:nvPr/>
        </p:nvSpPr>
        <p:spPr>
          <a:xfrm>
            <a:off x="17228" y="6559550"/>
            <a:ext cx="9220200" cy="230832"/>
          </a:xfrm>
          <a:prstGeom prst="rect">
            <a:avLst/>
          </a:prstGeom>
          <a:noFill/>
        </p:spPr>
        <p:txBody>
          <a:bodyPr wrap="square">
            <a:spAutoFit/>
          </a:bodyPr>
          <a:lstStyle/>
          <a:p>
            <a:pPr algn="l"/>
            <a:r>
              <a:rPr lang="en-GB" sz="900" dirty="0">
                <a:solidFill>
                  <a:srgbClr val="003399"/>
                </a:solidFill>
                <a:effectLst/>
                <a:latin typeface="EC Square Sans Pro" panose="020B0506040000020004" pitchFamily="34" charset="0"/>
                <a:cs typeface="Arial" panose="020B0604020202020204" pitchFamily="34" charset="0"/>
                <a:hlinkClick r:id="rId3">
                  <a:extLst>
                    <a:ext uri="{A12FA001-AC4F-418D-AE19-62706E023703}">
                      <ahyp:hlinkClr xmlns:ahyp="http://schemas.microsoft.com/office/drawing/2018/hyperlinkcolor" val="tx"/>
                    </a:ext>
                  </a:extLst>
                </a:hlinkClick>
              </a:rPr>
              <a:t>Source: JIACRA III - Antimicrobial consumption and resistance in bacteria from humans and animals</a:t>
            </a:r>
            <a:endParaRPr lang="en-GB" sz="900" dirty="0">
              <a:solidFill>
                <a:srgbClr val="003399"/>
              </a:solidFill>
              <a:effectLst/>
              <a:latin typeface="EC Square Sans Pro" panose="020B0506040000020004" pitchFamily="34" charset="0"/>
              <a:cs typeface="Arial" panose="020B0604020202020204" pitchFamily="34" charset="0"/>
            </a:endParaRPr>
          </a:p>
        </p:txBody>
      </p:sp>
      <p:sp>
        <p:nvSpPr>
          <p:cNvPr id="5" name="Rectángulo: esquinas redondeadas 4">
            <a:extLst>
              <a:ext uri="{FF2B5EF4-FFF2-40B4-BE49-F238E27FC236}">
                <a16:creationId xmlns:a16="http://schemas.microsoft.com/office/drawing/2014/main" id="{2969B545-FD0C-4C03-9A86-015C2A4847FF}"/>
              </a:ext>
            </a:extLst>
          </p:cNvPr>
          <p:cNvSpPr/>
          <p:nvPr/>
        </p:nvSpPr>
        <p:spPr>
          <a:xfrm>
            <a:off x="0" y="1911350"/>
            <a:ext cx="12039600" cy="2286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026074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7A6FB7FA-AFD1-40F6-982C-C44B21CF11C4}"/>
              </a:ext>
            </a:extLst>
          </p:cNvPr>
          <p:cNvSpPr>
            <a:spLocks noGrp="1"/>
          </p:cNvSpPr>
          <p:nvPr>
            <p:ph type="body" sz="quarter" idx="10"/>
          </p:nvPr>
        </p:nvSpPr>
        <p:spPr/>
        <p:txBody>
          <a:bodyPr/>
          <a:lstStyle/>
          <a:p>
            <a:pPr marL="0" indent="0">
              <a:buNone/>
            </a:pPr>
            <a:r>
              <a:rPr lang="en-GB" dirty="0"/>
              <a:t>Consumption of </a:t>
            </a:r>
            <a:r>
              <a:rPr lang="en-GB" b="1" dirty="0"/>
              <a:t>tetracyclines</a:t>
            </a:r>
          </a:p>
          <a:p>
            <a:endParaRPr lang="en-GB" dirty="0"/>
          </a:p>
        </p:txBody>
      </p:sp>
      <p:pic>
        <p:nvPicPr>
          <p:cNvPr id="4" name="Imagen 3">
            <a:extLst>
              <a:ext uri="{FF2B5EF4-FFF2-40B4-BE49-F238E27FC236}">
                <a16:creationId xmlns:a16="http://schemas.microsoft.com/office/drawing/2014/main" id="{028B2AB9-291B-44BA-A0CA-CF872EE9540E}"/>
              </a:ext>
            </a:extLst>
          </p:cNvPr>
          <p:cNvPicPr>
            <a:picLocks noChangeAspect="1"/>
          </p:cNvPicPr>
          <p:nvPr/>
        </p:nvPicPr>
        <p:blipFill rotWithShape="1">
          <a:blip r:embed="rId3"/>
          <a:srcRect l="16250" t="23334" r="19375" b="11111"/>
          <a:stretch/>
        </p:blipFill>
        <p:spPr>
          <a:xfrm>
            <a:off x="1107483" y="844550"/>
            <a:ext cx="9977034" cy="5715000"/>
          </a:xfrm>
          <a:prstGeom prst="rect">
            <a:avLst/>
          </a:prstGeom>
        </p:spPr>
      </p:pic>
      <p:sp>
        <p:nvSpPr>
          <p:cNvPr id="6" name="CuadroTexto 5">
            <a:extLst>
              <a:ext uri="{FF2B5EF4-FFF2-40B4-BE49-F238E27FC236}">
                <a16:creationId xmlns:a16="http://schemas.microsoft.com/office/drawing/2014/main" id="{9A68C504-41F5-4208-B130-7789C318EA83}"/>
              </a:ext>
            </a:extLst>
          </p:cNvPr>
          <p:cNvSpPr txBox="1"/>
          <p:nvPr/>
        </p:nvSpPr>
        <p:spPr>
          <a:xfrm>
            <a:off x="17228" y="6559550"/>
            <a:ext cx="9220200" cy="230832"/>
          </a:xfrm>
          <a:prstGeom prst="rect">
            <a:avLst/>
          </a:prstGeom>
          <a:noFill/>
        </p:spPr>
        <p:txBody>
          <a:bodyPr wrap="square">
            <a:spAutoFit/>
          </a:bodyPr>
          <a:lstStyle/>
          <a:p>
            <a:pPr algn="l"/>
            <a:r>
              <a:rPr lang="en-GB" sz="900" dirty="0">
                <a:solidFill>
                  <a:srgbClr val="003399"/>
                </a:solidFill>
                <a:effectLst/>
                <a:latin typeface="EC Square Sans Pro" panose="020B0506040000020004" pitchFamily="34" charset="0"/>
                <a:cs typeface="Arial" panose="020B0604020202020204" pitchFamily="34" charset="0"/>
                <a:hlinkClick r:id="rId4">
                  <a:extLst>
                    <a:ext uri="{A12FA001-AC4F-418D-AE19-62706E023703}">
                      <ahyp:hlinkClr xmlns:ahyp="http://schemas.microsoft.com/office/drawing/2018/hyperlinkcolor" val="tx"/>
                    </a:ext>
                  </a:extLst>
                </a:hlinkClick>
              </a:rPr>
              <a:t>Source: JIACRA III - Antimicrobial consumption and resistance in bacteria from humans and animals</a:t>
            </a:r>
            <a:endParaRPr lang="en-GB" sz="900" dirty="0">
              <a:solidFill>
                <a:srgbClr val="003399"/>
              </a:solidFill>
              <a:effectLst/>
              <a:latin typeface="EC Square Sans Pro" panose="020B0506040000020004" pitchFamily="34" charset="0"/>
              <a:cs typeface="Arial" panose="020B0604020202020204" pitchFamily="34" charset="0"/>
            </a:endParaRPr>
          </a:p>
        </p:txBody>
      </p:sp>
      <p:sp>
        <p:nvSpPr>
          <p:cNvPr id="5" name="Rectángulo: esquinas redondeadas 4">
            <a:extLst>
              <a:ext uri="{FF2B5EF4-FFF2-40B4-BE49-F238E27FC236}">
                <a16:creationId xmlns:a16="http://schemas.microsoft.com/office/drawing/2014/main" id="{47B5D5B4-6C9D-4D88-849E-733CF60B0B38}"/>
              </a:ext>
            </a:extLst>
          </p:cNvPr>
          <p:cNvSpPr/>
          <p:nvPr/>
        </p:nvSpPr>
        <p:spPr>
          <a:xfrm>
            <a:off x="76200" y="1911350"/>
            <a:ext cx="12039600" cy="2286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860304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EA7A4201-8AA6-A250-A578-E785FB6D62B8}"/>
              </a:ext>
            </a:extLst>
          </p:cNvPr>
          <p:cNvSpPr>
            <a:spLocks noGrp="1"/>
          </p:cNvSpPr>
          <p:nvPr>
            <p:ph type="body" sz="quarter" idx="10"/>
          </p:nvPr>
        </p:nvSpPr>
        <p:spPr>
          <a:xfrm>
            <a:off x="3733800" y="158750"/>
            <a:ext cx="3857172" cy="685800"/>
          </a:xfrm>
        </p:spPr>
        <p:txBody>
          <a:bodyPr>
            <a:normAutofit/>
          </a:bodyPr>
          <a:lstStyle/>
          <a:p>
            <a:pPr marL="0" indent="0">
              <a:buNone/>
            </a:pPr>
            <a:r>
              <a:rPr lang="en-GB" sz="4000" b="1" dirty="0">
                <a:latin typeface="EC Square Sans Pro" panose="020B0506040000020004" pitchFamily="34" charset="0"/>
                <a:cs typeface="+mn-cs"/>
              </a:rPr>
              <a:t>Achievements</a:t>
            </a:r>
          </a:p>
        </p:txBody>
      </p:sp>
      <p:pic>
        <p:nvPicPr>
          <p:cNvPr id="6" name="Imagen 5">
            <a:extLst>
              <a:ext uri="{FF2B5EF4-FFF2-40B4-BE49-F238E27FC236}">
                <a16:creationId xmlns:a16="http://schemas.microsoft.com/office/drawing/2014/main" id="{FA7F78ED-CDB6-44F6-A041-001235AAB60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9600" y="1337524"/>
            <a:ext cx="7786914" cy="5533176"/>
          </a:xfrm>
          <a:prstGeom prst="rect">
            <a:avLst/>
          </a:prstGeom>
        </p:spPr>
      </p:pic>
      <p:sp>
        <p:nvSpPr>
          <p:cNvPr id="7" name="Rectángulo redondeado 13">
            <a:extLst>
              <a:ext uri="{FF2B5EF4-FFF2-40B4-BE49-F238E27FC236}">
                <a16:creationId xmlns:a16="http://schemas.microsoft.com/office/drawing/2014/main" id="{D8076120-9DAB-477A-884D-068AEEECE108}"/>
              </a:ext>
            </a:extLst>
          </p:cNvPr>
          <p:cNvSpPr/>
          <p:nvPr/>
        </p:nvSpPr>
        <p:spPr>
          <a:xfrm>
            <a:off x="586926" y="2498770"/>
            <a:ext cx="2504626" cy="1873159"/>
          </a:xfrm>
          <a:prstGeom prst="roundRect">
            <a:avLst>
              <a:gd name="adj" fmla="val 10"/>
            </a:avLst>
          </a:prstGeom>
          <a:solidFill>
            <a:srgbClr val="003399"/>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defRPr/>
            </a:pPr>
            <a:r>
              <a:rPr lang="en-GB" sz="3600" b="1" dirty="0">
                <a:solidFill>
                  <a:schemeClr val="bg1"/>
                </a:solidFill>
                <a:latin typeface="EC Square Sans Pro" panose="020B0506040000020004" pitchFamily="34" charset="0"/>
              </a:rPr>
              <a:t>Changes in average overall sales</a:t>
            </a:r>
            <a:endParaRPr lang="en-GB" sz="3600" b="1" kern="0" dirty="0">
              <a:solidFill>
                <a:schemeClr val="bg1"/>
              </a:solidFill>
              <a:latin typeface="EC Square Sans Pro" panose="020B0506040000020004" pitchFamily="34" charset="0"/>
            </a:endParaRPr>
          </a:p>
        </p:txBody>
      </p:sp>
      <p:pic>
        <p:nvPicPr>
          <p:cNvPr id="10" name="Gráfico 9" descr="Flecha: curva ligera con relleno sólido">
            <a:extLst>
              <a:ext uri="{FF2B5EF4-FFF2-40B4-BE49-F238E27FC236}">
                <a16:creationId xmlns:a16="http://schemas.microsoft.com/office/drawing/2014/main" id="{23FA7A3F-E347-4895-9C9D-1F5BF39ED134}"/>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192096">
            <a:off x="6872350" y="3755295"/>
            <a:ext cx="1263099" cy="1002207"/>
          </a:xfrm>
          <a:prstGeom prst="rect">
            <a:avLst/>
          </a:prstGeom>
        </p:spPr>
      </p:pic>
      <p:pic>
        <p:nvPicPr>
          <p:cNvPr id="12" name="Gráfico 11" descr="Cinta de premiación">
            <a:extLst>
              <a:ext uri="{FF2B5EF4-FFF2-40B4-BE49-F238E27FC236}">
                <a16:creationId xmlns:a16="http://schemas.microsoft.com/office/drawing/2014/main" id="{72FE7FBD-83B6-40A5-A33D-87821B4189F3}"/>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506200" y="4445201"/>
            <a:ext cx="1119725" cy="1119725"/>
          </a:xfrm>
          <a:prstGeom prst="rect">
            <a:avLst/>
          </a:prstGeom>
        </p:spPr>
      </p:pic>
      <p:sp>
        <p:nvSpPr>
          <p:cNvPr id="13" name="Marcador de texto 1">
            <a:extLst>
              <a:ext uri="{FF2B5EF4-FFF2-40B4-BE49-F238E27FC236}">
                <a16:creationId xmlns:a16="http://schemas.microsoft.com/office/drawing/2014/main" id="{D6CAC05F-9F34-4F5B-A379-552DA8DDFB51}"/>
              </a:ext>
            </a:extLst>
          </p:cNvPr>
          <p:cNvSpPr txBox="1">
            <a:spLocks/>
          </p:cNvSpPr>
          <p:nvPr/>
        </p:nvSpPr>
        <p:spPr>
          <a:xfrm>
            <a:off x="7605485" y="3913498"/>
            <a:ext cx="1919515" cy="81725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003399"/>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6000" b="1" dirty="0">
                <a:latin typeface="EC Square Sans Pro" panose="020B0506040000020004" pitchFamily="34" charset="0"/>
                <a:cs typeface="+mn-cs"/>
              </a:rPr>
              <a:t>45%</a:t>
            </a:r>
          </a:p>
        </p:txBody>
      </p:sp>
      <p:sp>
        <p:nvSpPr>
          <p:cNvPr id="3" name="CuadroTexto 2">
            <a:extLst>
              <a:ext uri="{FF2B5EF4-FFF2-40B4-BE49-F238E27FC236}">
                <a16:creationId xmlns:a16="http://schemas.microsoft.com/office/drawing/2014/main" id="{A33F3E35-C225-4C9C-8A96-03DF72B48998}"/>
              </a:ext>
            </a:extLst>
          </p:cNvPr>
          <p:cNvSpPr txBox="1"/>
          <p:nvPr/>
        </p:nvSpPr>
        <p:spPr>
          <a:xfrm>
            <a:off x="8763000" y="1728718"/>
            <a:ext cx="3124200" cy="1261884"/>
          </a:xfrm>
          <a:prstGeom prst="rect">
            <a:avLst/>
          </a:prstGeom>
          <a:noFill/>
        </p:spPr>
        <p:txBody>
          <a:bodyPr wrap="square" rtlCol="0">
            <a:spAutoFit/>
          </a:bodyPr>
          <a:lstStyle/>
          <a:p>
            <a:r>
              <a:rPr lang="en-GB" sz="2000" dirty="0"/>
              <a:t>The trend over the years shows a reduction of use of antimicrobials</a:t>
            </a:r>
          </a:p>
          <a:p>
            <a:r>
              <a:rPr lang="en-GB" sz="800" dirty="0"/>
              <a:t>Calculated by measuring the amount of antimicrobials used per kilo of meat produced over the years</a:t>
            </a:r>
          </a:p>
        </p:txBody>
      </p:sp>
    </p:spTree>
    <p:extLst>
      <p:ext uri="{BB962C8B-B14F-4D97-AF65-F5344CB8AC3E}">
        <p14:creationId xmlns:p14="http://schemas.microsoft.com/office/powerpoint/2010/main" val="42920252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1">
            <a:extLst>
              <a:ext uri="{FF2B5EF4-FFF2-40B4-BE49-F238E27FC236}">
                <a16:creationId xmlns:a16="http://schemas.microsoft.com/office/drawing/2014/main" id="{CB622346-CFA8-4216-AA4E-29E21F368F87}"/>
              </a:ext>
            </a:extLst>
          </p:cNvPr>
          <p:cNvSpPr>
            <a:spLocks noGrp="1"/>
          </p:cNvSpPr>
          <p:nvPr>
            <p:ph type="body" sz="quarter" idx="10"/>
          </p:nvPr>
        </p:nvSpPr>
        <p:spPr>
          <a:xfrm>
            <a:off x="304801" y="1377950"/>
            <a:ext cx="4038599" cy="2286000"/>
          </a:xfrm>
        </p:spPr>
        <p:txBody>
          <a:bodyPr>
            <a:normAutofit/>
          </a:bodyPr>
          <a:lstStyle/>
          <a:p>
            <a:pPr marL="0" indent="0">
              <a:buNone/>
            </a:pPr>
            <a:r>
              <a:rPr lang="en-GB" sz="4400" b="1" dirty="0"/>
              <a:t>Let’s apply the experience</a:t>
            </a:r>
          </a:p>
        </p:txBody>
      </p:sp>
      <p:pic>
        <p:nvPicPr>
          <p:cNvPr id="5" name="Imagen 4">
            <a:extLst>
              <a:ext uri="{FF2B5EF4-FFF2-40B4-BE49-F238E27FC236}">
                <a16:creationId xmlns:a16="http://schemas.microsoft.com/office/drawing/2014/main" id="{9AC3740D-7416-4E3D-A2E9-DE1480BE8C6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08365" y="920750"/>
            <a:ext cx="6183636" cy="2888409"/>
          </a:xfrm>
          <a:prstGeom prst="rect">
            <a:avLst/>
          </a:prstGeom>
        </p:spPr>
      </p:pic>
      <p:pic>
        <p:nvPicPr>
          <p:cNvPr id="8" name="Imagen 7">
            <a:extLst>
              <a:ext uri="{FF2B5EF4-FFF2-40B4-BE49-F238E27FC236}">
                <a16:creationId xmlns:a16="http://schemas.microsoft.com/office/drawing/2014/main" id="{F95663AE-E1A2-4496-AA9A-E04040509BE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99748" y="3810167"/>
            <a:ext cx="6207278" cy="3060533"/>
          </a:xfrm>
          <a:prstGeom prst="rect">
            <a:avLst/>
          </a:prstGeom>
        </p:spPr>
      </p:pic>
      <p:pic>
        <p:nvPicPr>
          <p:cNvPr id="10" name="Imagen 9">
            <a:extLst>
              <a:ext uri="{FF2B5EF4-FFF2-40B4-BE49-F238E27FC236}">
                <a16:creationId xmlns:a16="http://schemas.microsoft.com/office/drawing/2014/main" id="{E6E85D82-15B7-472F-B606-369F10CBDC0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0053" y="3831551"/>
            <a:ext cx="5956361" cy="3035807"/>
          </a:xfrm>
          <a:prstGeom prst="rect">
            <a:avLst/>
          </a:prstGeom>
        </p:spPr>
      </p:pic>
    </p:spTree>
    <p:extLst>
      <p:ext uri="{BB962C8B-B14F-4D97-AF65-F5344CB8AC3E}">
        <p14:creationId xmlns:p14="http://schemas.microsoft.com/office/powerpoint/2010/main" val="28475715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0F1D7E46-E490-491E-997D-6B0E085B3913}"/>
              </a:ext>
            </a:extLst>
          </p:cNvPr>
          <p:cNvSpPr txBox="1"/>
          <p:nvPr/>
        </p:nvSpPr>
        <p:spPr>
          <a:xfrm>
            <a:off x="6705600" y="1225550"/>
            <a:ext cx="5486400" cy="1569660"/>
          </a:xfrm>
          <a:prstGeom prst="rect">
            <a:avLst/>
          </a:prstGeom>
          <a:solidFill>
            <a:schemeClr val="bg1"/>
          </a:solidFill>
        </p:spPr>
        <p:txBody>
          <a:bodyPr wrap="square" rtlCol="0">
            <a:spAutoFit/>
          </a:bodyPr>
          <a:lstStyle/>
          <a:p>
            <a:r>
              <a:rPr lang="en-GB" sz="2400" i="1" dirty="0">
                <a:latin typeface="EC Square Sans Pro" panose="020B0506040000020004" pitchFamily="34" charset="0"/>
              </a:rPr>
              <a:t>Example 1 </a:t>
            </a:r>
          </a:p>
          <a:p>
            <a:r>
              <a:rPr lang="en-GB" sz="2400" dirty="0">
                <a:latin typeface="EC Square Sans Pro" panose="020B0506040000020004" pitchFamily="34" charset="0"/>
              </a:rPr>
              <a:t>Trends in  </a:t>
            </a:r>
            <a:r>
              <a:rPr lang="en-GB" sz="2400" b="1" dirty="0">
                <a:latin typeface="EC Square Sans Pro" panose="020B0506040000020004" pitchFamily="34" charset="0"/>
              </a:rPr>
              <a:t>resistance</a:t>
            </a:r>
            <a:r>
              <a:rPr lang="en-GB" sz="2400" dirty="0">
                <a:latin typeface="EC Square Sans Pro" panose="020B0506040000020004" pitchFamily="34" charset="0"/>
              </a:rPr>
              <a:t> to selected </a:t>
            </a:r>
            <a:r>
              <a:rPr lang="en-GB" sz="2400" b="1" dirty="0">
                <a:latin typeface="EC Square Sans Pro" panose="020B0506040000020004" pitchFamily="34" charset="0"/>
              </a:rPr>
              <a:t>antimicrobials </a:t>
            </a:r>
            <a:r>
              <a:rPr lang="en-GB" sz="2400" dirty="0">
                <a:latin typeface="EC Square Sans Pro" panose="020B0506040000020004" pitchFamily="34" charset="0"/>
              </a:rPr>
              <a:t>in indicator </a:t>
            </a:r>
            <a:r>
              <a:rPr lang="en-GB" sz="2400" b="1" i="1" dirty="0">
                <a:latin typeface="EC Square Sans Pro" panose="020B0506040000020004" pitchFamily="34" charset="0"/>
              </a:rPr>
              <a:t>E. coli </a:t>
            </a:r>
            <a:r>
              <a:rPr lang="en-GB" sz="2400" dirty="0">
                <a:latin typeface="EC Square Sans Pro" panose="020B0506040000020004" pitchFamily="34" charset="0"/>
              </a:rPr>
              <a:t>from </a:t>
            </a:r>
            <a:r>
              <a:rPr lang="en-GB" sz="2400" b="1" dirty="0">
                <a:latin typeface="EC Square Sans Pro" panose="020B0506040000020004" pitchFamily="34" charset="0"/>
              </a:rPr>
              <a:t>pigs,</a:t>
            </a:r>
            <a:r>
              <a:rPr lang="en-GB" sz="2400" dirty="0">
                <a:latin typeface="EC Square Sans Pro" panose="020B0506040000020004" pitchFamily="34" charset="0"/>
              </a:rPr>
              <a:t> 2009-2021</a:t>
            </a:r>
          </a:p>
        </p:txBody>
      </p:sp>
      <p:pic>
        <p:nvPicPr>
          <p:cNvPr id="9" name="Imagen 8">
            <a:extLst>
              <a:ext uri="{FF2B5EF4-FFF2-40B4-BE49-F238E27FC236}">
                <a16:creationId xmlns:a16="http://schemas.microsoft.com/office/drawing/2014/main" id="{5D9129BE-E756-4321-93ED-2C020193A78C}"/>
              </a:ext>
            </a:extLst>
          </p:cNvPr>
          <p:cNvPicPr>
            <a:picLocks noChangeAspect="1"/>
          </p:cNvPicPr>
          <p:nvPr/>
        </p:nvPicPr>
        <p:blipFill rotWithShape="1">
          <a:blip r:embed="rId3"/>
          <a:srcRect l="9375" t="15149" r="25000" b="17074"/>
          <a:stretch/>
        </p:blipFill>
        <p:spPr>
          <a:xfrm>
            <a:off x="609600" y="24493"/>
            <a:ext cx="4953000" cy="2877457"/>
          </a:xfrm>
          <a:prstGeom prst="rect">
            <a:avLst/>
          </a:prstGeom>
        </p:spPr>
      </p:pic>
      <p:pic>
        <p:nvPicPr>
          <p:cNvPr id="11" name="Imagen 10">
            <a:extLst>
              <a:ext uri="{FF2B5EF4-FFF2-40B4-BE49-F238E27FC236}">
                <a16:creationId xmlns:a16="http://schemas.microsoft.com/office/drawing/2014/main" id="{16882E40-365D-4376-B28F-4F2BCF9AFBD2}"/>
              </a:ext>
            </a:extLst>
          </p:cNvPr>
          <p:cNvPicPr>
            <a:picLocks noChangeAspect="1"/>
          </p:cNvPicPr>
          <p:nvPr/>
        </p:nvPicPr>
        <p:blipFill rotWithShape="1">
          <a:blip r:embed="rId4"/>
          <a:srcRect l="21250" t="12223" r="21250" b="11111"/>
          <a:stretch/>
        </p:blipFill>
        <p:spPr>
          <a:xfrm>
            <a:off x="457200" y="2933174"/>
            <a:ext cx="5183683" cy="3887762"/>
          </a:xfrm>
          <a:prstGeom prst="rect">
            <a:avLst/>
          </a:prstGeom>
        </p:spPr>
      </p:pic>
      <p:sp>
        <p:nvSpPr>
          <p:cNvPr id="12" name="Flecha: a la derecha 11">
            <a:extLst>
              <a:ext uri="{FF2B5EF4-FFF2-40B4-BE49-F238E27FC236}">
                <a16:creationId xmlns:a16="http://schemas.microsoft.com/office/drawing/2014/main" id="{8017EBE3-34DE-4162-9126-D8A604F56D6C}"/>
              </a:ext>
            </a:extLst>
          </p:cNvPr>
          <p:cNvSpPr/>
          <p:nvPr/>
        </p:nvSpPr>
        <p:spPr>
          <a:xfrm>
            <a:off x="5793283" y="6349172"/>
            <a:ext cx="836117" cy="381000"/>
          </a:xfrm>
          <a:prstGeom prst="rightArrow">
            <a:avLst/>
          </a:prstGeom>
          <a:solidFill>
            <a:srgbClr val="00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ángulo 19">
            <a:extLst>
              <a:ext uri="{FF2B5EF4-FFF2-40B4-BE49-F238E27FC236}">
                <a16:creationId xmlns:a16="http://schemas.microsoft.com/office/drawing/2014/main" id="{1FB6C07D-7E22-4458-859A-9C9B83464ADD}"/>
              </a:ext>
            </a:extLst>
          </p:cNvPr>
          <p:cNvSpPr/>
          <p:nvPr/>
        </p:nvSpPr>
        <p:spPr>
          <a:xfrm>
            <a:off x="6803360" y="3758372"/>
            <a:ext cx="836116" cy="80697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ángulo 20">
            <a:extLst>
              <a:ext uri="{FF2B5EF4-FFF2-40B4-BE49-F238E27FC236}">
                <a16:creationId xmlns:a16="http://schemas.microsoft.com/office/drawing/2014/main" id="{489964A2-2769-4B75-A955-93ABB5737C66}"/>
              </a:ext>
            </a:extLst>
          </p:cNvPr>
          <p:cNvSpPr/>
          <p:nvPr/>
        </p:nvSpPr>
        <p:spPr>
          <a:xfrm>
            <a:off x="6803360" y="4520372"/>
            <a:ext cx="836116" cy="806976"/>
          </a:xfrm>
          <a:prstGeom prst="rect">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ángulo 21">
            <a:extLst>
              <a:ext uri="{FF2B5EF4-FFF2-40B4-BE49-F238E27FC236}">
                <a16:creationId xmlns:a16="http://schemas.microsoft.com/office/drawing/2014/main" id="{30BFF1A5-9713-43EA-9A0C-9B4A59CC232D}"/>
              </a:ext>
            </a:extLst>
          </p:cNvPr>
          <p:cNvSpPr/>
          <p:nvPr/>
        </p:nvSpPr>
        <p:spPr>
          <a:xfrm>
            <a:off x="6803360" y="5313596"/>
            <a:ext cx="836116" cy="806976"/>
          </a:xfrm>
          <a:prstGeom prst="rect">
            <a:avLst/>
          </a:prstGeom>
          <a:solidFill>
            <a:srgbClr val="3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ángulo 22">
            <a:extLst>
              <a:ext uri="{FF2B5EF4-FFF2-40B4-BE49-F238E27FC236}">
                <a16:creationId xmlns:a16="http://schemas.microsoft.com/office/drawing/2014/main" id="{3B543019-BBCD-4B65-95D9-EBC59BEDDC62}"/>
              </a:ext>
            </a:extLst>
          </p:cNvPr>
          <p:cNvSpPr/>
          <p:nvPr/>
        </p:nvSpPr>
        <p:spPr>
          <a:xfrm>
            <a:off x="6803360" y="6081946"/>
            <a:ext cx="836116" cy="806976"/>
          </a:xfrm>
          <a:prstGeom prst="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Conector recto de flecha 26">
            <a:extLst>
              <a:ext uri="{FF2B5EF4-FFF2-40B4-BE49-F238E27FC236}">
                <a16:creationId xmlns:a16="http://schemas.microsoft.com/office/drawing/2014/main" id="{53205C0D-5519-4140-BF17-86956B703A98}"/>
              </a:ext>
            </a:extLst>
          </p:cNvPr>
          <p:cNvCxnSpPr/>
          <p:nvPr/>
        </p:nvCxnSpPr>
        <p:spPr>
          <a:xfrm>
            <a:off x="7069018" y="6282497"/>
            <a:ext cx="304800" cy="38100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ector recto de flecha 27">
            <a:extLst>
              <a:ext uri="{FF2B5EF4-FFF2-40B4-BE49-F238E27FC236}">
                <a16:creationId xmlns:a16="http://schemas.microsoft.com/office/drawing/2014/main" id="{FC6A06C5-954C-4B11-B8E4-1879F3224AEE}"/>
              </a:ext>
            </a:extLst>
          </p:cNvPr>
          <p:cNvCxnSpPr>
            <a:cxnSpLocks/>
          </p:cNvCxnSpPr>
          <p:nvPr/>
        </p:nvCxnSpPr>
        <p:spPr>
          <a:xfrm>
            <a:off x="7013054" y="4786572"/>
            <a:ext cx="434172" cy="266043"/>
          </a:xfrm>
          <a:prstGeom prst="straightConnector1">
            <a:avLst/>
          </a:prstGeom>
          <a:ln w="38100">
            <a:solidFill>
              <a:srgbClr val="2C747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ector recto de flecha 28">
            <a:extLst>
              <a:ext uri="{FF2B5EF4-FFF2-40B4-BE49-F238E27FC236}">
                <a16:creationId xmlns:a16="http://schemas.microsoft.com/office/drawing/2014/main" id="{1057F1BB-DFDF-4FE5-84D4-880E28C6582B}"/>
              </a:ext>
            </a:extLst>
          </p:cNvPr>
          <p:cNvCxnSpPr/>
          <p:nvPr/>
        </p:nvCxnSpPr>
        <p:spPr>
          <a:xfrm>
            <a:off x="7103183" y="3897283"/>
            <a:ext cx="304800" cy="381000"/>
          </a:xfrm>
          <a:prstGeom prst="straightConnector1">
            <a:avLst/>
          </a:prstGeom>
          <a:ln w="38100">
            <a:solidFill>
              <a:srgbClr val="2C747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ector recto de flecha 29">
            <a:extLst>
              <a:ext uri="{FF2B5EF4-FFF2-40B4-BE49-F238E27FC236}">
                <a16:creationId xmlns:a16="http://schemas.microsoft.com/office/drawing/2014/main" id="{4556AB43-11D6-44A5-8CCC-8AF4AF0F75BD}"/>
              </a:ext>
            </a:extLst>
          </p:cNvPr>
          <p:cNvCxnSpPr>
            <a:cxnSpLocks/>
          </p:cNvCxnSpPr>
          <p:nvPr/>
        </p:nvCxnSpPr>
        <p:spPr>
          <a:xfrm>
            <a:off x="6987436" y="5721350"/>
            <a:ext cx="480164" cy="0"/>
          </a:xfrm>
          <a:prstGeom prst="straightConnector1">
            <a:avLst/>
          </a:prstGeom>
          <a:ln w="38100">
            <a:solidFill>
              <a:srgbClr val="2C7470"/>
            </a:solidFill>
            <a:tailEnd type="triangle"/>
          </a:ln>
        </p:spPr>
        <p:style>
          <a:lnRef idx="1">
            <a:schemeClr val="accent1"/>
          </a:lnRef>
          <a:fillRef idx="0">
            <a:schemeClr val="accent1"/>
          </a:fillRef>
          <a:effectRef idx="0">
            <a:schemeClr val="accent1"/>
          </a:effectRef>
          <a:fontRef idx="minor">
            <a:schemeClr val="tx1"/>
          </a:fontRef>
        </p:style>
      </p:cxnSp>
      <p:sp>
        <p:nvSpPr>
          <p:cNvPr id="34" name="CuadroTexto 33">
            <a:extLst>
              <a:ext uri="{FF2B5EF4-FFF2-40B4-BE49-F238E27FC236}">
                <a16:creationId xmlns:a16="http://schemas.microsoft.com/office/drawing/2014/main" id="{63EDC7F7-5CA2-407A-86E7-DB8A88FB7ADB}"/>
              </a:ext>
            </a:extLst>
          </p:cNvPr>
          <p:cNvSpPr txBox="1"/>
          <p:nvPr/>
        </p:nvSpPr>
        <p:spPr>
          <a:xfrm>
            <a:off x="7687340" y="2754789"/>
            <a:ext cx="4047460" cy="4185761"/>
          </a:xfrm>
          <a:prstGeom prst="rect">
            <a:avLst/>
          </a:prstGeom>
          <a:noFill/>
        </p:spPr>
        <p:txBody>
          <a:bodyPr wrap="square">
            <a:spAutoFit/>
          </a:bodyPr>
          <a:lstStyle/>
          <a:p>
            <a:r>
              <a:rPr lang="en-GB" sz="3200" dirty="0">
                <a:latin typeface="EC Square Sans Pro" panose="020B0506040000020004" pitchFamily="34" charset="0"/>
              </a:rPr>
              <a:t>Resistance to:</a:t>
            </a:r>
          </a:p>
          <a:p>
            <a:endParaRPr lang="en-GB" sz="3200" dirty="0">
              <a:latin typeface="EC Square Sans Pro" panose="020B0506040000020004" pitchFamily="34" charset="0"/>
            </a:endParaRPr>
          </a:p>
          <a:p>
            <a:r>
              <a:rPr lang="en-GB" sz="3200" dirty="0">
                <a:latin typeface="EC Square Sans Pro" panose="020B0506040000020004" pitchFamily="34" charset="0"/>
              </a:rPr>
              <a:t>ampicillin (AMP)</a:t>
            </a:r>
          </a:p>
          <a:p>
            <a:endParaRPr lang="en-GB" sz="2400" dirty="0">
              <a:latin typeface="EC Square Sans Pro" panose="020B0506040000020004" pitchFamily="34" charset="0"/>
            </a:endParaRPr>
          </a:p>
          <a:p>
            <a:r>
              <a:rPr lang="en-GB" sz="3200" dirty="0">
                <a:latin typeface="EC Square Sans Pro" panose="020B0506040000020004" pitchFamily="34" charset="0"/>
              </a:rPr>
              <a:t>cefotaxime (CTX)</a:t>
            </a:r>
          </a:p>
          <a:p>
            <a:endParaRPr lang="en-GB" dirty="0">
              <a:latin typeface="EC Square Sans Pro" panose="020B0506040000020004" pitchFamily="34" charset="0"/>
            </a:endParaRPr>
          </a:p>
          <a:p>
            <a:r>
              <a:rPr lang="en-GB" sz="3200" dirty="0">
                <a:latin typeface="EC Square Sans Pro" panose="020B0506040000020004" pitchFamily="34" charset="0"/>
              </a:rPr>
              <a:t>ciprofloxacin (CIP)</a:t>
            </a:r>
          </a:p>
          <a:p>
            <a:endParaRPr lang="en-GB" sz="2800" dirty="0">
              <a:latin typeface="EC Square Sans Pro" panose="020B0506040000020004" pitchFamily="34" charset="0"/>
            </a:endParaRPr>
          </a:p>
          <a:p>
            <a:r>
              <a:rPr lang="en-GB" sz="3200" dirty="0">
                <a:latin typeface="EC Square Sans Pro" panose="020B0506040000020004" pitchFamily="34" charset="0"/>
              </a:rPr>
              <a:t>tetracycline (TET)</a:t>
            </a:r>
            <a:endParaRPr lang="en-GB" sz="3200" dirty="0"/>
          </a:p>
        </p:txBody>
      </p:sp>
      <p:sp>
        <p:nvSpPr>
          <p:cNvPr id="36" name="Rectángulo 35">
            <a:extLst>
              <a:ext uri="{FF2B5EF4-FFF2-40B4-BE49-F238E27FC236}">
                <a16:creationId xmlns:a16="http://schemas.microsoft.com/office/drawing/2014/main" id="{DCB2D1E1-4A0B-4550-8390-93E46C707E93}"/>
              </a:ext>
            </a:extLst>
          </p:cNvPr>
          <p:cNvSpPr/>
          <p:nvPr/>
        </p:nvSpPr>
        <p:spPr>
          <a:xfrm>
            <a:off x="4343400" y="5838299"/>
            <a:ext cx="1345347" cy="103240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ángulo 36">
            <a:extLst>
              <a:ext uri="{FF2B5EF4-FFF2-40B4-BE49-F238E27FC236}">
                <a16:creationId xmlns:a16="http://schemas.microsoft.com/office/drawing/2014/main" id="{9ACFE1DB-F97D-41CC-A5E0-4B7C1D478ED7}"/>
              </a:ext>
            </a:extLst>
          </p:cNvPr>
          <p:cNvSpPr/>
          <p:nvPr/>
        </p:nvSpPr>
        <p:spPr>
          <a:xfrm>
            <a:off x="4295536" y="958850"/>
            <a:ext cx="1345347" cy="103240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Marcador de texto 1">
            <a:extLst>
              <a:ext uri="{FF2B5EF4-FFF2-40B4-BE49-F238E27FC236}">
                <a16:creationId xmlns:a16="http://schemas.microsoft.com/office/drawing/2014/main" id="{2C162787-737E-4910-BB3F-5D2442DB82D2}"/>
              </a:ext>
            </a:extLst>
          </p:cNvPr>
          <p:cNvSpPr>
            <a:spLocks noGrp="1"/>
          </p:cNvSpPr>
          <p:nvPr>
            <p:ph type="body" sz="quarter" idx="10"/>
          </p:nvPr>
        </p:nvSpPr>
        <p:spPr>
          <a:xfrm>
            <a:off x="6693941" y="615950"/>
            <a:ext cx="3440659" cy="685800"/>
          </a:xfrm>
          <a:solidFill>
            <a:schemeClr val="bg1"/>
          </a:solidFill>
        </p:spPr>
        <p:txBody>
          <a:bodyPr>
            <a:normAutofit/>
          </a:bodyPr>
          <a:lstStyle/>
          <a:p>
            <a:pPr marL="0" indent="0">
              <a:buNone/>
            </a:pPr>
            <a:r>
              <a:rPr lang="en-GB" sz="4000" b="1" dirty="0">
                <a:latin typeface="EC Square Sans Pro" panose="020B0506040000020004" pitchFamily="34" charset="0"/>
                <a:cs typeface="+mn-cs"/>
              </a:rPr>
              <a:t>Achievements</a:t>
            </a:r>
          </a:p>
        </p:txBody>
      </p:sp>
      <p:pic>
        <p:nvPicPr>
          <p:cNvPr id="39" name="Picture 2" descr="Silhouette of a pig Royalty Free Vector Image - VectorStock">
            <a:extLst>
              <a:ext uri="{FF2B5EF4-FFF2-40B4-BE49-F238E27FC236}">
                <a16:creationId xmlns:a16="http://schemas.microsoft.com/office/drawing/2014/main" id="{EBF0B977-D2E8-488C-A7E6-CD93C1D140E0}"/>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1844" t="18131" r="2411" b="24735"/>
          <a:stretch/>
        </p:blipFill>
        <p:spPr bwMode="auto">
          <a:xfrm flipH="1">
            <a:off x="5974908" y="2368550"/>
            <a:ext cx="578291" cy="38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11909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AB4B412-712F-449D-BC76-68811EC6DAF8}"/>
              </a:ext>
            </a:extLst>
          </p:cNvPr>
          <p:cNvPicPr>
            <a:picLocks noChangeAspect="1"/>
          </p:cNvPicPr>
          <p:nvPr/>
        </p:nvPicPr>
        <p:blipFill rotWithShape="1">
          <a:blip r:embed="rId3"/>
          <a:srcRect l="21876" t="17778" r="26874" b="24444"/>
          <a:stretch/>
        </p:blipFill>
        <p:spPr>
          <a:xfrm>
            <a:off x="609600" y="0"/>
            <a:ext cx="4578349" cy="2903343"/>
          </a:xfrm>
          <a:prstGeom prst="rect">
            <a:avLst/>
          </a:prstGeom>
        </p:spPr>
      </p:pic>
      <p:pic>
        <p:nvPicPr>
          <p:cNvPr id="6" name="Imagen 5">
            <a:extLst>
              <a:ext uri="{FF2B5EF4-FFF2-40B4-BE49-F238E27FC236}">
                <a16:creationId xmlns:a16="http://schemas.microsoft.com/office/drawing/2014/main" id="{70825DA7-AD28-42AD-9061-E4E089157D3F}"/>
              </a:ext>
            </a:extLst>
          </p:cNvPr>
          <p:cNvPicPr>
            <a:picLocks noChangeAspect="1"/>
          </p:cNvPicPr>
          <p:nvPr/>
        </p:nvPicPr>
        <p:blipFill rotWithShape="1">
          <a:blip r:embed="rId4"/>
          <a:srcRect l="21876" t="13333" r="26874" b="10000"/>
          <a:stretch/>
        </p:blipFill>
        <p:spPr>
          <a:xfrm>
            <a:off x="635000" y="2903343"/>
            <a:ext cx="4546600" cy="3825797"/>
          </a:xfrm>
          <a:prstGeom prst="rect">
            <a:avLst/>
          </a:prstGeom>
        </p:spPr>
      </p:pic>
      <p:sp>
        <p:nvSpPr>
          <p:cNvPr id="7" name="Rectángulo 6">
            <a:extLst>
              <a:ext uri="{FF2B5EF4-FFF2-40B4-BE49-F238E27FC236}">
                <a16:creationId xmlns:a16="http://schemas.microsoft.com/office/drawing/2014/main" id="{987E8B90-0636-4775-A4B6-54F8D0D1394F}"/>
              </a:ext>
            </a:extLst>
          </p:cNvPr>
          <p:cNvSpPr/>
          <p:nvPr/>
        </p:nvSpPr>
        <p:spPr>
          <a:xfrm>
            <a:off x="4114800" y="5797550"/>
            <a:ext cx="1371600" cy="93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ángulo 7">
            <a:extLst>
              <a:ext uri="{FF2B5EF4-FFF2-40B4-BE49-F238E27FC236}">
                <a16:creationId xmlns:a16="http://schemas.microsoft.com/office/drawing/2014/main" id="{AD45A128-5E65-418F-930D-D2507A9F25E5}"/>
              </a:ext>
            </a:extLst>
          </p:cNvPr>
          <p:cNvSpPr/>
          <p:nvPr/>
        </p:nvSpPr>
        <p:spPr>
          <a:xfrm>
            <a:off x="2971800" y="5755749"/>
            <a:ext cx="1345347" cy="103240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uadroTexto 8">
            <a:extLst>
              <a:ext uri="{FF2B5EF4-FFF2-40B4-BE49-F238E27FC236}">
                <a16:creationId xmlns:a16="http://schemas.microsoft.com/office/drawing/2014/main" id="{F47A1701-2789-4212-AA97-C4DE1A2FD870}"/>
              </a:ext>
            </a:extLst>
          </p:cNvPr>
          <p:cNvSpPr txBox="1"/>
          <p:nvPr/>
        </p:nvSpPr>
        <p:spPr>
          <a:xfrm>
            <a:off x="6705600" y="1256090"/>
            <a:ext cx="5181600" cy="1569660"/>
          </a:xfrm>
          <a:prstGeom prst="rect">
            <a:avLst/>
          </a:prstGeom>
          <a:solidFill>
            <a:schemeClr val="bg1"/>
          </a:solidFill>
        </p:spPr>
        <p:txBody>
          <a:bodyPr wrap="square" rtlCol="0">
            <a:spAutoFit/>
          </a:bodyPr>
          <a:lstStyle/>
          <a:p>
            <a:r>
              <a:rPr lang="en-GB" sz="2400" i="1" dirty="0">
                <a:latin typeface="EC Square Sans Pro" panose="020B0506040000020004" pitchFamily="34" charset="0"/>
              </a:rPr>
              <a:t>Example 2</a:t>
            </a:r>
            <a:r>
              <a:rPr lang="en-GB" sz="2400" dirty="0">
                <a:latin typeface="EC Square Sans Pro" panose="020B0506040000020004" pitchFamily="34" charset="0"/>
              </a:rPr>
              <a:t> </a:t>
            </a:r>
          </a:p>
          <a:p>
            <a:r>
              <a:rPr lang="en-GB" sz="2400" dirty="0">
                <a:latin typeface="EC Square Sans Pro" panose="020B0506040000020004" pitchFamily="34" charset="0"/>
              </a:rPr>
              <a:t>Trends in  </a:t>
            </a:r>
            <a:r>
              <a:rPr lang="en-GB" sz="2400" b="1" dirty="0">
                <a:latin typeface="EC Square Sans Pro" panose="020B0506040000020004" pitchFamily="34" charset="0"/>
              </a:rPr>
              <a:t>resistance </a:t>
            </a:r>
            <a:r>
              <a:rPr lang="en-GB" sz="2400" dirty="0">
                <a:latin typeface="EC Square Sans Pro" panose="020B0506040000020004" pitchFamily="34" charset="0"/>
              </a:rPr>
              <a:t>to selected </a:t>
            </a:r>
            <a:r>
              <a:rPr lang="en-GB" sz="2400" b="1" dirty="0">
                <a:latin typeface="EC Square Sans Pro" panose="020B0506040000020004" pitchFamily="34" charset="0"/>
              </a:rPr>
              <a:t>antimicrobials</a:t>
            </a:r>
            <a:r>
              <a:rPr lang="en-GB" sz="2400" dirty="0">
                <a:latin typeface="EC Square Sans Pro" panose="020B0506040000020004" pitchFamily="34" charset="0"/>
              </a:rPr>
              <a:t> in indicator </a:t>
            </a:r>
            <a:r>
              <a:rPr lang="en-GB" sz="2400" b="1" i="1" dirty="0">
                <a:latin typeface="EC Square Sans Pro" panose="020B0506040000020004" pitchFamily="34" charset="0"/>
              </a:rPr>
              <a:t>E. coli </a:t>
            </a:r>
            <a:r>
              <a:rPr lang="en-GB" sz="2400" b="1" dirty="0">
                <a:latin typeface="EC Square Sans Pro" panose="020B0506040000020004" pitchFamily="34" charset="0"/>
              </a:rPr>
              <a:t>from broilers</a:t>
            </a:r>
            <a:r>
              <a:rPr lang="en-GB" sz="2400" dirty="0">
                <a:latin typeface="EC Square Sans Pro" panose="020B0506040000020004" pitchFamily="34" charset="0"/>
              </a:rPr>
              <a:t>, 2009-2021</a:t>
            </a:r>
          </a:p>
        </p:txBody>
      </p:sp>
      <p:sp>
        <p:nvSpPr>
          <p:cNvPr id="10" name="Flecha: a la derecha 9">
            <a:extLst>
              <a:ext uri="{FF2B5EF4-FFF2-40B4-BE49-F238E27FC236}">
                <a16:creationId xmlns:a16="http://schemas.microsoft.com/office/drawing/2014/main" id="{DC06A3C1-7751-4FDF-AABF-B232759E36CD}"/>
              </a:ext>
            </a:extLst>
          </p:cNvPr>
          <p:cNvSpPr/>
          <p:nvPr/>
        </p:nvSpPr>
        <p:spPr>
          <a:xfrm>
            <a:off x="4788941" y="6126820"/>
            <a:ext cx="836117" cy="381000"/>
          </a:xfrm>
          <a:prstGeom prst="rightArrow">
            <a:avLst/>
          </a:prstGeom>
          <a:solidFill>
            <a:srgbClr val="00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ángulo 10">
            <a:extLst>
              <a:ext uri="{FF2B5EF4-FFF2-40B4-BE49-F238E27FC236}">
                <a16:creationId xmlns:a16="http://schemas.microsoft.com/office/drawing/2014/main" id="{4E2FBD77-7D5E-4A23-A218-63328DC08C75}"/>
              </a:ext>
            </a:extLst>
          </p:cNvPr>
          <p:cNvSpPr/>
          <p:nvPr/>
        </p:nvSpPr>
        <p:spPr>
          <a:xfrm>
            <a:off x="6803360" y="3740150"/>
            <a:ext cx="836116" cy="80697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ángulo 11">
            <a:extLst>
              <a:ext uri="{FF2B5EF4-FFF2-40B4-BE49-F238E27FC236}">
                <a16:creationId xmlns:a16="http://schemas.microsoft.com/office/drawing/2014/main" id="{4C123E22-4D64-430F-A482-9C24E3741219}"/>
              </a:ext>
            </a:extLst>
          </p:cNvPr>
          <p:cNvSpPr/>
          <p:nvPr/>
        </p:nvSpPr>
        <p:spPr>
          <a:xfrm>
            <a:off x="6803360" y="4502150"/>
            <a:ext cx="836116" cy="806976"/>
          </a:xfrm>
          <a:prstGeom prst="rect">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ángulo 12">
            <a:extLst>
              <a:ext uri="{FF2B5EF4-FFF2-40B4-BE49-F238E27FC236}">
                <a16:creationId xmlns:a16="http://schemas.microsoft.com/office/drawing/2014/main" id="{08F299C5-2809-4B40-A0C8-524CB94E8227}"/>
              </a:ext>
            </a:extLst>
          </p:cNvPr>
          <p:cNvSpPr/>
          <p:nvPr/>
        </p:nvSpPr>
        <p:spPr>
          <a:xfrm>
            <a:off x="6803360" y="5295374"/>
            <a:ext cx="836116" cy="806976"/>
          </a:xfrm>
          <a:prstGeom prst="rect">
            <a:avLst/>
          </a:prstGeom>
          <a:solidFill>
            <a:srgbClr val="3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ángulo 13">
            <a:extLst>
              <a:ext uri="{FF2B5EF4-FFF2-40B4-BE49-F238E27FC236}">
                <a16:creationId xmlns:a16="http://schemas.microsoft.com/office/drawing/2014/main" id="{F76FD2DC-3CBF-4B07-99C2-A30BBEE4494A}"/>
              </a:ext>
            </a:extLst>
          </p:cNvPr>
          <p:cNvSpPr/>
          <p:nvPr/>
        </p:nvSpPr>
        <p:spPr>
          <a:xfrm>
            <a:off x="6803360" y="6063724"/>
            <a:ext cx="836116" cy="806976"/>
          </a:xfrm>
          <a:prstGeom prst="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Conector recto de flecha 14">
            <a:extLst>
              <a:ext uri="{FF2B5EF4-FFF2-40B4-BE49-F238E27FC236}">
                <a16:creationId xmlns:a16="http://schemas.microsoft.com/office/drawing/2014/main" id="{6D7C9DC3-72B3-44A6-82B1-A5EFA5F9FB11}"/>
              </a:ext>
            </a:extLst>
          </p:cNvPr>
          <p:cNvCxnSpPr/>
          <p:nvPr/>
        </p:nvCxnSpPr>
        <p:spPr>
          <a:xfrm>
            <a:off x="7069018" y="6264275"/>
            <a:ext cx="304800" cy="38100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ector recto de flecha 15">
            <a:extLst>
              <a:ext uri="{FF2B5EF4-FFF2-40B4-BE49-F238E27FC236}">
                <a16:creationId xmlns:a16="http://schemas.microsoft.com/office/drawing/2014/main" id="{97D5DA4F-F1EA-44CE-AFAF-A2E101931F52}"/>
              </a:ext>
            </a:extLst>
          </p:cNvPr>
          <p:cNvCxnSpPr/>
          <p:nvPr/>
        </p:nvCxnSpPr>
        <p:spPr>
          <a:xfrm>
            <a:off x="7076836" y="4717787"/>
            <a:ext cx="304800" cy="381000"/>
          </a:xfrm>
          <a:prstGeom prst="straightConnector1">
            <a:avLst/>
          </a:prstGeom>
          <a:ln w="38100">
            <a:solidFill>
              <a:srgbClr val="2C747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a:extLst>
              <a:ext uri="{FF2B5EF4-FFF2-40B4-BE49-F238E27FC236}">
                <a16:creationId xmlns:a16="http://schemas.microsoft.com/office/drawing/2014/main" id="{39C5B4B0-39CD-4052-BD71-E4F55FFB73F0}"/>
              </a:ext>
            </a:extLst>
          </p:cNvPr>
          <p:cNvCxnSpPr/>
          <p:nvPr/>
        </p:nvCxnSpPr>
        <p:spPr>
          <a:xfrm>
            <a:off x="7103183" y="3879061"/>
            <a:ext cx="304800" cy="381000"/>
          </a:xfrm>
          <a:prstGeom prst="straightConnector1">
            <a:avLst/>
          </a:prstGeom>
          <a:ln w="38100">
            <a:solidFill>
              <a:srgbClr val="2C7470"/>
            </a:solidFill>
            <a:tailEnd type="triangle"/>
          </a:ln>
        </p:spPr>
        <p:style>
          <a:lnRef idx="1">
            <a:schemeClr val="accent1"/>
          </a:lnRef>
          <a:fillRef idx="0">
            <a:schemeClr val="accent1"/>
          </a:fillRef>
          <a:effectRef idx="0">
            <a:schemeClr val="accent1"/>
          </a:effectRef>
          <a:fontRef idx="minor">
            <a:schemeClr val="tx1"/>
          </a:fontRef>
        </p:style>
      </p:cxnSp>
      <p:sp>
        <p:nvSpPr>
          <p:cNvPr id="19" name="CuadroTexto 18">
            <a:extLst>
              <a:ext uri="{FF2B5EF4-FFF2-40B4-BE49-F238E27FC236}">
                <a16:creationId xmlns:a16="http://schemas.microsoft.com/office/drawing/2014/main" id="{1467A030-21BF-4F9A-97FB-18DBAEA7E9B1}"/>
              </a:ext>
            </a:extLst>
          </p:cNvPr>
          <p:cNvSpPr txBox="1"/>
          <p:nvPr/>
        </p:nvSpPr>
        <p:spPr>
          <a:xfrm>
            <a:off x="7687340" y="3156387"/>
            <a:ext cx="4047460" cy="3631763"/>
          </a:xfrm>
          <a:prstGeom prst="rect">
            <a:avLst/>
          </a:prstGeom>
          <a:noFill/>
        </p:spPr>
        <p:txBody>
          <a:bodyPr wrap="square">
            <a:spAutoFit/>
          </a:bodyPr>
          <a:lstStyle/>
          <a:p>
            <a:r>
              <a:rPr lang="en-GB" sz="3200" dirty="0">
                <a:latin typeface="EC Square Sans Pro" panose="020B0506040000020004" pitchFamily="34" charset="0"/>
              </a:rPr>
              <a:t>Resistance to:</a:t>
            </a:r>
          </a:p>
          <a:p>
            <a:r>
              <a:rPr lang="en-GB" sz="3200" dirty="0">
                <a:latin typeface="EC Square Sans Pro" panose="020B0506040000020004" pitchFamily="34" charset="0"/>
              </a:rPr>
              <a:t>ampicillin (AMP)</a:t>
            </a:r>
          </a:p>
          <a:p>
            <a:endParaRPr lang="en-GB" sz="2400" dirty="0">
              <a:latin typeface="EC Square Sans Pro" panose="020B0506040000020004" pitchFamily="34" charset="0"/>
            </a:endParaRPr>
          </a:p>
          <a:p>
            <a:r>
              <a:rPr lang="en-GB" sz="3200" dirty="0">
                <a:latin typeface="EC Square Sans Pro" panose="020B0506040000020004" pitchFamily="34" charset="0"/>
              </a:rPr>
              <a:t>cefotaxime (CTX)</a:t>
            </a:r>
          </a:p>
          <a:p>
            <a:endParaRPr lang="en-GB" dirty="0">
              <a:latin typeface="EC Square Sans Pro" panose="020B0506040000020004" pitchFamily="34" charset="0"/>
            </a:endParaRPr>
          </a:p>
          <a:p>
            <a:r>
              <a:rPr lang="en-GB" sz="3200" dirty="0">
                <a:latin typeface="EC Square Sans Pro" panose="020B0506040000020004" pitchFamily="34" charset="0"/>
              </a:rPr>
              <a:t>ciprofloxacin (CIP)</a:t>
            </a:r>
          </a:p>
          <a:p>
            <a:endParaRPr lang="en-GB" sz="2800" dirty="0">
              <a:latin typeface="EC Square Sans Pro" panose="020B0506040000020004" pitchFamily="34" charset="0"/>
            </a:endParaRPr>
          </a:p>
          <a:p>
            <a:r>
              <a:rPr lang="en-GB" sz="3200" dirty="0">
                <a:latin typeface="EC Square Sans Pro" panose="020B0506040000020004" pitchFamily="34" charset="0"/>
              </a:rPr>
              <a:t>tetracycline (TET)</a:t>
            </a:r>
            <a:endParaRPr lang="en-GB" sz="3200" dirty="0"/>
          </a:p>
        </p:txBody>
      </p:sp>
      <p:cxnSp>
        <p:nvCxnSpPr>
          <p:cNvPr id="20" name="Conector recto de flecha 19">
            <a:extLst>
              <a:ext uri="{FF2B5EF4-FFF2-40B4-BE49-F238E27FC236}">
                <a16:creationId xmlns:a16="http://schemas.microsoft.com/office/drawing/2014/main" id="{29579818-B6C6-4601-BFC5-717813140962}"/>
              </a:ext>
            </a:extLst>
          </p:cNvPr>
          <p:cNvCxnSpPr/>
          <p:nvPr/>
        </p:nvCxnSpPr>
        <p:spPr>
          <a:xfrm>
            <a:off x="7086600" y="5492750"/>
            <a:ext cx="304800" cy="381000"/>
          </a:xfrm>
          <a:prstGeom prst="straightConnector1">
            <a:avLst/>
          </a:prstGeom>
          <a:ln w="38100">
            <a:solidFill>
              <a:srgbClr val="2C747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m3d="http://schemas.microsoft.com/office/drawing/2017/model3d" Requires="am3d">
          <p:graphicFrame>
            <p:nvGraphicFramePr>
              <p:cNvPr id="23" name="Modelo 3D 22" descr="Trofeo">
                <a:extLst>
                  <a:ext uri="{FF2B5EF4-FFF2-40B4-BE49-F238E27FC236}">
                    <a16:creationId xmlns:a16="http://schemas.microsoft.com/office/drawing/2014/main" id="{4461AB61-83CC-49C0-AA43-1D36F0CAC5C9}"/>
                  </a:ext>
                </a:extLst>
              </p:cNvPr>
              <p:cNvGraphicFramePr>
                <a:graphicFrameLocks noChangeAspect="1"/>
              </p:cNvGraphicFramePr>
              <p:nvPr/>
            </p:nvGraphicFramePr>
            <p:xfrm>
              <a:off x="10578528" y="4178373"/>
              <a:ext cx="1562012" cy="1314375"/>
            </p:xfrm>
            <a:graphic>
              <a:graphicData uri="http://schemas.microsoft.com/office/drawing/2017/model3d">
                <am3d:model3d r:embed="rId5">
                  <am3d:spPr>
                    <a:xfrm>
                      <a:off x="0" y="0"/>
                      <a:ext cx="1562012" cy="1314375"/>
                    </a:xfrm>
                    <a:prstGeom prst="rect">
                      <a:avLst/>
                    </a:prstGeom>
                  </am3d:spPr>
                  <am3d:camera>
                    <am3d:pos x="0" y="0" z="66204656"/>
                    <am3d:up dx="0" dy="36000000" dz="0"/>
                    <am3d:lookAt x="0" y="0" z="0"/>
                    <am3d:perspective fov="2700000"/>
                  </am3d:camera>
                  <am3d:trans>
                    <am3d:meterPerModelUnit n="15605533" d="1000000"/>
                    <am3d:preTrans dx="0" dy="-14889060" dz="-6"/>
                    <am3d:scale>
                      <am3d:sx n="1000000" d="1000000"/>
                      <am3d:sy n="1000000" d="1000000"/>
                      <am3d:sz n="1000000" d="1000000"/>
                    </am3d:scale>
                    <am3d:rot ax="1528524" ay="-1755866" az="-786652"/>
                    <am3d:postTrans dx="0" dy="0" dz="0"/>
                  </am3d:trans>
                  <am3d:raster rName="Office3DRenderer" rVer="16.0.8326">
                    <am3d:blip r:embed="rId6"/>
                  </am3d:raster>
                  <am3d:objViewport viewportSz="201918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3" name="Modelo 3D 22" descr="Trofeo">
                <a:extLst>
                  <a:ext uri="{FF2B5EF4-FFF2-40B4-BE49-F238E27FC236}">
                    <a16:creationId xmlns:a16="http://schemas.microsoft.com/office/drawing/2014/main" id="{4461AB61-83CC-49C0-AA43-1D36F0CAC5C9}"/>
                  </a:ext>
                </a:extLst>
              </p:cNvPr>
              <p:cNvPicPr>
                <a:picLocks noGrp="1" noRot="1" noChangeAspect="1" noMove="1" noResize="1" noEditPoints="1" noAdjustHandles="1" noChangeArrowheads="1" noChangeShapeType="1" noCrop="1"/>
              </p:cNvPicPr>
              <p:nvPr/>
            </p:nvPicPr>
            <p:blipFill>
              <a:blip r:embed="rId6"/>
              <a:stretch>
                <a:fillRect/>
              </a:stretch>
            </p:blipFill>
            <p:spPr>
              <a:xfrm>
                <a:off x="10578528" y="4178373"/>
                <a:ext cx="1562012" cy="1314375"/>
              </a:xfrm>
              <a:prstGeom prst="rect">
                <a:avLst/>
              </a:prstGeom>
            </p:spPr>
          </p:pic>
        </mc:Fallback>
      </mc:AlternateContent>
      <p:sp>
        <p:nvSpPr>
          <p:cNvPr id="24" name="Rectángulo 23">
            <a:extLst>
              <a:ext uri="{FF2B5EF4-FFF2-40B4-BE49-F238E27FC236}">
                <a16:creationId xmlns:a16="http://schemas.microsoft.com/office/drawing/2014/main" id="{33B00E61-CEDA-426B-A629-206A42ED4096}"/>
              </a:ext>
            </a:extLst>
          </p:cNvPr>
          <p:cNvSpPr/>
          <p:nvPr/>
        </p:nvSpPr>
        <p:spPr>
          <a:xfrm>
            <a:off x="3987799" y="958850"/>
            <a:ext cx="1219200" cy="97711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Marcador de texto 1">
            <a:extLst>
              <a:ext uri="{FF2B5EF4-FFF2-40B4-BE49-F238E27FC236}">
                <a16:creationId xmlns:a16="http://schemas.microsoft.com/office/drawing/2014/main" id="{6A2DD187-12BE-40DF-81C2-5807CC2D34D1}"/>
              </a:ext>
            </a:extLst>
          </p:cNvPr>
          <p:cNvSpPr>
            <a:spLocks noGrp="1"/>
          </p:cNvSpPr>
          <p:nvPr>
            <p:ph type="body" sz="quarter" idx="10"/>
          </p:nvPr>
        </p:nvSpPr>
        <p:spPr>
          <a:xfrm>
            <a:off x="6693941" y="615950"/>
            <a:ext cx="3440659" cy="685800"/>
          </a:xfrm>
          <a:solidFill>
            <a:schemeClr val="bg1"/>
          </a:solidFill>
        </p:spPr>
        <p:txBody>
          <a:bodyPr>
            <a:normAutofit/>
          </a:bodyPr>
          <a:lstStyle/>
          <a:p>
            <a:pPr marL="0" indent="0">
              <a:buNone/>
            </a:pPr>
            <a:r>
              <a:rPr lang="en-GB" sz="4000" b="1" dirty="0">
                <a:latin typeface="EC Square Sans Pro" panose="020B0506040000020004" pitchFamily="34" charset="0"/>
                <a:cs typeface="+mn-cs"/>
              </a:rPr>
              <a:t>Achievements</a:t>
            </a:r>
          </a:p>
        </p:txBody>
      </p:sp>
      <p:pic>
        <p:nvPicPr>
          <p:cNvPr id="26" name="Picture 6" descr="Chicken Icon Vector Art, Icons, and Graphics for Free Download">
            <a:extLst>
              <a:ext uri="{FF2B5EF4-FFF2-40B4-BE49-F238E27FC236}">
                <a16:creationId xmlns:a16="http://schemas.microsoft.com/office/drawing/2014/main" id="{02ED8444-E89A-49A1-A18E-E9BACB0DC846}"/>
              </a:ext>
            </a:extLst>
          </p:cNvPr>
          <p:cNvPicPr>
            <a:picLocks noChangeAspect="1" noChangeArrowheads="1"/>
          </p:cNvPicPr>
          <p:nvPr/>
        </p:nvPicPr>
        <p:blipFill rotWithShape="1">
          <a:blip r:embed="rId7" cstate="email">
            <a:extLst>
              <a:ext uri="{28A0092B-C50C-407E-A947-70E740481C1C}">
                <a14:useLocalDpi xmlns:a14="http://schemas.microsoft.com/office/drawing/2010/main" val="0"/>
              </a:ext>
            </a:extLst>
          </a:blip>
          <a:srcRect l="24649" t="19410" r="24531" b="22786"/>
          <a:stretch/>
        </p:blipFill>
        <p:spPr bwMode="auto">
          <a:xfrm>
            <a:off x="6146866" y="2292350"/>
            <a:ext cx="368603" cy="41925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23301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F18BAC56-D168-4F58-8AAB-9581DBC95A5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00" y="2016173"/>
            <a:ext cx="12039600" cy="4609278"/>
          </a:xfrm>
          <a:prstGeom prst="rect">
            <a:avLst/>
          </a:prstGeom>
        </p:spPr>
      </p:pic>
      <p:sp>
        <p:nvSpPr>
          <p:cNvPr id="4" name="CuadroTexto 3">
            <a:extLst>
              <a:ext uri="{FF2B5EF4-FFF2-40B4-BE49-F238E27FC236}">
                <a16:creationId xmlns:a16="http://schemas.microsoft.com/office/drawing/2014/main" id="{A98AFD3A-419B-4154-80D4-65B30F1B2DC7}"/>
              </a:ext>
            </a:extLst>
          </p:cNvPr>
          <p:cNvSpPr txBox="1"/>
          <p:nvPr/>
        </p:nvSpPr>
        <p:spPr>
          <a:xfrm>
            <a:off x="7620000" y="6593701"/>
            <a:ext cx="4876800" cy="276999"/>
          </a:xfrm>
          <a:prstGeom prst="rect">
            <a:avLst/>
          </a:prstGeom>
          <a:noFill/>
        </p:spPr>
        <p:txBody>
          <a:bodyPr wrap="square">
            <a:spAutoFit/>
          </a:bodyPr>
          <a:lstStyle/>
          <a:p>
            <a:r>
              <a:rPr lang="en-GB" sz="1200" i="1" dirty="0">
                <a:solidFill>
                  <a:srgbClr val="0563C1"/>
                </a:solidFill>
                <a:latin typeface="EC Square Sans Pro" panose="020B0506040000020004" pitchFamily="34" charset="0"/>
                <a:hlinkClick r:id="rId4">
                  <a:extLst>
                    <a:ext uri="{A12FA001-AC4F-418D-AE19-62706E023703}">
                      <ahyp:hlinkClr xmlns:ahyp="http://schemas.microsoft.com/office/drawing/2018/hyperlinkcolor" val="tx"/>
                    </a:ext>
                  </a:extLst>
                </a:hlinkClick>
              </a:rPr>
              <a:t>Source: </a:t>
            </a:r>
            <a:r>
              <a:rPr lang="en-GB" sz="1200" dirty="0">
                <a:solidFill>
                  <a:srgbClr val="0563C1"/>
                </a:solidFill>
                <a:latin typeface="EC Square Sans Pro" panose="020B0506040000020004" pitchFamily="34" charset="0"/>
                <a:hlinkClick r:id="rId4">
                  <a:extLst>
                    <a:ext uri="{A12FA001-AC4F-418D-AE19-62706E023703}">
                      <ahyp:hlinkClr xmlns:ahyp="http://schemas.microsoft.com/office/drawing/2018/hyperlinkcolor" val="tx"/>
                    </a:ext>
                  </a:extLst>
                </a:hlinkClick>
              </a:rPr>
              <a:t>EFSA Multimedia - AMR </a:t>
            </a:r>
            <a:r>
              <a:rPr lang="en-GB" sz="1200" dirty="0">
                <a:solidFill>
                  <a:schemeClr val="tx1"/>
                </a:solidFill>
                <a:latin typeface="EC Square Sans Pro" panose="020B0506040000020004" pitchFamily="34" charset="0"/>
                <a:hlinkClick r:id="rId4">
                  <a:extLst>
                    <a:ext uri="{A12FA001-AC4F-418D-AE19-62706E023703}">
                      <ahyp:hlinkClr xmlns:ahyp="http://schemas.microsoft.com/office/drawing/2018/hyperlinkcolor" val="tx"/>
                    </a:ext>
                  </a:extLst>
                </a:hlinkClick>
              </a:rPr>
              <a:t>interactive storytelling (europa.eu</a:t>
            </a:r>
            <a:r>
              <a:rPr lang="en-GB" sz="1200" dirty="0">
                <a:solidFill>
                  <a:srgbClr val="0563C1"/>
                </a:solidFill>
                <a:latin typeface="EC Square Sans Pro" panose="020B0506040000020004" pitchFamily="34" charset="0"/>
                <a:hlinkClick r:id="rId4">
                  <a:extLst>
                    <a:ext uri="{A12FA001-AC4F-418D-AE19-62706E023703}">
                      <ahyp:hlinkClr xmlns:ahyp="http://schemas.microsoft.com/office/drawing/2018/hyperlinkcolor" val="tx"/>
                    </a:ext>
                  </a:extLst>
                </a:hlinkClick>
              </a:rPr>
              <a:t>)</a:t>
            </a:r>
            <a:endParaRPr lang="en-GB" sz="1200" dirty="0">
              <a:latin typeface="EC Square Sans Pro" panose="020B0506040000020004" pitchFamily="34" charset="0"/>
            </a:endParaRPr>
          </a:p>
        </p:txBody>
      </p:sp>
    </p:spTree>
    <p:extLst>
      <p:ext uri="{BB962C8B-B14F-4D97-AF65-F5344CB8AC3E}">
        <p14:creationId xmlns:p14="http://schemas.microsoft.com/office/powerpoint/2010/main" val="11380929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34">
            <a:extLst>
              <a:ext uri="{FF2B5EF4-FFF2-40B4-BE49-F238E27FC236}">
                <a16:creationId xmlns:a16="http://schemas.microsoft.com/office/drawing/2014/main" id="{F14716CD-A60B-44E0-B79E-19772F5B96B3}"/>
              </a:ext>
            </a:extLst>
          </p:cNvPr>
          <p:cNvSpPr>
            <a:spLocks noGrp="1"/>
          </p:cNvSpPr>
          <p:nvPr>
            <p:ph type="body" sz="quarter" idx="4294967295"/>
          </p:nvPr>
        </p:nvSpPr>
        <p:spPr>
          <a:xfrm>
            <a:off x="3571875" y="2057400"/>
            <a:ext cx="3487738" cy="781050"/>
          </a:xfrm>
          <a:prstGeom prst="rect">
            <a:avLst/>
          </a:prstGeom>
        </p:spPr>
        <p:txBody>
          <a:bodyPr/>
          <a:lstStyle>
            <a:lvl1pPr>
              <a:defRPr sz="4800" b="1">
                <a:solidFill>
                  <a:srgbClr val="003399"/>
                </a:solidFill>
                <a:latin typeface="EC Square Sans Pro" panose="020B0506040000020004" pitchFamily="34" charset="0"/>
                <a:cs typeface="Arial" panose="020B0604020202020204" pitchFamily="34" charset="0"/>
              </a:defRPr>
            </a:lvl1pPr>
          </a:lstStyle>
          <a:p>
            <a:pPr lvl="0"/>
            <a:r>
              <a:rPr lang="en-GB" noProof="0" dirty="0"/>
              <a:t>Thank you!</a:t>
            </a:r>
          </a:p>
        </p:txBody>
      </p:sp>
    </p:spTree>
    <p:extLst>
      <p:ext uri="{BB962C8B-B14F-4D97-AF65-F5344CB8AC3E}">
        <p14:creationId xmlns:p14="http://schemas.microsoft.com/office/powerpoint/2010/main" val="32530624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8FF0C3B0-8099-791F-475C-767B65B12EB5}"/>
              </a:ext>
            </a:extLst>
          </p:cNvPr>
          <p:cNvSpPr>
            <a:spLocks noGrp="1"/>
          </p:cNvSpPr>
          <p:nvPr>
            <p:ph type="body" sz="quarter" idx="10"/>
          </p:nvPr>
        </p:nvSpPr>
        <p:spPr/>
        <p:txBody>
          <a:bodyPr/>
          <a:lstStyle/>
          <a:p>
            <a:pPr marL="0" indent="0">
              <a:buNone/>
            </a:pPr>
            <a:r>
              <a:rPr lang="es-ES" sz="2800" dirty="0">
                <a:latin typeface="EC Square Sans Pro" panose="020B0506040000020004" pitchFamily="34" charset="0"/>
              </a:rPr>
              <a:t>Content</a:t>
            </a:r>
          </a:p>
        </p:txBody>
      </p:sp>
      <p:sp>
        <p:nvSpPr>
          <p:cNvPr id="4" name="CuadroTexto 3">
            <a:extLst>
              <a:ext uri="{FF2B5EF4-FFF2-40B4-BE49-F238E27FC236}">
                <a16:creationId xmlns:a16="http://schemas.microsoft.com/office/drawing/2014/main" id="{9D83A1A9-65D4-4E6A-85BE-FE18C703815C}"/>
              </a:ext>
            </a:extLst>
          </p:cNvPr>
          <p:cNvSpPr txBox="1"/>
          <p:nvPr/>
        </p:nvSpPr>
        <p:spPr>
          <a:xfrm>
            <a:off x="838200" y="1682750"/>
            <a:ext cx="10439400" cy="1611467"/>
          </a:xfrm>
          <a:prstGeom prst="rect">
            <a:avLst/>
          </a:prstGeom>
          <a:noFill/>
        </p:spPr>
        <p:txBody>
          <a:bodyPr wrap="square">
            <a:spAutoFit/>
          </a:bodyPr>
          <a:lstStyle/>
          <a:p>
            <a:pPr marL="446088" indent="-446088">
              <a:lnSpc>
                <a:spcPct val="120000"/>
              </a:lnSpc>
              <a:buAutoNum type="arabicPeriod"/>
            </a:pPr>
            <a:r>
              <a:rPr lang="en-US" sz="2800" dirty="0">
                <a:solidFill>
                  <a:srgbClr val="002060"/>
                </a:solidFill>
                <a:latin typeface="EC Square Sans Pro" panose="020B0506040000020004" pitchFamily="34" charset="0"/>
              </a:rPr>
              <a:t>What is Antimicrobial Resistance?</a:t>
            </a:r>
          </a:p>
          <a:p>
            <a:pPr marL="446088" indent="-446088">
              <a:lnSpc>
                <a:spcPct val="120000"/>
              </a:lnSpc>
              <a:buFontTx/>
              <a:buAutoNum type="arabicPeriod"/>
            </a:pPr>
            <a:r>
              <a:rPr lang="en-US" sz="2800" dirty="0">
                <a:solidFill>
                  <a:srgbClr val="002060"/>
                </a:solidFill>
                <a:latin typeface="EC Square Sans Pro" panose="020B0506040000020004" pitchFamily="34" charset="0"/>
              </a:rPr>
              <a:t>Main figures on AMU and AMR in animal food-producing species</a:t>
            </a:r>
          </a:p>
          <a:p>
            <a:pPr marL="446088" indent="-446088">
              <a:lnSpc>
                <a:spcPct val="120000"/>
              </a:lnSpc>
              <a:buAutoNum type="arabicPeriod"/>
            </a:pPr>
            <a:r>
              <a:rPr lang="en-US" sz="2800" dirty="0">
                <a:solidFill>
                  <a:srgbClr val="002060"/>
                </a:solidFill>
                <a:latin typeface="EC Square Sans Pro" panose="020B0506040000020004" pitchFamily="34" charset="0"/>
              </a:rPr>
              <a:t>Actions taken until now, and from now on</a:t>
            </a:r>
          </a:p>
        </p:txBody>
      </p:sp>
    </p:spTree>
    <p:extLst>
      <p:ext uri="{BB962C8B-B14F-4D97-AF65-F5344CB8AC3E}">
        <p14:creationId xmlns:p14="http://schemas.microsoft.com/office/powerpoint/2010/main" val="16137767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56C65370-E0CC-42A0-A0F4-3B48429C8E31}"/>
              </a:ext>
            </a:extLst>
          </p:cNvPr>
          <p:cNvSpPr txBox="1"/>
          <p:nvPr/>
        </p:nvSpPr>
        <p:spPr>
          <a:xfrm>
            <a:off x="0" y="1149350"/>
            <a:ext cx="5486400" cy="830997"/>
          </a:xfrm>
          <a:prstGeom prst="rect">
            <a:avLst/>
          </a:prstGeom>
          <a:solidFill>
            <a:srgbClr val="003399"/>
          </a:solidFill>
        </p:spPr>
        <p:txBody>
          <a:bodyPr wrap="square">
            <a:spAutoFit/>
          </a:bodyPr>
          <a:lstStyle/>
          <a:p>
            <a:pPr algn="ctr"/>
            <a:r>
              <a:rPr lang="en-GB" sz="4800" dirty="0">
                <a:solidFill>
                  <a:schemeClr val="bg1"/>
                </a:solidFill>
                <a:latin typeface="EC Square Sans Pro" panose="020B0506040000020004" pitchFamily="34" charset="0"/>
              </a:rPr>
              <a:t>A Global threat</a:t>
            </a:r>
          </a:p>
        </p:txBody>
      </p:sp>
      <p:pic>
        <p:nvPicPr>
          <p:cNvPr id="3" name="Imagen 2">
            <a:extLst>
              <a:ext uri="{FF2B5EF4-FFF2-40B4-BE49-F238E27FC236}">
                <a16:creationId xmlns:a16="http://schemas.microsoft.com/office/drawing/2014/main" id="{73810695-4B18-4AB9-AAC3-92C349B6A2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4800" y="2825750"/>
            <a:ext cx="4648200" cy="3884112"/>
          </a:xfrm>
          <a:prstGeom prst="rect">
            <a:avLst/>
          </a:prstGeom>
        </p:spPr>
      </p:pic>
      <p:sp>
        <p:nvSpPr>
          <p:cNvPr id="5" name="CuadroTexto 4">
            <a:extLst>
              <a:ext uri="{FF2B5EF4-FFF2-40B4-BE49-F238E27FC236}">
                <a16:creationId xmlns:a16="http://schemas.microsoft.com/office/drawing/2014/main" id="{C5127275-2F9B-44C4-BB3A-46D089D33F07}"/>
              </a:ext>
            </a:extLst>
          </p:cNvPr>
          <p:cNvSpPr txBox="1"/>
          <p:nvPr/>
        </p:nvSpPr>
        <p:spPr>
          <a:xfrm>
            <a:off x="6705600" y="1149349"/>
            <a:ext cx="5486400" cy="1569660"/>
          </a:xfrm>
          <a:prstGeom prst="rect">
            <a:avLst/>
          </a:prstGeom>
          <a:solidFill>
            <a:srgbClr val="003399"/>
          </a:solidFill>
        </p:spPr>
        <p:txBody>
          <a:bodyPr wrap="square">
            <a:spAutoFit/>
          </a:bodyPr>
          <a:lstStyle/>
          <a:p>
            <a:pPr algn="ctr"/>
            <a:r>
              <a:rPr lang="en-GB" sz="4800" dirty="0">
                <a:solidFill>
                  <a:schemeClr val="bg1"/>
                </a:solidFill>
                <a:latin typeface="EC Square Sans Pro" panose="020B0506040000020004" pitchFamily="34" charset="0"/>
              </a:rPr>
              <a:t>Economical impact</a:t>
            </a:r>
          </a:p>
          <a:p>
            <a:pPr algn="ctr"/>
            <a:endParaRPr lang="en-GB" sz="4800" dirty="0">
              <a:solidFill>
                <a:schemeClr val="bg1"/>
              </a:solidFill>
              <a:latin typeface="EC Square Sans Pro" panose="020B0506040000020004" pitchFamily="34" charset="0"/>
            </a:endParaRPr>
          </a:p>
        </p:txBody>
      </p:sp>
      <p:sp>
        <p:nvSpPr>
          <p:cNvPr id="7" name="Marcador de texto 1">
            <a:extLst>
              <a:ext uri="{FF2B5EF4-FFF2-40B4-BE49-F238E27FC236}">
                <a16:creationId xmlns:a16="http://schemas.microsoft.com/office/drawing/2014/main" id="{1D42911C-E294-4D6A-BF59-85F8CBB21A2D}"/>
              </a:ext>
            </a:extLst>
          </p:cNvPr>
          <p:cNvSpPr>
            <a:spLocks noGrp="1"/>
          </p:cNvSpPr>
          <p:nvPr>
            <p:ph type="body" sz="quarter" idx="10"/>
          </p:nvPr>
        </p:nvSpPr>
        <p:spPr>
          <a:xfrm>
            <a:off x="762000" y="311150"/>
            <a:ext cx="9462631" cy="476730"/>
          </a:xfrm>
        </p:spPr>
        <p:txBody>
          <a:bodyPr/>
          <a:lstStyle/>
          <a:p>
            <a:pPr marL="0" indent="0">
              <a:buNone/>
            </a:pPr>
            <a:r>
              <a:rPr lang="en-GB" sz="2800" dirty="0">
                <a:latin typeface="EC Square Sans Pro" panose="020B0506040000020004" pitchFamily="34" charset="0"/>
              </a:rPr>
              <a:t>Antimicrobial Resistance</a:t>
            </a:r>
          </a:p>
        </p:txBody>
      </p:sp>
      <p:sp>
        <p:nvSpPr>
          <p:cNvPr id="11" name="CuadroTexto 10">
            <a:extLst>
              <a:ext uri="{FF2B5EF4-FFF2-40B4-BE49-F238E27FC236}">
                <a16:creationId xmlns:a16="http://schemas.microsoft.com/office/drawing/2014/main" id="{411B092D-8A8C-41EC-A18A-7439F8EB7891}"/>
              </a:ext>
            </a:extLst>
          </p:cNvPr>
          <p:cNvSpPr txBox="1"/>
          <p:nvPr/>
        </p:nvSpPr>
        <p:spPr>
          <a:xfrm>
            <a:off x="6972300" y="2905197"/>
            <a:ext cx="4953000" cy="3108543"/>
          </a:xfrm>
          <a:prstGeom prst="rect">
            <a:avLst/>
          </a:prstGeom>
          <a:noFill/>
        </p:spPr>
        <p:txBody>
          <a:bodyPr wrap="square">
            <a:spAutoFit/>
          </a:bodyPr>
          <a:lstStyle/>
          <a:p>
            <a:pPr algn="l"/>
            <a:r>
              <a:rPr lang="en-GB" b="0" i="0" dirty="0">
                <a:solidFill>
                  <a:srgbClr val="3F4A52"/>
                </a:solidFill>
                <a:effectLst/>
                <a:latin typeface="EC Square Sans Pro" panose="020B0506040000020004" pitchFamily="34" charset="0"/>
              </a:rPr>
              <a:t>The estimated cost of AMR for healthcare systems in Europe is</a:t>
            </a:r>
          </a:p>
          <a:p>
            <a:pPr algn="l"/>
            <a:endParaRPr lang="en-GB" sz="4000" dirty="0">
              <a:solidFill>
                <a:srgbClr val="3F4A52"/>
              </a:solidFill>
              <a:latin typeface="Open Sans" panose="020B0606030504020204" pitchFamily="34" charset="0"/>
            </a:endParaRPr>
          </a:p>
          <a:p>
            <a:pPr algn="ctr"/>
            <a:r>
              <a:rPr lang="en-GB" sz="6000" b="1" i="0" dirty="0">
                <a:solidFill>
                  <a:srgbClr val="003399"/>
                </a:solidFill>
                <a:effectLst/>
                <a:latin typeface="EC Square Sans Pro" panose="020B0506040000020004" pitchFamily="34" charset="0"/>
              </a:rPr>
              <a:t>€1.1 billion </a:t>
            </a:r>
          </a:p>
          <a:p>
            <a:pPr algn="ctr"/>
            <a:r>
              <a:rPr lang="en-GB" sz="6000" b="0" i="0" dirty="0">
                <a:solidFill>
                  <a:srgbClr val="003399"/>
                </a:solidFill>
                <a:effectLst/>
                <a:latin typeface="EC Square Sans Pro" panose="020B0506040000020004" pitchFamily="34" charset="0"/>
              </a:rPr>
              <a:t>per year</a:t>
            </a:r>
          </a:p>
        </p:txBody>
      </p:sp>
      <p:sp>
        <p:nvSpPr>
          <p:cNvPr id="2" name="CuadroTexto 1">
            <a:extLst>
              <a:ext uri="{FF2B5EF4-FFF2-40B4-BE49-F238E27FC236}">
                <a16:creationId xmlns:a16="http://schemas.microsoft.com/office/drawing/2014/main" id="{9FE28206-005C-40CF-A816-0832E7C273F7}"/>
              </a:ext>
            </a:extLst>
          </p:cNvPr>
          <p:cNvSpPr txBox="1"/>
          <p:nvPr/>
        </p:nvSpPr>
        <p:spPr>
          <a:xfrm>
            <a:off x="0" y="2018651"/>
            <a:ext cx="5257800" cy="646331"/>
          </a:xfrm>
          <a:prstGeom prst="rect">
            <a:avLst/>
          </a:prstGeom>
          <a:noFill/>
        </p:spPr>
        <p:txBody>
          <a:bodyPr wrap="square" rtlCol="0">
            <a:spAutoFit/>
          </a:bodyPr>
          <a:lstStyle/>
          <a:p>
            <a:r>
              <a:rPr lang="en-GB" dirty="0">
                <a:solidFill>
                  <a:srgbClr val="3F4A52"/>
                </a:solidFill>
                <a:latin typeface="EC Square Sans Pro" panose="020B0506040000020004" pitchFamily="34" charset="0"/>
              </a:rPr>
              <a:t>Estimated number of deaths caused by AMR in 2050 in comparison with current common causes of deaths</a:t>
            </a:r>
          </a:p>
        </p:txBody>
      </p:sp>
    </p:spTree>
    <p:extLst>
      <p:ext uri="{BB962C8B-B14F-4D97-AF65-F5344CB8AC3E}">
        <p14:creationId xmlns:p14="http://schemas.microsoft.com/office/powerpoint/2010/main" val="38245954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63E4619-3C8A-44F4-B178-A8DFC4BE6BB0}"/>
              </a:ext>
            </a:extLst>
          </p:cNvPr>
          <p:cNvSpPr txBox="1"/>
          <p:nvPr/>
        </p:nvSpPr>
        <p:spPr>
          <a:xfrm>
            <a:off x="323517" y="3954843"/>
            <a:ext cx="2772586" cy="1815882"/>
          </a:xfrm>
          <a:prstGeom prst="rect">
            <a:avLst/>
          </a:prstGeom>
          <a:noFill/>
        </p:spPr>
        <p:txBody>
          <a:bodyPr wrap="square" rtlCol="0">
            <a:spAutoFit/>
          </a:bodyPr>
          <a:lstStyle/>
          <a:p>
            <a:r>
              <a:rPr lang="en-GB" sz="2800" dirty="0">
                <a:latin typeface="EC Square Sans Pro" panose="020B0506040000020004" pitchFamily="34" charset="0"/>
              </a:rPr>
              <a:t>Use of antimicrobials,</a:t>
            </a:r>
          </a:p>
          <a:p>
            <a:r>
              <a:rPr lang="en-GB" sz="2800" dirty="0">
                <a:latin typeface="EC Square Sans Pro" panose="020B0506040000020004" pitchFamily="34" charset="0"/>
              </a:rPr>
              <a:t>overuse and misuse</a:t>
            </a:r>
          </a:p>
        </p:txBody>
      </p:sp>
      <p:sp>
        <p:nvSpPr>
          <p:cNvPr id="7" name="CuadroTexto 6">
            <a:extLst>
              <a:ext uri="{FF2B5EF4-FFF2-40B4-BE49-F238E27FC236}">
                <a16:creationId xmlns:a16="http://schemas.microsoft.com/office/drawing/2014/main" id="{36CCC8AE-EAB6-40DE-A44C-68C21EE7D592}"/>
              </a:ext>
            </a:extLst>
          </p:cNvPr>
          <p:cNvSpPr txBox="1"/>
          <p:nvPr/>
        </p:nvSpPr>
        <p:spPr>
          <a:xfrm>
            <a:off x="3870748" y="3943177"/>
            <a:ext cx="1905000" cy="1384995"/>
          </a:xfrm>
          <a:prstGeom prst="rect">
            <a:avLst/>
          </a:prstGeom>
          <a:noFill/>
        </p:spPr>
        <p:txBody>
          <a:bodyPr wrap="square" rtlCol="0">
            <a:spAutoFit/>
          </a:bodyPr>
          <a:lstStyle/>
          <a:p>
            <a:r>
              <a:rPr lang="en-GB" sz="2800" dirty="0">
                <a:solidFill>
                  <a:schemeClr val="tx1"/>
                </a:solidFill>
                <a:latin typeface="EC Square Sans Pro" panose="020B0506040000020004" pitchFamily="34" charset="0"/>
              </a:rPr>
              <a:t>Microbes </a:t>
            </a:r>
            <a:r>
              <a:rPr lang="en-GB" sz="2800" dirty="0">
                <a:latin typeface="EC Square Sans Pro" panose="020B0506040000020004" pitchFamily="34" charset="0"/>
              </a:rPr>
              <a:t>develop resistance</a:t>
            </a:r>
          </a:p>
        </p:txBody>
      </p:sp>
      <p:sp>
        <p:nvSpPr>
          <p:cNvPr id="8" name="CuadroTexto 7">
            <a:extLst>
              <a:ext uri="{FF2B5EF4-FFF2-40B4-BE49-F238E27FC236}">
                <a16:creationId xmlns:a16="http://schemas.microsoft.com/office/drawing/2014/main" id="{442DF08B-4A1A-433C-96E5-A20EAB01DB2F}"/>
              </a:ext>
            </a:extLst>
          </p:cNvPr>
          <p:cNvSpPr txBox="1"/>
          <p:nvPr/>
        </p:nvSpPr>
        <p:spPr>
          <a:xfrm>
            <a:off x="6379806" y="4054563"/>
            <a:ext cx="2459759" cy="1384995"/>
          </a:xfrm>
          <a:prstGeom prst="rect">
            <a:avLst/>
          </a:prstGeom>
          <a:noFill/>
        </p:spPr>
        <p:txBody>
          <a:bodyPr wrap="square" rtlCol="0">
            <a:spAutoFit/>
          </a:bodyPr>
          <a:lstStyle/>
          <a:p>
            <a:r>
              <a:rPr lang="en-GB" sz="2800" dirty="0">
                <a:latin typeface="EC Square Sans Pro" panose="020B0506040000020004" pitchFamily="34" charset="0"/>
              </a:rPr>
              <a:t>Antimicrob</a:t>
            </a:r>
            <a:r>
              <a:rPr lang="en-GB" sz="2800" dirty="0">
                <a:solidFill>
                  <a:schemeClr val="tx1"/>
                </a:solidFill>
                <a:latin typeface="EC Square Sans Pro" panose="020B0506040000020004" pitchFamily="34" charset="0"/>
              </a:rPr>
              <a:t>ial</a:t>
            </a:r>
            <a:r>
              <a:rPr lang="en-GB" sz="2800" dirty="0">
                <a:latin typeface="EC Square Sans Pro" panose="020B0506040000020004" pitchFamily="34" charset="0"/>
              </a:rPr>
              <a:t>s become less effective</a:t>
            </a:r>
          </a:p>
        </p:txBody>
      </p:sp>
      <p:sp>
        <p:nvSpPr>
          <p:cNvPr id="9" name="CuadroTexto 8">
            <a:extLst>
              <a:ext uri="{FF2B5EF4-FFF2-40B4-BE49-F238E27FC236}">
                <a16:creationId xmlns:a16="http://schemas.microsoft.com/office/drawing/2014/main" id="{56942170-675E-461E-9EBA-F361CB62810E}"/>
              </a:ext>
            </a:extLst>
          </p:cNvPr>
          <p:cNvSpPr txBox="1"/>
          <p:nvPr/>
        </p:nvSpPr>
        <p:spPr>
          <a:xfrm>
            <a:off x="9511714" y="3829268"/>
            <a:ext cx="2083386" cy="1815882"/>
          </a:xfrm>
          <a:prstGeom prst="rect">
            <a:avLst/>
          </a:prstGeom>
          <a:noFill/>
        </p:spPr>
        <p:txBody>
          <a:bodyPr wrap="square" rtlCol="0">
            <a:spAutoFit/>
          </a:bodyPr>
          <a:lstStyle/>
          <a:p>
            <a:r>
              <a:rPr lang="en-GB" sz="2800" dirty="0">
                <a:latin typeface="EC Square Sans Pro" panose="020B0506040000020004" pitchFamily="34" charset="0"/>
              </a:rPr>
              <a:t>Diseases spread more easily, persist or kill</a:t>
            </a:r>
            <a:endParaRPr lang="en-GB" sz="2800" strike="dblStrike" dirty="0">
              <a:solidFill>
                <a:srgbClr val="FF0000"/>
              </a:solidFill>
              <a:latin typeface="EC Square Sans Pro" panose="020B0506040000020004" pitchFamily="34" charset="0"/>
            </a:endParaRPr>
          </a:p>
        </p:txBody>
      </p:sp>
      <p:cxnSp>
        <p:nvCxnSpPr>
          <p:cNvPr id="4" name="Conector recto de flecha 3">
            <a:extLst>
              <a:ext uri="{FF2B5EF4-FFF2-40B4-BE49-F238E27FC236}">
                <a16:creationId xmlns:a16="http://schemas.microsoft.com/office/drawing/2014/main" id="{93CDF22E-462C-4E62-8BBA-64B33A28F0F0}"/>
              </a:ext>
            </a:extLst>
          </p:cNvPr>
          <p:cNvCxnSpPr>
            <a:cxnSpLocks/>
          </p:cNvCxnSpPr>
          <p:nvPr/>
        </p:nvCxnSpPr>
        <p:spPr>
          <a:xfrm>
            <a:off x="3238207" y="4433423"/>
            <a:ext cx="472440" cy="3"/>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a:extLst>
              <a:ext uri="{FF2B5EF4-FFF2-40B4-BE49-F238E27FC236}">
                <a16:creationId xmlns:a16="http://schemas.microsoft.com/office/drawing/2014/main" id="{7D922B4D-F09E-450E-B507-F4B1A88243E6}"/>
              </a:ext>
            </a:extLst>
          </p:cNvPr>
          <p:cNvCxnSpPr>
            <a:cxnSpLocks/>
          </p:cNvCxnSpPr>
          <p:nvPr/>
        </p:nvCxnSpPr>
        <p:spPr>
          <a:xfrm>
            <a:off x="8877007" y="4433423"/>
            <a:ext cx="381000" cy="3"/>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ector recto de flecha 14">
            <a:extLst>
              <a:ext uri="{FF2B5EF4-FFF2-40B4-BE49-F238E27FC236}">
                <a16:creationId xmlns:a16="http://schemas.microsoft.com/office/drawing/2014/main" id="{427E7028-77BE-4AD0-BB26-5611353C9E8E}"/>
              </a:ext>
            </a:extLst>
          </p:cNvPr>
          <p:cNvCxnSpPr>
            <a:cxnSpLocks/>
          </p:cNvCxnSpPr>
          <p:nvPr/>
        </p:nvCxnSpPr>
        <p:spPr>
          <a:xfrm>
            <a:off x="5600407" y="4433423"/>
            <a:ext cx="381000" cy="2"/>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6" name="Gráfico 5" descr="Cápsula de Petri contorno">
            <a:extLst>
              <a:ext uri="{FF2B5EF4-FFF2-40B4-BE49-F238E27FC236}">
                <a16:creationId xmlns:a16="http://schemas.microsoft.com/office/drawing/2014/main" id="{E2EE7E28-C50B-457E-87A2-55D5D594133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449775" y="5425542"/>
            <a:ext cx="646328" cy="646328"/>
          </a:xfrm>
          <a:prstGeom prst="rect">
            <a:avLst/>
          </a:prstGeom>
        </p:spPr>
      </p:pic>
      <p:pic>
        <p:nvPicPr>
          <p:cNvPr id="11" name="Gráfico 10" descr="Cápsula de Petri con relleno sólido">
            <a:extLst>
              <a:ext uri="{FF2B5EF4-FFF2-40B4-BE49-F238E27FC236}">
                <a16:creationId xmlns:a16="http://schemas.microsoft.com/office/drawing/2014/main" id="{60303A49-96BB-4531-BBC2-86A1DE7AE748}"/>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319961" y="3168576"/>
            <a:ext cx="738570" cy="738570"/>
          </a:xfrm>
          <a:prstGeom prst="rect">
            <a:avLst/>
          </a:prstGeom>
        </p:spPr>
      </p:pic>
      <p:pic>
        <p:nvPicPr>
          <p:cNvPr id="17" name="Gráfico 16" descr="Germen con relleno sólido">
            <a:extLst>
              <a:ext uri="{FF2B5EF4-FFF2-40B4-BE49-F238E27FC236}">
                <a16:creationId xmlns:a16="http://schemas.microsoft.com/office/drawing/2014/main" id="{62D33601-3982-4CE7-A367-FC52ECA7AEF3}"/>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16026346">
            <a:off x="10788977" y="5523546"/>
            <a:ext cx="564902" cy="564902"/>
          </a:xfrm>
          <a:prstGeom prst="rect">
            <a:avLst/>
          </a:prstGeom>
        </p:spPr>
      </p:pic>
      <p:pic>
        <p:nvPicPr>
          <p:cNvPr id="19" name="Gráfico 18" descr="Germen con relleno sólido">
            <a:extLst>
              <a:ext uri="{FF2B5EF4-FFF2-40B4-BE49-F238E27FC236}">
                <a16:creationId xmlns:a16="http://schemas.microsoft.com/office/drawing/2014/main" id="{A09D8FBC-4BE1-4CD3-A561-EEDE97F685D3}"/>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937479" y="5264150"/>
            <a:ext cx="807720" cy="807720"/>
          </a:xfrm>
          <a:prstGeom prst="rect">
            <a:avLst/>
          </a:prstGeom>
        </p:spPr>
      </p:pic>
      <p:pic>
        <p:nvPicPr>
          <p:cNvPr id="21" name="Gráfico 20" descr="Germen contorno">
            <a:extLst>
              <a:ext uri="{FF2B5EF4-FFF2-40B4-BE49-F238E27FC236}">
                <a16:creationId xmlns:a16="http://schemas.microsoft.com/office/drawing/2014/main" id="{44DB5C35-5A7A-402A-BCF1-F6C05B011527}"/>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3928989" y="2989672"/>
            <a:ext cx="807720" cy="807720"/>
          </a:xfrm>
          <a:prstGeom prst="rect">
            <a:avLst/>
          </a:prstGeom>
        </p:spPr>
      </p:pic>
      <p:pic>
        <p:nvPicPr>
          <p:cNvPr id="23" name="Gráfico 22" descr="Germen contorno">
            <a:extLst>
              <a:ext uri="{FF2B5EF4-FFF2-40B4-BE49-F238E27FC236}">
                <a16:creationId xmlns:a16="http://schemas.microsoft.com/office/drawing/2014/main" id="{591A33C3-5243-448E-900D-0B62ED7BFB78}"/>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232762" y="3242859"/>
            <a:ext cx="631890" cy="631890"/>
          </a:xfrm>
          <a:prstGeom prst="rect">
            <a:avLst/>
          </a:prstGeom>
        </p:spPr>
      </p:pic>
      <p:pic>
        <p:nvPicPr>
          <p:cNvPr id="25" name="Gráfico 24" descr="Germen contorno">
            <a:extLst>
              <a:ext uri="{FF2B5EF4-FFF2-40B4-BE49-F238E27FC236}">
                <a16:creationId xmlns:a16="http://schemas.microsoft.com/office/drawing/2014/main" id="{91CB132C-7FA1-400E-A9D4-4E726AAD666A}"/>
              </a:ext>
            </a:extLst>
          </p:cNvPr>
          <p:cNvPicPr>
            <a:picLocks noChangeAspect="1"/>
          </p:cNvPicPr>
          <p:nvPr/>
        </p:nvPicPr>
        <p:blipFill>
          <a:blip r:embed="rId15">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8865383" y="3094202"/>
            <a:ext cx="646331" cy="646331"/>
          </a:xfrm>
          <a:prstGeom prst="rect">
            <a:avLst/>
          </a:prstGeom>
        </p:spPr>
      </p:pic>
      <p:sp>
        <p:nvSpPr>
          <p:cNvPr id="28" name="Rectángulo redondeado 13">
            <a:extLst>
              <a:ext uri="{FF2B5EF4-FFF2-40B4-BE49-F238E27FC236}">
                <a16:creationId xmlns:a16="http://schemas.microsoft.com/office/drawing/2014/main" id="{42C1F3A1-85B6-432A-A5EE-03DD0011563B}"/>
              </a:ext>
            </a:extLst>
          </p:cNvPr>
          <p:cNvSpPr/>
          <p:nvPr/>
        </p:nvSpPr>
        <p:spPr>
          <a:xfrm>
            <a:off x="12700" y="1333500"/>
            <a:ext cx="12179300" cy="852170"/>
          </a:xfrm>
          <a:prstGeom prst="roundRect">
            <a:avLst>
              <a:gd name="adj" fmla="val 10"/>
            </a:avLst>
          </a:prstGeom>
          <a:solidFill>
            <a:srgbClr val="003399"/>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defRPr/>
            </a:pPr>
            <a:r>
              <a:rPr lang="en-GB" sz="4000" b="1" kern="0" dirty="0">
                <a:solidFill>
                  <a:schemeClr val="bg1"/>
                </a:solidFill>
                <a:latin typeface="EC Square Sans Pro" panose="020B0506040000020004" pitchFamily="34" charset="0"/>
              </a:rPr>
              <a:t>How does AMR occur?</a:t>
            </a:r>
          </a:p>
        </p:txBody>
      </p:sp>
    </p:spTree>
    <p:extLst>
      <p:ext uri="{BB962C8B-B14F-4D97-AF65-F5344CB8AC3E}">
        <p14:creationId xmlns:p14="http://schemas.microsoft.com/office/powerpoint/2010/main" val="19368776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Forma libre: forma 138">
            <a:extLst>
              <a:ext uri="{FF2B5EF4-FFF2-40B4-BE49-F238E27FC236}">
                <a16:creationId xmlns:a16="http://schemas.microsoft.com/office/drawing/2014/main" id="{C3CA0545-6310-439D-BA5C-7D4CF24EB096}"/>
              </a:ext>
            </a:extLst>
          </p:cNvPr>
          <p:cNvSpPr/>
          <p:nvPr/>
        </p:nvSpPr>
        <p:spPr>
          <a:xfrm rot="7972365">
            <a:off x="4208562" y="2953596"/>
            <a:ext cx="3559610" cy="2233488"/>
          </a:xfrm>
          <a:custGeom>
            <a:avLst/>
            <a:gdLst>
              <a:gd name="connsiteX0" fmla="*/ 341700 w 363065"/>
              <a:gd name="connsiteY0" fmla="*/ 265213 h 372580"/>
              <a:gd name="connsiteX1" fmla="*/ 177720 w 363065"/>
              <a:gd name="connsiteY1" fmla="*/ 347919 h 372580"/>
              <a:gd name="connsiteX2" fmla="*/ 23883 w 363065"/>
              <a:gd name="connsiteY2" fmla="*/ 356514 h 372580"/>
              <a:gd name="connsiteX3" fmla="*/ 110261 w 363065"/>
              <a:gd name="connsiteY3" fmla="*/ 37337 h 372580"/>
              <a:gd name="connsiteX4" fmla="*/ 300020 w 363065"/>
              <a:gd name="connsiteY4" fmla="*/ 76089 h 372580"/>
              <a:gd name="connsiteX5" fmla="*/ 341700 w 363065"/>
              <a:gd name="connsiteY5" fmla="*/ 265213 h 37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065" h="372580">
                <a:moveTo>
                  <a:pt x="341700" y="265213"/>
                </a:moveTo>
                <a:cubicBezTo>
                  <a:pt x="306419" y="321285"/>
                  <a:pt x="240541" y="337446"/>
                  <a:pt x="177720" y="347919"/>
                </a:cubicBezTo>
                <a:cubicBezTo>
                  <a:pt x="106122" y="359850"/>
                  <a:pt x="59636" y="391710"/>
                  <a:pt x="23883" y="356514"/>
                </a:cubicBezTo>
                <a:cubicBezTo>
                  <a:pt x="-40026" y="293583"/>
                  <a:pt x="36533" y="112205"/>
                  <a:pt x="110261" y="37337"/>
                </a:cubicBezTo>
                <a:cubicBezTo>
                  <a:pt x="183990" y="-37538"/>
                  <a:pt x="236111" y="13158"/>
                  <a:pt x="300020" y="76089"/>
                </a:cubicBezTo>
                <a:cubicBezTo>
                  <a:pt x="363929" y="139008"/>
                  <a:pt x="381890" y="201330"/>
                  <a:pt x="341700" y="265213"/>
                </a:cubicBezTo>
                <a:close/>
              </a:path>
            </a:pathLst>
          </a:custGeom>
          <a:solidFill>
            <a:schemeClr val="bg1">
              <a:lumMod val="95000"/>
            </a:schemeClr>
          </a:solidFill>
          <a:ln w="6469" cap="flat">
            <a:noFill/>
            <a:prstDash val="solid"/>
            <a:miter/>
          </a:ln>
        </p:spPr>
        <p:txBody>
          <a:bodyPr rtlCol="0" anchor="ctr"/>
          <a:lstStyle/>
          <a:p>
            <a:endParaRPr lang="en-GB"/>
          </a:p>
        </p:txBody>
      </p:sp>
      <p:sp>
        <p:nvSpPr>
          <p:cNvPr id="132" name="Forma libre: forma 131">
            <a:extLst>
              <a:ext uri="{FF2B5EF4-FFF2-40B4-BE49-F238E27FC236}">
                <a16:creationId xmlns:a16="http://schemas.microsoft.com/office/drawing/2014/main" id="{8BA373AA-29E5-4836-BD0C-2715D368060C}"/>
              </a:ext>
            </a:extLst>
          </p:cNvPr>
          <p:cNvSpPr/>
          <p:nvPr/>
        </p:nvSpPr>
        <p:spPr>
          <a:xfrm rot="4752243">
            <a:off x="8593039" y="1226163"/>
            <a:ext cx="4047694" cy="2716718"/>
          </a:xfrm>
          <a:custGeom>
            <a:avLst/>
            <a:gdLst>
              <a:gd name="connsiteX0" fmla="*/ 341700 w 363065"/>
              <a:gd name="connsiteY0" fmla="*/ 265213 h 372580"/>
              <a:gd name="connsiteX1" fmla="*/ 177720 w 363065"/>
              <a:gd name="connsiteY1" fmla="*/ 347919 h 372580"/>
              <a:gd name="connsiteX2" fmla="*/ 23883 w 363065"/>
              <a:gd name="connsiteY2" fmla="*/ 356514 h 372580"/>
              <a:gd name="connsiteX3" fmla="*/ 110261 w 363065"/>
              <a:gd name="connsiteY3" fmla="*/ 37337 h 372580"/>
              <a:gd name="connsiteX4" fmla="*/ 300020 w 363065"/>
              <a:gd name="connsiteY4" fmla="*/ 76089 h 372580"/>
              <a:gd name="connsiteX5" fmla="*/ 341700 w 363065"/>
              <a:gd name="connsiteY5" fmla="*/ 265213 h 37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065" h="372580">
                <a:moveTo>
                  <a:pt x="341700" y="265213"/>
                </a:moveTo>
                <a:cubicBezTo>
                  <a:pt x="306419" y="321285"/>
                  <a:pt x="240541" y="337446"/>
                  <a:pt x="177720" y="347919"/>
                </a:cubicBezTo>
                <a:cubicBezTo>
                  <a:pt x="106122" y="359850"/>
                  <a:pt x="59636" y="391710"/>
                  <a:pt x="23883" y="356514"/>
                </a:cubicBezTo>
                <a:cubicBezTo>
                  <a:pt x="-40026" y="293583"/>
                  <a:pt x="36533" y="112205"/>
                  <a:pt x="110261" y="37337"/>
                </a:cubicBezTo>
                <a:cubicBezTo>
                  <a:pt x="183990" y="-37538"/>
                  <a:pt x="236111" y="13158"/>
                  <a:pt x="300020" y="76089"/>
                </a:cubicBezTo>
                <a:cubicBezTo>
                  <a:pt x="363929" y="139008"/>
                  <a:pt x="381890" y="201330"/>
                  <a:pt x="341700" y="265213"/>
                </a:cubicBezTo>
                <a:close/>
              </a:path>
            </a:pathLst>
          </a:custGeom>
          <a:solidFill>
            <a:schemeClr val="bg1">
              <a:lumMod val="95000"/>
            </a:schemeClr>
          </a:solidFill>
          <a:ln w="6469" cap="flat">
            <a:noFill/>
            <a:prstDash val="solid"/>
            <a:miter/>
          </a:ln>
        </p:spPr>
        <p:txBody>
          <a:bodyPr rtlCol="0" anchor="ctr"/>
          <a:lstStyle/>
          <a:p>
            <a:endParaRPr lang="en-GB"/>
          </a:p>
        </p:txBody>
      </p:sp>
      <p:sp>
        <p:nvSpPr>
          <p:cNvPr id="131" name="Forma libre: forma 130">
            <a:extLst>
              <a:ext uri="{FF2B5EF4-FFF2-40B4-BE49-F238E27FC236}">
                <a16:creationId xmlns:a16="http://schemas.microsoft.com/office/drawing/2014/main" id="{5160B010-5642-4718-8E2B-CAD15309BCD4}"/>
              </a:ext>
            </a:extLst>
          </p:cNvPr>
          <p:cNvSpPr/>
          <p:nvPr/>
        </p:nvSpPr>
        <p:spPr>
          <a:xfrm rot="19574219">
            <a:off x="736826" y="2222950"/>
            <a:ext cx="3268837" cy="2716718"/>
          </a:xfrm>
          <a:custGeom>
            <a:avLst/>
            <a:gdLst>
              <a:gd name="connsiteX0" fmla="*/ 341700 w 363065"/>
              <a:gd name="connsiteY0" fmla="*/ 265213 h 372580"/>
              <a:gd name="connsiteX1" fmla="*/ 177720 w 363065"/>
              <a:gd name="connsiteY1" fmla="*/ 347919 h 372580"/>
              <a:gd name="connsiteX2" fmla="*/ 23883 w 363065"/>
              <a:gd name="connsiteY2" fmla="*/ 356514 h 372580"/>
              <a:gd name="connsiteX3" fmla="*/ 110261 w 363065"/>
              <a:gd name="connsiteY3" fmla="*/ 37337 h 372580"/>
              <a:gd name="connsiteX4" fmla="*/ 300020 w 363065"/>
              <a:gd name="connsiteY4" fmla="*/ 76089 h 372580"/>
              <a:gd name="connsiteX5" fmla="*/ 341700 w 363065"/>
              <a:gd name="connsiteY5" fmla="*/ 265213 h 37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065" h="372580">
                <a:moveTo>
                  <a:pt x="341700" y="265213"/>
                </a:moveTo>
                <a:cubicBezTo>
                  <a:pt x="306419" y="321285"/>
                  <a:pt x="240541" y="337446"/>
                  <a:pt x="177720" y="347919"/>
                </a:cubicBezTo>
                <a:cubicBezTo>
                  <a:pt x="106122" y="359850"/>
                  <a:pt x="59636" y="391710"/>
                  <a:pt x="23883" y="356514"/>
                </a:cubicBezTo>
                <a:cubicBezTo>
                  <a:pt x="-40026" y="293583"/>
                  <a:pt x="36533" y="112205"/>
                  <a:pt x="110261" y="37337"/>
                </a:cubicBezTo>
                <a:cubicBezTo>
                  <a:pt x="183990" y="-37538"/>
                  <a:pt x="236111" y="13158"/>
                  <a:pt x="300020" y="76089"/>
                </a:cubicBezTo>
                <a:cubicBezTo>
                  <a:pt x="363929" y="139008"/>
                  <a:pt x="381890" y="201330"/>
                  <a:pt x="341700" y="265213"/>
                </a:cubicBezTo>
                <a:close/>
              </a:path>
            </a:pathLst>
          </a:custGeom>
          <a:solidFill>
            <a:schemeClr val="bg1">
              <a:lumMod val="95000"/>
            </a:schemeClr>
          </a:solidFill>
          <a:ln w="6469" cap="flat">
            <a:noFill/>
            <a:prstDash val="solid"/>
            <a:miter/>
          </a:ln>
        </p:spPr>
        <p:txBody>
          <a:bodyPr rtlCol="0" anchor="ctr"/>
          <a:lstStyle/>
          <a:p>
            <a:endParaRPr lang="en-GB"/>
          </a:p>
        </p:txBody>
      </p:sp>
      <p:sp>
        <p:nvSpPr>
          <p:cNvPr id="48" name="Elipse 47">
            <a:extLst>
              <a:ext uri="{FF2B5EF4-FFF2-40B4-BE49-F238E27FC236}">
                <a16:creationId xmlns:a16="http://schemas.microsoft.com/office/drawing/2014/main" id="{3C6C5ADB-B61A-4622-8AD9-E8EE8BDBF22A}"/>
              </a:ext>
            </a:extLst>
          </p:cNvPr>
          <p:cNvSpPr/>
          <p:nvPr/>
        </p:nvSpPr>
        <p:spPr>
          <a:xfrm>
            <a:off x="5471233" y="885774"/>
            <a:ext cx="1092445" cy="1103769"/>
          </a:xfrm>
          <a:prstGeom prst="ellipse">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Marcador de texto 1">
            <a:extLst>
              <a:ext uri="{FF2B5EF4-FFF2-40B4-BE49-F238E27FC236}">
                <a16:creationId xmlns:a16="http://schemas.microsoft.com/office/drawing/2014/main" id="{9D93430F-D647-4636-A7AA-446200FD7DF6}"/>
              </a:ext>
            </a:extLst>
          </p:cNvPr>
          <p:cNvSpPr>
            <a:spLocks noGrp="1"/>
          </p:cNvSpPr>
          <p:nvPr>
            <p:ph type="body" sz="quarter" idx="10"/>
          </p:nvPr>
        </p:nvSpPr>
        <p:spPr>
          <a:xfrm>
            <a:off x="781171" y="208197"/>
            <a:ext cx="8008947" cy="533400"/>
          </a:xfrm>
        </p:spPr>
        <p:txBody>
          <a:bodyPr>
            <a:normAutofit/>
          </a:bodyPr>
          <a:lstStyle/>
          <a:p>
            <a:pPr marL="0" indent="0">
              <a:buNone/>
            </a:pPr>
            <a:r>
              <a:rPr lang="en-GB" dirty="0"/>
              <a:t>Illustration of directions in which resistance can be spread</a:t>
            </a:r>
          </a:p>
        </p:txBody>
      </p:sp>
      <p:sp>
        <p:nvSpPr>
          <p:cNvPr id="47" name="CuadroTexto 46">
            <a:extLst>
              <a:ext uri="{FF2B5EF4-FFF2-40B4-BE49-F238E27FC236}">
                <a16:creationId xmlns:a16="http://schemas.microsoft.com/office/drawing/2014/main" id="{E0E37166-A9E3-4EEB-B2F4-A84D24BB393B}"/>
              </a:ext>
            </a:extLst>
          </p:cNvPr>
          <p:cNvSpPr txBox="1"/>
          <p:nvPr/>
        </p:nvSpPr>
        <p:spPr>
          <a:xfrm>
            <a:off x="7593858" y="1117139"/>
            <a:ext cx="1270439" cy="461665"/>
          </a:xfrm>
          <a:prstGeom prst="rect">
            <a:avLst/>
          </a:prstGeom>
          <a:noFill/>
        </p:spPr>
        <p:txBody>
          <a:bodyPr wrap="square" rtlCol="0">
            <a:spAutoFit/>
          </a:bodyPr>
          <a:lstStyle/>
          <a:p>
            <a:r>
              <a:rPr lang="en-GB" sz="1200" dirty="0">
                <a:latin typeface="EC Square Sans Pro" panose="020B0506040000020004" pitchFamily="34" charset="0"/>
              </a:rPr>
              <a:t>Antibiotics are </a:t>
            </a:r>
            <a:r>
              <a:rPr lang="en-GB" sz="1200" dirty="0">
                <a:solidFill>
                  <a:schemeClr val="tx1"/>
                </a:solidFill>
                <a:latin typeface="EC Square Sans Pro" panose="020B0506040000020004" pitchFamily="34" charset="0"/>
              </a:rPr>
              <a:t>used in </a:t>
            </a:r>
            <a:r>
              <a:rPr lang="en-GB" sz="1200" dirty="0">
                <a:latin typeface="EC Square Sans Pro" panose="020B0506040000020004" pitchFamily="34" charset="0"/>
              </a:rPr>
              <a:t>farming</a:t>
            </a:r>
            <a:endParaRPr lang="en-GB" sz="1200" dirty="0">
              <a:solidFill>
                <a:srgbClr val="FF0000"/>
              </a:solidFill>
              <a:latin typeface="EC Square Sans Pro" panose="020B0506040000020004" pitchFamily="34" charset="0"/>
            </a:endParaRPr>
          </a:p>
        </p:txBody>
      </p:sp>
      <p:sp>
        <p:nvSpPr>
          <p:cNvPr id="50" name="CuadroTexto 49">
            <a:extLst>
              <a:ext uri="{FF2B5EF4-FFF2-40B4-BE49-F238E27FC236}">
                <a16:creationId xmlns:a16="http://schemas.microsoft.com/office/drawing/2014/main" id="{21F9444C-0C4E-4F00-9966-8BF86156BA08}"/>
              </a:ext>
            </a:extLst>
          </p:cNvPr>
          <p:cNvSpPr txBox="1"/>
          <p:nvPr/>
        </p:nvSpPr>
        <p:spPr>
          <a:xfrm>
            <a:off x="10094528" y="4191908"/>
            <a:ext cx="2161940" cy="1015663"/>
          </a:xfrm>
          <a:prstGeom prst="rect">
            <a:avLst/>
          </a:prstGeom>
          <a:noFill/>
        </p:spPr>
        <p:txBody>
          <a:bodyPr wrap="square" rtlCol="0">
            <a:spAutoFit/>
          </a:bodyPr>
          <a:lstStyle/>
          <a:p>
            <a:r>
              <a:rPr lang="en-GB" sz="1200" dirty="0">
                <a:latin typeface="EC Square Sans Pro" panose="020B0506040000020004" pitchFamily="34" charset="0"/>
              </a:rPr>
              <a:t>In animals, gut bacteria may develop resistance</a:t>
            </a:r>
            <a:r>
              <a:rPr lang="en-GB" sz="1200" dirty="0">
                <a:solidFill>
                  <a:schemeClr val="tx1"/>
                </a:solidFill>
                <a:latin typeface="EC Square Sans Pro" panose="020B0506040000020004" pitchFamily="34" charset="0"/>
              </a:rPr>
              <a:t> which can spread to other animals via contact, untreated waste, lack of hygiene </a:t>
            </a:r>
          </a:p>
        </p:txBody>
      </p:sp>
      <p:sp>
        <p:nvSpPr>
          <p:cNvPr id="51" name="CuadroTexto 50">
            <a:extLst>
              <a:ext uri="{FF2B5EF4-FFF2-40B4-BE49-F238E27FC236}">
                <a16:creationId xmlns:a16="http://schemas.microsoft.com/office/drawing/2014/main" id="{E2E75DDF-17D9-4F1D-83EE-4B9616B9EE9B}"/>
              </a:ext>
            </a:extLst>
          </p:cNvPr>
          <p:cNvSpPr txBox="1"/>
          <p:nvPr/>
        </p:nvSpPr>
        <p:spPr>
          <a:xfrm>
            <a:off x="10075543" y="5426014"/>
            <a:ext cx="1738853" cy="646331"/>
          </a:xfrm>
          <a:prstGeom prst="rect">
            <a:avLst/>
          </a:prstGeom>
          <a:noFill/>
        </p:spPr>
        <p:txBody>
          <a:bodyPr wrap="square" rtlCol="0">
            <a:spAutoFit/>
          </a:bodyPr>
          <a:lstStyle/>
          <a:p>
            <a:r>
              <a:rPr lang="en-GB" sz="1200" dirty="0">
                <a:latin typeface="EC Square Sans Pro" panose="020B0506040000020004" pitchFamily="34" charset="0"/>
              </a:rPr>
              <a:t>Drug-resistant bacteria reach humans through food and environment</a:t>
            </a:r>
          </a:p>
        </p:txBody>
      </p:sp>
      <p:sp>
        <p:nvSpPr>
          <p:cNvPr id="52" name="CuadroTexto 51">
            <a:extLst>
              <a:ext uri="{FF2B5EF4-FFF2-40B4-BE49-F238E27FC236}">
                <a16:creationId xmlns:a16="http://schemas.microsoft.com/office/drawing/2014/main" id="{129E1CDD-4CD4-437F-BBD4-945B899BD873}"/>
              </a:ext>
            </a:extLst>
          </p:cNvPr>
          <p:cNvSpPr txBox="1"/>
          <p:nvPr/>
        </p:nvSpPr>
        <p:spPr>
          <a:xfrm>
            <a:off x="970933" y="768350"/>
            <a:ext cx="3470120" cy="1200329"/>
          </a:xfrm>
          <a:prstGeom prst="rect">
            <a:avLst/>
          </a:prstGeom>
          <a:noFill/>
        </p:spPr>
        <p:txBody>
          <a:bodyPr wrap="square" rtlCol="0">
            <a:spAutoFit/>
          </a:bodyPr>
          <a:lstStyle/>
          <a:p>
            <a:r>
              <a:rPr lang="en-GB" sz="1200" dirty="0">
                <a:latin typeface="EC Square Sans Pro" panose="020B0506040000020004" pitchFamily="34" charset="0"/>
              </a:rPr>
              <a:t>Antibiotics are given to humans, in hospitals, in the community and are also given to pets. </a:t>
            </a:r>
          </a:p>
          <a:p>
            <a:r>
              <a:rPr lang="en-GB" sz="1200" dirty="0">
                <a:latin typeface="EC Square Sans Pro" panose="020B0506040000020004" pitchFamily="34" charset="0"/>
              </a:rPr>
              <a:t>Gut bacteria of humans and animals can develop resistance and may be transferred among them. The development of resistance could be accelerated due to overuse and misuse of antimicrobials.</a:t>
            </a:r>
          </a:p>
        </p:txBody>
      </p:sp>
      <p:sp>
        <p:nvSpPr>
          <p:cNvPr id="53" name="Rectángulo: esquinas redondeadas 52">
            <a:extLst>
              <a:ext uri="{FF2B5EF4-FFF2-40B4-BE49-F238E27FC236}">
                <a16:creationId xmlns:a16="http://schemas.microsoft.com/office/drawing/2014/main" id="{5BAAE011-F4BA-4321-8C50-227E98613A4A}"/>
              </a:ext>
            </a:extLst>
          </p:cNvPr>
          <p:cNvSpPr/>
          <p:nvPr/>
        </p:nvSpPr>
        <p:spPr>
          <a:xfrm rot="19772696">
            <a:off x="5588229" y="1033587"/>
            <a:ext cx="343773" cy="132661"/>
          </a:xfrm>
          <a:prstGeom prst="roundRect">
            <a:avLst>
              <a:gd name="adj" fmla="val 50000"/>
            </a:avLst>
          </a:prstGeom>
          <a:gradFill flip="none" rotWithShape="1">
            <a:gsLst>
              <a:gs pos="52000">
                <a:srgbClr val="2C7470"/>
              </a:gs>
              <a:gs pos="53000">
                <a:srgbClr val="6BB18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4" name="Rectángulo: esquinas redondeadas 53">
            <a:extLst>
              <a:ext uri="{FF2B5EF4-FFF2-40B4-BE49-F238E27FC236}">
                <a16:creationId xmlns:a16="http://schemas.microsoft.com/office/drawing/2014/main" id="{9342F7C4-FB31-4864-960C-C0CBCD31B2C9}"/>
              </a:ext>
            </a:extLst>
          </p:cNvPr>
          <p:cNvSpPr/>
          <p:nvPr/>
        </p:nvSpPr>
        <p:spPr>
          <a:xfrm rot="5862461">
            <a:off x="5434263" y="1480451"/>
            <a:ext cx="343773" cy="132661"/>
          </a:xfrm>
          <a:prstGeom prst="roundRect">
            <a:avLst>
              <a:gd name="adj" fmla="val 50000"/>
            </a:avLst>
          </a:prstGeom>
          <a:gradFill flip="none" rotWithShape="1">
            <a:gsLst>
              <a:gs pos="52000">
                <a:srgbClr val="2C7470"/>
              </a:gs>
              <a:gs pos="53000">
                <a:srgbClr val="6BB18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5" name="Rectángulo: esquinas redondeadas 54">
            <a:extLst>
              <a:ext uri="{FF2B5EF4-FFF2-40B4-BE49-F238E27FC236}">
                <a16:creationId xmlns:a16="http://schemas.microsoft.com/office/drawing/2014/main" id="{5437E517-AE2D-4E43-A28C-BBF83E925C4B}"/>
              </a:ext>
            </a:extLst>
          </p:cNvPr>
          <p:cNvSpPr/>
          <p:nvPr/>
        </p:nvSpPr>
        <p:spPr>
          <a:xfrm rot="10141599">
            <a:off x="5706792" y="1570983"/>
            <a:ext cx="343773" cy="132661"/>
          </a:xfrm>
          <a:prstGeom prst="roundRect">
            <a:avLst>
              <a:gd name="adj" fmla="val 50000"/>
            </a:avLst>
          </a:prstGeom>
          <a:gradFill flip="none" rotWithShape="1">
            <a:gsLst>
              <a:gs pos="52000">
                <a:srgbClr val="2C7470"/>
              </a:gs>
              <a:gs pos="53000">
                <a:srgbClr val="6BB18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6" name="Rectángulo: esquinas redondeadas 55">
            <a:extLst>
              <a:ext uri="{FF2B5EF4-FFF2-40B4-BE49-F238E27FC236}">
                <a16:creationId xmlns:a16="http://schemas.microsoft.com/office/drawing/2014/main" id="{957231C8-1CDD-44C3-8923-772B1B9C237A}"/>
              </a:ext>
            </a:extLst>
          </p:cNvPr>
          <p:cNvSpPr/>
          <p:nvPr/>
        </p:nvSpPr>
        <p:spPr>
          <a:xfrm rot="2989639">
            <a:off x="5691961" y="1298641"/>
            <a:ext cx="343773" cy="132661"/>
          </a:xfrm>
          <a:prstGeom prst="roundRect">
            <a:avLst>
              <a:gd name="adj" fmla="val 50000"/>
            </a:avLst>
          </a:prstGeom>
          <a:gradFill flip="none" rotWithShape="1">
            <a:gsLst>
              <a:gs pos="52000">
                <a:srgbClr val="2C7470"/>
              </a:gs>
              <a:gs pos="53000">
                <a:srgbClr val="6BB18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7" name="Rectángulo: esquinas redondeadas 56">
            <a:extLst>
              <a:ext uri="{FF2B5EF4-FFF2-40B4-BE49-F238E27FC236}">
                <a16:creationId xmlns:a16="http://schemas.microsoft.com/office/drawing/2014/main" id="{4A0A873C-2FF0-41A1-8000-F438CEF8A852}"/>
              </a:ext>
            </a:extLst>
          </p:cNvPr>
          <p:cNvSpPr/>
          <p:nvPr/>
        </p:nvSpPr>
        <p:spPr>
          <a:xfrm rot="10126748">
            <a:off x="5952695" y="1057229"/>
            <a:ext cx="343773" cy="132661"/>
          </a:xfrm>
          <a:prstGeom prst="roundRect">
            <a:avLst>
              <a:gd name="adj" fmla="val 50000"/>
            </a:avLst>
          </a:prstGeom>
          <a:gradFill flip="none" rotWithShape="1">
            <a:gsLst>
              <a:gs pos="52000">
                <a:srgbClr val="2C7470"/>
              </a:gs>
              <a:gs pos="53000">
                <a:srgbClr val="6BB18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8" name="Rectángulo: esquinas redondeadas 57">
            <a:extLst>
              <a:ext uri="{FF2B5EF4-FFF2-40B4-BE49-F238E27FC236}">
                <a16:creationId xmlns:a16="http://schemas.microsoft.com/office/drawing/2014/main" id="{A2E6EE5D-19CB-4FFF-8A0B-C0E7B6F26CD9}"/>
              </a:ext>
            </a:extLst>
          </p:cNvPr>
          <p:cNvSpPr/>
          <p:nvPr/>
        </p:nvSpPr>
        <p:spPr>
          <a:xfrm rot="5862461">
            <a:off x="5979492" y="1357119"/>
            <a:ext cx="343773" cy="132661"/>
          </a:xfrm>
          <a:prstGeom prst="roundRect">
            <a:avLst>
              <a:gd name="adj" fmla="val 50000"/>
            </a:avLst>
          </a:prstGeom>
          <a:gradFill flip="none" rotWithShape="1">
            <a:gsLst>
              <a:gs pos="52000">
                <a:srgbClr val="2C7470"/>
              </a:gs>
              <a:gs pos="53000">
                <a:srgbClr val="6BB18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9" name="Rectángulo: esquinas redondeadas 58">
            <a:extLst>
              <a:ext uri="{FF2B5EF4-FFF2-40B4-BE49-F238E27FC236}">
                <a16:creationId xmlns:a16="http://schemas.microsoft.com/office/drawing/2014/main" id="{26E448F2-A71F-4C72-AA99-EA7A5A5607EC}"/>
              </a:ext>
            </a:extLst>
          </p:cNvPr>
          <p:cNvSpPr/>
          <p:nvPr/>
        </p:nvSpPr>
        <p:spPr>
          <a:xfrm rot="8152036">
            <a:off x="6146446" y="1618908"/>
            <a:ext cx="343773" cy="132661"/>
          </a:xfrm>
          <a:prstGeom prst="roundRect">
            <a:avLst>
              <a:gd name="adj" fmla="val 50000"/>
            </a:avLst>
          </a:prstGeom>
          <a:gradFill flip="none" rotWithShape="1">
            <a:gsLst>
              <a:gs pos="52000">
                <a:srgbClr val="2C7470"/>
              </a:gs>
              <a:gs pos="53000">
                <a:srgbClr val="6BB18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0" name="Rectángulo: esquinas redondeadas 59">
            <a:extLst>
              <a:ext uri="{FF2B5EF4-FFF2-40B4-BE49-F238E27FC236}">
                <a16:creationId xmlns:a16="http://schemas.microsoft.com/office/drawing/2014/main" id="{E5B17330-8F54-487C-BF72-D3CCE54BBC33}"/>
              </a:ext>
            </a:extLst>
          </p:cNvPr>
          <p:cNvSpPr/>
          <p:nvPr/>
        </p:nvSpPr>
        <p:spPr>
          <a:xfrm rot="2989639">
            <a:off x="6237572" y="1309067"/>
            <a:ext cx="343773" cy="132661"/>
          </a:xfrm>
          <a:prstGeom prst="roundRect">
            <a:avLst>
              <a:gd name="adj" fmla="val 50000"/>
            </a:avLst>
          </a:prstGeom>
          <a:gradFill flip="none" rotWithShape="1">
            <a:gsLst>
              <a:gs pos="52000">
                <a:srgbClr val="2C7470"/>
              </a:gs>
              <a:gs pos="53000">
                <a:srgbClr val="6BB18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62" name="Gráfico 61" descr="Hospital con relleno sólido">
            <a:extLst>
              <a:ext uri="{FF2B5EF4-FFF2-40B4-BE49-F238E27FC236}">
                <a16:creationId xmlns:a16="http://schemas.microsoft.com/office/drawing/2014/main" id="{D01D408A-DE33-47F2-B2AB-37781C40F51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40506" y="3058341"/>
            <a:ext cx="402203" cy="402203"/>
          </a:xfrm>
          <a:prstGeom prst="rect">
            <a:avLst/>
          </a:prstGeom>
        </p:spPr>
      </p:pic>
      <p:grpSp>
        <p:nvGrpSpPr>
          <p:cNvPr id="64" name="Grupo 63">
            <a:extLst>
              <a:ext uri="{FF2B5EF4-FFF2-40B4-BE49-F238E27FC236}">
                <a16:creationId xmlns:a16="http://schemas.microsoft.com/office/drawing/2014/main" id="{633B10A9-081A-4AD6-ACEF-A92457440D07}"/>
              </a:ext>
            </a:extLst>
          </p:cNvPr>
          <p:cNvGrpSpPr/>
          <p:nvPr/>
        </p:nvGrpSpPr>
        <p:grpSpPr>
          <a:xfrm>
            <a:off x="10075543" y="3304881"/>
            <a:ext cx="1454205" cy="915233"/>
            <a:chOff x="4176817" y="5639071"/>
            <a:chExt cx="1454205" cy="915233"/>
          </a:xfrm>
        </p:grpSpPr>
        <p:pic>
          <p:nvPicPr>
            <p:cNvPr id="65" name="Picture 4" descr="840+ Heifer Illustrations, Royalty-Free Vector Graphics &amp; Clip Art - iStock  | Heifer cows, Heifer vector, Heifer milk">
              <a:extLst>
                <a:ext uri="{FF2B5EF4-FFF2-40B4-BE49-F238E27FC236}">
                  <a16:creationId xmlns:a16="http://schemas.microsoft.com/office/drawing/2014/main" id="{F5F26203-DF7B-45C7-BF8F-07B006341470}"/>
                </a:ext>
              </a:extLst>
            </p:cNvPr>
            <p:cNvPicPr>
              <a:picLocks noChangeAspect="1" noChangeArrowheads="1"/>
            </p:cNvPicPr>
            <p:nvPr/>
          </p:nvPicPr>
          <p:blipFill rotWithShape="1">
            <a:blip r:embed="rId5" cstate="screen">
              <a:duotone>
                <a:schemeClr val="accent6">
                  <a:shade val="45000"/>
                  <a:satMod val="135000"/>
                </a:schemeClr>
                <a:prstClr val="white"/>
              </a:duotone>
              <a:extLst>
                <a:ext uri="{28A0092B-C50C-407E-A947-70E740481C1C}">
                  <a14:useLocalDpi xmlns:a14="http://schemas.microsoft.com/office/drawing/2010/main"/>
                </a:ext>
              </a:extLst>
            </a:blip>
            <a:srcRect l="16340" t="28652" r="15867" b="28682"/>
            <a:stretch/>
          </p:blipFill>
          <p:spPr bwMode="auto">
            <a:xfrm flipH="1">
              <a:off x="4176817" y="5639071"/>
              <a:ext cx="1454205" cy="91523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6" name="Elipse 65">
              <a:extLst>
                <a:ext uri="{FF2B5EF4-FFF2-40B4-BE49-F238E27FC236}">
                  <a16:creationId xmlns:a16="http://schemas.microsoft.com/office/drawing/2014/main" id="{12E3185D-3780-4F15-B7DA-AE1FFD18738D}"/>
                </a:ext>
              </a:extLst>
            </p:cNvPr>
            <p:cNvSpPr/>
            <p:nvPr/>
          </p:nvSpPr>
          <p:spPr>
            <a:xfrm>
              <a:off x="4466951" y="5802645"/>
              <a:ext cx="476529" cy="3675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7" name="Gráfico 66" descr="Cápsula de Petri contorno">
              <a:extLst>
                <a:ext uri="{FF2B5EF4-FFF2-40B4-BE49-F238E27FC236}">
                  <a16:creationId xmlns:a16="http://schemas.microsoft.com/office/drawing/2014/main" id="{F23B846D-C1AE-4946-A3DB-DBE5B007CE01}"/>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694500" y="5940979"/>
              <a:ext cx="213336" cy="213336"/>
            </a:xfrm>
            <a:prstGeom prst="rect">
              <a:avLst/>
            </a:prstGeom>
          </p:spPr>
        </p:pic>
        <p:pic>
          <p:nvPicPr>
            <p:cNvPr id="68" name="Gráfico 67" descr="Germen contorno">
              <a:extLst>
                <a:ext uri="{FF2B5EF4-FFF2-40B4-BE49-F238E27FC236}">
                  <a16:creationId xmlns:a16="http://schemas.microsoft.com/office/drawing/2014/main" id="{192D18BC-5DEB-4FEE-9475-577B354F2239}"/>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rot="9945415">
              <a:off x="4487883" y="5807018"/>
              <a:ext cx="297925" cy="297925"/>
            </a:xfrm>
            <a:prstGeom prst="rect">
              <a:avLst/>
            </a:prstGeom>
          </p:spPr>
        </p:pic>
      </p:grpSp>
      <p:sp>
        <p:nvSpPr>
          <p:cNvPr id="69" name="CuadroTexto 68">
            <a:extLst>
              <a:ext uri="{FF2B5EF4-FFF2-40B4-BE49-F238E27FC236}">
                <a16:creationId xmlns:a16="http://schemas.microsoft.com/office/drawing/2014/main" id="{8D1C5CF6-AF59-408E-867C-F7295FBE35CF}"/>
              </a:ext>
            </a:extLst>
          </p:cNvPr>
          <p:cNvSpPr txBox="1"/>
          <p:nvPr/>
        </p:nvSpPr>
        <p:spPr>
          <a:xfrm>
            <a:off x="1238563" y="2701230"/>
            <a:ext cx="828138" cy="246221"/>
          </a:xfrm>
          <a:prstGeom prst="rect">
            <a:avLst/>
          </a:prstGeom>
          <a:noFill/>
        </p:spPr>
        <p:txBody>
          <a:bodyPr wrap="square" rtlCol="0">
            <a:spAutoFit/>
          </a:bodyPr>
          <a:lstStyle/>
          <a:p>
            <a:r>
              <a:rPr lang="en-GB" sz="1000" dirty="0">
                <a:latin typeface="EC Square Sans Pro" panose="020B0506040000020004" pitchFamily="34" charset="0"/>
              </a:rPr>
              <a:t>In hospitals</a:t>
            </a:r>
          </a:p>
        </p:txBody>
      </p:sp>
      <p:grpSp>
        <p:nvGrpSpPr>
          <p:cNvPr id="74" name="Grupo 73">
            <a:extLst>
              <a:ext uri="{FF2B5EF4-FFF2-40B4-BE49-F238E27FC236}">
                <a16:creationId xmlns:a16="http://schemas.microsoft.com/office/drawing/2014/main" id="{BA84FEA2-EF48-40BD-A059-FF7C976095CB}"/>
              </a:ext>
            </a:extLst>
          </p:cNvPr>
          <p:cNvGrpSpPr/>
          <p:nvPr/>
        </p:nvGrpSpPr>
        <p:grpSpPr>
          <a:xfrm>
            <a:off x="1945069" y="2619379"/>
            <a:ext cx="766257" cy="2145520"/>
            <a:chOff x="2362896" y="4473522"/>
            <a:chExt cx="766257" cy="2145520"/>
          </a:xfrm>
        </p:grpSpPr>
        <p:pic>
          <p:nvPicPr>
            <p:cNvPr id="75" name="Picture 2" descr="Human Body Shape Vector Art. Stock Vector - Illustration of ...">
              <a:extLst>
                <a:ext uri="{FF2B5EF4-FFF2-40B4-BE49-F238E27FC236}">
                  <a16:creationId xmlns:a16="http://schemas.microsoft.com/office/drawing/2014/main" id="{0AFA858D-6ADD-4E77-BDA6-329E18167198}"/>
                </a:ext>
              </a:extLst>
            </p:cNvPr>
            <p:cNvPicPr>
              <a:picLocks noChangeAspect="1" noChangeArrowheads="1"/>
            </p:cNvPicPr>
            <p:nvPr/>
          </p:nvPicPr>
          <p:blipFill rotWithShape="1">
            <a:blip r:embed="rId10" cstate="screen">
              <a:duotone>
                <a:schemeClr val="accent1">
                  <a:shade val="45000"/>
                  <a:satMod val="135000"/>
                </a:schemeClr>
                <a:prstClr val="white"/>
              </a:duotone>
              <a:extLst>
                <a:ext uri="{28A0092B-C50C-407E-A947-70E740481C1C}">
                  <a14:useLocalDpi xmlns:a14="http://schemas.microsoft.com/office/drawing/2010/main"/>
                </a:ext>
              </a:extLst>
            </a:blip>
            <a:srcRect l="32621" r="32832"/>
            <a:stretch/>
          </p:blipFill>
          <p:spPr bwMode="auto">
            <a:xfrm>
              <a:off x="2362896" y="4473522"/>
              <a:ext cx="766257" cy="2145520"/>
            </a:xfrm>
            <a:prstGeom prst="rect">
              <a:avLst/>
            </a:prstGeom>
            <a:noFill/>
            <a:extLst>
              <a:ext uri="{909E8E84-426E-40DD-AFC4-6F175D3DCCD1}">
                <a14:hiddenFill xmlns:a14="http://schemas.microsoft.com/office/drawing/2010/main">
                  <a:solidFill>
                    <a:srgbClr val="FFFFFF"/>
                  </a:solidFill>
                </a14:hiddenFill>
              </a:ext>
            </a:extLst>
          </p:spPr>
        </p:pic>
        <p:sp>
          <p:nvSpPr>
            <p:cNvPr id="76" name="Elipse 75">
              <a:extLst>
                <a:ext uri="{FF2B5EF4-FFF2-40B4-BE49-F238E27FC236}">
                  <a16:creationId xmlns:a16="http://schemas.microsoft.com/office/drawing/2014/main" id="{C08BE7F7-DAE1-4280-A27C-8BD6A7917664}"/>
                </a:ext>
              </a:extLst>
            </p:cNvPr>
            <p:cNvSpPr/>
            <p:nvPr/>
          </p:nvSpPr>
          <p:spPr>
            <a:xfrm>
              <a:off x="2489843" y="5161981"/>
              <a:ext cx="476529" cy="3675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7" name="Gráfico 76" descr="Cápsula de Petri contorno">
              <a:extLst>
                <a:ext uri="{FF2B5EF4-FFF2-40B4-BE49-F238E27FC236}">
                  <a16:creationId xmlns:a16="http://schemas.microsoft.com/office/drawing/2014/main" id="{4E082CBD-06CE-4648-BC70-830506A93AB7}"/>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2717392" y="5300315"/>
              <a:ext cx="213336" cy="213336"/>
            </a:xfrm>
            <a:prstGeom prst="rect">
              <a:avLst/>
            </a:prstGeom>
          </p:spPr>
        </p:pic>
        <p:pic>
          <p:nvPicPr>
            <p:cNvPr id="78" name="Gráfico 77" descr="Germen contorno">
              <a:extLst>
                <a:ext uri="{FF2B5EF4-FFF2-40B4-BE49-F238E27FC236}">
                  <a16:creationId xmlns:a16="http://schemas.microsoft.com/office/drawing/2014/main" id="{3948AAB2-5644-475C-928F-9401C49D3078}"/>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rot="9945415">
              <a:off x="2510775" y="5166354"/>
              <a:ext cx="297925" cy="297925"/>
            </a:xfrm>
            <a:prstGeom prst="rect">
              <a:avLst/>
            </a:prstGeom>
          </p:spPr>
        </p:pic>
      </p:grpSp>
      <p:sp>
        <p:nvSpPr>
          <p:cNvPr id="80" name="Flecha: circular 79">
            <a:extLst>
              <a:ext uri="{FF2B5EF4-FFF2-40B4-BE49-F238E27FC236}">
                <a16:creationId xmlns:a16="http://schemas.microsoft.com/office/drawing/2014/main" id="{7DF512B9-D51E-4089-9496-71D039BE3E18}"/>
              </a:ext>
            </a:extLst>
          </p:cNvPr>
          <p:cNvSpPr/>
          <p:nvPr/>
        </p:nvSpPr>
        <p:spPr>
          <a:xfrm>
            <a:off x="1236718" y="3754820"/>
            <a:ext cx="766257" cy="785893"/>
          </a:xfrm>
          <a:prstGeom prst="circularArrow">
            <a:avLst>
              <a:gd name="adj1" fmla="val 10980"/>
              <a:gd name="adj2" fmla="val 1142322"/>
              <a:gd name="adj3" fmla="val 9000000"/>
              <a:gd name="adj4" fmla="val 10800000"/>
              <a:gd name="adj5" fmla="val 125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 dirty="0"/>
          </a:p>
        </p:txBody>
      </p:sp>
      <p:sp>
        <p:nvSpPr>
          <p:cNvPr id="81" name="Flecha: circular 80">
            <a:extLst>
              <a:ext uri="{FF2B5EF4-FFF2-40B4-BE49-F238E27FC236}">
                <a16:creationId xmlns:a16="http://schemas.microsoft.com/office/drawing/2014/main" id="{A07E5C45-D23B-4C86-8C86-4C9AAD3C48C9}"/>
              </a:ext>
            </a:extLst>
          </p:cNvPr>
          <p:cNvSpPr/>
          <p:nvPr/>
        </p:nvSpPr>
        <p:spPr>
          <a:xfrm>
            <a:off x="1254037" y="2877006"/>
            <a:ext cx="762304" cy="762169"/>
          </a:xfrm>
          <a:prstGeom prst="circularArrow">
            <a:avLst>
              <a:gd name="adj1" fmla="val 10980"/>
              <a:gd name="adj2" fmla="val 1142322"/>
              <a:gd name="adj3" fmla="val 9000000"/>
              <a:gd name="adj4" fmla="val 10800000"/>
              <a:gd name="adj5" fmla="val 125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 dirty="0"/>
          </a:p>
        </p:txBody>
      </p:sp>
      <p:pic>
        <p:nvPicPr>
          <p:cNvPr id="79" name="Gráfico 78" descr="Hogar con relleno sólido">
            <a:extLst>
              <a:ext uri="{FF2B5EF4-FFF2-40B4-BE49-F238E27FC236}">
                <a16:creationId xmlns:a16="http://schemas.microsoft.com/office/drawing/2014/main" id="{2C2848AD-7EC6-4A75-A21F-6990C39508A3}"/>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1440506" y="3973893"/>
            <a:ext cx="338220" cy="338220"/>
          </a:xfrm>
          <a:prstGeom prst="rect">
            <a:avLst/>
          </a:prstGeom>
        </p:spPr>
      </p:pic>
      <p:sp>
        <p:nvSpPr>
          <p:cNvPr id="84" name="CuadroTexto 83">
            <a:extLst>
              <a:ext uri="{FF2B5EF4-FFF2-40B4-BE49-F238E27FC236}">
                <a16:creationId xmlns:a16="http://schemas.microsoft.com/office/drawing/2014/main" id="{84EA1B4C-25BF-4B42-A47C-BB2D8E69C062}"/>
              </a:ext>
            </a:extLst>
          </p:cNvPr>
          <p:cNvSpPr txBox="1"/>
          <p:nvPr/>
        </p:nvSpPr>
        <p:spPr>
          <a:xfrm>
            <a:off x="1158285" y="4466547"/>
            <a:ext cx="908416" cy="246221"/>
          </a:xfrm>
          <a:prstGeom prst="rect">
            <a:avLst/>
          </a:prstGeom>
          <a:noFill/>
        </p:spPr>
        <p:txBody>
          <a:bodyPr wrap="square" rtlCol="0">
            <a:spAutoFit/>
          </a:bodyPr>
          <a:lstStyle/>
          <a:p>
            <a:r>
              <a:rPr lang="en-GB" sz="1000" dirty="0">
                <a:latin typeface="EC Square Sans Pro" panose="020B0506040000020004" pitchFamily="34" charset="0"/>
              </a:rPr>
              <a:t>In community</a:t>
            </a:r>
          </a:p>
        </p:txBody>
      </p:sp>
      <p:sp>
        <p:nvSpPr>
          <p:cNvPr id="85" name="Flecha: circular 84">
            <a:extLst>
              <a:ext uri="{FF2B5EF4-FFF2-40B4-BE49-F238E27FC236}">
                <a16:creationId xmlns:a16="http://schemas.microsoft.com/office/drawing/2014/main" id="{AAF18681-9FDE-46A8-9007-6EC304A299B3}"/>
              </a:ext>
            </a:extLst>
          </p:cNvPr>
          <p:cNvSpPr/>
          <p:nvPr/>
        </p:nvSpPr>
        <p:spPr>
          <a:xfrm>
            <a:off x="2682653" y="3300041"/>
            <a:ext cx="766257" cy="785893"/>
          </a:xfrm>
          <a:prstGeom prst="circularArrow">
            <a:avLst>
              <a:gd name="adj1" fmla="val 10980"/>
              <a:gd name="adj2" fmla="val 1142322"/>
              <a:gd name="adj3" fmla="val 9000000"/>
              <a:gd name="adj4" fmla="val 10800000"/>
              <a:gd name="adj5" fmla="val 125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 dirty="0"/>
          </a:p>
        </p:txBody>
      </p:sp>
      <p:sp>
        <p:nvSpPr>
          <p:cNvPr id="87" name="CuadroTexto 86">
            <a:extLst>
              <a:ext uri="{FF2B5EF4-FFF2-40B4-BE49-F238E27FC236}">
                <a16:creationId xmlns:a16="http://schemas.microsoft.com/office/drawing/2014/main" id="{FC2987F0-5297-40BE-B6F0-C7B9F14B80EB}"/>
              </a:ext>
            </a:extLst>
          </p:cNvPr>
          <p:cNvSpPr txBox="1"/>
          <p:nvPr/>
        </p:nvSpPr>
        <p:spPr>
          <a:xfrm>
            <a:off x="2859362" y="3973893"/>
            <a:ext cx="483849" cy="246221"/>
          </a:xfrm>
          <a:prstGeom prst="rect">
            <a:avLst/>
          </a:prstGeom>
          <a:noFill/>
        </p:spPr>
        <p:txBody>
          <a:bodyPr wrap="square" rtlCol="0">
            <a:spAutoFit/>
          </a:bodyPr>
          <a:lstStyle/>
          <a:p>
            <a:r>
              <a:rPr lang="en-GB" sz="1000" dirty="0">
                <a:latin typeface="EC Square Sans Pro" panose="020B0506040000020004" pitchFamily="34" charset="0"/>
              </a:rPr>
              <a:t>Pets</a:t>
            </a:r>
          </a:p>
        </p:txBody>
      </p:sp>
      <p:pic>
        <p:nvPicPr>
          <p:cNvPr id="88" name="Gráfico 87" descr="Perro con relleno sólido">
            <a:extLst>
              <a:ext uri="{FF2B5EF4-FFF2-40B4-BE49-F238E27FC236}">
                <a16:creationId xmlns:a16="http://schemas.microsoft.com/office/drawing/2014/main" id="{CA01ED36-9FF6-415C-8631-333F9A6FF4C6}"/>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3071361" y="3566728"/>
            <a:ext cx="229154" cy="229154"/>
          </a:xfrm>
          <a:prstGeom prst="rect">
            <a:avLst/>
          </a:prstGeom>
        </p:spPr>
      </p:pic>
      <p:pic>
        <p:nvPicPr>
          <p:cNvPr id="89" name="Gráfico 88" descr="Gato con relleno sólido">
            <a:extLst>
              <a:ext uri="{FF2B5EF4-FFF2-40B4-BE49-F238E27FC236}">
                <a16:creationId xmlns:a16="http://schemas.microsoft.com/office/drawing/2014/main" id="{278B9391-92B0-407F-81DF-58B8E33D7030}"/>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2844786" y="3511099"/>
            <a:ext cx="229154" cy="229154"/>
          </a:xfrm>
          <a:prstGeom prst="rect">
            <a:avLst/>
          </a:prstGeom>
        </p:spPr>
      </p:pic>
      <p:pic>
        <p:nvPicPr>
          <p:cNvPr id="90" name="Gráfico 89" descr="Tortuga con relleno sólido">
            <a:extLst>
              <a:ext uri="{FF2B5EF4-FFF2-40B4-BE49-F238E27FC236}">
                <a16:creationId xmlns:a16="http://schemas.microsoft.com/office/drawing/2014/main" id="{67F77062-0C30-4F96-AAD3-098202AE677A}"/>
              </a:ext>
            </a:extLst>
          </p:cNvPr>
          <p:cNvPicPr>
            <a:picLocks noChangeAspect="1"/>
          </p:cNvPicPr>
          <p:nvPr/>
        </p:nvPicPr>
        <p:blipFill>
          <a:blip r:embed="rId21" cstate="screen">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2938875" y="3711061"/>
            <a:ext cx="229154" cy="229154"/>
          </a:xfrm>
          <a:prstGeom prst="rect">
            <a:avLst/>
          </a:prstGeom>
        </p:spPr>
      </p:pic>
      <p:sp>
        <p:nvSpPr>
          <p:cNvPr id="91" name="CuadroTexto 90">
            <a:extLst>
              <a:ext uri="{FF2B5EF4-FFF2-40B4-BE49-F238E27FC236}">
                <a16:creationId xmlns:a16="http://schemas.microsoft.com/office/drawing/2014/main" id="{B1F55690-4F13-4445-AAF3-2D0F156C68D1}"/>
              </a:ext>
            </a:extLst>
          </p:cNvPr>
          <p:cNvSpPr txBox="1"/>
          <p:nvPr/>
        </p:nvSpPr>
        <p:spPr>
          <a:xfrm>
            <a:off x="31550" y="2380927"/>
            <a:ext cx="1060076" cy="1754326"/>
          </a:xfrm>
          <a:prstGeom prst="rect">
            <a:avLst/>
          </a:prstGeom>
          <a:noFill/>
        </p:spPr>
        <p:txBody>
          <a:bodyPr wrap="square" rtlCol="0">
            <a:spAutoFit/>
          </a:bodyPr>
          <a:lstStyle/>
          <a:p>
            <a:r>
              <a:rPr lang="en-GB" sz="1200" dirty="0">
                <a:latin typeface="EC Square Sans Pro" panose="020B0506040000020004" pitchFamily="34" charset="0"/>
              </a:rPr>
              <a:t>Drug resistant bacteria </a:t>
            </a:r>
            <a:r>
              <a:rPr lang="en-GB" sz="1200" dirty="0">
                <a:solidFill>
                  <a:schemeClr val="tx1"/>
                </a:solidFill>
                <a:latin typeface="EC Square Sans Pro" panose="020B0506040000020004" pitchFamily="34" charset="0"/>
              </a:rPr>
              <a:t>spread to</a:t>
            </a:r>
            <a:r>
              <a:rPr lang="en-GB" sz="1200" dirty="0">
                <a:latin typeface="EC Square Sans Pro" panose="020B0506040000020004" pitchFamily="34" charset="0"/>
              </a:rPr>
              <a:t> other patients / through poor hygiene and unclean facilities</a:t>
            </a:r>
          </a:p>
        </p:txBody>
      </p:sp>
      <p:sp>
        <p:nvSpPr>
          <p:cNvPr id="92" name="Flecha: circular 91">
            <a:extLst>
              <a:ext uri="{FF2B5EF4-FFF2-40B4-BE49-F238E27FC236}">
                <a16:creationId xmlns:a16="http://schemas.microsoft.com/office/drawing/2014/main" id="{F11A5BAC-596E-4104-80BD-2D599AE8C0C6}"/>
              </a:ext>
            </a:extLst>
          </p:cNvPr>
          <p:cNvSpPr/>
          <p:nvPr/>
        </p:nvSpPr>
        <p:spPr>
          <a:xfrm>
            <a:off x="8954556" y="1336373"/>
            <a:ext cx="766257" cy="785893"/>
          </a:xfrm>
          <a:prstGeom prst="circularArrow">
            <a:avLst>
              <a:gd name="adj1" fmla="val 10980"/>
              <a:gd name="adj2" fmla="val 1142322"/>
              <a:gd name="adj3" fmla="val 9000000"/>
              <a:gd name="adj4" fmla="val 10800000"/>
              <a:gd name="adj5" fmla="val 125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 dirty="0"/>
          </a:p>
        </p:txBody>
      </p:sp>
      <p:sp>
        <p:nvSpPr>
          <p:cNvPr id="93" name="CuadroTexto 92">
            <a:extLst>
              <a:ext uri="{FF2B5EF4-FFF2-40B4-BE49-F238E27FC236}">
                <a16:creationId xmlns:a16="http://schemas.microsoft.com/office/drawing/2014/main" id="{E8548968-8197-49E3-B1A3-AD4CB443032D}"/>
              </a:ext>
            </a:extLst>
          </p:cNvPr>
          <p:cNvSpPr txBox="1"/>
          <p:nvPr/>
        </p:nvSpPr>
        <p:spPr>
          <a:xfrm>
            <a:off x="8705577" y="1168610"/>
            <a:ext cx="828999" cy="246221"/>
          </a:xfrm>
          <a:prstGeom prst="rect">
            <a:avLst/>
          </a:prstGeom>
          <a:noFill/>
        </p:spPr>
        <p:txBody>
          <a:bodyPr wrap="square" rtlCol="0">
            <a:spAutoFit/>
          </a:bodyPr>
          <a:lstStyle/>
          <a:p>
            <a:r>
              <a:rPr lang="en-GB" sz="1000" dirty="0">
                <a:latin typeface="EC Square Sans Pro" panose="020B0506040000020004" pitchFamily="34" charset="0"/>
              </a:rPr>
              <a:t>Aquaculture</a:t>
            </a:r>
          </a:p>
        </p:txBody>
      </p:sp>
      <p:pic>
        <p:nvPicPr>
          <p:cNvPr id="99" name="Picture 14" descr="Fish Icon Vector Isolated Stock Illustration - Download Image Now - Fish,  Icon, Vector - iStock">
            <a:extLst>
              <a:ext uri="{FF2B5EF4-FFF2-40B4-BE49-F238E27FC236}">
                <a16:creationId xmlns:a16="http://schemas.microsoft.com/office/drawing/2014/main" id="{ED9F0B63-8F25-4443-BA8D-D6890ABEB2F1}"/>
              </a:ext>
            </a:extLst>
          </p:cNvPr>
          <p:cNvPicPr>
            <a:picLocks noChangeAspect="1" noChangeArrowheads="1"/>
          </p:cNvPicPr>
          <p:nvPr/>
        </p:nvPicPr>
        <p:blipFill rotWithShape="1">
          <a:blip r:embed="rId23" cstate="screen">
            <a:duotone>
              <a:schemeClr val="accent1">
                <a:shade val="45000"/>
                <a:satMod val="135000"/>
              </a:schemeClr>
              <a:prstClr val="white"/>
            </a:duotone>
            <a:extLst>
              <a:ext uri="{28A0092B-C50C-407E-A947-70E740481C1C}">
                <a14:useLocalDpi xmlns:a14="http://schemas.microsoft.com/office/drawing/2010/main"/>
              </a:ext>
            </a:extLst>
          </a:blip>
          <a:srcRect l="12037" t="29604" r="9625" b="30401"/>
          <a:stretch/>
        </p:blipFill>
        <p:spPr bwMode="auto">
          <a:xfrm>
            <a:off x="9169905" y="1652508"/>
            <a:ext cx="332946" cy="169982"/>
          </a:xfrm>
          <a:prstGeom prst="rect">
            <a:avLst/>
          </a:prstGeom>
          <a:solidFill>
            <a:srgbClr val="2C7470"/>
          </a:solidFill>
          <a:ln>
            <a:noFill/>
          </a:ln>
        </p:spPr>
      </p:pic>
      <p:sp>
        <p:nvSpPr>
          <p:cNvPr id="102" name="CuadroTexto 101">
            <a:extLst>
              <a:ext uri="{FF2B5EF4-FFF2-40B4-BE49-F238E27FC236}">
                <a16:creationId xmlns:a16="http://schemas.microsoft.com/office/drawing/2014/main" id="{8DF8BC31-5E38-47D6-8545-3BB75D419A4A}"/>
              </a:ext>
            </a:extLst>
          </p:cNvPr>
          <p:cNvSpPr txBox="1"/>
          <p:nvPr/>
        </p:nvSpPr>
        <p:spPr>
          <a:xfrm>
            <a:off x="10448601" y="776433"/>
            <a:ext cx="828999" cy="246221"/>
          </a:xfrm>
          <a:prstGeom prst="rect">
            <a:avLst/>
          </a:prstGeom>
          <a:noFill/>
        </p:spPr>
        <p:txBody>
          <a:bodyPr wrap="square" rtlCol="0">
            <a:spAutoFit/>
          </a:bodyPr>
          <a:lstStyle/>
          <a:p>
            <a:r>
              <a:rPr lang="en-GB" sz="1000" dirty="0">
                <a:latin typeface="EC Square Sans Pro" panose="020B0506040000020004" pitchFamily="34" charset="0"/>
              </a:rPr>
              <a:t>Livestock</a:t>
            </a:r>
          </a:p>
        </p:txBody>
      </p:sp>
      <p:pic>
        <p:nvPicPr>
          <p:cNvPr id="104" name="Picture 6" descr="Chicken Icon Vector Art, Icons, and Graphics for Free Download">
            <a:extLst>
              <a:ext uri="{FF2B5EF4-FFF2-40B4-BE49-F238E27FC236}">
                <a16:creationId xmlns:a16="http://schemas.microsoft.com/office/drawing/2014/main" id="{823D501F-925D-4FCA-9311-0CA765E41F35}"/>
              </a:ext>
            </a:extLst>
          </p:cNvPr>
          <p:cNvPicPr>
            <a:picLocks noChangeAspect="1" noChangeArrowheads="1"/>
          </p:cNvPicPr>
          <p:nvPr/>
        </p:nvPicPr>
        <p:blipFill rotWithShape="1">
          <a:blip r:embed="rId24" cstate="screen">
            <a:duotone>
              <a:schemeClr val="accent6">
                <a:shade val="45000"/>
                <a:satMod val="135000"/>
              </a:schemeClr>
              <a:prstClr val="white"/>
            </a:duotone>
            <a:extLst>
              <a:ext uri="{28A0092B-C50C-407E-A947-70E740481C1C}">
                <a14:useLocalDpi xmlns:a14="http://schemas.microsoft.com/office/drawing/2010/main"/>
              </a:ext>
            </a:extLst>
          </a:blip>
          <a:srcRect/>
          <a:stretch/>
        </p:blipFill>
        <p:spPr bwMode="auto">
          <a:xfrm>
            <a:off x="10485815" y="1451400"/>
            <a:ext cx="167717" cy="190762"/>
          </a:xfrm>
          <a:prstGeom prst="rect">
            <a:avLst/>
          </a:prstGeom>
          <a:solidFill>
            <a:srgbClr val="2C7470"/>
          </a:solidFill>
          <a:ln>
            <a:noFill/>
          </a:ln>
        </p:spPr>
      </p:pic>
      <p:sp>
        <p:nvSpPr>
          <p:cNvPr id="105" name="Flecha: circular 104">
            <a:extLst>
              <a:ext uri="{FF2B5EF4-FFF2-40B4-BE49-F238E27FC236}">
                <a16:creationId xmlns:a16="http://schemas.microsoft.com/office/drawing/2014/main" id="{32BA47F4-2610-43B5-BF97-8E209A0490D7}"/>
              </a:ext>
            </a:extLst>
          </p:cNvPr>
          <p:cNvSpPr/>
          <p:nvPr/>
        </p:nvSpPr>
        <p:spPr>
          <a:xfrm>
            <a:off x="10217610" y="941088"/>
            <a:ext cx="849064" cy="866475"/>
          </a:xfrm>
          <a:prstGeom prst="circularArrow">
            <a:avLst>
              <a:gd name="adj1" fmla="val 10980"/>
              <a:gd name="adj2" fmla="val 1142322"/>
              <a:gd name="adj3" fmla="val 9000000"/>
              <a:gd name="adj4" fmla="val 10800000"/>
              <a:gd name="adj5" fmla="val 125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 dirty="0"/>
          </a:p>
        </p:txBody>
      </p:sp>
      <p:sp>
        <p:nvSpPr>
          <p:cNvPr id="108" name="CuadroTexto 107">
            <a:extLst>
              <a:ext uri="{FF2B5EF4-FFF2-40B4-BE49-F238E27FC236}">
                <a16:creationId xmlns:a16="http://schemas.microsoft.com/office/drawing/2014/main" id="{2F0B9961-D972-4A43-81E1-20A34BAB85A5}"/>
              </a:ext>
            </a:extLst>
          </p:cNvPr>
          <p:cNvSpPr txBox="1"/>
          <p:nvPr/>
        </p:nvSpPr>
        <p:spPr>
          <a:xfrm>
            <a:off x="10907308" y="2363787"/>
            <a:ext cx="828999" cy="400110"/>
          </a:xfrm>
          <a:prstGeom prst="rect">
            <a:avLst/>
          </a:prstGeom>
          <a:noFill/>
        </p:spPr>
        <p:txBody>
          <a:bodyPr wrap="square" rtlCol="0">
            <a:spAutoFit/>
          </a:bodyPr>
          <a:lstStyle/>
          <a:p>
            <a:pPr algn="ctr"/>
            <a:r>
              <a:rPr lang="en-GB" sz="1000" dirty="0">
                <a:latin typeface="EC Square Sans Pro" panose="020B0506040000020004" pitchFamily="34" charset="0"/>
              </a:rPr>
              <a:t>Plant based food</a:t>
            </a:r>
          </a:p>
        </p:txBody>
      </p:sp>
      <p:sp>
        <p:nvSpPr>
          <p:cNvPr id="110" name="Flecha: circular 109">
            <a:extLst>
              <a:ext uri="{FF2B5EF4-FFF2-40B4-BE49-F238E27FC236}">
                <a16:creationId xmlns:a16="http://schemas.microsoft.com/office/drawing/2014/main" id="{32BBA39D-1EEA-410E-9986-B60DA679DFD9}"/>
              </a:ext>
            </a:extLst>
          </p:cNvPr>
          <p:cNvSpPr/>
          <p:nvPr/>
        </p:nvSpPr>
        <p:spPr>
          <a:xfrm>
            <a:off x="10281387" y="1768217"/>
            <a:ext cx="849064" cy="866475"/>
          </a:xfrm>
          <a:prstGeom prst="circularArrow">
            <a:avLst>
              <a:gd name="adj1" fmla="val 10980"/>
              <a:gd name="adj2" fmla="val 1142322"/>
              <a:gd name="adj3" fmla="val 9000000"/>
              <a:gd name="adj4" fmla="val 10800000"/>
              <a:gd name="adj5" fmla="val 125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 dirty="0"/>
          </a:p>
        </p:txBody>
      </p:sp>
      <p:pic>
        <p:nvPicPr>
          <p:cNvPr id="83" name="Gráfico 82" descr="Manzana con relleno sólido">
            <a:extLst>
              <a:ext uri="{FF2B5EF4-FFF2-40B4-BE49-F238E27FC236}">
                <a16:creationId xmlns:a16="http://schemas.microsoft.com/office/drawing/2014/main" id="{8B3ED7A5-3D89-4C6A-9102-F09E7786FF75}"/>
              </a:ext>
            </a:extLst>
          </p:cNvPr>
          <p:cNvPicPr>
            <a:picLocks noChangeAspect="1"/>
          </p:cNvPicPr>
          <p:nvPr/>
        </p:nvPicPr>
        <p:blipFill>
          <a:blip r:embed="rId25" cstate="screen">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10515562" y="1947723"/>
            <a:ext cx="229938" cy="229938"/>
          </a:xfrm>
          <a:prstGeom prst="rect">
            <a:avLst/>
          </a:prstGeom>
        </p:spPr>
      </p:pic>
      <p:pic>
        <p:nvPicPr>
          <p:cNvPr id="112" name="Gráfico 111" descr="Queso con relleno sólido">
            <a:extLst>
              <a:ext uri="{FF2B5EF4-FFF2-40B4-BE49-F238E27FC236}">
                <a16:creationId xmlns:a16="http://schemas.microsoft.com/office/drawing/2014/main" id="{49D76486-4724-419D-B036-89A5F8E200A2}"/>
              </a:ext>
            </a:extLst>
          </p:cNvPr>
          <p:cNvPicPr>
            <a:picLocks noChangeAspect="1"/>
          </p:cNvPicPr>
          <p:nvPr/>
        </p:nvPicPr>
        <p:blipFill>
          <a:blip r:embed="rId27" cstate="screen">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10639223" y="1404066"/>
            <a:ext cx="246222" cy="246222"/>
          </a:xfrm>
          <a:prstGeom prst="rect">
            <a:avLst/>
          </a:prstGeom>
        </p:spPr>
      </p:pic>
      <p:pic>
        <p:nvPicPr>
          <p:cNvPr id="114" name="Gráfico 113" descr="Cultivos con relleno sólido">
            <a:extLst>
              <a:ext uri="{FF2B5EF4-FFF2-40B4-BE49-F238E27FC236}">
                <a16:creationId xmlns:a16="http://schemas.microsoft.com/office/drawing/2014/main" id="{9508B829-1491-4BD9-8D50-28F960C5EC24}"/>
              </a:ext>
            </a:extLst>
          </p:cNvPr>
          <p:cNvPicPr>
            <a:picLocks noChangeAspect="1"/>
          </p:cNvPicPr>
          <p:nvPr/>
        </p:nvPicPr>
        <p:blipFill>
          <a:blip r:embed="rId29" cstate="screen">
            <a:extLst>
              <a:ext uri="{28A0092B-C50C-407E-A947-70E740481C1C}">
                <a14:useLocalDpi xmlns:a14="http://schemas.microsoft.com/office/drawing/2010/main"/>
              </a:ext>
              <a:ext uri="{96DAC541-7B7A-43D3-8B79-37D633B846F1}">
                <asvg:svgBlip xmlns:asvg="http://schemas.microsoft.com/office/drawing/2016/SVG/main" r:embed="rId30"/>
              </a:ext>
            </a:extLst>
          </a:blip>
          <a:stretch>
            <a:fillRect/>
          </a:stretch>
        </p:blipFill>
        <p:spPr>
          <a:xfrm>
            <a:off x="10553134" y="2212094"/>
            <a:ext cx="229938" cy="229938"/>
          </a:xfrm>
          <a:prstGeom prst="rect">
            <a:avLst/>
          </a:prstGeom>
        </p:spPr>
      </p:pic>
      <p:pic>
        <p:nvPicPr>
          <p:cNvPr id="117" name="Picture 2" descr="Silhouette of a pig Royalty Free Vector Image - VectorStock">
            <a:extLst>
              <a:ext uri="{FF2B5EF4-FFF2-40B4-BE49-F238E27FC236}">
                <a16:creationId xmlns:a16="http://schemas.microsoft.com/office/drawing/2014/main" id="{0E58B934-8AEA-4A18-9F80-CE4A72B69CCC}"/>
              </a:ext>
            </a:extLst>
          </p:cNvPr>
          <p:cNvPicPr>
            <a:picLocks noChangeAspect="1" noChangeArrowheads="1"/>
          </p:cNvPicPr>
          <p:nvPr/>
        </p:nvPicPr>
        <p:blipFill rotWithShape="1">
          <a:blip r:embed="rId31" cstate="screen">
            <a:duotone>
              <a:schemeClr val="accent6">
                <a:shade val="45000"/>
                <a:satMod val="135000"/>
              </a:schemeClr>
              <a:prstClr val="white"/>
            </a:duotone>
            <a:extLst>
              <a:ext uri="{28A0092B-C50C-407E-A947-70E740481C1C}">
                <a14:useLocalDpi xmlns:a14="http://schemas.microsoft.com/office/drawing/2010/main"/>
              </a:ext>
            </a:extLst>
          </a:blip>
          <a:srcRect l="1844" t="18131" r="2411" b="24735"/>
          <a:stretch/>
        </p:blipFill>
        <p:spPr bwMode="auto">
          <a:xfrm>
            <a:off x="10617361" y="1222674"/>
            <a:ext cx="289947" cy="170592"/>
          </a:xfrm>
          <a:prstGeom prst="rect">
            <a:avLst/>
          </a:prstGeom>
          <a:solidFill>
            <a:srgbClr val="2C7470"/>
          </a:solidFill>
        </p:spPr>
      </p:pic>
      <p:pic>
        <p:nvPicPr>
          <p:cNvPr id="118" name="Picture 8" descr="Sheep Vector Illustration Black Silhouette. Stock Vector - Illustration of  raphic, husbandry: 140349495">
            <a:extLst>
              <a:ext uri="{FF2B5EF4-FFF2-40B4-BE49-F238E27FC236}">
                <a16:creationId xmlns:a16="http://schemas.microsoft.com/office/drawing/2014/main" id="{BC6DF0B3-1588-4E76-8303-1E0A2B46CF3E}"/>
              </a:ext>
            </a:extLst>
          </p:cNvPr>
          <p:cNvPicPr>
            <a:picLocks noChangeAspect="1" noChangeArrowheads="1"/>
          </p:cNvPicPr>
          <p:nvPr/>
        </p:nvPicPr>
        <p:blipFill rotWithShape="1">
          <a:blip r:embed="rId32" cstate="screen">
            <a:duotone>
              <a:schemeClr val="accent6">
                <a:shade val="45000"/>
                <a:satMod val="135000"/>
              </a:schemeClr>
              <a:prstClr val="white"/>
            </a:duotone>
            <a:extLst>
              <a:ext uri="{28A0092B-C50C-407E-A947-70E740481C1C}">
                <a14:useLocalDpi xmlns:a14="http://schemas.microsoft.com/office/drawing/2010/main"/>
              </a:ext>
            </a:extLst>
          </a:blip>
          <a:srcRect l="13743" t="7481" r="11426" b="9237"/>
          <a:stretch/>
        </p:blipFill>
        <p:spPr bwMode="auto">
          <a:xfrm>
            <a:off x="10366994" y="1190843"/>
            <a:ext cx="235528" cy="174434"/>
          </a:xfrm>
          <a:prstGeom prst="rect">
            <a:avLst/>
          </a:prstGeom>
          <a:solidFill>
            <a:srgbClr val="2C7470"/>
          </a:solidFill>
          <a:ln>
            <a:noFill/>
          </a:ln>
        </p:spPr>
      </p:pic>
      <p:pic>
        <p:nvPicPr>
          <p:cNvPr id="119" name="Gráfico 118" descr="Granero con relleno sólido">
            <a:extLst>
              <a:ext uri="{FF2B5EF4-FFF2-40B4-BE49-F238E27FC236}">
                <a16:creationId xmlns:a16="http://schemas.microsoft.com/office/drawing/2014/main" id="{13411979-0192-4F6E-83AB-506AEF4AD5E9}"/>
              </a:ext>
            </a:extLst>
          </p:cNvPr>
          <p:cNvPicPr>
            <a:picLocks noChangeAspect="1"/>
          </p:cNvPicPr>
          <p:nvPr/>
        </p:nvPicPr>
        <p:blipFill>
          <a:blip r:embed="rId33">
            <a:extLst>
              <a:ext uri="{28A0092B-C50C-407E-A947-70E740481C1C}">
                <a14:useLocalDpi xmlns:a14="http://schemas.microsoft.com/office/drawing/2010/main"/>
              </a:ext>
              <a:ext uri="{96DAC541-7B7A-43D3-8B79-37D633B846F1}">
                <asvg:svgBlip xmlns:asvg="http://schemas.microsoft.com/office/drawing/2016/SVG/main" r:embed="rId34"/>
              </a:ext>
            </a:extLst>
          </a:blip>
          <a:stretch>
            <a:fillRect/>
          </a:stretch>
        </p:blipFill>
        <p:spPr>
          <a:xfrm>
            <a:off x="9684080" y="1401280"/>
            <a:ext cx="660094" cy="660094"/>
          </a:xfrm>
          <a:prstGeom prst="rect">
            <a:avLst/>
          </a:prstGeom>
        </p:spPr>
      </p:pic>
      <p:sp>
        <p:nvSpPr>
          <p:cNvPr id="115" name="Flecha: hacia la izquierda 114">
            <a:extLst>
              <a:ext uri="{FF2B5EF4-FFF2-40B4-BE49-F238E27FC236}">
                <a16:creationId xmlns:a16="http://schemas.microsoft.com/office/drawing/2014/main" id="{747EC2B5-9319-4118-A27D-A111E90D343A}"/>
              </a:ext>
            </a:extLst>
          </p:cNvPr>
          <p:cNvSpPr/>
          <p:nvPr/>
        </p:nvSpPr>
        <p:spPr>
          <a:xfrm>
            <a:off x="4698641" y="1190843"/>
            <a:ext cx="584634" cy="411837"/>
          </a:xfrm>
          <a:prstGeom prst="lef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1" name="Flecha: hacia la izquierda 120">
            <a:extLst>
              <a:ext uri="{FF2B5EF4-FFF2-40B4-BE49-F238E27FC236}">
                <a16:creationId xmlns:a16="http://schemas.microsoft.com/office/drawing/2014/main" id="{F7280F29-6727-4F08-967E-AEACBCF9D63A}"/>
              </a:ext>
            </a:extLst>
          </p:cNvPr>
          <p:cNvSpPr/>
          <p:nvPr/>
        </p:nvSpPr>
        <p:spPr>
          <a:xfrm rot="16200000">
            <a:off x="2044260" y="2115094"/>
            <a:ext cx="586366" cy="422204"/>
          </a:xfrm>
          <a:prstGeom prst="lef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2" name="Flecha: hacia la izquierda 121">
            <a:extLst>
              <a:ext uri="{FF2B5EF4-FFF2-40B4-BE49-F238E27FC236}">
                <a16:creationId xmlns:a16="http://schemas.microsoft.com/office/drawing/2014/main" id="{BDAAE084-E353-4616-A4F1-FD04FB2C717A}"/>
              </a:ext>
            </a:extLst>
          </p:cNvPr>
          <p:cNvSpPr/>
          <p:nvPr/>
        </p:nvSpPr>
        <p:spPr>
          <a:xfrm rot="10800000">
            <a:off x="6784989" y="1163650"/>
            <a:ext cx="532392" cy="439029"/>
          </a:xfrm>
          <a:prstGeom prst="lef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3" name="Rectángulo: esquinas redondeadas 122">
            <a:extLst>
              <a:ext uri="{FF2B5EF4-FFF2-40B4-BE49-F238E27FC236}">
                <a16:creationId xmlns:a16="http://schemas.microsoft.com/office/drawing/2014/main" id="{B12DA808-1B6D-43E1-8CFA-9B711AB08262}"/>
              </a:ext>
            </a:extLst>
          </p:cNvPr>
          <p:cNvSpPr/>
          <p:nvPr/>
        </p:nvSpPr>
        <p:spPr>
          <a:xfrm rot="2185954">
            <a:off x="5806746" y="1776945"/>
            <a:ext cx="343773" cy="132661"/>
          </a:xfrm>
          <a:prstGeom prst="roundRect">
            <a:avLst>
              <a:gd name="adj" fmla="val 50000"/>
            </a:avLst>
          </a:prstGeom>
          <a:gradFill flip="none" rotWithShape="1">
            <a:gsLst>
              <a:gs pos="52000">
                <a:srgbClr val="2C7470"/>
              </a:gs>
              <a:gs pos="53000">
                <a:srgbClr val="6BB18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24" name="Flecha: hacia la izquierda 123">
            <a:extLst>
              <a:ext uri="{FF2B5EF4-FFF2-40B4-BE49-F238E27FC236}">
                <a16:creationId xmlns:a16="http://schemas.microsoft.com/office/drawing/2014/main" id="{BC1CDA01-18FB-4D6E-96F8-568798629BD4}"/>
              </a:ext>
            </a:extLst>
          </p:cNvPr>
          <p:cNvSpPr/>
          <p:nvPr/>
        </p:nvSpPr>
        <p:spPr>
          <a:xfrm rot="16200000">
            <a:off x="10361023" y="2761178"/>
            <a:ext cx="399035" cy="445063"/>
          </a:xfrm>
          <a:prstGeom prst="lef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5" name="Picture 4" descr="Icono De Plato Con Carne De Res Stock de ilustración ...">
            <a:extLst>
              <a:ext uri="{FF2B5EF4-FFF2-40B4-BE49-F238E27FC236}">
                <a16:creationId xmlns:a16="http://schemas.microsoft.com/office/drawing/2014/main" id="{7E9FA207-F49C-469E-BCE0-54C1C07E7DF7}"/>
              </a:ext>
            </a:extLst>
          </p:cNvPr>
          <p:cNvPicPr>
            <a:picLocks noChangeAspect="1" noChangeArrowheads="1"/>
          </p:cNvPicPr>
          <p:nvPr/>
        </p:nvPicPr>
        <p:blipFill rotWithShape="1">
          <a:blip r:embed="rId35" cstate="screen">
            <a:duotone>
              <a:schemeClr val="accent6">
                <a:shade val="45000"/>
                <a:satMod val="135000"/>
              </a:schemeClr>
              <a:prstClr val="white"/>
            </a:duotone>
            <a:extLst>
              <a:ext uri="{28A0092B-C50C-407E-A947-70E740481C1C}">
                <a14:useLocalDpi xmlns:a14="http://schemas.microsoft.com/office/drawing/2010/main"/>
              </a:ext>
            </a:extLst>
          </a:blip>
          <a:srcRect t="8933" b="13759"/>
          <a:stretch/>
        </p:blipFill>
        <p:spPr bwMode="auto">
          <a:xfrm>
            <a:off x="5602170" y="5625413"/>
            <a:ext cx="1034768" cy="799967"/>
          </a:xfrm>
          <a:prstGeom prst="rect">
            <a:avLst/>
          </a:prstGeom>
          <a:noFill/>
          <a:extLst>
            <a:ext uri="{909E8E84-426E-40DD-AFC4-6F175D3DCCD1}">
              <a14:hiddenFill xmlns:a14="http://schemas.microsoft.com/office/drawing/2010/main">
                <a:solidFill>
                  <a:srgbClr val="FFFFFF"/>
                </a:solidFill>
              </a14:hiddenFill>
            </a:ext>
          </a:extLst>
        </p:spPr>
      </p:pic>
      <p:sp>
        <p:nvSpPr>
          <p:cNvPr id="126" name="CuadroTexto 125">
            <a:extLst>
              <a:ext uri="{FF2B5EF4-FFF2-40B4-BE49-F238E27FC236}">
                <a16:creationId xmlns:a16="http://schemas.microsoft.com/office/drawing/2014/main" id="{F531A4C5-5116-41F0-BB05-7E1532C04D1B}"/>
              </a:ext>
            </a:extLst>
          </p:cNvPr>
          <p:cNvSpPr txBox="1"/>
          <p:nvPr/>
        </p:nvSpPr>
        <p:spPr>
          <a:xfrm>
            <a:off x="5915735" y="6358751"/>
            <a:ext cx="509821" cy="276999"/>
          </a:xfrm>
          <a:prstGeom prst="rect">
            <a:avLst/>
          </a:prstGeom>
          <a:noFill/>
        </p:spPr>
        <p:txBody>
          <a:bodyPr wrap="square" rtlCol="0">
            <a:spAutoFit/>
          </a:bodyPr>
          <a:lstStyle/>
          <a:p>
            <a:r>
              <a:rPr lang="en-GB" sz="1200" dirty="0">
                <a:latin typeface="EC Square Sans Pro" panose="020B0506040000020004" pitchFamily="34" charset="0"/>
              </a:rPr>
              <a:t>food</a:t>
            </a:r>
          </a:p>
        </p:txBody>
      </p:sp>
      <p:sp>
        <p:nvSpPr>
          <p:cNvPr id="127" name="Flecha: hacia la izquierda 126">
            <a:extLst>
              <a:ext uri="{FF2B5EF4-FFF2-40B4-BE49-F238E27FC236}">
                <a16:creationId xmlns:a16="http://schemas.microsoft.com/office/drawing/2014/main" id="{20A9A436-1016-4ADC-B973-CF3BE2B7F767}"/>
              </a:ext>
            </a:extLst>
          </p:cNvPr>
          <p:cNvSpPr/>
          <p:nvPr/>
        </p:nvSpPr>
        <p:spPr>
          <a:xfrm>
            <a:off x="6758426" y="5859339"/>
            <a:ext cx="2986262" cy="324295"/>
          </a:xfrm>
          <a:prstGeom prst="leftArrow">
            <a:avLst>
              <a:gd name="adj1" fmla="val 50000"/>
              <a:gd name="adj2" fmla="val 8724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8" name="Flecha: circular 127">
            <a:extLst>
              <a:ext uri="{FF2B5EF4-FFF2-40B4-BE49-F238E27FC236}">
                <a16:creationId xmlns:a16="http://schemas.microsoft.com/office/drawing/2014/main" id="{9E342FB5-CF41-4710-8E2B-327D99BCA605}"/>
              </a:ext>
            </a:extLst>
          </p:cNvPr>
          <p:cNvSpPr/>
          <p:nvPr/>
        </p:nvSpPr>
        <p:spPr>
          <a:xfrm>
            <a:off x="6380451" y="3416275"/>
            <a:ext cx="766257" cy="785893"/>
          </a:xfrm>
          <a:prstGeom prst="circularArrow">
            <a:avLst>
              <a:gd name="adj1" fmla="val 10980"/>
              <a:gd name="adj2" fmla="val 1142322"/>
              <a:gd name="adj3" fmla="val 9000000"/>
              <a:gd name="adj4" fmla="val 10800000"/>
              <a:gd name="adj5" fmla="val 125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 dirty="0"/>
          </a:p>
        </p:txBody>
      </p:sp>
      <p:sp>
        <p:nvSpPr>
          <p:cNvPr id="129" name="CuadroTexto 128">
            <a:extLst>
              <a:ext uri="{FF2B5EF4-FFF2-40B4-BE49-F238E27FC236}">
                <a16:creationId xmlns:a16="http://schemas.microsoft.com/office/drawing/2014/main" id="{E8FFA97A-7EF6-4ADB-9823-F07A3C9C27B1}"/>
              </a:ext>
            </a:extLst>
          </p:cNvPr>
          <p:cNvSpPr txBox="1"/>
          <p:nvPr/>
        </p:nvSpPr>
        <p:spPr>
          <a:xfrm>
            <a:off x="6414365" y="4119331"/>
            <a:ext cx="935655" cy="246221"/>
          </a:xfrm>
          <a:prstGeom prst="rect">
            <a:avLst/>
          </a:prstGeom>
          <a:noFill/>
        </p:spPr>
        <p:txBody>
          <a:bodyPr wrap="square" rtlCol="0">
            <a:spAutoFit/>
          </a:bodyPr>
          <a:lstStyle/>
          <a:p>
            <a:r>
              <a:rPr lang="en-GB" sz="1000" dirty="0">
                <a:latin typeface="EC Square Sans Pro" panose="020B0506040000020004" pitchFamily="34" charset="0"/>
              </a:rPr>
              <a:t>Air, dust, soil</a:t>
            </a:r>
          </a:p>
        </p:txBody>
      </p:sp>
      <p:pic>
        <p:nvPicPr>
          <p:cNvPr id="133" name="Gráfico 132" descr="Agua contorno">
            <a:extLst>
              <a:ext uri="{FF2B5EF4-FFF2-40B4-BE49-F238E27FC236}">
                <a16:creationId xmlns:a16="http://schemas.microsoft.com/office/drawing/2014/main" id="{36B8265A-BBCB-4E4E-A6EB-B04936CEB878}"/>
              </a:ext>
            </a:extLst>
          </p:cNvPr>
          <p:cNvPicPr>
            <a:picLocks noChangeAspect="1"/>
          </p:cNvPicPr>
          <p:nvPr/>
        </p:nvPicPr>
        <p:blipFill>
          <a:blip r:embed="rId36" cstate="screen">
            <a:extLst>
              <a:ext uri="{28A0092B-C50C-407E-A947-70E740481C1C}">
                <a14:useLocalDpi xmlns:a14="http://schemas.microsoft.com/office/drawing/2010/main"/>
              </a:ext>
              <a:ext uri="{96DAC541-7B7A-43D3-8B79-37D633B846F1}">
                <asvg:svgBlip xmlns:asvg="http://schemas.microsoft.com/office/drawing/2016/SVG/main" r:embed="rId37"/>
              </a:ext>
            </a:extLst>
          </a:blip>
          <a:stretch>
            <a:fillRect/>
          </a:stretch>
        </p:blipFill>
        <p:spPr>
          <a:xfrm>
            <a:off x="5919549" y="4089239"/>
            <a:ext cx="320614" cy="320614"/>
          </a:xfrm>
          <a:prstGeom prst="rect">
            <a:avLst/>
          </a:prstGeom>
        </p:spPr>
      </p:pic>
      <p:pic>
        <p:nvPicPr>
          <p:cNvPr id="134" name="Gráfico 133" descr="Ventoso contorno">
            <a:extLst>
              <a:ext uri="{FF2B5EF4-FFF2-40B4-BE49-F238E27FC236}">
                <a16:creationId xmlns:a16="http://schemas.microsoft.com/office/drawing/2014/main" id="{18B673E0-3010-4860-8775-C4DFA98ED2D2}"/>
              </a:ext>
            </a:extLst>
          </p:cNvPr>
          <p:cNvPicPr>
            <a:picLocks noChangeAspect="1"/>
          </p:cNvPicPr>
          <p:nvPr/>
        </p:nvPicPr>
        <p:blipFill>
          <a:blip r:embed="rId38" cstate="screen">
            <a:extLst>
              <a:ext uri="{28A0092B-C50C-407E-A947-70E740481C1C}">
                <a14:useLocalDpi xmlns:a14="http://schemas.microsoft.com/office/drawing/2010/main"/>
              </a:ext>
              <a:ext uri="{96DAC541-7B7A-43D3-8B79-37D633B846F1}">
                <asvg:svgBlip xmlns:asvg="http://schemas.microsoft.com/office/drawing/2016/SVG/main" r:embed="rId39"/>
              </a:ext>
            </a:extLst>
          </a:blip>
          <a:stretch>
            <a:fillRect/>
          </a:stretch>
        </p:blipFill>
        <p:spPr>
          <a:xfrm>
            <a:off x="6758425" y="3703526"/>
            <a:ext cx="247537" cy="247537"/>
          </a:xfrm>
          <a:prstGeom prst="rect">
            <a:avLst/>
          </a:prstGeom>
        </p:spPr>
      </p:pic>
      <p:pic>
        <p:nvPicPr>
          <p:cNvPr id="135" name="Gráfico 134" descr="Huellas de zapatos contorno">
            <a:extLst>
              <a:ext uri="{FF2B5EF4-FFF2-40B4-BE49-F238E27FC236}">
                <a16:creationId xmlns:a16="http://schemas.microsoft.com/office/drawing/2014/main" id="{8DF5C823-4CC1-468C-984E-D4658D982248}"/>
              </a:ext>
            </a:extLst>
          </p:cNvPr>
          <p:cNvPicPr>
            <a:picLocks noChangeAspect="1"/>
          </p:cNvPicPr>
          <p:nvPr/>
        </p:nvPicPr>
        <p:blipFill>
          <a:blip r:embed="rId40" cstate="screen">
            <a:extLst>
              <a:ext uri="{28A0092B-C50C-407E-A947-70E740481C1C}">
                <a14:useLocalDpi xmlns:a14="http://schemas.microsoft.com/office/drawing/2010/main"/>
              </a:ext>
              <a:ext uri="{96DAC541-7B7A-43D3-8B79-37D633B846F1}">
                <asvg:svgBlip xmlns:asvg="http://schemas.microsoft.com/office/drawing/2016/SVG/main" r:embed="rId41"/>
              </a:ext>
            </a:extLst>
          </a:blip>
          <a:stretch>
            <a:fillRect/>
          </a:stretch>
        </p:blipFill>
        <p:spPr>
          <a:xfrm>
            <a:off x="6545781" y="3712850"/>
            <a:ext cx="247537" cy="247537"/>
          </a:xfrm>
          <a:prstGeom prst="rect">
            <a:avLst/>
          </a:prstGeom>
        </p:spPr>
      </p:pic>
      <p:pic>
        <p:nvPicPr>
          <p:cNvPr id="136" name="Gráfico 135" descr="Agricultura contorno">
            <a:extLst>
              <a:ext uri="{FF2B5EF4-FFF2-40B4-BE49-F238E27FC236}">
                <a16:creationId xmlns:a16="http://schemas.microsoft.com/office/drawing/2014/main" id="{C973CE38-BE26-49CA-851A-917F5C1B1995}"/>
              </a:ext>
            </a:extLst>
          </p:cNvPr>
          <p:cNvPicPr>
            <a:picLocks noChangeAspect="1"/>
          </p:cNvPicPr>
          <p:nvPr/>
        </p:nvPicPr>
        <p:blipFill>
          <a:blip r:embed="rId42" cstate="screen">
            <a:extLst>
              <a:ext uri="{28A0092B-C50C-407E-A947-70E740481C1C}">
                <a14:useLocalDpi xmlns:a14="http://schemas.microsoft.com/office/drawing/2010/main"/>
              </a:ext>
              <a:ext uri="{96DAC541-7B7A-43D3-8B79-37D633B846F1}">
                <asvg:svgBlip xmlns:asvg="http://schemas.microsoft.com/office/drawing/2016/SVG/main" r:embed="rId43"/>
              </a:ext>
            </a:extLst>
          </a:blip>
          <a:stretch>
            <a:fillRect/>
          </a:stretch>
        </p:blipFill>
        <p:spPr>
          <a:xfrm>
            <a:off x="5803104" y="3360390"/>
            <a:ext cx="535125" cy="535125"/>
          </a:xfrm>
          <a:prstGeom prst="rect">
            <a:avLst/>
          </a:prstGeom>
        </p:spPr>
      </p:pic>
      <p:sp>
        <p:nvSpPr>
          <p:cNvPr id="140" name="Flecha: circular 139">
            <a:extLst>
              <a:ext uri="{FF2B5EF4-FFF2-40B4-BE49-F238E27FC236}">
                <a16:creationId xmlns:a16="http://schemas.microsoft.com/office/drawing/2014/main" id="{F0731FD9-96B0-4F35-8ECE-38A9143A24B2}"/>
              </a:ext>
            </a:extLst>
          </p:cNvPr>
          <p:cNvSpPr/>
          <p:nvPr/>
        </p:nvSpPr>
        <p:spPr>
          <a:xfrm>
            <a:off x="5695080" y="3880493"/>
            <a:ext cx="766257" cy="785893"/>
          </a:xfrm>
          <a:prstGeom prst="circularArrow">
            <a:avLst>
              <a:gd name="adj1" fmla="val 10980"/>
              <a:gd name="adj2" fmla="val 1142322"/>
              <a:gd name="adj3" fmla="val 9000000"/>
              <a:gd name="adj4" fmla="val 10800000"/>
              <a:gd name="adj5" fmla="val 125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 dirty="0"/>
          </a:p>
        </p:txBody>
      </p:sp>
      <p:sp>
        <p:nvSpPr>
          <p:cNvPr id="141" name="CuadroTexto 140">
            <a:extLst>
              <a:ext uri="{FF2B5EF4-FFF2-40B4-BE49-F238E27FC236}">
                <a16:creationId xmlns:a16="http://schemas.microsoft.com/office/drawing/2014/main" id="{68F6FC0F-685A-47C7-BCFF-114992BACE92}"/>
              </a:ext>
            </a:extLst>
          </p:cNvPr>
          <p:cNvSpPr txBox="1"/>
          <p:nvPr/>
        </p:nvSpPr>
        <p:spPr>
          <a:xfrm>
            <a:off x="5856254" y="4580660"/>
            <a:ext cx="609235" cy="246221"/>
          </a:xfrm>
          <a:prstGeom prst="rect">
            <a:avLst/>
          </a:prstGeom>
          <a:noFill/>
        </p:spPr>
        <p:txBody>
          <a:bodyPr wrap="square" rtlCol="0">
            <a:spAutoFit/>
          </a:bodyPr>
          <a:lstStyle/>
          <a:p>
            <a:r>
              <a:rPr lang="en-GB" sz="1000" dirty="0">
                <a:latin typeface="EC Square Sans Pro" panose="020B0506040000020004" pitchFamily="34" charset="0"/>
              </a:rPr>
              <a:t>Water</a:t>
            </a:r>
          </a:p>
        </p:txBody>
      </p:sp>
      <p:sp>
        <p:nvSpPr>
          <p:cNvPr id="144" name="Flecha: circular 143">
            <a:extLst>
              <a:ext uri="{FF2B5EF4-FFF2-40B4-BE49-F238E27FC236}">
                <a16:creationId xmlns:a16="http://schemas.microsoft.com/office/drawing/2014/main" id="{C59CD730-B91C-4157-BBB3-74C009FBED3B}"/>
              </a:ext>
            </a:extLst>
          </p:cNvPr>
          <p:cNvSpPr/>
          <p:nvPr/>
        </p:nvSpPr>
        <p:spPr>
          <a:xfrm>
            <a:off x="5029446" y="3327245"/>
            <a:ext cx="766257" cy="785893"/>
          </a:xfrm>
          <a:prstGeom prst="circularArrow">
            <a:avLst>
              <a:gd name="adj1" fmla="val 10980"/>
              <a:gd name="adj2" fmla="val 1142322"/>
              <a:gd name="adj3" fmla="val 9000000"/>
              <a:gd name="adj4" fmla="val 10800000"/>
              <a:gd name="adj5" fmla="val 125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 dirty="0"/>
          </a:p>
        </p:txBody>
      </p:sp>
      <p:pic>
        <p:nvPicPr>
          <p:cNvPr id="120" name="Gráfico 119" descr="Rata con relleno sólido">
            <a:extLst>
              <a:ext uri="{FF2B5EF4-FFF2-40B4-BE49-F238E27FC236}">
                <a16:creationId xmlns:a16="http://schemas.microsoft.com/office/drawing/2014/main" id="{1C6D7E4E-98A3-462A-8A1A-EF1FA44D08AB}"/>
              </a:ext>
            </a:extLst>
          </p:cNvPr>
          <p:cNvPicPr>
            <a:picLocks noChangeAspect="1"/>
          </p:cNvPicPr>
          <p:nvPr/>
        </p:nvPicPr>
        <p:blipFill>
          <a:blip r:embed="rId44" cstate="screen">
            <a:extLst>
              <a:ext uri="{28A0092B-C50C-407E-A947-70E740481C1C}">
                <a14:useLocalDpi xmlns:a14="http://schemas.microsoft.com/office/drawing/2010/main"/>
              </a:ext>
              <a:ext uri="{96DAC541-7B7A-43D3-8B79-37D633B846F1}">
                <asvg:svgBlip xmlns:asvg="http://schemas.microsoft.com/office/drawing/2016/SVG/main" r:embed="rId45"/>
              </a:ext>
            </a:extLst>
          </a:blip>
          <a:stretch>
            <a:fillRect/>
          </a:stretch>
        </p:blipFill>
        <p:spPr>
          <a:xfrm>
            <a:off x="5255456" y="3720191"/>
            <a:ext cx="314236" cy="314236"/>
          </a:xfrm>
          <a:prstGeom prst="rect">
            <a:avLst/>
          </a:prstGeom>
        </p:spPr>
      </p:pic>
      <p:pic>
        <p:nvPicPr>
          <p:cNvPr id="1025" name="Gráfico 1024" descr="Insecto con relleno sólido">
            <a:extLst>
              <a:ext uri="{FF2B5EF4-FFF2-40B4-BE49-F238E27FC236}">
                <a16:creationId xmlns:a16="http://schemas.microsoft.com/office/drawing/2014/main" id="{1C5F500A-0774-4234-9A8A-ED5BDCED4918}"/>
              </a:ext>
            </a:extLst>
          </p:cNvPr>
          <p:cNvPicPr>
            <a:picLocks noChangeAspect="1"/>
          </p:cNvPicPr>
          <p:nvPr/>
        </p:nvPicPr>
        <p:blipFill>
          <a:blip r:embed="rId46" cstate="screen">
            <a:extLst>
              <a:ext uri="{28A0092B-C50C-407E-A947-70E740481C1C}">
                <a14:useLocalDpi xmlns:a14="http://schemas.microsoft.com/office/drawing/2010/main"/>
              </a:ext>
              <a:ext uri="{96DAC541-7B7A-43D3-8B79-37D633B846F1}">
                <asvg:svgBlip xmlns:asvg="http://schemas.microsoft.com/office/drawing/2016/SVG/main" r:embed="rId47"/>
              </a:ext>
            </a:extLst>
          </a:blip>
          <a:stretch>
            <a:fillRect/>
          </a:stretch>
        </p:blipFill>
        <p:spPr>
          <a:xfrm>
            <a:off x="5382045" y="3546471"/>
            <a:ext cx="264063" cy="264063"/>
          </a:xfrm>
          <a:prstGeom prst="rect">
            <a:avLst/>
          </a:prstGeom>
        </p:spPr>
      </p:pic>
      <p:pic>
        <p:nvPicPr>
          <p:cNvPr id="1029" name="Gráfico 1028" descr="Gorrión con relleno sólido">
            <a:extLst>
              <a:ext uri="{FF2B5EF4-FFF2-40B4-BE49-F238E27FC236}">
                <a16:creationId xmlns:a16="http://schemas.microsoft.com/office/drawing/2014/main" id="{1BE05D05-4F5C-4B61-A097-F54FFCEBFF37}"/>
              </a:ext>
            </a:extLst>
          </p:cNvPr>
          <p:cNvPicPr>
            <a:picLocks noChangeAspect="1"/>
          </p:cNvPicPr>
          <p:nvPr/>
        </p:nvPicPr>
        <p:blipFill>
          <a:blip r:embed="rId48" cstate="screen">
            <a:extLst>
              <a:ext uri="{28A0092B-C50C-407E-A947-70E740481C1C}">
                <a14:useLocalDpi xmlns:a14="http://schemas.microsoft.com/office/drawing/2010/main"/>
              </a:ext>
              <a:ext uri="{96DAC541-7B7A-43D3-8B79-37D633B846F1}">
                <asvg:svgBlip xmlns:asvg="http://schemas.microsoft.com/office/drawing/2016/SVG/main" r:embed="rId49"/>
              </a:ext>
            </a:extLst>
          </a:blip>
          <a:stretch>
            <a:fillRect/>
          </a:stretch>
        </p:blipFill>
        <p:spPr>
          <a:xfrm>
            <a:off x="5144600" y="3558747"/>
            <a:ext cx="250260" cy="250260"/>
          </a:xfrm>
          <a:prstGeom prst="rect">
            <a:avLst/>
          </a:prstGeom>
        </p:spPr>
      </p:pic>
      <p:sp>
        <p:nvSpPr>
          <p:cNvPr id="94" name="CuadroTexto 93">
            <a:extLst>
              <a:ext uri="{FF2B5EF4-FFF2-40B4-BE49-F238E27FC236}">
                <a16:creationId xmlns:a16="http://schemas.microsoft.com/office/drawing/2014/main" id="{68FE0DBA-2343-48AC-B20F-D2E74F1EBC6A}"/>
              </a:ext>
            </a:extLst>
          </p:cNvPr>
          <p:cNvSpPr txBox="1"/>
          <p:nvPr/>
        </p:nvSpPr>
        <p:spPr>
          <a:xfrm>
            <a:off x="4806397" y="4043634"/>
            <a:ext cx="931255" cy="707886"/>
          </a:xfrm>
          <a:prstGeom prst="rect">
            <a:avLst/>
          </a:prstGeom>
          <a:noFill/>
        </p:spPr>
        <p:txBody>
          <a:bodyPr wrap="square" rtlCol="0">
            <a:spAutoFit/>
          </a:bodyPr>
          <a:lstStyle/>
          <a:p>
            <a:r>
              <a:rPr lang="en-GB" sz="1000" dirty="0">
                <a:latin typeface="EC Square Sans Pro" panose="020B0506040000020004" pitchFamily="34" charset="0"/>
              </a:rPr>
              <a:t>Birds, insects, other animals that act as vectors</a:t>
            </a:r>
          </a:p>
        </p:txBody>
      </p:sp>
      <p:sp>
        <p:nvSpPr>
          <p:cNvPr id="95" name="CuadroTexto 94">
            <a:extLst>
              <a:ext uri="{FF2B5EF4-FFF2-40B4-BE49-F238E27FC236}">
                <a16:creationId xmlns:a16="http://schemas.microsoft.com/office/drawing/2014/main" id="{4063B655-2E58-4549-86BA-A4604F12ACF2}"/>
              </a:ext>
            </a:extLst>
          </p:cNvPr>
          <p:cNvSpPr txBox="1"/>
          <p:nvPr/>
        </p:nvSpPr>
        <p:spPr>
          <a:xfrm>
            <a:off x="5679147" y="3136570"/>
            <a:ext cx="1019728" cy="253916"/>
          </a:xfrm>
          <a:prstGeom prst="rect">
            <a:avLst/>
          </a:prstGeom>
          <a:noFill/>
        </p:spPr>
        <p:txBody>
          <a:bodyPr wrap="square" rtlCol="0">
            <a:spAutoFit/>
          </a:bodyPr>
          <a:lstStyle/>
          <a:p>
            <a:r>
              <a:rPr lang="en-GB" sz="1050" b="1" dirty="0">
                <a:latin typeface="EC Square Sans Pro" panose="020B0506040000020004" pitchFamily="34" charset="0"/>
              </a:rPr>
              <a:t>Environment</a:t>
            </a:r>
          </a:p>
        </p:txBody>
      </p:sp>
      <p:sp>
        <p:nvSpPr>
          <p:cNvPr id="96" name="CuadroTexto 95">
            <a:extLst>
              <a:ext uri="{FF2B5EF4-FFF2-40B4-BE49-F238E27FC236}">
                <a16:creationId xmlns:a16="http://schemas.microsoft.com/office/drawing/2014/main" id="{D7311569-BB38-4B92-89EF-AECEDF643B63}"/>
              </a:ext>
            </a:extLst>
          </p:cNvPr>
          <p:cNvSpPr txBox="1"/>
          <p:nvPr/>
        </p:nvSpPr>
        <p:spPr>
          <a:xfrm>
            <a:off x="2000186" y="4696626"/>
            <a:ext cx="1019728" cy="253916"/>
          </a:xfrm>
          <a:prstGeom prst="rect">
            <a:avLst/>
          </a:prstGeom>
          <a:noFill/>
        </p:spPr>
        <p:txBody>
          <a:bodyPr wrap="square" rtlCol="0">
            <a:spAutoFit/>
          </a:bodyPr>
          <a:lstStyle/>
          <a:p>
            <a:r>
              <a:rPr lang="en-GB" sz="1050" b="1" dirty="0">
                <a:latin typeface="EC Square Sans Pro" panose="020B0506040000020004" pitchFamily="34" charset="0"/>
              </a:rPr>
              <a:t>Humans</a:t>
            </a:r>
          </a:p>
        </p:txBody>
      </p:sp>
      <p:sp>
        <p:nvSpPr>
          <p:cNvPr id="97" name="CuadroTexto 96">
            <a:extLst>
              <a:ext uri="{FF2B5EF4-FFF2-40B4-BE49-F238E27FC236}">
                <a16:creationId xmlns:a16="http://schemas.microsoft.com/office/drawing/2014/main" id="{3D074647-C4B5-4DE9-B35A-8D23CEF64531}"/>
              </a:ext>
            </a:extLst>
          </p:cNvPr>
          <p:cNvSpPr txBox="1"/>
          <p:nvPr/>
        </p:nvSpPr>
        <p:spPr>
          <a:xfrm>
            <a:off x="9423544" y="938750"/>
            <a:ext cx="1019728" cy="577081"/>
          </a:xfrm>
          <a:prstGeom prst="rect">
            <a:avLst/>
          </a:prstGeom>
          <a:noFill/>
        </p:spPr>
        <p:txBody>
          <a:bodyPr wrap="square" rtlCol="0">
            <a:spAutoFit/>
          </a:bodyPr>
          <a:lstStyle/>
          <a:p>
            <a:pPr algn="ctr"/>
            <a:r>
              <a:rPr lang="en-GB" sz="1050" b="1" dirty="0">
                <a:solidFill>
                  <a:schemeClr val="tx1"/>
                </a:solidFill>
                <a:latin typeface="EC Square Sans Pro" panose="020B0506040000020004" pitchFamily="34" charset="0"/>
              </a:rPr>
              <a:t>Food-producing animals</a:t>
            </a:r>
          </a:p>
        </p:txBody>
      </p:sp>
      <p:sp>
        <p:nvSpPr>
          <p:cNvPr id="3" name="Flecha: doblada hacia arriba 2">
            <a:extLst>
              <a:ext uri="{FF2B5EF4-FFF2-40B4-BE49-F238E27FC236}">
                <a16:creationId xmlns:a16="http://schemas.microsoft.com/office/drawing/2014/main" id="{DA3EAE7F-6F73-4304-8BB6-8B304143E35C}"/>
              </a:ext>
            </a:extLst>
          </p:cNvPr>
          <p:cNvSpPr/>
          <p:nvPr/>
        </p:nvSpPr>
        <p:spPr>
          <a:xfrm flipH="1">
            <a:off x="2260287" y="5561603"/>
            <a:ext cx="2884313" cy="601578"/>
          </a:xfrm>
          <a:prstGeom prst="bentUpArrow">
            <a:avLst>
              <a:gd name="adj1" fmla="val 31709"/>
              <a:gd name="adj2" fmla="val 29003"/>
              <a:gd name="adj3" fmla="val 36113"/>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1" name="Flecha: hacia la izquierda 100">
            <a:extLst>
              <a:ext uri="{FF2B5EF4-FFF2-40B4-BE49-F238E27FC236}">
                <a16:creationId xmlns:a16="http://schemas.microsoft.com/office/drawing/2014/main" id="{7BBA0DD2-A7B8-464E-8841-F311A8FED837}"/>
              </a:ext>
            </a:extLst>
          </p:cNvPr>
          <p:cNvSpPr/>
          <p:nvPr/>
        </p:nvSpPr>
        <p:spPr>
          <a:xfrm>
            <a:off x="3497617" y="3511099"/>
            <a:ext cx="1363401" cy="369393"/>
          </a:xfrm>
          <a:prstGeom prst="leftArrow">
            <a:avLst>
              <a:gd name="adj1" fmla="val 50000"/>
              <a:gd name="adj2" fmla="val 8724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3" name="Flecha: hacia la izquierda 102">
            <a:extLst>
              <a:ext uri="{FF2B5EF4-FFF2-40B4-BE49-F238E27FC236}">
                <a16:creationId xmlns:a16="http://schemas.microsoft.com/office/drawing/2014/main" id="{13221721-D5B9-4176-9DCA-8F10940DD6E9}"/>
              </a:ext>
            </a:extLst>
          </p:cNvPr>
          <p:cNvSpPr/>
          <p:nvPr/>
        </p:nvSpPr>
        <p:spPr>
          <a:xfrm rot="10800000">
            <a:off x="7156652" y="2673350"/>
            <a:ext cx="1903803" cy="338284"/>
          </a:xfrm>
          <a:prstGeom prst="leftArrow">
            <a:avLst>
              <a:gd name="adj1" fmla="val 50000"/>
              <a:gd name="adj2" fmla="val 7002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lecha: doblada hacia arriba 7">
            <a:extLst>
              <a:ext uri="{FF2B5EF4-FFF2-40B4-BE49-F238E27FC236}">
                <a16:creationId xmlns:a16="http://schemas.microsoft.com/office/drawing/2014/main" id="{0D771438-64A6-4774-A78B-B6DD0D4ED157}"/>
              </a:ext>
            </a:extLst>
          </p:cNvPr>
          <p:cNvSpPr/>
          <p:nvPr/>
        </p:nvSpPr>
        <p:spPr>
          <a:xfrm flipH="1">
            <a:off x="9296399" y="2877005"/>
            <a:ext cx="596035" cy="1096887"/>
          </a:xfrm>
          <a:prstGeom prst="bentUpArrow">
            <a:avLst>
              <a:gd name="adj1" fmla="val 12994"/>
              <a:gd name="adj2" fmla="val 27997"/>
              <a:gd name="adj3" fmla="val 3399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CuadroTexto 8">
            <a:extLst>
              <a:ext uri="{FF2B5EF4-FFF2-40B4-BE49-F238E27FC236}">
                <a16:creationId xmlns:a16="http://schemas.microsoft.com/office/drawing/2014/main" id="{B619432D-E874-4635-A3D7-973810B93EAF}"/>
              </a:ext>
            </a:extLst>
          </p:cNvPr>
          <p:cNvSpPr txBox="1"/>
          <p:nvPr/>
        </p:nvSpPr>
        <p:spPr>
          <a:xfrm>
            <a:off x="8954556" y="6305144"/>
            <a:ext cx="2908689" cy="461665"/>
          </a:xfrm>
          <a:prstGeom prst="rect">
            <a:avLst/>
          </a:prstGeom>
          <a:solidFill>
            <a:schemeClr val="bg1">
              <a:lumMod val="85000"/>
            </a:schemeClr>
          </a:solidFill>
        </p:spPr>
        <p:txBody>
          <a:bodyPr wrap="square" rtlCol="0">
            <a:spAutoFit/>
          </a:bodyPr>
          <a:lstStyle/>
          <a:p>
            <a:r>
              <a:rPr lang="en-GB" sz="1200" dirty="0">
                <a:latin typeface="EC Square Sans Pro" panose="020B0506040000020004" pitchFamily="34" charset="0"/>
              </a:rPr>
              <a:t>Arrows represent transfer of antibiotic</a:t>
            </a:r>
            <a:r>
              <a:rPr lang="en-GB" sz="1200" dirty="0">
                <a:solidFill>
                  <a:srgbClr val="FF0000"/>
                </a:solidFill>
                <a:latin typeface="EC Square Sans Pro" panose="020B0506040000020004" pitchFamily="34" charset="0"/>
              </a:rPr>
              <a:t>-</a:t>
            </a:r>
            <a:r>
              <a:rPr lang="en-GB" sz="1200" dirty="0">
                <a:latin typeface="EC Square Sans Pro" panose="020B0506040000020004" pitchFamily="34" charset="0"/>
              </a:rPr>
              <a:t> resistant genes or bacteria</a:t>
            </a:r>
          </a:p>
        </p:txBody>
      </p:sp>
      <p:sp>
        <p:nvSpPr>
          <p:cNvPr id="10" name="Flecha: circular 9">
            <a:extLst>
              <a:ext uri="{FF2B5EF4-FFF2-40B4-BE49-F238E27FC236}">
                <a16:creationId xmlns:a16="http://schemas.microsoft.com/office/drawing/2014/main" id="{4B8B7722-BEF7-4C56-895D-12FDA03D1C28}"/>
              </a:ext>
            </a:extLst>
          </p:cNvPr>
          <p:cNvSpPr/>
          <p:nvPr/>
        </p:nvSpPr>
        <p:spPr>
          <a:xfrm rot="634123">
            <a:off x="2954865" y="2214189"/>
            <a:ext cx="2757298" cy="1986466"/>
          </a:xfrm>
          <a:prstGeom prst="circularArrow">
            <a:avLst>
              <a:gd name="adj1" fmla="val 5914"/>
              <a:gd name="adj2" fmla="val 1307821"/>
              <a:gd name="adj3" fmla="val 18572315"/>
              <a:gd name="adj4" fmla="val 11058319"/>
              <a:gd name="adj5" fmla="val 10201"/>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07" name="Flecha: circular 106">
            <a:extLst>
              <a:ext uri="{FF2B5EF4-FFF2-40B4-BE49-F238E27FC236}">
                <a16:creationId xmlns:a16="http://schemas.microsoft.com/office/drawing/2014/main" id="{ADA01395-458B-4D84-A52F-ADD856D7812E}"/>
              </a:ext>
            </a:extLst>
          </p:cNvPr>
          <p:cNvSpPr/>
          <p:nvPr/>
        </p:nvSpPr>
        <p:spPr>
          <a:xfrm rot="11563197">
            <a:off x="7066651" y="2952070"/>
            <a:ext cx="2975161" cy="2320117"/>
          </a:xfrm>
          <a:prstGeom prst="circularArrow">
            <a:avLst>
              <a:gd name="adj1" fmla="val 3532"/>
              <a:gd name="adj2" fmla="val 830954"/>
              <a:gd name="adj3" fmla="val 19343656"/>
              <a:gd name="adj4" fmla="val 10751187"/>
              <a:gd name="adj5" fmla="val 505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09" name="CuadroTexto 108">
            <a:extLst>
              <a:ext uri="{FF2B5EF4-FFF2-40B4-BE49-F238E27FC236}">
                <a16:creationId xmlns:a16="http://schemas.microsoft.com/office/drawing/2014/main" id="{BDBE4B18-FCCB-488D-A197-868716827D1F}"/>
              </a:ext>
            </a:extLst>
          </p:cNvPr>
          <p:cNvSpPr txBox="1"/>
          <p:nvPr/>
        </p:nvSpPr>
        <p:spPr>
          <a:xfrm>
            <a:off x="7134528" y="2450142"/>
            <a:ext cx="1785714" cy="415498"/>
          </a:xfrm>
          <a:prstGeom prst="rect">
            <a:avLst/>
          </a:prstGeom>
          <a:noFill/>
        </p:spPr>
        <p:txBody>
          <a:bodyPr wrap="square" rtlCol="0">
            <a:spAutoFit/>
          </a:bodyPr>
          <a:lstStyle/>
          <a:p>
            <a:r>
              <a:rPr lang="en-GB" sz="1050" dirty="0">
                <a:latin typeface="EC Square Sans Pro" panose="020B0506040000020004" pitchFamily="34" charset="0"/>
              </a:rPr>
              <a:t>Ingestion of contaminated feed, water, dust, soil</a:t>
            </a:r>
          </a:p>
        </p:txBody>
      </p:sp>
      <p:sp>
        <p:nvSpPr>
          <p:cNvPr id="111" name="CuadroTexto 110">
            <a:extLst>
              <a:ext uri="{FF2B5EF4-FFF2-40B4-BE49-F238E27FC236}">
                <a16:creationId xmlns:a16="http://schemas.microsoft.com/office/drawing/2014/main" id="{B6F0E424-C01A-4D44-9054-C841A2500CDE}"/>
              </a:ext>
            </a:extLst>
          </p:cNvPr>
          <p:cNvSpPr txBox="1"/>
          <p:nvPr/>
        </p:nvSpPr>
        <p:spPr>
          <a:xfrm>
            <a:off x="3442862" y="2524398"/>
            <a:ext cx="1563585" cy="577081"/>
          </a:xfrm>
          <a:prstGeom prst="rect">
            <a:avLst/>
          </a:prstGeom>
          <a:noFill/>
        </p:spPr>
        <p:txBody>
          <a:bodyPr wrap="square" rtlCol="0">
            <a:spAutoFit/>
          </a:bodyPr>
          <a:lstStyle/>
          <a:p>
            <a:r>
              <a:rPr lang="en-GB" sz="1050" dirty="0">
                <a:latin typeface="EC Square Sans Pro" panose="020B0506040000020004" pitchFamily="34" charset="0"/>
              </a:rPr>
              <a:t>Antibiotic residues from untreated human waste, sewage/water supply</a:t>
            </a:r>
          </a:p>
        </p:txBody>
      </p:sp>
      <p:sp>
        <p:nvSpPr>
          <p:cNvPr id="113" name="CuadroTexto 112">
            <a:extLst>
              <a:ext uri="{FF2B5EF4-FFF2-40B4-BE49-F238E27FC236}">
                <a16:creationId xmlns:a16="http://schemas.microsoft.com/office/drawing/2014/main" id="{0CF27FA9-F90F-4395-A6FF-E37B15FAFD4B}"/>
              </a:ext>
            </a:extLst>
          </p:cNvPr>
          <p:cNvSpPr txBox="1"/>
          <p:nvPr/>
        </p:nvSpPr>
        <p:spPr>
          <a:xfrm>
            <a:off x="3796108" y="3696173"/>
            <a:ext cx="1014128" cy="577081"/>
          </a:xfrm>
          <a:prstGeom prst="rect">
            <a:avLst/>
          </a:prstGeom>
          <a:noFill/>
        </p:spPr>
        <p:txBody>
          <a:bodyPr wrap="square" rtlCol="0">
            <a:spAutoFit/>
          </a:bodyPr>
          <a:lstStyle/>
          <a:p>
            <a:r>
              <a:rPr lang="en-GB" sz="1050" dirty="0">
                <a:latin typeface="EC Square Sans Pro" panose="020B0506040000020004" pitchFamily="34" charset="0"/>
              </a:rPr>
              <a:t>Ingestion of contaminated water</a:t>
            </a:r>
          </a:p>
        </p:txBody>
      </p:sp>
      <p:sp>
        <p:nvSpPr>
          <p:cNvPr id="116" name="CuadroTexto 115">
            <a:extLst>
              <a:ext uri="{FF2B5EF4-FFF2-40B4-BE49-F238E27FC236}">
                <a16:creationId xmlns:a16="http://schemas.microsoft.com/office/drawing/2014/main" id="{3B7879E2-5D11-46F1-9030-95B96875E8BC}"/>
              </a:ext>
            </a:extLst>
          </p:cNvPr>
          <p:cNvSpPr txBox="1"/>
          <p:nvPr/>
        </p:nvSpPr>
        <p:spPr>
          <a:xfrm>
            <a:off x="7955877" y="4626692"/>
            <a:ext cx="1709426" cy="415498"/>
          </a:xfrm>
          <a:prstGeom prst="rect">
            <a:avLst/>
          </a:prstGeom>
          <a:noFill/>
        </p:spPr>
        <p:txBody>
          <a:bodyPr wrap="square" rtlCol="0">
            <a:spAutoFit/>
          </a:bodyPr>
          <a:lstStyle/>
          <a:p>
            <a:r>
              <a:rPr lang="en-GB" sz="1050" dirty="0">
                <a:latin typeface="EC Square Sans Pro" panose="020B0506040000020004" pitchFamily="34" charset="0"/>
              </a:rPr>
              <a:t>Antibiotic residues from untreated livestock waste</a:t>
            </a:r>
          </a:p>
        </p:txBody>
      </p:sp>
      <p:sp>
        <p:nvSpPr>
          <p:cNvPr id="130" name="CuadroTexto 129">
            <a:extLst>
              <a:ext uri="{FF2B5EF4-FFF2-40B4-BE49-F238E27FC236}">
                <a16:creationId xmlns:a16="http://schemas.microsoft.com/office/drawing/2014/main" id="{0EB57AD5-2F58-4B65-8C87-CDC6AA666AE3}"/>
              </a:ext>
            </a:extLst>
          </p:cNvPr>
          <p:cNvSpPr txBox="1"/>
          <p:nvPr/>
        </p:nvSpPr>
        <p:spPr>
          <a:xfrm>
            <a:off x="3316889" y="5602508"/>
            <a:ext cx="1417525" cy="577081"/>
          </a:xfrm>
          <a:prstGeom prst="rect">
            <a:avLst/>
          </a:prstGeom>
          <a:noFill/>
        </p:spPr>
        <p:txBody>
          <a:bodyPr wrap="square" rtlCol="0">
            <a:spAutoFit/>
          </a:bodyPr>
          <a:lstStyle/>
          <a:p>
            <a:r>
              <a:rPr lang="en-GB" sz="1050" dirty="0">
                <a:latin typeface="EC Square Sans Pro" panose="020B0506040000020004" pitchFamily="34" charset="0"/>
              </a:rPr>
              <a:t>Ingestion of food containing bacteria with resistance </a:t>
            </a:r>
            <a:r>
              <a:rPr lang="en-GB" sz="1050" dirty="0">
                <a:solidFill>
                  <a:schemeClr val="tx1"/>
                </a:solidFill>
                <a:latin typeface="EC Square Sans Pro" panose="020B0506040000020004" pitchFamily="34" charset="0"/>
              </a:rPr>
              <a:t>gen</a:t>
            </a:r>
            <a:r>
              <a:rPr lang="bg-BG" sz="1050" dirty="0">
                <a:solidFill>
                  <a:schemeClr val="tx1"/>
                </a:solidFill>
                <a:latin typeface="EC Square Sans Pro" panose="020B0506040000020004" pitchFamily="34" charset="0"/>
              </a:rPr>
              <a:t>е</a:t>
            </a:r>
            <a:r>
              <a:rPr lang="en-GB" sz="1050" dirty="0">
                <a:solidFill>
                  <a:schemeClr val="tx1"/>
                </a:solidFill>
                <a:latin typeface="EC Square Sans Pro" panose="020B0506040000020004" pitchFamily="34" charset="0"/>
              </a:rPr>
              <a:t>s</a:t>
            </a:r>
          </a:p>
        </p:txBody>
      </p:sp>
    </p:spTree>
    <p:extLst>
      <p:ext uri="{BB962C8B-B14F-4D97-AF65-F5344CB8AC3E}">
        <p14:creationId xmlns:p14="http://schemas.microsoft.com/office/powerpoint/2010/main" val="8016498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184FCC45-1893-41F1-9A04-085CD0D4288A}"/>
              </a:ext>
            </a:extLst>
          </p:cNvPr>
          <p:cNvSpPr txBox="1"/>
          <p:nvPr/>
        </p:nvSpPr>
        <p:spPr>
          <a:xfrm>
            <a:off x="304800" y="2139950"/>
            <a:ext cx="4724400" cy="1938992"/>
          </a:xfrm>
          <a:prstGeom prst="rect">
            <a:avLst/>
          </a:prstGeom>
          <a:noFill/>
        </p:spPr>
        <p:txBody>
          <a:bodyPr wrap="square">
            <a:spAutoFit/>
          </a:bodyPr>
          <a:lstStyle/>
          <a:p>
            <a:pPr algn="ctr"/>
            <a:r>
              <a:rPr lang="en-GB" sz="4000" b="1" dirty="0">
                <a:solidFill>
                  <a:srgbClr val="2C7470"/>
                </a:solidFill>
                <a:latin typeface="EC Square Sans Pro" panose="020B0506040000020004" pitchFamily="34" charset="0"/>
              </a:rPr>
              <a:t>Resistant bacteria infect 800.000 people every year</a:t>
            </a:r>
            <a:endParaRPr lang="en-US" sz="4000" b="1" dirty="0">
              <a:solidFill>
                <a:srgbClr val="2C7470"/>
              </a:solidFill>
              <a:latin typeface="EC Square Sans Pro" panose="020B0506040000020004" pitchFamily="34" charset="0"/>
            </a:endParaRPr>
          </a:p>
        </p:txBody>
      </p:sp>
      <p:graphicFrame>
        <p:nvGraphicFramePr>
          <p:cNvPr id="10" name="Gráfico 9">
            <a:extLst>
              <a:ext uri="{FF2B5EF4-FFF2-40B4-BE49-F238E27FC236}">
                <a16:creationId xmlns:a16="http://schemas.microsoft.com/office/drawing/2014/main" id="{9698E90E-AC4D-4FC5-ADA2-FD1BE7E586E6}"/>
              </a:ext>
            </a:extLst>
          </p:cNvPr>
          <p:cNvGraphicFramePr>
            <a:graphicFrameLocks/>
          </p:cNvGraphicFramePr>
          <p:nvPr>
            <p:extLst>
              <p:ext uri="{D42A27DB-BD31-4B8C-83A1-F6EECF244321}">
                <p14:modId xmlns:p14="http://schemas.microsoft.com/office/powerpoint/2010/main" val="1139781590"/>
              </p:ext>
            </p:extLst>
          </p:nvPr>
        </p:nvGraphicFramePr>
        <p:xfrm>
          <a:off x="5181600" y="1073150"/>
          <a:ext cx="7010400" cy="4495800"/>
        </p:xfrm>
        <a:graphic>
          <a:graphicData uri="http://schemas.openxmlformats.org/drawingml/2006/chart">
            <c:chart xmlns:c="http://schemas.openxmlformats.org/drawingml/2006/chart" xmlns:r="http://schemas.openxmlformats.org/officeDocument/2006/relationships" r:id="rId3"/>
          </a:graphicData>
        </a:graphic>
      </p:graphicFrame>
      <p:sp>
        <p:nvSpPr>
          <p:cNvPr id="5" name="CuadroTexto 4">
            <a:extLst>
              <a:ext uri="{FF2B5EF4-FFF2-40B4-BE49-F238E27FC236}">
                <a16:creationId xmlns:a16="http://schemas.microsoft.com/office/drawing/2014/main" id="{3A21E0AD-CF4E-4F49-8784-E16C80E5D3D4}"/>
              </a:ext>
            </a:extLst>
          </p:cNvPr>
          <p:cNvSpPr txBox="1"/>
          <p:nvPr/>
        </p:nvSpPr>
        <p:spPr>
          <a:xfrm>
            <a:off x="5181600" y="5659050"/>
            <a:ext cx="6096000" cy="261610"/>
          </a:xfrm>
          <a:prstGeom prst="rect">
            <a:avLst/>
          </a:prstGeom>
          <a:noFill/>
        </p:spPr>
        <p:txBody>
          <a:bodyPr wrap="square">
            <a:spAutoFit/>
          </a:bodyPr>
          <a:lstStyle/>
          <a:p>
            <a:r>
              <a:rPr lang="en-GB" sz="1100" b="0" i="1" dirty="0">
                <a:solidFill>
                  <a:srgbClr val="3F4A52"/>
                </a:solidFill>
                <a:effectLst/>
                <a:latin typeface="EC Square Sans Pro" panose="020B0506040000020004" pitchFamily="34" charset="0"/>
              </a:rPr>
              <a:t>Source</a:t>
            </a:r>
            <a:r>
              <a:rPr lang="en-GB" sz="1100" b="0" i="0" dirty="0">
                <a:solidFill>
                  <a:srgbClr val="3F4A52"/>
                </a:solidFill>
                <a:effectLst/>
                <a:latin typeface="EC Square Sans Pro" panose="020B0506040000020004" pitchFamily="34" charset="0"/>
              </a:rPr>
              <a:t>: ECDC European Centre for Disease Prevention and Control)</a:t>
            </a:r>
            <a:endParaRPr lang="en-GB" sz="1100" dirty="0">
              <a:latin typeface="EC Square Sans Pro" panose="020B0506040000020004" pitchFamily="34" charset="0"/>
            </a:endParaRPr>
          </a:p>
        </p:txBody>
      </p:sp>
    </p:spTree>
    <p:extLst>
      <p:ext uri="{BB962C8B-B14F-4D97-AF65-F5344CB8AC3E}">
        <p14:creationId xmlns:p14="http://schemas.microsoft.com/office/powerpoint/2010/main" val="39064637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CD7B8BB0-CC5D-4DE1-875F-FDF1244FBAB6}"/>
              </a:ext>
            </a:extLst>
          </p:cNvPr>
          <p:cNvGraphicFramePr>
            <a:graphicFrameLocks noGrp="1"/>
          </p:cNvGraphicFramePr>
          <p:nvPr>
            <p:extLst>
              <p:ext uri="{D42A27DB-BD31-4B8C-83A1-F6EECF244321}">
                <p14:modId xmlns:p14="http://schemas.microsoft.com/office/powerpoint/2010/main" val="2789344448"/>
              </p:ext>
            </p:extLst>
          </p:nvPr>
        </p:nvGraphicFramePr>
        <p:xfrm>
          <a:off x="685800" y="1382594"/>
          <a:ext cx="4758400" cy="4359280"/>
        </p:xfrm>
        <a:graphic>
          <a:graphicData uri="http://schemas.openxmlformats.org/drawingml/2006/table">
            <a:tbl>
              <a:tblPr>
                <a:tableStyleId>{5C22544A-7EE6-4342-B048-85BDC9FD1C3A}</a:tableStyleId>
              </a:tblPr>
              <a:tblGrid>
                <a:gridCol w="850085">
                  <a:extLst>
                    <a:ext uri="{9D8B030D-6E8A-4147-A177-3AD203B41FA5}">
                      <a16:colId xmlns:a16="http://schemas.microsoft.com/office/drawing/2014/main" val="2385310467"/>
                    </a:ext>
                  </a:extLst>
                </a:gridCol>
                <a:gridCol w="1036688">
                  <a:extLst>
                    <a:ext uri="{9D8B030D-6E8A-4147-A177-3AD203B41FA5}">
                      <a16:colId xmlns:a16="http://schemas.microsoft.com/office/drawing/2014/main" val="389004055"/>
                    </a:ext>
                  </a:extLst>
                </a:gridCol>
                <a:gridCol w="1192192">
                  <a:extLst>
                    <a:ext uri="{9D8B030D-6E8A-4147-A177-3AD203B41FA5}">
                      <a16:colId xmlns:a16="http://schemas.microsoft.com/office/drawing/2014/main" val="2295587751"/>
                    </a:ext>
                  </a:extLst>
                </a:gridCol>
                <a:gridCol w="1057422">
                  <a:extLst>
                    <a:ext uri="{9D8B030D-6E8A-4147-A177-3AD203B41FA5}">
                      <a16:colId xmlns:a16="http://schemas.microsoft.com/office/drawing/2014/main" val="643170509"/>
                    </a:ext>
                  </a:extLst>
                </a:gridCol>
                <a:gridCol w="622013">
                  <a:extLst>
                    <a:ext uri="{9D8B030D-6E8A-4147-A177-3AD203B41FA5}">
                      <a16:colId xmlns:a16="http://schemas.microsoft.com/office/drawing/2014/main" val="2289631327"/>
                    </a:ext>
                  </a:extLst>
                </a:gridCol>
              </a:tblGrid>
              <a:tr h="150320">
                <a:tc>
                  <a:txBody>
                    <a:bodyPr/>
                    <a:lstStyle/>
                    <a:p>
                      <a:pPr algn="l" fontAlgn="ctr"/>
                      <a:r>
                        <a:rPr lang="en-GB" sz="900" u="none" strike="noStrike">
                          <a:effectLst/>
                        </a:rPr>
                        <a:t>Countries</a:t>
                      </a:r>
                      <a:endParaRPr lang="en-GB" sz="900" b="1"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GB" sz="900" u="none" strike="noStrike">
                          <a:effectLst/>
                        </a:rPr>
                        <a:t>Population in 2020</a:t>
                      </a:r>
                      <a:endParaRPr lang="en-GB" sz="900" b="1"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n-GB" sz="900" u="none" strike="noStrike">
                          <a:effectLst/>
                        </a:rPr>
                        <a:t>Deaths by AMR in 2020</a:t>
                      </a:r>
                      <a:endParaRPr lang="en-GB" sz="90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900" u="none" strike="noStrike">
                          <a:effectLst/>
                        </a:rPr>
                        <a:t>Population / 100.000</a:t>
                      </a:r>
                      <a:endParaRPr lang="en-GB" sz="90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900" u="none" strike="noStrike">
                          <a:effectLst/>
                        </a:rPr>
                        <a:t>Total deaths</a:t>
                      </a:r>
                      <a:endParaRPr lang="en-GB" sz="90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247031014"/>
                  </a:ext>
                </a:extLst>
              </a:tr>
              <a:tr h="150320">
                <a:tc>
                  <a:txBody>
                    <a:bodyPr/>
                    <a:lstStyle/>
                    <a:p>
                      <a:pPr algn="l" fontAlgn="b"/>
                      <a:r>
                        <a:rPr lang="en-GB" sz="900" u="none" strike="noStrike">
                          <a:effectLst/>
                        </a:rPr>
                        <a:t>Austria</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8.901.064</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GB" sz="900" u="none" strike="noStrike">
                          <a:effectLst/>
                        </a:rPr>
                        <a:t>3</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89</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ctr"/>
                      <a:r>
                        <a:rPr lang="en-GB" sz="700" u="none" strike="noStrike">
                          <a:effectLst/>
                        </a:rPr>
                        <a:t>267</a:t>
                      </a:r>
                      <a:endParaRPr lang="en-GB" sz="7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1950352993"/>
                  </a:ext>
                </a:extLst>
              </a:tr>
              <a:tr h="150320">
                <a:tc>
                  <a:txBody>
                    <a:bodyPr/>
                    <a:lstStyle/>
                    <a:p>
                      <a:pPr algn="l" fontAlgn="b"/>
                      <a:r>
                        <a:rPr lang="en-GB" sz="900" u="none" strike="noStrike">
                          <a:effectLst/>
                        </a:rPr>
                        <a:t>Belgium</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11.522.440</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GB" sz="900" u="none" strike="noStrike">
                          <a:effectLst/>
                        </a:rPr>
                        <a:t>5</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115</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ctr"/>
                      <a:r>
                        <a:rPr lang="en-GB" sz="700" u="none" strike="noStrike">
                          <a:effectLst/>
                        </a:rPr>
                        <a:t>576</a:t>
                      </a:r>
                      <a:endParaRPr lang="en-GB" sz="7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1682018123"/>
                  </a:ext>
                </a:extLst>
              </a:tr>
              <a:tr h="150320">
                <a:tc>
                  <a:txBody>
                    <a:bodyPr/>
                    <a:lstStyle/>
                    <a:p>
                      <a:pPr algn="l" fontAlgn="b"/>
                      <a:r>
                        <a:rPr lang="en-GB" sz="900" u="none" strike="noStrike">
                          <a:effectLst/>
                        </a:rPr>
                        <a:t>Bulgaria</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6.951.482</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GB" sz="900" u="none" strike="noStrike">
                          <a:effectLst/>
                        </a:rPr>
                        <a:t>4</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70</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ctr"/>
                      <a:r>
                        <a:rPr lang="en-GB" sz="700" u="none" strike="noStrike">
                          <a:effectLst/>
                        </a:rPr>
                        <a:t>278</a:t>
                      </a:r>
                      <a:endParaRPr lang="en-GB" sz="7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1207998490"/>
                  </a:ext>
                </a:extLst>
              </a:tr>
              <a:tr h="150320">
                <a:tc>
                  <a:txBody>
                    <a:bodyPr/>
                    <a:lstStyle/>
                    <a:p>
                      <a:pPr algn="l" fontAlgn="b"/>
                      <a:r>
                        <a:rPr lang="en-GB" sz="900" u="none" strike="noStrike">
                          <a:effectLst/>
                        </a:rPr>
                        <a:t>Croatia</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4.058.165</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GB" sz="900" u="none" strike="noStrike">
                          <a:effectLst/>
                        </a:rPr>
                        <a:t>7</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41</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ctr"/>
                      <a:r>
                        <a:rPr lang="en-GB" sz="700" u="none" strike="noStrike">
                          <a:effectLst/>
                        </a:rPr>
                        <a:t>284</a:t>
                      </a:r>
                      <a:endParaRPr lang="en-GB" sz="7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3127580761"/>
                  </a:ext>
                </a:extLst>
              </a:tr>
              <a:tr h="150320">
                <a:tc>
                  <a:txBody>
                    <a:bodyPr/>
                    <a:lstStyle/>
                    <a:p>
                      <a:pPr algn="l" fontAlgn="b"/>
                      <a:r>
                        <a:rPr lang="en-GB" sz="900" u="none" strike="noStrike">
                          <a:effectLst/>
                        </a:rPr>
                        <a:t>Cyprus</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888.005</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GB" sz="900" u="none" strike="noStrike">
                          <a:effectLst/>
                        </a:rPr>
                        <a:t>10</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9</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ctr"/>
                      <a:r>
                        <a:rPr lang="en-GB" sz="700" u="none" strike="noStrike">
                          <a:effectLst/>
                        </a:rPr>
                        <a:t>89</a:t>
                      </a:r>
                      <a:endParaRPr lang="en-GB" sz="7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3810669281"/>
                  </a:ext>
                </a:extLst>
              </a:tr>
              <a:tr h="150320">
                <a:tc>
                  <a:txBody>
                    <a:bodyPr/>
                    <a:lstStyle/>
                    <a:p>
                      <a:pPr algn="l" fontAlgn="b"/>
                      <a:r>
                        <a:rPr lang="en-GB" sz="900" u="none" strike="noStrike">
                          <a:effectLst/>
                        </a:rPr>
                        <a:t>Czechia</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10.693.939</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GB" sz="900" u="none" strike="noStrike">
                          <a:effectLst/>
                        </a:rPr>
                        <a:t>5</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107</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ctr"/>
                      <a:r>
                        <a:rPr lang="en-GB" sz="700" u="none" strike="noStrike">
                          <a:effectLst/>
                        </a:rPr>
                        <a:t>535</a:t>
                      </a:r>
                      <a:endParaRPr lang="en-GB" sz="7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1147471659"/>
                  </a:ext>
                </a:extLst>
              </a:tr>
              <a:tr h="150320">
                <a:tc>
                  <a:txBody>
                    <a:bodyPr/>
                    <a:lstStyle/>
                    <a:p>
                      <a:pPr algn="l" fontAlgn="b"/>
                      <a:r>
                        <a:rPr lang="en-GB" sz="900" u="none" strike="noStrike">
                          <a:effectLst/>
                        </a:rPr>
                        <a:t>Denmark</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5.822.763</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GB" sz="900" u="none" strike="noStrike">
                          <a:effectLst/>
                        </a:rPr>
                        <a:t>3</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58</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ctr"/>
                      <a:r>
                        <a:rPr lang="en-GB" sz="700" u="none" strike="noStrike">
                          <a:effectLst/>
                        </a:rPr>
                        <a:t>175</a:t>
                      </a:r>
                      <a:endParaRPr lang="en-GB" sz="7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973733229"/>
                  </a:ext>
                </a:extLst>
              </a:tr>
              <a:tr h="150320">
                <a:tc>
                  <a:txBody>
                    <a:bodyPr/>
                    <a:lstStyle/>
                    <a:p>
                      <a:pPr algn="l" fontAlgn="b"/>
                      <a:r>
                        <a:rPr lang="en-GB" sz="900" u="none" strike="noStrike">
                          <a:effectLst/>
                        </a:rPr>
                        <a:t>Estonia</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1.328.976</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GB" sz="900" u="none" strike="noStrike">
                          <a:effectLst/>
                        </a:rPr>
                        <a:t>3</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13</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ctr"/>
                      <a:r>
                        <a:rPr lang="en-GB" sz="700" u="none" strike="noStrike">
                          <a:effectLst/>
                        </a:rPr>
                        <a:t>40</a:t>
                      </a:r>
                      <a:endParaRPr lang="en-GB" sz="7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4077807678"/>
                  </a:ext>
                </a:extLst>
              </a:tr>
              <a:tr h="150320">
                <a:tc>
                  <a:txBody>
                    <a:bodyPr/>
                    <a:lstStyle/>
                    <a:p>
                      <a:pPr algn="l" fontAlgn="b"/>
                      <a:r>
                        <a:rPr lang="en-GB" sz="900" u="none" strike="noStrike">
                          <a:effectLst/>
                        </a:rPr>
                        <a:t>Finland</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5.525.292</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GB" sz="900" u="none" strike="noStrike">
                          <a:effectLst/>
                        </a:rPr>
                        <a:t>3</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55</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ctr"/>
                      <a:r>
                        <a:rPr lang="en-GB" sz="700" u="none" strike="noStrike">
                          <a:effectLst/>
                        </a:rPr>
                        <a:t>166</a:t>
                      </a:r>
                      <a:endParaRPr lang="en-GB" sz="7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2844813925"/>
                  </a:ext>
                </a:extLst>
              </a:tr>
              <a:tr h="150320">
                <a:tc>
                  <a:txBody>
                    <a:bodyPr/>
                    <a:lstStyle/>
                    <a:p>
                      <a:pPr algn="l" fontAlgn="b"/>
                      <a:r>
                        <a:rPr lang="en-GB" sz="900" u="none" strike="noStrike">
                          <a:effectLst/>
                        </a:rPr>
                        <a:t>France</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67.485.531</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GB" sz="900" u="none" strike="noStrike">
                          <a:effectLst/>
                        </a:rPr>
                        <a:t>5</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675</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ctr"/>
                      <a:r>
                        <a:rPr lang="en-GB" sz="700" u="none" strike="noStrike">
                          <a:effectLst/>
                        </a:rPr>
                        <a:t>3.374</a:t>
                      </a:r>
                      <a:endParaRPr lang="en-GB" sz="7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2496901672"/>
                  </a:ext>
                </a:extLst>
              </a:tr>
              <a:tr h="150320">
                <a:tc>
                  <a:txBody>
                    <a:bodyPr/>
                    <a:lstStyle/>
                    <a:p>
                      <a:pPr algn="l" fontAlgn="b"/>
                      <a:r>
                        <a:rPr lang="en-GB" sz="900" u="none" strike="noStrike">
                          <a:effectLst/>
                        </a:rPr>
                        <a:t>Germany</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83.166.711</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GB" sz="900" u="none" strike="noStrike">
                          <a:effectLst/>
                        </a:rPr>
                        <a:t>7</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832</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ctr"/>
                      <a:r>
                        <a:rPr lang="en-GB" sz="700" u="none" strike="noStrike" dirty="0">
                          <a:effectLst/>
                        </a:rPr>
                        <a:t>5.822</a:t>
                      </a:r>
                      <a:endParaRPr lang="en-GB" sz="700" b="0" i="0" u="none" strike="noStrike" dirty="0">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3687442340"/>
                  </a:ext>
                </a:extLst>
              </a:tr>
              <a:tr h="150320">
                <a:tc>
                  <a:txBody>
                    <a:bodyPr/>
                    <a:lstStyle/>
                    <a:p>
                      <a:pPr algn="l" fontAlgn="b"/>
                      <a:r>
                        <a:rPr lang="en-GB" sz="900" u="none" strike="noStrike">
                          <a:effectLst/>
                        </a:rPr>
                        <a:t>Greece</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10.718.565</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GB" sz="900" u="none" strike="noStrike">
                          <a:effectLst/>
                        </a:rPr>
                        <a:t>20</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107</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ctr"/>
                      <a:r>
                        <a:rPr lang="en-GB" sz="700" u="none" strike="noStrike">
                          <a:effectLst/>
                        </a:rPr>
                        <a:t>2.144</a:t>
                      </a:r>
                      <a:endParaRPr lang="en-GB" sz="7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802197361"/>
                  </a:ext>
                </a:extLst>
              </a:tr>
              <a:tr h="150320">
                <a:tc>
                  <a:txBody>
                    <a:bodyPr/>
                    <a:lstStyle/>
                    <a:p>
                      <a:pPr algn="l" fontAlgn="b"/>
                      <a:r>
                        <a:rPr lang="en-GB" sz="900" u="none" strike="noStrike">
                          <a:effectLst/>
                        </a:rPr>
                        <a:t>Hungary</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9.769.526</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GB" sz="900" u="none" strike="noStrike">
                          <a:effectLst/>
                        </a:rPr>
                        <a:t>6</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98</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ctr"/>
                      <a:r>
                        <a:rPr lang="en-GB" sz="700" u="none" strike="noStrike">
                          <a:effectLst/>
                        </a:rPr>
                        <a:t>586</a:t>
                      </a:r>
                      <a:endParaRPr lang="en-GB" sz="7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2593294648"/>
                  </a:ext>
                </a:extLst>
              </a:tr>
              <a:tr h="150320">
                <a:tc>
                  <a:txBody>
                    <a:bodyPr/>
                    <a:lstStyle/>
                    <a:p>
                      <a:pPr algn="l" fontAlgn="b"/>
                      <a:r>
                        <a:rPr lang="en-GB" sz="900" u="none" strike="noStrike">
                          <a:effectLst/>
                        </a:rPr>
                        <a:t>Ireland</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4.964.440</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GB" sz="900" u="none" strike="noStrike">
                          <a:effectLst/>
                        </a:rPr>
                        <a:t>4</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50</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ctr"/>
                      <a:r>
                        <a:rPr lang="en-GB" sz="700" u="none" strike="noStrike">
                          <a:effectLst/>
                        </a:rPr>
                        <a:t>199</a:t>
                      </a:r>
                      <a:endParaRPr lang="en-GB" sz="7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1187964206"/>
                  </a:ext>
                </a:extLst>
              </a:tr>
              <a:tr h="150320">
                <a:tc>
                  <a:txBody>
                    <a:bodyPr/>
                    <a:lstStyle/>
                    <a:p>
                      <a:pPr algn="l" fontAlgn="b"/>
                      <a:r>
                        <a:rPr lang="en-GB" sz="900" u="none" strike="noStrike">
                          <a:effectLst/>
                        </a:rPr>
                        <a:t>Italy</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59.641.488</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GB" sz="900" u="none" strike="noStrike">
                          <a:effectLst/>
                        </a:rPr>
                        <a:t>19</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596</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ctr"/>
                      <a:r>
                        <a:rPr lang="en-GB" sz="700" u="none" strike="noStrike">
                          <a:effectLst/>
                        </a:rPr>
                        <a:t>11.332</a:t>
                      </a:r>
                      <a:endParaRPr lang="en-GB" sz="7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1910356331"/>
                  </a:ext>
                </a:extLst>
              </a:tr>
              <a:tr h="150320">
                <a:tc>
                  <a:txBody>
                    <a:bodyPr/>
                    <a:lstStyle/>
                    <a:p>
                      <a:pPr algn="l" fontAlgn="b"/>
                      <a:r>
                        <a:rPr lang="en-GB" sz="900" u="none" strike="noStrike">
                          <a:effectLst/>
                        </a:rPr>
                        <a:t>Latvia</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1.907.675</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GB" sz="900" u="none" strike="noStrike">
                          <a:effectLst/>
                        </a:rPr>
                        <a:t>5</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19</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ctr"/>
                      <a:r>
                        <a:rPr lang="en-GB" sz="700" u="none" strike="noStrike">
                          <a:effectLst/>
                        </a:rPr>
                        <a:t>95</a:t>
                      </a:r>
                      <a:endParaRPr lang="en-GB" sz="7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699225470"/>
                  </a:ext>
                </a:extLst>
              </a:tr>
              <a:tr h="150320">
                <a:tc>
                  <a:txBody>
                    <a:bodyPr/>
                    <a:lstStyle/>
                    <a:p>
                      <a:pPr algn="l" fontAlgn="b"/>
                      <a:r>
                        <a:rPr lang="en-GB" sz="900" u="none" strike="noStrike">
                          <a:effectLst/>
                        </a:rPr>
                        <a:t>Lithuania</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2.794.090</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GB" sz="900" u="none" strike="noStrike">
                          <a:effectLst/>
                        </a:rPr>
                        <a:t>7</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28</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ctr"/>
                      <a:r>
                        <a:rPr lang="en-GB" sz="700" u="none" strike="noStrike">
                          <a:effectLst/>
                        </a:rPr>
                        <a:t>196</a:t>
                      </a:r>
                      <a:endParaRPr lang="en-GB" sz="7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511835923"/>
                  </a:ext>
                </a:extLst>
              </a:tr>
              <a:tr h="150320">
                <a:tc>
                  <a:txBody>
                    <a:bodyPr/>
                    <a:lstStyle/>
                    <a:p>
                      <a:pPr algn="l" fontAlgn="b"/>
                      <a:r>
                        <a:rPr lang="en-GB" sz="900" u="none" strike="noStrike">
                          <a:effectLst/>
                        </a:rPr>
                        <a:t>Luxembourg</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626.108</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GB" sz="900" u="none" strike="noStrike">
                          <a:effectLst/>
                        </a:rPr>
                        <a:t>4</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6</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ctr"/>
                      <a:r>
                        <a:rPr lang="en-GB" sz="700" u="none" strike="noStrike">
                          <a:effectLst/>
                        </a:rPr>
                        <a:t>25</a:t>
                      </a:r>
                      <a:endParaRPr lang="en-GB" sz="7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3350138677"/>
                  </a:ext>
                </a:extLst>
              </a:tr>
              <a:tr h="150320">
                <a:tc>
                  <a:txBody>
                    <a:bodyPr/>
                    <a:lstStyle/>
                    <a:p>
                      <a:pPr algn="l" fontAlgn="b"/>
                      <a:r>
                        <a:rPr lang="en-GB" sz="900" u="none" strike="noStrike">
                          <a:effectLst/>
                        </a:rPr>
                        <a:t>Malta</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514.564</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GB" sz="900" u="none" strike="noStrike">
                          <a:effectLst/>
                        </a:rPr>
                        <a:t>7</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5</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ctr"/>
                      <a:r>
                        <a:rPr lang="en-GB" sz="700" u="none" strike="noStrike">
                          <a:effectLst/>
                        </a:rPr>
                        <a:t>36</a:t>
                      </a:r>
                      <a:endParaRPr lang="en-GB" sz="7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2045691911"/>
                  </a:ext>
                </a:extLst>
              </a:tr>
              <a:tr h="150320">
                <a:tc>
                  <a:txBody>
                    <a:bodyPr/>
                    <a:lstStyle/>
                    <a:p>
                      <a:pPr algn="l" fontAlgn="b"/>
                      <a:r>
                        <a:rPr lang="en-GB" sz="900" u="none" strike="noStrike">
                          <a:effectLst/>
                        </a:rPr>
                        <a:t>Netherlands</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17.407.585</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GB" sz="900" u="none" strike="noStrike">
                          <a:effectLst/>
                        </a:rPr>
                        <a:t>2</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174</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ctr"/>
                      <a:r>
                        <a:rPr lang="en-GB" sz="700" u="none" strike="noStrike">
                          <a:effectLst/>
                        </a:rPr>
                        <a:t>348</a:t>
                      </a:r>
                      <a:endParaRPr lang="en-GB" sz="7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2520191062"/>
                  </a:ext>
                </a:extLst>
              </a:tr>
              <a:tr h="150320">
                <a:tc>
                  <a:txBody>
                    <a:bodyPr/>
                    <a:lstStyle/>
                    <a:p>
                      <a:pPr algn="l" fontAlgn="b"/>
                      <a:r>
                        <a:rPr lang="en-GB" sz="900" u="none" strike="noStrike">
                          <a:effectLst/>
                        </a:rPr>
                        <a:t>Poland</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37.958.138</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GB" sz="900" u="none" strike="noStrike">
                          <a:effectLst/>
                        </a:rPr>
                        <a:t>9</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380</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ctr"/>
                      <a:r>
                        <a:rPr lang="en-GB" sz="700" u="none" strike="noStrike">
                          <a:effectLst/>
                        </a:rPr>
                        <a:t>3.416</a:t>
                      </a:r>
                      <a:endParaRPr lang="en-GB" sz="7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1088016414"/>
                  </a:ext>
                </a:extLst>
              </a:tr>
              <a:tr h="150320">
                <a:tc>
                  <a:txBody>
                    <a:bodyPr/>
                    <a:lstStyle/>
                    <a:p>
                      <a:pPr algn="l" fontAlgn="b"/>
                      <a:r>
                        <a:rPr lang="en-GB" sz="900" u="none" strike="noStrike">
                          <a:effectLst/>
                        </a:rPr>
                        <a:t>Portugal</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10.295.909</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GB" sz="900" u="none" strike="noStrike">
                          <a:effectLst/>
                        </a:rPr>
                        <a:t>10</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103</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ctr"/>
                      <a:r>
                        <a:rPr lang="en-GB" sz="700" u="none" strike="noStrike">
                          <a:effectLst/>
                        </a:rPr>
                        <a:t>1.030</a:t>
                      </a:r>
                      <a:endParaRPr lang="en-GB" sz="7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291271158"/>
                  </a:ext>
                </a:extLst>
              </a:tr>
              <a:tr h="150320">
                <a:tc>
                  <a:txBody>
                    <a:bodyPr/>
                    <a:lstStyle/>
                    <a:p>
                      <a:pPr algn="l" fontAlgn="b"/>
                      <a:r>
                        <a:rPr lang="en-GB" sz="900" u="none" strike="noStrike">
                          <a:effectLst/>
                        </a:rPr>
                        <a:t>Romania</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19.328.838</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GB" sz="900" u="none" strike="noStrike">
                          <a:effectLst/>
                        </a:rPr>
                        <a:t>13</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193</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ctr"/>
                      <a:r>
                        <a:rPr lang="en-GB" sz="700" u="none" strike="noStrike">
                          <a:effectLst/>
                        </a:rPr>
                        <a:t>2.513</a:t>
                      </a:r>
                      <a:endParaRPr lang="en-GB" sz="7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8681372"/>
                  </a:ext>
                </a:extLst>
              </a:tr>
              <a:tr h="150320">
                <a:tc>
                  <a:txBody>
                    <a:bodyPr/>
                    <a:lstStyle/>
                    <a:p>
                      <a:pPr algn="l" fontAlgn="b"/>
                      <a:r>
                        <a:rPr lang="en-GB" sz="900" u="none" strike="noStrike">
                          <a:effectLst/>
                        </a:rPr>
                        <a:t>Slovakia</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5.457.873</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GB" sz="900" u="none" strike="noStrike">
                          <a:effectLst/>
                        </a:rPr>
                        <a:t>7</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55</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ctr"/>
                      <a:r>
                        <a:rPr lang="en-GB" sz="700" u="none" strike="noStrike">
                          <a:effectLst/>
                        </a:rPr>
                        <a:t>382</a:t>
                      </a:r>
                      <a:endParaRPr lang="en-GB" sz="7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703023724"/>
                  </a:ext>
                </a:extLst>
              </a:tr>
              <a:tr h="150320">
                <a:tc>
                  <a:txBody>
                    <a:bodyPr/>
                    <a:lstStyle/>
                    <a:p>
                      <a:pPr algn="l" fontAlgn="b"/>
                      <a:r>
                        <a:rPr lang="en-GB" sz="900" u="none" strike="noStrike">
                          <a:effectLst/>
                        </a:rPr>
                        <a:t>Slovenia</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2.095.861</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GB" sz="900" u="none" strike="noStrike">
                          <a:effectLst/>
                        </a:rPr>
                        <a:t>5</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21</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ctr"/>
                      <a:r>
                        <a:rPr lang="en-GB" sz="700" u="none" strike="noStrike">
                          <a:effectLst/>
                        </a:rPr>
                        <a:t>105</a:t>
                      </a:r>
                      <a:endParaRPr lang="en-GB" sz="7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3409106119"/>
                  </a:ext>
                </a:extLst>
              </a:tr>
              <a:tr h="150320">
                <a:tc>
                  <a:txBody>
                    <a:bodyPr/>
                    <a:lstStyle/>
                    <a:p>
                      <a:pPr algn="l" fontAlgn="b"/>
                      <a:r>
                        <a:rPr lang="en-GB" sz="900" u="none" strike="noStrike">
                          <a:effectLst/>
                        </a:rPr>
                        <a:t>Spain</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47.332.614</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GB" sz="900" u="none" strike="noStrike">
                          <a:effectLst/>
                        </a:rPr>
                        <a:t>4</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473</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ctr"/>
                      <a:r>
                        <a:rPr lang="en-GB" sz="700" u="none" strike="noStrike">
                          <a:effectLst/>
                        </a:rPr>
                        <a:t>1.893</a:t>
                      </a:r>
                      <a:endParaRPr lang="en-GB" sz="7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1966352413"/>
                  </a:ext>
                </a:extLst>
              </a:tr>
              <a:tr h="150320">
                <a:tc>
                  <a:txBody>
                    <a:bodyPr/>
                    <a:lstStyle/>
                    <a:p>
                      <a:pPr algn="l" fontAlgn="b"/>
                      <a:r>
                        <a:rPr lang="en-GB" sz="900" u="none" strike="noStrike">
                          <a:effectLst/>
                        </a:rPr>
                        <a:t>Sweden</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10.327.589</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GB" sz="900" u="none" strike="noStrike">
                          <a:effectLst/>
                        </a:rPr>
                        <a:t>3</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103</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ctr"/>
                      <a:r>
                        <a:rPr lang="en-GB" sz="700" u="none" strike="noStrike">
                          <a:effectLst/>
                        </a:rPr>
                        <a:t>310</a:t>
                      </a:r>
                      <a:endParaRPr lang="en-GB" sz="7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705030819"/>
                  </a:ext>
                </a:extLst>
              </a:tr>
              <a:tr h="150320">
                <a:tc>
                  <a:txBody>
                    <a:bodyPr/>
                    <a:lstStyle/>
                    <a:p>
                      <a:pPr algn="l" fontAlgn="b"/>
                      <a:r>
                        <a:rPr lang="en-GB" sz="900" u="none" strike="noStrike">
                          <a:effectLst/>
                        </a:rPr>
                        <a:t>TOTAL</a:t>
                      </a:r>
                      <a:endParaRPr lang="en-GB" sz="9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447.485.231</a:t>
                      </a:r>
                      <a:endParaRPr lang="en-GB" sz="90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900" u="none" strike="noStrike">
                          <a:effectLst/>
                        </a:rPr>
                        <a:t> </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900" u="none" strike="noStrike">
                          <a:effectLst/>
                        </a:rPr>
                        <a:t> </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dirty="0">
                          <a:effectLst/>
                        </a:rPr>
                        <a:t>36.214</a:t>
                      </a:r>
                      <a:endParaRPr lang="en-GB" sz="90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7418216"/>
                  </a:ext>
                </a:extLst>
              </a:tr>
            </a:tbl>
          </a:graphicData>
        </a:graphic>
      </p:graphicFrame>
      <p:sp>
        <p:nvSpPr>
          <p:cNvPr id="3" name="CuadroTexto 2">
            <a:extLst>
              <a:ext uri="{FF2B5EF4-FFF2-40B4-BE49-F238E27FC236}">
                <a16:creationId xmlns:a16="http://schemas.microsoft.com/office/drawing/2014/main" id="{C772D2C6-23CB-4A4A-9EBD-91BF4D1391D0}"/>
              </a:ext>
            </a:extLst>
          </p:cNvPr>
          <p:cNvSpPr txBox="1"/>
          <p:nvPr/>
        </p:nvSpPr>
        <p:spPr>
          <a:xfrm>
            <a:off x="533400" y="615950"/>
            <a:ext cx="5181600" cy="646331"/>
          </a:xfrm>
          <a:prstGeom prst="rect">
            <a:avLst/>
          </a:prstGeom>
          <a:noFill/>
        </p:spPr>
        <p:txBody>
          <a:bodyPr wrap="square" rtlCol="0">
            <a:spAutoFit/>
          </a:bodyPr>
          <a:lstStyle/>
          <a:p>
            <a:r>
              <a:rPr lang="en-GB" dirty="0">
                <a:solidFill>
                  <a:srgbClr val="003399"/>
                </a:solidFill>
                <a:latin typeface="EC Square Sans Pro" panose="020B0506040000020004" pitchFamily="34" charset="0"/>
              </a:rPr>
              <a:t>Data to update the next slide in each HOT session depending on the country</a:t>
            </a:r>
          </a:p>
        </p:txBody>
      </p:sp>
      <p:sp>
        <p:nvSpPr>
          <p:cNvPr id="4" name="CuadroTexto 3">
            <a:extLst>
              <a:ext uri="{FF2B5EF4-FFF2-40B4-BE49-F238E27FC236}">
                <a16:creationId xmlns:a16="http://schemas.microsoft.com/office/drawing/2014/main" id="{A541455F-0147-4058-BEBE-E1E4255786E2}"/>
              </a:ext>
            </a:extLst>
          </p:cNvPr>
          <p:cNvSpPr txBox="1"/>
          <p:nvPr/>
        </p:nvSpPr>
        <p:spPr>
          <a:xfrm>
            <a:off x="6467477" y="431284"/>
            <a:ext cx="4038600" cy="369332"/>
          </a:xfrm>
          <a:prstGeom prst="rect">
            <a:avLst/>
          </a:prstGeom>
          <a:noFill/>
        </p:spPr>
        <p:txBody>
          <a:bodyPr wrap="square" rtlCol="0">
            <a:spAutoFit/>
          </a:bodyPr>
          <a:lstStyle/>
          <a:p>
            <a:r>
              <a:rPr lang="en-GB" dirty="0">
                <a:solidFill>
                  <a:srgbClr val="003399"/>
                </a:solidFill>
                <a:latin typeface="EC Square Sans Pro" panose="020B0506040000020004" pitchFamily="34" charset="0"/>
              </a:rPr>
              <a:t>Malta: 7 x 5,15* = 36,05 deaths in 2020  </a:t>
            </a:r>
          </a:p>
        </p:txBody>
      </p:sp>
      <p:sp>
        <p:nvSpPr>
          <p:cNvPr id="5" name="CuadroTexto 4">
            <a:extLst>
              <a:ext uri="{FF2B5EF4-FFF2-40B4-BE49-F238E27FC236}">
                <a16:creationId xmlns:a16="http://schemas.microsoft.com/office/drawing/2014/main" id="{6BFB7BAE-0B91-4633-8F57-E515C0777AFD}"/>
              </a:ext>
            </a:extLst>
          </p:cNvPr>
          <p:cNvSpPr txBox="1"/>
          <p:nvPr/>
        </p:nvSpPr>
        <p:spPr>
          <a:xfrm>
            <a:off x="6477002" y="999877"/>
            <a:ext cx="4038600" cy="369332"/>
          </a:xfrm>
          <a:prstGeom prst="rect">
            <a:avLst/>
          </a:prstGeom>
          <a:noFill/>
        </p:spPr>
        <p:txBody>
          <a:bodyPr wrap="square" rtlCol="0">
            <a:spAutoFit/>
          </a:bodyPr>
          <a:lstStyle/>
          <a:p>
            <a:r>
              <a:rPr lang="en-GB" dirty="0">
                <a:solidFill>
                  <a:srgbClr val="003399"/>
                </a:solidFill>
                <a:latin typeface="EC Square Sans Pro" panose="020B0506040000020004" pitchFamily="34" charset="0"/>
              </a:rPr>
              <a:t>Hungary: 6 x 98* = 586 deaths in 2020  </a:t>
            </a:r>
          </a:p>
        </p:txBody>
      </p:sp>
      <p:sp>
        <p:nvSpPr>
          <p:cNvPr id="6" name="CuadroTexto 5">
            <a:extLst>
              <a:ext uri="{FF2B5EF4-FFF2-40B4-BE49-F238E27FC236}">
                <a16:creationId xmlns:a16="http://schemas.microsoft.com/office/drawing/2014/main" id="{A8709593-C4EB-4DA2-8981-4B281ED255FB}"/>
              </a:ext>
            </a:extLst>
          </p:cNvPr>
          <p:cNvSpPr txBox="1"/>
          <p:nvPr/>
        </p:nvSpPr>
        <p:spPr>
          <a:xfrm>
            <a:off x="6477002" y="1603415"/>
            <a:ext cx="4038600" cy="369332"/>
          </a:xfrm>
          <a:prstGeom prst="rect">
            <a:avLst/>
          </a:prstGeom>
          <a:noFill/>
        </p:spPr>
        <p:txBody>
          <a:bodyPr wrap="square" rtlCol="0">
            <a:spAutoFit/>
          </a:bodyPr>
          <a:lstStyle/>
          <a:p>
            <a:r>
              <a:rPr lang="en-GB" dirty="0">
                <a:solidFill>
                  <a:srgbClr val="003399"/>
                </a:solidFill>
                <a:latin typeface="EC Square Sans Pro" panose="020B0506040000020004" pitchFamily="34" charset="0"/>
              </a:rPr>
              <a:t>Estonia: 3 x 13* = 40 deaths in 2020  </a:t>
            </a:r>
          </a:p>
        </p:txBody>
      </p:sp>
      <p:sp>
        <p:nvSpPr>
          <p:cNvPr id="7" name="CuadroTexto 6">
            <a:extLst>
              <a:ext uri="{FF2B5EF4-FFF2-40B4-BE49-F238E27FC236}">
                <a16:creationId xmlns:a16="http://schemas.microsoft.com/office/drawing/2014/main" id="{787B0D3B-1104-49A1-96A8-DB8C8A21E332}"/>
              </a:ext>
            </a:extLst>
          </p:cNvPr>
          <p:cNvSpPr txBox="1"/>
          <p:nvPr/>
        </p:nvSpPr>
        <p:spPr>
          <a:xfrm>
            <a:off x="6477002" y="2206953"/>
            <a:ext cx="5562598" cy="369332"/>
          </a:xfrm>
          <a:prstGeom prst="rect">
            <a:avLst/>
          </a:prstGeom>
          <a:noFill/>
        </p:spPr>
        <p:txBody>
          <a:bodyPr wrap="square" rtlCol="0">
            <a:spAutoFit/>
          </a:bodyPr>
          <a:lstStyle/>
          <a:p>
            <a:r>
              <a:rPr lang="en-GB" dirty="0">
                <a:solidFill>
                  <a:srgbClr val="003399"/>
                </a:solidFill>
                <a:latin typeface="EC Square Sans Pro" panose="020B0506040000020004" pitchFamily="34" charset="0"/>
              </a:rPr>
              <a:t>Romania: 13 x 193* = 2.513 deaths in 2020  </a:t>
            </a:r>
          </a:p>
        </p:txBody>
      </p:sp>
      <p:sp>
        <p:nvSpPr>
          <p:cNvPr id="8" name="CuadroTexto 7">
            <a:extLst>
              <a:ext uri="{FF2B5EF4-FFF2-40B4-BE49-F238E27FC236}">
                <a16:creationId xmlns:a16="http://schemas.microsoft.com/office/drawing/2014/main" id="{6D92E2F6-924A-4818-9889-1F763B88E25B}"/>
              </a:ext>
            </a:extLst>
          </p:cNvPr>
          <p:cNvSpPr txBox="1"/>
          <p:nvPr/>
        </p:nvSpPr>
        <p:spPr>
          <a:xfrm>
            <a:off x="6477002" y="2810491"/>
            <a:ext cx="4038600" cy="369332"/>
          </a:xfrm>
          <a:prstGeom prst="rect">
            <a:avLst/>
          </a:prstGeom>
          <a:noFill/>
        </p:spPr>
        <p:txBody>
          <a:bodyPr wrap="square" rtlCol="0">
            <a:spAutoFit/>
          </a:bodyPr>
          <a:lstStyle/>
          <a:p>
            <a:r>
              <a:rPr lang="en-GB" dirty="0">
                <a:solidFill>
                  <a:srgbClr val="003399"/>
                </a:solidFill>
                <a:latin typeface="EC Square Sans Pro" panose="020B0506040000020004" pitchFamily="34" charset="0"/>
              </a:rPr>
              <a:t>Slovakia: 7 x 55* = 382 deaths in 2020  </a:t>
            </a:r>
          </a:p>
        </p:txBody>
      </p:sp>
      <p:sp>
        <p:nvSpPr>
          <p:cNvPr id="9" name="CuadroTexto 8">
            <a:extLst>
              <a:ext uri="{FF2B5EF4-FFF2-40B4-BE49-F238E27FC236}">
                <a16:creationId xmlns:a16="http://schemas.microsoft.com/office/drawing/2014/main" id="{B21A6250-A066-4D7E-87E6-1668A9969F0D}"/>
              </a:ext>
            </a:extLst>
          </p:cNvPr>
          <p:cNvSpPr txBox="1"/>
          <p:nvPr/>
        </p:nvSpPr>
        <p:spPr>
          <a:xfrm>
            <a:off x="6467477" y="3439429"/>
            <a:ext cx="4038600" cy="369332"/>
          </a:xfrm>
          <a:prstGeom prst="rect">
            <a:avLst/>
          </a:prstGeom>
          <a:noFill/>
        </p:spPr>
        <p:txBody>
          <a:bodyPr wrap="square" rtlCol="0">
            <a:spAutoFit/>
          </a:bodyPr>
          <a:lstStyle/>
          <a:p>
            <a:r>
              <a:rPr lang="en-GB" dirty="0">
                <a:solidFill>
                  <a:srgbClr val="003399"/>
                </a:solidFill>
                <a:latin typeface="EC Square Sans Pro" panose="020B0506040000020004" pitchFamily="34" charset="0"/>
              </a:rPr>
              <a:t>Croatia: 7 x 41* = 284 deaths in 2020  </a:t>
            </a:r>
          </a:p>
        </p:txBody>
      </p:sp>
      <p:sp>
        <p:nvSpPr>
          <p:cNvPr id="10" name="CuadroTexto 9">
            <a:extLst>
              <a:ext uri="{FF2B5EF4-FFF2-40B4-BE49-F238E27FC236}">
                <a16:creationId xmlns:a16="http://schemas.microsoft.com/office/drawing/2014/main" id="{9217F967-F752-439F-9C5E-C9F2D2242D0C}"/>
              </a:ext>
            </a:extLst>
          </p:cNvPr>
          <p:cNvSpPr txBox="1"/>
          <p:nvPr/>
        </p:nvSpPr>
        <p:spPr>
          <a:xfrm>
            <a:off x="6477002" y="4008022"/>
            <a:ext cx="5105398" cy="369332"/>
          </a:xfrm>
          <a:prstGeom prst="rect">
            <a:avLst/>
          </a:prstGeom>
          <a:noFill/>
        </p:spPr>
        <p:txBody>
          <a:bodyPr wrap="square" rtlCol="0">
            <a:spAutoFit/>
          </a:bodyPr>
          <a:lstStyle/>
          <a:p>
            <a:r>
              <a:rPr lang="en-GB" dirty="0">
                <a:solidFill>
                  <a:srgbClr val="003399"/>
                </a:solidFill>
                <a:latin typeface="EC Square Sans Pro" panose="020B0506040000020004" pitchFamily="34" charset="0"/>
              </a:rPr>
              <a:t>Portugal: 10 x 103* = 1.030 deaths in 2020  </a:t>
            </a:r>
          </a:p>
        </p:txBody>
      </p:sp>
      <p:sp>
        <p:nvSpPr>
          <p:cNvPr id="11" name="CuadroTexto 10">
            <a:extLst>
              <a:ext uri="{FF2B5EF4-FFF2-40B4-BE49-F238E27FC236}">
                <a16:creationId xmlns:a16="http://schemas.microsoft.com/office/drawing/2014/main" id="{668E8333-0D37-4DB8-8FA2-9DB3B1F4BF97}"/>
              </a:ext>
            </a:extLst>
          </p:cNvPr>
          <p:cNvSpPr txBox="1"/>
          <p:nvPr/>
        </p:nvSpPr>
        <p:spPr>
          <a:xfrm>
            <a:off x="6477002" y="4611560"/>
            <a:ext cx="4038600" cy="369332"/>
          </a:xfrm>
          <a:prstGeom prst="rect">
            <a:avLst/>
          </a:prstGeom>
          <a:noFill/>
        </p:spPr>
        <p:txBody>
          <a:bodyPr wrap="square" rtlCol="0">
            <a:spAutoFit/>
          </a:bodyPr>
          <a:lstStyle/>
          <a:p>
            <a:r>
              <a:rPr lang="en-GB" dirty="0">
                <a:solidFill>
                  <a:srgbClr val="003399"/>
                </a:solidFill>
                <a:latin typeface="EC Square Sans Pro" panose="020B0506040000020004" pitchFamily="34" charset="0"/>
              </a:rPr>
              <a:t>Luxembourg: 4 x 6* = 25 deaths in 2020  </a:t>
            </a:r>
          </a:p>
        </p:txBody>
      </p:sp>
      <p:sp>
        <p:nvSpPr>
          <p:cNvPr id="12" name="CuadroTexto 11">
            <a:extLst>
              <a:ext uri="{FF2B5EF4-FFF2-40B4-BE49-F238E27FC236}">
                <a16:creationId xmlns:a16="http://schemas.microsoft.com/office/drawing/2014/main" id="{888ED07E-D2AF-4AAE-B60D-5BA65D4A5B9C}"/>
              </a:ext>
            </a:extLst>
          </p:cNvPr>
          <p:cNvSpPr txBox="1"/>
          <p:nvPr/>
        </p:nvSpPr>
        <p:spPr>
          <a:xfrm>
            <a:off x="6477002" y="5215098"/>
            <a:ext cx="4038600" cy="369332"/>
          </a:xfrm>
          <a:prstGeom prst="rect">
            <a:avLst/>
          </a:prstGeom>
          <a:noFill/>
        </p:spPr>
        <p:txBody>
          <a:bodyPr wrap="square" rtlCol="0">
            <a:spAutoFit/>
          </a:bodyPr>
          <a:lstStyle/>
          <a:p>
            <a:r>
              <a:rPr lang="en-GB" dirty="0">
                <a:solidFill>
                  <a:srgbClr val="003399"/>
                </a:solidFill>
                <a:latin typeface="EC Square Sans Pro" panose="020B0506040000020004" pitchFamily="34" charset="0"/>
              </a:rPr>
              <a:t>Cyprus: 10 x 9* = 89 deaths in 2020  </a:t>
            </a:r>
          </a:p>
        </p:txBody>
      </p:sp>
      <p:sp>
        <p:nvSpPr>
          <p:cNvPr id="14" name="CuadroTexto 13">
            <a:extLst>
              <a:ext uri="{FF2B5EF4-FFF2-40B4-BE49-F238E27FC236}">
                <a16:creationId xmlns:a16="http://schemas.microsoft.com/office/drawing/2014/main" id="{2EB4B604-8CD8-48A2-8571-4C33CF0FD9F4}"/>
              </a:ext>
            </a:extLst>
          </p:cNvPr>
          <p:cNvSpPr txBox="1"/>
          <p:nvPr/>
        </p:nvSpPr>
        <p:spPr>
          <a:xfrm>
            <a:off x="533400" y="5809091"/>
            <a:ext cx="6096000" cy="276999"/>
          </a:xfrm>
          <a:prstGeom prst="rect">
            <a:avLst/>
          </a:prstGeom>
          <a:noFill/>
        </p:spPr>
        <p:txBody>
          <a:bodyPr wrap="square">
            <a:spAutoFit/>
          </a:bodyPr>
          <a:lstStyle/>
          <a:p>
            <a:r>
              <a:rPr lang="en-GB" sz="1200" u="sng" dirty="0">
                <a:solidFill>
                  <a:srgbClr val="0563C1"/>
                </a:solidFill>
                <a:latin typeface="Calibri" panose="020F0502020204030204" pitchFamily="34" charset="0"/>
                <a:hlinkClick r:id="rId3"/>
              </a:rPr>
              <a:t>Source population in 2020: </a:t>
            </a:r>
            <a:r>
              <a:rPr lang="en-GB" sz="1200" b="0" i="0" u="sng" strike="noStrike" dirty="0">
                <a:solidFill>
                  <a:srgbClr val="0563C1"/>
                </a:solidFill>
                <a:effectLst/>
                <a:latin typeface="Calibri" panose="020F0502020204030204" pitchFamily="34" charset="0"/>
                <a:hlinkClick r:id="rId3"/>
              </a:rPr>
              <a:t>Eurostat data</a:t>
            </a:r>
            <a:r>
              <a:rPr lang="en-GB" sz="1200" dirty="0"/>
              <a:t> </a:t>
            </a:r>
          </a:p>
        </p:txBody>
      </p:sp>
      <p:sp>
        <p:nvSpPr>
          <p:cNvPr id="13" name="CuadroTexto 12">
            <a:extLst>
              <a:ext uri="{FF2B5EF4-FFF2-40B4-BE49-F238E27FC236}">
                <a16:creationId xmlns:a16="http://schemas.microsoft.com/office/drawing/2014/main" id="{1267DB38-833D-47C4-B652-FBF62235364D}"/>
              </a:ext>
            </a:extLst>
          </p:cNvPr>
          <p:cNvSpPr txBox="1"/>
          <p:nvPr/>
        </p:nvSpPr>
        <p:spPr>
          <a:xfrm>
            <a:off x="76200" y="158750"/>
            <a:ext cx="5181600" cy="461665"/>
          </a:xfrm>
          <a:prstGeom prst="rect">
            <a:avLst/>
          </a:prstGeom>
          <a:noFill/>
        </p:spPr>
        <p:txBody>
          <a:bodyPr wrap="square" rtlCol="0">
            <a:spAutoFit/>
          </a:bodyPr>
          <a:lstStyle/>
          <a:p>
            <a:r>
              <a:rPr lang="en-GB" sz="2400" dirty="0"/>
              <a:t>This slide is hired - not to be seen!!!</a:t>
            </a:r>
          </a:p>
        </p:txBody>
      </p:sp>
    </p:spTree>
    <p:extLst>
      <p:ext uri="{BB962C8B-B14F-4D97-AF65-F5344CB8AC3E}">
        <p14:creationId xmlns:p14="http://schemas.microsoft.com/office/powerpoint/2010/main" val="2911475442"/>
      </p:ext>
    </p:extLst>
  </p:cSld>
  <p:clrMapOvr>
    <a:masterClrMapping/>
  </p:clrMapOvr>
</p:sld>
</file>

<file path=ppt/theme/theme1.xml><?xml version="1.0" encoding="utf-8"?>
<a:theme xmlns:a="http://schemas.openxmlformats.org/drawingml/2006/main" name="1_Office Theme">
  <a:themeElements>
    <a:clrScheme name="Personalizado 2">
      <a:dk1>
        <a:srgbClr val="000000"/>
      </a:dk1>
      <a:lt1>
        <a:srgbClr val="FFFFFF"/>
      </a:lt1>
      <a:dk2>
        <a:srgbClr val="003399"/>
      </a:dk2>
      <a:lt2>
        <a:srgbClr val="2C7471"/>
      </a:lt2>
      <a:accent1>
        <a:srgbClr val="6BB289"/>
      </a:accent1>
      <a:accent2>
        <a:srgbClr val="EDECEC"/>
      </a:accent2>
      <a:accent3>
        <a:srgbClr val="8ACEA6"/>
      </a:accent3>
      <a:accent4>
        <a:srgbClr val="126660"/>
      </a:accent4>
      <a:accent5>
        <a:srgbClr val="3163B5"/>
      </a:accent5>
      <a:accent6>
        <a:srgbClr val="FFFFFF"/>
      </a:accent6>
      <a:hlink>
        <a:srgbClr val="4F81BD"/>
      </a:hlink>
      <a:folHlink>
        <a:srgbClr val="8064A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1D7E5E20A3B6448BB831F127F5CFB05" ma:contentTypeVersion="10" ma:contentTypeDescription="Create a new document." ma:contentTypeScope="" ma:versionID="ebffcedfc4ee438384d0a3e06140505a">
  <xsd:schema xmlns:xsd="http://www.w3.org/2001/XMLSchema" xmlns:xs="http://www.w3.org/2001/XMLSchema" xmlns:p="http://schemas.microsoft.com/office/2006/metadata/properties" xmlns:ns2="9b53d6be-5940-4371-8a56-d6ca0a43a11a" xmlns:ns3="c1752347-4e16-4ce8-a381-9ddf3e797ad6" targetNamespace="http://schemas.microsoft.com/office/2006/metadata/properties" ma:root="true" ma:fieldsID="18d40dfe561e73f2d6d814587a11b20f" ns2:_="" ns3:_="">
    <xsd:import namespace="9b53d6be-5940-4371-8a56-d6ca0a43a11a"/>
    <xsd:import namespace="c1752347-4e16-4ce8-a381-9ddf3e797ad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53d6be-5940-4371-8a56-d6ca0a43a1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2b2fad6-9d2c-441c-a321-3f5f1e9bd928"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1752347-4e16-4ce8-a381-9ddf3e797ad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ff6e862-8fe4-4eeb-87d7-41a886a2cda4}" ma:internalName="TaxCatchAll" ma:showField="CatchAllData" ma:web="c1752347-4e16-4ce8-a381-9ddf3e797ad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c1752347-4e16-4ce8-a381-9ddf3e797ad6" xsi:nil="true"/>
    <lcf76f155ced4ddcb4097134ff3c332f xmlns="9b53d6be-5940-4371-8a56-d6ca0a43a11a">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834902B-AFDC-420D-B9AA-2DA1B07CAB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53d6be-5940-4371-8a56-d6ca0a43a11a"/>
    <ds:schemaRef ds:uri="c1752347-4e16-4ce8-a381-9ddf3e797a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F843ECF-8667-4401-BA6B-7F513BBAF889}">
  <ds:schemaRefs>
    <ds:schemaRef ds:uri="9b53d6be-5940-4371-8a56-d6ca0a43a11a"/>
    <ds:schemaRef ds:uri="http://purl.org/dc/dcmitype/"/>
    <ds:schemaRef ds:uri="http://purl.org/dc/terms/"/>
    <ds:schemaRef ds:uri="http://schemas.microsoft.com/office/infopath/2007/PartnerControls"/>
    <ds:schemaRef ds:uri="http://www.w3.org/XML/1998/namespace"/>
    <ds:schemaRef ds:uri="http://purl.org/dc/elements/1.1/"/>
    <ds:schemaRef ds:uri="http://schemas.microsoft.com/office/2006/documentManagement/types"/>
    <ds:schemaRef ds:uri="http://schemas.microsoft.com/office/2006/metadata/properties"/>
    <ds:schemaRef ds:uri="http://schemas.openxmlformats.org/package/2006/metadata/core-properties"/>
    <ds:schemaRef ds:uri="c1752347-4e16-4ce8-a381-9ddf3e797ad6"/>
  </ds:schemaRefs>
</ds:datastoreItem>
</file>

<file path=customXml/itemProps3.xml><?xml version="1.0" encoding="utf-8"?>
<ds:datastoreItem xmlns:ds="http://schemas.openxmlformats.org/officeDocument/2006/customXml" ds:itemID="{6AF3FD06-121E-4F13-9171-1254A1A2207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5343</Words>
  <Application>Microsoft Office PowerPoint</Application>
  <PresentationFormat>Custom</PresentationFormat>
  <Paragraphs>654</Paragraphs>
  <Slides>37</Slides>
  <Notes>32</Notes>
  <HiddenSlides>10</HiddenSlides>
  <MMClips>0</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37</vt:i4>
      </vt:variant>
    </vt:vector>
  </HeadingPairs>
  <TitlesOfParts>
    <vt:vector size="58" baseType="lpstr">
      <vt:lpstr>Adobe Clean DC</vt:lpstr>
      <vt:lpstr>Arial</vt:lpstr>
      <vt:lpstr>Arial</vt:lpstr>
      <vt:lpstr>ArialMT</vt:lpstr>
      <vt:lpstr>Calibri</vt:lpstr>
      <vt:lpstr>Calibri Light</vt:lpstr>
      <vt:lpstr>CrimsonPro</vt:lpstr>
      <vt:lpstr>EC Square Sans Pro</vt:lpstr>
      <vt:lpstr>ECSquareSansPro-Regular</vt:lpstr>
      <vt:lpstr>Google Sans</vt:lpstr>
      <vt:lpstr>Myriad</vt:lpstr>
      <vt:lpstr>Noto Sans</vt:lpstr>
      <vt:lpstr>OECDBernini-Light</vt:lpstr>
      <vt:lpstr>Open Sans</vt:lpstr>
      <vt:lpstr>Raleway</vt:lpstr>
      <vt:lpstr>Roboto</vt:lpstr>
      <vt:lpstr>Tahoma</vt:lpstr>
      <vt:lpstr>Verdana</vt:lpstr>
      <vt:lpstr>Wingdings</vt:lpstr>
      <vt:lpstr>1_Office Theme</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PLANTILLA_PPT</dc:title>
  <dc:creator>Monica Zabala Utrillas</dc:creator>
  <cp:lastModifiedBy>Andrea Castro Troya</cp:lastModifiedBy>
  <cp:revision>223</cp:revision>
  <dcterms:created xsi:type="dcterms:W3CDTF">2023-11-20T15:58:16Z</dcterms:created>
  <dcterms:modified xsi:type="dcterms:W3CDTF">2024-04-04T13:25:10Z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2023-11-20T00:00:00Z</vt:filetime>
  </property>
  <property fmtid="{D5CDD505-2E9C-101B-9397-08002B2CF9AE}" pid="3" name="Creator">
    <vt:lpwstr>Adobe Illustrator 28.0 (Windows)</vt:lpwstr>
  </property>
  <property fmtid="{D5CDD505-2E9C-101B-9397-08002B2CF9AE}" pid="4" name="CreatorVersion">
    <vt:lpwstr>21.0.0</vt:lpwstr>
  </property>
  <property fmtid="{D5CDD505-2E9C-101B-9397-08002B2CF9AE}" pid="5" name="LastSaved">
    <vt:filetime>2023-11-20T00:00:00Z</vt:filetime>
  </property>
  <property fmtid="{D5CDD505-2E9C-101B-9397-08002B2CF9AE}" pid="6" name="Producer">
    <vt:lpwstr>Adobe PDF library 17.00</vt:lpwstr>
  </property>
  <property fmtid="{D5CDD505-2E9C-101B-9397-08002B2CF9AE}" pid="7" name="ContentTypeId">
    <vt:lpwstr>0x01010081D7E5E20A3B6448BB831F127F5CFB05</vt:lpwstr>
  </property>
  <property fmtid="{D5CDD505-2E9C-101B-9397-08002B2CF9AE}" pid="8" name="MSIP_Label_6bd9ddd1-4d20-43f6-abfa-fc3c07406f94_Enabled">
    <vt:lpwstr>true</vt:lpwstr>
  </property>
  <property fmtid="{D5CDD505-2E9C-101B-9397-08002B2CF9AE}" pid="9" name="MSIP_Label_6bd9ddd1-4d20-43f6-abfa-fc3c07406f94_SetDate">
    <vt:lpwstr>2024-01-31T10:53:41Z</vt:lpwstr>
  </property>
  <property fmtid="{D5CDD505-2E9C-101B-9397-08002B2CF9AE}" pid="10" name="MSIP_Label_6bd9ddd1-4d20-43f6-abfa-fc3c07406f94_Method">
    <vt:lpwstr>Standard</vt:lpwstr>
  </property>
  <property fmtid="{D5CDD505-2E9C-101B-9397-08002B2CF9AE}" pid="11" name="MSIP_Label_6bd9ddd1-4d20-43f6-abfa-fc3c07406f94_Name">
    <vt:lpwstr>Commission Use</vt:lpwstr>
  </property>
  <property fmtid="{D5CDD505-2E9C-101B-9397-08002B2CF9AE}" pid="12" name="MSIP_Label_6bd9ddd1-4d20-43f6-abfa-fc3c07406f94_SiteId">
    <vt:lpwstr>b24c8b06-522c-46fe-9080-70926f8dddb1</vt:lpwstr>
  </property>
  <property fmtid="{D5CDD505-2E9C-101B-9397-08002B2CF9AE}" pid="13" name="MSIP_Label_6bd9ddd1-4d20-43f6-abfa-fc3c07406f94_ActionId">
    <vt:lpwstr>e3c45984-78d1-4dc9-b2e6-636c6bc42d8b</vt:lpwstr>
  </property>
  <property fmtid="{D5CDD505-2E9C-101B-9397-08002B2CF9AE}" pid="14" name="MSIP_Label_6bd9ddd1-4d20-43f6-abfa-fc3c07406f94_ContentBits">
    <vt:lpwstr>0</vt:lpwstr>
  </property>
  <property fmtid="{D5CDD505-2E9C-101B-9397-08002B2CF9AE}" pid="15" name="MediaServiceImageTags">
    <vt:lpwstr/>
  </property>
</Properties>
</file>