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5" r:id="rId2"/>
  </p:sldMasterIdLst>
  <p:notesMasterIdLst>
    <p:notesMasterId r:id="rId18"/>
  </p:notesMasterIdLst>
  <p:sldIdLst>
    <p:sldId id="261" r:id="rId3"/>
    <p:sldId id="272" r:id="rId4"/>
    <p:sldId id="263" r:id="rId5"/>
    <p:sldId id="264" r:id="rId6"/>
    <p:sldId id="274" r:id="rId7"/>
    <p:sldId id="275" r:id="rId8"/>
    <p:sldId id="276" r:id="rId9"/>
    <p:sldId id="284" r:id="rId10"/>
    <p:sldId id="282" r:id="rId11"/>
    <p:sldId id="280" r:id="rId12"/>
    <p:sldId id="279" r:id="rId13"/>
    <p:sldId id="281" r:id="rId14"/>
    <p:sldId id="287" r:id="rId15"/>
    <p:sldId id="286" r:id="rId16"/>
    <p:sldId id="283" r:id="rId17"/>
  </p:sldIdLst>
  <p:sldSz cx="12192000" cy="6870700"/>
  <p:notesSz cx="12192000" cy="6870700"/>
  <p:defaultTextStyle>
    <a:defPPr>
      <a:defRPr kern="0"/>
    </a:defPPr>
  </p:defaultTextStyle>
  <p:extLst>
    <p:ext uri="{EFAFB233-063F-42B5-8137-9DF3F51BA10A}">
      <p15:sldGuideLst xmlns:p15="http://schemas.microsoft.com/office/powerpoint/2012/main">
        <p15:guide id="1" orient="horz" pos="2884" userDrawn="1">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nica Zabala Utrillas" initials="MZU" lastIdx="5" clrIdx="0">
    <p:extLst>
      <p:ext uri="{19B8F6BF-5375-455C-9EA6-DF929625EA0E}">
        <p15:presenceInfo xmlns:p15="http://schemas.microsoft.com/office/powerpoint/2012/main" userId="S::MZABALA@aenor.com::d2bf3cba-a650-4e0c-9b0d-61a84d2d83d5" providerId="AD"/>
      </p:ext>
    </p:extLst>
  </p:cmAuthor>
  <p:cmAuthor id="2" name="cmunoz@aemps.es" initials="cm" lastIdx="1" clrIdx="1">
    <p:extLst>
      <p:ext uri="{19B8F6BF-5375-455C-9EA6-DF929625EA0E}">
        <p15:presenceInfo xmlns:p15="http://schemas.microsoft.com/office/powerpoint/2012/main" userId="S::urn:spo:guest#cmunoz@aemps.es::"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4FA1"/>
    <a:srgbClr val="C2D829"/>
    <a:srgbClr val="A02D8D"/>
    <a:srgbClr val="F2286B"/>
    <a:srgbClr val="003399"/>
    <a:srgbClr val="2C7470"/>
    <a:srgbClr val="6BB289"/>
    <a:srgbClr val="000000"/>
    <a:srgbClr val="6BB188"/>
    <a:srgbClr val="ECEBEB"/>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A59E45-174D-4EF4-90FA-25F0145CAAC8}" v="2" dt="2024-01-26T15:29:19.213"/>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8714" autoAdjust="0"/>
  </p:normalViewPr>
  <p:slideViewPr>
    <p:cSldViewPr>
      <p:cViewPr varScale="1">
        <p:scale>
          <a:sx n="65" d="100"/>
          <a:sy n="65" d="100"/>
        </p:scale>
        <p:origin x="1506" y="60"/>
      </p:cViewPr>
      <p:guideLst>
        <p:guide orient="horz" pos="2884"/>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ás Juhász" userId="09a58b91f9e979a1" providerId="LiveId" clId="{15A59E45-174D-4EF4-90FA-25F0145CAAC8}"/>
    <pc:docChg chg="custSel modSld modMainMaster">
      <pc:chgData name="András Juhász" userId="09a58b91f9e979a1" providerId="LiveId" clId="{15A59E45-174D-4EF4-90FA-25F0145CAAC8}" dt="2024-01-26T15:29:19.213" v="2" actId="14826"/>
      <pc:docMkLst>
        <pc:docMk/>
      </pc:docMkLst>
      <pc:sldChg chg="addSp modSp">
        <pc:chgData name="András Juhász" userId="09a58b91f9e979a1" providerId="LiveId" clId="{15A59E45-174D-4EF4-90FA-25F0145CAAC8}" dt="2024-01-26T13:46:24.077" v="1"/>
        <pc:sldMkLst>
          <pc:docMk/>
          <pc:sldMk cId="23003404" sldId="272"/>
        </pc:sldMkLst>
        <pc:spChg chg="add mod">
          <ac:chgData name="András Juhász" userId="09a58b91f9e979a1" providerId="LiveId" clId="{15A59E45-174D-4EF4-90FA-25F0145CAAC8}" dt="2024-01-26T13:46:24.077" v="1"/>
          <ac:spMkLst>
            <pc:docMk/>
            <pc:sldMk cId="23003404" sldId="272"/>
            <ac:spMk id="5" creationId="{CBC18AA7-8C1D-4C1C-B629-AA10E16721CA}"/>
          </ac:spMkLst>
        </pc:spChg>
      </pc:sldChg>
      <pc:sldChg chg="modSp">
        <pc:chgData name="András Juhász" userId="09a58b91f9e979a1" providerId="LiveId" clId="{15A59E45-174D-4EF4-90FA-25F0145CAAC8}" dt="2024-01-26T15:29:19.213" v="2" actId="14826"/>
        <pc:sldMkLst>
          <pc:docMk/>
          <pc:sldMk cId="2693004534" sldId="275"/>
        </pc:sldMkLst>
        <pc:picChg chg="mod">
          <ac:chgData name="András Juhász" userId="09a58b91f9e979a1" providerId="LiveId" clId="{15A59E45-174D-4EF4-90FA-25F0145CAAC8}" dt="2024-01-26T15:29:19.213" v="2" actId="14826"/>
          <ac:picMkLst>
            <pc:docMk/>
            <pc:sldMk cId="2693004534" sldId="275"/>
            <ac:picMk id="8" creationId="{E5E1A337-80E7-44C6-9C40-39B65AED3634}"/>
          </ac:picMkLst>
        </pc:picChg>
      </pc:sldChg>
      <pc:sldMasterChg chg="modSldLayout">
        <pc:chgData name="András Juhász" userId="09a58b91f9e979a1" providerId="LiveId" clId="{15A59E45-174D-4EF4-90FA-25F0145CAAC8}" dt="2024-01-26T13:46:22.650" v="0" actId="21"/>
        <pc:sldMasterMkLst>
          <pc:docMk/>
          <pc:sldMasterMk cId="0" sldId="2147483648"/>
        </pc:sldMasterMkLst>
        <pc:sldLayoutChg chg="delSp mod">
          <pc:chgData name="András Juhász" userId="09a58b91f9e979a1" providerId="LiveId" clId="{15A59E45-174D-4EF4-90FA-25F0145CAAC8}" dt="2024-01-26T13:46:22.650" v="0" actId="21"/>
          <pc:sldLayoutMkLst>
            <pc:docMk/>
            <pc:sldMasterMk cId="0" sldId="2147483648"/>
            <pc:sldLayoutMk cId="0" sldId="2147483662"/>
          </pc:sldLayoutMkLst>
          <pc:spChg chg="del">
            <ac:chgData name="András Juhász" userId="09a58b91f9e979a1" providerId="LiveId" clId="{15A59E45-174D-4EF4-90FA-25F0145CAAC8}" dt="2024-01-26T13:46:22.650" v="0" actId="21"/>
            <ac:spMkLst>
              <pc:docMk/>
              <pc:sldMasterMk cId="0" sldId="2147483648"/>
              <pc:sldLayoutMk cId="0" sldId="2147483662"/>
              <ac:spMk id="5" creationId="{CBC18AA7-8C1D-4C1C-B629-AA10E16721CA}"/>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Marcador de fecha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CAC268AF-4920-4F59-8916-D5F4CA0E2B9C}" type="datetimeFigureOut">
              <a:rPr lang="en-GB" smtClean="0"/>
              <a:t>26/03/2024</a:t>
            </a:fld>
            <a:endParaRPr lang="en-GB"/>
          </a:p>
        </p:txBody>
      </p:sp>
      <p:sp>
        <p:nvSpPr>
          <p:cNvPr id="4" name="Marcador de imagen de diapositiva 3"/>
          <p:cNvSpPr>
            <a:spLocks noGrp="1" noRot="1" noChangeAspect="1"/>
          </p:cNvSpPr>
          <p:nvPr>
            <p:ph type="sldImg" idx="2"/>
          </p:nvPr>
        </p:nvSpPr>
        <p:spPr>
          <a:xfrm>
            <a:off x="4038600" y="858838"/>
            <a:ext cx="4114800" cy="2319337"/>
          </a:xfrm>
          <a:prstGeom prst="rect">
            <a:avLst/>
          </a:prstGeom>
          <a:noFill/>
          <a:ln w="12700">
            <a:solidFill>
              <a:prstClr val="black"/>
            </a:solidFill>
          </a:ln>
        </p:spPr>
        <p:txBody>
          <a:bodyPr vert="horz" lIns="91440" tIns="45720" rIns="91440" bIns="45720" rtlCol="0" anchor="ctr"/>
          <a:lstStyle/>
          <a:p>
            <a:endParaRPr lang="en-GB"/>
          </a:p>
        </p:txBody>
      </p:sp>
      <p:sp>
        <p:nvSpPr>
          <p:cNvPr id="5" name="Marcador de notas 4"/>
          <p:cNvSpPr>
            <a:spLocks noGrp="1"/>
          </p:cNvSpPr>
          <p:nvPr>
            <p:ph type="body" sz="quarter" idx="3"/>
          </p:nvPr>
        </p:nvSpPr>
        <p:spPr>
          <a:xfrm>
            <a:off x="1219200" y="3306763"/>
            <a:ext cx="9753600" cy="270510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GB"/>
          </a:p>
        </p:txBody>
      </p:sp>
      <p:sp>
        <p:nvSpPr>
          <p:cNvPr id="6" name="Marcador de pie de página 5"/>
          <p:cNvSpPr>
            <a:spLocks noGrp="1"/>
          </p:cNvSpPr>
          <p:nvPr>
            <p:ph type="ftr" sz="quarter" idx="4"/>
          </p:nvPr>
        </p:nvSpPr>
        <p:spPr>
          <a:xfrm>
            <a:off x="0" y="65262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Marcador de número de diapositiva 6"/>
          <p:cNvSpPr>
            <a:spLocks noGrp="1"/>
          </p:cNvSpPr>
          <p:nvPr>
            <p:ph type="sldNum" sz="quarter" idx="5"/>
          </p:nvPr>
        </p:nvSpPr>
        <p:spPr>
          <a:xfrm>
            <a:off x="6905625" y="6526213"/>
            <a:ext cx="5283200" cy="344487"/>
          </a:xfrm>
          <a:prstGeom prst="rect">
            <a:avLst/>
          </a:prstGeom>
        </p:spPr>
        <p:txBody>
          <a:bodyPr vert="horz" lIns="91440" tIns="45720" rIns="91440" bIns="45720" rtlCol="0" anchor="b"/>
          <a:lstStyle>
            <a:lvl1pPr algn="r">
              <a:defRPr sz="1200"/>
            </a:lvl1pPr>
          </a:lstStyle>
          <a:p>
            <a:fld id="{25F63001-12F0-4728-A742-2BF345E96C8D}" type="slidenum">
              <a:rPr lang="en-GB" smtClean="0"/>
              <a:t>‹#›</a:t>
            </a:fld>
            <a:endParaRPr lang="en-GB"/>
          </a:p>
        </p:txBody>
      </p:sp>
    </p:spTree>
    <p:extLst>
      <p:ext uri="{BB962C8B-B14F-4D97-AF65-F5344CB8AC3E}">
        <p14:creationId xmlns:p14="http://schemas.microsoft.com/office/powerpoint/2010/main" val="285017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5"/>
          </p:nvPr>
        </p:nvSpPr>
        <p:spPr/>
        <p:txBody>
          <a:bodyPr/>
          <a:lstStyle/>
          <a:p>
            <a:fld id="{25F63001-12F0-4728-A742-2BF345E96C8D}" type="slidenum">
              <a:rPr lang="en-GB" smtClean="0"/>
              <a:t>6</a:t>
            </a:fld>
            <a:endParaRPr lang="en-GB"/>
          </a:p>
        </p:txBody>
      </p:sp>
    </p:spTree>
    <p:extLst>
      <p:ext uri="{BB962C8B-B14F-4D97-AF65-F5344CB8AC3E}">
        <p14:creationId xmlns:p14="http://schemas.microsoft.com/office/powerpoint/2010/main" val="4179591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t-EE" b="0" i="0">
                <a:solidFill>
                  <a:srgbClr val="474747"/>
                </a:solidFill>
                <a:effectLst/>
                <a:latin typeface="Google Sans"/>
              </a:rPr>
              <a:t>Profülaktika: pärineb kreeka keelest sõnast „eelkaitse“, mis on sobiv termin haiguse või muu soovimatu tagajärje tõrjumiseks võetud meetme kohta. Profülaktiline vahend on </a:t>
            </a:r>
            <a:r>
              <a:rPr lang="et-EE" b="0" i="0">
                <a:solidFill>
                  <a:srgbClr val="040C28"/>
                </a:solidFill>
                <a:effectLst/>
                <a:latin typeface="Google Sans"/>
              </a:rPr>
              <a:t>ravim või </a:t>
            </a:r>
            <a:r>
              <a:rPr lang="et-EE" b="1" i="0">
                <a:solidFill>
                  <a:srgbClr val="040C28"/>
                </a:solidFill>
                <a:effectLst/>
                <a:latin typeface="Google Sans"/>
              </a:rPr>
              <a:t>ravi, mis on välja arendatud ja kasutatakse haiguse ennetamiseks</a:t>
            </a:r>
            <a:r>
              <a:rPr lang="et-EE" b="0" i="0">
                <a:solidFill>
                  <a:srgbClr val="474747"/>
                </a:solidFill>
                <a:effectLst/>
                <a:latin typeface="Google Sans"/>
              </a:rPr>
              <a:t>, enne kui haigus on tuvastatud. </a:t>
            </a:r>
          </a:p>
          <a:p>
            <a:pPr algn="ctr"/>
            <a:endParaRPr lang="en-GB" sz="1800" b="0" i="0" u="none" strike="noStrike" baseline="0" dirty="0">
              <a:solidFill>
                <a:srgbClr val="000000"/>
              </a:solidFill>
              <a:latin typeface="EUAlbertina"/>
            </a:endParaRPr>
          </a:p>
          <a:p>
            <a:r>
              <a:rPr lang="et-EE" sz="1800" b="1" i="0" u="none" strike="noStrike" baseline="0">
                <a:solidFill>
                  <a:srgbClr val="19161A"/>
                </a:solidFill>
                <a:latin typeface="EUAlbertina"/>
              </a:rPr>
              <a:t>Profülaktika </a:t>
            </a:r>
            <a:r>
              <a:rPr lang="et-EE" sz="1800" b="0" i="0" u="none" strike="noStrike" baseline="0">
                <a:solidFill>
                  <a:srgbClr val="19161A"/>
                </a:solidFill>
                <a:latin typeface="EUAlbertina"/>
              </a:rPr>
              <a:t>on ravimi manustamine loomale või loomarühmale enne haiguse kliiniliste tunnuste ilmnemist, et vältida haiguse või nakkuse teket.</a:t>
            </a:r>
            <a:r>
              <a:rPr lang="et-EE" sz="1800" b="0" i="0" u="none" strike="noStrike" baseline="0">
                <a:solidFill>
                  <a:srgbClr val="000000"/>
                </a:solidFill>
                <a:latin typeface="EUAlbertina"/>
              </a:rPr>
              <a:t> Veterinaaravimite määruse (EL) 2019/6 artikli 4 lõige 16.</a:t>
            </a: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sz="1800" b="1" i="0" u="none" strike="noStrike" baseline="0">
                <a:solidFill>
                  <a:srgbClr val="19161A"/>
                </a:solidFill>
                <a:latin typeface="EUAlbertina"/>
              </a:rPr>
              <a:t>Metafülaktika </a:t>
            </a:r>
            <a:r>
              <a:rPr lang="et-EE" sz="1800" b="0" i="0" u="none" strike="noStrike" baseline="0">
                <a:solidFill>
                  <a:srgbClr val="19161A"/>
                </a:solidFill>
                <a:latin typeface="EUAlbertina"/>
              </a:rPr>
              <a:t>on ravimi manustamine loomarühmale, kui osal rühmast on diagnoositud kliiniline haigus, eesmärgiga ravida kliiniliselt haigeid loomi ja hoida ära haiguse levik lähikontaktis olevatele ja nakatumisriskiga loomadele, kes võivad olla juba subkliiniliselt nakatunud. </a:t>
            </a:r>
            <a:r>
              <a:rPr lang="et-EE" sz="1200" b="0" i="0" u="none" strike="noStrike" baseline="0">
                <a:solidFill>
                  <a:srgbClr val="000000"/>
                </a:solidFill>
                <a:latin typeface="EUAlbertina"/>
              </a:rPr>
              <a:t>Veterinaaravimite määruse (EL) 2019/6 artikli 4 lõige 15.</a:t>
            </a:r>
          </a:p>
          <a:p>
            <a:endParaRPr lang="en-GB" b="0" i="0" dirty="0">
              <a:solidFill>
                <a:srgbClr val="474747"/>
              </a:solidFill>
              <a:effectLst/>
              <a:latin typeface="Google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t-EE" b="0" i="0">
                <a:solidFill>
                  <a:srgbClr val="474747"/>
                </a:solidFill>
                <a:effectLst/>
                <a:latin typeface="Google Sans"/>
              </a:rPr>
              <a:t>Metafülaktika: </a:t>
            </a:r>
            <a:r>
              <a:rPr lang="et-EE" b="0" i="0">
                <a:solidFill>
                  <a:srgbClr val="040C28"/>
                </a:solidFill>
                <a:effectLst/>
                <a:latin typeface="Google Sans"/>
              </a:rPr>
              <a:t>Haigustunnusteta loomade rühma ravi, kes on tihedas kontaktis teiste loomadega, kellel on nakkushaiguse tunnuseid</a:t>
            </a:r>
          </a:p>
          <a:p>
            <a:pPr marL="0" marR="0" lvl="0" indent="0" algn="l" defTabSz="914400" rtl="0" eaLnBrk="1" fontAlgn="auto" latinLnBrk="0" hangingPunct="1">
              <a:lnSpc>
                <a:spcPct val="100000"/>
              </a:lnSpc>
              <a:spcBef>
                <a:spcPts val="0"/>
              </a:spcBef>
              <a:spcAft>
                <a:spcPts val="0"/>
              </a:spcAft>
              <a:buClrTx/>
              <a:buSzTx/>
              <a:buFontTx/>
              <a:buNone/>
              <a:tabLst/>
              <a:defRPr/>
            </a:pPr>
            <a:r>
              <a:rPr lang="et-EE" b="0" i="0">
                <a:solidFill>
                  <a:srgbClr val="474747"/>
                </a:solidFill>
                <a:effectLst/>
                <a:latin typeface="Google Sans"/>
              </a:rPr>
              <a:t>Profülaktika/ennetamine ja metafülaktika hõlmab mikroobivastase aine manustamist „tervetele“ isikutele infektsioonide „vältimiseks“, kuid </a:t>
            </a:r>
            <a:r>
              <a:rPr lang="et-EE" b="0" i="0">
                <a:solidFill>
                  <a:srgbClr val="040C28"/>
                </a:solidFill>
                <a:effectLst/>
                <a:latin typeface="Google Sans"/>
              </a:rPr>
              <a:t>profülaktika/ennetuse jaoks on tajutav „risk“, samas kui metafülaktika võib olla määratletav „oht“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Marcador de número de diapositiva 3"/>
          <p:cNvSpPr>
            <a:spLocks noGrp="1"/>
          </p:cNvSpPr>
          <p:nvPr>
            <p:ph type="sldNum" sz="quarter" idx="5"/>
          </p:nvPr>
        </p:nvSpPr>
        <p:spPr/>
        <p:txBody>
          <a:bodyPr/>
          <a:lstStyle/>
          <a:p>
            <a:fld id="{25F63001-12F0-4728-A742-2BF345E96C8D}" type="slidenum">
              <a:rPr lang="en-GB" smtClean="0"/>
              <a:t>8</a:t>
            </a:fld>
            <a:endParaRPr lang="en-GB"/>
          </a:p>
        </p:txBody>
      </p:sp>
    </p:spTree>
    <p:extLst>
      <p:ext uri="{BB962C8B-B14F-4D97-AF65-F5344CB8AC3E}">
        <p14:creationId xmlns:p14="http://schemas.microsoft.com/office/powerpoint/2010/main" val="18383393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2" Type="http://schemas.openxmlformats.org/officeDocument/2006/relationships/image" Target="../media/image1.png"/><Relationship Id="rId16"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png"/><Relationship Id="rId11" Type="http://schemas.openxmlformats.org/officeDocument/2006/relationships/image" Target="../media/image46.jpeg"/><Relationship Id="rId5" Type="http://schemas.openxmlformats.org/officeDocument/2006/relationships/image" Target="../media/image5.png"/><Relationship Id="rId15" Type="http://schemas.openxmlformats.org/officeDocument/2006/relationships/hyperlink" Target="http://www.amrfvtraining.eu/" TargetMode="External"/><Relationship Id="rId10" Type="http://schemas.openxmlformats.org/officeDocument/2006/relationships/image" Target="../media/image45.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Master" Target="../slideMasters/slideMaster2.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7.png"/><Relationship Id="rId12" Type="http://schemas.openxmlformats.org/officeDocument/2006/relationships/image" Target="../media/image47.png"/><Relationship Id="rId2" Type="http://schemas.openxmlformats.org/officeDocument/2006/relationships/image" Target="../media/image1.png"/><Relationship Id="rId16"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6.png"/><Relationship Id="rId11" Type="http://schemas.openxmlformats.org/officeDocument/2006/relationships/image" Target="../media/image46.jpeg"/><Relationship Id="rId5" Type="http://schemas.openxmlformats.org/officeDocument/2006/relationships/image" Target="../media/image5.png"/><Relationship Id="rId15" Type="http://schemas.openxmlformats.org/officeDocument/2006/relationships/hyperlink" Target="http://www.amrfvtraining.eu/" TargetMode="External"/><Relationship Id="rId10" Type="http://schemas.openxmlformats.org/officeDocument/2006/relationships/image" Target="../media/image45.png"/><Relationship Id="rId4" Type="http://schemas.openxmlformats.org/officeDocument/2006/relationships/image" Target="../media/image3.png"/><Relationship Id="rId9" Type="http://schemas.openxmlformats.org/officeDocument/2006/relationships/image" Target="../media/image9.png"/><Relationship Id="rId1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image" Target="../media/image23.png"/><Relationship Id="rId12"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9.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png"/><Relationship Id="rId9"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Master" Target="../slideMasters/slideMaster1.xml"/><Relationship Id="rId5" Type="http://schemas.openxmlformats.org/officeDocument/2006/relationships/image" Target="../media/image38.png"/><Relationship Id="rId4" Type="http://schemas.openxmlformats.org/officeDocument/2006/relationships/image" Target="../media/image37.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2" name="Imagen 30">
            <a:extLst>
              <a:ext uri="{FF2B5EF4-FFF2-40B4-BE49-F238E27FC236}">
                <a16:creationId xmlns:a16="http://schemas.microsoft.com/office/drawing/2014/main" id="{DE859A7A-F17B-787D-A9BD-43A930713DB3}"/>
              </a:ext>
            </a:extLst>
          </p:cNvPr>
          <p:cNvPicPr/>
          <p:nvPr userDrawn="1"/>
        </p:nvPicPr>
        <p:blipFill>
          <a:blip r:embed="rId11" cstate="email">
            <a:extLst>
              <a:ext uri="{28A0092B-C50C-407E-A947-70E740481C1C}">
                <a14:useLocalDpi xmlns:a14="http://schemas.microsoft.com/office/drawing/2010/main"/>
              </a:ext>
            </a:extLst>
          </a:blip>
          <a:srcRect/>
          <a:stretch/>
        </p:blipFill>
        <p:spPr bwMode="auto">
          <a:xfrm>
            <a:off x="9073375" y="5672938"/>
            <a:ext cx="2707439" cy="791644"/>
          </a:xfrm>
          <a:prstGeom prst="rect">
            <a:avLst/>
          </a:prstGeom>
          <a:noFill/>
          <a:ln>
            <a:noFill/>
          </a:ln>
        </p:spPr>
      </p:pic>
    </p:spTree>
    <p:extLst>
      <p:ext uri="{BB962C8B-B14F-4D97-AF65-F5344CB8AC3E}">
        <p14:creationId xmlns:p14="http://schemas.microsoft.com/office/powerpoint/2010/main" val="2338063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2683043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82679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091732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6" name="Marcador de texto 34">
            <a:extLst>
              <a:ext uri="{FF2B5EF4-FFF2-40B4-BE49-F238E27FC236}">
                <a16:creationId xmlns:a16="http://schemas.microsoft.com/office/drawing/2014/main" id="{181AEA2E-1C99-4294-892E-2840BA551D28}"/>
              </a:ext>
            </a:extLst>
          </p:cNvPr>
          <p:cNvSpPr>
            <a:spLocks noGrp="1"/>
          </p:cNvSpPr>
          <p:nvPr>
            <p:ph type="body" sz="quarter" idx="10" hasCustomPrompt="1"/>
          </p:nvPr>
        </p:nvSpPr>
        <p:spPr>
          <a:xfrm>
            <a:off x="3571193" y="2056688"/>
            <a:ext cx="3488650" cy="781632"/>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n-GB" noProof="0" dirty="0"/>
              <a:t>Thank you!</a:t>
            </a:r>
          </a:p>
        </p:txBody>
      </p:sp>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1"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2"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5"/>
              </a:rPr>
              <a:t>www.amrfvtraining.eu</a:t>
            </a:r>
            <a:r>
              <a:rPr lang="en-GB" dirty="0">
                <a:latin typeface="EC Square Sans Pro" panose="020B0506040000020004" pitchFamily="34" charset="0"/>
              </a:rPr>
              <a:t>  </a:t>
            </a:r>
          </a:p>
        </p:txBody>
      </p:sp>
      <p:pic>
        <p:nvPicPr>
          <p:cNvPr id="4" name="Imagen 30">
            <a:extLst>
              <a:ext uri="{FF2B5EF4-FFF2-40B4-BE49-F238E27FC236}">
                <a16:creationId xmlns:a16="http://schemas.microsoft.com/office/drawing/2014/main" id="{A1B8F309-2743-272B-AA1F-FB0A0A066730}"/>
              </a:ext>
            </a:extLst>
          </p:cNvPr>
          <p:cNvPicPr/>
          <p:nvPr userDrawn="1"/>
        </p:nvPicPr>
        <p:blipFill>
          <a:blip r:embed="rId16" cstate="email">
            <a:extLst>
              <a:ext uri="{28A0092B-C50C-407E-A947-70E740481C1C}">
                <a14:useLocalDpi xmlns:a14="http://schemas.microsoft.com/office/drawing/2010/main"/>
              </a:ext>
            </a:extLst>
          </a:blip>
          <a:srcRect/>
          <a:stretch/>
        </p:blipFill>
        <p:spPr bwMode="auto">
          <a:xfrm>
            <a:off x="9073375" y="5672938"/>
            <a:ext cx="2707439" cy="791644"/>
          </a:xfrm>
          <a:prstGeom prst="rect">
            <a:avLst/>
          </a:prstGeom>
          <a:noFill/>
          <a:ln>
            <a:noFill/>
          </a:ln>
        </p:spPr>
      </p:pic>
    </p:spTree>
    <p:extLst>
      <p:ext uri="{BB962C8B-B14F-4D97-AF65-F5344CB8AC3E}">
        <p14:creationId xmlns:p14="http://schemas.microsoft.com/office/powerpoint/2010/main" val="16167816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740296" cy="3468560"/>
          </a:xfrm>
          <a:prstGeom prst="rect">
            <a:avLst/>
          </a:prstGeom>
        </p:spPr>
      </p:pic>
      <p:sp>
        <p:nvSpPr>
          <p:cNvPr id="9" name="object 21">
            <a:extLst>
              <a:ext uri="{FF2B5EF4-FFF2-40B4-BE49-F238E27FC236}">
                <a16:creationId xmlns:a16="http://schemas.microsoft.com/office/drawing/2014/main" id="{E547769E-C798-E733-21F6-6FBFA1D54900}"/>
              </a:ext>
            </a:extLst>
          </p:cNvPr>
          <p:cNvSpPr/>
          <p:nvPr userDrawn="1"/>
        </p:nvSpPr>
        <p:spPr>
          <a:xfrm>
            <a:off x="0" y="5187950"/>
            <a:ext cx="8712200" cy="1677670"/>
          </a:xfrm>
          <a:custGeom>
            <a:avLst/>
            <a:gdLst/>
            <a:ahLst/>
            <a:cxnLst/>
            <a:rect l="l" t="t" r="r" b="b"/>
            <a:pathLst>
              <a:path w="8712200" h="1633220">
                <a:moveTo>
                  <a:pt x="8712200" y="1632800"/>
                </a:moveTo>
                <a:lnTo>
                  <a:pt x="0" y="1632800"/>
                </a:lnTo>
                <a:lnTo>
                  <a:pt x="0" y="0"/>
                </a:lnTo>
                <a:lnTo>
                  <a:pt x="8712200" y="0"/>
                </a:lnTo>
                <a:lnTo>
                  <a:pt x="8712200" y="1632800"/>
                </a:lnTo>
                <a:close/>
              </a:path>
            </a:pathLst>
          </a:custGeom>
          <a:solidFill>
            <a:srgbClr val="ECEBEB"/>
          </a:solidFill>
        </p:spPr>
        <p:txBody>
          <a:bodyPr wrap="square" lIns="0" tIns="0" rIns="0" bIns="0" rtlCol="0"/>
          <a:lstStyle/>
          <a:p>
            <a:endParaRPr/>
          </a:p>
        </p:txBody>
      </p:sp>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A9CF4B79-D988-D340-D3EB-0BF9D9F52272}"/>
              </a:ext>
            </a:extLst>
          </p:cNvPr>
          <p:cNvSpPr/>
          <p:nvPr userDrawn="1"/>
        </p:nvSpPr>
        <p:spPr>
          <a:xfrm>
            <a:off x="5225099" y="1727682"/>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FF8E1E59-A00D-A8DD-3D7E-F74445859AA3}"/>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5" y="1727682"/>
            <a:ext cx="1746000" cy="17460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502165" y="2061761"/>
            <a:ext cx="1105152" cy="1181369"/>
          </a:xfrm>
          <a:prstGeom prst="rect">
            <a:avLst/>
          </a:prstGeom>
        </p:spPr>
      </p:pic>
      <p:pic>
        <p:nvPicPr>
          <p:cNvPr id="27" name="Imagen 26" descr="Un dibujo de un animal&#10;&#10;Descripción generada automáticamente con confianza baja">
            <a:extLst>
              <a:ext uri="{FF2B5EF4-FFF2-40B4-BE49-F238E27FC236}">
                <a16:creationId xmlns:a16="http://schemas.microsoft.com/office/drawing/2014/main" id="{27DBD291-B2BD-7D5A-4D91-2972E5717124}"/>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10857162" y="2214195"/>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sp>
        <p:nvSpPr>
          <p:cNvPr id="35" name="Marcador de texto 34">
            <a:extLst>
              <a:ext uri="{FF2B5EF4-FFF2-40B4-BE49-F238E27FC236}">
                <a16:creationId xmlns:a16="http://schemas.microsoft.com/office/drawing/2014/main" id="{07E29EFD-C0C4-495B-1ABB-1ABCDF39870D}"/>
              </a:ext>
            </a:extLst>
          </p:cNvPr>
          <p:cNvSpPr>
            <a:spLocks noGrp="1"/>
          </p:cNvSpPr>
          <p:nvPr>
            <p:ph type="body" sz="quarter" idx="10" hasCustomPrompt="1"/>
          </p:nvPr>
        </p:nvSpPr>
        <p:spPr>
          <a:xfrm>
            <a:off x="381000" y="5586413"/>
            <a:ext cx="7874000" cy="781632"/>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6" name="Marcador de texto 34">
            <a:extLst>
              <a:ext uri="{FF2B5EF4-FFF2-40B4-BE49-F238E27FC236}">
                <a16:creationId xmlns:a16="http://schemas.microsoft.com/office/drawing/2014/main" id="{53BDFECB-4DA6-72A4-8ABD-2FC20B988984}"/>
              </a:ext>
            </a:extLst>
          </p:cNvPr>
          <p:cNvSpPr>
            <a:spLocks noGrp="1"/>
          </p:cNvSpPr>
          <p:nvPr>
            <p:ph type="body" sz="quarter" idx="11" hasCustomPrompt="1"/>
          </p:nvPr>
        </p:nvSpPr>
        <p:spPr>
          <a:xfrm>
            <a:off x="381000" y="6402744"/>
            <a:ext cx="2971800" cy="371080"/>
          </a:xfrm>
          <a:prstGeom prst="rect">
            <a:avLst/>
          </a:prstGeom>
        </p:spPr>
        <p:txBody>
          <a:bodyPr/>
          <a:lstStyle>
            <a:lvl1pPr>
              <a:defRPr sz="1600">
                <a:solidFill>
                  <a:schemeClr val="tx1"/>
                </a:solidFill>
                <a:latin typeface="Arial" panose="020B0604020202020204" pitchFamily="34" charset="0"/>
                <a:cs typeface="Arial" panose="020B0604020202020204" pitchFamily="34" charset="0"/>
              </a:defRPr>
            </a:lvl1pPr>
          </a:lstStyle>
          <a:p>
            <a:pPr lvl="0"/>
            <a:r>
              <a:rPr lang="es-ES" dirty="0"/>
              <a:t>Date</a:t>
            </a:r>
          </a:p>
        </p:txBody>
      </p:sp>
      <p:pic>
        <p:nvPicPr>
          <p:cNvPr id="2" name="Imagen 30">
            <a:extLst>
              <a:ext uri="{FF2B5EF4-FFF2-40B4-BE49-F238E27FC236}">
                <a16:creationId xmlns:a16="http://schemas.microsoft.com/office/drawing/2014/main" id="{6448CAC9-35E4-A8CB-24B4-5B9383DB4C31}"/>
              </a:ext>
            </a:extLst>
          </p:cNvPr>
          <p:cNvPicPr/>
          <p:nvPr userDrawn="1"/>
        </p:nvPicPr>
        <p:blipFill>
          <a:blip r:embed="rId11" cstate="email">
            <a:extLst>
              <a:ext uri="{28A0092B-C50C-407E-A947-70E740481C1C}">
                <a14:useLocalDpi xmlns:a14="http://schemas.microsoft.com/office/drawing/2010/main"/>
              </a:ext>
            </a:extLst>
          </a:blip>
          <a:srcRect/>
          <a:stretch/>
        </p:blipFill>
        <p:spPr bwMode="auto">
          <a:xfrm>
            <a:off x="9073375" y="5672938"/>
            <a:ext cx="2707439" cy="791644"/>
          </a:xfrm>
          <a:prstGeom prst="rect">
            <a:avLst/>
          </a:prstGeom>
          <a:noFill/>
          <a:ln>
            <a:noFill/>
          </a:ln>
        </p:spPr>
      </p:pic>
    </p:spTree>
    <p:extLst>
      <p:ext uri="{BB962C8B-B14F-4D97-AF65-F5344CB8AC3E}">
        <p14:creationId xmlns:p14="http://schemas.microsoft.com/office/powerpoint/2010/main" val="1413523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5" name="CuadroTexto 4">
            <a:extLst>
              <a:ext uri="{FF2B5EF4-FFF2-40B4-BE49-F238E27FC236}">
                <a16:creationId xmlns:a16="http://schemas.microsoft.com/office/drawing/2014/main" id="{CBC18AA7-8C1D-4C1C-B629-AA10E16721CA}"/>
              </a:ext>
            </a:extLst>
          </p:cNvPr>
          <p:cNvSpPr txBox="1"/>
          <p:nvPr userDrawn="1"/>
        </p:nvSpPr>
        <p:spPr>
          <a:xfrm>
            <a:off x="6147014" y="3768943"/>
            <a:ext cx="6044986" cy="1477328"/>
          </a:xfrm>
          <a:prstGeom prst="rect">
            <a:avLst/>
          </a:prstGeom>
          <a:noFill/>
        </p:spPr>
        <p:txBody>
          <a:bodyPr wrap="square" rtlCol="0">
            <a:spAutoFit/>
          </a:bodyPr>
          <a:lstStyle/>
          <a:p>
            <a:pPr algn="l"/>
            <a:r>
              <a:rPr lang="en-GB" sz="2400" noProof="0" dirty="0">
                <a:solidFill>
                  <a:srgbClr val="003399"/>
                </a:solidFill>
                <a:latin typeface="EC Square Sans Pro" panose="020B0506040000020004" pitchFamily="34" charset="0"/>
              </a:rPr>
              <a:t>Hands-on Training for Farmers and Veterinarians: New measures to fight antimicrobial resistance</a:t>
            </a:r>
          </a:p>
          <a:p>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sp>
        <p:nvSpPr>
          <p:cNvPr id="2" name="CuadroTexto 1">
            <a:extLst>
              <a:ext uri="{FF2B5EF4-FFF2-40B4-BE49-F238E27FC236}">
                <a16:creationId xmlns:a16="http://schemas.microsoft.com/office/drawing/2014/main" id="{ABCC77BE-E2CE-47F7-9BAB-806A9D6BA77C}"/>
              </a:ext>
            </a:extLst>
          </p:cNvPr>
          <p:cNvSpPr txBox="1"/>
          <p:nvPr userDrawn="1"/>
        </p:nvSpPr>
        <p:spPr>
          <a:xfrm>
            <a:off x="6096001" y="1758950"/>
            <a:ext cx="6096000" cy="1815882"/>
          </a:xfrm>
          <a:prstGeom prst="rect">
            <a:avLst/>
          </a:prstGeom>
          <a:noFill/>
        </p:spPr>
        <p:txBody>
          <a:bodyPr wrap="square" rtlCol="0">
            <a:spAutoFit/>
          </a:bodyPr>
          <a:lstStyle/>
          <a:p>
            <a:r>
              <a:rPr lang="en-US" sz="2800" b="1" dirty="0">
                <a:solidFill>
                  <a:srgbClr val="002060"/>
                </a:solidFill>
                <a:latin typeface="EC Square Sans Pro" panose="020B0506040000020004" pitchFamily="34" charset="0"/>
              </a:rPr>
              <a:t>Introduction to overall EU regulatory framework supporting best practices implementation to fight AMR. </a:t>
            </a:r>
            <a:r>
              <a:rPr lang="en-GB" sz="2800" dirty="0">
                <a:latin typeface="EC Square Sans Pro" panose="020B0506040000020004" pitchFamily="34" charset="0"/>
              </a:rPr>
              <a:t> </a:t>
            </a:r>
          </a:p>
        </p:txBody>
      </p:sp>
      <p:pic>
        <p:nvPicPr>
          <p:cNvPr id="3" name="Imagen 50">
            <a:extLst>
              <a:ext uri="{FF2B5EF4-FFF2-40B4-BE49-F238E27FC236}">
                <a16:creationId xmlns:a16="http://schemas.microsoft.com/office/drawing/2014/main" id="{CF2B5ED2-7DEE-19ED-375E-33872A5ED7D0}"/>
              </a:ext>
            </a:extLst>
          </p:cNvPr>
          <p:cNvPicPr/>
          <p:nvPr userDrawn="1"/>
        </p:nvPicPr>
        <p:blipFill>
          <a:blip r:embed="rId11" cstate="email">
            <a:extLst>
              <a:ext uri="{28A0092B-C50C-407E-A947-70E740481C1C}">
                <a14:useLocalDpi xmlns:a14="http://schemas.microsoft.com/office/drawing/2010/main"/>
              </a:ext>
            </a:extLst>
          </a:blip>
          <a:srcRect/>
          <a:stretch/>
        </p:blipFill>
        <p:spPr bwMode="auto">
          <a:xfrm>
            <a:off x="10011023" y="6163744"/>
            <a:ext cx="1976259" cy="577850"/>
          </a:xfrm>
          <a:prstGeom prst="rect">
            <a:avLst/>
          </a:prstGeom>
          <a:noFill/>
          <a:ln>
            <a:noFill/>
          </a:ln>
        </p:spPr>
      </p:pic>
    </p:spTree>
    <p:extLst>
      <p:ext uri="{BB962C8B-B14F-4D97-AF65-F5344CB8AC3E}">
        <p14:creationId xmlns:p14="http://schemas.microsoft.com/office/powerpoint/2010/main" val="3377854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2" name="Imagen 50">
            <a:extLst>
              <a:ext uri="{FF2B5EF4-FFF2-40B4-BE49-F238E27FC236}">
                <a16:creationId xmlns:a16="http://schemas.microsoft.com/office/drawing/2014/main" id="{D73B5E27-3A53-8291-E1D6-8E20DBCCDC19}"/>
              </a:ext>
            </a:extLst>
          </p:cNvPr>
          <p:cNvPicPr/>
          <p:nvPr userDrawn="1"/>
        </p:nvPicPr>
        <p:blipFill>
          <a:blip r:embed="rId12" cstate="email">
            <a:extLst>
              <a:ext uri="{28A0092B-C50C-407E-A947-70E740481C1C}">
                <a14:useLocalDpi xmlns:a14="http://schemas.microsoft.com/office/drawing/2010/main"/>
              </a:ext>
            </a:extLst>
          </a:blip>
          <a:srcRect/>
          <a:stretch/>
        </p:blipFill>
        <p:spPr bwMode="auto">
          <a:xfrm>
            <a:off x="10011023" y="6163744"/>
            <a:ext cx="1976259" cy="577850"/>
          </a:xfrm>
          <a:prstGeom prst="rect">
            <a:avLst/>
          </a:prstGeom>
          <a:noFill/>
          <a:ln>
            <a:noFill/>
          </a:ln>
        </p:spPr>
      </p:pic>
    </p:spTree>
    <p:extLst>
      <p:ext uri="{BB962C8B-B14F-4D97-AF65-F5344CB8AC3E}">
        <p14:creationId xmlns:p14="http://schemas.microsoft.com/office/powerpoint/2010/main" val="9273472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extLst>
      <p:ext uri="{BB962C8B-B14F-4D97-AF65-F5344CB8AC3E}">
        <p14:creationId xmlns:p14="http://schemas.microsoft.com/office/powerpoint/2010/main" val="2094232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extLst>
      <p:ext uri="{BB962C8B-B14F-4D97-AF65-F5344CB8AC3E}">
        <p14:creationId xmlns:p14="http://schemas.microsoft.com/office/powerpoint/2010/main" val="4284044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545877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1" y="0"/>
            <a:ext cx="6142017" cy="602615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21366" y="140623"/>
            <a:ext cx="2149620" cy="954357"/>
          </a:xfrm>
          <a:prstGeom prst="rect">
            <a:avLst/>
          </a:prstGeom>
        </p:spPr>
      </p:pic>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p:nvPr>
        </p:nvSpPr>
        <p:spPr>
          <a:xfrm>
            <a:off x="6132925" y="5520247"/>
            <a:ext cx="4495800" cy="323855"/>
          </a:xfrm>
          <a:prstGeom prst="rect">
            <a:avLst/>
          </a:prstGeom>
        </p:spPr>
        <p:txBody>
          <a:bodyPr/>
          <a:lstStyle>
            <a:lvl1pPr>
              <a:defRPr sz="1400">
                <a:solidFill>
                  <a:srgbClr val="003399"/>
                </a:solidFill>
                <a:latin typeface="Arial" panose="020B0604020202020204" pitchFamily="34" charset="0"/>
                <a:cs typeface="Arial" panose="020B0604020202020204" pitchFamily="34" charset="0"/>
              </a:defRPr>
            </a:lvl1pPr>
          </a:lstStyle>
          <a:p>
            <a:pPr lvl="0"/>
            <a:endParaRPr lang="es-ES" dirty="0"/>
          </a:p>
        </p:txBody>
      </p:sp>
      <p:sp>
        <p:nvSpPr>
          <p:cNvPr id="49" name="Forma libre: forma 48">
            <a:extLst>
              <a:ext uri="{FF2B5EF4-FFF2-40B4-BE49-F238E27FC236}">
                <a16:creationId xmlns:a16="http://schemas.microsoft.com/office/drawing/2014/main" id="{99B70937-9FCE-4E40-9DC7-4643157CE967}"/>
              </a:ext>
            </a:extLst>
          </p:cNvPr>
          <p:cNvSpPr/>
          <p:nvPr userDrawn="1"/>
        </p:nvSpPr>
        <p:spPr>
          <a:xfrm>
            <a:off x="11117114" y="37"/>
            <a:ext cx="596428" cy="1094944"/>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50" name="Forma libre: forma 49">
            <a:extLst>
              <a:ext uri="{FF2B5EF4-FFF2-40B4-BE49-F238E27FC236}">
                <a16:creationId xmlns:a16="http://schemas.microsoft.com/office/drawing/2014/main" id="{BC2C4231-8099-45D5-A8F4-A94E560FC273}"/>
              </a:ext>
            </a:extLst>
          </p:cNvPr>
          <p:cNvSpPr/>
          <p:nvPr userDrawn="1"/>
        </p:nvSpPr>
        <p:spPr>
          <a:xfrm>
            <a:off x="11691448" y="1"/>
            <a:ext cx="546569" cy="109483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52" name="Imagen 51">
            <a:extLst>
              <a:ext uri="{FF2B5EF4-FFF2-40B4-BE49-F238E27FC236}">
                <a16:creationId xmlns:a16="http://schemas.microsoft.com/office/drawing/2014/main" id="{D0623596-029B-4771-9426-C8E363EAA4D6}"/>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128521" y="6212610"/>
            <a:ext cx="471757" cy="498869"/>
          </a:xfrm>
          <a:prstGeom prst="rect">
            <a:avLst/>
          </a:prstGeom>
        </p:spPr>
      </p:pic>
      <p:pic>
        <p:nvPicPr>
          <p:cNvPr id="53" name="Imagen 52">
            <a:extLst>
              <a:ext uri="{FF2B5EF4-FFF2-40B4-BE49-F238E27FC236}">
                <a16:creationId xmlns:a16="http://schemas.microsoft.com/office/drawing/2014/main" id="{3BB0B30D-01E9-4A41-88D1-70C8118CB0F3}"/>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376219" y="6283101"/>
            <a:ext cx="347040" cy="428378"/>
          </a:xfrm>
          <a:prstGeom prst="rect">
            <a:avLst/>
          </a:prstGeom>
        </p:spPr>
      </p:pic>
      <p:pic>
        <p:nvPicPr>
          <p:cNvPr id="54" name="Imagen 53">
            <a:extLst>
              <a:ext uri="{FF2B5EF4-FFF2-40B4-BE49-F238E27FC236}">
                <a16:creationId xmlns:a16="http://schemas.microsoft.com/office/drawing/2014/main" id="{68A7E0D9-EDEA-4FCF-A76C-ED2C5DD3E80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7851973" y="6413241"/>
            <a:ext cx="444645" cy="298238"/>
          </a:xfrm>
          <a:prstGeom prst="rect">
            <a:avLst/>
          </a:prstGeom>
        </p:spPr>
      </p:pic>
      <p:pic>
        <p:nvPicPr>
          <p:cNvPr id="55" name="Imagen 54">
            <a:extLst>
              <a:ext uri="{FF2B5EF4-FFF2-40B4-BE49-F238E27FC236}">
                <a16:creationId xmlns:a16="http://schemas.microsoft.com/office/drawing/2014/main" id="{CA02A5FD-DBD4-4C48-8334-C26BA224D2A8}"/>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6493141" y="6427744"/>
            <a:ext cx="300184" cy="283735"/>
          </a:xfrm>
          <a:prstGeom prst="rect">
            <a:avLst/>
          </a:prstGeom>
        </p:spPr>
      </p:pic>
      <p:pic>
        <p:nvPicPr>
          <p:cNvPr id="56" name="Imagen 55">
            <a:extLst>
              <a:ext uri="{FF2B5EF4-FFF2-40B4-BE49-F238E27FC236}">
                <a16:creationId xmlns:a16="http://schemas.microsoft.com/office/drawing/2014/main" id="{EAAA8FFC-E26C-4A95-A0EA-8FA61291F3D4}"/>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6922039" y="6369106"/>
            <a:ext cx="325466" cy="342373"/>
          </a:xfrm>
          <a:prstGeom prst="rect">
            <a:avLst/>
          </a:prstGeom>
        </p:spPr>
      </p:pic>
      <p:pic>
        <p:nvPicPr>
          <p:cNvPr id="57" name="Imagen 56">
            <a:extLst>
              <a:ext uri="{FF2B5EF4-FFF2-40B4-BE49-F238E27FC236}">
                <a16:creationId xmlns:a16="http://schemas.microsoft.com/office/drawing/2014/main" id="{034038C9-3152-4362-9043-8EE045E00000}"/>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6156196" y="6492569"/>
            <a:ext cx="208231" cy="218910"/>
          </a:xfrm>
          <a:prstGeom prst="rect">
            <a:avLst/>
          </a:prstGeom>
        </p:spPr>
      </p:pic>
      <p:pic>
        <p:nvPicPr>
          <p:cNvPr id="58" name="Imagen 57">
            <a:extLst>
              <a:ext uri="{FF2B5EF4-FFF2-40B4-BE49-F238E27FC236}">
                <a16:creationId xmlns:a16="http://schemas.microsoft.com/office/drawing/2014/main" id="{10C091FD-F9B0-47C5-9AE9-239540332D44}"/>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8425332" y="6300126"/>
            <a:ext cx="574476" cy="411353"/>
          </a:xfrm>
          <a:prstGeom prst="rect">
            <a:avLst/>
          </a:prstGeom>
        </p:spPr>
      </p:pic>
      <p:pic>
        <p:nvPicPr>
          <p:cNvPr id="2" name="Imagen 50">
            <a:extLst>
              <a:ext uri="{FF2B5EF4-FFF2-40B4-BE49-F238E27FC236}">
                <a16:creationId xmlns:a16="http://schemas.microsoft.com/office/drawing/2014/main" id="{E148355B-8F59-C3F7-288B-70C3CAD1AD03}"/>
              </a:ext>
            </a:extLst>
          </p:cNvPr>
          <p:cNvPicPr/>
          <p:nvPr userDrawn="1"/>
        </p:nvPicPr>
        <p:blipFill>
          <a:blip r:embed="rId11" cstate="email">
            <a:extLst>
              <a:ext uri="{28A0092B-C50C-407E-A947-70E740481C1C}">
                <a14:useLocalDpi xmlns:a14="http://schemas.microsoft.com/office/drawing/2010/main"/>
              </a:ext>
            </a:extLst>
          </a:blip>
          <a:srcRect/>
          <a:stretch/>
        </p:blipFill>
        <p:spPr bwMode="auto">
          <a:xfrm>
            <a:off x="10011023" y="6163744"/>
            <a:ext cx="1976259" cy="57785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861326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extLst>
      <p:ext uri="{BB962C8B-B14F-4D97-AF65-F5344CB8AC3E}">
        <p14:creationId xmlns:p14="http://schemas.microsoft.com/office/powerpoint/2010/main" val="2627431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5427448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37805FF-5857-A6EE-E6AF-EDF3B41F0BF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2"/>
          <a:stretch/>
        </p:blipFill>
        <p:spPr>
          <a:xfrm>
            <a:off x="7086600" y="0"/>
            <a:ext cx="5105400" cy="6870699"/>
          </a:xfrm>
          <a:prstGeom prst="rect">
            <a:avLst/>
          </a:prstGeom>
        </p:spPr>
      </p:pic>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023879" y="130606"/>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1" y="311150"/>
            <a:ext cx="608614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20" name="Imagen 19" descr="Un dibujo de un perro&#10;&#10;Descripción generada automáticamente con confianza media">
            <a:extLst>
              <a:ext uri="{FF2B5EF4-FFF2-40B4-BE49-F238E27FC236}">
                <a16:creationId xmlns:a16="http://schemas.microsoft.com/office/drawing/2014/main" id="{8D91507A-E5FD-4F81-8084-ED0CF44931D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647804" y="859216"/>
            <a:ext cx="426085" cy="294577"/>
          </a:xfrm>
          <a:prstGeom prst="rect">
            <a:avLst/>
          </a:prstGeom>
        </p:spPr>
      </p:pic>
    </p:spTree>
    <p:extLst>
      <p:ext uri="{BB962C8B-B14F-4D97-AF65-F5344CB8AC3E}">
        <p14:creationId xmlns:p14="http://schemas.microsoft.com/office/powerpoint/2010/main" val="9465390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flipH="1">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6152194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9663"/>
            <a:ext cx="1166832" cy="2216150"/>
          </a:xfrm>
          <a:prstGeom prst="rect">
            <a:avLst/>
          </a:prstGeom>
        </p:spPr>
      </p:pic>
      <p:sp>
        <p:nvSpPr>
          <p:cNvPr id="9" name="Marcador de posición de imagen 3">
            <a:extLst>
              <a:ext uri="{FF2B5EF4-FFF2-40B4-BE49-F238E27FC236}">
                <a16:creationId xmlns:a16="http://schemas.microsoft.com/office/drawing/2014/main" id="{FD5042EF-2420-4752-126A-B99C1EF849E6}"/>
              </a:ext>
            </a:extLst>
          </p:cNvPr>
          <p:cNvSpPr>
            <a:spLocks noGrp="1"/>
          </p:cNvSpPr>
          <p:nvPr>
            <p:ph type="pic" sz="quarter" idx="11"/>
          </p:nvPr>
        </p:nvSpPr>
        <p:spPr>
          <a:xfrm>
            <a:off x="7086600" y="1154113"/>
            <a:ext cx="5105400" cy="5716587"/>
          </a:xfrm>
          <a:prstGeom prst="rect">
            <a:avLst/>
          </a:prstGeom>
        </p:spPr>
        <p:txBody>
          <a:bodyPr anchor="t"/>
          <a:lstStyle>
            <a:lvl1pPr algn="ctr">
              <a:defRPr>
                <a:latin typeface="Arial" panose="020B0604020202020204" pitchFamily="34" charset="0"/>
                <a:cs typeface="Arial" panose="020B0604020202020204" pitchFamily="34" charset="0"/>
              </a:defRPr>
            </a:lvl1pPr>
          </a:lstStyle>
          <a:p>
            <a:endParaRPr lang="es-ES_tradnl" dirty="0"/>
          </a:p>
          <a:p>
            <a:endParaRPr lang="es-ES_tradnl" dirty="0"/>
          </a:p>
          <a:p>
            <a:endParaRPr lang="es-ES_tradnl" dirty="0"/>
          </a:p>
          <a:p>
            <a:endParaRPr lang="es-ES_tradnl" dirty="0"/>
          </a:p>
          <a:p>
            <a:endParaRPr lang="es-ES_tradnl" dirty="0"/>
          </a:p>
          <a:p>
            <a:endParaRPr lang="es-ES_tradnl" dirty="0"/>
          </a:p>
          <a:p>
            <a:endParaRPr lang="es-ES_tradnl" dirty="0"/>
          </a:p>
          <a:p>
            <a:r>
              <a:rPr lang="es-ES_tradnl" dirty="0" err="1"/>
              <a:t>Insert</a:t>
            </a:r>
            <a:r>
              <a:rPr lang="es-ES_tradnl" dirty="0"/>
              <a:t> </a:t>
            </a:r>
            <a:r>
              <a:rPr lang="es-ES_tradnl" dirty="0" err="1"/>
              <a:t>image</a:t>
            </a:r>
            <a:r>
              <a:rPr lang="es-ES_tradnl" dirty="0"/>
              <a:t> </a:t>
            </a:r>
            <a:r>
              <a:rPr lang="es-ES_tradnl" dirty="0" err="1"/>
              <a:t>here</a:t>
            </a:r>
            <a:endParaRPr lang="es-ES" dirty="0"/>
          </a:p>
        </p:txBody>
      </p:sp>
    </p:spTree>
    <p:extLst>
      <p:ext uri="{BB962C8B-B14F-4D97-AF65-F5344CB8AC3E}">
        <p14:creationId xmlns:p14="http://schemas.microsoft.com/office/powerpoint/2010/main" val="31533467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E1760EA0-4E0F-00B1-FF7E-FF021DC29D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686799" y="1760584"/>
            <a:ext cx="1799280" cy="3468560"/>
          </a:xfrm>
          <a:prstGeom prst="rect">
            <a:avLst/>
          </a:prstGeom>
        </p:spPr>
      </p:pic>
      <p:pic>
        <p:nvPicPr>
          <p:cNvPr id="8" name="Imagen 7" descr="Patrón de fondo&#10;&#10;Descripción generada automáticamente">
            <a:extLst>
              <a:ext uri="{FF2B5EF4-FFF2-40B4-BE49-F238E27FC236}">
                <a16:creationId xmlns:a16="http://schemas.microsoft.com/office/drawing/2014/main" id="{B960A64A-5711-CAB5-6A0B-003BFE820DF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4027"/>
            <a:ext cx="1740296" cy="3468560"/>
          </a:xfrm>
          <a:prstGeom prst="rect">
            <a:avLst/>
          </a:prstGeom>
        </p:spPr>
      </p:pic>
      <p:pic>
        <p:nvPicPr>
          <p:cNvPr id="11" name="Imagen 10" descr="Logotipo&#10;&#10;Descripción generada automáticamente">
            <a:extLst>
              <a:ext uri="{FF2B5EF4-FFF2-40B4-BE49-F238E27FC236}">
                <a16:creationId xmlns:a16="http://schemas.microsoft.com/office/drawing/2014/main" id="{25014AE0-3808-E0EE-BAC2-9AD3ED814F8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983043" y="311150"/>
            <a:ext cx="2223512" cy="987162"/>
          </a:xfrm>
          <a:prstGeom prst="rect">
            <a:avLst/>
          </a:prstGeom>
        </p:spPr>
      </p:pic>
      <p:sp>
        <p:nvSpPr>
          <p:cNvPr id="12" name="Rectángulo 11">
            <a:extLst>
              <a:ext uri="{FF2B5EF4-FFF2-40B4-BE49-F238E27FC236}">
                <a16:creationId xmlns:a16="http://schemas.microsoft.com/office/drawing/2014/main" id="{A271F1F8-6432-B7E1-CDCF-A0489E081713}"/>
              </a:ext>
            </a:extLst>
          </p:cNvPr>
          <p:cNvSpPr/>
          <p:nvPr userDrawn="1"/>
        </p:nvSpPr>
        <p:spPr>
          <a:xfrm>
            <a:off x="1752600" y="0"/>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A7D257F7-5DF6-2841-5171-A95D9162A6B8}"/>
              </a:ext>
            </a:extLst>
          </p:cNvPr>
          <p:cNvSpPr/>
          <p:nvPr userDrawn="1"/>
        </p:nvSpPr>
        <p:spPr>
          <a:xfrm>
            <a:off x="8690998" y="0"/>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2FDC974B-0ECD-9074-2ED2-884237AAC061}"/>
              </a:ext>
            </a:extLst>
          </p:cNvPr>
          <p:cNvSpPr/>
          <p:nvPr userDrawn="1"/>
        </p:nvSpPr>
        <p:spPr>
          <a:xfrm>
            <a:off x="1752600"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B72FB196-A172-97A8-BF3E-DD1799CC1A73}"/>
              </a:ext>
            </a:extLst>
          </p:cNvPr>
          <p:cNvSpPr/>
          <p:nvPr userDrawn="1"/>
        </p:nvSpPr>
        <p:spPr>
          <a:xfrm>
            <a:off x="6967326" y="1727682"/>
            <a:ext cx="1746000" cy="1746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321AF208-FA8B-C8C0-11C7-041F7FA064C4}"/>
              </a:ext>
            </a:extLst>
          </p:cNvPr>
          <p:cNvSpPr/>
          <p:nvPr userDrawn="1"/>
        </p:nvSpPr>
        <p:spPr>
          <a:xfrm>
            <a:off x="10427095" y="1727682"/>
            <a:ext cx="1764905"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22951EF6-ED93-6561-E5E2-5BCEB5022943}"/>
              </a:ext>
            </a:extLst>
          </p:cNvPr>
          <p:cNvSpPr/>
          <p:nvPr userDrawn="1"/>
        </p:nvSpPr>
        <p:spPr>
          <a:xfrm>
            <a:off x="3478675" y="3474068"/>
            <a:ext cx="1746000" cy="1746000"/>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2677BCA0-65A9-6A03-E78C-14D6F7355EFC}"/>
              </a:ext>
            </a:extLst>
          </p:cNvPr>
          <p:cNvSpPr/>
          <p:nvPr userDrawn="1"/>
        </p:nvSpPr>
        <p:spPr>
          <a:xfrm>
            <a:off x="3478673" y="1734990"/>
            <a:ext cx="3469745" cy="173228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1" name="Forma libre: forma 20">
            <a:extLst>
              <a:ext uri="{FF2B5EF4-FFF2-40B4-BE49-F238E27FC236}">
                <a16:creationId xmlns:a16="http://schemas.microsoft.com/office/drawing/2014/main" id="{C6C38FAA-0DD0-C440-DD82-19A638597032}"/>
              </a:ext>
            </a:extLst>
          </p:cNvPr>
          <p:cNvSpPr/>
          <p:nvPr userDrawn="1"/>
        </p:nvSpPr>
        <p:spPr>
          <a:xfrm>
            <a:off x="1" y="1734990"/>
            <a:ext cx="1767179" cy="1738692"/>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2" name="Forma libre: forma 21">
            <a:extLst>
              <a:ext uri="{FF2B5EF4-FFF2-40B4-BE49-F238E27FC236}">
                <a16:creationId xmlns:a16="http://schemas.microsoft.com/office/drawing/2014/main" id="{4D80849A-FA86-C6A2-5CA6-533FDD29F1CB}"/>
              </a:ext>
            </a:extLst>
          </p:cNvPr>
          <p:cNvSpPr/>
          <p:nvPr userDrawn="1"/>
        </p:nvSpPr>
        <p:spPr>
          <a:xfrm rot="5400000">
            <a:off x="10447006" y="-10003"/>
            <a:ext cx="1734988" cy="1755003"/>
          </a:xfrm>
          <a:custGeom>
            <a:avLst/>
            <a:gdLst>
              <a:gd name="connsiteX0" fmla="*/ 1723960 w 1767179"/>
              <a:gd name="connsiteY0" fmla="*/ 0 h 1738692"/>
              <a:gd name="connsiteX1" fmla="*/ 1767179 w 1767179"/>
              <a:gd name="connsiteY1" fmla="*/ 2182 h 1738692"/>
              <a:gd name="connsiteX2" fmla="*/ 1767179 w 1767179"/>
              <a:gd name="connsiteY2" fmla="*/ 1738692 h 1738692"/>
              <a:gd name="connsiteX3" fmla="*/ 744 w 1767179"/>
              <a:gd name="connsiteY3" fmla="*/ 1738692 h 1738692"/>
              <a:gd name="connsiteX4" fmla="*/ 0 w 1767179"/>
              <a:gd name="connsiteY4" fmla="*/ 1723960 h 1738692"/>
              <a:gd name="connsiteX5" fmla="*/ 1723960 w 1767179"/>
              <a:gd name="connsiteY5" fmla="*/ 0 h 1738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7179" h="1738692">
                <a:moveTo>
                  <a:pt x="1723960" y="0"/>
                </a:moveTo>
                <a:lnTo>
                  <a:pt x="1767179" y="2182"/>
                </a:lnTo>
                <a:lnTo>
                  <a:pt x="1767179" y="1738692"/>
                </a:lnTo>
                <a:lnTo>
                  <a:pt x="744" y="1738692"/>
                </a:lnTo>
                <a:lnTo>
                  <a:pt x="0" y="1723960"/>
                </a:lnTo>
                <a:cubicBezTo>
                  <a:pt x="0" y="771843"/>
                  <a:pt x="771843" y="0"/>
                  <a:pt x="1723960" y="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3" name="Forma libre: forma 22">
            <a:extLst>
              <a:ext uri="{FF2B5EF4-FFF2-40B4-BE49-F238E27FC236}">
                <a16:creationId xmlns:a16="http://schemas.microsoft.com/office/drawing/2014/main" id="{B5432095-F17D-F134-37BE-E1AD4038977A}"/>
              </a:ext>
            </a:extLst>
          </p:cNvPr>
          <p:cNvSpPr/>
          <p:nvPr userDrawn="1"/>
        </p:nvSpPr>
        <p:spPr>
          <a:xfrm>
            <a:off x="10439737" y="3474068"/>
            <a:ext cx="899418" cy="1725460"/>
          </a:xfrm>
          <a:custGeom>
            <a:avLst/>
            <a:gdLst>
              <a:gd name="connsiteX0" fmla="*/ 855279 w 899418"/>
              <a:gd name="connsiteY0" fmla="*/ 0 h 1725460"/>
              <a:gd name="connsiteX1" fmla="*/ 870567 w 899418"/>
              <a:gd name="connsiteY1" fmla="*/ 0 h 1725460"/>
              <a:gd name="connsiteX2" fmla="*/ 899418 w 899418"/>
              <a:gd name="connsiteY2" fmla="*/ 1457 h 1725460"/>
              <a:gd name="connsiteX3" fmla="*/ 899418 w 899418"/>
              <a:gd name="connsiteY3" fmla="*/ 1723617 h 1725460"/>
              <a:gd name="connsiteX4" fmla="*/ 862923 w 899418"/>
              <a:gd name="connsiteY4" fmla="*/ 1725460 h 1725460"/>
              <a:gd name="connsiteX5" fmla="*/ 0 w 899418"/>
              <a:gd name="connsiteY5" fmla="*/ 862537 h 1725460"/>
              <a:gd name="connsiteX6" fmla="*/ 774694 w 899418"/>
              <a:gd name="connsiteY6" fmla="*/ 4069 h 172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9418" h="1725460">
                <a:moveTo>
                  <a:pt x="855279" y="0"/>
                </a:moveTo>
                <a:lnTo>
                  <a:pt x="870567" y="0"/>
                </a:lnTo>
                <a:lnTo>
                  <a:pt x="899418" y="1457"/>
                </a:lnTo>
                <a:lnTo>
                  <a:pt x="899418" y="1723617"/>
                </a:lnTo>
                <a:lnTo>
                  <a:pt x="862923" y="1725460"/>
                </a:lnTo>
                <a:cubicBezTo>
                  <a:pt x="386344" y="1725460"/>
                  <a:pt x="0" y="1339116"/>
                  <a:pt x="0" y="862537"/>
                </a:cubicBezTo>
                <a:cubicBezTo>
                  <a:pt x="0" y="415744"/>
                  <a:pt x="339560" y="48260"/>
                  <a:pt x="774694" y="4069"/>
                </a:cubicBezTo>
                <a:close/>
              </a:path>
            </a:pathLst>
          </a:cu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4" name="Forma libre: forma 23">
            <a:extLst>
              <a:ext uri="{FF2B5EF4-FFF2-40B4-BE49-F238E27FC236}">
                <a16:creationId xmlns:a16="http://schemas.microsoft.com/office/drawing/2014/main" id="{2B212135-2D16-BC16-B10A-8261027A1245}"/>
              </a:ext>
            </a:extLst>
          </p:cNvPr>
          <p:cNvSpPr/>
          <p:nvPr userDrawn="1"/>
        </p:nvSpPr>
        <p:spPr>
          <a:xfrm>
            <a:off x="11339155" y="3474068"/>
            <a:ext cx="859370" cy="172528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Forma libre: forma 24">
            <a:extLst>
              <a:ext uri="{FF2B5EF4-FFF2-40B4-BE49-F238E27FC236}">
                <a16:creationId xmlns:a16="http://schemas.microsoft.com/office/drawing/2014/main" id="{08D15AD5-9D99-284F-0377-7AACB831B7B7}"/>
              </a:ext>
            </a:extLst>
          </p:cNvPr>
          <p:cNvSpPr/>
          <p:nvPr userDrawn="1"/>
        </p:nvSpPr>
        <p:spPr>
          <a:xfrm rot="10800000">
            <a:off x="0" y="3473682"/>
            <a:ext cx="3478676" cy="1739983"/>
          </a:xfrm>
          <a:custGeom>
            <a:avLst/>
            <a:gdLst>
              <a:gd name="connsiteX0" fmla="*/ 33 w 3478676"/>
              <a:gd name="connsiteY0" fmla="*/ 0 h 1739983"/>
              <a:gd name="connsiteX1" fmla="*/ 3478644 w 3478676"/>
              <a:gd name="connsiteY1" fmla="*/ 0 h 1739983"/>
              <a:gd name="connsiteX2" fmla="*/ 3478676 w 3478676"/>
              <a:gd name="connsiteY2" fmla="*/ 646 h 1739983"/>
              <a:gd name="connsiteX3" fmla="*/ 1917175 w 3478676"/>
              <a:gd name="connsiteY3" fmla="*/ 1731004 h 1739983"/>
              <a:gd name="connsiteX4" fmla="*/ 1739359 w 3478676"/>
              <a:gd name="connsiteY4" fmla="*/ 1739983 h 1739983"/>
              <a:gd name="connsiteX5" fmla="*/ 1739318 w 3478676"/>
              <a:gd name="connsiteY5" fmla="*/ 1739983 h 1739983"/>
              <a:gd name="connsiteX6" fmla="*/ 1561501 w 3478676"/>
              <a:gd name="connsiteY6" fmla="*/ 1731004 h 1739983"/>
              <a:gd name="connsiteX7" fmla="*/ 0 w 3478676"/>
              <a:gd name="connsiteY7" fmla="*/ 646 h 17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676" h="1739983">
                <a:moveTo>
                  <a:pt x="33" y="0"/>
                </a:moveTo>
                <a:lnTo>
                  <a:pt x="3478644" y="0"/>
                </a:lnTo>
                <a:lnTo>
                  <a:pt x="3478676" y="646"/>
                </a:lnTo>
                <a:cubicBezTo>
                  <a:pt x="3478676" y="901218"/>
                  <a:pt x="2794247" y="1641933"/>
                  <a:pt x="1917175" y="1731004"/>
                </a:cubicBezTo>
                <a:lnTo>
                  <a:pt x="1739359" y="1739983"/>
                </a:lnTo>
                <a:lnTo>
                  <a:pt x="1739318" y="1739983"/>
                </a:lnTo>
                <a:lnTo>
                  <a:pt x="1561501" y="1731004"/>
                </a:lnTo>
                <a:cubicBezTo>
                  <a:pt x="684429" y="1641933"/>
                  <a:pt x="0" y="901218"/>
                  <a:pt x="0" y="646"/>
                </a:cubicBezTo>
                <a:close/>
              </a:path>
            </a:pathLst>
          </a:cu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26" name="Imagen 25" descr="Un dibujo de un animal&#10;&#10;Descripción generada automáticamente con confianza baja">
            <a:extLst>
              <a:ext uri="{FF2B5EF4-FFF2-40B4-BE49-F238E27FC236}">
                <a16:creationId xmlns:a16="http://schemas.microsoft.com/office/drawing/2014/main" id="{B3029CFC-D29C-1E58-93B8-EEE4673A425C}"/>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0813246" y="1905634"/>
            <a:ext cx="1105152" cy="1181369"/>
          </a:xfrm>
          <a:prstGeom prst="rect">
            <a:avLst/>
          </a:prstGeom>
        </p:spPr>
      </p:pic>
      <p:pic>
        <p:nvPicPr>
          <p:cNvPr id="28" name="Imagen 27" descr="Un dibujo de un perro&#10;&#10;Descripción generada automáticamente con confianza media">
            <a:extLst>
              <a:ext uri="{FF2B5EF4-FFF2-40B4-BE49-F238E27FC236}">
                <a16:creationId xmlns:a16="http://schemas.microsoft.com/office/drawing/2014/main" id="{F4F72544-21FA-D0B6-E9A9-5DA842FFBBB9}"/>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2087794" y="502655"/>
            <a:ext cx="1028934" cy="711362"/>
          </a:xfrm>
          <a:prstGeom prst="rect">
            <a:avLst/>
          </a:prstGeom>
        </p:spPr>
      </p:pic>
      <p:pic>
        <p:nvPicPr>
          <p:cNvPr id="29" name="Imagen 28" descr="Imagen que contiene dibujo, reloj&#10;&#10;Descripción generada automáticamente">
            <a:extLst>
              <a:ext uri="{FF2B5EF4-FFF2-40B4-BE49-F238E27FC236}">
                <a16:creationId xmlns:a16="http://schemas.microsoft.com/office/drawing/2014/main" id="{7F8C2F8C-24C0-6430-68A4-9608657DDEF6}"/>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7327661" y="2162432"/>
            <a:ext cx="927311" cy="876500"/>
          </a:xfrm>
          <a:prstGeom prst="rect">
            <a:avLst/>
          </a:prstGeom>
        </p:spPr>
      </p:pic>
      <p:pic>
        <p:nvPicPr>
          <p:cNvPr id="30" name="Imagen 29" descr="Dibujo en blanco y negro&#10;&#10;Descripción generada automáticamente con confianza baja">
            <a:extLst>
              <a:ext uri="{FF2B5EF4-FFF2-40B4-BE49-F238E27FC236}">
                <a16:creationId xmlns:a16="http://schemas.microsoft.com/office/drawing/2014/main" id="{9309A531-DC57-6595-EE46-2A7B2E23FB75}"/>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9049706" y="358533"/>
            <a:ext cx="978123" cy="1028934"/>
          </a:xfrm>
          <a:prstGeom prst="rect">
            <a:avLst/>
          </a:prstGeom>
        </p:spPr>
      </p:pic>
      <p:pic>
        <p:nvPicPr>
          <p:cNvPr id="32" name="Imagen 31" descr="Un dibujo de un animal&#10;&#10;Descripción generada automáticamente con confianza baja">
            <a:extLst>
              <a:ext uri="{FF2B5EF4-FFF2-40B4-BE49-F238E27FC236}">
                <a16:creationId xmlns:a16="http://schemas.microsoft.com/office/drawing/2014/main" id="{712E000E-D939-84E0-6275-239044DF5B5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2106848" y="2038032"/>
            <a:ext cx="990826" cy="1041637"/>
          </a:xfrm>
          <a:prstGeom prst="rect">
            <a:avLst/>
          </a:prstGeom>
        </p:spPr>
      </p:pic>
      <p:pic>
        <p:nvPicPr>
          <p:cNvPr id="33" name="Imagen 32" descr="Imagen que contiene Texto&#10;&#10;Descripción generada automáticamente">
            <a:extLst>
              <a:ext uri="{FF2B5EF4-FFF2-40B4-BE49-F238E27FC236}">
                <a16:creationId xmlns:a16="http://schemas.microsoft.com/office/drawing/2014/main" id="{9F901DE5-C3AF-6E17-54F9-4CED5A9FEE97}"/>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3848798" y="4063551"/>
            <a:ext cx="1028934" cy="749471"/>
          </a:xfrm>
          <a:prstGeom prst="rect">
            <a:avLst/>
          </a:prstGeom>
        </p:spPr>
      </p:pic>
      <p:grpSp>
        <p:nvGrpSpPr>
          <p:cNvPr id="38" name="Grupo 37">
            <a:extLst>
              <a:ext uri="{FF2B5EF4-FFF2-40B4-BE49-F238E27FC236}">
                <a16:creationId xmlns:a16="http://schemas.microsoft.com/office/drawing/2014/main" id="{B12C3DE7-53C0-4BC5-BCFB-CAB7D8B057D6}"/>
              </a:ext>
            </a:extLst>
          </p:cNvPr>
          <p:cNvGrpSpPr/>
          <p:nvPr userDrawn="1"/>
        </p:nvGrpSpPr>
        <p:grpSpPr>
          <a:xfrm>
            <a:off x="0" y="5763684"/>
            <a:ext cx="5350796" cy="633222"/>
            <a:chOff x="1448755" y="3047555"/>
            <a:chExt cx="5350796" cy="633222"/>
          </a:xfrm>
        </p:grpSpPr>
        <p:pic>
          <p:nvPicPr>
            <p:cNvPr id="39" name="Picture 2" descr="imagen">
              <a:extLst>
                <a:ext uri="{FF2B5EF4-FFF2-40B4-BE49-F238E27FC236}">
                  <a16:creationId xmlns:a16="http://schemas.microsoft.com/office/drawing/2014/main" id="{F2C85C64-5194-4F83-83F6-857D4C6D2404}"/>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b="39163"/>
            <a:stretch/>
          </p:blipFill>
          <p:spPr bwMode="auto">
            <a:xfrm>
              <a:off x="1448755" y="3047555"/>
              <a:ext cx="2114191" cy="63322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 descr="A picture containing text, font, symbol, typography&#10;&#10;Description automatically generated">
              <a:extLst>
                <a:ext uri="{FF2B5EF4-FFF2-40B4-BE49-F238E27FC236}">
                  <a16:creationId xmlns:a16="http://schemas.microsoft.com/office/drawing/2014/main" id="{616377A2-39DF-447D-B18F-0E33E62D6510}"/>
                </a:ext>
              </a:extLst>
            </p:cNvPr>
            <p:cNvPicPr/>
            <p:nvPr/>
          </p:nvPicPr>
          <p:blipFill>
            <a:blip r:embed="rId11" cstate="email">
              <a:extLst>
                <a:ext uri="{28A0092B-C50C-407E-A947-70E740481C1C}">
                  <a14:useLocalDpi xmlns:a14="http://schemas.microsoft.com/office/drawing/2010/main"/>
                </a:ext>
              </a:extLst>
            </a:blip>
            <a:stretch>
              <a:fillRect/>
            </a:stretch>
          </p:blipFill>
          <p:spPr>
            <a:xfrm>
              <a:off x="3486434" y="3177222"/>
              <a:ext cx="1785620" cy="503555"/>
            </a:xfrm>
            <a:prstGeom prst="rect">
              <a:avLst/>
            </a:prstGeom>
          </p:spPr>
        </p:pic>
        <p:pic>
          <p:nvPicPr>
            <p:cNvPr id="41" name="Imagen 40" descr="Texto&#10;&#10;Descripción generada automáticamente">
              <a:extLst>
                <a:ext uri="{FF2B5EF4-FFF2-40B4-BE49-F238E27FC236}">
                  <a16:creationId xmlns:a16="http://schemas.microsoft.com/office/drawing/2014/main" id="{27CD1840-7ABE-4462-BC91-7E7C5F3BAF2E}"/>
                </a:ext>
              </a:extLst>
            </p:cNvPr>
            <p:cNvPicPr/>
            <p:nvPr/>
          </p:nvPicPr>
          <p:blipFill>
            <a:blip r:embed="rId12" cstate="email">
              <a:extLst>
                <a:ext uri="{28A0092B-C50C-407E-A947-70E740481C1C}">
                  <a14:useLocalDpi xmlns:a14="http://schemas.microsoft.com/office/drawing/2010/main"/>
                </a:ext>
              </a:extLst>
            </a:blip>
            <a:stretch>
              <a:fillRect/>
            </a:stretch>
          </p:blipFill>
          <p:spPr>
            <a:xfrm>
              <a:off x="5195541" y="3360102"/>
              <a:ext cx="1604010" cy="320675"/>
            </a:xfrm>
            <a:prstGeom prst="rect">
              <a:avLst/>
            </a:prstGeom>
          </p:spPr>
        </p:pic>
      </p:grpSp>
      <p:pic>
        <p:nvPicPr>
          <p:cNvPr id="42" name="Imagen 41" descr="Patrón de fondo&#10;&#10;Descripción generada automáticamente">
            <a:extLst>
              <a:ext uri="{FF2B5EF4-FFF2-40B4-BE49-F238E27FC236}">
                <a16:creationId xmlns:a16="http://schemas.microsoft.com/office/drawing/2014/main" id="{E19A0AE5-6F2A-4C46-BFBA-717A1DBB44E1}"/>
              </a:ext>
            </a:extLst>
          </p:cNvPr>
          <p:cNvPicPr>
            <a:picLocks noChangeAspect="1"/>
          </p:cNvPicPr>
          <p:nvPr userDrawn="1"/>
        </p:nvPicPr>
        <p:blipFill rotWithShape="1">
          <a:blip r:embed="rId13" cstate="email">
            <a:extLst>
              <a:ext uri="{28A0092B-C50C-407E-A947-70E740481C1C}">
                <a14:useLocalDpi xmlns:a14="http://schemas.microsoft.com/office/drawing/2010/main"/>
              </a:ext>
            </a:extLst>
          </a:blip>
          <a:srcRect l="-1"/>
          <a:stretch/>
        </p:blipFill>
        <p:spPr>
          <a:xfrm>
            <a:off x="5211120" y="3482587"/>
            <a:ext cx="1756206" cy="1716761"/>
          </a:xfrm>
          <a:prstGeom prst="rect">
            <a:avLst/>
          </a:prstGeom>
        </p:spPr>
      </p:pic>
      <p:sp>
        <p:nvSpPr>
          <p:cNvPr id="43" name="Rectángulo 42">
            <a:extLst>
              <a:ext uri="{FF2B5EF4-FFF2-40B4-BE49-F238E27FC236}">
                <a16:creationId xmlns:a16="http://schemas.microsoft.com/office/drawing/2014/main" id="{E2D3912A-1E4E-402A-A3C0-9761CDC5901B}"/>
              </a:ext>
            </a:extLst>
          </p:cNvPr>
          <p:cNvSpPr/>
          <p:nvPr userDrawn="1"/>
        </p:nvSpPr>
        <p:spPr>
          <a:xfrm>
            <a:off x="6967326" y="3474068"/>
            <a:ext cx="1746000" cy="1746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4" name="Imagen 43" descr="Un dibujo de un animal&#10;&#10;Descripción generada automáticamente con confianza baja">
            <a:extLst>
              <a:ext uri="{FF2B5EF4-FFF2-40B4-BE49-F238E27FC236}">
                <a16:creationId xmlns:a16="http://schemas.microsoft.com/office/drawing/2014/main" id="{EA525F01-F612-45D5-BEA3-7A4BBA36EA47}"/>
              </a:ext>
            </a:extLst>
          </p:cNvPr>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7441987" y="3848610"/>
            <a:ext cx="812985" cy="1003529"/>
          </a:xfrm>
          <a:prstGeom prst="rect">
            <a:avLst/>
          </a:prstGeom>
        </p:spPr>
      </p:pic>
      <p:sp>
        <p:nvSpPr>
          <p:cNvPr id="3" name="CuadroTexto 2">
            <a:extLst>
              <a:ext uri="{FF2B5EF4-FFF2-40B4-BE49-F238E27FC236}">
                <a16:creationId xmlns:a16="http://schemas.microsoft.com/office/drawing/2014/main" id="{392C7F8E-841D-4355-9AF1-D492BA4BF8E2}"/>
              </a:ext>
            </a:extLst>
          </p:cNvPr>
          <p:cNvSpPr txBox="1"/>
          <p:nvPr userDrawn="1"/>
        </p:nvSpPr>
        <p:spPr>
          <a:xfrm>
            <a:off x="218393" y="6396906"/>
            <a:ext cx="3352800" cy="369332"/>
          </a:xfrm>
          <a:prstGeom prst="rect">
            <a:avLst/>
          </a:prstGeom>
          <a:noFill/>
        </p:spPr>
        <p:txBody>
          <a:bodyPr wrap="square" rtlCol="0">
            <a:spAutoFit/>
          </a:bodyPr>
          <a:lstStyle/>
          <a:p>
            <a:r>
              <a:rPr lang="en-GB" dirty="0">
                <a:latin typeface="EC Square Sans Pro" panose="020B0506040000020004" pitchFamily="34" charset="0"/>
                <a:hlinkClick r:id="rId15"/>
              </a:rPr>
              <a:t>www.amrfvtraining.eu</a:t>
            </a:r>
            <a:r>
              <a:rPr lang="en-GB" dirty="0">
                <a:latin typeface="EC Square Sans Pro" panose="020B0506040000020004" pitchFamily="34" charset="0"/>
              </a:rPr>
              <a:t>  </a:t>
            </a:r>
          </a:p>
        </p:txBody>
      </p:sp>
      <p:pic>
        <p:nvPicPr>
          <p:cNvPr id="2" name="Imagen 30">
            <a:extLst>
              <a:ext uri="{FF2B5EF4-FFF2-40B4-BE49-F238E27FC236}">
                <a16:creationId xmlns:a16="http://schemas.microsoft.com/office/drawing/2014/main" id="{817F4900-EFBE-DC20-DAEA-440E43591D94}"/>
              </a:ext>
            </a:extLst>
          </p:cNvPr>
          <p:cNvPicPr/>
          <p:nvPr userDrawn="1"/>
        </p:nvPicPr>
        <p:blipFill>
          <a:blip r:embed="rId16" cstate="email">
            <a:extLst>
              <a:ext uri="{28A0092B-C50C-407E-A947-70E740481C1C}">
                <a14:useLocalDpi xmlns:a14="http://schemas.microsoft.com/office/drawing/2010/main"/>
              </a:ext>
            </a:extLst>
          </a:blip>
          <a:srcRect/>
          <a:stretch/>
        </p:blipFill>
        <p:spPr bwMode="auto">
          <a:xfrm>
            <a:off x="9073375" y="5672938"/>
            <a:ext cx="2707439" cy="791644"/>
          </a:xfrm>
          <a:prstGeom prst="rect">
            <a:avLst/>
          </a:prstGeom>
          <a:noFill/>
          <a:ln>
            <a:noFill/>
          </a:ln>
        </p:spPr>
      </p:pic>
    </p:spTree>
    <p:extLst>
      <p:ext uri="{BB962C8B-B14F-4D97-AF65-F5344CB8AC3E}">
        <p14:creationId xmlns:p14="http://schemas.microsoft.com/office/powerpoint/2010/main" val="3003449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0BE46563-0AF8-D4CE-73C0-03D0CBEB89E0}"/>
              </a:ext>
            </a:extLst>
          </p:cNvPr>
          <p:cNvSpPr/>
          <p:nvPr userDrawn="1"/>
        </p:nvSpPr>
        <p:spPr>
          <a:xfrm>
            <a:off x="6096000" y="0"/>
            <a:ext cx="6093675" cy="4445005"/>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object 3">
            <a:extLst>
              <a:ext uri="{FF2B5EF4-FFF2-40B4-BE49-F238E27FC236}">
                <a16:creationId xmlns:a16="http://schemas.microsoft.com/office/drawing/2014/main" id="{BA9409D1-A9BD-5F7D-AF9C-32F07DE1ED4B}"/>
              </a:ext>
            </a:extLst>
          </p:cNvPr>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6096000" cy="6865200"/>
          </a:xfrm>
          <a:prstGeom prst="rect">
            <a:avLst/>
          </a:prstGeom>
        </p:spPr>
      </p:pic>
      <p:sp>
        <p:nvSpPr>
          <p:cNvPr id="9" name="Rectángulo 8">
            <a:extLst>
              <a:ext uri="{FF2B5EF4-FFF2-40B4-BE49-F238E27FC236}">
                <a16:creationId xmlns:a16="http://schemas.microsoft.com/office/drawing/2014/main" id="{3B86B49A-E309-306F-54EA-1E91AEFD27BB}"/>
              </a:ext>
            </a:extLst>
          </p:cNvPr>
          <p:cNvSpPr/>
          <p:nvPr userDrawn="1"/>
        </p:nvSpPr>
        <p:spPr>
          <a:xfrm>
            <a:off x="3657179" y="5634288"/>
            <a:ext cx="1236412" cy="123641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object 12">
            <a:extLst>
              <a:ext uri="{FF2B5EF4-FFF2-40B4-BE49-F238E27FC236}">
                <a16:creationId xmlns:a16="http://schemas.microsoft.com/office/drawing/2014/main" id="{5FE8D229-B039-4150-3CC7-A90C7A82C428}"/>
              </a:ext>
            </a:extLst>
          </p:cNvPr>
          <p:cNvSpPr/>
          <p:nvPr userDrawn="1"/>
        </p:nvSpPr>
        <p:spPr>
          <a:xfrm>
            <a:off x="2428304" y="4438510"/>
            <a:ext cx="1242631"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6BB188"/>
          </a:solidFill>
        </p:spPr>
        <p:txBody>
          <a:bodyPr wrap="square" lIns="0" tIns="0" rIns="0" bIns="0" rtlCol="0"/>
          <a:lstStyle/>
          <a:p>
            <a:endParaRPr/>
          </a:p>
        </p:txBody>
      </p:sp>
      <p:sp>
        <p:nvSpPr>
          <p:cNvPr id="11" name="Rectángulo 10">
            <a:extLst>
              <a:ext uri="{FF2B5EF4-FFF2-40B4-BE49-F238E27FC236}">
                <a16:creationId xmlns:a16="http://schemas.microsoft.com/office/drawing/2014/main" id="{4D247D67-8E2B-31C5-C8A0-D5D6C35C3466}"/>
              </a:ext>
            </a:extLst>
          </p:cNvPr>
          <p:cNvSpPr/>
          <p:nvPr userDrawn="1"/>
        </p:nvSpPr>
        <p:spPr>
          <a:xfrm>
            <a:off x="1212899" y="5634288"/>
            <a:ext cx="1236412" cy="123641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1CD11B8C-5E46-1D50-21DC-A81F63330B4D}"/>
              </a:ext>
            </a:extLst>
          </p:cNvPr>
          <p:cNvSpPr/>
          <p:nvPr userDrawn="1"/>
        </p:nvSpPr>
        <p:spPr>
          <a:xfrm>
            <a:off x="5012862" y="2"/>
            <a:ext cx="1083138" cy="987162"/>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215ECAC5-8F58-7F5F-622B-0B7282FFADD6}"/>
              </a:ext>
            </a:extLst>
          </p:cNvPr>
          <p:cNvSpPr/>
          <p:nvPr userDrawn="1"/>
        </p:nvSpPr>
        <p:spPr>
          <a:xfrm>
            <a:off x="3946062" y="2"/>
            <a:ext cx="1083138" cy="987162"/>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3A8E09E6-072B-3BB2-09B2-2F1D41A6B4AE}"/>
              </a:ext>
            </a:extLst>
          </p:cNvPr>
          <p:cNvSpPr/>
          <p:nvPr userDrawn="1"/>
        </p:nvSpPr>
        <p:spPr>
          <a:xfrm>
            <a:off x="2879262" y="2"/>
            <a:ext cx="1083138" cy="98716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descr="Patrón de fondo&#10;&#10;Descripción generada automáticamente">
            <a:extLst>
              <a:ext uri="{FF2B5EF4-FFF2-40B4-BE49-F238E27FC236}">
                <a16:creationId xmlns:a16="http://schemas.microsoft.com/office/drawing/2014/main" id="{D4448343-1AE6-F56C-54AC-92A22E41AFB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438510"/>
            <a:ext cx="1233122" cy="2432190"/>
          </a:xfrm>
          <a:prstGeom prst="rect">
            <a:avLst/>
          </a:prstGeom>
        </p:spPr>
      </p:pic>
      <p:sp>
        <p:nvSpPr>
          <p:cNvPr id="16" name="object 5">
            <a:extLst>
              <a:ext uri="{FF2B5EF4-FFF2-40B4-BE49-F238E27FC236}">
                <a16:creationId xmlns:a16="http://schemas.microsoft.com/office/drawing/2014/main" id="{8B60C17B-0742-9FC2-AB7E-A06FF6B60618}"/>
              </a:ext>
            </a:extLst>
          </p:cNvPr>
          <p:cNvSpPr/>
          <p:nvPr userDrawn="1"/>
        </p:nvSpPr>
        <p:spPr>
          <a:xfrm>
            <a:off x="4885851" y="4445005"/>
            <a:ext cx="1223010" cy="1212850"/>
          </a:xfrm>
          <a:custGeom>
            <a:avLst/>
            <a:gdLst/>
            <a:ahLst/>
            <a:cxnLst/>
            <a:rect l="l" t="t" r="r" b="b"/>
            <a:pathLst>
              <a:path w="1223010" h="1212850">
                <a:moveTo>
                  <a:pt x="1222997" y="0"/>
                </a:moveTo>
                <a:lnTo>
                  <a:pt x="1212697" y="0"/>
                </a:lnTo>
                <a:lnTo>
                  <a:pt x="1163924" y="962"/>
                </a:lnTo>
                <a:lnTo>
                  <a:pt x="1115639" y="3827"/>
                </a:lnTo>
                <a:lnTo>
                  <a:pt x="1067879" y="8557"/>
                </a:lnTo>
                <a:lnTo>
                  <a:pt x="1020681" y="15116"/>
                </a:lnTo>
                <a:lnTo>
                  <a:pt x="974080" y="23469"/>
                </a:lnTo>
                <a:lnTo>
                  <a:pt x="928112" y="33578"/>
                </a:lnTo>
                <a:lnTo>
                  <a:pt x="882815" y="45407"/>
                </a:lnTo>
                <a:lnTo>
                  <a:pt x="838224" y="58921"/>
                </a:lnTo>
                <a:lnTo>
                  <a:pt x="794375" y="74083"/>
                </a:lnTo>
                <a:lnTo>
                  <a:pt x="751305" y="90857"/>
                </a:lnTo>
                <a:lnTo>
                  <a:pt x="709050" y="109207"/>
                </a:lnTo>
                <a:lnTo>
                  <a:pt x="667646" y="129096"/>
                </a:lnTo>
                <a:lnTo>
                  <a:pt x="627129" y="150488"/>
                </a:lnTo>
                <a:lnTo>
                  <a:pt x="587536" y="173348"/>
                </a:lnTo>
                <a:lnTo>
                  <a:pt x="548902" y="197638"/>
                </a:lnTo>
                <a:lnTo>
                  <a:pt x="511265" y="223322"/>
                </a:lnTo>
                <a:lnTo>
                  <a:pt x="474660" y="250365"/>
                </a:lnTo>
                <a:lnTo>
                  <a:pt x="439123" y="278730"/>
                </a:lnTo>
                <a:lnTo>
                  <a:pt x="404691" y="308380"/>
                </a:lnTo>
                <a:lnTo>
                  <a:pt x="371400" y="339281"/>
                </a:lnTo>
                <a:lnTo>
                  <a:pt x="339286" y="371395"/>
                </a:lnTo>
                <a:lnTo>
                  <a:pt x="308385" y="404686"/>
                </a:lnTo>
                <a:lnTo>
                  <a:pt x="278734" y="439117"/>
                </a:lnTo>
                <a:lnTo>
                  <a:pt x="250369" y="474654"/>
                </a:lnTo>
                <a:lnTo>
                  <a:pt x="223326" y="511259"/>
                </a:lnTo>
                <a:lnTo>
                  <a:pt x="197641" y="548897"/>
                </a:lnTo>
                <a:lnTo>
                  <a:pt x="173350" y="587530"/>
                </a:lnTo>
                <a:lnTo>
                  <a:pt x="150491" y="627123"/>
                </a:lnTo>
                <a:lnTo>
                  <a:pt x="129098" y="667640"/>
                </a:lnTo>
                <a:lnTo>
                  <a:pt x="109209" y="709044"/>
                </a:lnTo>
                <a:lnTo>
                  <a:pt x="90859" y="751300"/>
                </a:lnTo>
                <a:lnTo>
                  <a:pt x="74085" y="794370"/>
                </a:lnTo>
                <a:lnTo>
                  <a:pt x="58923" y="838219"/>
                </a:lnTo>
                <a:lnTo>
                  <a:pt x="45408" y="882811"/>
                </a:lnTo>
                <a:lnTo>
                  <a:pt x="33578" y="928108"/>
                </a:lnTo>
                <a:lnTo>
                  <a:pt x="23469" y="974076"/>
                </a:lnTo>
                <a:lnTo>
                  <a:pt x="15117" y="1020678"/>
                </a:lnTo>
                <a:lnTo>
                  <a:pt x="8557" y="1067877"/>
                </a:lnTo>
                <a:lnTo>
                  <a:pt x="3827" y="1115637"/>
                </a:lnTo>
                <a:lnTo>
                  <a:pt x="962" y="1163923"/>
                </a:lnTo>
                <a:lnTo>
                  <a:pt x="0" y="1212697"/>
                </a:lnTo>
                <a:lnTo>
                  <a:pt x="1222997" y="1212697"/>
                </a:lnTo>
                <a:lnTo>
                  <a:pt x="1222997" y="0"/>
                </a:lnTo>
                <a:close/>
              </a:path>
            </a:pathLst>
          </a:custGeom>
          <a:solidFill>
            <a:srgbClr val="003399"/>
          </a:solidFill>
        </p:spPr>
        <p:txBody>
          <a:bodyPr wrap="square" lIns="0" tIns="0" rIns="0" bIns="0" rtlCol="0"/>
          <a:lstStyle/>
          <a:p>
            <a:endParaRPr/>
          </a:p>
        </p:txBody>
      </p:sp>
      <p:sp>
        <p:nvSpPr>
          <p:cNvPr id="17" name="object 16">
            <a:extLst>
              <a:ext uri="{FF2B5EF4-FFF2-40B4-BE49-F238E27FC236}">
                <a16:creationId xmlns:a16="http://schemas.microsoft.com/office/drawing/2014/main" id="{91098FAB-F165-EE15-2E69-55924EE693FB}"/>
              </a:ext>
            </a:extLst>
          </p:cNvPr>
          <p:cNvSpPr/>
          <p:nvPr userDrawn="1"/>
        </p:nvSpPr>
        <p:spPr>
          <a:xfrm>
            <a:off x="4889500" y="5650725"/>
            <a:ext cx="1221740" cy="1221740"/>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sp>
        <p:nvSpPr>
          <p:cNvPr id="20" name="object 16">
            <a:extLst>
              <a:ext uri="{FF2B5EF4-FFF2-40B4-BE49-F238E27FC236}">
                <a16:creationId xmlns:a16="http://schemas.microsoft.com/office/drawing/2014/main" id="{3387D0DD-C550-57B3-4353-CB37A181170D}"/>
              </a:ext>
            </a:extLst>
          </p:cNvPr>
          <p:cNvSpPr/>
          <p:nvPr userDrawn="1"/>
        </p:nvSpPr>
        <p:spPr>
          <a:xfrm>
            <a:off x="5029200" y="996950"/>
            <a:ext cx="1073624" cy="963131"/>
          </a:xfrm>
          <a:custGeom>
            <a:avLst/>
            <a:gdLst/>
            <a:ahLst/>
            <a:cxnLst/>
            <a:rect l="l" t="t" r="r" b="b"/>
            <a:pathLst>
              <a:path w="1221739" h="1221739">
                <a:moveTo>
                  <a:pt x="1221257" y="0"/>
                </a:moveTo>
                <a:lnTo>
                  <a:pt x="0" y="0"/>
                </a:lnTo>
                <a:lnTo>
                  <a:pt x="0" y="1221257"/>
                </a:lnTo>
                <a:lnTo>
                  <a:pt x="1221257" y="1221257"/>
                </a:lnTo>
                <a:lnTo>
                  <a:pt x="1221257" y="0"/>
                </a:lnTo>
                <a:close/>
              </a:path>
            </a:pathLst>
          </a:custGeom>
          <a:solidFill>
            <a:srgbClr val="003399"/>
          </a:solidFill>
        </p:spPr>
        <p:txBody>
          <a:bodyPr wrap="square" lIns="0" tIns="0" rIns="0" bIns="0" rtlCol="0"/>
          <a:lstStyle/>
          <a:p>
            <a:endParaRPr/>
          </a:p>
        </p:txBody>
      </p:sp>
      <p:grpSp>
        <p:nvGrpSpPr>
          <p:cNvPr id="21" name="Grupo 20">
            <a:extLst>
              <a:ext uri="{FF2B5EF4-FFF2-40B4-BE49-F238E27FC236}">
                <a16:creationId xmlns:a16="http://schemas.microsoft.com/office/drawing/2014/main" id="{72F1D396-F8FA-9C63-E0DC-3CD1D006BAC1}"/>
              </a:ext>
            </a:extLst>
          </p:cNvPr>
          <p:cNvGrpSpPr/>
          <p:nvPr userDrawn="1"/>
        </p:nvGrpSpPr>
        <p:grpSpPr>
          <a:xfrm>
            <a:off x="-6824" y="4425950"/>
            <a:ext cx="1224979" cy="1231900"/>
            <a:chOff x="-6824" y="4376003"/>
            <a:chExt cx="1224979" cy="1231900"/>
          </a:xfrm>
        </p:grpSpPr>
        <p:sp>
          <p:nvSpPr>
            <p:cNvPr id="22" name="object 6">
              <a:extLst>
                <a:ext uri="{FF2B5EF4-FFF2-40B4-BE49-F238E27FC236}">
                  <a16:creationId xmlns:a16="http://schemas.microsoft.com/office/drawing/2014/main" id="{CB32DD6C-C583-2520-AAFF-39D40ED291C8}"/>
                </a:ext>
              </a:extLst>
            </p:cNvPr>
            <p:cNvSpPr/>
            <p:nvPr/>
          </p:nvSpPr>
          <p:spPr>
            <a:xfrm>
              <a:off x="-6824" y="4376003"/>
              <a:ext cx="615950" cy="1231900"/>
            </a:xfrm>
            <a:custGeom>
              <a:avLst/>
              <a:gdLst/>
              <a:ahLst/>
              <a:cxnLst/>
              <a:rect l="l" t="t" r="r" b="b"/>
              <a:pathLst>
                <a:path w="615950" h="1231900">
                  <a:moveTo>
                    <a:pt x="615950" y="0"/>
                  </a:moveTo>
                  <a:lnTo>
                    <a:pt x="567813" y="1853"/>
                  </a:lnTo>
                  <a:lnTo>
                    <a:pt x="520690" y="7321"/>
                  </a:lnTo>
                  <a:lnTo>
                    <a:pt x="474717" y="16267"/>
                  </a:lnTo>
                  <a:lnTo>
                    <a:pt x="430031" y="28554"/>
                  </a:lnTo>
                  <a:lnTo>
                    <a:pt x="386770" y="44046"/>
                  </a:lnTo>
                  <a:lnTo>
                    <a:pt x="345069" y="62605"/>
                  </a:lnTo>
                  <a:lnTo>
                    <a:pt x="305067" y="84094"/>
                  </a:lnTo>
                  <a:lnTo>
                    <a:pt x="266899" y="108377"/>
                  </a:lnTo>
                  <a:lnTo>
                    <a:pt x="230703" y="135316"/>
                  </a:lnTo>
                  <a:lnTo>
                    <a:pt x="196616" y="164775"/>
                  </a:lnTo>
                  <a:lnTo>
                    <a:pt x="164775" y="196616"/>
                  </a:lnTo>
                  <a:lnTo>
                    <a:pt x="135316" y="230703"/>
                  </a:lnTo>
                  <a:lnTo>
                    <a:pt x="108377" y="266899"/>
                  </a:lnTo>
                  <a:lnTo>
                    <a:pt x="84094" y="305067"/>
                  </a:lnTo>
                  <a:lnTo>
                    <a:pt x="62605" y="345069"/>
                  </a:lnTo>
                  <a:lnTo>
                    <a:pt x="44046" y="386770"/>
                  </a:lnTo>
                  <a:lnTo>
                    <a:pt x="28554" y="430031"/>
                  </a:lnTo>
                  <a:lnTo>
                    <a:pt x="16267" y="474717"/>
                  </a:lnTo>
                  <a:lnTo>
                    <a:pt x="7321" y="520690"/>
                  </a:lnTo>
                  <a:lnTo>
                    <a:pt x="1853" y="567813"/>
                  </a:lnTo>
                  <a:lnTo>
                    <a:pt x="0" y="615950"/>
                  </a:lnTo>
                  <a:lnTo>
                    <a:pt x="1853" y="664086"/>
                  </a:lnTo>
                  <a:lnTo>
                    <a:pt x="7321" y="711209"/>
                  </a:lnTo>
                  <a:lnTo>
                    <a:pt x="16267" y="757182"/>
                  </a:lnTo>
                  <a:lnTo>
                    <a:pt x="28554" y="801868"/>
                  </a:lnTo>
                  <a:lnTo>
                    <a:pt x="44046" y="845129"/>
                  </a:lnTo>
                  <a:lnTo>
                    <a:pt x="62605" y="886830"/>
                  </a:lnTo>
                  <a:lnTo>
                    <a:pt x="84094" y="926832"/>
                  </a:lnTo>
                  <a:lnTo>
                    <a:pt x="108377" y="965000"/>
                  </a:lnTo>
                  <a:lnTo>
                    <a:pt x="135316" y="1001196"/>
                  </a:lnTo>
                  <a:lnTo>
                    <a:pt x="164775" y="1035283"/>
                  </a:lnTo>
                  <a:lnTo>
                    <a:pt x="196616" y="1067124"/>
                  </a:lnTo>
                  <a:lnTo>
                    <a:pt x="230703" y="1096583"/>
                  </a:lnTo>
                  <a:lnTo>
                    <a:pt x="266899" y="1123522"/>
                  </a:lnTo>
                  <a:lnTo>
                    <a:pt x="305067" y="1147805"/>
                  </a:lnTo>
                  <a:lnTo>
                    <a:pt x="345069" y="1169294"/>
                  </a:lnTo>
                  <a:lnTo>
                    <a:pt x="386770" y="1187853"/>
                  </a:lnTo>
                  <a:lnTo>
                    <a:pt x="430031" y="1203345"/>
                  </a:lnTo>
                  <a:lnTo>
                    <a:pt x="474717" y="1215632"/>
                  </a:lnTo>
                  <a:lnTo>
                    <a:pt x="520690" y="1224578"/>
                  </a:lnTo>
                  <a:lnTo>
                    <a:pt x="567813" y="1230046"/>
                  </a:lnTo>
                  <a:lnTo>
                    <a:pt x="615950" y="1231900"/>
                  </a:lnTo>
                  <a:lnTo>
                    <a:pt x="615950" y="0"/>
                  </a:lnTo>
                  <a:close/>
                </a:path>
              </a:pathLst>
            </a:custGeom>
            <a:solidFill>
              <a:srgbClr val="2C7470"/>
            </a:solidFill>
          </p:spPr>
          <p:txBody>
            <a:bodyPr wrap="square" lIns="0" tIns="0" rIns="0" bIns="0" rtlCol="0"/>
            <a:lstStyle/>
            <a:p>
              <a:endParaRPr/>
            </a:p>
          </p:txBody>
        </p:sp>
        <p:sp>
          <p:nvSpPr>
            <p:cNvPr id="23" name="Forma libre: forma 22">
              <a:extLst>
                <a:ext uri="{FF2B5EF4-FFF2-40B4-BE49-F238E27FC236}">
                  <a16:creationId xmlns:a16="http://schemas.microsoft.com/office/drawing/2014/main" id="{581D127E-3ED2-80E2-B593-0306FA07AC23}"/>
                </a:ext>
              </a:extLst>
            </p:cNvPr>
            <p:cNvSpPr/>
            <p:nvPr/>
          </p:nvSpPr>
          <p:spPr>
            <a:xfrm>
              <a:off x="609600" y="4381083"/>
              <a:ext cx="608555" cy="1221740"/>
            </a:xfrm>
            <a:custGeom>
              <a:avLst/>
              <a:gdLst>
                <a:gd name="connsiteX0" fmla="*/ 0 w 859370"/>
                <a:gd name="connsiteY0" fmla="*/ 0 h 1725280"/>
                <a:gd name="connsiteX1" fmla="*/ 4111 w 859370"/>
                <a:gd name="connsiteY1" fmla="*/ 0 h 1725280"/>
                <a:gd name="connsiteX2" fmla="*/ 84676 w 859370"/>
                <a:gd name="connsiteY2" fmla="*/ 4068 h 1725280"/>
                <a:gd name="connsiteX3" fmla="*/ 859370 w 859370"/>
                <a:gd name="connsiteY3" fmla="*/ 862536 h 1725280"/>
                <a:gd name="connsiteX4" fmla="*/ 84676 w 859370"/>
                <a:gd name="connsiteY4" fmla="*/ 1721004 h 1725280"/>
                <a:gd name="connsiteX5" fmla="*/ 0 w 859370"/>
                <a:gd name="connsiteY5" fmla="*/ 1725280 h 172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9370" h="1725280">
                  <a:moveTo>
                    <a:pt x="0" y="0"/>
                  </a:moveTo>
                  <a:lnTo>
                    <a:pt x="4111" y="0"/>
                  </a:lnTo>
                  <a:lnTo>
                    <a:pt x="84676" y="4068"/>
                  </a:lnTo>
                  <a:cubicBezTo>
                    <a:pt x="519810" y="48259"/>
                    <a:pt x="859370" y="415743"/>
                    <a:pt x="859370" y="862536"/>
                  </a:cubicBezTo>
                  <a:cubicBezTo>
                    <a:pt x="859370" y="1309329"/>
                    <a:pt x="519810" y="1676814"/>
                    <a:pt x="84676" y="1721004"/>
                  </a:cubicBezTo>
                  <a:lnTo>
                    <a:pt x="0" y="1725280"/>
                  </a:ln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grpSp>
      <p:pic>
        <p:nvPicPr>
          <p:cNvPr id="24" name="Imagen 23" descr="Logotipo&#10;&#10;Descripción generada automáticamente">
            <a:extLst>
              <a:ext uri="{FF2B5EF4-FFF2-40B4-BE49-F238E27FC236}">
                <a16:creationId xmlns:a16="http://schemas.microsoft.com/office/drawing/2014/main" id="{CD3A48FE-86EE-9668-0A0C-95A6EB201771}"/>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83496" y="108052"/>
            <a:ext cx="2223512" cy="987162"/>
          </a:xfrm>
          <a:prstGeom prst="rect">
            <a:avLst/>
          </a:prstGeom>
        </p:spPr>
      </p:pic>
      <p:pic>
        <p:nvPicPr>
          <p:cNvPr id="25" name="Imagen 24" descr="Un dibujo de un animal&#10;&#10;Descripción generada automáticamente con confianza baja">
            <a:extLst>
              <a:ext uri="{FF2B5EF4-FFF2-40B4-BE49-F238E27FC236}">
                <a16:creationId xmlns:a16="http://schemas.microsoft.com/office/drawing/2014/main" id="{376ADDD9-F84C-BEC0-1BFA-10C9201241A4}"/>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3060437" y="158750"/>
            <a:ext cx="658385" cy="703791"/>
          </a:xfrm>
          <a:prstGeom prst="rect">
            <a:avLst/>
          </a:prstGeom>
        </p:spPr>
      </p:pic>
      <p:pic>
        <p:nvPicPr>
          <p:cNvPr id="26" name="Imagen 25" descr="Un dibujo de un animal&#10;&#10;Descripción generada automáticamente con confianza baja">
            <a:extLst>
              <a:ext uri="{FF2B5EF4-FFF2-40B4-BE49-F238E27FC236}">
                <a16:creationId xmlns:a16="http://schemas.microsoft.com/office/drawing/2014/main" id="{E1146FC4-63CA-7E60-F573-701E17416F71}"/>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2875010" y="4746528"/>
            <a:ext cx="490696" cy="605704"/>
          </a:xfrm>
          <a:prstGeom prst="rect">
            <a:avLst/>
          </a:prstGeom>
        </p:spPr>
      </p:pic>
      <p:pic>
        <p:nvPicPr>
          <p:cNvPr id="27" name="Imagen 26" descr="Un dibujo de un perro&#10;&#10;Descripción generada automáticamente con confianza media">
            <a:extLst>
              <a:ext uri="{FF2B5EF4-FFF2-40B4-BE49-F238E27FC236}">
                <a16:creationId xmlns:a16="http://schemas.microsoft.com/office/drawing/2014/main" id="{9215EF1C-A878-5A3F-37E5-F719033B452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4196318" y="337795"/>
            <a:ext cx="612979" cy="423788"/>
          </a:xfrm>
          <a:prstGeom prst="rect">
            <a:avLst/>
          </a:prstGeom>
        </p:spPr>
      </p:pic>
      <p:pic>
        <p:nvPicPr>
          <p:cNvPr id="28" name="Imagen 27" descr="Imagen que contiene dibujo, reloj&#10;&#10;Descripción generada automáticamente">
            <a:extLst>
              <a:ext uri="{FF2B5EF4-FFF2-40B4-BE49-F238E27FC236}">
                <a16:creationId xmlns:a16="http://schemas.microsoft.com/office/drawing/2014/main" id="{55DDD743-CAE6-4771-0A9B-B1F3BBD38C47}"/>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5243433" y="285033"/>
            <a:ext cx="552437" cy="522167"/>
          </a:xfrm>
          <a:prstGeom prst="rect">
            <a:avLst/>
          </a:prstGeom>
        </p:spPr>
      </p:pic>
      <p:pic>
        <p:nvPicPr>
          <p:cNvPr id="29" name="Imagen 28" descr="Dibujo en blanco y negro&#10;&#10;Descripción generada automáticamente con confianza baja">
            <a:extLst>
              <a:ext uri="{FF2B5EF4-FFF2-40B4-BE49-F238E27FC236}">
                <a16:creationId xmlns:a16="http://schemas.microsoft.com/office/drawing/2014/main" id="{ED03888B-AF6E-9876-98EC-66A1AAB79B42}"/>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3976049" y="5951076"/>
            <a:ext cx="590369" cy="621037"/>
          </a:xfrm>
          <a:prstGeom prst="rect">
            <a:avLst/>
          </a:prstGeom>
        </p:spPr>
      </p:pic>
      <p:pic>
        <p:nvPicPr>
          <p:cNvPr id="31" name="Imagen 30" descr="Un dibujo de un animal&#10;&#10;Descripción generada automáticamente con confianza baja">
            <a:extLst>
              <a:ext uri="{FF2B5EF4-FFF2-40B4-BE49-F238E27FC236}">
                <a16:creationId xmlns:a16="http://schemas.microsoft.com/office/drawing/2014/main" id="{C6FA8A68-E321-F480-0EEB-D680C1776B6C}"/>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5288431" y="1238539"/>
            <a:ext cx="454410" cy="477712"/>
          </a:xfrm>
          <a:prstGeom prst="rect">
            <a:avLst/>
          </a:prstGeom>
        </p:spPr>
      </p:pic>
      <p:pic>
        <p:nvPicPr>
          <p:cNvPr id="32" name="Imagen 31" descr="Imagen que contiene Texto&#10;&#10;Descripción generada automáticamente">
            <a:extLst>
              <a:ext uri="{FF2B5EF4-FFF2-40B4-BE49-F238E27FC236}">
                <a16:creationId xmlns:a16="http://schemas.microsoft.com/office/drawing/2014/main" id="{491B8AE0-AB3C-E529-4BB5-52CCEEC9424D}"/>
              </a:ext>
            </a:extLst>
          </p:cNvPr>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1454225" y="5951076"/>
            <a:ext cx="825311" cy="601153"/>
          </a:xfrm>
          <a:prstGeom prst="rect">
            <a:avLst/>
          </a:prstGeom>
        </p:spPr>
      </p:pic>
      <p:sp>
        <p:nvSpPr>
          <p:cNvPr id="34" name="Marcador de texto 33">
            <a:extLst>
              <a:ext uri="{FF2B5EF4-FFF2-40B4-BE49-F238E27FC236}">
                <a16:creationId xmlns:a16="http://schemas.microsoft.com/office/drawing/2014/main" id="{DFC5C3F9-259A-36CA-3B03-0D0FA6D957EA}"/>
              </a:ext>
            </a:extLst>
          </p:cNvPr>
          <p:cNvSpPr>
            <a:spLocks noGrp="1"/>
          </p:cNvSpPr>
          <p:nvPr>
            <p:ph type="body" sz="quarter" idx="10" hasCustomPrompt="1"/>
          </p:nvPr>
        </p:nvSpPr>
        <p:spPr>
          <a:xfrm>
            <a:off x="6934200" y="1736324"/>
            <a:ext cx="4495800" cy="1430337"/>
          </a:xfrm>
          <a:prstGeom prst="rect">
            <a:avLst/>
          </a:prstGeom>
        </p:spPr>
        <p:txBody>
          <a:bodyPr/>
          <a:lstStyle>
            <a:lvl1pPr>
              <a:defRPr sz="3200">
                <a:solidFill>
                  <a:srgbClr val="003399"/>
                </a:solidFill>
                <a:latin typeface="EC Square Sans Pro" panose="020B0506040000020004" pitchFamily="34" charset="0"/>
                <a:cs typeface="Arial" panose="020B0604020202020204" pitchFamily="34" charset="0"/>
              </a:defRPr>
            </a:lvl1pPr>
          </a:lstStyle>
          <a:p>
            <a:pPr lvl="0"/>
            <a:r>
              <a:rPr lang="es-ES" dirty="0" err="1"/>
              <a:t>Title</a:t>
            </a:r>
            <a:r>
              <a:rPr lang="es-ES" dirty="0"/>
              <a:t> </a:t>
            </a:r>
            <a:r>
              <a:rPr lang="es-ES" dirty="0" err="1"/>
              <a:t>of</a:t>
            </a:r>
            <a:r>
              <a:rPr lang="es-ES" dirty="0"/>
              <a:t> </a:t>
            </a:r>
            <a:r>
              <a:rPr lang="es-ES" dirty="0" err="1"/>
              <a:t>the</a:t>
            </a:r>
            <a:r>
              <a:rPr lang="es-ES" dirty="0"/>
              <a:t> </a:t>
            </a:r>
            <a:r>
              <a:rPr lang="es-ES" dirty="0" err="1"/>
              <a:t>presentation</a:t>
            </a:r>
            <a:endParaRPr lang="es-ES" dirty="0"/>
          </a:p>
        </p:txBody>
      </p:sp>
      <p:sp>
        <p:nvSpPr>
          <p:cNvPr id="35" name="Marcador de texto 33">
            <a:extLst>
              <a:ext uri="{FF2B5EF4-FFF2-40B4-BE49-F238E27FC236}">
                <a16:creationId xmlns:a16="http://schemas.microsoft.com/office/drawing/2014/main" id="{850E120E-924B-F0F4-3400-13B1861D1B2E}"/>
              </a:ext>
            </a:extLst>
          </p:cNvPr>
          <p:cNvSpPr>
            <a:spLocks noGrp="1"/>
          </p:cNvSpPr>
          <p:nvPr>
            <p:ph type="body" sz="quarter" idx="11" hasCustomPrompt="1"/>
          </p:nvPr>
        </p:nvSpPr>
        <p:spPr>
          <a:xfrm>
            <a:off x="6934200" y="4102095"/>
            <a:ext cx="4495800" cy="323855"/>
          </a:xfrm>
          <a:prstGeom prst="rect">
            <a:avLst/>
          </a:prstGeom>
        </p:spPr>
        <p:txBody>
          <a:bodyPr/>
          <a:lstStyle>
            <a:lvl1pPr>
              <a:defRPr sz="1400">
                <a:solidFill>
                  <a:schemeClr val="tx1"/>
                </a:solidFill>
                <a:latin typeface="EC Square Sans Pro" panose="020B0506040000020004" pitchFamily="34" charset="0"/>
                <a:cs typeface="Arial" panose="020B0604020202020204" pitchFamily="34" charset="0"/>
              </a:defRPr>
            </a:lvl1pPr>
          </a:lstStyle>
          <a:p>
            <a:pPr lvl="0"/>
            <a:r>
              <a:rPr lang="es-ES" dirty="0"/>
              <a:t>Date</a:t>
            </a:r>
          </a:p>
        </p:txBody>
      </p:sp>
      <p:pic>
        <p:nvPicPr>
          <p:cNvPr id="2" name="Imagen 50">
            <a:extLst>
              <a:ext uri="{FF2B5EF4-FFF2-40B4-BE49-F238E27FC236}">
                <a16:creationId xmlns:a16="http://schemas.microsoft.com/office/drawing/2014/main" id="{2726F91D-FC77-086F-350F-49C62392635B}"/>
              </a:ext>
            </a:extLst>
          </p:cNvPr>
          <p:cNvPicPr/>
          <p:nvPr userDrawn="1"/>
        </p:nvPicPr>
        <p:blipFill>
          <a:blip r:embed="rId12" cstate="email">
            <a:extLst>
              <a:ext uri="{28A0092B-C50C-407E-A947-70E740481C1C}">
                <a14:useLocalDpi xmlns:a14="http://schemas.microsoft.com/office/drawing/2010/main"/>
              </a:ext>
            </a:extLst>
          </a:blip>
          <a:srcRect/>
          <a:stretch/>
        </p:blipFill>
        <p:spPr bwMode="auto">
          <a:xfrm>
            <a:off x="10011023" y="6163744"/>
            <a:ext cx="1976259" cy="577850"/>
          </a:xfrm>
          <a:prstGeom prst="rect">
            <a:avLst/>
          </a:prstGeom>
          <a:noFill/>
          <a:ln>
            <a:noFill/>
          </a:ln>
        </p:spPr>
      </p:pic>
    </p:spTree>
    <p:extLst>
      <p:ext uri="{BB962C8B-B14F-4D97-AF65-F5344CB8AC3E}">
        <p14:creationId xmlns:p14="http://schemas.microsoft.com/office/powerpoint/2010/main" val="41799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CA36E8E-0A33-5274-9B20-FA55833A1773}"/>
              </a:ext>
            </a:extLst>
          </p:cNvPr>
          <p:cNvSpPr/>
          <p:nvPr userDrawn="1"/>
        </p:nvSpPr>
        <p:spPr>
          <a:xfrm>
            <a:off x="0" y="0"/>
            <a:ext cx="12190095" cy="1333499"/>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2F22D81F-284A-1E86-CDFC-06EBD9FC61C1}"/>
              </a:ext>
            </a:extLst>
          </p:cNvPr>
          <p:cNvSpPr/>
          <p:nvPr userDrawn="1"/>
        </p:nvSpPr>
        <p:spPr>
          <a:xfrm>
            <a:off x="0" y="1346198"/>
            <a:ext cx="12190095" cy="5511802"/>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Forma libre: forma 9">
            <a:extLst>
              <a:ext uri="{FF2B5EF4-FFF2-40B4-BE49-F238E27FC236}">
                <a16:creationId xmlns:a16="http://schemas.microsoft.com/office/drawing/2014/main" id="{84A85037-8DE1-0DBD-A171-577658B9F160}"/>
              </a:ext>
            </a:extLst>
          </p:cNvPr>
          <p:cNvSpPr/>
          <p:nvPr userDrawn="1"/>
        </p:nvSpPr>
        <p:spPr>
          <a:xfrm>
            <a:off x="0" y="-1"/>
            <a:ext cx="666750" cy="1333500"/>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pic>
        <p:nvPicPr>
          <p:cNvPr id="11" name="Imagen 10" descr="Patrón de fondo&#10;&#10;Descripción generada automáticamente">
            <a:extLst>
              <a:ext uri="{FF2B5EF4-FFF2-40B4-BE49-F238E27FC236}">
                <a16:creationId xmlns:a16="http://schemas.microsoft.com/office/drawing/2014/main" id="{D010E416-D3B4-FC0D-F665-03FDFBA7F4F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827528" y="-33210"/>
            <a:ext cx="1364472" cy="2630360"/>
          </a:xfrm>
          <a:prstGeom prst="rect">
            <a:avLst/>
          </a:prstGeom>
        </p:spPr>
      </p:pic>
      <p:sp>
        <p:nvSpPr>
          <p:cNvPr id="13" name="Marcador de texto 12">
            <a:extLst>
              <a:ext uri="{FF2B5EF4-FFF2-40B4-BE49-F238E27FC236}">
                <a16:creationId xmlns:a16="http://schemas.microsoft.com/office/drawing/2014/main" id="{F67356BD-4749-0896-0E29-3E10E5E24FB4}"/>
              </a:ext>
            </a:extLst>
          </p:cNvPr>
          <p:cNvSpPr>
            <a:spLocks noGrp="1"/>
          </p:cNvSpPr>
          <p:nvPr>
            <p:ph type="body" sz="quarter" idx="10" hasCustomPrompt="1"/>
          </p:nvPr>
        </p:nvSpPr>
        <p:spPr>
          <a:xfrm>
            <a:off x="762000" y="463550"/>
            <a:ext cx="9677400" cy="6096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a:t>INDEX</a:t>
            </a:r>
          </a:p>
        </p:txBody>
      </p:sp>
      <p:sp>
        <p:nvSpPr>
          <p:cNvPr id="15" name="Marcador de texto 14">
            <a:extLst>
              <a:ext uri="{FF2B5EF4-FFF2-40B4-BE49-F238E27FC236}">
                <a16:creationId xmlns:a16="http://schemas.microsoft.com/office/drawing/2014/main" id="{D7674A61-571D-8459-8B4C-3884F8256E76}"/>
              </a:ext>
            </a:extLst>
          </p:cNvPr>
          <p:cNvSpPr>
            <a:spLocks noGrp="1"/>
          </p:cNvSpPr>
          <p:nvPr>
            <p:ph type="body" sz="quarter" idx="11" hasCustomPrompt="1"/>
          </p:nvPr>
        </p:nvSpPr>
        <p:spPr>
          <a:xfrm>
            <a:off x="762000" y="2006599"/>
            <a:ext cx="9677400" cy="4191000"/>
          </a:xfrm>
          <a:prstGeom prst="rect">
            <a:avLst/>
          </a:prstGeom>
        </p:spPr>
        <p:txBody>
          <a:bodyPr/>
          <a:lstStyle>
            <a:lvl1pPr marL="342900" indent="-342900">
              <a:spcBef>
                <a:spcPts val="1000"/>
              </a:spcBef>
              <a:buFont typeface="+mj-lt"/>
              <a:buAutoNum type="arabicPeriod"/>
              <a:defRPr sz="1600">
                <a:solidFill>
                  <a:schemeClr val="bg1"/>
                </a:solidFill>
                <a:latin typeface="Arial" panose="020B0604020202020204" pitchFamily="34" charset="0"/>
                <a:cs typeface="Arial" panose="020B0604020202020204" pitchFamily="34" charset="0"/>
              </a:defRPr>
            </a:lvl1pPr>
          </a:lstStyle>
          <a:p>
            <a:pPr lvl="0"/>
            <a:r>
              <a:rPr lang="es-ES_tradnl" dirty="0"/>
              <a:t>P</a:t>
            </a:r>
            <a:r>
              <a:rPr lang="es-ES" dirty="0"/>
              <a:t>unto 1</a:t>
            </a:r>
          </a:p>
          <a:p>
            <a:pPr lvl="0"/>
            <a:r>
              <a:rPr lang="es-ES" dirty="0"/>
              <a:t>Punto 2</a:t>
            </a:r>
          </a:p>
          <a:p>
            <a:pPr lvl="0"/>
            <a:r>
              <a:rPr lang="es-ES" dirty="0"/>
              <a:t>Punto 3</a:t>
            </a:r>
          </a:p>
          <a:p>
            <a:pPr lvl="0"/>
            <a:r>
              <a:rPr lang="es-ES" dirty="0"/>
              <a:t>Punto 4</a:t>
            </a:r>
          </a:p>
          <a:p>
            <a:pPr lvl="0"/>
            <a:r>
              <a:rPr lang="es-ES" dirty="0"/>
              <a:t>Punto 5</a:t>
            </a:r>
          </a:p>
          <a:p>
            <a:pPr lvl="0"/>
            <a:r>
              <a:rPr lang="es-ES" dirty="0"/>
              <a:t>Punto 6</a:t>
            </a:r>
          </a:p>
          <a:p>
            <a:pPr lvl="0"/>
            <a:r>
              <a:rPr lang="es-ES" dirty="0"/>
              <a:t>Punto 7</a:t>
            </a:r>
          </a:p>
          <a:p>
            <a:pPr lvl="0"/>
            <a:r>
              <a:rPr lang="es-ES" dirty="0"/>
              <a:t>Punto 8</a:t>
            </a:r>
          </a:p>
          <a:p>
            <a:pPr lvl="0"/>
            <a:r>
              <a:rPr lang="es-ES" dirty="0"/>
              <a:t>Punto 9</a:t>
            </a:r>
          </a:p>
          <a:p>
            <a:pPr lvl="0"/>
            <a:r>
              <a:rPr lang="es-ES" dirty="0"/>
              <a:t>Punto 10</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531600" y="1318336"/>
            <a:ext cx="658495" cy="554736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0226527" y="4356"/>
            <a:ext cx="1963420" cy="1310005"/>
            <a:chOff x="10226527" y="4356"/>
            <a:chExt cx="1963420" cy="1310005"/>
          </a:xfrm>
        </p:grpSpPr>
        <p:sp>
          <p:nvSpPr>
            <p:cNvPr id="8" name="object 4">
              <a:extLst>
                <a:ext uri="{FF2B5EF4-FFF2-40B4-BE49-F238E27FC236}">
                  <a16:creationId xmlns:a16="http://schemas.microsoft.com/office/drawing/2014/main" id="{FE2F8714-D35E-CC42-0386-9E2EC442F2A0}"/>
                </a:ext>
              </a:extLst>
            </p:cNvPr>
            <p:cNvSpPr/>
            <p:nvPr/>
          </p:nvSpPr>
          <p:spPr>
            <a:xfrm>
              <a:off x="10879620" y="4356"/>
              <a:ext cx="655320" cy="655320"/>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1534609" y="658939"/>
              <a:ext cx="655320" cy="655320"/>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1534621" y="4363"/>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a:off x="10226527" y="4357"/>
              <a:ext cx="654685" cy="654685"/>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11686469" y="78788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9462631" cy="47673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descr="Imagen que contiene Texto&#10;&#10;Descripción generada automáticamente">
            <a:extLst>
              <a:ext uri="{FF2B5EF4-FFF2-40B4-BE49-F238E27FC236}">
                <a16:creationId xmlns:a16="http://schemas.microsoft.com/office/drawing/2014/main" id="{01EFBFAC-F326-45C6-ABF7-4AD0BDCB44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943957" y="126931"/>
            <a:ext cx="562243" cy="40953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18" name="Imagen 17">
            <a:extLst>
              <a:ext uri="{FF2B5EF4-FFF2-40B4-BE49-F238E27FC236}">
                <a16:creationId xmlns:a16="http://schemas.microsoft.com/office/drawing/2014/main" id="{CF32833A-DE42-477E-8ECB-D31CF466537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45126" y="102088"/>
            <a:ext cx="277784" cy="323865"/>
          </a:xfrm>
          <a:prstGeom prst="rect">
            <a:avLst/>
          </a:prstGeom>
        </p:spPr>
      </p:pic>
      <p:pic>
        <p:nvPicPr>
          <p:cNvPr id="19" name="Imagen 18">
            <a:extLst>
              <a:ext uri="{FF2B5EF4-FFF2-40B4-BE49-F238E27FC236}">
                <a16:creationId xmlns:a16="http://schemas.microsoft.com/office/drawing/2014/main" id="{031C6246-1E84-4ABA-962E-B846279FA4E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417704" y="209388"/>
            <a:ext cx="164961" cy="221129"/>
          </a:xfrm>
          <a:prstGeom prst="rect">
            <a:avLst/>
          </a:prstGeom>
        </p:spPr>
      </p:pic>
      <p:pic>
        <p:nvPicPr>
          <p:cNvPr id="20" name="Imagen 19">
            <a:extLst>
              <a:ext uri="{FF2B5EF4-FFF2-40B4-BE49-F238E27FC236}">
                <a16:creationId xmlns:a16="http://schemas.microsoft.com/office/drawing/2014/main" id="{289277BF-206A-4189-B191-D6B66D4EC1E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807505" y="244114"/>
            <a:ext cx="247162" cy="186403"/>
          </a:xfrm>
          <a:prstGeom prst="rect">
            <a:avLst/>
          </a:prstGeom>
        </p:spPr>
      </p:pic>
      <p:pic>
        <p:nvPicPr>
          <p:cNvPr id="21" name="Imagen 20">
            <a:extLst>
              <a:ext uri="{FF2B5EF4-FFF2-40B4-BE49-F238E27FC236}">
                <a16:creationId xmlns:a16="http://schemas.microsoft.com/office/drawing/2014/main" id="{C43C3A26-923F-4AA9-8A83-9442CE625445}"/>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9549199" y="213985"/>
            <a:ext cx="209412" cy="216532"/>
          </a:xfrm>
          <a:prstGeom prst="rect">
            <a:avLst/>
          </a:prstGeom>
        </p:spPr>
      </p:pic>
      <p:pic>
        <p:nvPicPr>
          <p:cNvPr id="22" name="Imagen 21">
            <a:extLst>
              <a:ext uri="{FF2B5EF4-FFF2-40B4-BE49-F238E27FC236}">
                <a16:creationId xmlns:a16="http://schemas.microsoft.com/office/drawing/2014/main" id="{CDBECE55-D510-45A4-BC30-0396507BFEF0}"/>
              </a:ext>
            </a:extLst>
          </p:cNvPr>
          <p:cNvPicPr>
            <a:picLocks noChangeAspect="1"/>
          </p:cNvPicPr>
          <p:nvPr userDrawn="1"/>
        </p:nvPicPr>
        <p:blipFill>
          <a:blip r:embed="rId7" cstate="email">
            <a:extLst>
              <a:ext uri="{28A0092B-C50C-407E-A947-70E740481C1C}">
                <a14:useLocalDpi xmlns:a14="http://schemas.microsoft.com/office/drawing/2010/main"/>
              </a:ext>
            </a:extLst>
          </a:blip>
          <a:stretch>
            <a:fillRect/>
          </a:stretch>
        </p:blipFill>
        <p:spPr>
          <a:xfrm>
            <a:off x="9983452" y="193210"/>
            <a:ext cx="209411" cy="237307"/>
          </a:xfrm>
          <a:prstGeom prst="rect">
            <a:avLst/>
          </a:prstGeom>
        </p:spPr>
      </p:pic>
      <p:pic>
        <p:nvPicPr>
          <p:cNvPr id="23" name="Imagen 22">
            <a:extLst>
              <a:ext uri="{FF2B5EF4-FFF2-40B4-BE49-F238E27FC236}">
                <a16:creationId xmlns:a16="http://schemas.microsoft.com/office/drawing/2014/main" id="{142D8253-937C-4829-BEC8-A9989C111E6C}"/>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9174215" y="256274"/>
            <a:ext cx="150143" cy="174243"/>
          </a:xfrm>
          <a:prstGeom prst="rect">
            <a:avLst/>
          </a:prstGeom>
        </p:spPr>
      </p:pic>
      <p:pic>
        <p:nvPicPr>
          <p:cNvPr id="24" name="Imagen 23">
            <a:extLst>
              <a:ext uri="{FF2B5EF4-FFF2-40B4-BE49-F238E27FC236}">
                <a16:creationId xmlns:a16="http://schemas.microsoft.com/office/drawing/2014/main" id="{B4F3FD2C-58EA-4684-A79C-DBB58F2D302E}"/>
              </a:ext>
            </a:extLst>
          </p:cNvPr>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279508" y="191783"/>
            <a:ext cx="300983" cy="238734"/>
          </a:xfrm>
          <a:prstGeom prst="rect">
            <a:avLst/>
          </a:prstGeom>
        </p:spPr>
      </p:pic>
    </p:spTree>
    <p:extLst>
      <p:ext uri="{BB962C8B-B14F-4D97-AF65-F5344CB8AC3E}">
        <p14:creationId xmlns:p14="http://schemas.microsoft.com/office/powerpoint/2010/main" val="42638594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object 2">
            <a:extLst>
              <a:ext uri="{FF2B5EF4-FFF2-40B4-BE49-F238E27FC236}">
                <a16:creationId xmlns:a16="http://schemas.microsoft.com/office/drawing/2014/main" id="{24937448-765A-F40D-C75A-7DE7E819376F}"/>
              </a:ext>
            </a:extLst>
          </p:cNvPr>
          <p:cNvSpPr/>
          <p:nvPr userDrawn="1"/>
        </p:nvSpPr>
        <p:spPr>
          <a:xfrm>
            <a:off x="11683122" y="1407866"/>
            <a:ext cx="506973" cy="5457830"/>
          </a:xfrm>
          <a:custGeom>
            <a:avLst/>
            <a:gdLst/>
            <a:ahLst/>
            <a:cxnLst/>
            <a:rect l="l" t="t" r="r" b="b"/>
            <a:pathLst>
              <a:path w="658495" h="5547359">
                <a:moveTo>
                  <a:pt x="215353" y="5546864"/>
                </a:moveTo>
                <a:lnTo>
                  <a:pt x="0" y="5331511"/>
                </a:lnTo>
                <a:lnTo>
                  <a:pt x="0" y="5333276"/>
                </a:lnTo>
                <a:lnTo>
                  <a:pt x="0" y="5407698"/>
                </a:lnTo>
                <a:lnTo>
                  <a:pt x="0" y="5409463"/>
                </a:lnTo>
                <a:lnTo>
                  <a:pt x="137414" y="5546864"/>
                </a:lnTo>
                <a:lnTo>
                  <a:pt x="139166" y="5546864"/>
                </a:lnTo>
                <a:lnTo>
                  <a:pt x="213588" y="5546864"/>
                </a:lnTo>
                <a:lnTo>
                  <a:pt x="215353" y="5546864"/>
                </a:lnTo>
                <a:close/>
              </a:path>
              <a:path w="658495" h="5547359">
                <a:moveTo>
                  <a:pt x="431253" y="5546864"/>
                </a:moveTo>
                <a:lnTo>
                  <a:pt x="0" y="5115611"/>
                </a:lnTo>
                <a:lnTo>
                  <a:pt x="0" y="5117376"/>
                </a:lnTo>
                <a:lnTo>
                  <a:pt x="0" y="5191798"/>
                </a:lnTo>
                <a:lnTo>
                  <a:pt x="0" y="5193563"/>
                </a:lnTo>
                <a:lnTo>
                  <a:pt x="353314" y="5546864"/>
                </a:lnTo>
                <a:lnTo>
                  <a:pt x="355066" y="5546864"/>
                </a:lnTo>
                <a:lnTo>
                  <a:pt x="429488" y="5546864"/>
                </a:lnTo>
                <a:lnTo>
                  <a:pt x="431253" y="5546864"/>
                </a:lnTo>
                <a:close/>
              </a:path>
              <a:path w="658495" h="5547359">
                <a:moveTo>
                  <a:pt x="647153" y="5546864"/>
                </a:moveTo>
                <a:lnTo>
                  <a:pt x="0" y="4899711"/>
                </a:lnTo>
                <a:lnTo>
                  <a:pt x="0" y="4901476"/>
                </a:lnTo>
                <a:lnTo>
                  <a:pt x="0" y="4975898"/>
                </a:lnTo>
                <a:lnTo>
                  <a:pt x="0" y="4977650"/>
                </a:lnTo>
                <a:lnTo>
                  <a:pt x="569214" y="5546864"/>
                </a:lnTo>
                <a:lnTo>
                  <a:pt x="570979" y="5546864"/>
                </a:lnTo>
                <a:lnTo>
                  <a:pt x="645388" y="5546864"/>
                </a:lnTo>
                <a:lnTo>
                  <a:pt x="647153" y="5546864"/>
                </a:lnTo>
                <a:close/>
              </a:path>
              <a:path w="658495" h="5547359">
                <a:moveTo>
                  <a:pt x="657999" y="5341823"/>
                </a:moveTo>
                <a:lnTo>
                  <a:pt x="0" y="4683811"/>
                </a:lnTo>
                <a:lnTo>
                  <a:pt x="0" y="4685576"/>
                </a:lnTo>
                <a:lnTo>
                  <a:pt x="0" y="4759998"/>
                </a:lnTo>
                <a:lnTo>
                  <a:pt x="0" y="4761750"/>
                </a:lnTo>
                <a:lnTo>
                  <a:pt x="657999" y="5419750"/>
                </a:lnTo>
                <a:lnTo>
                  <a:pt x="657999" y="5417998"/>
                </a:lnTo>
                <a:lnTo>
                  <a:pt x="657999" y="5343576"/>
                </a:lnTo>
                <a:lnTo>
                  <a:pt x="657999" y="5341823"/>
                </a:lnTo>
                <a:close/>
              </a:path>
              <a:path w="658495" h="5547359">
                <a:moveTo>
                  <a:pt x="657999" y="5125923"/>
                </a:moveTo>
                <a:lnTo>
                  <a:pt x="0" y="4467911"/>
                </a:lnTo>
                <a:lnTo>
                  <a:pt x="0" y="4469676"/>
                </a:lnTo>
                <a:lnTo>
                  <a:pt x="0" y="4544098"/>
                </a:lnTo>
                <a:lnTo>
                  <a:pt x="0" y="4545850"/>
                </a:lnTo>
                <a:lnTo>
                  <a:pt x="657999" y="5203850"/>
                </a:lnTo>
                <a:lnTo>
                  <a:pt x="657999" y="5202098"/>
                </a:lnTo>
                <a:lnTo>
                  <a:pt x="657999" y="5127676"/>
                </a:lnTo>
                <a:lnTo>
                  <a:pt x="657999" y="5125923"/>
                </a:lnTo>
                <a:close/>
              </a:path>
              <a:path w="658495" h="5547359">
                <a:moveTo>
                  <a:pt x="657999" y="4910023"/>
                </a:moveTo>
                <a:lnTo>
                  <a:pt x="0" y="4252023"/>
                </a:lnTo>
                <a:lnTo>
                  <a:pt x="0" y="4253776"/>
                </a:lnTo>
                <a:lnTo>
                  <a:pt x="0" y="4328198"/>
                </a:lnTo>
                <a:lnTo>
                  <a:pt x="0" y="4329950"/>
                </a:lnTo>
                <a:lnTo>
                  <a:pt x="657999" y="4987950"/>
                </a:lnTo>
                <a:lnTo>
                  <a:pt x="657999" y="4986198"/>
                </a:lnTo>
                <a:lnTo>
                  <a:pt x="657999" y="4911776"/>
                </a:lnTo>
                <a:lnTo>
                  <a:pt x="657999" y="4910023"/>
                </a:lnTo>
                <a:close/>
              </a:path>
              <a:path w="658495" h="5547359">
                <a:moveTo>
                  <a:pt x="657999" y="4694110"/>
                </a:moveTo>
                <a:lnTo>
                  <a:pt x="0" y="4036110"/>
                </a:lnTo>
                <a:lnTo>
                  <a:pt x="0" y="4037876"/>
                </a:lnTo>
                <a:lnTo>
                  <a:pt x="0" y="4112285"/>
                </a:lnTo>
                <a:lnTo>
                  <a:pt x="0" y="4114063"/>
                </a:lnTo>
                <a:lnTo>
                  <a:pt x="657999" y="4772063"/>
                </a:lnTo>
                <a:lnTo>
                  <a:pt x="657999" y="4770285"/>
                </a:lnTo>
                <a:lnTo>
                  <a:pt x="657999" y="4695876"/>
                </a:lnTo>
                <a:lnTo>
                  <a:pt x="657999" y="4694110"/>
                </a:lnTo>
                <a:close/>
              </a:path>
              <a:path w="658495" h="5547359">
                <a:moveTo>
                  <a:pt x="657999" y="4478210"/>
                </a:moveTo>
                <a:lnTo>
                  <a:pt x="0" y="3820210"/>
                </a:lnTo>
                <a:lnTo>
                  <a:pt x="0" y="3896385"/>
                </a:lnTo>
                <a:lnTo>
                  <a:pt x="657999" y="4554385"/>
                </a:lnTo>
                <a:lnTo>
                  <a:pt x="657999" y="4478210"/>
                </a:lnTo>
                <a:close/>
              </a:path>
              <a:path w="658495" h="5547359">
                <a:moveTo>
                  <a:pt x="657999" y="4260558"/>
                </a:moveTo>
                <a:lnTo>
                  <a:pt x="0" y="3602558"/>
                </a:lnTo>
                <a:lnTo>
                  <a:pt x="0" y="3678732"/>
                </a:lnTo>
                <a:lnTo>
                  <a:pt x="657999" y="4336732"/>
                </a:lnTo>
                <a:lnTo>
                  <a:pt x="657999" y="4260558"/>
                </a:lnTo>
                <a:close/>
              </a:path>
              <a:path w="658495" h="5547359">
                <a:moveTo>
                  <a:pt x="657999" y="4042892"/>
                </a:moveTo>
                <a:lnTo>
                  <a:pt x="0" y="3384880"/>
                </a:lnTo>
                <a:lnTo>
                  <a:pt x="0" y="3461067"/>
                </a:lnTo>
                <a:lnTo>
                  <a:pt x="657999" y="4119067"/>
                </a:lnTo>
                <a:lnTo>
                  <a:pt x="657999" y="4042892"/>
                </a:lnTo>
                <a:close/>
              </a:path>
              <a:path w="658495" h="5547359">
                <a:moveTo>
                  <a:pt x="657999" y="3825214"/>
                </a:moveTo>
                <a:lnTo>
                  <a:pt x="0" y="3167215"/>
                </a:lnTo>
                <a:lnTo>
                  <a:pt x="0" y="3243402"/>
                </a:lnTo>
                <a:lnTo>
                  <a:pt x="657999" y="3901402"/>
                </a:lnTo>
                <a:lnTo>
                  <a:pt x="657999" y="3825214"/>
                </a:lnTo>
                <a:close/>
              </a:path>
              <a:path w="658495" h="5547359">
                <a:moveTo>
                  <a:pt x="657999" y="3607562"/>
                </a:moveTo>
                <a:lnTo>
                  <a:pt x="0" y="2949562"/>
                </a:lnTo>
                <a:lnTo>
                  <a:pt x="0" y="3025737"/>
                </a:lnTo>
                <a:lnTo>
                  <a:pt x="657999" y="3683736"/>
                </a:lnTo>
                <a:lnTo>
                  <a:pt x="657999" y="3607562"/>
                </a:lnTo>
                <a:close/>
              </a:path>
              <a:path w="658495" h="5547359">
                <a:moveTo>
                  <a:pt x="657999" y="3389896"/>
                </a:moveTo>
                <a:lnTo>
                  <a:pt x="0" y="2731897"/>
                </a:lnTo>
                <a:lnTo>
                  <a:pt x="0" y="2808071"/>
                </a:lnTo>
                <a:lnTo>
                  <a:pt x="657999" y="3466071"/>
                </a:lnTo>
                <a:lnTo>
                  <a:pt x="657999" y="3389896"/>
                </a:lnTo>
                <a:close/>
              </a:path>
              <a:path w="658495" h="5547359">
                <a:moveTo>
                  <a:pt x="657999" y="3172231"/>
                </a:moveTo>
                <a:lnTo>
                  <a:pt x="0" y="2514219"/>
                </a:lnTo>
                <a:lnTo>
                  <a:pt x="0" y="2590406"/>
                </a:lnTo>
                <a:lnTo>
                  <a:pt x="657999" y="3248406"/>
                </a:lnTo>
                <a:lnTo>
                  <a:pt x="657999" y="3172231"/>
                </a:lnTo>
                <a:close/>
              </a:path>
              <a:path w="658495" h="5547359">
                <a:moveTo>
                  <a:pt x="657999" y="2954578"/>
                </a:moveTo>
                <a:lnTo>
                  <a:pt x="0" y="2296566"/>
                </a:lnTo>
                <a:lnTo>
                  <a:pt x="0" y="2372753"/>
                </a:lnTo>
                <a:lnTo>
                  <a:pt x="657999" y="3030753"/>
                </a:lnTo>
                <a:lnTo>
                  <a:pt x="657999" y="2954578"/>
                </a:lnTo>
                <a:close/>
              </a:path>
              <a:path w="658495" h="5547359">
                <a:moveTo>
                  <a:pt x="657999" y="2736900"/>
                </a:moveTo>
                <a:lnTo>
                  <a:pt x="0" y="2078901"/>
                </a:lnTo>
                <a:lnTo>
                  <a:pt x="0" y="2155088"/>
                </a:lnTo>
                <a:lnTo>
                  <a:pt x="657999" y="2813088"/>
                </a:lnTo>
                <a:lnTo>
                  <a:pt x="657999" y="2736900"/>
                </a:lnTo>
                <a:close/>
              </a:path>
              <a:path w="658495" h="5547359">
                <a:moveTo>
                  <a:pt x="657999" y="2519235"/>
                </a:moveTo>
                <a:lnTo>
                  <a:pt x="0" y="1861235"/>
                </a:lnTo>
                <a:lnTo>
                  <a:pt x="0" y="1937410"/>
                </a:lnTo>
                <a:lnTo>
                  <a:pt x="657999" y="2595410"/>
                </a:lnTo>
                <a:lnTo>
                  <a:pt x="657999" y="2519235"/>
                </a:lnTo>
                <a:close/>
              </a:path>
              <a:path w="658495" h="5547359">
                <a:moveTo>
                  <a:pt x="657999" y="2301583"/>
                </a:moveTo>
                <a:lnTo>
                  <a:pt x="0" y="1643570"/>
                </a:lnTo>
                <a:lnTo>
                  <a:pt x="0" y="1719757"/>
                </a:lnTo>
                <a:lnTo>
                  <a:pt x="657999" y="2377757"/>
                </a:lnTo>
                <a:lnTo>
                  <a:pt x="657999" y="2301583"/>
                </a:lnTo>
                <a:close/>
              </a:path>
              <a:path w="658495" h="5547359">
                <a:moveTo>
                  <a:pt x="657999" y="2083917"/>
                </a:moveTo>
                <a:lnTo>
                  <a:pt x="0" y="1425905"/>
                </a:lnTo>
                <a:lnTo>
                  <a:pt x="0" y="1502092"/>
                </a:lnTo>
                <a:lnTo>
                  <a:pt x="657999" y="2160092"/>
                </a:lnTo>
                <a:lnTo>
                  <a:pt x="657999" y="2083917"/>
                </a:lnTo>
                <a:close/>
              </a:path>
              <a:path w="658495" h="5547359">
                <a:moveTo>
                  <a:pt x="657999" y="1866239"/>
                </a:moveTo>
                <a:lnTo>
                  <a:pt x="0" y="1208239"/>
                </a:lnTo>
                <a:lnTo>
                  <a:pt x="0" y="1284427"/>
                </a:lnTo>
                <a:lnTo>
                  <a:pt x="657999" y="1942426"/>
                </a:lnTo>
                <a:lnTo>
                  <a:pt x="657999" y="1866239"/>
                </a:lnTo>
                <a:close/>
              </a:path>
              <a:path w="658495" h="5547359">
                <a:moveTo>
                  <a:pt x="657999" y="1648587"/>
                </a:moveTo>
                <a:lnTo>
                  <a:pt x="0" y="990587"/>
                </a:lnTo>
                <a:lnTo>
                  <a:pt x="0" y="1066761"/>
                </a:lnTo>
                <a:lnTo>
                  <a:pt x="657999" y="1724761"/>
                </a:lnTo>
                <a:lnTo>
                  <a:pt x="657999" y="1648587"/>
                </a:lnTo>
                <a:close/>
              </a:path>
              <a:path w="658495" h="5547359">
                <a:moveTo>
                  <a:pt x="657999" y="1430921"/>
                </a:moveTo>
                <a:lnTo>
                  <a:pt x="0" y="772922"/>
                </a:lnTo>
                <a:lnTo>
                  <a:pt x="0" y="849096"/>
                </a:lnTo>
                <a:lnTo>
                  <a:pt x="657999" y="1507096"/>
                </a:lnTo>
                <a:lnTo>
                  <a:pt x="657999" y="1430921"/>
                </a:lnTo>
                <a:close/>
              </a:path>
              <a:path w="658495" h="5547359">
                <a:moveTo>
                  <a:pt x="657999" y="1213256"/>
                </a:moveTo>
                <a:lnTo>
                  <a:pt x="0" y="555244"/>
                </a:lnTo>
                <a:lnTo>
                  <a:pt x="0" y="631431"/>
                </a:lnTo>
                <a:lnTo>
                  <a:pt x="657999" y="1289431"/>
                </a:lnTo>
                <a:lnTo>
                  <a:pt x="657999" y="1213256"/>
                </a:lnTo>
                <a:close/>
              </a:path>
              <a:path w="658495" h="5547359">
                <a:moveTo>
                  <a:pt x="657999" y="995578"/>
                </a:moveTo>
                <a:lnTo>
                  <a:pt x="0" y="337578"/>
                </a:lnTo>
                <a:lnTo>
                  <a:pt x="0" y="413766"/>
                </a:lnTo>
                <a:lnTo>
                  <a:pt x="657999" y="1071765"/>
                </a:lnTo>
                <a:lnTo>
                  <a:pt x="657999" y="995578"/>
                </a:lnTo>
                <a:close/>
              </a:path>
              <a:path w="658495" h="5547359">
                <a:moveTo>
                  <a:pt x="657999" y="777925"/>
                </a:moveTo>
                <a:lnTo>
                  <a:pt x="0" y="119926"/>
                </a:lnTo>
                <a:lnTo>
                  <a:pt x="0" y="196113"/>
                </a:lnTo>
                <a:lnTo>
                  <a:pt x="657999" y="854113"/>
                </a:lnTo>
                <a:lnTo>
                  <a:pt x="657999" y="777925"/>
                </a:lnTo>
                <a:close/>
              </a:path>
              <a:path w="658495" h="5547359">
                <a:moveTo>
                  <a:pt x="657999" y="560247"/>
                </a:moveTo>
                <a:lnTo>
                  <a:pt x="97751" y="0"/>
                </a:lnTo>
                <a:lnTo>
                  <a:pt x="21564" y="0"/>
                </a:lnTo>
                <a:lnTo>
                  <a:pt x="657999" y="636435"/>
                </a:lnTo>
                <a:lnTo>
                  <a:pt x="657999" y="560247"/>
                </a:lnTo>
                <a:close/>
              </a:path>
              <a:path w="658495" h="5547359">
                <a:moveTo>
                  <a:pt x="657999" y="342595"/>
                </a:moveTo>
                <a:lnTo>
                  <a:pt x="315404" y="0"/>
                </a:lnTo>
                <a:lnTo>
                  <a:pt x="239229" y="0"/>
                </a:lnTo>
                <a:lnTo>
                  <a:pt x="657999" y="418769"/>
                </a:lnTo>
                <a:lnTo>
                  <a:pt x="657999" y="342595"/>
                </a:lnTo>
                <a:close/>
              </a:path>
              <a:path w="658495" h="5547359">
                <a:moveTo>
                  <a:pt x="657999" y="124929"/>
                </a:moveTo>
                <a:lnTo>
                  <a:pt x="533069" y="0"/>
                </a:lnTo>
                <a:lnTo>
                  <a:pt x="456882" y="0"/>
                </a:lnTo>
                <a:lnTo>
                  <a:pt x="657999" y="201104"/>
                </a:lnTo>
                <a:lnTo>
                  <a:pt x="657999" y="124929"/>
                </a:lnTo>
                <a:close/>
              </a:path>
            </a:pathLst>
          </a:custGeom>
          <a:solidFill>
            <a:srgbClr val="ECEBEB"/>
          </a:solidFill>
        </p:spPr>
        <p:txBody>
          <a:bodyPr wrap="square" lIns="0" tIns="0" rIns="0" bIns="0" rtlCol="0"/>
          <a:lstStyle/>
          <a:p>
            <a:endParaRPr/>
          </a:p>
        </p:txBody>
      </p:sp>
      <p:grpSp>
        <p:nvGrpSpPr>
          <p:cNvPr id="7" name="object 3">
            <a:extLst>
              <a:ext uri="{FF2B5EF4-FFF2-40B4-BE49-F238E27FC236}">
                <a16:creationId xmlns:a16="http://schemas.microsoft.com/office/drawing/2014/main" id="{5F0F9FEC-EB76-6F86-A3A5-5515E3EFDE89}"/>
              </a:ext>
            </a:extLst>
          </p:cNvPr>
          <p:cNvGrpSpPr/>
          <p:nvPr userDrawn="1"/>
        </p:nvGrpSpPr>
        <p:grpSpPr>
          <a:xfrm>
            <a:off x="11691078" y="0"/>
            <a:ext cx="506973" cy="1914348"/>
            <a:chOff x="14162837" y="-3882934"/>
            <a:chExt cx="655320" cy="2576761"/>
          </a:xfrm>
        </p:grpSpPr>
        <p:sp>
          <p:nvSpPr>
            <p:cNvPr id="8" name="object 4">
              <a:extLst>
                <a:ext uri="{FF2B5EF4-FFF2-40B4-BE49-F238E27FC236}">
                  <a16:creationId xmlns:a16="http://schemas.microsoft.com/office/drawing/2014/main" id="{FE2F8714-D35E-CC42-0386-9E2EC442F2A0}"/>
                </a:ext>
              </a:extLst>
            </p:cNvPr>
            <p:cNvSpPr/>
            <p:nvPr/>
          </p:nvSpPr>
          <p:spPr>
            <a:xfrm>
              <a:off x="14162837" y="-3297916"/>
              <a:ext cx="655320" cy="655321"/>
            </a:xfrm>
            <a:custGeom>
              <a:avLst/>
              <a:gdLst/>
              <a:ahLst/>
              <a:cxnLst/>
              <a:rect l="l" t="t" r="r" b="b"/>
              <a:pathLst>
                <a:path w="655320" h="655320">
                  <a:moveTo>
                    <a:pt x="654989" y="0"/>
                  </a:moveTo>
                  <a:lnTo>
                    <a:pt x="0" y="0"/>
                  </a:lnTo>
                  <a:lnTo>
                    <a:pt x="0" y="654989"/>
                  </a:lnTo>
                  <a:lnTo>
                    <a:pt x="654989" y="654989"/>
                  </a:lnTo>
                  <a:lnTo>
                    <a:pt x="654989" y="0"/>
                  </a:lnTo>
                  <a:close/>
                </a:path>
              </a:pathLst>
            </a:custGeom>
            <a:solidFill>
              <a:srgbClr val="2C7470"/>
            </a:solidFill>
          </p:spPr>
          <p:txBody>
            <a:bodyPr wrap="square" lIns="0" tIns="0" rIns="0" bIns="0" rtlCol="0"/>
            <a:lstStyle/>
            <a:p>
              <a:endParaRPr/>
            </a:p>
          </p:txBody>
        </p:sp>
        <p:sp>
          <p:nvSpPr>
            <p:cNvPr id="9" name="object 5">
              <a:extLst>
                <a:ext uri="{FF2B5EF4-FFF2-40B4-BE49-F238E27FC236}">
                  <a16:creationId xmlns:a16="http://schemas.microsoft.com/office/drawing/2014/main" id="{D4F62FC4-DB52-EB92-FBD8-4DB9D18EAD95}"/>
                </a:ext>
              </a:extLst>
            </p:cNvPr>
            <p:cNvSpPr/>
            <p:nvPr/>
          </p:nvSpPr>
          <p:spPr>
            <a:xfrm>
              <a:off x="14162837" y="-2643231"/>
              <a:ext cx="655320" cy="655321"/>
            </a:xfrm>
            <a:custGeom>
              <a:avLst/>
              <a:gdLst/>
              <a:ahLst/>
              <a:cxnLst/>
              <a:rect l="l" t="t" r="r" b="b"/>
              <a:pathLst>
                <a:path w="655320" h="655319">
                  <a:moveTo>
                    <a:pt x="654989" y="0"/>
                  </a:moveTo>
                  <a:lnTo>
                    <a:pt x="0" y="0"/>
                  </a:lnTo>
                  <a:lnTo>
                    <a:pt x="0" y="654989"/>
                  </a:lnTo>
                  <a:lnTo>
                    <a:pt x="654989" y="654989"/>
                  </a:lnTo>
                  <a:lnTo>
                    <a:pt x="654989" y="0"/>
                  </a:lnTo>
                  <a:close/>
                </a:path>
              </a:pathLst>
            </a:custGeom>
            <a:solidFill>
              <a:srgbClr val="6BB188"/>
            </a:solidFill>
          </p:spPr>
          <p:txBody>
            <a:bodyPr wrap="square" lIns="0" tIns="0" rIns="0" bIns="0" rtlCol="0"/>
            <a:lstStyle/>
            <a:p>
              <a:endParaRPr/>
            </a:p>
          </p:txBody>
        </p:sp>
        <p:sp>
          <p:nvSpPr>
            <p:cNvPr id="10" name="object 6">
              <a:extLst>
                <a:ext uri="{FF2B5EF4-FFF2-40B4-BE49-F238E27FC236}">
                  <a16:creationId xmlns:a16="http://schemas.microsoft.com/office/drawing/2014/main" id="{ECFE1777-D564-EBE0-B8BD-13B0EAD3B06E}"/>
                </a:ext>
              </a:extLst>
            </p:cNvPr>
            <p:cNvSpPr/>
            <p:nvPr/>
          </p:nvSpPr>
          <p:spPr>
            <a:xfrm>
              <a:off x="14162837" y="-3882934"/>
              <a:ext cx="654685" cy="654685"/>
            </a:xfrm>
            <a:custGeom>
              <a:avLst/>
              <a:gdLst/>
              <a:ahLst/>
              <a:cxnLst/>
              <a:rect l="l" t="t" r="r" b="b"/>
              <a:pathLst>
                <a:path w="654684" h="654685">
                  <a:moveTo>
                    <a:pt x="0" y="0"/>
                  </a:moveTo>
                  <a:lnTo>
                    <a:pt x="0" y="654570"/>
                  </a:lnTo>
                  <a:lnTo>
                    <a:pt x="654570" y="654570"/>
                  </a:lnTo>
                  <a:lnTo>
                    <a:pt x="652775" y="605718"/>
                  </a:lnTo>
                  <a:lnTo>
                    <a:pt x="647473" y="557841"/>
                  </a:lnTo>
                  <a:lnTo>
                    <a:pt x="638792" y="511065"/>
                  </a:lnTo>
                  <a:lnTo>
                    <a:pt x="626857" y="465518"/>
                  </a:lnTo>
                  <a:lnTo>
                    <a:pt x="611796" y="421326"/>
                  </a:lnTo>
                  <a:lnTo>
                    <a:pt x="593734" y="378616"/>
                  </a:lnTo>
                  <a:lnTo>
                    <a:pt x="572799" y="337514"/>
                  </a:lnTo>
                  <a:lnTo>
                    <a:pt x="549117" y="298146"/>
                  </a:lnTo>
                  <a:lnTo>
                    <a:pt x="522814" y="260639"/>
                  </a:lnTo>
                  <a:lnTo>
                    <a:pt x="494018" y="225120"/>
                  </a:lnTo>
                  <a:lnTo>
                    <a:pt x="462854" y="191716"/>
                  </a:lnTo>
                  <a:lnTo>
                    <a:pt x="429450" y="160552"/>
                  </a:lnTo>
                  <a:lnTo>
                    <a:pt x="393931" y="131755"/>
                  </a:lnTo>
                  <a:lnTo>
                    <a:pt x="356424" y="105453"/>
                  </a:lnTo>
                  <a:lnTo>
                    <a:pt x="317056" y="81771"/>
                  </a:lnTo>
                  <a:lnTo>
                    <a:pt x="275954" y="60836"/>
                  </a:lnTo>
                  <a:lnTo>
                    <a:pt x="233243" y="42774"/>
                  </a:lnTo>
                  <a:lnTo>
                    <a:pt x="189051" y="27713"/>
                  </a:lnTo>
                  <a:lnTo>
                    <a:pt x="143504" y="15778"/>
                  </a:lnTo>
                  <a:lnTo>
                    <a:pt x="96729" y="7097"/>
                  </a:lnTo>
                  <a:lnTo>
                    <a:pt x="48852" y="1795"/>
                  </a:lnTo>
                  <a:lnTo>
                    <a:pt x="0" y="0"/>
                  </a:lnTo>
                  <a:close/>
                </a:path>
              </a:pathLst>
            </a:custGeom>
            <a:solidFill>
              <a:srgbClr val="003399"/>
            </a:solidFill>
          </p:spPr>
          <p:txBody>
            <a:bodyPr wrap="square" lIns="0" tIns="0" rIns="0" bIns="0" rtlCol="0"/>
            <a:lstStyle/>
            <a:p>
              <a:endParaRPr/>
            </a:p>
          </p:txBody>
        </p:sp>
        <p:sp>
          <p:nvSpPr>
            <p:cNvPr id="11" name="object 7">
              <a:extLst>
                <a:ext uri="{FF2B5EF4-FFF2-40B4-BE49-F238E27FC236}">
                  <a16:creationId xmlns:a16="http://schemas.microsoft.com/office/drawing/2014/main" id="{7222ACF4-4339-F646-1093-9A14936D7D38}"/>
                </a:ext>
              </a:extLst>
            </p:cNvPr>
            <p:cNvSpPr/>
            <p:nvPr/>
          </p:nvSpPr>
          <p:spPr>
            <a:xfrm rot="16200000">
              <a:off x="14136321" y="-1961395"/>
              <a:ext cx="681738" cy="628706"/>
            </a:xfrm>
            <a:custGeom>
              <a:avLst/>
              <a:gdLst/>
              <a:ahLst/>
              <a:cxnLst/>
              <a:rect l="l" t="t" r="r" b="b"/>
              <a:pathLst>
                <a:path w="654684" h="654685">
                  <a:moveTo>
                    <a:pt x="654570" y="0"/>
                  </a:moveTo>
                  <a:lnTo>
                    <a:pt x="0" y="0"/>
                  </a:lnTo>
                  <a:lnTo>
                    <a:pt x="1795" y="48852"/>
                  </a:lnTo>
                  <a:lnTo>
                    <a:pt x="7097" y="96729"/>
                  </a:lnTo>
                  <a:lnTo>
                    <a:pt x="15778" y="143504"/>
                  </a:lnTo>
                  <a:lnTo>
                    <a:pt x="27713" y="189051"/>
                  </a:lnTo>
                  <a:lnTo>
                    <a:pt x="42774" y="233243"/>
                  </a:lnTo>
                  <a:lnTo>
                    <a:pt x="60836" y="275954"/>
                  </a:lnTo>
                  <a:lnTo>
                    <a:pt x="81771" y="317056"/>
                  </a:lnTo>
                  <a:lnTo>
                    <a:pt x="105453" y="356424"/>
                  </a:lnTo>
                  <a:lnTo>
                    <a:pt x="131755" y="393931"/>
                  </a:lnTo>
                  <a:lnTo>
                    <a:pt x="160552" y="429450"/>
                  </a:lnTo>
                  <a:lnTo>
                    <a:pt x="191716" y="462854"/>
                  </a:lnTo>
                  <a:lnTo>
                    <a:pt x="225120" y="494018"/>
                  </a:lnTo>
                  <a:lnTo>
                    <a:pt x="260639" y="522814"/>
                  </a:lnTo>
                  <a:lnTo>
                    <a:pt x="298146" y="549117"/>
                  </a:lnTo>
                  <a:lnTo>
                    <a:pt x="337514" y="572799"/>
                  </a:lnTo>
                  <a:lnTo>
                    <a:pt x="378616" y="593734"/>
                  </a:lnTo>
                  <a:lnTo>
                    <a:pt x="421326" y="611796"/>
                  </a:lnTo>
                  <a:lnTo>
                    <a:pt x="465518" y="626857"/>
                  </a:lnTo>
                  <a:lnTo>
                    <a:pt x="511065" y="638792"/>
                  </a:lnTo>
                  <a:lnTo>
                    <a:pt x="557841" y="647473"/>
                  </a:lnTo>
                  <a:lnTo>
                    <a:pt x="605718" y="652775"/>
                  </a:lnTo>
                  <a:lnTo>
                    <a:pt x="654570" y="654570"/>
                  </a:lnTo>
                  <a:lnTo>
                    <a:pt x="654570" y="0"/>
                  </a:lnTo>
                  <a:close/>
                </a:path>
              </a:pathLst>
            </a:custGeom>
            <a:solidFill>
              <a:srgbClr val="ECEBEB"/>
            </a:solidFill>
          </p:spPr>
          <p:txBody>
            <a:bodyPr wrap="square" lIns="0" tIns="0" rIns="0" bIns="0" rtlCol="0"/>
            <a:lstStyle/>
            <a:p>
              <a:endParaRPr/>
            </a:p>
          </p:txBody>
        </p:sp>
      </p:grpSp>
      <p:sp>
        <p:nvSpPr>
          <p:cNvPr id="12" name="object 9">
            <a:extLst>
              <a:ext uri="{FF2B5EF4-FFF2-40B4-BE49-F238E27FC236}">
                <a16:creationId xmlns:a16="http://schemas.microsoft.com/office/drawing/2014/main" id="{770D15C2-5D7B-ED43-C065-94F2462C71C1}"/>
              </a:ext>
            </a:extLst>
          </p:cNvPr>
          <p:cNvSpPr/>
          <p:nvPr userDrawn="1"/>
        </p:nvSpPr>
        <p:spPr>
          <a:xfrm>
            <a:off x="8403917" y="4044950"/>
            <a:ext cx="367030" cy="381635"/>
          </a:xfrm>
          <a:custGeom>
            <a:avLst/>
            <a:gdLst/>
            <a:ahLst/>
            <a:cxnLst/>
            <a:rect l="l" t="t" r="r" b="b"/>
            <a:pathLst>
              <a:path w="367029" h="381634">
                <a:moveTo>
                  <a:pt x="244995" y="381127"/>
                </a:moveTo>
                <a:lnTo>
                  <a:pt x="225513" y="347370"/>
                </a:lnTo>
                <a:lnTo>
                  <a:pt x="219290" y="347687"/>
                </a:lnTo>
                <a:lnTo>
                  <a:pt x="199021" y="347687"/>
                </a:lnTo>
                <a:lnTo>
                  <a:pt x="218325" y="381127"/>
                </a:lnTo>
                <a:lnTo>
                  <a:pt x="244995" y="381127"/>
                </a:lnTo>
                <a:close/>
              </a:path>
              <a:path w="367029" h="381634">
                <a:moveTo>
                  <a:pt x="366471" y="59524"/>
                </a:moveTo>
                <a:lnTo>
                  <a:pt x="330428" y="41313"/>
                </a:lnTo>
                <a:lnTo>
                  <a:pt x="322440" y="29032"/>
                </a:lnTo>
                <a:lnTo>
                  <a:pt x="306959" y="11480"/>
                </a:lnTo>
                <a:lnTo>
                  <a:pt x="303949" y="10020"/>
                </a:lnTo>
                <a:lnTo>
                  <a:pt x="303949" y="33655"/>
                </a:lnTo>
                <a:lnTo>
                  <a:pt x="303936" y="44411"/>
                </a:lnTo>
                <a:lnTo>
                  <a:pt x="299580" y="48768"/>
                </a:lnTo>
                <a:lnTo>
                  <a:pt x="288836" y="48768"/>
                </a:lnTo>
                <a:lnTo>
                  <a:pt x="284467" y="44411"/>
                </a:lnTo>
                <a:lnTo>
                  <a:pt x="284467" y="33655"/>
                </a:lnTo>
                <a:lnTo>
                  <a:pt x="288836" y="29298"/>
                </a:lnTo>
                <a:lnTo>
                  <a:pt x="299580" y="29298"/>
                </a:lnTo>
                <a:lnTo>
                  <a:pt x="303949" y="33655"/>
                </a:lnTo>
                <a:lnTo>
                  <a:pt x="303949" y="10020"/>
                </a:lnTo>
                <a:lnTo>
                  <a:pt x="286651" y="1574"/>
                </a:lnTo>
                <a:lnTo>
                  <a:pt x="264109" y="0"/>
                </a:lnTo>
                <a:lnTo>
                  <a:pt x="241935" y="7467"/>
                </a:lnTo>
                <a:lnTo>
                  <a:pt x="224383" y="22948"/>
                </a:lnTo>
                <a:lnTo>
                  <a:pt x="214477" y="43243"/>
                </a:lnTo>
                <a:lnTo>
                  <a:pt x="212902" y="65786"/>
                </a:lnTo>
                <a:lnTo>
                  <a:pt x="220370" y="87972"/>
                </a:lnTo>
                <a:lnTo>
                  <a:pt x="244957" y="130594"/>
                </a:lnTo>
                <a:lnTo>
                  <a:pt x="246888" y="134048"/>
                </a:lnTo>
                <a:lnTo>
                  <a:pt x="247992" y="138023"/>
                </a:lnTo>
                <a:lnTo>
                  <a:pt x="247992" y="142252"/>
                </a:lnTo>
                <a:lnTo>
                  <a:pt x="246100" y="151574"/>
                </a:lnTo>
                <a:lnTo>
                  <a:pt x="240969" y="159194"/>
                </a:lnTo>
                <a:lnTo>
                  <a:pt x="233349" y="164325"/>
                </a:lnTo>
                <a:lnTo>
                  <a:pt x="224040" y="166204"/>
                </a:lnTo>
                <a:lnTo>
                  <a:pt x="67183" y="166204"/>
                </a:lnTo>
                <a:lnTo>
                  <a:pt x="75006" y="205016"/>
                </a:lnTo>
                <a:lnTo>
                  <a:pt x="96380" y="236702"/>
                </a:lnTo>
                <a:lnTo>
                  <a:pt x="128066" y="258076"/>
                </a:lnTo>
                <a:lnTo>
                  <a:pt x="166890" y="265912"/>
                </a:lnTo>
                <a:lnTo>
                  <a:pt x="216763" y="265912"/>
                </a:lnTo>
                <a:lnTo>
                  <a:pt x="216763" y="279069"/>
                </a:lnTo>
                <a:lnTo>
                  <a:pt x="166890" y="279069"/>
                </a:lnTo>
                <a:lnTo>
                  <a:pt x="129197" y="272630"/>
                </a:lnTo>
                <a:lnTo>
                  <a:pt x="96926" y="254774"/>
                </a:lnTo>
                <a:lnTo>
                  <a:pt x="72250" y="227723"/>
                </a:lnTo>
                <a:lnTo>
                  <a:pt x="57404" y="193687"/>
                </a:lnTo>
                <a:lnTo>
                  <a:pt x="0" y="193687"/>
                </a:lnTo>
                <a:lnTo>
                  <a:pt x="14325" y="239268"/>
                </a:lnTo>
                <a:lnTo>
                  <a:pt x="40208" y="278244"/>
                </a:lnTo>
                <a:lnTo>
                  <a:pt x="75603" y="308610"/>
                </a:lnTo>
                <a:lnTo>
                  <a:pt x="118503" y="328307"/>
                </a:lnTo>
                <a:lnTo>
                  <a:pt x="135940" y="330847"/>
                </a:lnTo>
                <a:lnTo>
                  <a:pt x="164973" y="381114"/>
                </a:lnTo>
                <a:lnTo>
                  <a:pt x="191655" y="381114"/>
                </a:lnTo>
                <a:lnTo>
                  <a:pt x="165061" y="335076"/>
                </a:lnTo>
                <a:lnTo>
                  <a:pt x="166878" y="335330"/>
                </a:lnTo>
                <a:lnTo>
                  <a:pt x="216141" y="335330"/>
                </a:lnTo>
                <a:lnTo>
                  <a:pt x="265010" y="325462"/>
                </a:lnTo>
                <a:lnTo>
                  <a:pt x="304927" y="298551"/>
                </a:lnTo>
                <a:lnTo>
                  <a:pt x="318058" y="279069"/>
                </a:lnTo>
                <a:lnTo>
                  <a:pt x="331838" y="258635"/>
                </a:lnTo>
                <a:lnTo>
                  <a:pt x="341706" y="209765"/>
                </a:lnTo>
                <a:lnTo>
                  <a:pt x="340614" y="193167"/>
                </a:lnTo>
                <a:lnTo>
                  <a:pt x="337439" y="177241"/>
                </a:lnTo>
                <a:lnTo>
                  <a:pt x="332333" y="162102"/>
                </a:lnTo>
                <a:lnTo>
                  <a:pt x="325412" y="147891"/>
                </a:lnTo>
                <a:lnTo>
                  <a:pt x="284467" y="76949"/>
                </a:lnTo>
                <a:lnTo>
                  <a:pt x="366471" y="76949"/>
                </a:lnTo>
                <a:lnTo>
                  <a:pt x="366471" y="59524"/>
                </a:lnTo>
                <a:close/>
              </a:path>
            </a:pathLst>
          </a:custGeom>
          <a:solidFill>
            <a:srgbClr val="FFFFFF"/>
          </a:solidFill>
        </p:spPr>
        <p:txBody>
          <a:bodyPr wrap="square" lIns="0" tIns="0" rIns="0" bIns="0" rtlCol="0"/>
          <a:lstStyle/>
          <a:p>
            <a:endParaRPr/>
          </a:p>
        </p:txBody>
      </p:sp>
      <p:grpSp>
        <p:nvGrpSpPr>
          <p:cNvPr id="13" name="object 10">
            <a:extLst>
              <a:ext uri="{FF2B5EF4-FFF2-40B4-BE49-F238E27FC236}">
                <a16:creationId xmlns:a16="http://schemas.microsoft.com/office/drawing/2014/main" id="{149D66F7-389A-27C8-9535-F6BDB12495A8}"/>
              </a:ext>
            </a:extLst>
          </p:cNvPr>
          <p:cNvGrpSpPr/>
          <p:nvPr userDrawn="1"/>
        </p:nvGrpSpPr>
        <p:grpSpPr>
          <a:xfrm>
            <a:off x="9079412" y="4702224"/>
            <a:ext cx="366395" cy="366395"/>
            <a:chOff x="11699374" y="787880"/>
            <a:chExt cx="366395" cy="366395"/>
          </a:xfrm>
        </p:grpSpPr>
        <p:sp>
          <p:nvSpPr>
            <p:cNvPr id="14" name="object 11">
              <a:extLst>
                <a:ext uri="{FF2B5EF4-FFF2-40B4-BE49-F238E27FC236}">
                  <a16:creationId xmlns:a16="http://schemas.microsoft.com/office/drawing/2014/main" id="{6B046D43-FE73-E956-8C8B-C27DF4114D34}"/>
                </a:ext>
              </a:extLst>
            </p:cNvPr>
            <p:cNvSpPr/>
            <p:nvPr/>
          </p:nvSpPr>
          <p:spPr>
            <a:xfrm>
              <a:off x="11699374" y="787880"/>
              <a:ext cx="252095" cy="366395"/>
            </a:xfrm>
            <a:custGeom>
              <a:avLst/>
              <a:gdLst/>
              <a:ahLst/>
              <a:cxnLst/>
              <a:rect l="l" t="t" r="r" b="b"/>
              <a:pathLst>
                <a:path w="252095" h="366394">
                  <a:moveTo>
                    <a:pt x="117894" y="0"/>
                  </a:moveTo>
                  <a:lnTo>
                    <a:pt x="0" y="204190"/>
                  </a:lnTo>
                  <a:lnTo>
                    <a:pt x="0" y="365912"/>
                  </a:lnTo>
                  <a:lnTo>
                    <a:pt x="189839" y="365912"/>
                  </a:lnTo>
                  <a:lnTo>
                    <a:pt x="139192" y="176898"/>
                  </a:lnTo>
                  <a:lnTo>
                    <a:pt x="219176" y="176898"/>
                  </a:lnTo>
                  <a:lnTo>
                    <a:pt x="251739" y="120484"/>
                  </a:lnTo>
                  <a:lnTo>
                    <a:pt x="188636" y="103581"/>
                  </a:lnTo>
                  <a:lnTo>
                    <a:pt x="149631" y="103581"/>
                  </a:lnTo>
                  <a:lnTo>
                    <a:pt x="145554" y="99504"/>
                  </a:lnTo>
                  <a:lnTo>
                    <a:pt x="145554" y="89446"/>
                  </a:lnTo>
                  <a:lnTo>
                    <a:pt x="149631" y="85369"/>
                  </a:lnTo>
                  <a:lnTo>
                    <a:pt x="178694" y="85369"/>
                  </a:lnTo>
                  <a:lnTo>
                    <a:pt x="175539" y="73596"/>
                  </a:lnTo>
                  <a:lnTo>
                    <a:pt x="132613" y="62103"/>
                  </a:lnTo>
                  <a:lnTo>
                    <a:pt x="132613" y="40640"/>
                  </a:lnTo>
                  <a:lnTo>
                    <a:pt x="131604" y="29312"/>
                  </a:lnTo>
                  <a:lnTo>
                    <a:pt x="128697" y="18648"/>
                  </a:lnTo>
                  <a:lnTo>
                    <a:pt x="124067" y="8819"/>
                  </a:lnTo>
                  <a:lnTo>
                    <a:pt x="117894" y="0"/>
                  </a:lnTo>
                  <a:close/>
                </a:path>
                <a:path w="252095" h="366394">
                  <a:moveTo>
                    <a:pt x="178694" y="85369"/>
                  </a:moveTo>
                  <a:lnTo>
                    <a:pt x="159689" y="85369"/>
                  </a:lnTo>
                  <a:lnTo>
                    <a:pt x="163766" y="89446"/>
                  </a:lnTo>
                  <a:lnTo>
                    <a:pt x="163766" y="99504"/>
                  </a:lnTo>
                  <a:lnTo>
                    <a:pt x="159689" y="103581"/>
                  </a:lnTo>
                  <a:lnTo>
                    <a:pt x="188636" y="103581"/>
                  </a:lnTo>
                  <a:lnTo>
                    <a:pt x="183184" y="102120"/>
                  </a:lnTo>
                  <a:lnTo>
                    <a:pt x="178694" y="85369"/>
                  </a:lnTo>
                  <a:close/>
                </a:path>
              </a:pathLst>
            </a:custGeom>
            <a:solidFill>
              <a:srgbClr val="FFFFFF"/>
            </a:solidFill>
          </p:spPr>
          <p:txBody>
            <a:bodyPr wrap="square" lIns="0" tIns="0" rIns="0" bIns="0" rtlCol="0"/>
            <a:lstStyle/>
            <a:p>
              <a:endParaRPr/>
            </a:p>
          </p:txBody>
        </p:sp>
        <p:pic>
          <p:nvPicPr>
            <p:cNvPr id="15" name="object 12">
              <a:extLst>
                <a:ext uri="{FF2B5EF4-FFF2-40B4-BE49-F238E27FC236}">
                  <a16:creationId xmlns:a16="http://schemas.microsoft.com/office/drawing/2014/main" id="{CAB1DC75-AD94-0D27-7B2A-B2CB1C818F4D}"/>
                </a:ext>
              </a:extLst>
            </p:cNvPr>
            <p:cNvPicPr/>
            <p:nvPr/>
          </p:nvPicPr>
          <p:blipFill>
            <a:blip r:embed="rId2" cstate="email">
              <a:extLst>
                <a:ext uri="{28A0092B-C50C-407E-A947-70E740481C1C}">
                  <a14:useLocalDpi xmlns:a14="http://schemas.microsoft.com/office/drawing/2010/main"/>
                </a:ext>
              </a:extLst>
            </a:blip>
            <a:stretch>
              <a:fillRect/>
            </a:stretch>
          </p:blipFill>
          <p:spPr>
            <a:xfrm>
              <a:off x="11889220" y="908366"/>
              <a:ext cx="176060" cy="245427"/>
            </a:xfrm>
            <a:prstGeom prst="rect">
              <a:avLst/>
            </a:prstGeom>
          </p:spPr>
        </p:pic>
      </p:grpSp>
      <p:sp>
        <p:nvSpPr>
          <p:cNvPr id="16" name="Forma libre: forma 15">
            <a:extLst>
              <a:ext uri="{FF2B5EF4-FFF2-40B4-BE49-F238E27FC236}">
                <a16:creationId xmlns:a16="http://schemas.microsoft.com/office/drawing/2014/main" id="{A0DB4210-24CF-4232-84AE-AC0BFE3012A2}"/>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17" name="Marcador de texto 12">
            <a:extLst>
              <a:ext uri="{FF2B5EF4-FFF2-40B4-BE49-F238E27FC236}">
                <a16:creationId xmlns:a16="http://schemas.microsoft.com/office/drawing/2014/main" id="{10E63C21-D3FF-EAD0-D7A6-85C8B2BA68B8}"/>
              </a:ext>
            </a:extLst>
          </p:cNvPr>
          <p:cNvSpPr>
            <a:spLocks noGrp="1"/>
          </p:cNvSpPr>
          <p:nvPr>
            <p:ph type="body" sz="quarter" idx="10" hasCustomPrompt="1"/>
          </p:nvPr>
        </p:nvSpPr>
        <p:spPr>
          <a:xfrm>
            <a:off x="762000" y="311150"/>
            <a:ext cx="8008947" cy="533400"/>
          </a:xfrm>
          <a:prstGeom prst="rect">
            <a:avLst/>
          </a:prstGeom>
        </p:spPr>
        <p:txBody>
          <a:bodyPr/>
          <a:lstStyle>
            <a:lvl1pPr>
              <a:defRPr sz="2400">
                <a:solidFill>
                  <a:srgbClr val="003399"/>
                </a:solidFill>
                <a:latin typeface="Arial" panose="020B0604020202020204" pitchFamily="34" charset="0"/>
                <a:cs typeface="Arial" panose="020B0604020202020204" pitchFamily="34" charset="0"/>
              </a:defRPr>
            </a:lvl1pPr>
          </a:lstStyle>
          <a:p>
            <a:pPr lvl="0"/>
            <a:r>
              <a:rPr lang="es-ES" dirty="0" err="1"/>
              <a:t>Títle</a:t>
            </a:r>
            <a:endParaRPr lang="es-ES" dirty="0"/>
          </a:p>
        </p:txBody>
      </p:sp>
      <p:pic>
        <p:nvPicPr>
          <p:cNvPr id="25" name="Imagen 24" descr="Un dibujo de un animal&#10;&#10;Descripción generada automáticamente con confianza baja">
            <a:extLst>
              <a:ext uri="{FF2B5EF4-FFF2-40B4-BE49-F238E27FC236}">
                <a16:creationId xmlns:a16="http://schemas.microsoft.com/office/drawing/2014/main" id="{4E568042-917F-485C-9CFD-4DFCBFEEA29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85108" y="501057"/>
            <a:ext cx="330692" cy="353498"/>
          </a:xfrm>
          <a:prstGeom prst="rect">
            <a:avLst/>
          </a:prstGeom>
        </p:spPr>
      </p:pic>
      <p:pic>
        <p:nvPicPr>
          <p:cNvPr id="26" name="Imagen 25" descr="Un dibujo de un perro&#10;&#10;Descripción generada automáticamente con confianza media">
            <a:extLst>
              <a:ext uri="{FF2B5EF4-FFF2-40B4-BE49-F238E27FC236}">
                <a16:creationId xmlns:a16="http://schemas.microsoft.com/office/drawing/2014/main" id="{7BC131C9-8852-46AA-B76A-DFD310CB0AC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1776195" y="1054393"/>
            <a:ext cx="339605" cy="234788"/>
          </a:xfrm>
          <a:prstGeom prst="rect">
            <a:avLst/>
          </a:prstGeom>
        </p:spPr>
      </p:pic>
      <p:pic>
        <p:nvPicPr>
          <p:cNvPr id="27" name="Imagen 26" descr="Imagen que contiene dibujo, reloj&#10;&#10;Descripción generada automáticamente">
            <a:extLst>
              <a:ext uri="{FF2B5EF4-FFF2-40B4-BE49-F238E27FC236}">
                <a16:creationId xmlns:a16="http://schemas.microsoft.com/office/drawing/2014/main" id="{F8F4FC5D-FFCE-47F5-AF86-2506BC6ECBB9}"/>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1781795" y="171489"/>
            <a:ext cx="257128" cy="243039"/>
          </a:xfrm>
          <a:prstGeom prst="rect">
            <a:avLst/>
          </a:prstGeom>
        </p:spPr>
      </p:pic>
    </p:spTree>
    <p:extLst>
      <p:ext uri="{BB962C8B-B14F-4D97-AF65-F5344CB8AC3E}">
        <p14:creationId xmlns:p14="http://schemas.microsoft.com/office/powerpoint/2010/main" val="1728556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025168" y="0"/>
            <a:ext cx="1166832" cy="1153793"/>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Imagen 2" descr="Imagen que contiene pasto, exterior, campo, mujer&#10;&#10;Descripción generada automáticamente">
            <a:extLst>
              <a:ext uri="{FF2B5EF4-FFF2-40B4-BE49-F238E27FC236}">
                <a16:creationId xmlns:a16="http://schemas.microsoft.com/office/drawing/2014/main" id="{8977CFEE-62C6-7C94-91D6-7965D0B30C1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086600" y="1153793"/>
            <a:ext cx="5105400" cy="5716906"/>
          </a:xfrm>
          <a:prstGeom prst="rect">
            <a:avLst/>
          </a:prstGeom>
        </p:spPr>
      </p:pic>
      <p:sp>
        <p:nvSpPr>
          <p:cNvPr id="7" name="Rectángulo 6">
            <a:extLst>
              <a:ext uri="{FF2B5EF4-FFF2-40B4-BE49-F238E27FC236}">
                <a16:creationId xmlns:a16="http://schemas.microsoft.com/office/drawing/2014/main" id="{BD1AE618-DCB5-68FE-4E6A-7B73D705451C}"/>
              </a:ext>
            </a:extLst>
          </p:cNvPr>
          <p:cNvSpPr/>
          <p:nvPr userDrawn="1"/>
        </p:nvSpPr>
        <p:spPr>
          <a:xfrm>
            <a:off x="0" y="-1"/>
            <a:ext cx="12192000" cy="1153794"/>
          </a:xfrm>
          <a:prstGeom prst="rect">
            <a:avLst/>
          </a:prstGeom>
          <a:solidFill>
            <a:srgbClr val="2C74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Forma libre: forma 4">
            <a:extLst>
              <a:ext uri="{FF2B5EF4-FFF2-40B4-BE49-F238E27FC236}">
                <a16:creationId xmlns:a16="http://schemas.microsoft.com/office/drawing/2014/main" id="{754B6E11-103C-A390-EC56-999AE803F3D4}"/>
              </a:ext>
            </a:extLst>
          </p:cNvPr>
          <p:cNvSpPr/>
          <p:nvPr userDrawn="1"/>
        </p:nvSpPr>
        <p:spPr>
          <a:xfrm>
            <a:off x="0" y="-1"/>
            <a:ext cx="576897" cy="1153794"/>
          </a:xfrm>
          <a:custGeom>
            <a:avLst/>
            <a:gdLst>
              <a:gd name="connsiteX0" fmla="*/ 0 w 666750"/>
              <a:gd name="connsiteY0" fmla="*/ 0 h 1333500"/>
              <a:gd name="connsiteX1" fmla="*/ 666750 w 666750"/>
              <a:gd name="connsiteY1" fmla="*/ 666750 h 1333500"/>
              <a:gd name="connsiteX2" fmla="*/ 0 w 666750"/>
              <a:gd name="connsiteY2" fmla="*/ 1333500 h 1333500"/>
            </a:gdLst>
            <a:ahLst/>
            <a:cxnLst>
              <a:cxn ang="0">
                <a:pos x="connsiteX0" y="connsiteY0"/>
              </a:cxn>
              <a:cxn ang="0">
                <a:pos x="connsiteX1" y="connsiteY1"/>
              </a:cxn>
              <a:cxn ang="0">
                <a:pos x="connsiteX2" y="connsiteY2"/>
              </a:cxn>
            </a:cxnLst>
            <a:rect l="l" t="t" r="r" b="b"/>
            <a:pathLst>
              <a:path w="666750" h="1333500">
                <a:moveTo>
                  <a:pt x="0" y="0"/>
                </a:moveTo>
                <a:cubicBezTo>
                  <a:pt x="368236" y="0"/>
                  <a:pt x="666750" y="298514"/>
                  <a:pt x="666750" y="666750"/>
                </a:cubicBezTo>
                <a:cubicBezTo>
                  <a:pt x="666750" y="1034986"/>
                  <a:pt x="368236" y="1333500"/>
                  <a:pt x="0" y="1333500"/>
                </a:cubicBezTo>
                <a:close/>
              </a:path>
            </a:pathLst>
          </a:cu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6" name="Marcador de texto 12">
            <a:extLst>
              <a:ext uri="{FF2B5EF4-FFF2-40B4-BE49-F238E27FC236}">
                <a16:creationId xmlns:a16="http://schemas.microsoft.com/office/drawing/2014/main" id="{5681DD34-F154-08FA-5676-118B4E310272}"/>
              </a:ext>
            </a:extLst>
          </p:cNvPr>
          <p:cNvSpPr>
            <a:spLocks noGrp="1"/>
          </p:cNvSpPr>
          <p:nvPr>
            <p:ph type="body" sz="quarter" idx="10" hasCustomPrompt="1"/>
          </p:nvPr>
        </p:nvSpPr>
        <p:spPr>
          <a:xfrm>
            <a:off x="762000" y="311150"/>
            <a:ext cx="9677400" cy="476730"/>
          </a:xfrm>
          <a:prstGeom prst="rect">
            <a:avLst/>
          </a:prstGeom>
        </p:spPr>
        <p:txBody>
          <a:bodyPr/>
          <a:lstStyle>
            <a:lvl1pPr>
              <a:defRPr sz="2400">
                <a:solidFill>
                  <a:schemeClr val="bg1"/>
                </a:solidFill>
                <a:latin typeface="Arial" panose="020B0604020202020204" pitchFamily="34" charset="0"/>
                <a:cs typeface="Arial" panose="020B0604020202020204" pitchFamily="34" charset="0"/>
              </a:defRPr>
            </a:lvl1pPr>
          </a:lstStyle>
          <a:p>
            <a:pPr lvl="0"/>
            <a:r>
              <a:rPr lang="es-ES" dirty="0" err="1"/>
              <a:t>Title</a:t>
            </a:r>
            <a:endParaRPr lang="es-ES" dirty="0"/>
          </a:p>
        </p:txBody>
      </p:sp>
      <p:pic>
        <p:nvPicPr>
          <p:cNvPr id="8" name="Imagen 7" descr="Patrón de fondo&#10;&#10;Descripción generada automáticamente">
            <a:extLst>
              <a:ext uri="{FF2B5EF4-FFF2-40B4-BE49-F238E27FC236}">
                <a16:creationId xmlns:a16="http://schemas.microsoft.com/office/drawing/2014/main" id="{91FA6EA0-FC90-7D39-00F9-8BE0B6BA5BF2}"/>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1025168" y="0"/>
            <a:ext cx="1166832" cy="2216150"/>
          </a:xfrm>
          <a:prstGeom prst="rect">
            <a:avLst/>
          </a:prstGeom>
        </p:spPr>
      </p:pic>
    </p:spTree>
    <p:extLst>
      <p:ext uri="{BB962C8B-B14F-4D97-AF65-F5344CB8AC3E}">
        <p14:creationId xmlns:p14="http://schemas.microsoft.com/office/powerpoint/2010/main" val="37706693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1" r:id="rId1"/>
    <p:sldLayoutId id="2147483662" r:id="rId2"/>
    <p:sldLayoutId id="2147483672" r:id="rId3"/>
    <p:sldLayoutId id="2147483663" r:id="rId4"/>
    <p:sldLayoutId id="2147483664" r:id="rId5"/>
    <p:sldLayoutId id="2147483673" r:id="rId6"/>
    <p:sldLayoutId id="2147483674" r:id="rId7"/>
    <p:sldLayoutId id="2147483665" r:id="rId8"/>
    <p:sldLayoutId id="2147483666" r:id="rId9"/>
    <p:sldLayoutId id="2147483667" r:id="rId10"/>
    <p:sldLayoutId id="2147483668" r:id="rId11"/>
    <p:sldLayoutId id="2147483669" r:id="rId12"/>
    <p:sldLayoutId id="2147483670"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15871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hyperlink" Target="http://ec.europa.eu/health/amr/antimicrobial-resistance_en" TargetMode="External"/><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png"/><Relationship Id="rId18" Type="http://schemas.openxmlformats.org/officeDocument/2006/relationships/image" Target="../media/image67.png"/><Relationship Id="rId3" Type="http://schemas.microsoft.com/office/2017/06/relationships/model3d" Target="../media/model3d1.glb"/><Relationship Id="rId7" Type="http://schemas.openxmlformats.org/officeDocument/2006/relationships/image" Target="../media/image57.png"/><Relationship Id="rId12" Type="http://schemas.microsoft.com/office/2017/06/relationships/model3d" Target="../media/model3d3.glb"/><Relationship Id="rId17" Type="http://schemas.openxmlformats.org/officeDocument/2006/relationships/image" Target="../media/image66.png"/><Relationship Id="rId2" Type="http://schemas.openxmlformats.org/officeDocument/2006/relationships/notesSlide" Target="../notesSlides/notesSlide2.xml"/><Relationship Id="rId16"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56.png"/><Relationship Id="rId11" Type="http://schemas.openxmlformats.org/officeDocument/2006/relationships/image" Target="../media/image61.png"/><Relationship Id="rId5" Type="http://schemas.microsoft.com/office/2017/06/relationships/model3d" Target="../media/model3d2.glb"/><Relationship Id="rId15" Type="http://schemas.openxmlformats.org/officeDocument/2006/relationships/image" Target="../media/image64.png"/><Relationship Id="rId10" Type="http://schemas.openxmlformats.org/officeDocument/2006/relationships/image" Target="../media/image60.png"/><Relationship Id="rId19" Type="http://schemas.openxmlformats.org/officeDocument/2006/relationships/image" Target="../media/image68.png"/><Relationship Id="rId4" Type="http://schemas.openxmlformats.org/officeDocument/2006/relationships/image" Target="../media/image55.png"/><Relationship Id="rId9" Type="http://schemas.openxmlformats.org/officeDocument/2006/relationships/image" Target="../media/image59.png"/><Relationship Id="rId14" Type="http://schemas.openxmlformats.org/officeDocument/2006/relationships/image" Target="../media/image63.png"/></Relationships>
</file>

<file path=ppt/slides/_rels/slide9.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FCA7E40-6B2B-9773-C96F-35BFBF3437D7}"/>
              </a:ext>
            </a:extLst>
          </p:cNvPr>
          <p:cNvSpPr>
            <a:spLocks noGrp="1"/>
          </p:cNvSpPr>
          <p:nvPr>
            <p:ph type="body" sz="quarter" idx="10"/>
          </p:nvPr>
        </p:nvSpPr>
        <p:spPr/>
        <p:txBody>
          <a:bodyPr/>
          <a:lstStyle/>
          <a:p>
            <a:pPr marL="0" indent="0">
              <a:buNone/>
            </a:pPr>
            <a:r>
              <a:rPr lang="et-EE" sz="3600" b="1" dirty="0">
                <a:latin typeface="EC Square Sans Pro" panose="020B0506040000020004" pitchFamily="34" charset="0"/>
              </a:rPr>
              <a:t>EESTI</a:t>
            </a:r>
          </a:p>
        </p:txBody>
      </p:sp>
      <p:sp>
        <p:nvSpPr>
          <p:cNvPr id="4" name="Marcador de texto 2">
            <a:extLst>
              <a:ext uri="{FF2B5EF4-FFF2-40B4-BE49-F238E27FC236}">
                <a16:creationId xmlns:a16="http://schemas.microsoft.com/office/drawing/2014/main" id="{5297E28E-6E30-A09C-AB2B-82992ED837B7}"/>
              </a:ext>
            </a:extLst>
          </p:cNvPr>
          <p:cNvSpPr>
            <a:spLocks noGrp="1"/>
          </p:cNvSpPr>
          <p:nvPr>
            <p:ph type="body" sz="quarter" idx="11"/>
          </p:nvPr>
        </p:nvSpPr>
        <p:spPr>
          <a:xfrm>
            <a:off x="381000" y="6402744"/>
            <a:ext cx="2971800" cy="371080"/>
          </a:xfrm>
        </p:spPr>
        <p:txBody>
          <a:bodyPr/>
          <a:lstStyle/>
          <a:p>
            <a:pPr marL="0" indent="0">
              <a:buNone/>
            </a:pPr>
            <a:r>
              <a:rPr lang="et-EE" b="1" dirty="0">
                <a:latin typeface="EC Square Sans Pro" panose="020B0506040000020004" pitchFamily="34" charset="0"/>
              </a:rPr>
              <a:t>10.-11. aprill 2024</a:t>
            </a:r>
          </a:p>
        </p:txBody>
      </p:sp>
    </p:spTree>
    <p:extLst>
      <p:ext uri="{BB962C8B-B14F-4D97-AF65-F5344CB8AC3E}">
        <p14:creationId xmlns:p14="http://schemas.microsoft.com/office/powerpoint/2010/main" val="24998533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D6F110D-1615-41F7-8B60-0F0BEF82FB14}"/>
              </a:ext>
            </a:extLst>
          </p:cNvPr>
          <p:cNvSpPr>
            <a:spLocks noGrp="1"/>
          </p:cNvSpPr>
          <p:nvPr>
            <p:ph type="body" sz="quarter" idx="10"/>
          </p:nvPr>
        </p:nvSpPr>
        <p:spPr>
          <a:xfrm>
            <a:off x="762000" y="311150"/>
            <a:ext cx="8763000" cy="533400"/>
          </a:xfrm>
        </p:spPr>
        <p:txBody>
          <a:bodyPr/>
          <a:lstStyle/>
          <a:p>
            <a:pPr marL="263525" indent="-263525"/>
            <a:r>
              <a:rPr lang="et-EE" sz="2400" dirty="0">
                <a:solidFill>
                  <a:srgbClr val="002060"/>
                </a:solidFill>
                <a:latin typeface="EC Square Sans Pro" panose="020B0506040000020004" pitchFamily="34" charset="0"/>
              </a:rPr>
              <a:t>4. </a:t>
            </a:r>
            <a:r>
              <a:rPr lang="fi-FI" sz="2400" dirty="0" err="1">
                <a:solidFill>
                  <a:srgbClr val="002060"/>
                </a:solidFill>
                <a:latin typeface="EC Square Sans Pro" panose="020B0506040000020004" pitchFamily="34" charset="0"/>
              </a:rPr>
              <a:t>ELi</a:t>
            </a:r>
            <a:r>
              <a:rPr lang="fi-FI" sz="2400" dirty="0">
                <a:solidFill>
                  <a:srgbClr val="002060"/>
                </a:solidFill>
                <a:latin typeface="EC Square Sans Pro" panose="020B0506040000020004" pitchFamily="34" charset="0"/>
              </a:rPr>
              <a:t> </a:t>
            </a:r>
            <a:r>
              <a:rPr lang="fi-FI" sz="2400" dirty="0" err="1">
                <a:solidFill>
                  <a:srgbClr val="002060"/>
                </a:solidFill>
                <a:latin typeface="EC Square Sans Pro" panose="020B0506040000020004" pitchFamily="34" charset="0"/>
              </a:rPr>
              <a:t>veterinaarravimite</a:t>
            </a:r>
            <a:r>
              <a:rPr lang="fi-FI" sz="2400" dirty="0">
                <a:solidFill>
                  <a:srgbClr val="002060"/>
                </a:solidFill>
                <a:latin typeface="EC Square Sans Pro" panose="020B0506040000020004" pitchFamily="34" charset="0"/>
              </a:rPr>
              <a:t> ja </a:t>
            </a:r>
            <a:r>
              <a:rPr lang="fi-FI" sz="2400" dirty="0" err="1">
                <a:solidFill>
                  <a:srgbClr val="002060"/>
                </a:solidFill>
                <a:latin typeface="EC Square Sans Pro" panose="020B0506040000020004" pitchFamily="34" charset="0"/>
              </a:rPr>
              <a:t>ravimsööda</a:t>
            </a:r>
            <a:r>
              <a:rPr lang="fi-FI" sz="2400" dirty="0">
                <a:solidFill>
                  <a:srgbClr val="002060"/>
                </a:solidFill>
                <a:latin typeface="EC Square Sans Pro" panose="020B0506040000020004" pitchFamily="34" charset="0"/>
              </a:rPr>
              <a:t> </a:t>
            </a:r>
            <a:r>
              <a:rPr lang="fi-FI" sz="2400" dirty="0" err="1">
                <a:solidFill>
                  <a:srgbClr val="002060"/>
                </a:solidFill>
                <a:latin typeface="EC Square Sans Pro" panose="020B0506040000020004" pitchFamily="34" charset="0"/>
              </a:rPr>
              <a:t>raamistik</a:t>
            </a:r>
            <a:endParaRPr lang="en-GB" dirty="0"/>
          </a:p>
        </p:txBody>
      </p:sp>
      <p:sp>
        <p:nvSpPr>
          <p:cNvPr id="6" name="Rectángulo redondeado 13">
            <a:extLst>
              <a:ext uri="{FF2B5EF4-FFF2-40B4-BE49-F238E27FC236}">
                <a16:creationId xmlns:a16="http://schemas.microsoft.com/office/drawing/2014/main" id="{7BB00CA2-36EA-4098-ACE2-7D5A391017AD}"/>
              </a:ext>
            </a:extLst>
          </p:cNvPr>
          <p:cNvSpPr/>
          <p:nvPr/>
        </p:nvSpPr>
        <p:spPr>
          <a:xfrm>
            <a:off x="0" y="1377950"/>
            <a:ext cx="12192000"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71A5793A-350F-438B-B8B9-FAF0FC93B2DA}"/>
              </a:ext>
            </a:extLst>
          </p:cNvPr>
          <p:cNvSpPr txBox="1"/>
          <p:nvPr/>
        </p:nvSpPr>
        <p:spPr>
          <a:xfrm>
            <a:off x="19050" y="1493635"/>
            <a:ext cx="11441480" cy="830997"/>
          </a:xfrm>
          <a:prstGeom prst="rect">
            <a:avLst/>
          </a:prstGeom>
          <a:noFill/>
        </p:spPr>
        <p:txBody>
          <a:bodyPr wrap="square" rtlCol="0">
            <a:spAutoFit/>
          </a:bodyPr>
          <a:lstStyle/>
          <a:p>
            <a:pPr algn="ctr"/>
            <a:r>
              <a:rPr lang="et-EE" sz="2400" b="1" dirty="0">
                <a:solidFill>
                  <a:schemeClr val="bg1"/>
                </a:solidFill>
                <a:latin typeface="EC Square Sans Pro" panose="020B0506040000020004" pitchFamily="34" charset="0"/>
              </a:rPr>
              <a:t>määrus (EL) 2019/6, </a:t>
            </a:r>
            <a:r>
              <a:rPr lang="et-EE" sz="2400" dirty="0">
                <a:solidFill>
                  <a:schemeClr val="bg1"/>
                </a:solidFill>
                <a:latin typeface="EC Square Sans Pro" panose="020B0506040000020004" pitchFamily="34" charset="0"/>
              </a:rPr>
              <a:t>mis käsitleb </a:t>
            </a:r>
            <a:r>
              <a:rPr lang="et-EE" sz="2400" b="1" dirty="0">
                <a:solidFill>
                  <a:schemeClr val="bg1"/>
                </a:solidFill>
                <a:latin typeface="EC Square Sans Pro" panose="020B0506040000020004" pitchFamily="34" charset="0"/>
              </a:rPr>
              <a:t>veterinaarravimeid</a:t>
            </a:r>
            <a:br>
              <a:rPr lang="et-EE" sz="2400" b="1" dirty="0">
                <a:solidFill>
                  <a:schemeClr val="bg1"/>
                </a:solidFill>
              </a:rPr>
            </a:br>
            <a:endParaRPr lang="et-EE" sz="2400" b="1" dirty="0">
              <a:solidFill>
                <a:schemeClr val="bg1"/>
              </a:solidFill>
            </a:endParaRPr>
          </a:p>
        </p:txBody>
      </p:sp>
      <p:sp>
        <p:nvSpPr>
          <p:cNvPr id="4" name="Rectángulo 3">
            <a:extLst>
              <a:ext uri="{FF2B5EF4-FFF2-40B4-BE49-F238E27FC236}">
                <a16:creationId xmlns:a16="http://schemas.microsoft.com/office/drawing/2014/main" id="{D588E113-3114-4B57-ADF6-E17A89A23322}"/>
              </a:ext>
            </a:extLst>
          </p:cNvPr>
          <p:cNvSpPr/>
          <p:nvPr/>
        </p:nvSpPr>
        <p:spPr>
          <a:xfrm>
            <a:off x="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t-EE" sz="2400" dirty="0">
                <a:solidFill>
                  <a:srgbClr val="002060"/>
                </a:solidFill>
                <a:latin typeface="EC Square Sans Pro" panose="020B0506040000020004" pitchFamily="34" charset="0"/>
                <a:ea typeface="Montserrat" charset="0"/>
                <a:cs typeface="Montserrat" charset="0"/>
              </a:rPr>
              <a:t>Veterinaarravimeid kasutatakse vastavalt </a:t>
            </a:r>
            <a:r>
              <a:rPr lang="et-EE" sz="2400" b="1" dirty="0">
                <a:solidFill>
                  <a:srgbClr val="003399"/>
                </a:solidFill>
                <a:latin typeface="EC Square Sans Pro" panose="020B0506040000020004" pitchFamily="34" charset="0"/>
                <a:ea typeface="Montserrat" charset="0"/>
                <a:cs typeface="Montserrat" charset="0"/>
              </a:rPr>
              <a:t>müügiloa tingimused</a:t>
            </a:r>
            <a:r>
              <a:rPr lang="en-US" sz="2400" b="1" dirty="0">
                <a:solidFill>
                  <a:srgbClr val="003399"/>
                </a:solidFill>
                <a:latin typeface="EC Square Sans Pro" panose="020B0506040000020004" pitchFamily="34" charset="0"/>
                <a:ea typeface="Montserrat" charset="0"/>
                <a:cs typeface="Montserrat" charset="0"/>
              </a:rPr>
              <a:t>.</a:t>
            </a:r>
            <a:endParaRPr lang="et-EE" sz="2400" b="1" dirty="0">
              <a:solidFill>
                <a:schemeClr val="bg1"/>
              </a:solidFill>
              <a:latin typeface="EC Square Sans Pro" panose="020B0506040000020004" pitchFamily="34" charset="0"/>
              <a:ea typeface="Montserrat" charset="0"/>
              <a:cs typeface="Montserrat" charset="0"/>
            </a:endParaRPr>
          </a:p>
        </p:txBody>
      </p:sp>
      <p:sp>
        <p:nvSpPr>
          <p:cNvPr id="8" name="Rectángulo 7">
            <a:extLst>
              <a:ext uri="{FF2B5EF4-FFF2-40B4-BE49-F238E27FC236}">
                <a16:creationId xmlns:a16="http://schemas.microsoft.com/office/drawing/2014/main" id="{B82AA52A-2426-4FD9-857D-26DB0489176A}"/>
              </a:ext>
            </a:extLst>
          </p:cNvPr>
          <p:cNvSpPr/>
          <p:nvPr/>
        </p:nvSpPr>
        <p:spPr>
          <a:xfrm>
            <a:off x="6197600"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t-EE" sz="2400" b="1" dirty="0">
                <a:solidFill>
                  <a:srgbClr val="003399"/>
                </a:solidFill>
                <a:latin typeface="EC Square Sans Pro" panose="020B0506040000020004" pitchFamily="34" charset="0"/>
              </a:rPr>
              <a:t>Ainult inimestele </a:t>
            </a:r>
            <a:r>
              <a:rPr lang="et-EE" sz="2400" b="1" dirty="0">
                <a:solidFill>
                  <a:srgbClr val="003399"/>
                </a:solidFill>
              </a:rPr>
              <a:t>reserveeritud</a:t>
            </a:r>
            <a:r>
              <a:rPr lang="et-EE" sz="2400" dirty="0">
                <a:solidFill>
                  <a:srgbClr val="002060"/>
                </a:solidFill>
              </a:rPr>
              <a:t>* antimikroobsete ainete loetelu</a:t>
            </a:r>
          </a:p>
        </p:txBody>
      </p:sp>
      <p:sp>
        <p:nvSpPr>
          <p:cNvPr id="9" name="Rectángulo 8">
            <a:extLst>
              <a:ext uri="{FF2B5EF4-FFF2-40B4-BE49-F238E27FC236}">
                <a16:creationId xmlns:a16="http://schemas.microsoft.com/office/drawing/2014/main" id="{4CF66E4B-4CF6-482C-9A7E-40F15E8847C4}"/>
              </a:ext>
            </a:extLst>
          </p:cNvPr>
          <p:cNvSpPr/>
          <p:nvPr/>
        </p:nvSpPr>
        <p:spPr>
          <a:xfrm>
            <a:off x="9296401" y="259715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t-EE" sz="2400" dirty="0">
                <a:solidFill>
                  <a:srgbClr val="002060"/>
                </a:solidFill>
                <a:latin typeface="EC Square Sans Pro" panose="020B0506040000020004" pitchFamily="34" charset="0"/>
              </a:rPr>
              <a:t>Liikmesriikide kohustus </a:t>
            </a:r>
            <a:r>
              <a:rPr lang="et-EE" sz="2400" b="1" dirty="0">
                <a:solidFill>
                  <a:srgbClr val="003399"/>
                </a:solidFill>
                <a:latin typeface="EC Square Sans Pro" panose="020B0506040000020004" pitchFamily="34" charset="0"/>
              </a:rPr>
              <a:t>koguda andmeid mikroobivastaste ainete müügi ja kasutamise kohta</a:t>
            </a:r>
          </a:p>
        </p:txBody>
      </p:sp>
      <p:pic>
        <p:nvPicPr>
          <p:cNvPr id="17" name="Gráfico 16" descr="Aguja con relleno sólido">
            <a:extLst>
              <a:ext uri="{FF2B5EF4-FFF2-40B4-BE49-F238E27FC236}">
                <a16:creationId xmlns:a16="http://schemas.microsoft.com/office/drawing/2014/main" id="{3BDC9485-0094-4EFF-8575-C8E6BC54209E}"/>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44200" y="1377950"/>
            <a:ext cx="587570" cy="587570"/>
          </a:xfrm>
          <a:prstGeom prst="rect">
            <a:avLst/>
          </a:prstGeom>
        </p:spPr>
      </p:pic>
      <p:sp>
        <p:nvSpPr>
          <p:cNvPr id="10" name="Rectángulo 9">
            <a:extLst>
              <a:ext uri="{FF2B5EF4-FFF2-40B4-BE49-F238E27FC236}">
                <a16:creationId xmlns:a16="http://schemas.microsoft.com/office/drawing/2014/main" id="{8C714553-9698-4F42-B238-F625AD217C3C}"/>
              </a:ext>
            </a:extLst>
          </p:cNvPr>
          <p:cNvSpPr/>
          <p:nvPr/>
        </p:nvSpPr>
        <p:spPr>
          <a:xfrm>
            <a:off x="3098799" y="2616200"/>
            <a:ext cx="2895600" cy="3276600"/>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t-EE" sz="2000" dirty="0">
                <a:solidFill>
                  <a:srgbClr val="002060"/>
                </a:solidFill>
                <a:latin typeface="EC Square Sans Pro" panose="020B0506040000020004" pitchFamily="34" charset="0"/>
              </a:rPr>
              <a:t>Kõik veterinaar</a:t>
            </a:r>
            <a:r>
              <a:rPr lang="et-EE" sz="2000" b="1" dirty="0">
                <a:solidFill>
                  <a:srgbClr val="003399"/>
                </a:solidFill>
                <a:latin typeface="EC Square Sans Pro" panose="020B0506040000020004" pitchFamily="34" charset="0"/>
              </a:rPr>
              <a:t>retseptid </a:t>
            </a:r>
            <a:r>
              <a:rPr lang="et-EE" sz="2000" dirty="0">
                <a:solidFill>
                  <a:srgbClr val="002060"/>
                </a:solidFill>
                <a:latin typeface="EC Square Sans Pro" panose="020B0506040000020004" pitchFamily="34" charset="0"/>
              </a:rPr>
              <a:t>peaks väljastatama üksnes pärast veterinaararsti tehtud </a:t>
            </a:r>
            <a:r>
              <a:rPr lang="et-EE" sz="2000" b="1" dirty="0">
                <a:solidFill>
                  <a:srgbClr val="002060"/>
                </a:solidFill>
                <a:latin typeface="EC Square Sans Pro" panose="020B0506040000020004" pitchFamily="34" charset="0"/>
              </a:rPr>
              <a:t>kliinilist läbivaatust</a:t>
            </a:r>
            <a:r>
              <a:rPr lang="et-EE" sz="2000" dirty="0">
                <a:solidFill>
                  <a:srgbClr val="002060"/>
                </a:solidFill>
                <a:latin typeface="EC Square Sans Pro" panose="020B0506040000020004" pitchFamily="34" charset="0"/>
              </a:rPr>
              <a:t> või muud nõuetekohast terviseseisundi hindamist</a:t>
            </a:r>
          </a:p>
        </p:txBody>
      </p:sp>
      <p:sp>
        <p:nvSpPr>
          <p:cNvPr id="3" name="CuadroTexto 2">
            <a:extLst>
              <a:ext uri="{FF2B5EF4-FFF2-40B4-BE49-F238E27FC236}">
                <a16:creationId xmlns:a16="http://schemas.microsoft.com/office/drawing/2014/main" id="{E932E65C-AEA4-4E48-9B43-919CE68E4672}"/>
              </a:ext>
            </a:extLst>
          </p:cNvPr>
          <p:cNvSpPr txBox="1"/>
          <p:nvPr/>
        </p:nvSpPr>
        <p:spPr>
          <a:xfrm>
            <a:off x="0" y="6483350"/>
            <a:ext cx="12192000" cy="400110"/>
          </a:xfrm>
          <a:prstGeom prst="rect">
            <a:avLst/>
          </a:prstGeom>
          <a:noFill/>
        </p:spPr>
        <p:txBody>
          <a:bodyPr wrap="square" rtlCol="0">
            <a:spAutoFit/>
          </a:bodyPr>
          <a:lstStyle/>
          <a:p>
            <a:r>
              <a:rPr lang="et-EE" sz="1000" i="0" u="none" strike="noStrike" baseline="0">
                <a:solidFill>
                  <a:srgbClr val="003399"/>
                </a:solidFill>
                <a:latin typeface="EC Square Sans Pro" panose="020B0506040000020004" pitchFamily="34" charset="0"/>
              </a:rPr>
              <a:t>Komisjoni rakendusmäärus (EL) 2022/1255, 19. juuli 2022, millega määratakse mikroobivastased ained või nende rühmad, mis on ette nähtud üksnes teatavate nakkuste raviks inimestel, vastavalt Euroopa Parlamendi ja nõukogu määrusele (EL) 2019/6 </a:t>
            </a:r>
          </a:p>
        </p:txBody>
      </p:sp>
    </p:spTree>
    <p:extLst>
      <p:ext uri="{BB962C8B-B14F-4D97-AF65-F5344CB8AC3E}">
        <p14:creationId xmlns:p14="http://schemas.microsoft.com/office/powerpoint/2010/main" val="265263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D6F110D-1615-41F7-8B60-0F0BEF82FB14}"/>
              </a:ext>
            </a:extLst>
          </p:cNvPr>
          <p:cNvSpPr>
            <a:spLocks noGrp="1"/>
          </p:cNvSpPr>
          <p:nvPr>
            <p:ph type="body" sz="quarter" idx="10"/>
          </p:nvPr>
        </p:nvSpPr>
        <p:spPr>
          <a:xfrm>
            <a:off x="762000" y="311150"/>
            <a:ext cx="8763000" cy="533400"/>
          </a:xfrm>
        </p:spPr>
        <p:txBody>
          <a:bodyPr/>
          <a:lstStyle/>
          <a:p>
            <a:pPr marL="263525" indent="-263525"/>
            <a:r>
              <a:rPr lang="et-EE" sz="2400" dirty="0">
                <a:solidFill>
                  <a:srgbClr val="002060"/>
                </a:solidFill>
                <a:latin typeface="EC Square Sans Pro" panose="020B0506040000020004" pitchFamily="34" charset="0"/>
              </a:rPr>
              <a:t>4. </a:t>
            </a:r>
            <a:r>
              <a:rPr lang="fi-FI" sz="2400" dirty="0" err="1">
                <a:solidFill>
                  <a:srgbClr val="002060"/>
                </a:solidFill>
                <a:latin typeface="EC Square Sans Pro" panose="020B0506040000020004" pitchFamily="34" charset="0"/>
              </a:rPr>
              <a:t>ELi</a:t>
            </a:r>
            <a:r>
              <a:rPr lang="fi-FI" sz="2400" dirty="0">
                <a:solidFill>
                  <a:srgbClr val="002060"/>
                </a:solidFill>
                <a:latin typeface="EC Square Sans Pro" panose="020B0506040000020004" pitchFamily="34" charset="0"/>
              </a:rPr>
              <a:t> </a:t>
            </a:r>
            <a:r>
              <a:rPr lang="fi-FI" sz="2400" dirty="0" err="1">
                <a:solidFill>
                  <a:srgbClr val="002060"/>
                </a:solidFill>
                <a:latin typeface="EC Square Sans Pro" panose="020B0506040000020004" pitchFamily="34" charset="0"/>
              </a:rPr>
              <a:t>veterinaarravimite</a:t>
            </a:r>
            <a:r>
              <a:rPr lang="fi-FI" sz="2400" dirty="0">
                <a:solidFill>
                  <a:srgbClr val="002060"/>
                </a:solidFill>
                <a:latin typeface="EC Square Sans Pro" panose="020B0506040000020004" pitchFamily="34" charset="0"/>
              </a:rPr>
              <a:t> ja </a:t>
            </a:r>
            <a:r>
              <a:rPr lang="fi-FI" sz="2400" dirty="0" err="1">
                <a:solidFill>
                  <a:srgbClr val="002060"/>
                </a:solidFill>
                <a:latin typeface="EC Square Sans Pro" panose="020B0506040000020004" pitchFamily="34" charset="0"/>
              </a:rPr>
              <a:t>ravimsööda</a:t>
            </a:r>
            <a:r>
              <a:rPr lang="fi-FI" sz="2400" dirty="0">
                <a:solidFill>
                  <a:srgbClr val="002060"/>
                </a:solidFill>
                <a:latin typeface="EC Square Sans Pro" panose="020B0506040000020004" pitchFamily="34" charset="0"/>
              </a:rPr>
              <a:t> </a:t>
            </a:r>
            <a:r>
              <a:rPr lang="fi-FI" sz="2400" dirty="0" err="1">
                <a:solidFill>
                  <a:srgbClr val="002060"/>
                </a:solidFill>
                <a:latin typeface="EC Square Sans Pro" panose="020B0506040000020004" pitchFamily="34" charset="0"/>
              </a:rPr>
              <a:t>raamistik</a:t>
            </a:r>
            <a:endParaRPr lang="en-GB" dirty="0"/>
          </a:p>
        </p:txBody>
      </p:sp>
      <p:sp>
        <p:nvSpPr>
          <p:cNvPr id="8" name="Rectángulo redondeado 13">
            <a:extLst>
              <a:ext uri="{FF2B5EF4-FFF2-40B4-BE49-F238E27FC236}">
                <a16:creationId xmlns:a16="http://schemas.microsoft.com/office/drawing/2014/main" id="{80340A44-7A77-4C88-8B48-9D6F88BFB5C4}"/>
              </a:ext>
            </a:extLst>
          </p:cNvPr>
          <p:cNvSpPr/>
          <p:nvPr/>
        </p:nvSpPr>
        <p:spPr>
          <a:xfrm>
            <a:off x="0" y="1378012"/>
            <a:ext cx="12192000"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11" name="CuadroTexto 10">
            <a:extLst>
              <a:ext uri="{FF2B5EF4-FFF2-40B4-BE49-F238E27FC236}">
                <a16:creationId xmlns:a16="http://schemas.microsoft.com/office/drawing/2014/main" id="{EBD4C8FE-7C1F-44E6-9E7E-2FC368BB4227}"/>
              </a:ext>
            </a:extLst>
          </p:cNvPr>
          <p:cNvSpPr txBox="1"/>
          <p:nvPr/>
        </p:nvSpPr>
        <p:spPr>
          <a:xfrm>
            <a:off x="220980" y="1539912"/>
            <a:ext cx="10972800" cy="461665"/>
          </a:xfrm>
          <a:prstGeom prst="rect">
            <a:avLst/>
          </a:prstGeom>
          <a:noFill/>
        </p:spPr>
        <p:txBody>
          <a:bodyPr wrap="square">
            <a:spAutoFit/>
          </a:bodyPr>
          <a:lstStyle/>
          <a:p>
            <a:pPr algn="ctr"/>
            <a:r>
              <a:rPr lang="et-EE" sz="2400" b="1" dirty="0">
                <a:solidFill>
                  <a:schemeClr val="bg1"/>
                </a:solidFill>
                <a:latin typeface="EC Square Sans Pro" panose="020B0506040000020004" pitchFamily="34" charset="0"/>
              </a:rPr>
              <a:t>määrus (EL) 2019/4</a:t>
            </a:r>
            <a:r>
              <a:rPr lang="et-EE" sz="2400" dirty="0">
                <a:solidFill>
                  <a:schemeClr val="bg1"/>
                </a:solidFill>
                <a:latin typeface="EC Square Sans Pro" panose="020B0506040000020004" pitchFamily="34" charset="0"/>
              </a:rPr>
              <a:t>, mis käsitleb </a:t>
            </a:r>
            <a:r>
              <a:rPr lang="et-EE" sz="2400" b="1" dirty="0">
                <a:solidFill>
                  <a:schemeClr val="bg1"/>
                </a:solidFill>
                <a:latin typeface="EC Square Sans Pro" panose="020B0506040000020004" pitchFamily="34" charset="0"/>
              </a:rPr>
              <a:t>ravimsööta</a:t>
            </a:r>
          </a:p>
        </p:txBody>
      </p:sp>
      <p:pic>
        <p:nvPicPr>
          <p:cNvPr id="12" name="Gráfico 11" descr="Medicina con relleno sólido">
            <a:extLst>
              <a:ext uri="{FF2B5EF4-FFF2-40B4-BE49-F238E27FC236}">
                <a16:creationId xmlns:a16="http://schemas.microsoft.com/office/drawing/2014/main" id="{99FEB681-FF7F-4CDE-B37C-4BEB7BEEB77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06000" y="1461274"/>
            <a:ext cx="609600" cy="609600"/>
          </a:xfrm>
          <a:prstGeom prst="rect">
            <a:avLst/>
          </a:prstGeom>
        </p:spPr>
      </p:pic>
      <p:sp>
        <p:nvSpPr>
          <p:cNvPr id="13" name="Rectángulo 12">
            <a:extLst>
              <a:ext uri="{FF2B5EF4-FFF2-40B4-BE49-F238E27FC236}">
                <a16:creationId xmlns:a16="http://schemas.microsoft.com/office/drawing/2014/main" id="{F999B40C-5FBD-4070-B614-8D80A041FA41}"/>
              </a:ext>
            </a:extLst>
          </p:cNvPr>
          <p:cNvSpPr/>
          <p:nvPr/>
        </p:nvSpPr>
        <p:spPr>
          <a:xfrm>
            <a:off x="457200" y="2807117"/>
            <a:ext cx="3428999" cy="3048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t-EE" sz="2400" b="1">
                <a:solidFill>
                  <a:srgbClr val="002060"/>
                </a:solidFill>
                <a:latin typeface="EC Square Sans Pro" panose="020B0506040000020004" pitchFamily="34" charset="0"/>
              </a:rPr>
              <a:t>Keeld</a:t>
            </a:r>
            <a:r>
              <a:rPr lang="et-EE" sz="2400">
                <a:solidFill>
                  <a:srgbClr val="002060"/>
                </a:solidFill>
                <a:latin typeface="EC Square Sans Pro" panose="020B0506040000020004" pitchFamily="34" charset="0"/>
              </a:rPr>
              <a:t> kasutada antibiootikumidega ravimsööta </a:t>
            </a:r>
            <a:r>
              <a:rPr lang="et-EE" sz="2400" b="1">
                <a:solidFill>
                  <a:srgbClr val="002060"/>
                </a:solidFill>
                <a:latin typeface="EC Square Sans Pro" panose="020B0506040000020004" pitchFamily="34" charset="0"/>
              </a:rPr>
              <a:t>ennetavaks raviks või kasvu soodustavate ainetena</a:t>
            </a:r>
          </a:p>
        </p:txBody>
      </p:sp>
      <p:sp>
        <p:nvSpPr>
          <p:cNvPr id="14" name="Rectángulo 13">
            <a:extLst>
              <a:ext uri="{FF2B5EF4-FFF2-40B4-BE49-F238E27FC236}">
                <a16:creationId xmlns:a16="http://schemas.microsoft.com/office/drawing/2014/main" id="{892A63BC-F733-4BC7-9DB1-63AAC45C99A6}"/>
              </a:ext>
            </a:extLst>
          </p:cNvPr>
          <p:cNvSpPr/>
          <p:nvPr/>
        </p:nvSpPr>
        <p:spPr>
          <a:xfrm>
            <a:off x="4343401" y="2807117"/>
            <a:ext cx="3428999" cy="3048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l">
              <a:spcBef>
                <a:spcPts val="600"/>
              </a:spcBef>
              <a:spcAft>
                <a:spcPts val="600"/>
              </a:spcAft>
            </a:pPr>
            <a:r>
              <a:rPr lang="et-EE" sz="2400" dirty="0">
                <a:solidFill>
                  <a:srgbClr val="002060"/>
                </a:solidFill>
                <a:latin typeface="EC Square Sans Pro"/>
              </a:rPr>
              <a:t>Nõue väljastada</a:t>
            </a:r>
            <a:r>
              <a:rPr lang="et-EE" sz="2400" b="1" dirty="0">
                <a:solidFill>
                  <a:srgbClr val="002060"/>
                </a:solidFill>
                <a:latin typeface="EC Square Sans Pro"/>
              </a:rPr>
              <a:t> ravimsööda veterinaarretsept</a:t>
            </a:r>
            <a:r>
              <a:rPr lang="et-EE" sz="2400" dirty="0">
                <a:solidFill>
                  <a:srgbClr val="002060"/>
                </a:solidFill>
                <a:latin typeface="EC Square Sans Pro"/>
              </a:rPr>
              <a:t> üksnes </a:t>
            </a:r>
            <a:r>
              <a:rPr lang="et-EE" sz="2400" b="1" dirty="0">
                <a:solidFill>
                  <a:srgbClr val="002060"/>
                </a:solidFill>
                <a:latin typeface="EC Square Sans Pro"/>
              </a:rPr>
              <a:t>diagnoositud</a:t>
            </a:r>
            <a:r>
              <a:rPr lang="et-EE" sz="2400" dirty="0">
                <a:solidFill>
                  <a:srgbClr val="002060"/>
                </a:solidFill>
                <a:latin typeface="EC Square Sans Pro"/>
              </a:rPr>
              <a:t> haiguse jaoks.</a:t>
            </a:r>
          </a:p>
        </p:txBody>
      </p:sp>
      <p:sp>
        <p:nvSpPr>
          <p:cNvPr id="15" name="Rectángulo 14">
            <a:extLst>
              <a:ext uri="{FF2B5EF4-FFF2-40B4-BE49-F238E27FC236}">
                <a16:creationId xmlns:a16="http://schemas.microsoft.com/office/drawing/2014/main" id="{72EEE05D-BF91-43A3-BAB4-DB3C61EA130D}"/>
              </a:ext>
            </a:extLst>
          </p:cNvPr>
          <p:cNvSpPr/>
          <p:nvPr/>
        </p:nvSpPr>
        <p:spPr>
          <a:xfrm>
            <a:off x="8229601" y="2807117"/>
            <a:ext cx="3428999" cy="304800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a:spcBef>
                <a:spcPts val="600"/>
              </a:spcBef>
              <a:spcAft>
                <a:spcPts val="600"/>
              </a:spcAft>
              <a:buClrTx/>
            </a:pPr>
            <a:r>
              <a:rPr lang="et-EE" sz="2400" dirty="0">
                <a:solidFill>
                  <a:srgbClr val="002060"/>
                </a:solidFill>
                <a:latin typeface="EC Square Sans Pro" panose="020B0506040000020004" pitchFamily="34" charset="0"/>
              </a:rPr>
              <a:t>Ravi kestuse ja retsepti kehtivuse </a:t>
            </a:r>
            <a:r>
              <a:rPr lang="et-EE" sz="2400" b="1" dirty="0">
                <a:solidFill>
                  <a:srgbClr val="002060"/>
                </a:solidFill>
                <a:latin typeface="EC Square Sans Pro" panose="020B0506040000020004" pitchFamily="34" charset="0"/>
              </a:rPr>
              <a:t>piirang</a:t>
            </a:r>
          </a:p>
        </p:txBody>
      </p:sp>
    </p:spTree>
    <p:extLst>
      <p:ext uri="{BB962C8B-B14F-4D97-AF65-F5344CB8AC3E}">
        <p14:creationId xmlns:p14="http://schemas.microsoft.com/office/powerpoint/2010/main" val="4689025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FD6F110D-1615-41F7-8B60-0F0BEF82FB14}"/>
              </a:ext>
            </a:extLst>
          </p:cNvPr>
          <p:cNvSpPr>
            <a:spLocks noGrp="1"/>
          </p:cNvSpPr>
          <p:nvPr>
            <p:ph type="body" sz="quarter" idx="10"/>
          </p:nvPr>
        </p:nvSpPr>
        <p:spPr>
          <a:xfrm>
            <a:off x="762000" y="311150"/>
            <a:ext cx="8763000" cy="533400"/>
          </a:xfrm>
        </p:spPr>
        <p:txBody>
          <a:bodyPr/>
          <a:lstStyle/>
          <a:p>
            <a:pPr marL="263525" indent="-263525"/>
            <a:r>
              <a:rPr lang="et-EE" sz="2400" dirty="0">
                <a:solidFill>
                  <a:srgbClr val="002060"/>
                </a:solidFill>
                <a:latin typeface="EC Square Sans Pro" panose="020B0506040000020004" pitchFamily="34" charset="0"/>
              </a:rPr>
              <a:t>4. </a:t>
            </a:r>
            <a:r>
              <a:rPr lang="fi-FI" sz="2400" dirty="0" err="1">
                <a:solidFill>
                  <a:srgbClr val="002060"/>
                </a:solidFill>
                <a:latin typeface="EC Square Sans Pro" panose="020B0506040000020004" pitchFamily="34" charset="0"/>
              </a:rPr>
              <a:t>ELi</a:t>
            </a:r>
            <a:r>
              <a:rPr lang="fi-FI" sz="2400" dirty="0">
                <a:solidFill>
                  <a:srgbClr val="002060"/>
                </a:solidFill>
                <a:latin typeface="EC Square Sans Pro" panose="020B0506040000020004" pitchFamily="34" charset="0"/>
              </a:rPr>
              <a:t> </a:t>
            </a:r>
            <a:r>
              <a:rPr lang="fi-FI" sz="2400" dirty="0" err="1">
                <a:solidFill>
                  <a:srgbClr val="002060"/>
                </a:solidFill>
                <a:latin typeface="EC Square Sans Pro" panose="020B0506040000020004" pitchFamily="34" charset="0"/>
              </a:rPr>
              <a:t>veterinaarravimite</a:t>
            </a:r>
            <a:r>
              <a:rPr lang="fi-FI" sz="2400" dirty="0">
                <a:solidFill>
                  <a:srgbClr val="002060"/>
                </a:solidFill>
                <a:latin typeface="EC Square Sans Pro" panose="020B0506040000020004" pitchFamily="34" charset="0"/>
              </a:rPr>
              <a:t> ja </a:t>
            </a:r>
            <a:r>
              <a:rPr lang="fi-FI" sz="2400" dirty="0" err="1">
                <a:solidFill>
                  <a:srgbClr val="002060"/>
                </a:solidFill>
                <a:latin typeface="EC Square Sans Pro" panose="020B0506040000020004" pitchFamily="34" charset="0"/>
              </a:rPr>
              <a:t>ravimsööda</a:t>
            </a:r>
            <a:r>
              <a:rPr lang="fi-FI" sz="2400" dirty="0">
                <a:solidFill>
                  <a:srgbClr val="002060"/>
                </a:solidFill>
                <a:latin typeface="EC Square Sans Pro" panose="020B0506040000020004" pitchFamily="34" charset="0"/>
              </a:rPr>
              <a:t> </a:t>
            </a:r>
            <a:r>
              <a:rPr lang="fi-FI" sz="2400" dirty="0" err="1">
                <a:solidFill>
                  <a:srgbClr val="002060"/>
                </a:solidFill>
                <a:latin typeface="EC Square Sans Pro" panose="020B0506040000020004" pitchFamily="34" charset="0"/>
              </a:rPr>
              <a:t>raamistik</a:t>
            </a:r>
            <a:endParaRPr lang="en-GB" dirty="0"/>
          </a:p>
        </p:txBody>
      </p:sp>
      <p:sp>
        <p:nvSpPr>
          <p:cNvPr id="7" name="Rectángulo redondeado 1">
            <a:extLst>
              <a:ext uri="{FF2B5EF4-FFF2-40B4-BE49-F238E27FC236}">
                <a16:creationId xmlns:a16="http://schemas.microsoft.com/office/drawing/2014/main" id="{6C960887-4C8D-4BC9-8A1C-2C74A7812E68}"/>
              </a:ext>
            </a:extLst>
          </p:cNvPr>
          <p:cNvSpPr/>
          <p:nvPr/>
        </p:nvSpPr>
        <p:spPr>
          <a:xfrm>
            <a:off x="304800" y="2755838"/>
            <a:ext cx="11263449" cy="2743200"/>
          </a:xfrm>
          <a:prstGeom prst="roundRect">
            <a:avLst>
              <a:gd name="adj" fmla="val 1191"/>
            </a:avLst>
          </a:prstGeom>
          <a:solidFill>
            <a:schemeClr val="bg1"/>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1" algn="just">
              <a:spcBef>
                <a:spcPts val="600"/>
              </a:spcBef>
              <a:spcAft>
                <a:spcPts val="600"/>
              </a:spcAft>
              <a:buClrTx/>
            </a:pPr>
            <a:endParaRPr lang="en-GB" sz="2400" dirty="0">
              <a:solidFill>
                <a:srgbClr val="002060"/>
              </a:solidFill>
              <a:latin typeface="EC Square Sans Pro" panose="020B0506040000020004" pitchFamily="34" charset="0"/>
            </a:endParaRPr>
          </a:p>
          <a:p>
            <a:pPr marL="342900" lvl="1" indent="-342900" algn="just">
              <a:spcBef>
                <a:spcPts val="600"/>
              </a:spcBef>
              <a:spcAft>
                <a:spcPts val="600"/>
              </a:spcAft>
              <a:buClrTx/>
              <a:buFont typeface="Arial" panose="020B0604020202020204" pitchFamily="34" charset="0"/>
              <a:buChar char="•"/>
            </a:pPr>
            <a:r>
              <a:rPr lang="et-EE" sz="2400">
                <a:solidFill>
                  <a:srgbClr val="002060"/>
                </a:solidFill>
                <a:latin typeface="EC Square Sans Pro"/>
              </a:rPr>
              <a:t>Üleeuroopalise teaduspõhiste peamiste antimikroobsete ainete</a:t>
            </a:r>
            <a:r>
              <a:rPr lang="et-EE" sz="2400">
                <a:solidFill>
                  <a:schemeClr val="bg1"/>
                </a:solidFill>
                <a:latin typeface="EC Square Sans Pro"/>
              </a:rPr>
              <a:t> </a:t>
            </a:r>
            <a:r>
              <a:rPr lang="et-EE" sz="2400" b="1">
                <a:latin typeface="EC Square Sans Pro"/>
              </a:rPr>
              <a:t>jääkide piirnormi </a:t>
            </a:r>
            <a:r>
              <a:rPr lang="et-EE" sz="2400">
                <a:latin typeface="EC Square Sans Pro"/>
              </a:rPr>
              <a:t>kehtestamine tavalises segasöödas.</a:t>
            </a:r>
          </a:p>
          <a:p>
            <a:pPr lvl="1" algn="just">
              <a:spcBef>
                <a:spcPts val="600"/>
              </a:spcBef>
              <a:spcAft>
                <a:spcPts val="600"/>
              </a:spcAft>
              <a:buClrTx/>
            </a:pPr>
            <a:endParaRPr lang="en-GB" sz="2400" b="1" dirty="0">
              <a:solidFill>
                <a:schemeClr val="bg1"/>
              </a:solidFill>
              <a:latin typeface="EC Square Sans Pro" panose="020B0506040000020004" pitchFamily="34" charset="0"/>
            </a:endParaRPr>
          </a:p>
          <a:p>
            <a:pPr marL="342900" lvl="1" indent="-342900" algn="just">
              <a:spcBef>
                <a:spcPts val="600"/>
              </a:spcBef>
              <a:spcAft>
                <a:spcPts val="600"/>
              </a:spcAft>
              <a:buClrTx/>
              <a:buFont typeface="Arial" panose="020B0604020202020204" pitchFamily="34" charset="0"/>
              <a:buChar char="•"/>
            </a:pPr>
            <a:r>
              <a:rPr lang="et-EE" sz="2400">
                <a:solidFill>
                  <a:srgbClr val="002060"/>
                </a:solidFill>
                <a:latin typeface="EC Square Sans Pro" panose="020B0506040000020004" pitchFamily="34" charset="0"/>
              </a:rPr>
              <a:t>Meetmed </a:t>
            </a:r>
            <a:r>
              <a:rPr lang="et-EE" sz="2400" b="1">
                <a:solidFill>
                  <a:srgbClr val="002060"/>
                </a:solidFill>
                <a:latin typeface="EC Square Sans Pro" panose="020B0506040000020004" pitchFamily="34" charset="0"/>
              </a:rPr>
              <a:t>ravimsööda tootmise kvaliteedi tõstmiseks</a:t>
            </a:r>
            <a:r>
              <a:rPr lang="et-EE" sz="2400">
                <a:solidFill>
                  <a:srgbClr val="002060"/>
                </a:solidFill>
                <a:latin typeface="EC Square Sans Pro" panose="020B0506040000020004" pitchFamily="34" charset="0"/>
              </a:rPr>
              <a:t> (täpsem doseerimine), et vältida subterapeutilist kokkupuudet ja mikroobivastaste ainete ülekandumist mittesihtsööta.</a:t>
            </a:r>
          </a:p>
          <a:p>
            <a:pPr algn="just"/>
            <a:endParaRPr lang="en-GB" sz="2000" b="1" dirty="0">
              <a:solidFill>
                <a:srgbClr val="002060"/>
              </a:solidFill>
              <a:latin typeface="Montserrat" panose="00000500000000000000" pitchFamily="2" charset="0"/>
            </a:endParaRPr>
          </a:p>
        </p:txBody>
      </p:sp>
      <p:sp>
        <p:nvSpPr>
          <p:cNvPr id="6" name="Rectángulo redondeado 13">
            <a:extLst>
              <a:ext uri="{FF2B5EF4-FFF2-40B4-BE49-F238E27FC236}">
                <a16:creationId xmlns:a16="http://schemas.microsoft.com/office/drawing/2014/main" id="{C286091C-9101-45A9-92DB-F5C34D3F3C2A}"/>
              </a:ext>
            </a:extLst>
          </p:cNvPr>
          <p:cNvSpPr/>
          <p:nvPr/>
        </p:nvSpPr>
        <p:spPr>
          <a:xfrm>
            <a:off x="0" y="1378012"/>
            <a:ext cx="12192000"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8" name="CuadroTexto 7">
            <a:extLst>
              <a:ext uri="{FF2B5EF4-FFF2-40B4-BE49-F238E27FC236}">
                <a16:creationId xmlns:a16="http://schemas.microsoft.com/office/drawing/2014/main" id="{EC8A139B-D1D5-4DED-A05E-BDC38C2BF5C7}"/>
              </a:ext>
            </a:extLst>
          </p:cNvPr>
          <p:cNvSpPr txBox="1"/>
          <p:nvPr/>
        </p:nvSpPr>
        <p:spPr>
          <a:xfrm>
            <a:off x="220980" y="1539912"/>
            <a:ext cx="10972800" cy="461665"/>
          </a:xfrm>
          <a:prstGeom prst="rect">
            <a:avLst/>
          </a:prstGeom>
          <a:noFill/>
        </p:spPr>
        <p:txBody>
          <a:bodyPr wrap="square">
            <a:spAutoFit/>
          </a:bodyPr>
          <a:lstStyle/>
          <a:p>
            <a:pPr algn="ctr"/>
            <a:r>
              <a:rPr lang="et-EE" sz="2400" b="1" dirty="0">
                <a:solidFill>
                  <a:schemeClr val="bg1"/>
                </a:solidFill>
                <a:latin typeface="EC Square Sans Pro" panose="020B0506040000020004" pitchFamily="34" charset="0"/>
              </a:rPr>
              <a:t>määrus (EL) 2019/4, mis käsitleb ravimsööta</a:t>
            </a:r>
          </a:p>
        </p:txBody>
      </p:sp>
      <p:pic>
        <p:nvPicPr>
          <p:cNvPr id="9" name="Gráfico 8" descr="Medicina con relleno sólido">
            <a:extLst>
              <a:ext uri="{FF2B5EF4-FFF2-40B4-BE49-F238E27FC236}">
                <a16:creationId xmlns:a16="http://schemas.microsoft.com/office/drawing/2014/main" id="{1AA5815F-0329-48EF-9452-FF5CA19194F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906000" y="1461274"/>
            <a:ext cx="609600" cy="609600"/>
          </a:xfrm>
          <a:prstGeom prst="rect">
            <a:avLst/>
          </a:prstGeom>
        </p:spPr>
      </p:pic>
    </p:spTree>
    <p:extLst>
      <p:ext uri="{BB962C8B-B14F-4D97-AF65-F5344CB8AC3E}">
        <p14:creationId xmlns:p14="http://schemas.microsoft.com/office/powerpoint/2010/main" val="1257296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724BB1BD-B7B1-4E70-ABA2-FDDD49A09615}"/>
              </a:ext>
            </a:extLst>
          </p:cNvPr>
          <p:cNvSpPr>
            <a:spLocks noGrp="1"/>
          </p:cNvSpPr>
          <p:nvPr>
            <p:ph type="body" sz="quarter" idx="10"/>
          </p:nvPr>
        </p:nvSpPr>
        <p:spPr/>
        <p:txBody>
          <a:bodyPr lIns="91440" tIns="45720" rIns="91440" bIns="45720" anchor="t"/>
          <a:lstStyle/>
          <a:p>
            <a:pPr algn="ctr"/>
            <a:r>
              <a:rPr lang="et-EE" b="1" dirty="0">
                <a:latin typeface="Arial"/>
                <a:cs typeface="Arial"/>
              </a:rPr>
              <a:t>Tulevased delegeeritud ja rakendavad õigusaktid</a:t>
            </a:r>
            <a:endParaRPr lang="es-ES" dirty="0"/>
          </a:p>
        </p:txBody>
      </p:sp>
      <p:sp>
        <p:nvSpPr>
          <p:cNvPr id="3" name="CuadroTexto 2">
            <a:extLst>
              <a:ext uri="{FF2B5EF4-FFF2-40B4-BE49-F238E27FC236}">
                <a16:creationId xmlns:a16="http://schemas.microsoft.com/office/drawing/2014/main" id="{37A1712A-12B1-48B4-3847-F1672708EEA6}"/>
              </a:ext>
            </a:extLst>
          </p:cNvPr>
          <p:cNvSpPr txBox="1"/>
          <p:nvPr/>
        </p:nvSpPr>
        <p:spPr>
          <a:xfrm>
            <a:off x="226998" y="1659009"/>
            <a:ext cx="1151402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t-EE" sz="2000" dirty="0">
                <a:solidFill>
                  <a:srgbClr val="002060"/>
                </a:solidFill>
                <a:latin typeface="EC Square Sans Pro"/>
              </a:rPr>
              <a:t>Vastavalt Artikli 114 lõige 3 Komisjon kehtestab rakendusaktidega loetelu ainetest, mida kasutatakse liidus müügiloa saanud veterinaarravimites, mis on ette nähtud kasutamiseks toiduks kasutatavatel maismaaloomadel, või ainetest, mis sisalduvad liidus inimtervishoius kasutatavates ravimites, millele on antud müügiluba direktiivi 2001/83/EÜ või määruse (EÜ) nr 726/2004 kohaselt, mida võib kasutada toiduks kasutatavatel veeloomadel kooskõlas artikli 114 lõikega 1.</a:t>
            </a:r>
          </a:p>
        </p:txBody>
      </p:sp>
      <p:sp>
        <p:nvSpPr>
          <p:cNvPr id="4" name="CuadroTexto 3">
            <a:extLst>
              <a:ext uri="{FF2B5EF4-FFF2-40B4-BE49-F238E27FC236}">
                <a16:creationId xmlns:a16="http://schemas.microsoft.com/office/drawing/2014/main" id="{2AE5DF66-CEEA-CD42-E844-4DB9137313EA}"/>
              </a:ext>
            </a:extLst>
          </p:cNvPr>
          <p:cNvSpPr txBox="1"/>
          <p:nvPr/>
        </p:nvSpPr>
        <p:spPr>
          <a:xfrm>
            <a:off x="242764" y="4425950"/>
            <a:ext cx="1137495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t-EE" sz="2000" dirty="0">
                <a:solidFill>
                  <a:srgbClr val="002060"/>
                </a:solidFill>
                <a:latin typeface="EC Square Sans Pro"/>
              </a:rPr>
              <a:t>Erandina artikli 113 lõikele 1 ja 4 kehtestab komisjon rakendusaktidega hobuslaste raviks oluliste ainete või selliste ainete loetelu, mis toovad hobuslaste muude ravivõimalustega võrreldes täiendavat kliinilist kasu ja mille puhul hobuslastega seotud keeluaeg on kuus kuud. </a:t>
            </a:r>
          </a:p>
        </p:txBody>
      </p:sp>
      <p:pic>
        <p:nvPicPr>
          <p:cNvPr id="7" name="Picture 6">
            <a:extLst>
              <a:ext uri="{FF2B5EF4-FFF2-40B4-BE49-F238E27FC236}">
                <a16:creationId xmlns:a16="http://schemas.microsoft.com/office/drawing/2014/main" id="{DD894DBA-2D02-69F6-D4E0-B869C327A286}"/>
              </a:ext>
            </a:extLst>
          </p:cNvPr>
          <p:cNvPicPr>
            <a:picLocks noChangeAspect="1"/>
          </p:cNvPicPr>
          <p:nvPr/>
        </p:nvPicPr>
        <p:blipFill>
          <a:blip r:embed="rId2"/>
          <a:stretch>
            <a:fillRect/>
          </a:stretch>
        </p:blipFill>
        <p:spPr>
          <a:xfrm>
            <a:off x="5562600" y="3206717"/>
            <a:ext cx="752505" cy="785223"/>
          </a:xfrm>
          <a:prstGeom prst="rect">
            <a:avLst/>
          </a:prstGeom>
        </p:spPr>
      </p:pic>
      <p:pic>
        <p:nvPicPr>
          <p:cNvPr id="9" name="Picture 8">
            <a:extLst>
              <a:ext uri="{FF2B5EF4-FFF2-40B4-BE49-F238E27FC236}">
                <a16:creationId xmlns:a16="http://schemas.microsoft.com/office/drawing/2014/main" id="{2C23F607-393E-1B5B-CE32-ADC3DAD02756}"/>
              </a:ext>
            </a:extLst>
          </p:cNvPr>
          <p:cNvPicPr>
            <a:picLocks noChangeAspect="1"/>
          </p:cNvPicPr>
          <p:nvPr/>
        </p:nvPicPr>
        <p:blipFill>
          <a:blip r:embed="rId3"/>
          <a:stretch>
            <a:fillRect/>
          </a:stretch>
        </p:blipFill>
        <p:spPr>
          <a:xfrm>
            <a:off x="5562600" y="5548626"/>
            <a:ext cx="952548" cy="873169"/>
          </a:xfrm>
          <a:prstGeom prst="rect">
            <a:avLst/>
          </a:prstGeom>
        </p:spPr>
      </p:pic>
    </p:spTree>
    <p:extLst>
      <p:ext uri="{BB962C8B-B14F-4D97-AF65-F5344CB8AC3E}">
        <p14:creationId xmlns:p14="http://schemas.microsoft.com/office/powerpoint/2010/main" val="24851875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D411D83-B87A-6460-82ED-63D29A7601A0}"/>
              </a:ext>
            </a:extLst>
          </p:cNvPr>
          <p:cNvSpPr>
            <a:spLocks noGrp="1"/>
          </p:cNvSpPr>
          <p:nvPr>
            <p:ph type="body" sz="quarter" idx="10"/>
          </p:nvPr>
        </p:nvSpPr>
        <p:spPr/>
        <p:txBody>
          <a:bodyPr lIns="91440" tIns="45720" rIns="91440" bIns="45720" anchor="t"/>
          <a:lstStyle/>
          <a:p>
            <a:r>
              <a:rPr lang="et-EE" b="1">
                <a:latin typeface="Arial"/>
                <a:cs typeface="Arial"/>
              </a:rPr>
              <a:t>Mõistliku kasutamise suunised</a:t>
            </a:r>
          </a:p>
        </p:txBody>
      </p:sp>
      <p:sp>
        <p:nvSpPr>
          <p:cNvPr id="6" name="Rectángulo 5">
            <a:extLst>
              <a:ext uri="{FF2B5EF4-FFF2-40B4-BE49-F238E27FC236}">
                <a16:creationId xmlns:a16="http://schemas.microsoft.com/office/drawing/2014/main" id="{3271D7FC-38CE-C1DA-EBD7-7F51432E06CD}"/>
              </a:ext>
            </a:extLst>
          </p:cNvPr>
          <p:cNvSpPr/>
          <p:nvPr/>
        </p:nvSpPr>
        <p:spPr>
          <a:xfrm>
            <a:off x="383062" y="1759102"/>
            <a:ext cx="5635611" cy="4652090"/>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2400" b="1" dirty="0">
              <a:solidFill>
                <a:srgbClr val="002060"/>
              </a:solidFill>
              <a:latin typeface="EC Square Sans Pro" panose="020B0506040000020004" pitchFamily="34" charset="0"/>
            </a:endParaRPr>
          </a:p>
        </p:txBody>
      </p:sp>
      <p:sp>
        <p:nvSpPr>
          <p:cNvPr id="8" name="CuadroTexto 7">
            <a:extLst>
              <a:ext uri="{FF2B5EF4-FFF2-40B4-BE49-F238E27FC236}">
                <a16:creationId xmlns:a16="http://schemas.microsoft.com/office/drawing/2014/main" id="{74AB7E57-D92C-1F72-0297-1EA5121A2B31}"/>
              </a:ext>
            </a:extLst>
          </p:cNvPr>
          <p:cNvSpPr txBox="1"/>
          <p:nvPr/>
        </p:nvSpPr>
        <p:spPr>
          <a:xfrm>
            <a:off x="806145" y="2289174"/>
            <a:ext cx="4959259" cy="27392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t-EE" sz="2400">
                <a:solidFill>
                  <a:srgbClr val="002060"/>
                </a:solidFill>
                <a:latin typeface="EC Square Sans Pro"/>
                <a:ea typeface="EC Square Sans Pro"/>
                <a:cs typeface="EC Square Sans Pro"/>
              </a:rPr>
              <a:t>Suunised antimikroobsete ravimite mõistlikuks kasutamiseks veterinaarmeditsiinis</a:t>
            </a:r>
            <a:r>
              <a:rPr lang="et-EE" sz="2400" baseline="0">
                <a:solidFill>
                  <a:srgbClr val="002060"/>
                </a:solidFill>
                <a:latin typeface="EC Square Sans Pro"/>
                <a:ea typeface="EC Square Sans Pro"/>
                <a:cs typeface="EC Square Sans Pro"/>
              </a:rPr>
              <a:t> (2015/C 299/04)</a:t>
            </a:r>
          </a:p>
          <a:p>
            <a:pPr algn="l"/>
            <a:endParaRPr lang="es-ES" sz="2800" dirty="0">
              <a:solidFill>
                <a:srgbClr val="002060"/>
              </a:solidFill>
              <a:latin typeface="EC Square Sans Pro"/>
            </a:endParaRPr>
          </a:p>
          <a:p>
            <a:pPr algn="l"/>
            <a:r>
              <a:rPr lang="et-EE" sz="1600">
                <a:solidFill>
                  <a:srgbClr val="002060"/>
                </a:solidFill>
                <a:latin typeface="EC Square Sans Pro"/>
              </a:rPr>
              <a:t>https://health.ec.europa.eu/system/files/2016-11/2015_prudent_use_guidelines_en_0.pdf</a:t>
            </a:r>
          </a:p>
          <a:p>
            <a:pPr algn="l"/>
            <a:endParaRPr lang="es-ES" sz="1600" dirty="0">
              <a:solidFill>
                <a:srgbClr val="002060"/>
              </a:solidFill>
              <a:latin typeface="EC Square Sans Pro"/>
            </a:endParaRPr>
          </a:p>
          <a:p>
            <a:pPr algn="l"/>
            <a:endParaRPr lang="es-ES" sz="2400" dirty="0">
              <a:solidFill>
                <a:srgbClr val="002060"/>
              </a:solidFill>
              <a:latin typeface="EC Square Sans Pro"/>
            </a:endParaRPr>
          </a:p>
        </p:txBody>
      </p:sp>
      <p:sp>
        <p:nvSpPr>
          <p:cNvPr id="9" name="Rectángulo 8">
            <a:extLst>
              <a:ext uri="{FF2B5EF4-FFF2-40B4-BE49-F238E27FC236}">
                <a16:creationId xmlns:a16="http://schemas.microsoft.com/office/drawing/2014/main" id="{AB53290D-DC25-D02B-252D-06B24A349D71}"/>
              </a:ext>
            </a:extLst>
          </p:cNvPr>
          <p:cNvSpPr/>
          <p:nvPr/>
        </p:nvSpPr>
        <p:spPr>
          <a:xfrm>
            <a:off x="6146953" y="1777709"/>
            <a:ext cx="5431638" cy="4605729"/>
          </a:xfrm>
          <a:prstGeom prst="rect">
            <a:avLst/>
          </a:prstGeom>
          <a:solidFill>
            <a:srgbClr val="6BB18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endParaRPr lang="en-GB" sz="2400" b="1" dirty="0">
              <a:solidFill>
                <a:srgbClr val="002060"/>
              </a:solidFill>
              <a:latin typeface="EC Square Sans Pro" panose="020B0506040000020004" pitchFamily="34" charset="0"/>
            </a:endParaRPr>
          </a:p>
        </p:txBody>
      </p:sp>
      <p:sp>
        <p:nvSpPr>
          <p:cNvPr id="10" name="CuadroTexto 9">
            <a:extLst>
              <a:ext uri="{FF2B5EF4-FFF2-40B4-BE49-F238E27FC236}">
                <a16:creationId xmlns:a16="http://schemas.microsoft.com/office/drawing/2014/main" id="{9E3B1CED-CE99-A895-64A0-46F5ADA70862}"/>
              </a:ext>
            </a:extLst>
          </p:cNvPr>
          <p:cNvSpPr txBox="1"/>
          <p:nvPr/>
        </p:nvSpPr>
        <p:spPr>
          <a:xfrm>
            <a:off x="6401228" y="2205816"/>
            <a:ext cx="4643854" cy="29238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t-EE" sz="2400">
                <a:solidFill>
                  <a:srgbClr val="002060"/>
                </a:solidFill>
                <a:latin typeface="EC Square Sans Pro"/>
              </a:rPr>
              <a:t>Antimikroobsete ainete kasutamise parimate tavade raamistik toiduloomadel ELis – jõuda järgmisele tasemele.</a:t>
            </a:r>
          </a:p>
          <a:p>
            <a:endParaRPr lang="en-US" sz="2400" dirty="0">
              <a:solidFill>
                <a:srgbClr val="002060"/>
              </a:solidFill>
              <a:latin typeface="EC Square Sans Pro"/>
            </a:endParaRPr>
          </a:p>
          <a:p>
            <a:r>
              <a:rPr lang="et-EE" sz="1600">
                <a:solidFill>
                  <a:srgbClr val="002060"/>
                </a:solidFill>
                <a:latin typeface="EC Square Sans Pro"/>
              </a:rPr>
              <a:t> https://epruma.eu/home/best-practice-guides/best-practice-framework-for-the-use-of-antimicrobials-in-food-producing-animals-in-the-eu-reaching-for-the-next-level/</a:t>
            </a:r>
          </a:p>
        </p:txBody>
      </p:sp>
      <p:sp>
        <p:nvSpPr>
          <p:cNvPr id="3" name="CuadroTexto 3">
            <a:extLst>
              <a:ext uri="{FF2B5EF4-FFF2-40B4-BE49-F238E27FC236}">
                <a16:creationId xmlns:a16="http://schemas.microsoft.com/office/drawing/2014/main" id="{3B7DB2CA-A3C0-3C86-74FB-7D080568E120}"/>
              </a:ext>
            </a:extLst>
          </p:cNvPr>
          <p:cNvSpPr txBox="1"/>
          <p:nvPr/>
        </p:nvSpPr>
        <p:spPr>
          <a:xfrm>
            <a:off x="271616" y="1291769"/>
            <a:ext cx="6662584" cy="369332"/>
          </a:xfrm>
          <a:prstGeom prst="rect">
            <a:avLst/>
          </a:prstGeom>
          <a:noFill/>
        </p:spPr>
        <p:txBody>
          <a:bodyPr wrap="square" rtlCol="0">
            <a:spAutoFit/>
          </a:bodyPr>
          <a:lstStyle/>
          <a:p>
            <a:r>
              <a:rPr lang="en-GB" dirty="0">
                <a:solidFill>
                  <a:srgbClr val="003399"/>
                </a:solidFill>
                <a:highlight>
                  <a:srgbClr val="ECEBEB"/>
                </a:highlight>
              </a:rPr>
              <a:t>Ei ole </a:t>
            </a:r>
            <a:r>
              <a:rPr lang="en-GB" dirty="0" err="1">
                <a:solidFill>
                  <a:srgbClr val="003399"/>
                </a:solidFill>
                <a:highlight>
                  <a:srgbClr val="ECEBEB"/>
                </a:highlight>
              </a:rPr>
              <a:t>juriidiliselt</a:t>
            </a:r>
            <a:r>
              <a:rPr lang="en-GB" dirty="0">
                <a:solidFill>
                  <a:srgbClr val="003399"/>
                </a:solidFill>
                <a:highlight>
                  <a:srgbClr val="ECEBEB"/>
                </a:highlight>
              </a:rPr>
              <a:t> </a:t>
            </a:r>
            <a:r>
              <a:rPr lang="en-GB" dirty="0" err="1">
                <a:solidFill>
                  <a:srgbClr val="003399"/>
                </a:solidFill>
                <a:highlight>
                  <a:srgbClr val="ECEBEB"/>
                </a:highlight>
              </a:rPr>
              <a:t>siduvad</a:t>
            </a:r>
            <a:r>
              <a:rPr lang="en-GB" dirty="0">
                <a:solidFill>
                  <a:srgbClr val="003399"/>
                </a:solidFill>
                <a:highlight>
                  <a:srgbClr val="ECEBEB"/>
                </a:highlight>
              </a:rPr>
              <a:t> </a:t>
            </a:r>
            <a:r>
              <a:rPr lang="en-GB" dirty="0" err="1">
                <a:solidFill>
                  <a:srgbClr val="003399"/>
                </a:solidFill>
                <a:highlight>
                  <a:srgbClr val="ECEBEB"/>
                </a:highlight>
              </a:rPr>
              <a:t>nagu</a:t>
            </a:r>
            <a:r>
              <a:rPr lang="en-GB" dirty="0">
                <a:solidFill>
                  <a:srgbClr val="003399"/>
                </a:solidFill>
                <a:highlight>
                  <a:srgbClr val="ECEBEB"/>
                </a:highlight>
              </a:rPr>
              <a:t> </a:t>
            </a:r>
            <a:r>
              <a:rPr lang="en-GB" dirty="0" err="1">
                <a:solidFill>
                  <a:srgbClr val="003399"/>
                </a:solidFill>
                <a:highlight>
                  <a:srgbClr val="ECEBEB"/>
                </a:highlight>
              </a:rPr>
              <a:t>varasemad</a:t>
            </a:r>
            <a:r>
              <a:rPr lang="en-GB" dirty="0">
                <a:solidFill>
                  <a:srgbClr val="003399"/>
                </a:solidFill>
                <a:highlight>
                  <a:srgbClr val="ECEBEB"/>
                </a:highlight>
              </a:rPr>
              <a:t> </a:t>
            </a:r>
            <a:r>
              <a:rPr lang="en-GB" dirty="0" err="1">
                <a:solidFill>
                  <a:srgbClr val="003399"/>
                </a:solidFill>
                <a:highlight>
                  <a:srgbClr val="ECEBEB"/>
                </a:highlight>
              </a:rPr>
              <a:t>aktid</a:t>
            </a:r>
            <a:r>
              <a:rPr lang="en-GB" dirty="0">
                <a:solidFill>
                  <a:srgbClr val="003399"/>
                </a:solidFill>
                <a:highlight>
                  <a:srgbClr val="ECEBEB"/>
                </a:highlight>
              </a:rPr>
              <a:t>/</a:t>
            </a:r>
            <a:r>
              <a:rPr lang="en-GB" dirty="0" err="1">
                <a:solidFill>
                  <a:srgbClr val="003399"/>
                </a:solidFill>
                <a:highlight>
                  <a:srgbClr val="ECEBEB"/>
                </a:highlight>
              </a:rPr>
              <a:t>sätted</a:t>
            </a:r>
            <a:r>
              <a:rPr lang="en-GB" dirty="0">
                <a:solidFill>
                  <a:srgbClr val="003399"/>
                </a:solidFill>
                <a:highlight>
                  <a:srgbClr val="ECEBEB"/>
                </a:highlight>
              </a:rPr>
              <a:t>!</a:t>
            </a:r>
          </a:p>
        </p:txBody>
      </p:sp>
    </p:spTree>
    <p:extLst>
      <p:ext uri="{BB962C8B-B14F-4D97-AF65-F5344CB8AC3E}">
        <p14:creationId xmlns:p14="http://schemas.microsoft.com/office/powerpoint/2010/main" val="28060543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34">
            <a:extLst>
              <a:ext uri="{FF2B5EF4-FFF2-40B4-BE49-F238E27FC236}">
                <a16:creationId xmlns:a16="http://schemas.microsoft.com/office/drawing/2014/main" id="{F14716CD-A60B-44E0-B79E-19772F5B96B3}"/>
              </a:ext>
            </a:extLst>
          </p:cNvPr>
          <p:cNvSpPr>
            <a:spLocks noGrp="1"/>
          </p:cNvSpPr>
          <p:nvPr>
            <p:ph type="body" sz="quarter" idx="4294967295"/>
          </p:nvPr>
        </p:nvSpPr>
        <p:spPr>
          <a:xfrm>
            <a:off x="3571875" y="2057400"/>
            <a:ext cx="3487738" cy="781050"/>
          </a:xfrm>
          <a:prstGeom prst="rect">
            <a:avLst/>
          </a:prstGeom>
        </p:spPr>
        <p:txBody>
          <a:bodyPr/>
          <a:lstStyle>
            <a:lvl1pPr>
              <a:defRPr sz="4800" b="1">
                <a:solidFill>
                  <a:srgbClr val="003399"/>
                </a:solidFill>
                <a:latin typeface="EC Square Sans Pro" panose="020B0506040000020004" pitchFamily="34" charset="0"/>
                <a:cs typeface="Arial" panose="020B0604020202020204" pitchFamily="34" charset="0"/>
              </a:defRPr>
            </a:lvl1pPr>
          </a:lstStyle>
          <a:p>
            <a:pPr lvl="0"/>
            <a:r>
              <a:rPr lang="et-EE" noProof="0"/>
              <a:t>Aitäh!</a:t>
            </a:r>
          </a:p>
        </p:txBody>
      </p:sp>
    </p:spTree>
    <p:extLst>
      <p:ext uri="{BB962C8B-B14F-4D97-AF65-F5344CB8AC3E}">
        <p14:creationId xmlns:p14="http://schemas.microsoft.com/office/powerpoint/2010/main" val="3253062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411CE633-EB29-E927-F456-A78DDF0F09C5}"/>
              </a:ext>
            </a:extLst>
          </p:cNvPr>
          <p:cNvSpPr>
            <a:spLocks noGrp="1"/>
          </p:cNvSpPr>
          <p:nvPr>
            <p:ph type="body" sz="quarter" idx="4294967295"/>
          </p:nvPr>
        </p:nvSpPr>
        <p:spPr>
          <a:xfrm>
            <a:off x="6170662" y="612128"/>
            <a:ext cx="6082800" cy="2024601"/>
          </a:xfrm>
          <a:prstGeom prst="rect">
            <a:avLst/>
          </a:prstGeom>
        </p:spPr>
        <p:txBody>
          <a:bodyPr/>
          <a:lstStyle/>
          <a:p>
            <a:pPr algn="l"/>
            <a:r>
              <a:rPr lang="et-EE" sz="3200" b="1" dirty="0">
                <a:solidFill>
                  <a:srgbClr val="003399"/>
                </a:solidFill>
                <a:latin typeface="EC Square Sans Pro" panose="020B0506040000020004" pitchFamily="34" charset="0"/>
              </a:rPr>
              <a:t>Sissejuhatus ELi üldisesse õigusraamistikku, mis toetab antimikroobse resistentsuse vastu võitlemise parimaid tavasid.</a:t>
            </a:r>
            <a:endParaRPr lang="es-ES" sz="3200" b="1" dirty="0">
              <a:solidFill>
                <a:srgbClr val="003399"/>
              </a:solidFill>
              <a:latin typeface="EC Square Sans Pro" panose="020B0506040000020004" pitchFamily="34" charset="0"/>
            </a:endParaRPr>
          </a:p>
          <a:p>
            <a:pPr algn="l"/>
            <a:r>
              <a:rPr lang="et-EE" sz="3200" b="1" dirty="0">
                <a:solidFill>
                  <a:srgbClr val="003399"/>
                </a:solidFill>
                <a:latin typeface="EC Square Sans Pro" panose="020B0506040000020004" pitchFamily="34" charset="0"/>
              </a:rPr>
              <a:t> </a:t>
            </a:r>
            <a:r>
              <a:rPr lang="et-EE" sz="3200" dirty="0">
                <a:solidFill>
                  <a:srgbClr val="003399"/>
                </a:solidFill>
                <a:latin typeface="EC Square Sans Pro" panose="020B0506040000020004" pitchFamily="34" charset="0"/>
              </a:rPr>
              <a:t> </a:t>
            </a:r>
          </a:p>
          <a:p>
            <a:pPr algn="l"/>
            <a:endParaRPr lang="es-ES" sz="3600" b="1" dirty="0">
              <a:solidFill>
                <a:srgbClr val="003399"/>
              </a:solidFill>
              <a:effectLst/>
              <a:latin typeface="EC Square Sans Pro" panose="020B0506040000020004" pitchFamily="34" charset="0"/>
            </a:endParaRPr>
          </a:p>
          <a:p>
            <a:endParaRPr lang="es-ES" dirty="0"/>
          </a:p>
        </p:txBody>
      </p:sp>
      <p:sp>
        <p:nvSpPr>
          <p:cNvPr id="3" name="Marcador de texto 2">
            <a:extLst>
              <a:ext uri="{FF2B5EF4-FFF2-40B4-BE49-F238E27FC236}">
                <a16:creationId xmlns:a16="http://schemas.microsoft.com/office/drawing/2014/main" id="{A38D9E58-19B1-E7ED-7608-24282A0A681D}"/>
              </a:ext>
            </a:extLst>
          </p:cNvPr>
          <p:cNvSpPr>
            <a:spLocks noGrp="1"/>
          </p:cNvSpPr>
          <p:nvPr>
            <p:ph type="body" sz="quarter" idx="11"/>
          </p:nvPr>
        </p:nvSpPr>
        <p:spPr/>
        <p:txBody>
          <a:bodyPr/>
          <a:lstStyle/>
          <a:p>
            <a:r>
              <a:rPr lang="et-EE" dirty="0">
                <a:latin typeface="EC Square Sans Pro" panose="020B0506040000020004" pitchFamily="34" charset="0"/>
              </a:rPr>
              <a:t>EESTI, </a:t>
            </a:r>
            <a:r>
              <a:rPr lang="es-ES" dirty="0">
                <a:latin typeface="EC Square Sans Pro" panose="020B0506040000020004" pitchFamily="34" charset="0"/>
              </a:rPr>
              <a:t>10</a:t>
            </a:r>
            <a:r>
              <a:rPr lang="et-EE" dirty="0">
                <a:latin typeface="EC Square Sans Pro" panose="020B0506040000020004" pitchFamily="34" charset="0"/>
              </a:rPr>
              <a:t>.–</a:t>
            </a:r>
            <a:r>
              <a:rPr lang="es-ES" dirty="0">
                <a:latin typeface="EC Square Sans Pro" panose="020B0506040000020004" pitchFamily="34" charset="0"/>
              </a:rPr>
              <a:t>11</a:t>
            </a:r>
            <a:r>
              <a:rPr lang="et-EE" dirty="0">
                <a:latin typeface="EC Square Sans Pro" panose="020B0506040000020004" pitchFamily="34" charset="0"/>
              </a:rPr>
              <a:t>. aprill 2024</a:t>
            </a:r>
          </a:p>
          <a:p>
            <a:endParaRPr lang="es-ES" dirty="0"/>
          </a:p>
        </p:txBody>
      </p:sp>
      <p:sp>
        <p:nvSpPr>
          <p:cNvPr id="5" name="CuadroTexto 4">
            <a:extLst>
              <a:ext uri="{FF2B5EF4-FFF2-40B4-BE49-F238E27FC236}">
                <a16:creationId xmlns:a16="http://schemas.microsoft.com/office/drawing/2014/main" id="{CBC18AA7-8C1D-4C1C-B629-AA10E16721CA}"/>
              </a:ext>
            </a:extLst>
          </p:cNvPr>
          <p:cNvSpPr txBox="1"/>
          <p:nvPr/>
        </p:nvSpPr>
        <p:spPr>
          <a:xfrm>
            <a:off x="6147014" y="3768943"/>
            <a:ext cx="6044986" cy="1477328"/>
          </a:xfrm>
          <a:prstGeom prst="rect">
            <a:avLst/>
          </a:prstGeom>
          <a:noFill/>
        </p:spPr>
        <p:txBody>
          <a:bodyPr wrap="square" rtlCol="0">
            <a:spAutoFit/>
          </a:bodyPr>
          <a:lstStyle/>
          <a:p>
            <a:pPr algn="l"/>
            <a:r>
              <a:rPr lang="et-EE" sz="2400" noProof="0">
                <a:solidFill>
                  <a:srgbClr val="003399"/>
                </a:solidFill>
                <a:latin typeface="EC Square Sans Pro" panose="020B0506040000020004" pitchFamily="34" charset="0"/>
              </a:rPr>
              <a:t>Praktiline koolitus põllumeestele ja loomaarstidele: uued meetmed antimikroobse resistentsuse vastu võitlemiseks</a:t>
            </a:r>
          </a:p>
          <a:p>
            <a:endParaRPr lang="es-ES" dirty="0"/>
          </a:p>
        </p:txBody>
      </p:sp>
    </p:spTree>
    <p:extLst>
      <p:ext uri="{BB962C8B-B14F-4D97-AF65-F5344CB8AC3E}">
        <p14:creationId xmlns:p14="http://schemas.microsoft.com/office/powerpoint/2010/main" val="23003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EA7A4201-8AA6-A250-A578-E785FB6D62B8}"/>
              </a:ext>
            </a:extLst>
          </p:cNvPr>
          <p:cNvSpPr>
            <a:spLocks noGrp="1"/>
          </p:cNvSpPr>
          <p:nvPr>
            <p:ph type="body" sz="quarter" idx="10"/>
          </p:nvPr>
        </p:nvSpPr>
        <p:spPr/>
        <p:txBody>
          <a:bodyPr/>
          <a:lstStyle/>
          <a:p>
            <a:r>
              <a:rPr lang="et-EE" sz="2800" b="1">
                <a:latin typeface="EC Square Sans Pro" panose="020B0506040000020004" pitchFamily="34" charset="0"/>
              </a:rPr>
              <a:t>Eesmärk</a:t>
            </a:r>
          </a:p>
        </p:txBody>
      </p:sp>
      <p:sp>
        <p:nvSpPr>
          <p:cNvPr id="3" name="Marcador de texto 2">
            <a:extLst>
              <a:ext uri="{FF2B5EF4-FFF2-40B4-BE49-F238E27FC236}">
                <a16:creationId xmlns:a16="http://schemas.microsoft.com/office/drawing/2014/main" id="{B5FE635C-E70F-8B1F-2FAD-7C287FAAC353}"/>
              </a:ext>
            </a:extLst>
          </p:cNvPr>
          <p:cNvSpPr>
            <a:spLocks noGrp="1"/>
          </p:cNvSpPr>
          <p:nvPr>
            <p:ph type="body" sz="quarter" idx="11"/>
          </p:nvPr>
        </p:nvSpPr>
        <p:spPr/>
        <p:txBody>
          <a:bodyPr/>
          <a:lstStyle/>
          <a:p>
            <a:pPr marL="0" indent="0" algn="ctr">
              <a:lnSpc>
                <a:spcPct val="150000"/>
              </a:lnSpc>
              <a:buNone/>
            </a:pPr>
            <a:r>
              <a:rPr lang="et-EE" sz="3200" b="1">
                <a:latin typeface="EC Square Sans Pro" panose="020B0506040000020004" pitchFamily="34" charset="0"/>
              </a:rPr>
              <a:t>Uutes määrustes sisalduvate peamiste antimikroobsete ainete mõistlikku kasutamist käsitlevate sätete tutvustamine</a:t>
            </a:r>
          </a:p>
        </p:txBody>
      </p:sp>
    </p:spTree>
    <p:extLst>
      <p:ext uri="{BB962C8B-B14F-4D97-AF65-F5344CB8AC3E}">
        <p14:creationId xmlns:p14="http://schemas.microsoft.com/office/powerpoint/2010/main" val="1451190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FF0C3B0-8099-791F-475C-767B65B12EB5}"/>
              </a:ext>
            </a:extLst>
          </p:cNvPr>
          <p:cNvSpPr>
            <a:spLocks noGrp="1"/>
          </p:cNvSpPr>
          <p:nvPr>
            <p:ph type="body" sz="quarter" idx="10"/>
          </p:nvPr>
        </p:nvSpPr>
        <p:spPr/>
        <p:txBody>
          <a:bodyPr/>
          <a:lstStyle/>
          <a:p>
            <a:r>
              <a:rPr lang="et-EE" sz="2800">
                <a:latin typeface="EC Square Sans Pro" panose="020B0506040000020004" pitchFamily="34" charset="0"/>
              </a:rPr>
              <a:t>Sisu</a:t>
            </a:r>
          </a:p>
        </p:txBody>
      </p:sp>
      <p:sp>
        <p:nvSpPr>
          <p:cNvPr id="4" name="CuadroTexto 3">
            <a:extLst>
              <a:ext uri="{FF2B5EF4-FFF2-40B4-BE49-F238E27FC236}">
                <a16:creationId xmlns:a16="http://schemas.microsoft.com/office/drawing/2014/main" id="{9D83A1A9-65D4-4E6A-85BE-FE18C703815C}"/>
              </a:ext>
            </a:extLst>
          </p:cNvPr>
          <p:cNvSpPr txBox="1"/>
          <p:nvPr/>
        </p:nvSpPr>
        <p:spPr>
          <a:xfrm>
            <a:off x="838200" y="1682750"/>
            <a:ext cx="10439400" cy="3162661"/>
          </a:xfrm>
          <a:prstGeom prst="rect">
            <a:avLst/>
          </a:prstGeom>
          <a:noFill/>
        </p:spPr>
        <p:txBody>
          <a:bodyPr wrap="square">
            <a:spAutoFit/>
          </a:bodyPr>
          <a:lstStyle/>
          <a:p>
            <a:pPr marL="446088" indent="-446088">
              <a:lnSpc>
                <a:spcPct val="120000"/>
              </a:lnSpc>
              <a:buAutoNum type="arabicPeriod"/>
            </a:pPr>
            <a:r>
              <a:rPr lang="et-EE" sz="2800" dirty="0">
                <a:solidFill>
                  <a:srgbClr val="002060"/>
                </a:solidFill>
                <a:latin typeface="EC Square Sans Pro" panose="020B0506040000020004" pitchFamily="34" charset="0"/>
              </a:rPr>
              <a:t>Antimikroobse resistentsuse ELi tegevuskava </a:t>
            </a:r>
            <a:endParaRPr lang="es-ES" sz="2800" dirty="0">
              <a:solidFill>
                <a:srgbClr val="002060"/>
              </a:solidFill>
              <a:latin typeface="EC Square Sans Pro" panose="020B0506040000020004" pitchFamily="34" charset="0"/>
            </a:endParaRPr>
          </a:p>
          <a:p>
            <a:pPr marL="446088" indent="-446088">
              <a:lnSpc>
                <a:spcPct val="120000"/>
              </a:lnSpc>
              <a:buAutoNum type="arabicPeriod"/>
            </a:pPr>
            <a:r>
              <a:rPr lang="et-EE" sz="2800" dirty="0">
                <a:solidFill>
                  <a:srgbClr val="002060"/>
                </a:solidFill>
                <a:latin typeface="EC Square Sans Pro" panose="020B0506040000020004" pitchFamily="34" charset="0"/>
              </a:rPr>
              <a:t>ELi talust lauale strateegia </a:t>
            </a:r>
          </a:p>
          <a:p>
            <a:pPr marL="446088" indent="-446088">
              <a:lnSpc>
                <a:spcPct val="120000"/>
              </a:lnSpc>
              <a:buAutoNum type="arabicPeriod"/>
            </a:pPr>
            <a:r>
              <a:rPr lang="et-EE" sz="2800" dirty="0">
                <a:solidFill>
                  <a:srgbClr val="002060"/>
                </a:solidFill>
                <a:latin typeface="EC Square Sans Pro" panose="020B0506040000020004" pitchFamily="34" charset="0"/>
              </a:rPr>
              <a:t>Loomatervise seadus (määrus (EL) 2016/429 loomanakkushaiguste kohta</a:t>
            </a:r>
            <a:endParaRPr lang="es-ES" sz="2800" dirty="0">
              <a:solidFill>
                <a:srgbClr val="002060"/>
              </a:solidFill>
              <a:latin typeface="EC Square Sans Pro" panose="020B0506040000020004" pitchFamily="34" charset="0"/>
            </a:endParaRPr>
          </a:p>
          <a:p>
            <a:pPr marL="446088" indent="-446088">
              <a:lnSpc>
                <a:spcPct val="120000"/>
              </a:lnSpc>
              <a:buAutoNum type="arabicPeriod"/>
            </a:pPr>
            <a:r>
              <a:rPr lang="fi-FI" sz="2800" dirty="0" err="1">
                <a:solidFill>
                  <a:srgbClr val="002060"/>
                </a:solidFill>
                <a:latin typeface="EC Square Sans Pro" panose="020B0506040000020004" pitchFamily="34" charset="0"/>
              </a:rPr>
              <a:t>ELi</a:t>
            </a:r>
            <a:r>
              <a:rPr lang="fi-FI" sz="2800" dirty="0">
                <a:solidFill>
                  <a:srgbClr val="002060"/>
                </a:solidFill>
                <a:latin typeface="EC Square Sans Pro" panose="020B0506040000020004" pitchFamily="34" charset="0"/>
              </a:rPr>
              <a:t> </a:t>
            </a:r>
            <a:r>
              <a:rPr lang="fi-FI" sz="2800" dirty="0" err="1">
                <a:solidFill>
                  <a:srgbClr val="002060"/>
                </a:solidFill>
                <a:latin typeface="EC Square Sans Pro" panose="020B0506040000020004" pitchFamily="34" charset="0"/>
              </a:rPr>
              <a:t>raamistik</a:t>
            </a:r>
            <a:r>
              <a:rPr lang="fi-FI" sz="2800" dirty="0">
                <a:solidFill>
                  <a:srgbClr val="002060"/>
                </a:solidFill>
                <a:latin typeface="EC Square Sans Pro" panose="020B0506040000020004" pitchFamily="34" charset="0"/>
              </a:rPr>
              <a:t> </a:t>
            </a:r>
            <a:r>
              <a:rPr lang="fi-FI" sz="2800" dirty="0" err="1">
                <a:solidFill>
                  <a:srgbClr val="002060"/>
                </a:solidFill>
                <a:latin typeface="EC Square Sans Pro" panose="020B0506040000020004" pitchFamily="34" charset="0"/>
              </a:rPr>
              <a:t>veterinaarravimite</a:t>
            </a:r>
            <a:r>
              <a:rPr lang="fi-FI" sz="2800" dirty="0">
                <a:solidFill>
                  <a:srgbClr val="002060"/>
                </a:solidFill>
                <a:latin typeface="EC Square Sans Pro" panose="020B0506040000020004" pitchFamily="34" charset="0"/>
              </a:rPr>
              <a:t> (</a:t>
            </a:r>
            <a:r>
              <a:rPr lang="fi-FI" sz="2800" dirty="0" err="1">
                <a:solidFill>
                  <a:srgbClr val="002060"/>
                </a:solidFill>
                <a:latin typeface="EC Square Sans Pro" panose="020B0506040000020004" pitchFamily="34" charset="0"/>
              </a:rPr>
              <a:t>määrus</a:t>
            </a:r>
            <a:r>
              <a:rPr lang="fi-FI" sz="2800" dirty="0">
                <a:solidFill>
                  <a:srgbClr val="002060"/>
                </a:solidFill>
                <a:latin typeface="EC Square Sans Pro" panose="020B0506040000020004" pitchFamily="34" charset="0"/>
              </a:rPr>
              <a:t> (EL) 2019/6) ja </a:t>
            </a:r>
            <a:r>
              <a:rPr lang="fi-FI" sz="2800" dirty="0" err="1">
                <a:solidFill>
                  <a:srgbClr val="002060"/>
                </a:solidFill>
                <a:latin typeface="EC Square Sans Pro" panose="020B0506040000020004" pitchFamily="34" charset="0"/>
              </a:rPr>
              <a:t>ravimsööda</a:t>
            </a:r>
            <a:r>
              <a:rPr lang="fi-FI" sz="2800" dirty="0">
                <a:solidFill>
                  <a:srgbClr val="002060"/>
                </a:solidFill>
                <a:latin typeface="EC Square Sans Pro" panose="020B0506040000020004" pitchFamily="34" charset="0"/>
              </a:rPr>
              <a:t> (</a:t>
            </a:r>
            <a:r>
              <a:rPr lang="fi-FI" sz="2800" dirty="0" err="1">
                <a:solidFill>
                  <a:srgbClr val="002060"/>
                </a:solidFill>
                <a:latin typeface="EC Square Sans Pro" panose="020B0506040000020004" pitchFamily="34" charset="0"/>
              </a:rPr>
              <a:t>määrus</a:t>
            </a:r>
            <a:r>
              <a:rPr lang="fi-FI" sz="2800" dirty="0">
                <a:solidFill>
                  <a:srgbClr val="002060"/>
                </a:solidFill>
                <a:latin typeface="EC Square Sans Pro" panose="020B0506040000020004" pitchFamily="34" charset="0"/>
              </a:rPr>
              <a:t> (EL) 2019/4) kohta</a:t>
            </a:r>
            <a:endParaRPr lang="en-GB" sz="2800" dirty="0">
              <a:latin typeface="EC Square Sans Pro" panose="020B0506040000020004" pitchFamily="34" charset="0"/>
            </a:endParaRPr>
          </a:p>
        </p:txBody>
      </p:sp>
    </p:spTree>
    <p:extLst>
      <p:ext uri="{BB962C8B-B14F-4D97-AF65-F5344CB8AC3E}">
        <p14:creationId xmlns:p14="http://schemas.microsoft.com/office/powerpoint/2010/main" val="1613776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D35F7D5A-9A12-4EB9-829F-CE869FE35561}"/>
              </a:ext>
            </a:extLst>
          </p:cNvPr>
          <p:cNvSpPr>
            <a:spLocks noGrp="1"/>
          </p:cNvSpPr>
          <p:nvPr>
            <p:ph type="body" sz="quarter" idx="10"/>
          </p:nvPr>
        </p:nvSpPr>
        <p:spPr>
          <a:xfrm>
            <a:off x="3713844" y="1035452"/>
            <a:ext cx="7848600" cy="990600"/>
          </a:xfrm>
        </p:spPr>
        <p:txBody>
          <a:bodyPr/>
          <a:lstStyle/>
          <a:p>
            <a:pPr algn="ctr"/>
            <a:r>
              <a:rPr lang="et-EE">
                <a:latin typeface="EC Square Sans Pro" panose="020B0506040000020004" pitchFamily="34" charset="0"/>
              </a:rPr>
              <a:t>Selle kava põhieesmärgid põhinevad kolmel põhisambal:</a:t>
            </a:r>
          </a:p>
        </p:txBody>
      </p:sp>
      <p:pic>
        <p:nvPicPr>
          <p:cNvPr id="5" name="Picture 2" descr="Imagen que contiene foto, diferente, artículos, tabla&#10;&#10;Descripción generada automáticamente">
            <a:extLst>
              <a:ext uri="{FF2B5EF4-FFF2-40B4-BE49-F238E27FC236}">
                <a16:creationId xmlns:a16="http://schemas.microsoft.com/office/drawing/2014/main" id="{F9004507-1354-418A-846A-8A5FB10D29F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11893" y="2055735"/>
            <a:ext cx="2394195" cy="3291186"/>
          </a:xfrm>
          <a:prstGeom prst="rect">
            <a:avLst/>
          </a:prstGeom>
          <a:noFill/>
          <a:ln w="28575">
            <a:solidFill>
              <a:srgbClr val="6FA528"/>
            </a:solidFill>
          </a:ln>
        </p:spPr>
      </p:pic>
      <p:pic>
        <p:nvPicPr>
          <p:cNvPr id="7" name="Picture 7">
            <a:extLst>
              <a:ext uri="{FF2B5EF4-FFF2-40B4-BE49-F238E27FC236}">
                <a16:creationId xmlns:a16="http://schemas.microsoft.com/office/drawing/2014/main" id="{F3DDE249-6840-49E2-95C2-68084889C05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81846" y="2032099"/>
            <a:ext cx="809461" cy="845437"/>
          </a:xfrm>
          <a:prstGeom prst="rect">
            <a:avLst/>
          </a:prstGeom>
          <a:noFill/>
          <a:ln w="9525">
            <a:noFill/>
            <a:miter lim="800000"/>
            <a:headEnd/>
            <a:tailEnd/>
          </a:ln>
        </p:spPr>
      </p:pic>
      <p:pic>
        <p:nvPicPr>
          <p:cNvPr id="8" name="Picture 2">
            <a:extLst>
              <a:ext uri="{FF2B5EF4-FFF2-40B4-BE49-F238E27FC236}">
                <a16:creationId xmlns:a16="http://schemas.microsoft.com/office/drawing/2014/main" id="{3D3279F1-DDDF-41FF-8F3A-3AB5E0A8AE22}"/>
              </a:ext>
            </a:extLst>
          </p:cNvPr>
          <p:cNvPicPr>
            <a:picLocks noChangeAspect="1" noChangeArrowheads="1"/>
          </p:cNvPicPr>
          <p:nvPr/>
        </p:nvPicPr>
        <p:blipFill>
          <a:blip r:embed="rId4" cstate="print"/>
          <a:srcRect/>
          <a:stretch>
            <a:fillRect/>
          </a:stretch>
        </p:blipFill>
        <p:spPr bwMode="auto">
          <a:xfrm>
            <a:off x="4005576" y="3067539"/>
            <a:ext cx="762000" cy="1133475"/>
          </a:xfrm>
          <a:prstGeom prst="rect">
            <a:avLst/>
          </a:prstGeom>
          <a:noFill/>
          <a:ln w="9525">
            <a:noFill/>
            <a:miter lim="800000"/>
            <a:headEnd/>
            <a:tailEnd/>
          </a:ln>
        </p:spPr>
      </p:pic>
      <p:pic>
        <p:nvPicPr>
          <p:cNvPr id="9" name="Picture 2">
            <a:extLst>
              <a:ext uri="{FF2B5EF4-FFF2-40B4-BE49-F238E27FC236}">
                <a16:creationId xmlns:a16="http://schemas.microsoft.com/office/drawing/2014/main" id="{D35C8FD2-17B0-4E90-A3E1-4FEE003996DD}"/>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921718" y="4391017"/>
            <a:ext cx="929715" cy="955904"/>
          </a:xfrm>
          <a:prstGeom prst="rect">
            <a:avLst/>
          </a:prstGeom>
          <a:noFill/>
          <a:ln w="9525">
            <a:noFill/>
            <a:miter lim="800000"/>
            <a:headEnd/>
            <a:tailEnd/>
          </a:ln>
        </p:spPr>
      </p:pic>
      <p:sp>
        <p:nvSpPr>
          <p:cNvPr id="12" name="Marcador de texto 1">
            <a:extLst>
              <a:ext uri="{FF2B5EF4-FFF2-40B4-BE49-F238E27FC236}">
                <a16:creationId xmlns:a16="http://schemas.microsoft.com/office/drawing/2014/main" id="{ABCF5DA6-CD33-48C9-A777-A46CF2660E64}"/>
              </a:ext>
            </a:extLst>
          </p:cNvPr>
          <p:cNvSpPr txBox="1">
            <a:spLocks/>
          </p:cNvSpPr>
          <p:nvPr/>
        </p:nvSpPr>
        <p:spPr>
          <a:xfrm>
            <a:off x="762000" y="311150"/>
            <a:ext cx="9462631" cy="476730"/>
          </a:xfrm>
          <a:prstGeom prst="rect">
            <a:avLst/>
          </a:prstGeom>
        </p:spPr>
        <p:txBody>
          <a:bodyPr/>
          <a:lstStyle>
            <a:lvl1pPr marL="0">
              <a:defRPr sz="2400">
                <a:solidFill>
                  <a:srgbClr val="003399"/>
                </a:solidFill>
                <a:latin typeface="Arial" panose="020B0604020202020204" pitchFamily="34" charset="0"/>
                <a:ea typeface="+mn-ea"/>
                <a:cs typeface="Arial" panose="020B0604020202020204" pitchFamily="34" charset="0"/>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46088" indent="-446088">
              <a:lnSpc>
                <a:spcPct val="120000"/>
              </a:lnSpc>
              <a:buAutoNum type="arabicPeriod"/>
            </a:pPr>
            <a:r>
              <a:rPr lang="et-EE" dirty="0">
                <a:solidFill>
                  <a:srgbClr val="002060"/>
                </a:solidFill>
                <a:latin typeface="EC Square Sans Pro" panose="020B0506040000020004" pitchFamily="34" charset="0"/>
              </a:rPr>
              <a:t>Antimikroobse resistentsuse ELi tegevuskava</a:t>
            </a:r>
          </a:p>
        </p:txBody>
      </p:sp>
      <p:sp>
        <p:nvSpPr>
          <p:cNvPr id="3" name="Rectángulo 2"/>
          <p:cNvSpPr/>
          <p:nvPr/>
        </p:nvSpPr>
        <p:spPr>
          <a:xfrm>
            <a:off x="4767576" y="5600845"/>
            <a:ext cx="6096000" cy="830997"/>
          </a:xfrm>
          <a:prstGeom prst="rect">
            <a:avLst/>
          </a:prstGeom>
        </p:spPr>
        <p:txBody>
          <a:bodyPr>
            <a:spAutoFit/>
          </a:bodyPr>
          <a:lstStyle/>
          <a:p>
            <a:pPr marL="914400" lvl="2" indent="0">
              <a:spcBef>
                <a:spcPct val="20000"/>
              </a:spcBef>
              <a:buSzPct val="80000"/>
              <a:buFont typeface="Arial" panose="020B0604020202020204" pitchFamily="34" charset="0"/>
              <a:buNone/>
              <a:defRPr/>
            </a:pPr>
            <a:r>
              <a:rPr lang="et-EE" sz="2400">
                <a:latin typeface="EC Square Sans Pro" panose="020B0506040000020004" pitchFamily="34" charset="0"/>
                <a:hlinkClick r:id="rId6"/>
              </a:rPr>
              <a:t>http://ec.europa.eu/health/amr/antimicrobial-resistance_en</a:t>
            </a:r>
            <a:r>
              <a:rPr lang="et-EE" sz="2400">
                <a:latin typeface="EC Square Sans Pro" panose="020B0506040000020004" pitchFamily="34" charset="0"/>
              </a:rPr>
              <a:t> </a:t>
            </a:r>
          </a:p>
        </p:txBody>
      </p:sp>
      <p:sp>
        <p:nvSpPr>
          <p:cNvPr id="4" name="TextBox 3">
            <a:extLst>
              <a:ext uri="{FF2B5EF4-FFF2-40B4-BE49-F238E27FC236}">
                <a16:creationId xmlns:a16="http://schemas.microsoft.com/office/drawing/2014/main" id="{99AA2EA3-1CE7-0763-6340-0C9EC1EC7B19}"/>
              </a:ext>
            </a:extLst>
          </p:cNvPr>
          <p:cNvSpPr txBox="1"/>
          <p:nvPr/>
        </p:nvSpPr>
        <p:spPr>
          <a:xfrm>
            <a:off x="5133975" y="2085625"/>
            <a:ext cx="3672916" cy="845224"/>
          </a:xfrm>
          <a:prstGeom prst="rect">
            <a:avLst/>
          </a:prstGeom>
          <a:noFill/>
        </p:spPr>
        <p:txBody>
          <a:bodyPr wrap="square" lIns="0" tIns="0" rIns="0" bIns="0" rtlCol="0">
            <a:noAutofit/>
          </a:bodyPr>
          <a:lstStyle/>
          <a:p>
            <a:r>
              <a:rPr lang="et-EE" sz="2300">
                <a:solidFill>
                  <a:srgbClr val="F2286B"/>
                </a:solidFill>
                <a:latin typeface="Arial" panose="020B0604020202020204" pitchFamily="34" charset="0"/>
                <a:cs typeface="Arial" panose="020B0604020202020204" pitchFamily="34" charset="0"/>
              </a:rPr>
              <a:t>MUUTA EL PARIMA TAVA PIIRKONNAKS</a:t>
            </a:r>
          </a:p>
        </p:txBody>
      </p:sp>
      <p:sp>
        <p:nvSpPr>
          <p:cNvPr id="13" name="TextBox 12">
            <a:extLst>
              <a:ext uri="{FF2B5EF4-FFF2-40B4-BE49-F238E27FC236}">
                <a16:creationId xmlns:a16="http://schemas.microsoft.com/office/drawing/2014/main" id="{0B4AC0F1-EBDF-D97E-8B3F-587AAE5E6912}"/>
              </a:ext>
            </a:extLst>
          </p:cNvPr>
          <p:cNvSpPr txBox="1"/>
          <p:nvPr/>
        </p:nvSpPr>
        <p:spPr>
          <a:xfrm>
            <a:off x="5181600" y="3266933"/>
            <a:ext cx="5681976" cy="636652"/>
          </a:xfrm>
          <a:prstGeom prst="rect">
            <a:avLst/>
          </a:prstGeom>
          <a:noFill/>
        </p:spPr>
        <p:txBody>
          <a:bodyPr wrap="square" lIns="0" tIns="0" rIns="0" bIns="0" rtlCol="0">
            <a:noAutofit/>
          </a:bodyPr>
          <a:lstStyle/>
          <a:p>
            <a:r>
              <a:rPr lang="et-EE" sz="2300">
                <a:solidFill>
                  <a:srgbClr val="A02D8D"/>
                </a:solidFill>
                <a:latin typeface="Arial" panose="020B0604020202020204" pitchFamily="34" charset="0"/>
                <a:cs typeface="Arial" panose="020B0604020202020204" pitchFamily="34" charset="0"/>
              </a:rPr>
              <a:t>ANTIMIKROOBSE RESISTENTSUSE UURIMISE, ARENDUSE JA INNOVATSIOONI TUGENDAMINE</a:t>
            </a:r>
          </a:p>
        </p:txBody>
      </p:sp>
      <p:sp>
        <p:nvSpPr>
          <p:cNvPr id="14" name="TextBox 13">
            <a:extLst>
              <a:ext uri="{FF2B5EF4-FFF2-40B4-BE49-F238E27FC236}">
                <a16:creationId xmlns:a16="http://schemas.microsoft.com/office/drawing/2014/main" id="{8CD2B71B-45AF-0D4D-235B-0954D09FD0A9}"/>
              </a:ext>
            </a:extLst>
          </p:cNvPr>
          <p:cNvSpPr txBox="1"/>
          <p:nvPr/>
        </p:nvSpPr>
        <p:spPr>
          <a:xfrm>
            <a:off x="5133975" y="4627498"/>
            <a:ext cx="5290880" cy="636652"/>
          </a:xfrm>
          <a:prstGeom prst="rect">
            <a:avLst/>
          </a:prstGeom>
          <a:noFill/>
        </p:spPr>
        <p:txBody>
          <a:bodyPr wrap="square" lIns="0" tIns="0" rIns="0" bIns="0" rtlCol="0">
            <a:noAutofit/>
          </a:bodyPr>
          <a:lstStyle/>
          <a:p>
            <a:r>
              <a:rPr lang="et-EE" sz="2300">
                <a:solidFill>
                  <a:srgbClr val="C2D829"/>
                </a:solidFill>
                <a:latin typeface="Arial" panose="020B0604020202020204" pitchFamily="34" charset="0"/>
                <a:cs typeface="Arial" panose="020B0604020202020204" pitchFamily="34" charset="0"/>
              </a:rPr>
              <a:t>ÜLEILMSE TEGEVUSKAVA KUJUNDAMINE</a:t>
            </a:r>
          </a:p>
        </p:txBody>
      </p:sp>
      <p:sp>
        <p:nvSpPr>
          <p:cNvPr id="10" name="TextBox 9">
            <a:extLst>
              <a:ext uri="{FF2B5EF4-FFF2-40B4-BE49-F238E27FC236}">
                <a16:creationId xmlns:a16="http://schemas.microsoft.com/office/drawing/2014/main" id="{3A668C59-16FE-24B9-BA71-413F004535F2}"/>
              </a:ext>
            </a:extLst>
          </p:cNvPr>
          <p:cNvSpPr txBox="1"/>
          <p:nvPr/>
        </p:nvSpPr>
        <p:spPr>
          <a:xfrm>
            <a:off x="2368186" y="3266933"/>
            <a:ext cx="850521" cy="1311889"/>
          </a:xfrm>
          <a:prstGeom prst="rect">
            <a:avLst/>
          </a:prstGeom>
          <a:solidFill>
            <a:srgbClr val="E8E8E9"/>
          </a:solidFill>
          <a:ln>
            <a:solidFill>
              <a:srgbClr val="E8E8E9"/>
            </a:solidFill>
          </a:ln>
        </p:spPr>
        <p:txBody>
          <a:bodyPr wrap="square" lIns="0" tIns="0" rIns="0" bIns="0" rtlCol="0" anchor="ctr" anchorCtr="0">
            <a:noAutofit/>
          </a:bodyPr>
          <a:lstStyle/>
          <a:p>
            <a:r>
              <a:rPr lang="mt-MT" sz="1050" dirty="0">
                <a:solidFill>
                  <a:srgbClr val="056AB7"/>
                </a:solidFill>
                <a:latin typeface="Arial" panose="020B0604020202020204" pitchFamily="34" charset="0"/>
                <a:cs typeface="Arial" panose="020B0604020202020204" pitchFamily="34" charset="0"/>
              </a:rPr>
              <a:t>Euroopa ühtne tervisealane tegevuskava </a:t>
            </a:r>
            <a:r>
              <a:rPr lang="mt-MT" sz="1050" dirty="0">
                <a:solidFill>
                  <a:srgbClr val="002764"/>
                </a:solidFill>
                <a:latin typeface="Arial" panose="020B0604020202020204" pitchFamily="34" charset="0"/>
                <a:cs typeface="Arial" panose="020B0604020202020204" pitchFamily="34" charset="0"/>
              </a:rPr>
              <a:t>antimikroobse resistentsuse vastu (AMR)</a:t>
            </a:r>
          </a:p>
        </p:txBody>
      </p:sp>
    </p:spTree>
    <p:extLst>
      <p:ext uri="{BB962C8B-B14F-4D97-AF65-F5344CB8AC3E}">
        <p14:creationId xmlns:p14="http://schemas.microsoft.com/office/powerpoint/2010/main" val="1325050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5C5A2D60-A492-40C0-A429-2351C1506362}"/>
              </a:ext>
            </a:extLst>
          </p:cNvPr>
          <p:cNvSpPr>
            <a:spLocks noGrp="1"/>
          </p:cNvSpPr>
          <p:nvPr>
            <p:ph type="body" sz="quarter" idx="10"/>
          </p:nvPr>
        </p:nvSpPr>
        <p:spPr/>
        <p:txBody>
          <a:bodyPr/>
          <a:lstStyle/>
          <a:p>
            <a:r>
              <a:rPr lang="et-EE" sz="2400">
                <a:solidFill>
                  <a:srgbClr val="002060"/>
                </a:solidFill>
                <a:latin typeface="EC Square Sans Pro" panose="020B0506040000020004" pitchFamily="34" charset="0"/>
              </a:rPr>
              <a:t>2. ELi talust lauale strateegia </a:t>
            </a:r>
          </a:p>
          <a:p>
            <a:endParaRPr lang="en-GB" dirty="0"/>
          </a:p>
        </p:txBody>
      </p:sp>
      <p:sp>
        <p:nvSpPr>
          <p:cNvPr id="4" name="Rectángulo 3">
            <a:extLst>
              <a:ext uri="{FF2B5EF4-FFF2-40B4-BE49-F238E27FC236}">
                <a16:creationId xmlns:a16="http://schemas.microsoft.com/office/drawing/2014/main" id="{6135D339-F385-4F96-8521-9EA99C890917}"/>
              </a:ext>
            </a:extLst>
          </p:cNvPr>
          <p:cNvSpPr/>
          <p:nvPr/>
        </p:nvSpPr>
        <p:spPr>
          <a:xfrm>
            <a:off x="609601" y="4967565"/>
            <a:ext cx="11049000" cy="1938992"/>
          </a:xfrm>
          <a:prstGeom prst="rect">
            <a:avLst/>
          </a:prstGeom>
        </p:spPr>
        <p:txBody>
          <a:bodyPr wrap="square">
            <a:spAutoFit/>
          </a:bodyPr>
          <a:lstStyle/>
          <a:p>
            <a:r>
              <a:rPr lang="et-EE" sz="2400" dirty="0">
                <a:solidFill>
                  <a:srgbClr val="002060"/>
                </a:solidFill>
                <a:latin typeface="EC Square Sans Pro" panose="020B0506040000020004" pitchFamily="34" charset="0"/>
              </a:rPr>
              <a:t>See </a:t>
            </a:r>
            <a:r>
              <a:rPr lang="et-EE" sz="2400" b="1" dirty="0">
                <a:solidFill>
                  <a:srgbClr val="002060"/>
                </a:solidFill>
                <a:latin typeface="EC Square Sans Pro" panose="020B0506040000020004" pitchFamily="34" charset="0"/>
              </a:rPr>
              <a:t>ESVAC</a:t>
            </a:r>
            <a:r>
              <a:rPr lang="et-EE" sz="2400" dirty="0">
                <a:solidFill>
                  <a:srgbClr val="002060"/>
                </a:solidFill>
                <a:latin typeface="EC Square Sans Pro" panose="020B0506040000020004" pitchFamily="34" charset="0"/>
              </a:rPr>
              <a:t> raport sisaldas esimest korda teavet edusammudest </a:t>
            </a:r>
            <a:r>
              <a:rPr lang="et-EE" sz="2400" b="1" dirty="0">
                <a:solidFill>
                  <a:srgbClr val="002060"/>
                </a:solidFill>
                <a:latin typeface="EC Square Sans Pro" panose="020B0506040000020004" pitchFamily="34" charset="0"/>
              </a:rPr>
              <a:t>Euroopa Komisjoni talust lauale strateegia</a:t>
            </a:r>
            <a:r>
              <a:rPr lang="et-EE" sz="2400" dirty="0">
                <a:solidFill>
                  <a:srgbClr val="002060"/>
                </a:solidFill>
                <a:latin typeface="EC Square Sans Pro" panose="020B0506040000020004" pitchFamily="34" charset="0"/>
              </a:rPr>
              <a:t> eesmärgi suunas vähendada </a:t>
            </a:r>
            <a:r>
              <a:rPr lang="et-EE" sz="2400" b="1" dirty="0">
                <a:solidFill>
                  <a:srgbClr val="002060"/>
                </a:solidFill>
                <a:latin typeface="EC Square Sans Pro" panose="020B0506040000020004" pitchFamily="34" charset="0"/>
              </a:rPr>
              <a:t>antimikroobsete ainete </a:t>
            </a:r>
            <a:r>
              <a:rPr lang="et-EE" sz="2400" dirty="0">
                <a:solidFill>
                  <a:srgbClr val="002060"/>
                </a:solidFill>
                <a:latin typeface="EC Square Sans Pro" panose="020B0506040000020004" pitchFamily="34" charset="0"/>
              </a:rPr>
              <a:t>müüki põllumajandusloomade ja vesiviljeluse jaoks ELis. Vaid nelja aastaga, </a:t>
            </a:r>
            <a:r>
              <a:rPr lang="et-EE" sz="2400" b="1" dirty="0">
                <a:solidFill>
                  <a:srgbClr val="002060"/>
                </a:solidFill>
                <a:latin typeface="EC Square Sans Pro" panose="020B0506040000020004" pitchFamily="34" charset="0"/>
              </a:rPr>
              <a:t>aastatel 2018–2022, </a:t>
            </a:r>
            <a:r>
              <a:rPr lang="et-EE" sz="2400" dirty="0">
                <a:solidFill>
                  <a:srgbClr val="002060"/>
                </a:solidFill>
                <a:latin typeface="EC Square Sans Pro" panose="020B0506040000020004" pitchFamily="34" charset="0"/>
              </a:rPr>
              <a:t>saavutasid 27 ELi liikmesriiki</a:t>
            </a:r>
            <a:r>
              <a:rPr lang="et-EE" sz="2400" b="1" dirty="0">
                <a:solidFill>
                  <a:srgbClr val="002060"/>
                </a:solidFill>
                <a:latin typeface="EC Square Sans Pro" panose="020B0506040000020004" pitchFamily="34" charset="0"/>
              </a:rPr>
              <a:t> 33,5 mg/PCU</a:t>
            </a:r>
            <a:r>
              <a:rPr lang="et-EE" sz="2400" dirty="0">
                <a:solidFill>
                  <a:srgbClr val="002060"/>
                </a:solidFill>
                <a:latin typeface="EC Square Sans Pro" panose="020B0506040000020004" pitchFamily="34" charset="0"/>
              </a:rPr>
              <a:t> </a:t>
            </a:r>
            <a:r>
              <a:rPr lang="et-EE" sz="2400" b="1" dirty="0">
                <a:solidFill>
                  <a:srgbClr val="002060"/>
                </a:solidFill>
                <a:latin typeface="EC Square Sans Pro" panose="020B0506040000020004" pitchFamily="34" charset="0"/>
              </a:rPr>
              <a:t>vähenemise</a:t>
            </a:r>
            <a:r>
              <a:rPr lang="et-EE" sz="2400" dirty="0">
                <a:solidFill>
                  <a:srgbClr val="002060"/>
                </a:solidFill>
                <a:latin typeface="EC Square Sans Pro" panose="020B0506040000020004" pitchFamily="34" charset="0"/>
              </a:rPr>
              <a:t>, üle poole 2030. aastaks seatud 50% vähendamise eesmärgist.</a:t>
            </a:r>
          </a:p>
        </p:txBody>
      </p:sp>
      <p:sp>
        <p:nvSpPr>
          <p:cNvPr id="6" name="CuadroTexto 5">
            <a:extLst>
              <a:ext uri="{FF2B5EF4-FFF2-40B4-BE49-F238E27FC236}">
                <a16:creationId xmlns:a16="http://schemas.microsoft.com/office/drawing/2014/main" id="{1AB69E64-67F2-4693-A223-7B0228543008}"/>
              </a:ext>
            </a:extLst>
          </p:cNvPr>
          <p:cNvSpPr txBox="1"/>
          <p:nvPr/>
        </p:nvSpPr>
        <p:spPr>
          <a:xfrm>
            <a:off x="5334000" y="1131361"/>
            <a:ext cx="4191000" cy="3549393"/>
          </a:xfrm>
          <a:prstGeom prst="rect">
            <a:avLst/>
          </a:prstGeom>
          <a:solidFill>
            <a:schemeClr val="bg1">
              <a:lumMod val="95000"/>
            </a:schemeClr>
          </a:solidFill>
        </p:spPr>
        <p:txBody>
          <a:bodyPr wrap="square" rtlCol="0">
            <a:spAutoFit/>
          </a:bodyPr>
          <a:lstStyle/>
          <a:p>
            <a:endParaRPr lang="en-GB" dirty="0"/>
          </a:p>
        </p:txBody>
      </p:sp>
      <p:pic>
        <p:nvPicPr>
          <p:cNvPr id="8" name="Imagen 7">
            <a:extLst>
              <a:ext uri="{FF2B5EF4-FFF2-40B4-BE49-F238E27FC236}">
                <a16:creationId xmlns:a16="http://schemas.microsoft.com/office/drawing/2014/main" id="{E5E1A337-80E7-44C6-9C40-39B65AED3634}"/>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28800" y="1131361"/>
            <a:ext cx="3108343" cy="3549392"/>
          </a:xfrm>
          <a:prstGeom prst="rect">
            <a:avLst/>
          </a:prstGeom>
          <a:ln>
            <a:noFill/>
          </a:ln>
          <a:effectLst>
            <a:outerShdw blurRad="292100" dist="139700" dir="2700000" algn="tl" rotWithShape="0">
              <a:srgbClr val="333333">
                <a:alpha val="65000"/>
              </a:srgbClr>
            </a:outerShdw>
          </a:effectLst>
        </p:spPr>
      </p:pic>
      <p:pic>
        <p:nvPicPr>
          <p:cNvPr id="5" name="Imagen 4">
            <a:extLst>
              <a:ext uri="{FF2B5EF4-FFF2-40B4-BE49-F238E27FC236}">
                <a16:creationId xmlns:a16="http://schemas.microsoft.com/office/drawing/2014/main" id="{590CFBCF-8937-461B-BC37-15764408282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58097" y="1185807"/>
            <a:ext cx="2512849" cy="3462360"/>
          </a:xfrm>
          <a:prstGeom prst="rect">
            <a:avLst/>
          </a:prstGeom>
        </p:spPr>
      </p:pic>
      <p:sp>
        <p:nvSpPr>
          <p:cNvPr id="3" name="TextBox 2">
            <a:extLst>
              <a:ext uri="{FF2B5EF4-FFF2-40B4-BE49-F238E27FC236}">
                <a16:creationId xmlns:a16="http://schemas.microsoft.com/office/drawing/2014/main" id="{F785B181-37C4-6337-3D09-EB01F82F9604}"/>
              </a:ext>
            </a:extLst>
          </p:cNvPr>
          <p:cNvSpPr txBox="1"/>
          <p:nvPr/>
        </p:nvSpPr>
        <p:spPr>
          <a:xfrm>
            <a:off x="2408884" y="1784350"/>
            <a:ext cx="2161537" cy="774700"/>
          </a:xfrm>
          <a:prstGeom prst="rect">
            <a:avLst/>
          </a:prstGeom>
          <a:noFill/>
        </p:spPr>
        <p:txBody>
          <a:bodyPr wrap="square" lIns="0" tIns="0" rIns="0" bIns="0" rtlCol="0">
            <a:noAutofit/>
          </a:bodyPr>
          <a:lstStyle/>
          <a:p>
            <a:r>
              <a:rPr lang="et-EE" sz="2400">
                <a:solidFill>
                  <a:srgbClr val="054FA1"/>
                </a:solidFill>
                <a:latin typeface="Arial" panose="020B0604020202020204" pitchFamily="34" charset="0"/>
                <a:cs typeface="Arial" panose="020B0604020202020204" pitchFamily="34" charset="0"/>
              </a:rPr>
              <a:t>Strateegia talust lauale</a:t>
            </a:r>
          </a:p>
        </p:txBody>
      </p:sp>
      <p:sp>
        <p:nvSpPr>
          <p:cNvPr id="7" name="TextBox 6">
            <a:extLst>
              <a:ext uri="{FF2B5EF4-FFF2-40B4-BE49-F238E27FC236}">
                <a16:creationId xmlns:a16="http://schemas.microsoft.com/office/drawing/2014/main" id="{06E91C70-FF35-088D-22F5-329EFA94CDC2}"/>
              </a:ext>
            </a:extLst>
          </p:cNvPr>
          <p:cNvSpPr txBox="1"/>
          <p:nvPr/>
        </p:nvSpPr>
        <p:spPr>
          <a:xfrm>
            <a:off x="2854980" y="2614556"/>
            <a:ext cx="1878945" cy="801743"/>
          </a:xfrm>
          <a:prstGeom prst="rect">
            <a:avLst/>
          </a:prstGeom>
          <a:noFill/>
        </p:spPr>
        <p:txBody>
          <a:bodyPr wrap="square" lIns="0" tIns="0" rIns="0" bIns="0" rtlCol="0">
            <a:noAutofit/>
          </a:bodyPr>
          <a:lstStyle/>
          <a:p>
            <a:r>
              <a:rPr lang="et-EE" sz="1300">
                <a:solidFill>
                  <a:srgbClr val="054FA1"/>
                </a:solidFill>
                <a:latin typeface="Arial" panose="020B0604020202020204" pitchFamily="34" charset="0"/>
                <a:cs typeface="Arial" panose="020B0604020202020204" pitchFamily="34" charset="0"/>
              </a:rPr>
              <a:t>Õiglase, tervisliku ja keskkonnasõbraliku toidusüsteemi eest</a:t>
            </a:r>
          </a:p>
        </p:txBody>
      </p:sp>
      <p:sp>
        <p:nvSpPr>
          <p:cNvPr id="9" name="TextBox 8">
            <a:extLst>
              <a:ext uri="{FF2B5EF4-FFF2-40B4-BE49-F238E27FC236}">
                <a16:creationId xmlns:a16="http://schemas.microsoft.com/office/drawing/2014/main" id="{DF367DC2-EC51-6564-AD27-F2273D45F00C}"/>
              </a:ext>
            </a:extLst>
          </p:cNvPr>
          <p:cNvSpPr txBox="1"/>
          <p:nvPr/>
        </p:nvSpPr>
        <p:spPr>
          <a:xfrm>
            <a:off x="6386193" y="2316163"/>
            <a:ext cx="2281557" cy="433388"/>
          </a:xfrm>
          <a:prstGeom prst="rect">
            <a:avLst/>
          </a:prstGeom>
          <a:noFill/>
        </p:spPr>
        <p:txBody>
          <a:bodyPr wrap="square" lIns="0" tIns="0" rIns="0" bIns="0" rtlCol="0">
            <a:noAutofit/>
          </a:bodyPr>
          <a:lstStyle/>
          <a:p>
            <a:r>
              <a:rPr lang="et-EE" sz="1100" b="1">
                <a:solidFill>
                  <a:srgbClr val="054FA1"/>
                </a:solidFill>
                <a:latin typeface="Arial" panose="020B0604020202020204" pitchFamily="34" charset="0"/>
                <a:cs typeface="Arial" panose="020B0604020202020204" pitchFamily="34" charset="0"/>
              </a:rPr>
              <a:t>Veterinaarsete antimikroobsete ainete müük 2022. aastal 31 Euroopa riigis</a:t>
            </a:r>
          </a:p>
        </p:txBody>
      </p:sp>
      <p:sp>
        <p:nvSpPr>
          <p:cNvPr id="10" name="TextBox 9">
            <a:extLst>
              <a:ext uri="{FF2B5EF4-FFF2-40B4-BE49-F238E27FC236}">
                <a16:creationId xmlns:a16="http://schemas.microsoft.com/office/drawing/2014/main" id="{C2D993E3-99CE-B8B6-B02B-B30054B37ED1}"/>
              </a:ext>
            </a:extLst>
          </p:cNvPr>
          <p:cNvSpPr txBox="1"/>
          <p:nvPr/>
        </p:nvSpPr>
        <p:spPr>
          <a:xfrm>
            <a:off x="6363969" y="2904315"/>
            <a:ext cx="1179832" cy="302435"/>
          </a:xfrm>
          <a:prstGeom prst="rect">
            <a:avLst/>
          </a:prstGeom>
          <a:noFill/>
        </p:spPr>
        <p:txBody>
          <a:bodyPr wrap="square" lIns="0" tIns="0" rIns="0" bIns="0" rtlCol="0">
            <a:noAutofit/>
          </a:bodyPr>
          <a:lstStyle/>
          <a:p>
            <a:r>
              <a:rPr lang="et-EE" sz="650">
                <a:solidFill>
                  <a:srgbClr val="054FA1"/>
                </a:solidFill>
                <a:latin typeface="Arial" panose="020B0604020202020204" pitchFamily="34" charset="0"/>
                <a:cs typeface="Arial" panose="020B0604020202020204" pitchFamily="34" charset="0"/>
              </a:rPr>
              <a:t>Suundumused aastatel 2010–2022</a:t>
            </a:r>
          </a:p>
          <a:p>
            <a:r>
              <a:rPr lang="et-EE" sz="650">
                <a:solidFill>
                  <a:srgbClr val="054FA1"/>
                </a:solidFill>
                <a:latin typeface="Arial" panose="020B0604020202020204" pitchFamily="34" charset="0"/>
                <a:cs typeface="Arial" panose="020B0604020202020204" pitchFamily="34" charset="0"/>
              </a:rPr>
              <a:t>13. ESVACi raport</a:t>
            </a:r>
          </a:p>
        </p:txBody>
      </p:sp>
    </p:spTree>
    <p:extLst>
      <p:ext uri="{BB962C8B-B14F-4D97-AF65-F5344CB8AC3E}">
        <p14:creationId xmlns:p14="http://schemas.microsoft.com/office/powerpoint/2010/main" val="26930045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09600" y="311150"/>
            <a:ext cx="11125200" cy="533400"/>
          </a:xfrm>
        </p:spPr>
        <p:txBody>
          <a:bodyPr/>
          <a:lstStyle/>
          <a:p>
            <a:r>
              <a:rPr lang="et-EE" dirty="0">
                <a:solidFill>
                  <a:srgbClr val="002060"/>
                </a:solidFill>
                <a:latin typeface="EC Square Sans Pro" panose="020B0506040000020004" pitchFamily="34" charset="0"/>
              </a:rPr>
              <a:t>3. </a:t>
            </a:r>
            <a:r>
              <a:rPr lang="et-EE" b="1" dirty="0">
                <a:solidFill>
                  <a:srgbClr val="002060"/>
                </a:solidFill>
                <a:latin typeface="EC Square Sans Pro" panose="020B0506040000020004" pitchFamily="34" charset="0"/>
              </a:rPr>
              <a:t>Loomatervise määrus: </a:t>
            </a:r>
            <a:r>
              <a:rPr lang="et-EE" dirty="0">
                <a:solidFill>
                  <a:srgbClr val="002060"/>
                </a:solidFill>
                <a:latin typeface="EC Square Sans Pro" panose="020B0506040000020004" pitchFamily="34" charset="0"/>
              </a:rPr>
              <a:t>Euroopa Parlamendi ja nõukogu määrus (EL) 2016/429 loomataudide kohta</a:t>
            </a:r>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0" y="1377950"/>
            <a:ext cx="12192000"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594851" y="1496775"/>
            <a:ext cx="11441480" cy="461665"/>
          </a:xfrm>
          <a:prstGeom prst="rect">
            <a:avLst/>
          </a:prstGeom>
          <a:noFill/>
        </p:spPr>
        <p:txBody>
          <a:bodyPr wrap="square" rtlCol="0">
            <a:spAutoFit/>
          </a:bodyPr>
          <a:lstStyle/>
          <a:p>
            <a:pPr algn="ctr"/>
            <a:r>
              <a:rPr lang="et-EE" sz="2400" b="1">
                <a:solidFill>
                  <a:schemeClr val="bg1"/>
                </a:solidFill>
                <a:latin typeface="EC Square Sans Pro" panose="020B0506040000020004" pitchFamily="34" charset="0"/>
              </a:rPr>
              <a:t>„Ennetamine on parem kui ravimine“</a:t>
            </a:r>
          </a:p>
        </p:txBody>
      </p:sp>
      <p:sp>
        <p:nvSpPr>
          <p:cNvPr id="9" name="CuadroTexto 8">
            <a:extLst>
              <a:ext uri="{FF2B5EF4-FFF2-40B4-BE49-F238E27FC236}">
                <a16:creationId xmlns:a16="http://schemas.microsoft.com/office/drawing/2014/main" id="{D3D5898F-F375-489E-901B-A22AC9EFCE86}"/>
              </a:ext>
            </a:extLst>
          </p:cNvPr>
          <p:cNvSpPr txBox="1"/>
          <p:nvPr/>
        </p:nvSpPr>
        <p:spPr>
          <a:xfrm>
            <a:off x="3429000" y="2970628"/>
            <a:ext cx="4267200" cy="3200876"/>
          </a:xfrm>
          <a:prstGeom prst="rect">
            <a:avLst/>
          </a:prstGeom>
          <a:solidFill>
            <a:schemeClr val="bg1">
              <a:lumMod val="85000"/>
            </a:schemeClr>
          </a:solidFill>
        </p:spPr>
        <p:txBody>
          <a:bodyPr wrap="square" lIns="91440" tIns="45720" rIns="91440" bIns="45720" rtlCol="0" anchor="t">
            <a:spAutoFit/>
          </a:bodyPr>
          <a:lstStyle/>
          <a:p>
            <a:pPr algn="l">
              <a:spcAft>
                <a:spcPts val="1200"/>
              </a:spcAft>
            </a:pPr>
            <a:r>
              <a:rPr lang="et-EE" dirty="0">
                <a:solidFill>
                  <a:srgbClr val="002060"/>
                </a:solidFill>
                <a:latin typeface="EC Square Sans Pro" panose="020B0506040000020004" pitchFamily="34" charset="0"/>
              </a:rPr>
              <a:t>Selge </a:t>
            </a:r>
            <a:r>
              <a:rPr lang="et-EE" b="1" dirty="0">
                <a:solidFill>
                  <a:srgbClr val="002060"/>
                </a:solidFill>
                <a:latin typeface="EC Square Sans Pro" panose="020B0506040000020004" pitchFamily="34" charset="0"/>
              </a:rPr>
              <a:t>vastutus</a:t>
            </a:r>
            <a:r>
              <a:rPr lang="et-EE" dirty="0">
                <a:solidFill>
                  <a:srgbClr val="002060"/>
                </a:solidFill>
                <a:latin typeface="EC Square Sans Pro" panose="020B0506040000020004" pitchFamily="34" charset="0"/>
              </a:rPr>
              <a:t> kõigile osapooltele loomade tervise eest</a:t>
            </a:r>
          </a:p>
          <a:p>
            <a:pPr marL="285750" lvl="1" indent="-285750" algn="l">
              <a:spcAft>
                <a:spcPts val="1200"/>
              </a:spcAft>
              <a:buFont typeface="Arial" panose="020B0604020202020204" pitchFamily="34" charset="0"/>
              <a:buChar char="•"/>
            </a:pPr>
            <a:r>
              <a:rPr lang="et-EE" b="1" dirty="0">
                <a:solidFill>
                  <a:srgbClr val="002060"/>
                </a:solidFill>
                <a:latin typeface="EC Square Sans Pro"/>
                <a:sym typeface="Wingdings" panose="05000000000000000000" pitchFamily="2" charset="2"/>
              </a:rPr>
              <a:t>Operaatorid</a:t>
            </a:r>
            <a:r>
              <a:rPr lang="et-EE" dirty="0">
                <a:solidFill>
                  <a:srgbClr val="002060"/>
                </a:solidFill>
                <a:latin typeface="EC Square Sans Pro"/>
                <a:sym typeface="Wingdings" panose="05000000000000000000" pitchFamily="2" charset="2"/>
              </a:rPr>
              <a:t>  tagada loomade tervise ja heaolu kõrge tase ning bioohutus</a:t>
            </a:r>
          </a:p>
          <a:p>
            <a:pPr marL="285750" lvl="1" indent="-285750" algn="l">
              <a:spcAft>
                <a:spcPts val="1200"/>
              </a:spcAft>
              <a:buFont typeface="Arial" panose="020B0604020202020204" pitchFamily="34" charset="0"/>
              <a:buChar char="•"/>
            </a:pPr>
            <a:r>
              <a:rPr lang="et-EE" b="1" dirty="0">
                <a:solidFill>
                  <a:srgbClr val="002060"/>
                </a:solidFill>
                <a:latin typeface="EC Square Sans Pro" panose="020B0506040000020004" pitchFamily="34" charset="0"/>
                <a:sym typeface="Wingdings" panose="05000000000000000000" pitchFamily="2" charset="2"/>
              </a:rPr>
              <a:t>Veterinaararstid </a:t>
            </a:r>
            <a:r>
              <a:rPr lang="et-EE" dirty="0">
                <a:solidFill>
                  <a:srgbClr val="002060"/>
                </a:solidFill>
                <a:latin typeface="EC Square Sans Pro" panose="020B0506040000020004" pitchFamily="34" charset="0"/>
                <a:sym typeface="Wingdings" panose="05000000000000000000" pitchFamily="2" charset="2"/>
              </a:rPr>
              <a:t> tõsta teadlikkust ja aidata ennetada haigustekitajate levimist</a:t>
            </a:r>
          </a:p>
          <a:p>
            <a:pPr marL="285750" lvl="1" indent="-285750" algn="l">
              <a:spcAft>
                <a:spcPts val="1200"/>
              </a:spcAft>
              <a:buFont typeface="Arial" panose="020B0604020202020204" pitchFamily="34" charset="0"/>
              <a:buChar char="•"/>
            </a:pPr>
            <a:r>
              <a:rPr lang="et-EE" b="1" dirty="0">
                <a:solidFill>
                  <a:srgbClr val="002060"/>
                </a:solidFill>
                <a:latin typeface="EC Square Sans Pro"/>
                <a:sym typeface="Wingdings" panose="05000000000000000000" pitchFamily="2" charset="2"/>
              </a:rPr>
              <a:t>CA</a:t>
            </a:r>
            <a:r>
              <a:rPr lang="et-EE" dirty="0">
                <a:solidFill>
                  <a:srgbClr val="002060"/>
                </a:solidFill>
                <a:latin typeface="EC Square Sans Pro"/>
                <a:sym typeface="Wingdings" panose="05000000000000000000" pitchFamily="2" charset="2"/>
              </a:rPr>
              <a:t>  kaitsta loomade, inimeste</a:t>
            </a:r>
          </a:p>
          <a:p>
            <a:pPr lvl="1" algn="l">
              <a:spcAft>
                <a:spcPts val="1200"/>
              </a:spcAft>
            </a:pPr>
            <a:r>
              <a:rPr lang="et-EE" dirty="0">
                <a:solidFill>
                  <a:srgbClr val="002060"/>
                </a:solidFill>
                <a:latin typeface="EC Square Sans Pro"/>
              </a:rPr>
              <a:t> tervist ja keskkonda</a:t>
            </a:r>
          </a:p>
        </p:txBody>
      </p:sp>
      <p:sp>
        <p:nvSpPr>
          <p:cNvPr id="10" name="CuadroTexto 9">
            <a:extLst>
              <a:ext uri="{FF2B5EF4-FFF2-40B4-BE49-F238E27FC236}">
                <a16:creationId xmlns:a16="http://schemas.microsoft.com/office/drawing/2014/main" id="{E74ED37D-C482-486E-AF69-173FCDD414FE}"/>
              </a:ext>
            </a:extLst>
          </p:cNvPr>
          <p:cNvSpPr txBox="1"/>
          <p:nvPr/>
        </p:nvSpPr>
        <p:spPr>
          <a:xfrm>
            <a:off x="7882194" y="2970628"/>
            <a:ext cx="4309806" cy="2831544"/>
          </a:xfrm>
          <a:prstGeom prst="rect">
            <a:avLst/>
          </a:prstGeom>
          <a:solidFill>
            <a:srgbClr val="2C7470"/>
          </a:solidFill>
        </p:spPr>
        <p:txBody>
          <a:bodyPr wrap="square" rtlCol="0">
            <a:spAutoFit/>
          </a:bodyPr>
          <a:lstStyle/>
          <a:p>
            <a:pPr algn="ctr"/>
            <a:endParaRPr lang="en-US" sz="1600" dirty="0">
              <a:solidFill>
                <a:srgbClr val="002060"/>
              </a:solidFill>
              <a:latin typeface="EC Square Sans Pro" panose="020B0506040000020004" pitchFamily="34" charset="0"/>
            </a:endParaRPr>
          </a:p>
          <a:p>
            <a:pPr algn="l">
              <a:spcAft>
                <a:spcPts val="1200"/>
              </a:spcAft>
            </a:pPr>
            <a:r>
              <a:rPr lang="et-EE" sz="1600" b="1" dirty="0">
                <a:solidFill>
                  <a:schemeClr val="bg1"/>
                </a:solidFill>
                <a:latin typeface="EC Square Sans Pro" panose="020B0506040000020004" pitchFamily="34" charset="0"/>
              </a:rPr>
              <a:t> </a:t>
            </a:r>
            <a:r>
              <a:rPr lang="et-EE" sz="1600" dirty="0">
                <a:solidFill>
                  <a:schemeClr val="bg1"/>
                </a:solidFill>
                <a:latin typeface="EC Square Sans Pro" panose="020B0506040000020004" pitchFamily="34" charset="0"/>
              </a:rPr>
              <a:t>ELi sekkumise </a:t>
            </a:r>
            <a:r>
              <a:rPr lang="et-EE" sz="1600" b="1" dirty="0">
                <a:solidFill>
                  <a:schemeClr val="bg1"/>
                </a:solidFill>
                <a:latin typeface="EC Square Sans Pro" panose="020B0506040000020004" pitchFamily="34" charset="0"/>
              </a:rPr>
              <a:t>prioriteediks seadmine</a:t>
            </a:r>
          </a:p>
          <a:p>
            <a:pPr marL="182563" indent="-182563" algn="l">
              <a:spcAft>
                <a:spcPts val="1200"/>
              </a:spcAft>
              <a:buFont typeface="Arial" panose="020B0604020202020204" pitchFamily="34" charset="0"/>
              <a:buChar char="•"/>
            </a:pPr>
            <a:r>
              <a:rPr lang="et-EE" sz="1600" dirty="0">
                <a:solidFill>
                  <a:schemeClr val="bg1"/>
                </a:solidFill>
                <a:latin typeface="EC Square Sans Pro" panose="020B0506040000020004" pitchFamily="34" charset="0"/>
              </a:rPr>
              <a:t>Reguleerivad vahendid/sekkumised resistentsete patogeenide jaoks: „haiguste tekitajad“</a:t>
            </a:r>
          </a:p>
          <a:p>
            <a:pPr marL="182563" indent="-182563" algn="l">
              <a:spcAft>
                <a:spcPts val="1200"/>
              </a:spcAft>
              <a:buFont typeface="Arial" panose="020B0604020202020204" pitchFamily="34" charset="0"/>
              <a:buChar char="•"/>
            </a:pPr>
            <a:r>
              <a:rPr lang="et-EE" sz="1600" dirty="0">
                <a:solidFill>
                  <a:schemeClr val="bg1"/>
                </a:solidFill>
                <a:latin typeface="EC Square Sans Pro" panose="020B0506040000020004" pitchFamily="34" charset="0"/>
              </a:rPr>
              <a:t>Rakendada taudiennetus- ja tauditõrjemeetmeid (seire, likvideerimine jne)</a:t>
            </a:r>
          </a:p>
          <a:p>
            <a:pPr marL="182563" indent="-182563" algn="l">
              <a:spcAft>
                <a:spcPts val="1200"/>
              </a:spcAft>
              <a:buFont typeface="Arial" panose="020B0604020202020204" pitchFamily="34" charset="0"/>
              <a:buChar char="•"/>
            </a:pPr>
            <a:r>
              <a:rPr lang="et-EE" sz="1600" dirty="0">
                <a:solidFill>
                  <a:schemeClr val="bg1"/>
                </a:solidFill>
                <a:latin typeface="EC Square Sans Pro" panose="020B0506040000020004" pitchFamily="34" charset="0"/>
              </a:rPr>
              <a:t>Loomade patogeenide antibakteriaalse resistentsuse jälgimise õiguslik alus</a:t>
            </a:r>
          </a:p>
        </p:txBody>
      </p:sp>
      <p:sp>
        <p:nvSpPr>
          <p:cNvPr id="3" name="Rectángulo 2">
            <a:extLst>
              <a:ext uri="{FF2B5EF4-FFF2-40B4-BE49-F238E27FC236}">
                <a16:creationId xmlns:a16="http://schemas.microsoft.com/office/drawing/2014/main" id="{1773ED4B-94AE-4043-B465-D839C22AE128}"/>
              </a:ext>
            </a:extLst>
          </p:cNvPr>
          <p:cNvSpPr/>
          <p:nvPr/>
        </p:nvSpPr>
        <p:spPr>
          <a:xfrm>
            <a:off x="76200" y="2970628"/>
            <a:ext cx="3157798" cy="27699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t-EE" b="1">
                <a:solidFill>
                  <a:srgbClr val="002060"/>
                </a:solidFill>
                <a:latin typeface="EC Square Sans Pro" panose="020B0506040000020004" pitchFamily="34" charset="0"/>
              </a:rPr>
              <a:t>Ennetuspõhine lähenemine</a:t>
            </a:r>
            <a:r>
              <a:rPr lang="et-EE">
                <a:solidFill>
                  <a:srgbClr val="002060"/>
                </a:solidFill>
                <a:latin typeface="EC Square Sans Pro" panose="020B0506040000020004" pitchFamily="34" charset="0"/>
              </a:rPr>
              <a:t>: </a:t>
            </a:r>
          </a:p>
          <a:p>
            <a:pPr algn="l"/>
            <a:endParaRPr lang="en-GB" dirty="0">
              <a:solidFill>
                <a:srgbClr val="002060"/>
              </a:solidFill>
              <a:latin typeface="EC Square Sans Pro" panose="020B0506040000020004" pitchFamily="34" charset="0"/>
            </a:endParaRPr>
          </a:p>
          <a:p>
            <a:pPr algn="l"/>
            <a:r>
              <a:rPr lang="et-EE">
                <a:solidFill>
                  <a:srgbClr val="002060"/>
                </a:solidFill>
                <a:latin typeface="EC Square Sans Pro" panose="020B0506040000020004" pitchFamily="34" charset="0"/>
              </a:rPr>
              <a:t>loomade tervise ja bioturvalisuse parandamine, head põllumajandustavad</a:t>
            </a:r>
          </a:p>
        </p:txBody>
      </p:sp>
    </p:spTree>
    <p:extLst>
      <p:ext uri="{BB962C8B-B14F-4D97-AF65-F5344CB8AC3E}">
        <p14:creationId xmlns:p14="http://schemas.microsoft.com/office/powerpoint/2010/main" val="2101256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riángulo rectángulo 59">
            <a:extLst>
              <a:ext uri="{FF2B5EF4-FFF2-40B4-BE49-F238E27FC236}">
                <a16:creationId xmlns:a16="http://schemas.microsoft.com/office/drawing/2014/main" id="{91AE9F8B-591C-471E-9408-F8FA09AFAE7B}"/>
              </a:ext>
            </a:extLst>
          </p:cNvPr>
          <p:cNvSpPr/>
          <p:nvPr/>
        </p:nvSpPr>
        <p:spPr>
          <a:xfrm rot="10800000">
            <a:off x="5314877" y="3708720"/>
            <a:ext cx="5771378" cy="1333943"/>
          </a:xfrm>
          <a:prstGeom prst="rtTriangle">
            <a:avLst/>
          </a:prstGeom>
          <a:solidFill>
            <a:srgbClr val="2C747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Triángulo rectángulo 55">
            <a:extLst>
              <a:ext uri="{FF2B5EF4-FFF2-40B4-BE49-F238E27FC236}">
                <a16:creationId xmlns:a16="http://schemas.microsoft.com/office/drawing/2014/main" id="{42E40196-8169-48DF-B4F0-2F231F7F6D01}"/>
              </a:ext>
            </a:extLst>
          </p:cNvPr>
          <p:cNvSpPr/>
          <p:nvPr/>
        </p:nvSpPr>
        <p:spPr>
          <a:xfrm rot="10800000">
            <a:off x="5295410" y="3708720"/>
            <a:ext cx="2857989" cy="641030"/>
          </a:xfrm>
          <a:prstGeom prst="rtTriangle">
            <a:avLst/>
          </a:prstGeom>
          <a:solidFill>
            <a:srgbClr val="6BB289">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CuadroTexto 8">
            <a:extLst>
              <a:ext uri="{FF2B5EF4-FFF2-40B4-BE49-F238E27FC236}">
                <a16:creationId xmlns:a16="http://schemas.microsoft.com/office/drawing/2014/main" id="{32FD83F6-7DFB-4CD5-97B6-20D985066CD1}"/>
              </a:ext>
            </a:extLst>
          </p:cNvPr>
          <p:cNvSpPr txBox="1"/>
          <p:nvPr/>
        </p:nvSpPr>
        <p:spPr>
          <a:xfrm>
            <a:off x="-192897" y="342612"/>
            <a:ext cx="11441480" cy="830997"/>
          </a:xfrm>
          <a:prstGeom prst="rect">
            <a:avLst/>
          </a:prstGeom>
          <a:noFill/>
        </p:spPr>
        <p:txBody>
          <a:bodyPr wrap="square" rtlCol="0">
            <a:spAutoFit/>
          </a:bodyPr>
          <a:lstStyle/>
          <a:p>
            <a:pPr algn="ctr"/>
            <a:r>
              <a:rPr lang="et-EE" sz="2400" b="1" dirty="0">
                <a:solidFill>
                  <a:srgbClr val="003399"/>
                </a:solidFill>
                <a:latin typeface="EC Square Sans Pro" panose="020B0506040000020004" pitchFamily="34" charset="0"/>
              </a:rPr>
              <a:t>Antimikroobsete ainete kasutamine muul viisil kui haigete loomade raviks</a:t>
            </a:r>
            <a:br>
              <a:rPr lang="et-EE" sz="2400" b="1" dirty="0">
                <a:solidFill>
                  <a:srgbClr val="003399"/>
                </a:solidFill>
              </a:rPr>
            </a:br>
            <a:endParaRPr lang="et-EE" sz="2400" b="1" dirty="0">
              <a:solidFill>
                <a:srgbClr val="003399"/>
              </a:solidFill>
            </a:endParaRPr>
          </a:p>
        </p:txBody>
      </p:sp>
      <mc:AlternateContent xmlns:mc="http://schemas.openxmlformats.org/markup-compatibility/2006">
        <mc:Choice xmlns:am3d="http://schemas.microsoft.com/office/drawing/2017/model3d" Requires="am3d">
          <p:graphicFrame>
            <p:nvGraphicFramePr>
              <p:cNvPr id="19" name="Modelo 3D 18" descr="Cápsula de píldoras farmacéuticas">
                <a:extLst>
                  <a:ext uri="{FF2B5EF4-FFF2-40B4-BE49-F238E27FC236}">
                    <a16:creationId xmlns:a16="http://schemas.microsoft.com/office/drawing/2014/main" id="{25A67109-4508-4993-8ECF-D4E9A050941C}"/>
                  </a:ext>
                </a:extLst>
              </p:cNvPr>
              <p:cNvGraphicFramePr>
                <a:graphicFrameLocks noChangeAspect="1"/>
              </p:cNvGraphicFramePr>
              <p:nvPr>
                <p:extLst>
                  <p:ext uri="{D42A27DB-BD31-4B8C-83A1-F6EECF244321}">
                    <p14:modId xmlns:p14="http://schemas.microsoft.com/office/powerpoint/2010/main" val="1078133060"/>
                  </p:ext>
                </p:extLst>
              </p:nvPr>
            </p:nvGraphicFramePr>
            <p:xfrm rot="16409527" flipV="1">
              <a:off x="3277647" y="4927491"/>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9" name="Modelo 3D 18" descr="Cápsula de píldoras farmacéuticas">
                <a:extLst>
                  <a:ext uri="{FF2B5EF4-FFF2-40B4-BE49-F238E27FC236}">
                    <a16:creationId xmlns:a16="http://schemas.microsoft.com/office/drawing/2014/main" id="{25A67109-4508-4993-8ECF-D4E9A050941C}"/>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3277647" y="4927491"/>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2" name="Modelo 3D 21" descr="Cerdo">
                <a:extLst>
                  <a:ext uri="{FF2B5EF4-FFF2-40B4-BE49-F238E27FC236}">
                    <a16:creationId xmlns:a16="http://schemas.microsoft.com/office/drawing/2014/main" id="{6CCFB756-AC1F-412F-9CFD-431C906E6A79}"/>
                  </a:ext>
                </a:extLst>
              </p:cNvPr>
              <p:cNvGraphicFramePr>
                <a:graphicFrameLocks noChangeAspect="1"/>
              </p:cNvGraphicFramePr>
              <p:nvPr>
                <p:extLst>
                  <p:ext uri="{D42A27DB-BD31-4B8C-83A1-F6EECF244321}">
                    <p14:modId xmlns:p14="http://schemas.microsoft.com/office/powerpoint/2010/main" val="4218771944"/>
                  </p:ext>
                </p:extLst>
              </p:nvPr>
            </p:nvGraphicFramePr>
            <p:xfrm rot="10800000">
              <a:off x="9616454" y="5492750"/>
              <a:ext cx="1360037" cy="819571"/>
            </p:xfrm>
            <a:graphic>
              <a:graphicData uri="http://schemas.microsoft.com/office/drawing/2017/model3d">
                <am3d:model3d r:embed="rId5">
                  <am3d:spPr>
                    <a:xfrm rot="10800000">
                      <a:off x="0" y="0"/>
                      <a:ext cx="1360037" cy="819571"/>
                    </a:xfrm>
                    <a:prstGeom prst="rect">
                      <a:avLst/>
                    </a:prstGeom>
                  </am3d:spPr>
                  <am3d:camera>
                    <am3d:pos x="0" y="0" z="54622718"/>
                    <am3d:up dx="0" dy="36000000" dz="0"/>
                    <am3d:lookAt x="0" y="0" z="0"/>
                    <am3d:perspective fov="2700000"/>
                  </am3d:camera>
                  <am3d:trans>
                    <am3d:meterPerModelUnit n="10312932" d="1000000"/>
                    <am3d:preTrans dx="0" dy="-8959820" dz="-2169600"/>
                    <am3d:scale>
                      <am3d:sx n="1000000" d="1000000"/>
                      <am3d:sy n="1000000" d="1000000"/>
                      <am3d:sz n="1000000" d="1000000"/>
                    </am3d:scale>
                    <am3d:rot ax="-4943173" ay="4376298" az="5877712"/>
                    <am3d:postTrans dx="0" dy="0" dz="0"/>
                  </am3d:trans>
                  <am3d:raster rName="Office3DRenderer" rVer="16.0.8326">
                    <am3d:blip r:embed="rId6"/>
                  </am3d:raster>
                  <am3d:objViewport viewportSz="16593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2" name="Modelo 3D 21" descr="Cerdo">
                <a:extLst>
                  <a:ext uri="{FF2B5EF4-FFF2-40B4-BE49-F238E27FC236}">
                    <a16:creationId xmlns:a16="http://schemas.microsoft.com/office/drawing/2014/main" id="{6CCFB756-AC1F-412F-9CFD-431C906E6A79}"/>
                  </a:ext>
                </a:extLst>
              </p:cNvPr>
              <p:cNvPicPr>
                <a:picLocks noGrp="1" noRot="1" noChangeAspect="1" noMove="1" noResize="1" noEditPoints="1" noAdjustHandles="1" noChangeArrowheads="1" noChangeShapeType="1" noCrop="1"/>
              </p:cNvPicPr>
              <p:nvPr/>
            </p:nvPicPr>
            <p:blipFill>
              <a:blip r:embed="rId6"/>
              <a:stretch>
                <a:fillRect/>
              </a:stretch>
            </p:blipFill>
            <p:spPr>
              <a:xfrm rot="10800000">
                <a:off x="9616454" y="5492750"/>
                <a:ext cx="1360037" cy="8195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4" name="Modelo 3D 23" descr="Cápsula de píldoras farmacéuticas">
                <a:extLst>
                  <a:ext uri="{FF2B5EF4-FFF2-40B4-BE49-F238E27FC236}">
                    <a16:creationId xmlns:a16="http://schemas.microsoft.com/office/drawing/2014/main" id="{0F5CA763-838D-4CA0-B272-D103BD378B99}"/>
                  </a:ext>
                </a:extLst>
              </p:cNvPr>
              <p:cNvGraphicFramePr>
                <a:graphicFrameLocks noChangeAspect="1"/>
              </p:cNvGraphicFramePr>
              <p:nvPr>
                <p:extLst>
                  <p:ext uri="{D42A27DB-BD31-4B8C-83A1-F6EECF244321}">
                    <p14:modId xmlns:p14="http://schemas.microsoft.com/office/powerpoint/2010/main" val="3912452319"/>
                  </p:ext>
                </p:extLst>
              </p:nvPr>
            </p:nvGraphicFramePr>
            <p:xfrm rot="11636975" flipV="1">
              <a:off x="776390" y="5485663"/>
              <a:ext cx="207093" cy="402681"/>
            </p:xfrm>
            <a:graphic>
              <a:graphicData uri="http://schemas.microsoft.com/office/drawing/2017/model3d">
                <am3d:model3d r:embed="rId3">
                  <am3d:spPr>
                    <a:xfrm rot="11636975"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Modelo 3D 23" descr="Cápsula de píldoras farmacéuticas">
                <a:extLst>
                  <a:ext uri="{FF2B5EF4-FFF2-40B4-BE49-F238E27FC236}">
                    <a16:creationId xmlns:a16="http://schemas.microsoft.com/office/drawing/2014/main" id="{0F5CA763-838D-4CA0-B272-D103BD378B99}"/>
                  </a:ext>
                </a:extLst>
              </p:cNvPr>
              <p:cNvPicPr>
                <a:picLocks noGrp="1" noRot="1" noChangeAspect="1" noMove="1" noResize="1" noEditPoints="1" noAdjustHandles="1" noChangeArrowheads="1" noChangeShapeType="1" noCrop="1"/>
              </p:cNvPicPr>
              <p:nvPr/>
            </p:nvPicPr>
            <p:blipFill>
              <a:blip r:embed="rId7"/>
              <a:stretch>
                <a:fillRect/>
              </a:stretch>
            </p:blipFill>
            <p:spPr>
              <a:xfrm rot="11636975" flipV="1">
                <a:off x="776390" y="5485663"/>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5" name="Modelo 3D 24" descr="Cápsula de píldoras farmacéuticas">
                <a:extLst>
                  <a:ext uri="{FF2B5EF4-FFF2-40B4-BE49-F238E27FC236}">
                    <a16:creationId xmlns:a16="http://schemas.microsoft.com/office/drawing/2014/main" id="{9B7F1961-7602-423B-8261-2EBF725EE4FA}"/>
                  </a:ext>
                </a:extLst>
              </p:cNvPr>
              <p:cNvGraphicFramePr>
                <a:graphicFrameLocks noChangeAspect="1"/>
              </p:cNvGraphicFramePr>
              <p:nvPr>
                <p:extLst>
                  <p:ext uri="{D42A27DB-BD31-4B8C-83A1-F6EECF244321}">
                    <p14:modId xmlns:p14="http://schemas.microsoft.com/office/powerpoint/2010/main" val="700647897"/>
                  </p:ext>
                </p:extLst>
              </p:nvPr>
            </p:nvGraphicFramePr>
            <p:xfrm rot="2179987">
              <a:off x="9288222" y="4122939"/>
              <a:ext cx="213671" cy="415471"/>
            </p:xfrm>
            <a:graphic>
              <a:graphicData uri="http://schemas.microsoft.com/office/drawing/2017/model3d">
                <am3d:model3d r:embed="rId3">
                  <am3d:spPr>
                    <a:xfrm rot="2179987">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8"/>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5" name="Modelo 3D 24" descr="Cápsula de píldoras farmacéuticas">
                <a:extLst>
                  <a:ext uri="{FF2B5EF4-FFF2-40B4-BE49-F238E27FC236}">
                    <a16:creationId xmlns:a16="http://schemas.microsoft.com/office/drawing/2014/main" id="{9B7F1961-7602-423B-8261-2EBF725EE4FA}"/>
                  </a:ext>
                </a:extLst>
              </p:cNvPr>
              <p:cNvPicPr>
                <a:picLocks noGrp="1" noRot="1" noChangeAspect="1" noMove="1" noResize="1" noEditPoints="1" noAdjustHandles="1" noChangeArrowheads="1" noChangeShapeType="1" noCrop="1"/>
              </p:cNvPicPr>
              <p:nvPr/>
            </p:nvPicPr>
            <p:blipFill>
              <a:blip r:embed="rId8"/>
              <a:stretch>
                <a:fillRect/>
              </a:stretch>
            </p:blipFill>
            <p:spPr>
              <a:xfrm rot="2179987">
                <a:off x="9288222" y="412293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6" name="Modelo 3D 25" descr="Cápsula de píldoras farmacéuticas">
                <a:extLst>
                  <a:ext uri="{FF2B5EF4-FFF2-40B4-BE49-F238E27FC236}">
                    <a16:creationId xmlns:a16="http://schemas.microsoft.com/office/drawing/2014/main" id="{85A24FBD-ADB9-4217-B4B3-6CE9C4B90550}"/>
                  </a:ext>
                </a:extLst>
              </p:cNvPr>
              <p:cNvGraphicFramePr>
                <a:graphicFrameLocks noChangeAspect="1"/>
              </p:cNvGraphicFramePr>
              <p:nvPr>
                <p:extLst>
                  <p:ext uri="{D42A27DB-BD31-4B8C-83A1-F6EECF244321}">
                    <p14:modId xmlns:p14="http://schemas.microsoft.com/office/powerpoint/2010/main" val="3191876738"/>
                  </p:ext>
                </p:extLst>
              </p:nvPr>
            </p:nvGraphicFramePr>
            <p:xfrm rot="18607136">
              <a:off x="9235918" y="4842846"/>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9"/>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6" name="Modelo 3D 25" descr="Cápsula de píldoras farmacéuticas">
                <a:extLst>
                  <a:ext uri="{FF2B5EF4-FFF2-40B4-BE49-F238E27FC236}">
                    <a16:creationId xmlns:a16="http://schemas.microsoft.com/office/drawing/2014/main" id="{85A24FBD-ADB9-4217-B4B3-6CE9C4B90550}"/>
                  </a:ext>
                </a:extLst>
              </p:cNvPr>
              <p:cNvPicPr>
                <a:picLocks noGrp="1" noRot="1" noChangeAspect="1" noMove="1" noResize="1" noEditPoints="1" noAdjustHandles="1" noChangeArrowheads="1" noChangeShapeType="1" noCrop="1"/>
              </p:cNvPicPr>
              <p:nvPr/>
            </p:nvPicPr>
            <p:blipFill>
              <a:blip r:embed="rId9"/>
              <a:stretch>
                <a:fillRect/>
              </a:stretch>
            </p:blipFill>
            <p:spPr>
              <a:xfrm rot="18607136">
                <a:off x="9235918" y="4842846"/>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7" name="Modelo 3D 26" descr="Cápsula de píldoras farmacéuticas">
                <a:extLst>
                  <a:ext uri="{FF2B5EF4-FFF2-40B4-BE49-F238E27FC236}">
                    <a16:creationId xmlns:a16="http://schemas.microsoft.com/office/drawing/2014/main" id="{68F0C326-D0A6-41EC-81C4-56BF599464DB}"/>
                  </a:ext>
                </a:extLst>
              </p:cNvPr>
              <p:cNvGraphicFramePr>
                <a:graphicFrameLocks noChangeAspect="1"/>
              </p:cNvGraphicFramePr>
              <p:nvPr>
                <p:extLst>
                  <p:ext uri="{D42A27DB-BD31-4B8C-83A1-F6EECF244321}">
                    <p14:modId xmlns:p14="http://schemas.microsoft.com/office/powerpoint/2010/main" val="1814272779"/>
                  </p:ext>
                </p:extLst>
              </p:nvPr>
            </p:nvGraphicFramePr>
            <p:xfrm rot="4974280">
              <a:off x="9153109" y="571245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10"/>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7" name="Modelo 3D 26" descr="Cápsula de píldoras farmacéuticas">
                <a:extLst>
                  <a:ext uri="{FF2B5EF4-FFF2-40B4-BE49-F238E27FC236}">
                    <a16:creationId xmlns:a16="http://schemas.microsoft.com/office/drawing/2014/main" id="{68F0C326-D0A6-41EC-81C4-56BF599464DB}"/>
                  </a:ext>
                </a:extLst>
              </p:cNvPr>
              <p:cNvPicPr>
                <a:picLocks noGrp="1" noRot="1" noChangeAspect="1" noMove="1" noResize="1" noEditPoints="1" noAdjustHandles="1" noChangeArrowheads="1" noChangeShapeType="1" noCrop="1"/>
              </p:cNvPicPr>
              <p:nvPr/>
            </p:nvPicPr>
            <p:blipFill>
              <a:blip r:embed="rId10"/>
              <a:stretch>
                <a:fillRect/>
              </a:stretch>
            </p:blipFill>
            <p:spPr>
              <a:xfrm rot="4974280">
                <a:off x="9153109" y="571245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28" name="Modelo 3D 27" descr="Cápsula de píldoras farmacéuticas">
                <a:extLst>
                  <a:ext uri="{FF2B5EF4-FFF2-40B4-BE49-F238E27FC236}">
                    <a16:creationId xmlns:a16="http://schemas.microsoft.com/office/drawing/2014/main" id="{240C786C-88E7-4932-94B7-6CD5CED9D49A}"/>
                  </a:ext>
                </a:extLst>
              </p:cNvPr>
              <p:cNvGraphicFramePr>
                <a:graphicFrameLocks noChangeAspect="1"/>
              </p:cNvGraphicFramePr>
              <p:nvPr>
                <p:extLst>
                  <p:ext uri="{D42A27DB-BD31-4B8C-83A1-F6EECF244321}">
                    <p14:modId xmlns:p14="http://schemas.microsoft.com/office/powerpoint/2010/main" val="2502323767"/>
                  </p:ext>
                </p:extLst>
              </p:nvPr>
            </p:nvGraphicFramePr>
            <p:xfrm rot="20431456">
              <a:off x="9423302" y="5501900"/>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11"/>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Modelo 3D 27" descr="Cápsula de píldoras farmacéuticas">
                <a:extLst>
                  <a:ext uri="{FF2B5EF4-FFF2-40B4-BE49-F238E27FC236}">
                    <a16:creationId xmlns:a16="http://schemas.microsoft.com/office/drawing/2014/main" id="{240C786C-88E7-4932-94B7-6CD5CED9D49A}"/>
                  </a:ext>
                </a:extLst>
              </p:cNvPr>
              <p:cNvPicPr>
                <a:picLocks noGrp="1" noRot="1" noChangeAspect="1" noMove="1" noResize="1" noEditPoints="1" noAdjustHandles="1" noChangeArrowheads="1" noChangeShapeType="1" noCrop="1"/>
              </p:cNvPicPr>
              <p:nvPr/>
            </p:nvPicPr>
            <p:blipFill>
              <a:blip r:embed="rId11"/>
              <a:stretch>
                <a:fillRect/>
              </a:stretch>
            </p:blipFill>
            <p:spPr>
              <a:xfrm rot="20431456">
                <a:off x="9423302" y="5501900"/>
                <a:ext cx="215908" cy="338460"/>
              </a:xfrm>
              <a:prstGeom prst="rect">
                <a:avLst/>
              </a:prstGeom>
            </p:spPr>
          </p:pic>
        </mc:Fallback>
      </mc:AlternateContent>
      <p:sp>
        <p:nvSpPr>
          <p:cNvPr id="30" name="CuadroTexto 29">
            <a:extLst>
              <a:ext uri="{FF2B5EF4-FFF2-40B4-BE49-F238E27FC236}">
                <a16:creationId xmlns:a16="http://schemas.microsoft.com/office/drawing/2014/main" id="{860330F9-515B-4D50-A325-75EDD009F801}"/>
              </a:ext>
            </a:extLst>
          </p:cNvPr>
          <p:cNvSpPr txBox="1"/>
          <p:nvPr/>
        </p:nvSpPr>
        <p:spPr>
          <a:xfrm>
            <a:off x="380999" y="1303400"/>
            <a:ext cx="4503525" cy="369332"/>
          </a:xfrm>
          <a:prstGeom prst="rect">
            <a:avLst/>
          </a:prstGeom>
          <a:noFill/>
        </p:spPr>
        <p:txBody>
          <a:bodyPr wrap="square">
            <a:spAutoFit/>
          </a:bodyPr>
          <a:lstStyle/>
          <a:p>
            <a:pPr algn="ctr"/>
            <a:r>
              <a:rPr lang="et-EE" sz="1800" b="1">
                <a:solidFill>
                  <a:srgbClr val="003399"/>
                </a:solidFill>
                <a:latin typeface="EC Square Sans Pro" panose="020B0506040000020004" pitchFamily="34" charset="0"/>
                <a:ea typeface="Montserrat" charset="0"/>
                <a:cs typeface="Montserrat" charset="0"/>
              </a:rPr>
              <a:t>Profülaktika  </a:t>
            </a:r>
          </a:p>
        </p:txBody>
      </p:sp>
      <p:sp>
        <p:nvSpPr>
          <p:cNvPr id="37" name="CuadroTexto 36">
            <a:extLst>
              <a:ext uri="{FF2B5EF4-FFF2-40B4-BE49-F238E27FC236}">
                <a16:creationId xmlns:a16="http://schemas.microsoft.com/office/drawing/2014/main" id="{0566560A-25A2-4D0E-9E0D-3E4FAE343945}"/>
              </a:ext>
            </a:extLst>
          </p:cNvPr>
          <p:cNvSpPr txBox="1"/>
          <p:nvPr/>
        </p:nvSpPr>
        <p:spPr>
          <a:xfrm>
            <a:off x="6934200" y="1319631"/>
            <a:ext cx="3380484" cy="369332"/>
          </a:xfrm>
          <a:prstGeom prst="rect">
            <a:avLst/>
          </a:prstGeom>
          <a:noFill/>
        </p:spPr>
        <p:txBody>
          <a:bodyPr wrap="square">
            <a:spAutoFit/>
          </a:bodyPr>
          <a:lstStyle/>
          <a:p>
            <a:pPr algn="ctr"/>
            <a:r>
              <a:rPr lang="et-EE" sz="1800" b="1">
                <a:solidFill>
                  <a:srgbClr val="003399"/>
                </a:solidFill>
                <a:latin typeface="EC Square Sans Pro" panose="020B0506040000020004" pitchFamily="34" charset="0"/>
                <a:ea typeface="Montserrat" charset="0"/>
                <a:cs typeface="Montserrat" charset="0"/>
              </a:rPr>
              <a:t>Metafülaktika</a:t>
            </a:r>
          </a:p>
        </p:txBody>
      </p:sp>
      <p:sp>
        <p:nvSpPr>
          <p:cNvPr id="43" name="CuadroTexto 42">
            <a:extLst>
              <a:ext uri="{FF2B5EF4-FFF2-40B4-BE49-F238E27FC236}">
                <a16:creationId xmlns:a16="http://schemas.microsoft.com/office/drawing/2014/main" id="{90CD6074-ED78-4578-979A-6E7675342252}"/>
              </a:ext>
            </a:extLst>
          </p:cNvPr>
          <p:cNvSpPr txBox="1"/>
          <p:nvPr/>
        </p:nvSpPr>
        <p:spPr>
          <a:xfrm>
            <a:off x="226689" y="1682750"/>
            <a:ext cx="5031112" cy="1477328"/>
          </a:xfrm>
          <a:prstGeom prst="rect">
            <a:avLst/>
          </a:prstGeom>
          <a:noFill/>
        </p:spPr>
        <p:txBody>
          <a:bodyPr wrap="square">
            <a:spAutoFit/>
          </a:bodyPr>
          <a:lstStyle/>
          <a:p>
            <a:pPr marL="285750" indent="-285750" algn="l">
              <a:buFont typeface="Arial" panose="020B0604020202020204" pitchFamily="34" charset="0"/>
              <a:buChar char="•"/>
            </a:pPr>
            <a:r>
              <a:rPr lang="et-EE" sz="1800" dirty="0">
                <a:solidFill>
                  <a:srgbClr val="003399"/>
                </a:solidFill>
                <a:latin typeface="EC Square Sans Pro" panose="020B0506040000020004" pitchFamily="34" charset="0"/>
                <a:ea typeface="Montserrat" charset="0"/>
                <a:cs typeface="Montserrat" charset="0"/>
              </a:rPr>
              <a:t>Kui antimikroobseid aineid manustatakse loomadele, kellel on nakkus- või haigusoht</a:t>
            </a:r>
          </a:p>
          <a:p>
            <a:pPr marL="285750" indent="-285750" algn="l">
              <a:buFont typeface="Arial" panose="020B0604020202020204" pitchFamily="34" charset="0"/>
              <a:buChar char="•"/>
            </a:pPr>
            <a:endParaRPr lang="et-EE" sz="1800" dirty="0">
              <a:solidFill>
                <a:srgbClr val="003399"/>
              </a:solidFill>
              <a:latin typeface="EC Square Sans Pro" panose="020B0506040000020004" pitchFamily="34" charset="0"/>
              <a:ea typeface="Montserrat" charset="0"/>
              <a:cs typeface="Montserrat" charset="0"/>
            </a:endParaRPr>
          </a:p>
          <a:p>
            <a:pPr marL="285750" indent="-285750" algn="l">
              <a:buFont typeface="Arial" panose="020B0604020202020204" pitchFamily="34" charset="0"/>
              <a:buChar char="•"/>
            </a:pPr>
            <a:r>
              <a:rPr lang="et-EE" sz="1800" dirty="0">
                <a:solidFill>
                  <a:srgbClr val="003399"/>
                </a:solidFill>
                <a:latin typeface="EC Square Sans Pro" panose="020B0506040000020004" pitchFamily="34" charset="0"/>
                <a:ea typeface="Montserrat" charset="0"/>
                <a:cs typeface="Montserrat" charset="0"/>
              </a:rPr>
              <a:t>Meede, mida võetakse tervise säilitamiseks ja nakkuse või haiguse esinemise vältimiseks</a:t>
            </a:r>
            <a:endParaRPr lang="en-US" sz="1800" b="1" dirty="0">
              <a:solidFill>
                <a:srgbClr val="003399"/>
              </a:solidFill>
              <a:latin typeface="EC Square Sans Pro" panose="020B0506040000020004" pitchFamily="34" charset="0"/>
              <a:ea typeface="Montserrat" charset="0"/>
              <a:cs typeface="Montserrat" charset="0"/>
            </a:endParaRPr>
          </a:p>
        </p:txBody>
      </p:sp>
      <p:sp>
        <p:nvSpPr>
          <p:cNvPr id="44" name="CuadroTexto 43">
            <a:extLst>
              <a:ext uri="{FF2B5EF4-FFF2-40B4-BE49-F238E27FC236}">
                <a16:creationId xmlns:a16="http://schemas.microsoft.com/office/drawing/2014/main" id="{F9C3BEC4-BD35-4549-A66D-0FB41E26A6D7}"/>
              </a:ext>
            </a:extLst>
          </p:cNvPr>
          <p:cNvSpPr txBox="1"/>
          <p:nvPr/>
        </p:nvSpPr>
        <p:spPr>
          <a:xfrm>
            <a:off x="5791201" y="1682750"/>
            <a:ext cx="5240248" cy="2031325"/>
          </a:xfrm>
          <a:prstGeom prst="rect">
            <a:avLst/>
          </a:prstGeom>
          <a:noFill/>
        </p:spPr>
        <p:txBody>
          <a:bodyPr wrap="square">
            <a:spAutoFit/>
          </a:bodyPr>
          <a:lstStyle/>
          <a:p>
            <a:pPr marL="285750" indent="-285750" algn="l">
              <a:buFont typeface="Arial" panose="020B0604020202020204" pitchFamily="34" charset="0"/>
              <a:buChar char="•"/>
            </a:pPr>
            <a:r>
              <a:rPr lang="et-EE" sz="1800" dirty="0">
                <a:solidFill>
                  <a:srgbClr val="003399"/>
                </a:solidFill>
                <a:latin typeface="EC Square Sans Pro" panose="020B0506040000020004" pitchFamily="34" charset="0"/>
                <a:ea typeface="Montserrat" charset="0"/>
                <a:cs typeface="Montserrat" charset="0"/>
              </a:rPr>
              <a:t>Kui antimikroobseid aineid manustatakse kliiniliste tunnustega loomadele ja samasse karja või aedikusse kuuluvatele kliiniliselt tervetele loomadele</a:t>
            </a:r>
          </a:p>
          <a:p>
            <a:pPr marL="285750" indent="-285750" algn="l">
              <a:buFont typeface="Arial" panose="020B0604020202020204" pitchFamily="34" charset="0"/>
              <a:buChar char="•"/>
            </a:pPr>
            <a:endParaRPr lang="et-EE" sz="1800" dirty="0">
              <a:solidFill>
                <a:srgbClr val="003399"/>
              </a:solidFill>
              <a:latin typeface="EC Square Sans Pro" panose="020B0506040000020004" pitchFamily="34" charset="0"/>
              <a:ea typeface="Montserrat" charset="0"/>
              <a:cs typeface="Montserrat" charset="0"/>
            </a:endParaRPr>
          </a:p>
          <a:p>
            <a:pPr marL="285750" indent="-285750" algn="l">
              <a:buFont typeface="Arial" panose="020B0604020202020204" pitchFamily="34" charset="0"/>
              <a:buChar char="•"/>
            </a:pPr>
            <a:r>
              <a:rPr lang="et-EE" sz="1800" dirty="0">
                <a:solidFill>
                  <a:srgbClr val="003399"/>
                </a:solidFill>
                <a:latin typeface="EC Square Sans Pro" panose="020B0506040000020004" pitchFamily="34" charset="0"/>
                <a:ea typeface="Montserrat" charset="0"/>
                <a:cs typeface="Montserrat" charset="0"/>
              </a:rPr>
              <a:t>Mõnda infektsiooni ravitakse enne nende kliinilist ilmingut</a:t>
            </a:r>
            <a:endParaRPr lang="et-EE" dirty="0">
              <a:solidFill>
                <a:srgbClr val="003399"/>
              </a:solidFill>
              <a:latin typeface="EC Square Sans Pro" panose="020B0506040000020004" pitchFamily="34" charset="0"/>
              <a:ea typeface="Montserrat" charset="0"/>
              <a:cs typeface="Montserrat" charset="0"/>
            </a:endParaRPr>
          </a:p>
        </p:txBody>
      </p:sp>
      <p:cxnSp>
        <p:nvCxnSpPr>
          <p:cNvPr id="45" name="Conector recto 44">
            <a:extLst>
              <a:ext uri="{FF2B5EF4-FFF2-40B4-BE49-F238E27FC236}">
                <a16:creationId xmlns:a16="http://schemas.microsoft.com/office/drawing/2014/main" id="{4ADC0DC6-46F8-42C0-A858-F7E4F90907C0}"/>
              </a:ext>
            </a:extLst>
          </p:cNvPr>
          <p:cNvCxnSpPr>
            <a:cxnSpLocks/>
          </p:cNvCxnSpPr>
          <p:nvPr/>
        </p:nvCxnSpPr>
        <p:spPr>
          <a:xfrm>
            <a:off x="244001" y="3683504"/>
            <a:ext cx="10881200" cy="0"/>
          </a:xfrm>
          <a:prstGeom prst="line">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48" name="CuadroTexto 47">
            <a:extLst>
              <a:ext uri="{FF2B5EF4-FFF2-40B4-BE49-F238E27FC236}">
                <a16:creationId xmlns:a16="http://schemas.microsoft.com/office/drawing/2014/main" id="{7010B747-1A6B-4E83-AA56-C77E3B14A187}"/>
              </a:ext>
            </a:extLst>
          </p:cNvPr>
          <p:cNvSpPr txBox="1"/>
          <p:nvPr/>
        </p:nvSpPr>
        <p:spPr>
          <a:xfrm>
            <a:off x="187753" y="3386453"/>
            <a:ext cx="4503525" cy="369332"/>
          </a:xfrm>
          <a:prstGeom prst="rect">
            <a:avLst/>
          </a:prstGeom>
          <a:noFill/>
        </p:spPr>
        <p:txBody>
          <a:bodyPr wrap="square">
            <a:spAutoFit/>
          </a:bodyPr>
          <a:lstStyle/>
          <a:p>
            <a:pPr algn="ctr"/>
            <a:r>
              <a:rPr lang="et-EE" sz="1800" b="1">
                <a:solidFill>
                  <a:srgbClr val="6BB188"/>
                </a:solidFill>
                <a:latin typeface="EC Square Sans Pro" panose="020B0506040000020004" pitchFamily="34" charset="0"/>
                <a:ea typeface="Montserrat" charset="0"/>
                <a:cs typeface="Montserrat" charset="0"/>
              </a:rPr>
              <a:t>TERVIS</a:t>
            </a:r>
          </a:p>
        </p:txBody>
      </p:sp>
      <p:sp>
        <p:nvSpPr>
          <p:cNvPr id="49" name="CuadroTexto 48">
            <a:extLst>
              <a:ext uri="{FF2B5EF4-FFF2-40B4-BE49-F238E27FC236}">
                <a16:creationId xmlns:a16="http://schemas.microsoft.com/office/drawing/2014/main" id="{DC43DD83-6147-441B-9544-6E10130F8060}"/>
              </a:ext>
            </a:extLst>
          </p:cNvPr>
          <p:cNvSpPr txBox="1"/>
          <p:nvPr/>
        </p:nvSpPr>
        <p:spPr>
          <a:xfrm>
            <a:off x="6582740" y="3390421"/>
            <a:ext cx="4503525" cy="369332"/>
          </a:xfrm>
          <a:prstGeom prst="rect">
            <a:avLst/>
          </a:prstGeom>
          <a:noFill/>
        </p:spPr>
        <p:txBody>
          <a:bodyPr wrap="square">
            <a:spAutoFit/>
          </a:bodyPr>
          <a:lstStyle/>
          <a:p>
            <a:pPr algn="ctr"/>
            <a:r>
              <a:rPr lang="et-EE" sz="1800" b="1">
                <a:solidFill>
                  <a:srgbClr val="2C7470"/>
                </a:solidFill>
                <a:latin typeface="EC Square Sans Pro" panose="020B0506040000020004" pitchFamily="34" charset="0"/>
                <a:ea typeface="Montserrat" charset="0"/>
                <a:cs typeface="Montserrat" charset="0"/>
              </a:rPr>
              <a:t>HAIGUS</a:t>
            </a:r>
          </a:p>
        </p:txBody>
      </p:sp>
      <p:cxnSp>
        <p:nvCxnSpPr>
          <p:cNvPr id="50" name="Conector recto 49">
            <a:extLst>
              <a:ext uri="{FF2B5EF4-FFF2-40B4-BE49-F238E27FC236}">
                <a16:creationId xmlns:a16="http://schemas.microsoft.com/office/drawing/2014/main" id="{05A8B45C-02AE-4837-8A52-BBF28D9B231A}"/>
              </a:ext>
            </a:extLst>
          </p:cNvPr>
          <p:cNvCxnSpPr>
            <a:cxnSpLocks/>
          </p:cNvCxnSpPr>
          <p:nvPr/>
        </p:nvCxnSpPr>
        <p:spPr>
          <a:xfrm>
            <a:off x="5295409" y="794213"/>
            <a:ext cx="43290" cy="5765337"/>
          </a:xfrm>
          <a:prstGeom prst="line">
            <a:avLst/>
          </a:prstGeom>
          <a:ln w="12700"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3" name="CuadroTexto 52">
            <a:extLst>
              <a:ext uri="{FF2B5EF4-FFF2-40B4-BE49-F238E27FC236}">
                <a16:creationId xmlns:a16="http://schemas.microsoft.com/office/drawing/2014/main" id="{72AF69EE-53E3-4D26-8FEA-456E096B71AF}"/>
              </a:ext>
            </a:extLst>
          </p:cNvPr>
          <p:cNvSpPr txBox="1"/>
          <p:nvPr/>
        </p:nvSpPr>
        <p:spPr>
          <a:xfrm>
            <a:off x="3086936" y="3397211"/>
            <a:ext cx="4503525" cy="307777"/>
          </a:xfrm>
          <a:prstGeom prst="rect">
            <a:avLst/>
          </a:prstGeom>
          <a:noFill/>
        </p:spPr>
        <p:txBody>
          <a:bodyPr wrap="square">
            <a:spAutoFit/>
          </a:bodyPr>
          <a:lstStyle/>
          <a:p>
            <a:pPr algn="ctr"/>
            <a:r>
              <a:rPr lang="et-EE" sz="1400">
                <a:solidFill>
                  <a:srgbClr val="6BB188"/>
                </a:solidFill>
                <a:latin typeface="EC Square Sans Pro" panose="020B0506040000020004" pitchFamily="34" charset="0"/>
                <a:ea typeface="Montserrat" charset="0"/>
                <a:cs typeface="Montserrat" charset="0"/>
              </a:rPr>
              <a:t>Nakkushaiguse algus</a:t>
            </a:r>
          </a:p>
        </p:txBody>
      </p:sp>
      <p:sp>
        <p:nvSpPr>
          <p:cNvPr id="57" name="CuadroTexto 56">
            <a:extLst>
              <a:ext uri="{FF2B5EF4-FFF2-40B4-BE49-F238E27FC236}">
                <a16:creationId xmlns:a16="http://schemas.microsoft.com/office/drawing/2014/main" id="{E03C3617-EBE4-41D4-BFE6-EC9ACEA76436}"/>
              </a:ext>
            </a:extLst>
          </p:cNvPr>
          <p:cNvSpPr txBox="1"/>
          <p:nvPr/>
        </p:nvSpPr>
        <p:spPr>
          <a:xfrm>
            <a:off x="6663639" y="3783148"/>
            <a:ext cx="1799043" cy="307777"/>
          </a:xfrm>
          <a:prstGeom prst="rect">
            <a:avLst/>
          </a:prstGeom>
          <a:noFill/>
        </p:spPr>
        <p:txBody>
          <a:bodyPr wrap="square">
            <a:spAutoFit/>
          </a:bodyPr>
          <a:lstStyle/>
          <a:p>
            <a:pPr algn="ctr"/>
            <a:r>
              <a:rPr lang="et-EE" sz="1400">
                <a:solidFill>
                  <a:srgbClr val="2C7470"/>
                </a:solidFill>
                <a:latin typeface="EC Square Sans Pro" panose="020B0506040000020004" pitchFamily="34" charset="0"/>
                <a:ea typeface="Montserrat" charset="0"/>
                <a:cs typeface="Montserrat" charset="0"/>
              </a:rPr>
              <a:t>Sümptomid puuduvad</a:t>
            </a:r>
          </a:p>
        </p:txBody>
      </p:sp>
      <p:sp>
        <p:nvSpPr>
          <p:cNvPr id="59" name="CuadroTexto 58">
            <a:extLst>
              <a:ext uri="{FF2B5EF4-FFF2-40B4-BE49-F238E27FC236}">
                <a16:creationId xmlns:a16="http://schemas.microsoft.com/office/drawing/2014/main" id="{E1F6B308-F310-4F46-8B5B-11DD93324E25}"/>
              </a:ext>
            </a:extLst>
          </p:cNvPr>
          <p:cNvSpPr txBox="1"/>
          <p:nvPr/>
        </p:nvSpPr>
        <p:spPr>
          <a:xfrm>
            <a:off x="8411325" y="3755785"/>
            <a:ext cx="3394762" cy="307777"/>
          </a:xfrm>
          <a:prstGeom prst="rect">
            <a:avLst/>
          </a:prstGeom>
          <a:noFill/>
        </p:spPr>
        <p:txBody>
          <a:bodyPr wrap="square">
            <a:spAutoFit/>
          </a:bodyPr>
          <a:lstStyle/>
          <a:p>
            <a:pPr algn="ctr"/>
            <a:r>
              <a:rPr lang="et-EE" sz="1400">
                <a:solidFill>
                  <a:srgbClr val="2C7470"/>
                </a:solidFill>
                <a:latin typeface="EC Square Sans Pro" panose="020B0506040000020004" pitchFamily="34" charset="0"/>
                <a:ea typeface="Montserrat" charset="0"/>
                <a:cs typeface="Montserrat" charset="0"/>
              </a:rPr>
              <a:t>sümptomid</a:t>
            </a:r>
          </a:p>
        </p:txBody>
      </p:sp>
      <mc:AlternateContent xmlns:mc="http://schemas.openxmlformats.org/markup-compatibility/2006">
        <mc:Choice xmlns:am3d="http://schemas.microsoft.com/office/drawing/2017/model3d" Requires="am3d">
          <p:graphicFrame>
            <p:nvGraphicFramePr>
              <p:cNvPr id="61" name="Modelo 3D 60" descr="Gallina picoteando">
                <a:extLst>
                  <a:ext uri="{FF2B5EF4-FFF2-40B4-BE49-F238E27FC236}">
                    <a16:creationId xmlns:a16="http://schemas.microsoft.com/office/drawing/2014/main" id="{4451E715-241D-4F5F-8BF9-9DA725BDE85E}"/>
                  </a:ext>
                </a:extLst>
              </p:cNvPr>
              <p:cNvGraphicFramePr>
                <a:graphicFrameLocks noChangeAspect="1"/>
              </p:cNvGraphicFramePr>
              <p:nvPr>
                <p:extLst>
                  <p:ext uri="{D42A27DB-BD31-4B8C-83A1-F6EECF244321}">
                    <p14:modId xmlns:p14="http://schemas.microsoft.com/office/powerpoint/2010/main" val="53433109"/>
                  </p:ext>
                </p:extLst>
              </p:nvPr>
            </p:nvGraphicFramePr>
            <p:xfrm>
              <a:off x="1063142" y="4742634"/>
              <a:ext cx="1451458" cy="1062878"/>
            </p:xfrm>
            <a:graphic>
              <a:graphicData uri="http://schemas.microsoft.com/office/drawing/2017/model3d">
                <am3d:model3d r:embed="rId12">
                  <am3d:spPr>
                    <a:xfrm>
                      <a:off x="0" y="0"/>
                      <a:ext cx="1451458" cy="1062878"/>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89208" ay="-2926076" az="67064"/>
                    <am3d:postTrans dx="0" dy="0" dz="0"/>
                  </am3d:trans>
                  <am3d:raster rName="Office3DRenderer" rVer="16.0.8326">
                    <am3d:blip r:embed="rId13"/>
                  </am3d:raster>
                  <am3d:objViewport viewportSz="20838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1" name="Modelo 3D 60" descr="Gallina picoteando">
                <a:extLst>
                  <a:ext uri="{FF2B5EF4-FFF2-40B4-BE49-F238E27FC236}">
                    <a16:creationId xmlns:a16="http://schemas.microsoft.com/office/drawing/2014/main" id="{4451E715-241D-4F5F-8BF9-9DA725BDE85E}"/>
                  </a:ext>
                </a:extLst>
              </p:cNvPr>
              <p:cNvPicPr>
                <a:picLocks noGrp="1" noRot="1" noChangeAspect="1" noMove="1" noResize="1" noEditPoints="1" noAdjustHandles="1" noChangeArrowheads="1" noChangeShapeType="1" noCrop="1"/>
              </p:cNvPicPr>
              <p:nvPr/>
            </p:nvPicPr>
            <p:blipFill>
              <a:blip r:embed="rId13"/>
              <a:stretch>
                <a:fillRect/>
              </a:stretch>
            </p:blipFill>
            <p:spPr>
              <a:xfrm>
                <a:off x="1063142" y="4742634"/>
                <a:ext cx="1451458" cy="1062878"/>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4" name="Modelo 3D 63" descr="Gallina picoteando">
                <a:extLst>
                  <a:ext uri="{FF2B5EF4-FFF2-40B4-BE49-F238E27FC236}">
                    <a16:creationId xmlns:a16="http://schemas.microsoft.com/office/drawing/2014/main" id="{2A39C882-18BE-496E-83B7-225A4D67E2D5}"/>
                  </a:ext>
                </a:extLst>
              </p:cNvPr>
              <p:cNvGraphicFramePr>
                <a:graphicFrameLocks noChangeAspect="1"/>
              </p:cNvGraphicFramePr>
              <p:nvPr>
                <p:extLst>
                  <p:ext uri="{D42A27DB-BD31-4B8C-83A1-F6EECF244321}">
                    <p14:modId xmlns:p14="http://schemas.microsoft.com/office/powerpoint/2010/main" val="2173955375"/>
                  </p:ext>
                </p:extLst>
              </p:nvPr>
            </p:nvGraphicFramePr>
            <p:xfrm>
              <a:off x="1976637" y="3904916"/>
              <a:ext cx="1684206" cy="1221616"/>
            </p:xfrm>
            <a:graphic>
              <a:graphicData uri="http://schemas.microsoft.com/office/drawing/2017/model3d">
                <am3d:model3d r:embed="rId12">
                  <am3d:spPr>
                    <a:xfrm>
                      <a:off x="0" y="0"/>
                      <a:ext cx="1684206" cy="1221616"/>
                    </a:xfrm>
                    <a:prstGeom prst="rect">
                      <a:avLst/>
                    </a:prstGeom>
                  </am3d:spPr>
                  <am3d:camera>
                    <am3d:pos x="0" y="0" z="59340080"/>
                    <am3d:up dx="0" dy="36000000" dz="0"/>
                    <am3d:lookAt x="0" y="0" z="0"/>
                    <am3d:perspective fov="2700000"/>
                  </am3d:camera>
                  <am3d:trans>
                    <am3d:meterPerModelUnit n="21612993" d="1000000"/>
                    <am3d:preTrans dx="112946" dy="-11862568" dz="-3291180"/>
                    <am3d:scale>
                      <am3d:sx n="1000000" d="1000000"/>
                      <am3d:sy n="1000000" d="1000000"/>
                      <am3d:sz n="1000000" d="1000000"/>
                    </am3d:scale>
                    <am3d:rot ax="5654513" ay="4534911" az="5662731"/>
                    <am3d:postTrans dx="0" dy="0" dz="0"/>
                  </am3d:trans>
                  <am3d:raster rName="Office3DRenderer" rVer="16.0.8326">
                    <am3d:blip r:embed="rId14"/>
                  </am3d:raster>
                  <am3d:objViewport viewportSz="20838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4" name="Modelo 3D 63" descr="Gallina picoteando">
                <a:extLst>
                  <a:ext uri="{FF2B5EF4-FFF2-40B4-BE49-F238E27FC236}">
                    <a16:creationId xmlns:a16="http://schemas.microsoft.com/office/drawing/2014/main" id="{2A39C882-18BE-496E-83B7-225A4D67E2D5}"/>
                  </a:ext>
                </a:extLst>
              </p:cNvPr>
              <p:cNvPicPr>
                <a:picLocks noGrp="1" noRot="1" noChangeAspect="1" noMove="1" noResize="1" noEditPoints="1" noAdjustHandles="1" noChangeArrowheads="1" noChangeShapeType="1" noCrop="1"/>
              </p:cNvPicPr>
              <p:nvPr/>
            </p:nvPicPr>
            <p:blipFill>
              <a:blip r:embed="rId14"/>
              <a:stretch>
                <a:fillRect/>
              </a:stretch>
            </p:blipFill>
            <p:spPr>
              <a:xfrm>
                <a:off x="1976637" y="3904916"/>
                <a:ext cx="1684206" cy="122161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69" name="Modelo 3D 68" descr="Cápsula de píldoras farmacéuticas">
                <a:extLst>
                  <a:ext uri="{FF2B5EF4-FFF2-40B4-BE49-F238E27FC236}">
                    <a16:creationId xmlns:a16="http://schemas.microsoft.com/office/drawing/2014/main" id="{65E9C916-A067-476D-9233-5E163745B14D}"/>
                  </a:ext>
                </a:extLst>
              </p:cNvPr>
              <p:cNvGraphicFramePr>
                <a:graphicFrameLocks noChangeAspect="1"/>
              </p:cNvGraphicFramePr>
              <p:nvPr>
                <p:extLst>
                  <p:ext uri="{D42A27DB-BD31-4B8C-83A1-F6EECF244321}">
                    <p14:modId xmlns:p14="http://schemas.microsoft.com/office/powerpoint/2010/main" val="121786252"/>
                  </p:ext>
                </p:extLst>
              </p:nvPr>
            </p:nvGraphicFramePr>
            <p:xfrm rot="18607136" flipV="1">
              <a:off x="1143855" y="5844487"/>
              <a:ext cx="207093" cy="402681"/>
            </p:xfrm>
            <a:graphic>
              <a:graphicData uri="http://schemas.microsoft.com/office/drawing/2017/model3d">
                <am3d:model3d r:embed="rId3">
                  <am3d:spPr>
                    <a:xfrm rot="18607136" flipV="1">
                      <a:off x="0" y="0"/>
                      <a:ext cx="207093" cy="40268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7"/>
                  </am3d:raster>
                  <am3d:objViewport viewportSz="41418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9" name="Modelo 3D 68" descr="Cápsula de píldoras farmacéuticas">
                <a:extLst>
                  <a:ext uri="{FF2B5EF4-FFF2-40B4-BE49-F238E27FC236}">
                    <a16:creationId xmlns:a16="http://schemas.microsoft.com/office/drawing/2014/main" id="{65E9C916-A067-476D-9233-5E163745B14D}"/>
                  </a:ext>
                </a:extLst>
              </p:cNvPr>
              <p:cNvPicPr>
                <a:picLocks noGrp="1" noRot="1" noChangeAspect="1" noMove="1" noResize="1" noEditPoints="1" noAdjustHandles="1" noChangeArrowheads="1" noChangeShapeType="1" noCrop="1"/>
              </p:cNvPicPr>
              <p:nvPr/>
            </p:nvPicPr>
            <p:blipFill>
              <a:blip r:embed="rId7"/>
              <a:stretch>
                <a:fillRect/>
              </a:stretch>
            </p:blipFill>
            <p:spPr>
              <a:xfrm rot="18607136" flipV="1">
                <a:off x="1143855" y="5844487"/>
                <a:ext cx="207093" cy="40268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2" name="Modelo 3D 71" descr="Cápsula de píldoras farmacéuticas">
                <a:extLst>
                  <a:ext uri="{FF2B5EF4-FFF2-40B4-BE49-F238E27FC236}">
                    <a16:creationId xmlns:a16="http://schemas.microsoft.com/office/drawing/2014/main" id="{7BB0A6CE-4A6D-4456-9549-13F9C96795FB}"/>
                  </a:ext>
                </a:extLst>
              </p:cNvPr>
              <p:cNvGraphicFramePr>
                <a:graphicFrameLocks noChangeAspect="1"/>
              </p:cNvGraphicFramePr>
              <p:nvPr>
                <p:extLst>
                  <p:ext uri="{D42A27DB-BD31-4B8C-83A1-F6EECF244321}">
                    <p14:modId xmlns:p14="http://schemas.microsoft.com/office/powerpoint/2010/main" val="3478984887"/>
                  </p:ext>
                </p:extLst>
              </p:nvPr>
            </p:nvGraphicFramePr>
            <p:xfrm rot="16409527" flipV="1">
              <a:off x="1040117" y="5624659"/>
              <a:ext cx="102590" cy="306525"/>
            </p:xfrm>
            <a:graphic>
              <a:graphicData uri="http://schemas.microsoft.com/office/drawing/2017/model3d">
                <am3d:model3d r:embed="rId3">
                  <am3d:spPr>
                    <a:xfrm rot="16409527" flipV="1">
                      <a:off x="0" y="0"/>
                      <a:ext cx="102590" cy="30652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414474" ay="2553103" az="5378643"/>
                    <am3d:postTrans dx="0" dy="0" dz="0"/>
                  </am3d:trans>
                  <am3d:raster rName="Office3DRenderer" rVer="16.0.8326">
                    <am3d:blip r:embed="rId4"/>
                  </am3d:raster>
                  <am3d:objViewport viewportSz="31915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2" name="Modelo 3D 71" descr="Cápsula de píldoras farmacéuticas">
                <a:extLst>
                  <a:ext uri="{FF2B5EF4-FFF2-40B4-BE49-F238E27FC236}">
                    <a16:creationId xmlns:a16="http://schemas.microsoft.com/office/drawing/2014/main" id="{7BB0A6CE-4A6D-4456-9549-13F9C96795FB}"/>
                  </a:ext>
                </a:extLst>
              </p:cNvPr>
              <p:cNvPicPr>
                <a:picLocks noGrp="1" noRot="1" noChangeAspect="1" noMove="1" noResize="1" noEditPoints="1" noAdjustHandles="1" noChangeArrowheads="1" noChangeShapeType="1" noCrop="1"/>
              </p:cNvPicPr>
              <p:nvPr/>
            </p:nvPicPr>
            <p:blipFill>
              <a:blip r:embed="rId4"/>
              <a:stretch>
                <a:fillRect/>
              </a:stretch>
            </p:blipFill>
            <p:spPr>
              <a:xfrm rot="16409527" flipV="1">
                <a:off x="1040117" y="5624659"/>
                <a:ext cx="102590" cy="30652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5" name="Modelo 3D 74" descr="Cápsula de píldoras farmacéuticas">
                <a:extLst>
                  <a:ext uri="{FF2B5EF4-FFF2-40B4-BE49-F238E27FC236}">
                    <a16:creationId xmlns:a16="http://schemas.microsoft.com/office/drawing/2014/main" id="{F5182957-11A9-4AFF-8C15-11BFCCAEB069}"/>
                  </a:ext>
                </a:extLst>
              </p:cNvPr>
              <p:cNvGraphicFramePr>
                <a:graphicFrameLocks noChangeAspect="1"/>
              </p:cNvGraphicFramePr>
              <p:nvPr>
                <p:extLst>
                  <p:ext uri="{D42A27DB-BD31-4B8C-83A1-F6EECF244321}">
                    <p14:modId xmlns:p14="http://schemas.microsoft.com/office/powerpoint/2010/main" val="604571961"/>
                  </p:ext>
                </p:extLst>
              </p:nvPr>
            </p:nvGraphicFramePr>
            <p:xfrm rot="1934225" flipH="1">
              <a:off x="3566250" y="4905514"/>
              <a:ext cx="114130" cy="317179"/>
            </p:xfrm>
            <a:graphic>
              <a:graphicData uri="http://schemas.microsoft.com/office/drawing/2017/model3d">
                <am3d:model3d r:embed="rId3">
                  <am3d:spPr>
                    <a:xfrm rot="1934225" flipH="1">
                      <a:off x="0" y="0"/>
                      <a:ext cx="114130" cy="317179"/>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320612" ay="-1297697" az="-5184840"/>
                    <am3d:postTrans dx="0" dy="0" dz="0"/>
                  </am3d:trans>
                  <am3d:raster rName="Office3DRenderer" rVer="16.0.8326">
                    <am3d:blip r:embed="rId15"/>
                  </am3d:raster>
                  <am3d:objViewport viewportSz="33430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5" name="Modelo 3D 74" descr="Cápsula de píldoras farmacéuticas">
                <a:extLst>
                  <a:ext uri="{FF2B5EF4-FFF2-40B4-BE49-F238E27FC236}">
                    <a16:creationId xmlns:a16="http://schemas.microsoft.com/office/drawing/2014/main" id="{F5182957-11A9-4AFF-8C15-11BFCCAEB069}"/>
                  </a:ext>
                </a:extLst>
              </p:cNvPr>
              <p:cNvPicPr>
                <a:picLocks noGrp="1" noRot="1" noChangeAspect="1" noMove="1" noResize="1" noEditPoints="1" noAdjustHandles="1" noChangeArrowheads="1" noChangeShapeType="1" noCrop="1"/>
              </p:cNvPicPr>
              <p:nvPr/>
            </p:nvPicPr>
            <p:blipFill>
              <a:blip r:embed="rId15"/>
              <a:stretch>
                <a:fillRect/>
              </a:stretch>
            </p:blipFill>
            <p:spPr>
              <a:xfrm rot="1934225" flipH="1">
                <a:off x="3566250" y="4905514"/>
                <a:ext cx="114130" cy="317179"/>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0" name="Modelo 3D 79" descr="Cerdo">
                <a:extLst>
                  <a:ext uri="{FF2B5EF4-FFF2-40B4-BE49-F238E27FC236}">
                    <a16:creationId xmlns:a16="http://schemas.microsoft.com/office/drawing/2014/main" id="{3E6BC581-7AA5-4576-B2CF-35E6154990FC}"/>
                  </a:ext>
                </a:extLst>
              </p:cNvPr>
              <p:cNvGraphicFramePr>
                <a:graphicFrameLocks noChangeAspect="1"/>
              </p:cNvGraphicFramePr>
              <p:nvPr>
                <p:extLst>
                  <p:ext uri="{D42A27DB-BD31-4B8C-83A1-F6EECF244321}">
                    <p14:modId xmlns:p14="http://schemas.microsoft.com/office/powerpoint/2010/main" val="2748480920"/>
                  </p:ext>
                </p:extLst>
              </p:nvPr>
            </p:nvGraphicFramePr>
            <p:xfrm rot="10800000">
              <a:off x="9529993" y="3968750"/>
              <a:ext cx="1360037" cy="819571"/>
            </p:xfrm>
            <a:graphic>
              <a:graphicData uri="http://schemas.microsoft.com/office/drawing/2017/model3d">
                <am3d:model3d r:embed="rId5">
                  <am3d:spPr>
                    <a:xfrm rot="10800000">
                      <a:off x="0" y="0"/>
                      <a:ext cx="1360037" cy="819571"/>
                    </a:xfrm>
                    <a:prstGeom prst="rect">
                      <a:avLst/>
                    </a:prstGeom>
                  </am3d:spPr>
                  <am3d:camera>
                    <am3d:pos x="0" y="0" z="54622718"/>
                    <am3d:up dx="0" dy="36000000" dz="0"/>
                    <am3d:lookAt x="0" y="0" z="0"/>
                    <am3d:perspective fov="2700000"/>
                  </am3d:camera>
                  <am3d:trans>
                    <am3d:meterPerModelUnit n="10312932" d="1000000"/>
                    <am3d:preTrans dx="0" dy="-8959820" dz="-2169600"/>
                    <am3d:scale>
                      <am3d:sx n="1000000" d="1000000"/>
                      <am3d:sy n="1000000" d="1000000"/>
                      <am3d:sz n="1000000" d="1000000"/>
                    </am3d:scale>
                    <am3d:rot ax="-4943173" ay="4376298" az="5877712"/>
                    <am3d:postTrans dx="0" dy="0" dz="0"/>
                  </am3d:trans>
                  <am3d:raster rName="Office3DRenderer" rVer="16.0.8326">
                    <am3d:blip r:embed="rId6"/>
                  </am3d:raster>
                  <am3d:objViewport viewportSz="16593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0" name="Modelo 3D 79" descr="Cerdo">
                <a:extLst>
                  <a:ext uri="{FF2B5EF4-FFF2-40B4-BE49-F238E27FC236}">
                    <a16:creationId xmlns:a16="http://schemas.microsoft.com/office/drawing/2014/main" id="{3E6BC581-7AA5-4576-B2CF-35E6154990FC}"/>
                  </a:ext>
                </a:extLst>
              </p:cNvPr>
              <p:cNvPicPr>
                <a:picLocks noGrp="1" noRot="1" noChangeAspect="1" noMove="1" noResize="1" noEditPoints="1" noAdjustHandles="1" noChangeArrowheads="1" noChangeShapeType="1" noCrop="1"/>
              </p:cNvPicPr>
              <p:nvPr/>
            </p:nvPicPr>
            <p:blipFill>
              <a:blip r:embed="rId6"/>
              <a:stretch>
                <a:fillRect/>
              </a:stretch>
            </p:blipFill>
            <p:spPr>
              <a:xfrm rot="10800000">
                <a:off x="9529993" y="3968750"/>
                <a:ext cx="1360037" cy="8195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1" name="Modelo 3D 80" descr="Cerdo">
                <a:extLst>
                  <a:ext uri="{FF2B5EF4-FFF2-40B4-BE49-F238E27FC236}">
                    <a16:creationId xmlns:a16="http://schemas.microsoft.com/office/drawing/2014/main" id="{2C35BBF2-E525-4F5C-BF57-66553F1A232B}"/>
                  </a:ext>
                </a:extLst>
              </p:cNvPr>
              <p:cNvGraphicFramePr>
                <a:graphicFrameLocks noChangeAspect="1"/>
              </p:cNvGraphicFramePr>
              <p:nvPr>
                <p:extLst>
                  <p:ext uri="{D42A27DB-BD31-4B8C-83A1-F6EECF244321}">
                    <p14:modId xmlns:p14="http://schemas.microsoft.com/office/powerpoint/2010/main" val="183603572"/>
                  </p:ext>
                </p:extLst>
              </p:nvPr>
            </p:nvGraphicFramePr>
            <p:xfrm rot="11040000">
              <a:off x="9616453" y="4795990"/>
              <a:ext cx="1360037" cy="819571"/>
            </p:xfrm>
            <a:graphic>
              <a:graphicData uri="http://schemas.microsoft.com/office/drawing/2017/model3d">
                <am3d:model3d r:embed="rId5">
                  <am3d:spPr>
                    <a:xfrm rot="11040000">
                      <a:off x="0" y="0"/>
                      <a:ext cx="1360037" cy="819571"/>
                    </a:xfrm>
                    <a:prstGeom prst="rect">
                      <a:avLst/>
                    </a:prstGeom>
                  </am3d:spPr>
                  <am3d:camera>
                    <am3d:pos x="0" y="0" z="54622718"/>
                    <am3d:up dx="0" dy="36000000" dz="0"/>
                    <am3d:lookAt x="0" y="0" z="0"/>
                    <am3d:perspective fov="2700000"/>
                  </am3d:camera>
                  <am3d:trans>
                    <am3d:meterPerModelUnit n="10312932" d="1000000"/>
                    <am3d:preTrans dx="0" dy="-8959820" dz="-2169600"/>
                    <am3d:scale>
                      <am3d:sx n="1000000" d="1000000"/>
                      <am3d:sy n="1000000" d="1000000"/>
                      <am3d:sz n="1000000" d="1000000"/>
                    </am3d:scale>
                    <am3d:rot ax="-4943173" ay="4376298" az="5877712"/>
                    <am3d:postTrans dx="0" dy="0" dz="0"/>
                  </am3d:trans>
                  <am3d:raster rName="Office3DRenderer" rVer="16.0.8326">
                    <am3d:blip r:embed="rId6"/>
                  </am3d:raster>
                  <am3d:objViewport viewportSz="165933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1" name="Modelo 3D 80" descr="Cerdo">
                <a:extLst>
                  <a:ext uri="{FF2B5EF4-FFF2-40B4-BE49-F238E27FC236}">
                    <a16:creationId xmlns:a16="http://schemas.microsoft.com/office/drawing/2014/main" id="{2C35BBF2-E525-4F5C-BF57-66553F1A232B}"/>
                  </a:ext>
                </a:extLst>
              </p:cNvPr>
              <p:cNvPicPr>
                <a:picLocks noGrp="1" noRot="1" noChangeAspect="1" noMove="1" noResize="1" noEditPoints="1" noAdjustHandles="1" noChangeArrowheads="1" noChangeShapeType="1" noCrop="1"/>
              </p:cNvPicPr>
              <p:nvPr/>
            </p:nvPicPr>
            <p:blipFill>
              <a:blip r:embed="rId6"/>
              <a:stretch>
                <a:fillRect/>
              </a:stretch>
            </p:blipFill>
            <p:spPr>
              <a:xfrm rot="11040000">
                <a:off x="9616453" y="4795990"/>
                <a:ext cx="1360037" cy="8195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2" name="Modelo 3D 81" descr="Cerdo">
                <a:extLst>
                  <a:ext uri="{FF2B5EF4-FFF2-40B4-BE49-F238E27FC236}">
                    <a16:creationId xmlns:a16="http://schemas.microsoft.com/office/drawing/2014/main" id="{BE5AB9E4-773A-44A7-8712-1E6793BD5BFB}"/>
                  </a:ext>
                </a:extLst>
              </p:cNvPr>
              <p:cNvGraphicFramePr>
                <a:graphicFrameLocks noChangeAspect="1"/>
              </p:cNvGraphicFramePr>
              <p:nvPr>
                <p:extLst>
                  <p:ext uri="{D42A27DB-BD31-4B8C-83A1-F6EECF244321}">
                    <p14:modId xmlns:p14="http://schemas.microsoft.com/office/powerpoint/2010/main" val="1533424946"/>
                  </p:ext>
                </p:extLst>
              </p:nvPr>
            </p:nvGraphicFramePr>
            <p:xfrm rot="10800000">
              <a:off x="6953942" y="4481931"/>
              <a:ext cx="1336945" cy="919743"/>
            </p:xfrm>
            <a:graphic>
              <a:graphicData uri="http://schemas.microsoft.com/office/drawing/2017/model3d">
                <am3d:model3d r:embed="rId5">
                  <am3d:spPr>
                    <a:xfrm rot="10800000">
                      <a:off x="0" y="0"/>
                      <a:ext cx="1336945" cy="919743"/>
                    </a:xfrm>
                    <a:prstGeom prst="rect">
                      <a:avLst/>
                    </a:prstGeom>
                  </am3d:spPr>
                  <am3d:camera>
                    <am3d:pos x="0" y="0" z="54622718"/>
                    <am3d:up dx="0" dy="36000000" dz="0"/>
                    <am3d:lookAt x="0" y="0" z="0"/>
                    <am3d:perspective fov="2700000"/>
                  </am3d:camera>
                  <am3d:trans>
                    <am3d:meterPerModelUnit n="10312932" d="1000000"/>
                    <am3d:preTrans dx="0" dy="-8959820" dz="-2169600"/>
                    <am3d:scale>
                      <am3d:sx n="1000000" d="1000000"/>
                      <am3d:sy n="1000000" d="1000000"/>
                      <am3d:sz n="1000000" d="1000000"/>
                    </am3d:scale>
                    <am3d:rot ax="1955486" ay="-2391708" az="9463287"/>
                    <am3d:postTrans dx="0" dy="0" dz="0"/>
                  </am3d:trans>
                  <am3d:raster rName="Office3DRenderer" rVer="16.0.8326">
                    <am3d:blip r:embed="rId16"/>
                  </am3d:raster>
                  <am3d:objViewport viewportSz="165932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2" name="Modelo 3D 81" descr="Cerdo">
                <a:extLst>
                  <a:ext uri="{FF2B5EF4-FFF2-40B4-BE49-F238E27FC236}">
                    <a16:creationId xmlns:a16="http://schemas.microsoft.com/office/drawing/2014/main" id="{BE5AB9E4-773A-44A7-8712-1E6793BD5BFB}"/>
                  </a:ext>
                </a:extLst>
              </p:cNvPr>
              <p:cNvPicPr>
                <a:picLocks noGrp="1" noRot="1" noChangeAspect="1" noMove="1" noResize="1" noEditPoints="1" noAdjustHandles="1" noChangeArrowheads="1" noChangeShapeType="1" noCrop="1"/>
              </p:cNvPicPr>
              <p:nvPr/>
            </p:nvPicPr>
            <p:blipFill>
              <a:blip r:embed="rId16"/>
              <a:stretch>
                <a:fillRect/>
              </a:stretch>
            </p:blipFill>
            <p:spPr>
              <a:xfrm rot="10800000">
                <a:off x="6953942" y="4481931"/>
                <a:ext cx="1336945" cy="91974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3" name="Modelo 3D 82" descr="Cerdo">
                <a:extLst>
                  <a:ext uri="{FF2B5EF4-FFF2-40B4-BE49-F238E27FC236}">
                    <a16:creationId xmlns:a16="http://schemas.microsoft.com/office/drawing/2014/main" id="{A80EFCD8-499E-46A2-A321-24AF7255C254}"/>
                  </a:ext>
                </a:extLst>
              </p:cNvPr>
              <p:cNvGraphicFramePr>
                <a:graphicFrameLocks noChangeAspect="1"/>
              </p:cNvGraphicFramePr>
              <p:nvPr>
                <p:extLst>
                  <p:ext uri="{D42A27DB-BD31-4B8C-83A1-F6EECF244321}">
                    <p14:modId xmlns:p14="http://schemas.microsoft.com/office/powerpoint/2010/main" val="3548458664"/>
                  </p:ext>
                </p:extLst>
              </p:nvPr>
            </p:nvGraphicFramePr>
            <p:xfrm rot="10800000">
              <a:off x="5584076" y="4636913"/>
              <a:ext cx="900779" cy="938707"/>
            </p:xfrm>
            <a:graphic>
              <a:graphicData uri="http://schemas.microsoft.com/office/drawing/2017/model3d">
                <am3d:model3d r:embed="rId5">
                  <am3d:spPr>
                    <a:xfrm rot="10800000">
                      <a:off x="0" y="0"/>
                      <a:ext cx="900779" cy="938707"/>
                    </a:xfrm>
                    <a:prstGeom prst="rect">
                      <a:avLst/>
                    </a:prstGeom>
                  </am3d:spPr>
                  <am3d:camera>
                    <am3d:pos x="0" y="0" z="54622718"/>
                    <am3d:up dx="0" dy="36000000" dz="0"/>
                    <am3d:lookAt x="0" y="0" z="0"/>
                    <am3d:perspective fov="2700000"/>
                  </am3d:camera>
                  <am3d:trans>
                    <am3d:meterPerModelUnit n="10312932" d="1000000"/>
                    <am3d:preTrans dx="0" dy="-8959820" dz="-2169600"/>
                    <am3d:scale>
                      <am3d:sx n="1000000" d="1000000"/>
                      <am3d:sy n="1000000" d="1000000"/>
                      <am3d:sz n="1000000" d="1000000"/>
                    </am3d:scale>
                    <am3d:rot ax="1197795" ay="-786186" az="10517734"/>
                    <am3d:postTrans dx="0" dy="0" dz="0"/>
                  </am3d:trans>
                  <am3d:raster rName="Office3DRenderer" rVer="16.0.8326">
                    <am3d:blip r:embed="rId17"/>
                  </am3d:raster>
                  <am3d:objViewport viewportSz="16593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3" name="Modelo 3D 82" descr="Cerdo">
                <a:extLst>
                  <a:ext uri="{FF2B5EF4-FFF2-40B4-BE49-F238E27FC236}">
                    <a16:creationId xmlns:a16="http://schemas.microsoft.com/office/drawing/2014/main" id="{A80EFCD8-499E-46A2-A321-24AF7255C254}"/>
                  </a:ext>
                </a:extLst>
              </p:cNvPr>
              <p:cNvPicPr>
                <a:picLocks noGrp="1" noRot="1" noChangeAspect="1" noMove="1" noResize="1" noEditPoints="1" noAdjustHandles="1" noChangeArrowheads="1" noChangeShapeType="1" noCrop="1"/>
              </p:cNvPicPr>
              <p:nvPr/>
            </p:nvPicPr>
            <p:blipFill>
              <a:blip r:embed="rId17"/>
              <a:stretch>
                <a:fillRect/>
              </a:stretch>
            </p:blipFill>
            <p:spPr>
              <a:xfrm rot="10800000">
                <a:off x="5584076" y="4636913"/>
                <a:ext cx="900779" cy="938707"/>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4" name="Modelo 3D 83" descr="Cerdo">
                <a:extLst>
                  <a:ext uri="{FF2B5EF4-FFF2-40B4-BE49-F238E27FC236}">
                    <a16:creationId xmlns:a16="http://schemas.microsoft.com/office/drawing/2014/main" id="{EE78E873-2AEC-4078-B519-7F96D4106BD0}"/>
                  </a:ext>
                </a:extLst>
              </p:cNvPr>
              <p:cNvGraphicFramePr>
                <a:graphicFrameLocks noChangeAspect="1"/>
              </p:cNvGraphicFramePr>
              <p:nvPr>
                <p:extLst>
                  <p:ext uri="{D42A27DB-BD31-4B8C-83A1-F6EECF244321}">
                    <p14:modId xmlns:p14="http://schemas.microsoft.com/office/powerpoint/2010/main" val="3980466061"/>
                  </p:ext>
                </p:extLst>
              </p:nvPr>
            </p:nvGraphicFramePr>
            <p:xfrm rot="10800000">
              <a:off x="5938614" y="4120443"/>
              <a:ext cx="1412801" cy="805961"/>
            </p:xfrm>
            <a:graphic>
              <a:graphicData uri="http://schemas.microsoft.com/office/drawing/2017/model3d">
                <am3d:model3d r:embed="rId5">
                  <am3d:spPr>
                    <a:xfrm rot="10800000">
                      <a:off x="0" y="0"/>
                      <a:ext cx="1412801" cy="805961"/>
                    </a:xfrm>
                    <a:prstGeom prst="rect">
                      <a:avLst/>
                    </a:prstGeom>
                  </am3d:spPr>
                  <am3d:camera>
                    <am3d:pos x="0" y="0" z="54622718"/>
                    <am3d:up dx="0" dy="36000000" dz="0"/>
                    <am3d:lookAt x="0" y="0" z="0"/>
                    <am3d:perspective fov="2700000"/>
                  </am3d:camera>
                  <am3d:trans>
                    <am3d:meterPerModelUnit n="10312932" d="1000000"/>
                    <am3d:preTrans dx="0" dy="-8959820" dz="-2169600"/>
                    <am3d:scale>
                      <am3d:sx n="1000000" d="1000000"/>
                      <am3d:sy n="1000000" d="1000000"/>
                      <am3d:sz n="1000000" d="1000000"/>
                    </am3d:scale>
                    <am3d:rot ax="1980786" ay="2920083" az="-9239394"/>
                    <am3d:postTrans dx="0" dy="0" dz="0"/>
                  </am3d:trans>
                  <am3d:raster rName="Office3DRenderer" rVer="16.0.8326">
                    <am3d:blip r:embed="rId18"/>
                  </am3d:raster>
                  <am3d:objViewport viewportSz="165933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4" name="Modelo 3D 83" descr="Cerdo">
                <a:extLst>
                  <a:ext uri="{FF2B5EF4-FFF2-40B4-BE49-F238E27FC236}">
                    <a16:creationId xmlns:a16="http://schemas.microsoft.com/office/drawing/2014/main" id="{EE78E873-2AEC-4078-B519-7F96D4106BD0}"/>
                  </a:ext>
                </a:extLst>
              </p:cNvPr>
              <p:cNvPicPr>
                <a:picLocks noGrp="1" noRot="1" noChangeAspect="1" noMove="1" noResize="1" noEditPoints="1" noAdjustHandles="1" noChangeArrowheads="1" noChangeShapeType="1" noCrop="1"/>
              </p:cNvPicPr>
              <p:nvPr/>
            </p:nvPicPr>
            <p:blipFill>
              <a:blip r:embed="rId18"/>
              <a:stretch>
                <a:fillRect/>
              </a:stretch>
            </p:blipFill>
            <p:spPr>
              <a:xfrm rot="10800000">
                <a:off x="5938614" y="4120443"/>
                <a:ext cx="1412801" cy="80596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5" name="Modelo 3D 84" descr="Cerdo">
                <a:extLst>
                  <a:ext uri="{FF2B5EF4-FFF2-40B4-BE49-F238E27FC236}">
                    <a16:creationId xmlns:a16="http://schemas.microsoft.com/office/drawing/2014/main" id="{B3F30E26-1877-4FEA-87E2-370A715428C9}"/>
                  </a:ext>
                </a:extLst>
              </p:cNvPr>
              <p:cNvGraphicFramePr>
                <a:graphicFrameLocks noChangeAspect="1"/>
              </p:cNvGraphicFramePr>
              <p:nvPr>
                <p:extLst>
                  <p:ext uri="{D42A27DB-BD31-4B8C-83A1-F6EECF244321}">
                    <p14:modId xmlns:p14="http://schemas.microsoft.com/office/powerpoint/2010/main" val="564627271"/>
                  </p:ext>
                </p:extLst>
              </p:nvPr>
            </p:nvGraphicFramePr>
            <p:xfrm rot="10800000">
              <a:off x="6229116" y="5346908"/>
              <a:ext cx="1469693" cy="768033"/>
            </p:xfrm>
            <a:graphic>
              <a:graphicData uri="http://schemas.microsoft.com/office/drawing/2017/model3d">
                <am3d:model3d r:embed="rId5">
                  <am3d:spPr>
                    <a:xfrm rot="10800000">
                      <a:off x="0" y="0"/>
                      <a:ext cx="1469693" cy="768033"/>
                    </a:xfrm>
                    <a:prstGeom prst="rect">
                      <a:avLst/>
                    </a:prstGeom>
                  </am3d:spPr>
                  <am3d:camera>
                    <am3d:pos x="0" y="0" z="54622718"/>
                    <am3d:up dx="0" dy="36000000" dz="0"/>
                    <am3d:lookAt x="0" y="0" z="0"/>
                    <am3d:perspective fov="2700000"/>
                  </am3d:camera>
                  <am3d:trans>
                    <am3d:meterPerModelUnit n="10312932" d="1000000"/>
                    <am3d:preTrans dx="0" dy="-8959820" dz="-2169600"/>
                    <am3d:scale>
                      <am3d:sx n="1000000" d="1000000"/>
                      <am3d:sy n="1000000" d="1000000"/>
                      <am3d:sz n="1000000" d="1000000"/>
                    </am3d:scale>
                    <am3d:rot ax="3699519" ay="3835762" az="-7258822"/>
                    <am3d:postTrans dx="0" dy="0" dz="0"/>
                  </am3d:trans>
                  <am3d:raster rName="Office3DRenderer" rVer="16.0.8326">
                    <am3d:blip r:embed="rId19"/>
                  </am3d:raster>
                  <am3d:objViewport viewportSz="165933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5" name="Modelo 3D 84" descr="Cerdo">
                <a:extLst>
                  <a:ext uri="{FF2B5EF4-FFF2-40B4-BE49-F238E27FC236}">
                    <a16:creationId xmlns:a16="http://schemas.microsoft.com/office/drawing/2014/main" id="{B3F30E26-1877-4FEA-87E2-370A715428C9}"/>
                  </a:ext>
                </a:extLst>
              </p:cNvPr>
              <p:cNvPicPr>
                <a:picLocks noGrp="1" noRot="1" noChangeAspect="1" noMove="1" noResize="1" noEditPoints="1" noAdjustHandles="1" noChangeArrowheads="1" noChangeShapeType="1" noCrop="1"/>
              </p:cNvPicPr>
              <p:nvPr/>
            </p:nvPicPr>
            <p:blipFill>
              <a:blip r:embed="rId19"/>
              <a:stretch>
                <a:fillRect/>
              </a:stretch>
            </p:blipFill>
            <p:spPr>
              <a:xfrm rot="10800000">
                <a:off x="6229116" y="5346908"/>
                <a:ext cx="1469693" cy="76803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6" name="Modelo 3D 85" descr="Cápsula de píldoras farmacéuticas">
                <a:extLst>
                  <a:ext uri="{FF2B5EF4-FFF2-40B4-BE49-F238E27FC236}">
                    <a16:creationId xmlns:a16="http://schemas.microsoft.com/office/drawing/2014/main" id="{4F3EA656-4A7E-4085-9B78-3291EEDE73B4}"/>
                  </a:ext>
                </a:extLst>
              </p:cNvPr>
              <p:cNvGraphicFramePr>
                <a:graphicFrameLocks noChangeAspect="1"/>
              </p:cNvGraphicFramePr>
              <p:nvPr>
                <p:extLst>
                  <p:ext uri="{D42A27DB-BD31-4B8C-83A1-F6EECF244321}">
                    <p14:modId xmlns:p14="http://schemas.microsoft.com/office/powerpoint/2010/main" val="2482839337"/>
                  </p:ext>
                </p:extLst>
              </p:nvPr>
            </p:nvGraphicFramePr>
            <p:xfrm rot="7460079">
              <a:off x="5595207" y="5689245"/>
              <a:ext cx="213671" cy="415471"/>
            </p:xfrm>
            <a:graphic>
              <a:graphicData uri="http://schemas.microsoft.com/office/drawing/2017/model3d">
                <am3d:model3d r:embed="rId3">
                  <am3d:spPr>
                    <a:xfrm rot="7460079">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8"/>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6" name="Modelo 3D 85" descr="Cápsula de píldoras farmacéuticas">
                <a:extLst>
                  <a:ext uri="{FF2B5EF4-FFF2-40B4-BE49-F238E27FC236}">
                    <a16:creationId xmlns:a16="http://schemas.microsoft.com/office/drawing/2014/main" id="{4F3EA656-4A7E-4085-9B78-3291EEDE73B4}"/>
                  </a:ext>
                </a:extLst>
              </p:cNvPr>
              <p:cNvPicPr>
                <a:picLocks noGrp="1" noRot="1" noChangeAspect="1" noMove="1" noResize="1" noEditPoints="1" noAdjustHandles="1" noChangeArrowheads="1" noChangeShapeType="1" noCrop="1"/>
              </p:cNvPicPr>
              <p:nvPr/>
            </p:nvPicPr>
            <p:blipFill>
              <a:blip r:embed="rId8"/>
              <a:stretch>
                <a:fillRect/>
              </a:stretch>
            </p:blipFill>
            <p:spPr>
              <a:xfrm rot="7460079">
                <a:off x="5595207" y="5689245"/>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7" name="Modelo 3D 86" descr="Cápsula de píldoras farmacéuticas">
                <a:extLst>
                  <a:ext uri="{FF2B5EF4-FFF2-40B4-BE49-F238E27FC236}">
                    <a16:creationId xmlns:a16="http://schemas.microsoft.com/office/drawing/2014/main" id="{DF477E94-3BFD-4AB6-ACD7-298856A37B14}"/>
                  </a:ext>
                </a:extLst>
              </p:cNvPr>
              <p:cNvGraphicFramePr>
                <a:graphicFrameLocks noChangeAspect="1"/>
              </p:cNvGraphicFramePr>
              <p:nvPr>
                <p:extLst>
                  <p:ext uri="{D42A27DB-BD31-4B8C-83A1-F6EECF244321}">
                    <p14:modId xmlns:p14="http://schemas.microsoft.com/office/powerpoint/2010/main" val="156381183"/>
                  </p:ext>
                </p:extLst>
              </p:nvPr>
            </p:nvGraphicFramePr>
            <p:xfrm rot="18607136">
              <a:off x="5786726" y="5486561"/>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9"/>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7" name="Modelo 3D 86" descr="Cápsula de píldoras farmacéuticas">
                <a:extLst>
                  <a:ext uri="{FF2B5EF4-FFF2-40B4-BE49-F238E27FC236}">
                    <a16:creationId xmlns:a16="http://schemas.microsoft.com/office/drawing/2014/main" id="{DF477E94-3BFD-4AB6-ACD7-298856A37B14}"/>
                  </a:ext>
                </a:extLst>
              </p:cNvPr>
              <p:cNvPicPr>
                <a:picLocks noGrp="1" noRot="1" noChangeAspect="1" noMove="1" noResize="1" noEditPoints="1" noAdjustHandles="1" noChangeArrowheads="1" noChangeShapeType="1" noCrop="1"/>
              </p:cNvPicPr>
              <p:nvPr/>
            </p:nvPicPr>
            <p:blipFill>
              <a:blip r:embed="rId9"/>
              <a:stretch>
                <a:fillRect/>
              </a:stretch>
            </p:blipFill>
            <p:spPr>
              <a:xfrm rot="18607136">
                <a:off x="5786726" y="5486561"/>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8" name="Modelo 3D 87" descr="Cápsula de píldoras farmacéuticas">
                <a:extLst>
                  <a:ext uri="{FF2B5EF4-FFF2-40B4-BE49-F238E27FC236}">
                    <a16:creationId xmlns:a16="http://schemas.microsoft.com/office/drawing/2014/main" id="{F4D6F5CE-7E01-4DE7-87DC-3FB9DC0FFBB7}"/>
                  </a:ext>
                </a:extLst>
              </p:cNvPr>
              <p:cNvGraphicFramePr>
                <a:graphicFrameLocks noChangeAspect="1"/>
              </p:cNvGraphicFramePr>
              <p:nvPr>
                <p:extLst>
                  <p:ext uri="{D42A27DB-BD31-4B8C-83A1-F6EECF244321}">
                    <p14:modId xmlns:p14="http://schemas.microsoft.com/office/powerpoint/2010/main" val="3999878085"/>
                  </p:ext>
                </p:extLst>
              </p:nvPr>
            </p:nvGraphicFramePr>
            <p:xfrm rot="4974280">
              <a:off x="5831452" y="5985667"/>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10"/>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8" name="Modelo 3D 87" descr="Cápsula de píldoras farmacéuticas">
                <a:extLst>
                  <a:ext uri="{FF2B5EF4-FFF2-40B4-BE49-F238E27FC236}">
                    <a16:creationId xmlns:a16="http://schemas.microsoft.com/office/drawing/2014/main" id="{F4D6F5CE-7E01-4DE7-87DC-3FB9DC0FFBB7}"/>
                  </a:ext>
                </a:extLst>
              </p:cNvPr>
              <p:cNvPicPr>
                <a:picLocks noGrp="1" noRot="1" noChangeAspect="1" noMove="1" noResize="1" noEditPoints="1" noAdjustHandles="1" noChangeArrowheads="1" noChangeShapeType="1" noCrop="1"/>
              </p:cNvPicPr>
              <p:nvPr/>
            </p:nvPicPr>
            <p:blipFill>
              <a:blip r:embed="rId10"/>
              <a:stretch>
                <a:fillRect/>
              </a:stretch>
            </p:blipFill>
            <p:spPr>
              <a:xfrm rot="4974280">
                <a:off x="5831452" y="5985667"/>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9" name="Modelo 3D 88" descr="Cápsula de píldoras farmacéuticas">
                <a:extLst>
                  <a:ext uri="{FF2B5EF4-FFF2-40B4-BE49-F238E27FC236}">
                    <a16:creationId xmlns:a16="http://schemas.microsoft.com/office/drawing/2014/main" id="{5860E5BD-4205-4F96-B98B-0C9FF43A4895}"/>
                  </a:ext>
                </a:extLst>
              </p:cNvPr>
              <p:cNvGraphicFramePr>
                <a:graphicFrameLocks noChangeAspect="1"/>
              </p:cNvGraphicFramePr>
              <p:nvPr>
                <p:extLst>
                  <p:ext uri="{D42A27DB-BD31-4B8C-83A1-F6EECF244321}">
                    <p14:modId xmlns:p14="http://schemas.microsoft.com/office/powerpoint/2010/main" val="661488430"/>
                  </p:ext>
                </p:extLst>
              </p:nvPr>
            </p:nvGraphicFramePr>
            <p:xfrm rot="20431456">
              <a:off x="6101645" y="5775117"/>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11"/>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9" name="Modelo 3D 88" descr="Cápsula de píldoras farmacéuticas">
                <a:extLst>
                  <a:ext uri="{FF2B5EF4-FFF2-40B4-BE49-F238E27FC236}">
                    <a16:creationId xmlns:a16="http://schemas.microsoft.com/office/drawing/2014/main" id="{5860E5BD-4205-4F96-B98B-0C9FF43A4895}"/>
                  </a:ext>
                </a:extLst>
              </p:cNvPr>
              <p:cNvPicPr>
                <a:picLocks noGrp="1" noRot="1" noChangeAspect="1" noMove="1" noResize="1" noEditPoints="1" noAdjustHandles="1" noChangeArrowheads="1" noChangeShapeType="1" noCrop="1"/>
              </p:cNvPicPr>
              <p:nvPr/>
            </p:nvPicPr>
            <p:blipFill>
              <a:blip r:embed="rId11"/>
              <a:stretch>
                <a:fillRect/>
              </a:stretch>
            </p:blipFill>
            <p:spPr>
              <a:xfrm rot="20431456">
                <a:off x="6101645" y="5775117"/>
                <a:ext cx="215908" cy="3384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0" name="Modelo 3D 89" descr="Cápsula de píldoras farmacéuticas">
                <a:extLst>
                  <a:ext uri="{FF2B5EF4-FFF2-40B4-BE49-F238E27FC236}">
                    <a16:creationId xmlns:a16="http://schemas.microsoft.com/office/drawing/2014/main" id="{41C7CE3A-3ECF-4C8F-9546-BCB04F3E33AB}"/>
                  </a:ext>
                </a:extLst>
              </p:cNvPr>
              <p:cNvGraphicFramePr>
                <a:graphicFrameLocks noChangeAspect="1"/>
              </p:cNvGraphicFramePr>
              <p:nvPr>
                <p:extLst>
                  <p:ext uri="{D42A27DB-BD31-4B8C-83A1-F6EECF244321}">
                    <p14:modId xmlns:p14="http://schemas.microsoft.com/office/powerpoint/2010/main" val="3628822869"/>
                  </p:ext>
                </p:extLst>
              </p:nvPr>
            </p:nvGraphicFramePr>
            <p:xfrm rot="18879530">
              <a:off x="7779287" y="5413469"/>
              <a:ext cx="213671" cy="415471"/>
            </p:xfrm>
            <a:graphic>
              <a:graphicData uri="http://schemas.microsoft.com/office/drawing/2017/model3d">
                <am3d:model3d r:embed="rId3">
                  <am3d:spPr>
                    <a:xfrm rot="18879530">
                      <a:off x="0" y="0"/>
                      <a:ext cx="213671" cy="415471"/>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8"/>
                  </am3d:raster>
                  <am3d:objViewport viewportSz="42734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0" name="Modelo 3D 89" descr="Cápsula de píldoras farmacéuticas">
                <a:extLst>
                  <a:ext uri="{FF2B5EF4-FFF2-40B4-BE49-F238E27FC236}">
                    <a16:creationId xmlns:a16="http://schemas.microsoft.com/office/drawing/2014/main" id="{41C7CE3A-3ECF-4C8F-9546-BCB04F3E33AB}"/>
                  </a:ext>
                </a:extLst>
              </p:cNvPr>
              <p:cNvPicPr>
                <a:picLocks noGrp="1" noRot="1" noChangeAspect="1" noMove="1" noResize="1" noEditPoints="1" noAdjustHandles="1" noChangeArrowheads="1" noChangeShapeType="1" noCrop="1"/>
              </p:cNvPicPr>
              <p:nvPr/>
            </p:nvPicPr>
            <p:blipFill>
              <a:blip r:embed="rId8"/>
              <a:stretch>
                <a:fillRect/>
              </a:stretch>
            </p:blipFill>
            <p:spPr>
              <a:xfrm rot="18879530">
                <a:off x="7779287" y="5413469"/>
                <a:ext cx="213671" cy="415471"/>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1" name="Modelo 3D 90" descr="Cápsula de píldoras farmacéuticas">
                <a:extLst>
                  <a:ext uri="{FF2B5EF4-FFF2-40B4-BE49-F238E27FC236}">
                    <a16:creationId xmlns:a16="http://schemas.microsoft.com/office/drawing/2014/main" id="{9FC67B5B-E7E4-4233-BA77-D5FC4EF296B4}"/>
                  </a:ext>
                </a:extLst>
              </p:cNvPr>
              <p:cNvGraphicFramePr>
                <a:graphicFrameLocks noChangeAspect="1"/>
              </p:cNvGraphicFramePr>
              <p:nvPr>
                <p:extLst>
                  <p:ext uri="{D42A27DB-BD31-4B8C-83A1-F6EECF244321}">
                    <p14:modId xmlns:p14="http://schemas.microsoft.com/office/powerpoint/2010/main" val="2934346440"/>
                  </p:ext>
                </p:extLst>
              </p:nvPr>
            </p:nvGraphicFramePr>
            <p:xfrm rot="18607136">
              <a:off x="6596946" y="4748350"/>
              <a:ext cx="206714" cy="401944"/>
            </p:xfrm>
            <a:graphic>
              <a:graphicData uri="http://schemas.microsoft.com/office/drawing/2017/model3d">
                <am3d:model3d r:embed="rId3">
                  <am3d:spPr>
                    <a:xfrm rot="18607136">
                      <a:off x="0" y="0"/>
                      <a:ext cx="206714" cy="401944"/>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5" az="6284440"/>
                    <am3d:postTrans dx="0" dy="0" dz="0"/>
                  </am3d:trans>
                  <am3d:raster rName="Office3DRenderer" rVer="16.0.8326">
                    <am3d:blip r:embed="rId9"/>
                  </am3d:raster>
                  <am3d:objViewport viewportSz="41342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1" name="Modelo 3D 90" descr="Cápsula de píldoras farmacéuticas">
                <a:extLst>
                  <a:ext uri="{FF2B5EF4-FFF2-40B4-BE49-F238E27FC236}">
                    <a16:creationId xmlns:a16="http://schemas.microsoft.com/office/drawing/2014/main" id="{9FC67B5B-E7E4-4233-BA77-D5FC4EF296B4}"/>
                  </a:ext>
                </a:extLst>
              </p:cNvPr>
              <p:cNvPicPr>
                <a:picLocks noGrp="1" noRot="1" noChangeAspect="1" noMove="1" noResize="1" noEditPoints="1" noAdjustHandles="1" noChangeArrowheads="1" noChangeShapeType="1" noCrop="1"/>
              </p:cNvPicPr>
              <p:nvPr/>
            </p:nvPicPr>
            <p:blipFill>
              <a:blip r:embed="rId9"/>
              <a:stretch>
                <a:fillRect/>
              </a:stretch>
            </p:blipFill>
            <p:spPr>
              <a:xfrm rot="18607136">
                <a:off x="6596946" y="4748350"/>
                <a:ext cx="206714" cy="401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2" name="Modelo 3D 91" descr="Cápsula de píldoras farmacéuticas">
                <a:extLst>
                  <a:ext uri="{FF2B5EF4-FFF2-40B4-BE49-F238E27FC236}">
                    <a16:creationId xmlns:a16="http://schemas.microsoft.com/office/drawing/2014/main" id="{A4937671-C7DB-4A3E-A33F-64132ED99CA2}"/>
                  </a:ext>
                </a:extLst>
              </p:cNvPr>
              <p:cNvGraphicFramePr>
                <a:graphicFrameLocks noChangeAspect="1"/>
              </p:cNvGraphicFramePr>
              <p:nvPr>
                <p:extLst>
                  <p:ext uri="{D42A27DB-BD31-4B8C-83A1-F6EECF244321}">
                    <p14:modId xmlns:p14="http://schemas.microsoft.com/office/powerpoint/2010/main" val="3143715423"/>
                  </p:ext>
                </p:extLst>
              </p:nvPr>
            </p:nvGraphicFramePr>
            <p:xfrm rot="4974280">
              <a:off x="7646357" y="5805770"/>
              <a:ext cx="162018" cy="315035"/>
            </p:xfrm>
            <a:graphic>
              <a:graphicData uri="http://schemas.microsoft.com/office/drawing/2017/model3d">
                <am3d:model3d r:embed="rId3">
                  <am3d:spPr>
                    <a:xfrm rot="4974280">
                      <a:off x="0" y="0"/>
                      <a:ext cx="162018" cy="315035"/>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5964530" ay="-2342206" az="6284440"/>
                    <am3d:postTrans dx="0" dy="0" dz="0"/>
                  </am3d:trans>
                  <am3d:raster rName="Office3DRenderer" rVer="16.0.8326">
                    <am3d:blip r:embed="rId10"/>
                  </am3d:raster>
                  <am3d:objViewport viewportSz="32403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2" name="Modelo 3D 91" descr="Cápsula de píldoras farmacéuticas">
                <a:extLst>
                  <a:ext uri="{FF2B5EF4-FFF2-40B4-BE49-F238E27FC236}">
                    <a16:creationId xmlns:a16="http://schemas.microsoft.com/office/drawing/2014/main" id="{A4937671-C7DB-4A3E-A33F-64132ED99CA2}"/>
                  </a:ext>
                </a:extLst>
              </p:cNvPr>
              <p:cNvPicPr>
                <a:picLocks noGrp="1" noRot="1" noChangeAspect="1" noMove="1" noResize="1" noEditPoints="1" noAdjustHandles="1" noChangeArrowheads="1" noChangeShapeType="1" noCrop="1"/>
              </p:cNvPicPr>
              <p:nvPr/>
            </p:nvPicPr>
            <p:blipFill>
              <a:blip r:embed="rId10"/>
              <a:stretch>
                <a:fillRect/>
              </a:stretch>
            </p:blipFill>
            <p:spPr>
              <a:xfrm rot="4974280">
                <a:off x="7646357" y="5805770"/>
                <a:ext cx="162018" cy="315035"/>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3" name="Modelo 3D 92" descr="Cápsula de píldoras farmacéuticas">
                <a:extLst>
                  <a:ext uri="{FF2B5EF4-FFF2-40B4-BE49-F238E27FC236}">
                    <a16:creationId xmlns:a16="http://schemas.microsoft.com/office/drawing/2014/main" id="{3061B35B-5D0E-489D-9205-5521279E2400}"/>
                  </a:ext>
                </a:extLst>
              </p:cNvPr>
              <p:cNvGraphicFramePr>
                <a:graphicFrameLocks noChangeAspect="1"/>
              </p:cNvGraphicFramePr>
              <p:nvPr>
                <p:extLst>
                  <p:ext uri="{D42A27DB-BD31-4B8C-83A1-F6EECF244321}">
                    <p14:modId xmlns:p14="http://schemas.microsoft.com/office/powerpoint/2010/main" val="3793416706"/>
                  </p:ext>
                </p:extLst>
              </p:nvPr>
            </p:nvGraphicFramePr>
            <p:xfrm rot="20431456">
              <a:off x="6771995" y="5001105"/>
              <a:ext cx="215908" cy="338460"/>
            </p:xfrm>
            <a:graphic>
              <a:graphicData uri="http://schemas.microsoft.com/office/drawing/2017/model3d">
                <am3d:model3d r:embed="rId3">
                  <am3d:spPr>
                    <a:xfrm rot="20431456">
                      <a:off x="0" y="0"/>
                      <a:ext cx="215908" cy="338460"/>
                    </a:xfrm>
                    <a:prstGeom prst="rect">
                      <a:avLst/>
                    </a:prstGeom>
                  </am3d:spPr>
                  <am3d:camera>
                    <am3d:pos x="0" y="0" z="49889499"/>
                    <am3d:up dx="0" dy="36000000" dz="0"/>
                    <am3d:lookAt x="0" y="0" z="0"/>
                    <am3d:perspective fov="2700000"/>
                  </am3d:camera>
                  <am3d:trans>
                    <am3d:meterPerModelUnit n="50000043" d="1000000"/>
                    <am3d:preTrans dx="11" dy="0" dz="0"/>
                    <am3d:scale>
                      <am3d:sx n="1000000" d="1000000"/>
                      <am3d:sy n="1000000" d="1000000"/>
                      <am3d:sz n="1000000" d="1000000"/>
                    </am3d:scale>
                    <am3d:rot ax="-4781553" ay="1682682" az="6668841"/>
                    <am3d:postTrans dx="0" dy="0" dz="0"/>
                  </am3d:trans>
                  <am3d:raster rName="Office3DRenderer" rVer="16.0.8326">
                    <am3d:blip r:embed="rId11"/>
                  </am3d:raster>
                  <am3d:objViewport viewportSz="34199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3" name="Modelo 3D 92" descr="Cápsula de píldoras farmacéuticas">
                <a:extLst>
                  <a:ext uri="{FF2B5EF4-FFF2-40B4-BE49-F238E27FC236}">
                    <a16:creationId xmlns:a16="http://schemas.microsoft.com/office/drawing/2014/main" id="{3061B35B-5D0E-489D-9205-5521279E2400}"/>
                  </a:ext>
                </a:extLst>
              </p:cNvPr>
              <p:cNvPicPr>
                <a:picLocks noGrp="1" noRot="1" noChangeAspect="1" noMove="1" noResize="1" noEditPoints="1" noAdjustHandles="1" noChangeArrowheads="1" noChangeShapeType="1" noCrop="1"/>
              </p:cNvPicPr>
              <p:nvPr/>
            </p:nvPicPr>
            <p:blipFill>
              <a:blip r:embed="rId11"/>
              <a:stretch>
                <a:fillRect/>
              </a:stretch>
            </p:blipFill>
            <p:spPr>
              <a:xfrm rot="20431456">
                <a:off x="6771995" y="5001105"/>
                <a:ext cx="215908" cy="338460"/>
              </a:xfrm>
              <a:prstGeom prst="rect">
                <a:avLst/>
              </a:prstGeom>
            </p:spPr>
          </p:pic>
        </mc:Fallback>
      </mc:AlternateContent>
      <p:sp>
        <p:nvSpPr>
          <p:cNvPr id="95" name="CuadroTexto 94">
            <a:extLst>
              <a:ext uri="{FF2B5EF4-FFF2-40B4-BE49-F238E27FC236}">
                <a16:creationId xmlns:a16="http://schemas.microsoft.com/office/drawing/2014/main" id="{BD087643-78C6-4BF0-A06E-21CB7D86A574}"/>
              </a:ext>
            </a:extLst>
          </p:cNvPr>
          <p:cNvSpPr txBox="1"/>
          <p:nvPr/>
        </p:nvSpPr>
        <p:spPr>
          <a:xfrm>
            <a:off x="60582" y="6508986"/>
            <a:ext cx="4503525" cy="369332"/>
          </a:xfrm>
          <a:prstGeom prst="rect">
            <a:avLst/>
          </a:prstGeom>
          <a:noFill/>
        </p:spPr>
        <p:txBody>
          <a:bodyPr wrap="square">
            <a:spAutoFit/>
          </a:bodyPr>
          <a:lstStyle/>
          <a:p>
            <a:pPr algn="ctr"/>
            <a:r>
              <a:rPr lang="et-EE" sz="1800">
                <a:solidFill>
                  <a:srgbClr val="6BB188"/>
                </a:solidFill>
                <a:latin typeface="EC Square Sans Pro" panose="020B0506040000020004" pitchFamily="34" charset="0"/>
                <a:ea typeface="Montserrat" charset="0"/>
                <a:cs typeface="Montserrat" charset="0"/>
              </a:rPr>
              <a:t>Ennetav</a:t>
            </a:r>
          </a:p>
        </p:txBody>
      </p:sp>
      <p:sp>
        <p:nvSpPr>
          <p:cNvPr id="96" name="CuadroTexto 95">
            <a:extLst>
              <a:ext uri="{FF2B5EF4-FFF2-40B4-BE49-F238E27FC236}">
                <a16:creationId xmlns:a16="http://schemas.microsoft.com/office/drawing/2014/main" id="{582ECCE2-DBF6-4D54-ABB5-9506BC54BC7B}"/>
              </a:ext>
            </a:extLst>
          </p:cNvPr>
          <p:cNvSpPr txBox="1"/>
          <p:nvPr/>
        </p:nvSpPr>
        <p:spPr>
          <a:xfrm>
            <a:off x="4712199" y="6254750"/>
            <a:ext cx="4503525" cy="369332"/>
          </a:xfrm>
          <a:prstGeom prst="rect">
            <a:avLst/>
          </a:prstGeom>
          <a:noFill/>
        </p:spPr>
        <p:txBody>
          <a:bodyPr wrap="square">
            <a:spAutoFit/>
          </a:bodyPr>
          <a:lstStyle/>
          <a:p>
            <a:pPr algn="ctr"/>
            <a:r>
              <a:rPr lang="et-EE" sz="1800">
                <a:solidFill>
                  <a:srgbClr val="6BB188"/>
                </a:solidFill>
                <a:latin typeface="EC Square Sans Pro" panose="020B0506040000020004" pitchFamily="34" charset="0"/>
                <a:ea typeface="Montserrat" charset="0"/>
                <a:cs typeface="Montserrat" charset="0"/>
              </a:rPr>
              <a:t>vara</a:t>
            </a:r>
          </a:p>
        </p:txBody>
      </p:sp>
      <p:sp>
        <p:nvSpPr>
          <p:cNvPr id="97" name="CuadroTexto 96">
            <a:extLst>
              <a:ext uri="{FF2B5EF4-FFF2-40B4-BE49-F238E27FC236}">
                <a16:creationId xmlns:a16="http://schemas.microsoft.com/office/drawing/2014/main" id="{552F9A22-375F-41B8-ADF1-FCD3C37145DA}"/>
              </a:ext>
            </a:extLst>
          </p:cNvPr>
          <p:cNvSpPr txBox="1"/>
          <p:nvPr/>
        </p:nvSpPr>
        <p:spPr>
          <a:xfrm>
            <a:off x="6262769" y="6559550"/>
            <a:ext cx="4503525" cy="369332"/>
          </a:xfrm>
          <a:prstGeom prst="rect">
            <a:avLst/>
          </a:prstGeom>
          <a:noFill/>
        </p:spPr>
        <p:txBody>
          <a:bodyPr wrap="square">
            <a:spAutoFit/>
          </a:bodyPr>
          <a:lstStyle/>
          <a:p>
            <a:pPr algn="ctr"/>
            <a:r>
              <a:rPr lang="et-EE" sz="1800">
                <a:solidFill>
                  <a:srgbClr val="6BB188"/>
                </a:solidFill>
                <a:latin typeface="EC Square Sans Pro" panose="020B0506040000020004" pitchFamily="34" charset="0"/>
                <a:ea typeface="Montserrat" charset="0"/>
                <a:cs typeface="Montserrat" charset="0"/>
              </a:rPr>
              <a:t>Tervendav ravi/kontroll</a:t>
            </a:r>
          </a:p>
        </p:txBody>
      </p:sp>
      <p:sp>
        <p:nvSpPr>
          <p:cNvPr id="98" name="CuadroTexto 97">
            <a:extLst>
              <a:ext uri="{FF2B5EF4-FFF2-40B4-BE49-F238E27FC236}">
                <a16:creationId xmlns:a16="http://schemas.microsoft.com/office/drawing/2014/main" id="{BD6AB503-9AEA-4E39-8B61-3F8C9559E868}"/>
              </a:ext>
            </a:extLst>
          </p:cNvPr>
          <p:cNvSpPr txBox="1"/>
          <p:nvPr/>
        </p:nvSpPr>
        <p:spPr>
          <a:xfrm>
            <a:off x="7382128" y="6254750"/>
            <a:ext cx="4503525" cy="369332"/>
          </a:xfrm>
          <a:prstGeom prst="rect">
            <a:avLst/>
          </a:prstGeom>
          <a:noFill/>
        </p:spPr>
        <p:txBody>
          <a:bodyPr wrap="square">
            <a:spAutoFit/>
          </a:bodyPr>
          <a:lstStyle/>
          <a:p>
            <a:pPr algn="ctr"/>
            <a:r>
              <a:rPr lang="et-EE" sz="1800">
                <a:solidFill>
                  <a:srgbClr val="6BB188"/>
                </a:solidFill>
                <a:latin typeface="EC Square Sans Pro" panose="020B0506040000020004" pitchFamily="34" charset="0"/>
                <a:ea typeface="Montserrat" charset="0"/>
                <a:cs typeface="Montserrat" charset="0"/>
              </a:rPr>
              <a:t>tavapärane</a:t>
            </a:r>
          </a:p>
        </p:txBody>
      </p:sp>
    </p:spTree>
    <p:extLst>
      <p:ext uri="{BB962C8B-B14F-4D97-AF65-F5344CB8AC3E}">
        <p14:creationId xmlns:p14="http://schemas.microsoft.com/office/powerpoint/2010/main" val="3341023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C0D00EA2-ADF9-4541-BC2E-B213C063CD0E}"/>
              </a:ext>
            </a:extLst>
          </p:cNvPr>
          <p:cNvSpPr>
            <a:spLocks noGrp="1"/>
          </p:cNvSpPr>
          <p:nvPr>
            <p:ph type="body" sz="quarter" idx="10"/>
          </p:nvPr>
        </p:nvSpPr>
        <p:spPr>
          <a:xfrm>
            <a:off x="609600" y="311150"/>
            <a:ext cx="11125200" cy="533400"/>
          </a:xfrm>
        </p:spPr>
        <p:txBody>
          <a:bodyPr/>
          <a:lstStyle/>
          <a:p>
            <a:pPr marL="263525" indent="-263525"/>
            <a:r>
              <a:rPr lang="et-EE" sz="2400" dirty="0">
                <a:solidFill>
                  <a:srgbClr val="002060"/>
                </a:solidFill>
                <a:latin typeface="EC Square Sans Pro" panose="020B0506040000020004" pitchFamily="34" charset="0"/>
              </a:rPr>
              <a:t>4. </a:t>
            </a:r>
            <a:r>
              <a:rPr lang="fi-FI" sz="2400" dirty="0" err="1">
                <a:solidFill>
                  <a:srgbClr val="002060"/>
                </a:solidFill>
                <a:latin typeface="EC Square Sans Pro" panose="020B0506040000020004" pitchFamily="34" charset="0"/>
              </a:rPr>
              <a:t>Veterinaarravimite</a:t>
            </a:r>
            <a:r>
              <a:rPr lang="fi-FI" sz="2400" dirty="0">
                <a:solidFill>
                  <a:srgbClr val="002060"/>
                </a:solidFill>
                <a:latin typeface="EC Square Sans Pro" panose="020B0506040000020004" pitchFamily="34" charset="0"/>
              </a:rPr>
              <a:t> ja </a:t>
            </a:r>
            <a:r>
              <a:rPr lang="fi-FI" sz="2400" dirty="0" err="1">
                <a:solidFill>
                  <a:srgbClr val="002060"/>
                </a:solidFill>
                <a:latin typeface="EC Square Sans Pro" panose="020B0506040000020004" pitchFamily="34" charset="0"/>
              </a:rPr>
              <a:t>ravimsööda</a:t>
            </a:r>
            <a:r>
              <a:rPr lang="fi-FI" sz="2400" dirty="0">
                <a:solidFill>
                  <a:srgbClr val="002060"/>
                </a:solidFill>
                <a:latin typeface="EC Square Sans Pro" panose="020B0506040000020004" pitchFamily="34" charset="0"/>
              </a:rPr>
              <a:t> </a:t>
            </a:r>
            <a:r>
              <a:rPr lang="fi-FI" sz="2400" dirty="0" err="1">
                <a:solidFill>
                  <a:srgbClr val="002060"/>
                </a:solidFill>
                <a:latin typeface="EC Square Sans Pro" panose="020B0506040000020004" pitchFamily="34" charset="0"/>
              </a:rPr>
              <a:t>Euroopa</a:t>
            </a:r>
            <a:r>
              <a:rPr lang="fi-FI" sz="2400" dirty="0">
                <a:solidFill>
                  <a:srgbClr val="002060"/>
                </a:solidFill>
                <a:latin typeface="EC Square Sans Pro" panose="020B0506040000020004" pitchFamily="34" charset="0"/>
              </a:rPr>
              <a:t> </a:t>
            </a:r>
            <a:r>
              <a:rPr lang="fi-FI" sz="2400" dirty="0" err="1">
                <a:solidFill>
                  <a:srgbClr val="002060"/>
                </a:solidFill>
                <a:latin typeface="EC Square Sans Pro" panose="020B0506040000020004" pitchFamily="34" charset="0"/>
              </a:rPr>
              <a:t>raamistik</a:t>
            </a:r>
            <a:endParaRPr lang="et-EE" sz="2400" dirty="0">
              <a:solidFill>
                <a:srgbClr val="002060"/>
              </a:solidFill>
              <a:latin typeface="EC Square Sans Pro" panose="020B0506040000020004" pitchFamily="34" charset="0"/>
            </a:endParaRPr>
          </a:p>
        </p:txBody>
      </p:sp>
      <p:sp>
        <p:nvSpPr>
          <p:cNvPr id="6" name="Marcador de contenido 3">
            <a:extLst>
              <a:ext uri="{FF2B5EF4-FFF2-40B4-BE49-F238E27FC236}">
                <a16:creationId xmlns:a16="http://schemas.microsoft.com/office/drawing/2014/main" id="{3D5A23C4-C1FD-4346-A7B7-89B649D12B8B}"/>
              </a:ext>
            </a:extLst>
          </p:cNvPr>
          <p:cNvSpPr txBox="1">
            <a:spLocks/>
          </p:cNvSpPr>
          <p:nvPr/>
        </p:nvSpPr>
        <p:spPr>
          <a:xfrm>
            <a:off x="5029200" y="3282950"/>
            <a:ext cx="10905699" cy="5375032"/>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342900" indent="-342900" algn="just">
              <a:spcAft>
                <a:spcPts val="1200"/>
              </a:spcAft>
              <a:buFont typeface="Arial" panose="020B0604020202020204" pitchFamily="34" charset="0"/>
              <a:buChar char="•"/>
            </a:pPr>
            <a:endParaRPr lang="en-GB" sz="2000" dirty="0">
              <a:solidFill>
                <a:srgbClr val="003399"/>
              </a:solidFill>
              <a:latin typeface="EC Square Sans Pro" panose="020B0506040000020004" pitchFamily="34" charset="0"/>
            </a:endParaRPr>
          </a:p>
          <a:p>
            <a:pPr lvl="1" algn="just">
              <a:spcAft>
                <a:spcPts val="1200"/>
              </a:spcAft>
            </a:pPr>
            <a:endParaRPr lang="en-GB" dirty="0">
              <a:solidFill>
                <a:srgbClr val="003399"/>
              </a:solidFill>
              <a:latin typeface="EC Square Sans Pro" panose="020B0506040000020004" pitchFamily="34" charset="0"/>
            </a:endParaRPr>
          </a:p>
          <a:p>
            <a:pPr algn="just">
              <a:spcAft>
                <a:spcPts val="1200"/>
              </a:spcAft>
            </a:pPr>
            <a:endParaRPr lang="en-GB" dirty="0"/>
          </a:p>
        </p:txBody>
      </p:sp>
      <p:sp>
        <p:nvSpPr>
          <p:cNvPr id="5" name="Rectángulo redondeado 13">
            <a:extLst>
              <a:ext uri="{FF2B5EF4-FFF2-40B4-BE49-F238E27FC236}">
                <a16:creationId xmlns:a16="http://schemas.microsoft.com/office/drawing/2014/main" id="{1C8A5D96-79CC-49D4-9958-218917ABEFF5}"/>
              </a:ext>
            </a:extLst>
          </p:cNvPr>
          <p:cNvSpPr/>
          <p:nvPr/>
        </p:nvSpPr>
        <p:spPr>
          <a:xfrm>
            <a:off x="0" y="1377950"/>
            <a:ext cx="12192000" cy="782622"/>
          </a:xfrm>
          <a:prstGeom prst="roundRect">
            <a:avLst>
              <a:gd name="adj" fmla="val 10"/>
            </a:avLst>
          </a:prstGeom>
          <a:solidFill>
            <a:srgbClr val="19355D"/>
          </a:solidFill>
          <a:ln w="2222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defRPr/>
            </a:pPr>
            <a:endParaRPr lang="es-ES" sz="1050" b="1" kern="0" dirty="0">
              <a:solidFill>
                <a:schemeClr val="bg1"/>
              </a:solidFill>
              <a:latin typeface="Montserrat" panose="00000500000000000000" pitchFamily="2" charset="0"/>
            </a:endParaRPr>
          </a:p>
        </p:txBody>
      </p:sp>
      <p:sp>
        <p:nvSpPr>
          <p:cNvPr id="7" name="CuadroTexto 6">
            <a:extLst>
              <a:ext uri="{FF2B5EF4-FFF2-40B4-BE49-F238E27FC236}">
                <a16:creationId xmlns:a16="http://schemas.microsoft.com/office/drawing/2014/main" id="{D5B06E44-AA44-47B7-AAF6-04F925D1A917}"/>
              </a:ext>
            </a:extLst>
          </p:cNvPr>
          <p:cNvSpPr txBox="1"/>
          <p:nvPr/>
        </p:nvSpPr>
        <p:spPr>
          <a:xfrm>
            <a:off x="594851" y="1496775"/>
            <a:ext cx="11441480" cy="830997"/>
          </a:xfrm>
          <a:prstGeom prst="rect">
            <a:avLst/>
          </a:prstGeom>
          <a:noFill/>
        </p:spPr>
        <p:txBody>
          <a:bodyPr wrap="square" rtlCol="0">
            <a:spAutoFit/>
          </a:bodyPr>
          <a:lstStyle/>
          <a:p>
            <a:pPr algn="ctr"/>
            <a:r>
              <a:rPr lang="et-EE" sz="2400" b="1">
                <a:solidFill>
                  <a:schemeClr val="bg1"/>
                </a:solidFill>
                <a:latin typeface="EC Square Sans Pro" panose="020B0506040000020004" pitchFamily="34" charset="0"/>
              </a:rPr>
              <a:t>Uus määrus (EL) 2019/6, </a:t>
            </a:r>
            <a:r>
              <a:rPr lang="et-EE" sz="2400">
                <a:solidFill>
                  <a:schemeClr val="bg1"/>
                </a:solidFill>
                <a:latin typeface="EC Square Sans Pro" panose="020B0506040000020004" pitchFamily="34" charset="0"/>
              </a:rPr>
              <a:t>mis käsitleb </a:t>
            </a:r>
            <a:r>
              <a:rPr lang="et-EE" sz="2400" b="1">
                <a:solidFill>
                  <a:schemeClr val="bg1"/>
                </a:solidFill>
                <a:latin typeface="EC Square Sans Pro" panose="020B0506040000020004" pitchFamily="34" charset="0"/>
              </a:rPr>
              <a:t>veterinaarravimeid</a:t>
            </a:r>
            <a:br>
              <a:rPr lang="et-EE" sz="2400" b="1">
                <a:solidFill>
                  <a:schemeClr val="bg1"/>
                </a:solidFill>
              </a:rPr>
            </a:br>
            <a:endParaRPr lang="et-EE" sz="2400" b="1">
              <a:solidFill>
                <a:schemeClr val="bg1"/>
              </a:solidFill>
            </a:endParaRPr>
          </a:p>
        </p:txBody>
      </p:sp>
      <p:sp>
        <p:nvSpPr>
          <p:cNvPr id="3" name="Rectángulo 2">
            <a:extLst>
              <a:ext uri="{FF2B5EF4-FFF2-40B4-BE49-F238E27FC236}">
                <a16:creationId xmlns:a16="http://schemas.microsoft.com/office/drawing/2014/main" id="{1773ED4B-94AE-4043-B465-D839C22AE128}"/>
              </a:ext>
            </a:extLst>
          </p:cNvPr>
          <p:cNvSpPr/>
          <p:nvPr/>
        </p:nvSpPr>
        <p:spPr>
          <a:xfrm>
            <a:off x="76200" y="2618504"/>
            <a:ext cx="56388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t-EE" sz="1800" b="1">
                <a:solidFill>
                  <a:srgbClr val="003399"/>
                </a:solidFill>
                <a:latin typeface="EC Square Sans Pro" panose="020B0506040000020004" pitchFamily="34" charset="0"/>
                <a:ea typeface="Montserrat" charset="0"/>
                <a:cs typeface="Montserrat" charset="0"/>
              </a:rPr>
              <a:t>Profülaktika  </a:t>
            </a:r>
          </a:p>
          <a:p>
            <a:endParaRPr lang="en-US" b="1" dirty="0">
              <a:solidFill>
                <a:srgbClr val="003399"/>
              </a:solidFill>
              <a:latin typeface="EC Square Sans Pro" panose="020B0506040000020004" pitchFamily="34" charset="0"/>
            </a:endParaRPr>
          </a:p>
          <a:p>
            <a:r>
              <a:rPr lang="et-EE">
                <a:solidFill>
                  <a:srgbClr val="002060"/>
                </a:solidFill>
                <a:latin typeface="EC Square Sans Pro"/>
              </a:rPr>
              <a:t>Ainult erandjuhtudel manustamiseks üksikule loomale (antibiootikumid) või piiratud arvule loomadele (muu mikroobivastane aine), kui nakkuse või nakkushaiguse oht on väga kõrge ja tagajärjed on tõenäoliselt tõsised. </a:t>
            </a:r>
          </a:p>
        </p:txBody>
      </p:sp>
      <p:sp>
        <p:nvSpPr>
          <p:cNvPr id="11" name="Rectángulo 10">
            <a:extLst>
              <a:ext uri="{FF2B5EF4-FFF2-40B4-BE49-F238E27FC236}">
                <a16:creationId xmlns:a16="http://schemas.microsoft.com/office/drawing/2014/main" id="{AE1452DA-6B90-407A-9D93-E75B265E7734}"/>
              </a:ext>
            </a:extLst>
          </p:cNvPr>
          <p:cNvSpPr/>
          <p:nvPr/>
        </p:nvSpPr>
        <p:spPr>
          <a:xfrm>
            <a:off x="6096000" y="2640094"/>
            <a:ext cx="5562600" cy="3122113"/>
          </a:xfrm>
          <a:prstGeom prst="rect">
            <a:avLst/>
          </a:prstGeom>
          <a:solidFill>
            <a:srgbClr val="ECEBE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t-EE" b="1">
                <a:solidFill>
                  <a:srgbClr val="003399"/>
                </a:solidFill>
                <a:latin typeface="EC Square Sans Pro" panose="020B0506040000020004" pitchFamily="34" charset="0"/>
                <a:ea typeface="Montserrat" charset="0"/>
                <a:cs typeface="Montserrat" charset="0"/>
              </a:rPr>
              <a:t>Metafülaktika</a:t>
            </a:r>
            <a:r>
              <a:rPr lang="et-EE" sz="1800" b="1">
                <a:solidFill>
                  <a:schemeClr val="bg1"/>
                </a:solidFill>
                <a:latin typeface="EC Square Sans Pro" panose="020B0506040000020004" pitchFamily="34" charset="0"/>
                <a:ea typeface="Montserrat" charset="0"/>
                <a:cs typeface="Montserrat" charset="0"/>
              </a:rPr>
              <a:t> </a:t>
            </a:r>
          </a:p>
          <a:p>
            <a:endParaRPr lang="en-US" b="1" dirty="0">
              <a:solidFill>
                <a:schemeClr val="bg1"/>
              </a:solidFill>
              <a:latin typeface="EC Square Sans Pro" panose="020B0506040000020004" pitchFamily="34" charset="0"/>
            </a:endParaRPr>
          </a:p>
          <a:p>
            <a:r>
              <a:rPr lang="et-EE">
                <a:solidFill>
                  <a:srgbClr val="002060"/>
                </a:solidFill>
                <a:latin typeface="EC Square Sans Pro"/>
              </a:rPr>
              <a:t>Kasutatakse üksnes juhul, kui nakatumise või nakkushaiguse leviku risk on konkreetse loomarühma puhul suur ja asjakohased alternatiivid puuduvad. Liikmesriigid võivad anda juhiseid muude asjakohaste alternatiivide kohta ning toetavad aktiivselt selliste suuniste väljatöötamist ja kohaldamist, mis edendavad metafülaktikaga seotud riskiteguritest arusaamist ja sisaldavad selle alustamise kriteeriume. </a:t>
            </a:r>
          </a:p>
        </p:txBody>
      </p:sp>
      <p:pic>
        <p:nvPicPr>
          <p:cNvPr id="12" name="Gráfico 11" descr="Aguja con relleno sólido">
            <a:extLst>
              <a:ext uri="{FF2B5EF4-FFF2-40B4-BE49-F238E27FC236}">
                <a16:creationId xmlns:a16="http://schemas.microsoft.com/office/drawing/2014/main" id="{A223D45C-594E-4790-9CA7-8182DAAD5786}"/>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255671" y="1411082"/>
            <a:ext cx="587570" cy="587570"/>
          </a:xfrm>
          <a:prstGeom prst="rect">
            <a:avLst/>
          </a:prstGeom>
        </p:spPr>
      </p:pic>
    </p:spTree>
    <p:extLst>
      <p:ext uri="{BB962C8B-B14F-4D97-AF65-F5344CB8AC3E}">
        <p14:creationId xmlns:p14="http://schemas.microsoft.com/office/powerpoint/2010/main" val="2021996657"/>
      </p:ext>
    </p:extLst>
  </p:cSld>
  <p:clrMapOvr>
    <a:masterClrMapping/>
  </p:clrMapOvr>
</p:sld>
</file>

<file path=ppt/theme/theme1.xml><?xml version="1.0" encoding="utf-8"?>
<a:theme xmlns:a="http://schemas.openxmlformats.org/drawingml/2006/main" name="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Personalizado 2">
      <a:dk1>
        <a:srgbClr val="000000"/>
      </a:dk1>
      <a:lt1>
        <a:srgbClr val="FFFFFF"/>
      </a:lt1>
      <a:dk2>
        <a:srgbClr val="003399"/>
      </a:dk2>
      <a:lt2>
        <a:srgbClr val="2C7471"/>
      </a:lt2>
      <a:accent1>
        <a:srgbClr val="6BB289"/>
      </a:accent1>
      <a:accent2>
        <a:srgbClr val="EDECEC"/>
      </a:accent2>
      <a:accent3>
        <a:srgbClr val="8ACEA6"/>
      </a:accent3>
      <a:accent4>
        <a:srgbClr val="126660"/>
      </a:accent4>
      <a:accent5>
        <a:srgbClr val="3163B5"/>
      </a:accent5>
      <a:accent6>
        <a:srgbClr val="FFFFFF"/>
      </a:accent6>
      <a:hlink>
        <a:srgbClr val="4F81BD"/>
      </a:hlink>
      <a:folHlink>
        <a:srgbClr val="8064A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1059</Words>
  <Application>Microsoft Office PowerPoint</Application>
  <PresentationFormat>Custom</PresentationFormat>
  <Paragraphs>109</Paragraphs>
  <Slides>15</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Calibri</vt:lpstr>
      <vt:lpstr>EC Square Sans Pro</vt:lpstr>
      <vt:lpstr>EUAlbertina</vt:lpstr>
      <vt:lpstr>Google Sans</vt:lpstr>
      <vt:lpstr>Montserrat</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PLANTILLA_PPT</dc:title>
  <dc:creator>Monica Zabala Utrillas</dc:creator>
  <cp:lastModifiedBy>Andrea Castro Troya</cp:lastModifiedBy>
  <cp:revision>242</cp:revision>
  <dcterms:created xsi:type="dcterms:W3CDTF">2023-11-20T15:58:16Z</dcterms:created>
  <dcterms:modified xsi:type="dcterms:W3CDTF">2024-03-26T12:55:15Z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Illustrator 28.0 (Windows)</vt:lpwstr>
  </property>
  <property fmtid="{D5CDD505-2E9C-101B-9397-08002B2CF9AE}" pid="4" name="CreatorVersion">
    <vt:lpwstr>21.0.0</vt:lpwstr>
  </property>
  <property fmtid="{D5CDD505-2E9C-101B-9397-08002B2CF9AE}" pid="5" name="LastSaved">
    <vt:filetime>2023-11-20T00:00:00Z</vt:filetime>
  </property>
  <property fmtid="{D5CDD505-2E9C-101B-9397-08002B2CF9AE}" pid="6" name="Producer">
    <vt:lpwstr>Adobe PDF library 17.00</vt:lpwstr>
  </property>
</Properties>
</file>