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3" r:id="rId2"/>
  </p:sldMasterIdLst>
  <p:notesMasterIdLst>
    <p:notesMasterId r:id="rId19"/>
  </p:notesMasterIdLst>
  <p:handoutMasterIdLst>
    <p:handoutMasterId r:id="rId20"/>
  </p:handoutMasterIdLst>
  <p:sldIdLst>
    <p:sldId id="277" r:id="rId3"/>
    <p:sldId id="386" r:id="rId4"/>
    <p:sldId id="264" r:id="rId5"/>
    <p:sldId id="281" r:id="rId6"/>
    <p:sldId id="280" r:id="rId7"/>
    <p:sldId id="384" r:id="rId8"/>
    <p:sldId id="388" r:id="rId9"/>
    <p:sldId id="389" r:id="rId10"/>
    <p:sldId id="391" r:id="rId11"/>
    <p:sldId id="393" r:id="rId12"/>
    <p:sldId id="394" r:id="rId13"/>
    <p:sldId id="395" r:id="rId14"/>
    <p:sldId id="398" r:id="rId15"/>
    <p:sldId id="396" r:id="rId16"/>
    <p:sldId id="399" r:id="rId17"/>
    <p:sldId id="397" r:id="rId1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6C625"/>
    <a:srgbClr val="55BD12"/>
    <a:srgbClr val="01A97B"/>
    <a:srgbClr val="02B0AE"/>
    <a:srgbClr val="0B82AD"/>
    <a:srgbClr val="2C7470"/>
    <a:srgbClr val="6BB188"/>
    <a:srgbClr val="9DCBB0"/>
    <a:srgbClr val="CBE3D5"/>
  </p:clrMru>
  <p:extLst>
    <p:ext uri="{E76CE94A-603C-4142-B9EB-6D1370010A27}">
      <p14:discardImageEditData xmlns:p14="http://schemas.microsoft.com/office/powerpoint/2010/main" val="0"/>
    </p:ext>
    <p:ext uri="{D31A062A-798A-4329-ABDD-BBA856620510}">
      <p14:defaultImageDpi xmlns:p14="http://schemas.microsoft.com/office/powerpoint/2010/main" val="96"/>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1" autoAdjust="0"/>
    <p:restoredTop sz="96283" autoAdjust="0"/>
  </p:normalViewPr>
  <p:slideViewPr>
    <p:cSldViewPr snapToGrid="0">
      <p:cViewPr varScale="1">
        <p:scale>
          <a:sx n="107" d="100"/>
          <a:sy n="107" d="100"/>
        </p:scale>
        <p:origin x="552" y="120"/>
      </p:cViewPr>
      <p:guideLst/>
    </p:cSldViewPr>
  </p:slideViewPr>
  <p:notesTextViewPr>
    <p:cViewPr>
      <p:scale>
        <a:sx n="1" d="1"/>
        <a:sy n="1" d="1"/>
      </p:scale>
      <p:origin x="0" y="0"/>
    </p:cViewPr>
  </p:notesTextViewPr>
  <p:notesViewPr>
    <p:cSldViewPr snapToGrid="0">
      <p:cViewPr varScale="1">
        <p:scale>
          <a:sx n="45" d="100"/>
          <a:sy n="45" d="100"/>
        </p:scale>
        <p:origin x="2760" y="5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diagrams/_rels/data2.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image" Target="../media/image78.svg"/><Relationship Id="rId1" Type="http://schemas.openxmlformats.org/officeDocument/2006/relationships/image" Target="../media/image77.png"/><Relationship Id="rId4" Type="http://schemas.openxmlformats.org/officeDocument/2006/relationships/image" Target="../media/image80.svg"/></Relationships>
</file>

<file path=ppt/diagrams/_rels/drawing2.xml.rels><?xml version="1.0" encoding="UTF-8" standalone="yes"?>
<Relationships xmlns="http://schemas.openxmlformats.org/package/2006/relationships"><Relationship Id="rId3" Type="http://schemas.openxmlformats.org/officeDocument/2006/relationships/image" Target="../media/image79.png"/><Relationship Id="rId2" Type="http://schemas.openxmlformats.org/officeDocument/2006/relationships/image" Target="../media/image78.svg"/><Relationship Id="rId1" Type="http://schemas.openxmlformats.org/officeDocument/2006/relationships/image" Target="../media/image77.png"/><Relationship Id="rId4" Type="http://schemas.openxmlformats.org/officeDocument/2006/relationships/image" Target="../media/image80.svg"/></Relationships>
</file>

<file path=ppt/diagrams/colors1.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D9199A5-5B35-42D9-B781-FD1653DF2949}" type="doc">
      <dgm:prSet loTypeId="urn:microsoft.com/office/officeart/2005/8/layout/hierarchy2" loCatId="hierarchy" qsTypeId="urn:microsoft.com/office/officeart/2005/8/quickstyle/simple5" qsCatId="simple" csTypeId="urn:microsoft.com/office/officeart/2005/8/colors/accent1_4" csCatId="accent1" phldr="1"/>
      <dgm:spPr/>
      <dgm:t>
        <a:bodyPr/>
        <a:lstStyle/>
        <a:p>
          <a:endParaRPr lang="en-GB"/>
        </a:p>
      </dgm:t>
    </dgm:pt>
    <dgm:pt modelId="{FC02CDEC-AE24-4359-9BDB-5F5356F9E817}">
      <dgm:prSet phldrT="[Texto]" custT="1"/>
      <dgm:spPr>
        <a:solidFill>
          <a:srgbClr val="002060"/>
        </a:solidFill>
        <a:ln>
          <a:solidFill>
            <a:srgbClr val="6BB188"/>
          </a:solidFill>
        </a:ln>
      </dgm:spPr>
      <dgm:t>
        <a:bodyPr/>
        <a:lstStyle/>
        <a:p>
          <a:r>
            <a:rPr lang="ro-RO" sz="3200">
              <a:latin typeface="EC Square Sans Pro" panose="020B0506040000020004" pitchFamily="34" charset="0"/>
            </a:rPr>
            <a:t>Necesitatea globală: reducerea rezistenței antimicrobiene</a:t>
          </a:r>
        </a:p>
      </dgm:t>
    </dgm:pt>
    <dgm:pt modelId="{740B47AE-9BE7-4D76-9D41-ACE0B66EB9C6}" type="parTrans" cxnId="{FF9E7B00-E89D-4CCF-8D3E-0CCF46594E54}">
      <dgm:prSet/>
      <dgm:spPr/>
      <dgm:t>
        <a:bodyPr/>
        <a:lstStyle/>
        <a:p>
          <a:endParaRPr lang="en-GB" sz="1400">
            <a:latin typeface="EC Square Sans Pro" panose="020B0506040000020004" pitchFamily="34" charset="0"/>
          </a:endParaRPr>
        </a:p>
      </dgm:t>
    </dgm:pt>
    <dgm:pt modelId="{A127A0E8-D0E8-4801-9073-902D66B14468}" type="sibTrans" cxnId="{FF9E7B00-E89D-4CCF-8D3E-0CCF46594E54}">
      <dgm:prSet/>
      <dgm:spPr/>
      <dgm:t>
        <a:bodyPr/>
        <a:lstStyle/>
        <a:p>
          <a:endParaRPr lang="en-GB" sz="1400">
            <a:latin typeface="EC Square Sans Pro" panose="020B0506040000020004" pitchFamily="34" charset="0"/>
          </a:endParaRPr>
        </a:p>
      </dgm:t>
    </dgm:pt>
    <dgm:pt modelId="{25F8A990-4CFA-4F18-8F12-AA6AA6EAC83D}">
      <dgm:prSet phldrT="[Texto]" custT="1"/>
      <dgm:spPr>
        <a:solidFill>
          <a:srgbClr val="6BB188"/>
        </a:solidFill>
      </dgm:spPr>
      <dgm:t>
        <a:bodyPr/>
        <a:lstStyle/>
        <a:p>
          <a:r>
            <a:rPr lang="ro-RO" sz="2000" dirty="0">
              <a:latin typeface="EC Square Sans Pro" panose="020B0506040000020004" pitchFamily="34" charset="0"/>
            </a:rPr>
            <a:t>Noul cadru de reglementare</a:t>
          </a:r>
        </a:p>
      </dgm:t>
    </dgm:pt>
    <dgm:pt modelId="{CB6010E8-99FC-4963-907C-48720CAB24F6}" type="parTrans" cxnId="{F0C5378A-0290-475E-98DE-E32A5E22A723}">
      <dgm:prSet custT="1"/>
      <dgm:spPr/>
      <dgm:t>
        <a:bodyPr/>
        <a:lstStyle/>
        <a:p>
          <a:endParaRPr lang="en-GB" sz="300">
            <a:latin typeface="EC Square Sans Pro" panose="020B0506040000020004" pitchFamily="34" charset="0"/>
          </a:endParaRPr>
        </a:p>
      </dgm:t>
    </dgm:pt>
    <dgm:pt modelId="{92BBBFC8-D41C-4BA8-A2EB-A276687F208C}" type="sibTrans" cxnId="{F0C5378A-0290-475E-98DE-E32A5E22A723}">
      <dgm:prSet/>
      <dgm:spPr/>
      <dgm:t>
        <a:bodyPr/>
        <a:lstStyle/>
        <a:p>
          <a:endParaRPr lang="en-GB" sz="1400">
            <a:latin typeface="EC Square Sans Pro" panose="020B0506040000020004" pitchFamily="34" charset="0"/>
          </a:endParaRPr>
        </a:p>
      </dgm:t>
    </dgm:pt>
    <dgm:pt modelId="{3F53412B-6BF8-4502-B85D-5C5A00599B2F}">
      <dgm:prSet phldrT="[Texto]" custT="1"/>
      <dgm:spPr>
        <a:solidFill>
          <a:srgbClr val="2C7470"/>
        </a:solidFill>
      </dgm:spPr>
      <dgm:t>
        <a:bodyPr/>
        <a:lstStyle/>
        <a:p>
          <a:r>
            <a:rPr lang="ro-RO" sz="2800" dirty="0">
              <a:latin typeface="EC Square Sans Pro" panose="020B0506040000020004" pitchFamily="34" charset="0"/>
            </a:rPr>
            <a:t>Măsuri preventive care trebuie implementate la nivelul exploatației</a:t>
          </a:r>
        </a:p>
      </dgm:t>
    </dgm:pt>
    <dgm:pt modelId="{8F3068A3-6BF6-4C93-B730-2C6DF9DF900A}" type="parTrans" cxnId="{DC099AC5-0141-423C-B4C9-9F06FA17036A}">
      <dgm:prSet custT="1"/>
      <dgm:spPr/>
      <dgm:t>
        <a:bodyPr/>
        <a:lstStyle/>
        <a:p>
          <a:endParaRPr lang="en-GB" sz="300">
            <a:latin typeface="EC Square Sans Pro" panose="020B0506040000020004" pitchFamily="34" charset="0"/>
          </a:endParaRPr>
        </a:p>
      </dgm:t>
    </dgm:pt>
    <dgm:pt modelId="{927BDBBA-24DB-4B97-BB30-3056810785F3}" type="sibTrans" cxnId="{DC099AC5-0141-423C-B4C9-9F06FA17036A}">
      <dgm:prSet/>
      <dgm:spPr/>
      <dgm:t>
        <a:bodyPr/>
        <a:lstStyle/>
        <a:p>
          <a:endParaRPr lang="en-GB" sz="1400">
            <a:latin typeface="EC Square Sans Pro" panose="020B0506040000020004" pitchFamily="34" charset="0"/>
          </a:endParaRPr>
        </a:p>
      </dgm:t>
    </dgm:pt>
    <dgm:pt modelId="{3809AD99-CA4A-4FEA-A848-5887879650B5}" type="pres">
      <dgm:prSet presAssocID="{4D9199A5-5B35-42D9-B781-FD1653DF2949}" presName="diagram" presStyleCnt="0">
        <dgm:presLayoutVars>
          <dgm:chPref val="1"/>
          <dgm:dir/>
          <dgm:animOne val="branch"/>
          <dgm:animLvl val="lvl"/>
          <dgm:resizeHandles val="exact"/>
        </dgm:presLayoutVars>
      </dgm:prSet>
      <dgm:spPr/>
    </dgm:pt>
    <dgm:pt modelId="{9DAF7E41-2A9E-49D4-AB31-CC94ACE5C60E}" type="pres">
      <dgm:prSet presAssocID="{FC02CDEC-AE24-4359-9BDB-5F5356F9E817}" presName="root1" presStyleCnt="0"/>
      <dgm:spPr/>
    </dgm:pt>
    <dgm:pt modelId="{641D7CF0-07AE-4543-9FB6-D3D03074E541}" type="pres">
      <dgm:prSet presAssocID="{FC02CDEC-AE24-4359-9BDB-5F5356F9E817}" presName="LevelOneTextNode" presStyleLbl="node0" presStyleIdx="0" presStyleCnt="1" custScaleY="176809">
        <dgm:presLayoutVars>
          <dgm:chPref val="3"/>
        </dgm:presLayoutVars>
      </dgm:prSet>
      <dgm:spPr/>
    </dgm:pt>
    <dgm:pt modelId="{EFEB23B8-023F-4694-AC94-1BC4AC85D57B}" type="pres">
      <dgm:prSet presAssocID="{FC02CDEC-AE24-4359-9BDB-5F5356F9E817}" presName="level2hierChild" presStyleCnt="0"/>
      <dgm:spPr/>
    </dgm:pt>
    <dgm:pt modelId="{2DCBE255-9C01-478D-B5EB-26D0C4EFF464}" type="pres">
      <dgm:prSet presAssocID="{CB6010E8-99FC-4963-907C-48720CAB24F6}" presName="conn2-1" presStyleLbl="parChTrans1D2" presStyleIdx="0" presStyleCnt="2"/>
      <dgm:spPr/>
    </dgm:pt>
    <dgm:pt modelId="{1069E3C4-EE95-4399-8562-F198E17A5E94}" type="pres">
      <dgm:prSet presAssocID="{CB6010E8-99FC-4963-907C-48720CAB24F6}" presName="connTx" presStyleLbl="parChTrans1D2" presStyleIdx="0" presStyleCnt="2"/>
      <dgm:spPr/>
    </dgm:pt>
    <dgm:pt modelId="{BC71ECD5-DCE7-422A-BC6C-ECA62E77E3F8}" type="pres">
      <dgm:prSet presAssocID="{25F8A990-4CFA-4F18-8F12-AA6AA6EAC83D}" presName="root2" presStyleCnt="0"/>
      <dgm:spPr/>
    </dgm:pt>
    <dgm:pt modelId="{C2A02F89-ADF3-41F9-A1A7-83CD90E178FC}" type="pres">
      <dgm:prSet presAssocID="{25F8A990-4CFA-4F18-8F12-AA6AA6EAC83D}" presName="LevelTwoTextNode" presStyleLbl="node2" presStyleIdx="0" presStyleCnt="2">
        <dgm:presLayoutVars>
          <dgm:chPref val="3"/>
        </dgm:presLayoutVars>
      </dgm:prSet>
      <dgm:spPr/>
    </dgm:pt>
    <dgm:pt modelId="{E39C38FB-48B7-4296-B3C8-C58B421335BA}" type="pres">
      <dgm:prSet presAssocID="{25F8A990-4CFA-4F18-8F12-AA6AA6EAC83D}" presName="level3hierChild" presStyleCnt="0"/>
      <dgm:spPr/>
    </dgm:pt>
    <dgm:pt modelId="{81CCE928-729B-432C-A321-3B2C0F7AF232}" type="pres">
      <dgm:prSet presAssocID="{8F3068A3-6BF6-4C93-B730-2C6DF9DF900A}" presName="conn2-1" presStyleLbl="parChTrans1D2" presStyleIdx="1" presStyleCnt="2"/>
      <dgm:spPr/>
    </dgm:pt>
    <dgm:pt modelId="{EE631CC8-C0CD-437B-B511-A51F34C1D7EC}" type="pres">
      <dgm:prSet presAssocID="{8F3068A3-6BF6-4C93-B730-2C6DF9DF900A}" presName="connTx" presStyleLbl="parChTrans1D2" presStyleIdx="1" presStyleCnt="2"/>
      <dgm:spPr/>
    </dgm:pt>
    <dgm:pt modelId="{50B96A60-04F4-44A4-A77B-737752A505C4}" type="pres">
      <dgm:prSet presAssocID="{3F53412B-6BF8-4502-B85D-5C5A00599B2F}" presName="root2" presStyleCnt="0"/>
      <dgm:spPr/>
    </dgm:pt>
    <dgm:pt modelId="{A78CAAD0-E337-45EE-BC2B-DCDDE82E677B}" type="pres">
      <dgm:prSet presAssocID="{3F53412B-6BF8-4502-B85D-5C5A00599B2F}" presName="LevelTwoTextNode" presStyleLbl="node2" presStyleIdx="1" presStyleCnt="2" custScaleY="168513" custLinFactNeighborX="2334" custLinFactNeighborY="23197">
        <dgm:presLayoutVars>
          <dgm:chPref val="3"/>
        </dgm:presLayoutVars>
      </dgm:prSet>
      <dgm:spPr/>
    </dgm:pt>
    <dgm:pt modelId="{191C6EC5-3015-4E51-A3DC-88D2C104841A}" type="pres">
      <dgm:prSet presAssocID="{3F53412B-6BF8-4502-B85D-5C5A00599B2F}" presName="level3hierChild" presStyleCnt="0"/>
      <dgm:spPr/>
    </dgm:pt>
  </dgm:ptLst>
  <dgm:cxnLst>
    <dgm:cxn modelId="{FF9E7B00-E89D-4CCF-8D3E-0CCF46594E54}" srcId="{4D9199A5-5B35-42D9-B781-FD1653DF2949}" destId="{FC02CDEC-AE24-4359-9BDB-5F5356F9E817}" srcOrd="0" destOrd="0" parTransId="{740B47AE-9BE7-4D76-9D41-ACE0B66EB9C6}" sibTransId="{A127A0E8-D0E8-4801-9073-902D66B14468}"/>
    <dgm:cxn modelId="{62309A03-9B77-400E-ABD7-9992C45E3B73}" type="presOf" srcId="{8F3068A3-6BF6-4C93-B730-2C6DF9DF900A}" destId="{EE631CC8-C0CD-437B-B511-A51F34C1D7EC}" srcOrd="1" destOrd="0" presId="urn:microsoft.com/office/officeart/2005/8/layout/hierarchy2"/>
    <dgm:cxn modelId="{3DC51714-3FED-4ED3-AA59-7A514030E4D8}" type="presOf" srcId="{25F8A990-4CFA-4F18-8F12-AA6AA6EAC83D}" destId="{C2A02F89-ADF3-41F9-A1A7-83CD90E178FC}" srcOrd="0" destOrd="0" presId="urn:microsoft.com/office/officeart/2005/8/layout/hierarchy2"/>
    <dgm:cxn modelId="{2502DF1F-4236-4AE5-A200-09A7B3622F3F}" type="presOf" srcId="{FC02CDEC-AE24-4359-9BDB-5F5356F9E817}" destId="{641D7CF0-07AE-4543-9FB6-D3D03074E541}" srcOrd="0" destOrd="0" presId="urn:microsoft.com/office/officeart/2005/8/layout/hierarchy2"/>
    <dgm:cxn modelId="{D1F5D550-DCBC-46A8-8A85-DB9414735D34}" type="presOf" srcId="{8F3068A3-6BF6-4C93-B730-2C6DF9DF900A}" destId="{81CCE928-729B-432C-A321-3B2C0F7AF232}" srcOrd="0" destOrd="0" presId="urn:microsoft.com/office/officeart/2005/8/layout/hierarchy2"/>
    <dgm:cxn modelId="{5712BE84-5D26-4F7D-8004-B53C02C209B2}" type="presOf" srcId="{4D9199A5-5B35-42D9-B781-FD1653DF2949}" destId="{3809AD99-CA4A-4FEA-A848-5887879650B5}" srcOrd="0" destOrd="0" presId="urn:microsoft.com/office/officeart/2005/8/layout/hierarchy2"/>
    <dgm:cxn modelId="{F0C5378A-0290-475E-98DE-E32A5E22A723}" srcId="{FC02CDEC-AE24-4359-9BDB-5F5356F9E817}" destId="{25F8A990-4CFA-4F18-8F12-AA6AA6EAC83D}" srcOrd="0" destOrd="0" parTransId="{CB6010E8-99FC-4963-907C-48720CAB24F6}" sibTransId="{92BBBFC8-D41C-4BA8-A2EB-A276687F208C}"/>
    <dgm:cxn modelId="{80DDB2A5-E299-4789-8812-CDE40B2159D0}" type="presOf" srcId="{CB6010E8-99FC-4963-907C-48720CAB24F6}" destId="{1069E3C4-EE95-4399-8562-F198E17A5E94}" srcOrd="1" destOrd="0" presId="urn:microsoft.com/office/officeart/2005/8/layout/hierarchy2"/>
    <dgm:cxn modelId="{F8B2FFB8-6F25-4833-B0BC-048EF87FE5EB}" type="presOf" srcId="{CB6010E8-99FC-4963-907C-48720CAB24F6}" destId="{2DCBE255-9C01-478D-B5EB-26D0C4EFF464}" srcOrd="0" destOrd="0" presId="urn:microsoft.com/office/officeart/2005/8/layout/hierarchy2"/>
    <dgm:cxn modelId="{DC099AC5-0141-423C-B4C9-9F06FA17036A}" srcId="{FC02CDEC-AE24-4359-9BDB-5F5356F9E817}" destId="{3F53412B-6BF8-4502-B85D-5C5A00599B2F}" srcOrd="1" destOrd="0" parTransId="{8F3068A3-6BF6-4C93-B730-2C6DF9DF900A}" sibTransId="{927BDBBA-24DB-4B97-BB30-3056810785F3}"/>
    <dgm:cxn modelId="{CC1232E1-AFE2-41E1-A852-33BE2575098D}" type="presOf" srcId="{3F53412B-6BF8-4502-B85D-5C5A00599B2F}" destId="{A78CAAD0-E337-45EE-BC2B-DCDDE82E677B}" srcOrd="0" destOrd="0" presId="urn:microsoft.com/office/officeart/2005/8/layout/hierarchy2"/>
    <dgm:cxn modelId="{0916465D-899D-4825-BB32-95711B23F05D}" type="presParOf" srcId="{3809AD99-CA4A-4FEA-A848-5887879650B5}" destId="{9DAF7E41-2A9E-49D4-AB31-CC94ACE5C60E}" srcOrd="0" destOrd="0" presId="urn:microsoft.com/office/officeart/2005/8/layout/hierarchy2"/>
    <dgm:cxn modelId="{D2F95626-1A41-41EC-8E5E-436556BC5DF7}" type="presParOf" srcId="{9DAF7E41-2A9E-49D4-AB31-CC94ACE5C60E}" destId="{641D7CF0-07AE-4543-9FB6-D3D03074E541}" srcOrd="0" destOrd="0" presId="urn:microsoft.com/office/officeart/2005/8/layout/hierarchy2"/>
    <dgm:cxn modelId="{0C24904B-D60A-41D8-BBCE-F59BDB7DA02C}" type="presParOf" srcId="{9DAF7E41-2A9E-49D4-AB31-CC94ACE5C60E}" destId="{EFEB23B8-023F-4694-AC94-1BC4AC85D57B}" srcOrd="1" destOrd="0" presId="urn:microsoft.com/office/officeart/2005/8/layout/hierarchy2"/>
    <dgm:cxn modelId="{0E39B0B3-6572-49A5-B094-2F46C23E5BE7}" type="presParOf" srcId="{EFEB23B8-023F-4694-AC94-1BC4AC85D57B}" destId="{2DCBE255-9C01-478D-B5EB-26D0C4EFF464}" srcOrd="0" destOrd="0" presId="urn:microsoft.com/office/officeart/2005/8/layout/hierarchy2"/>
    <dgm:cxn modelId="{86070249-E9DF-49A4-B5D8-E2102FC9EA6C}" type="presParOf" srcId="{2DCBE255-9C01-478D-B5EB-26D0C4EFF464}" destId="{1069E3C4-EE95-4399-8562-F198E17A5E94}" srcOrd="0" destOrd="0" presId="urn:microsoft.com/office/officeart/2005/8/layout/hierarchy2"/>
    <dgm:cxn modelId="{2A38B545-1743-4F97-B7D8-D68E61E4F23E}" type="presParOf" srcId="{EFEB23B8-023F-4694-AC94-1BC4AC85D57B}" destId="{BC71ECD5-DCE7-422A-BC6C-ECA62E77E3F8}" srcOrd="1" destOrd="0" presId="urn:microsoft.com/office/officeart/2005/8/layout/hierarchy2"/>
    <dgm:cxn modelId="{C14DFA45-3470-402C-9578-12D0E7DAF0F9}" type="presParOf" srcId="{BC71ECD5-DCE7-422A-BC6C-ECA62E77E3F8}" destId="{C2A02F89-ADF3-41F9-A1A7-83CD90E178FC}" srcOrd="0" destOrd="0" presId="urn:microsoft.com/office/officeart/2005/8/layout/hierarchy2"/>
    <dgm:cxn modelId="{1565E322-D2ED-4B2B-847B-7B996ABBDDF5}" type="presParOf" srcId="{BC71ECD5-DCE7-422A-BC6C-ECA62E77E3F8}" destId="{E39C38FB-48B7-4296-B3C8-C58B421335BA}" srcOrd="1" destOrd="0" presId="urn:microsoft.com/office/officeart/2005/8/layout/hierarchy2"/>
    <dgm:cxn modelId="{EAFF8681-86D6-4E83-A8EB-D05A6544AC3E}" type="presParOf" srcId="{EFEB23B8-023F-4694-AC94-1BC4AC85D57B}" destId="{81CCE928-729B-432C-A321-3B2C0F7AF232}" srcOrd="2" destOrd="0" presId="urn:microsoft.com/office/officeart/2005/8/layout/hierarchy2"/>
    <dgm:cxn modelId="{C6FB58B9-2723-4D6D-9D63-EFEF21A73AC7}" type="presParOf" srcId="{81CCE928-729B-432C-A321-3B2C0F7AF232}" destId="{EE631CC8-C0CD-437B-B511-A51F34C1D7EC}" srcOrd="0" destOrd="0" presId="urn:microsoft.com/office/officeart/2005/8/layout/hierarchy2"/>
    <dgm:cxn modelId="{3C729038-4711-4514-AFB7-DE32A8906338}" type="presParOf" srcId="{EFEB23B8-023F-4694-AC94-1BC4AC85D57B}" destId="{50B96A60-04F4-44A4-A77B-737752A505C4}" srcOrd="3" destOrd="0" presId="urn:microsoft.com/office/officeart/2005/8/layout/hierarchy2"/>
    <dgm:cxn modelId="{98074D07-884B-44BB-9BFA-F86BD576C11B}" type="presParOf" srcId="{50B96A60-04F4-44A4-A77B-737752A505C4}" destId="{A78CAAD0-E337-45EE-BC2B-DCDDE82E677B}" srcOrd="0" destOrd="0" presId="urn:microsoft.com/office/officeart/2005/8/layout/hierarchy2"/>
    <dgm:cxn modelId="{B08F9C08-A5D1-4BC6-9339-D2B585C76AAA}" type="presParOf" srcId="{50B96A60-04F4-44A4-A77B-737752A505C4}" destId="{191C6EC5-3015-4E51-A3DC-88D2C104841A}"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4621CEC-8388-4E79-8493-AE2531357B59}" type="doc">
      <dgm:prSet loTypeId="urn:microsoft.com/office/officeart/2018/5/layout/IconCircleLabelList" loCatId="icon" qsTypeId="urn:microsoft.com/office/officeart/2005/8/quickstyle/simple1" qsCatId="simple" csTypeId="urn:microsoft.com/office/officeart/2005/8/colors/accent1_2" csCatId="accent1" phldr="1"/>
      <dgm:spPr/>
      <dgm:t>
        <a:bodyPr/>
        <a:lstStyle/>
        <a:p>
          <a:endParaRPr lang="en-US"/>
        </a:p>
      </dgm:t>
    </dgm:pt>
    <dgm:pt modelId="{90FE654C-1C83-4025-8942-0BD1AE1A4245}">
      <dgm:prSet/>
      <dgm:spPr/>
      <dgm:t>
        <a:bodyPr/>
        <a:lstStyle/>
        <a:p>
          <a:pPr>
            <a:lnSpc>
              <a:spcPct val="100000"/>
            </a:lnSpc>
            <a:defRPr cap="all"/>
          </a:pPr>
          <a:r>
            <a:rPr lang="ro-RO" i="1"/>
            <a:t>De exemplu: </a:t>
          </a:r>
        </a:p>
      </dgm:t>
    </dgm:pt>
    <dgm:pt modelId="{941C320E-70D9-4029-A6E6-0DC78D833E4C}" type="parTrans" cxnId="{CB6EE1BE-039D-4C03-BA00-11196D9C2AFB}">
      <dgm:prSet/>
      <dgm:spPr/>
      <dgm:t>
        <a:bodyPr/>
        <a:lstStyle/>
        <a:p>
          <a:endParaRPr lang="en-US"/>
        </a:p>
      </dgm:t>
    </dgm:pt>
    <dgm:pt modelId="{CD5ECAF9-215F-4B6A-A5CA-014E6D6C08A4}" type="sibTrans" cxnId="{CB6EE1BE-039D-4C03-BA00-11196D9C2AFB}">
      <dgm:prSet/>
      <dgm:spPr/>
      <dgm:t>
        <a:bodyPr/>
        <a:lstStyle/>
        <a:p>
          <a:endParaRPr lang="en-US"/>
        </a:p>
      </dgm:t>
    </dgm:pt>
    <dgm:pt modelId="{D00184E6-6880-486E-A0DF-80DED5DB3A7A}">
      <dgm:prSet custT="1"/>
      <dgm:spPr/>
      <dgm:t>
        <a:bodyPr/>
        <a:lstStyle/>
        <a:p>
          <a:pPr>
            <a:lnSpc>
              <a:spcPct val="100000"/>
            </a:lnSpc>
            <a:defRPr cap="all"/>
          </a:pPr>
          <a:r>
            <a:rPr lang="ro-RO" sz="1050" i="1" dirty="0"/>
            <a:t>Analizând rezultatele testelor de sânge și a liniei de sacrificare și ajustând în consecință politica de vaccinare, nu va exista tuse la purceii înțărcați în decurs de 2 luni.</a:t>
          </a:r>
        </a:p>
      </dgm:t>
    </dgm:pt>
    <dgm:pt modelId="{C93D5258-5583-4079-8702-609C699A9759}" type="parTrans" cxnId="{B691F9BE-D280-45DE-A9C4-8D14B8A6D07B}">
      <dgm:prSet/>
      <dgm:spPr/>
      <dgm:t>
        <a:bodyPr/>
        <a:lstStyle/>
        <a:p>
          <a:endParaRPr lang="en-US"/>
        </a:p>
      </dgm:t>
    </dgm:pt>
    <dgm:pt modelId="{4E74C592-8F98-4630-952A-8F731C22CB62}" type="sibTrans" cxnId="{B691F9BE-D280-45DE-A9C4-8D14B8A6D07B}">
      <dgm:prSet/>
      <dgm:spPr/>
      <dgm:t>
        <a:bodyPr/>
        <a:lstStyle/>
        <a:p>
          <a:endParaRPr lang="en-US"/>
        </a:p>
      </dgm:t>
    </dgm:pt>
    <dgm:pt modelId="{8CF4A8EC-9631-4B78-BB9E-48136C5336F1}" type="pres">
      <dgm:prSet presAssocID="{84621CEC-8388-4E79-8493-AE2531357B59}" presName="root" presStyleCnt="0">
        <dgm:presLayoutVars>
          <dgm:dir/>
          <dgm:resizeHandles val="exact"/>
        </dgm:presLayoutVars>
      </dgm:prSet>
      <dgm:spPr/>
    </dgm:pt>
    <dgm:pt modelId="{BA51802C-E466-4688-BB43-EE38DE44F5BB}" type="pres">
      <dgm:prSet presAssocID="{90FE654C-1C83-4025-8942-0BD1AE1A4245}" presName="compNode" presStyleCnt="0"/>
      <dgm:spPr/>
    </dgm:pt>
    <dgm:pt modelId="{1F28ADCD-D342-46E1-9991-3FE87CF9236C}" type="pres">
      <dgm:prSet presAssocID="{90FE654C-1C83-4025-8942-0BD1AE1A4245}" presName="iconBgRect" presStyleLbl="bgShp" presStyleIdx="0" presStyleCnt="2"/>
      <dgm:spPr/>
    </dgm:pt>
    <dgm:pt modelId="{A7E0FDCB-2C5B-4B68-92D9-8BBCCAD393FA}" type="pres">
      <dgm:prSet presAssocID="{90FE654C-1C83-4025-8942-0BD1AE1A4245}"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osed Quotation Mark"/>
        </a:ext>
      </dgm:extLst>
    </dgm:pt>
    <dgm:pt modelId="{63EA2860-48D4-4C01-8EB0-2F875F9F6C88}" type="pres">
      <dgm:prSet presAssocID="{90FE654C-1C83-4025-8942-0BD1AE1A4245}" presName="spaceRect" presStyleCnt="0"/>
      <dgm:spPr/>
    </dgm:pt>
    <dgm:pt modelId="{4E45D304-26C0-487C-B1E8-C6686D867557}" type="pres">
      <dgm:prSet presAssocID="{90FE654C-1C83-4025-8942-0BD1AE1A4245}" presName="textRect" presStyleLbl="revTx" presStyleIdx="0" presStyleCnt="2">
        <dgm:presLayoutVars>
          <dgm:chMax val="1"/>
          <dgm:chPref val="1"/>
        </dgm:presLayoutVars>
      </dgm:prSet>
      <dgm:spPr/>
    </dgm:pt>
    <dgm:pt modelId="{AD7581E5-810B-4B73-9CBA-7AD4F870BEB4}" type="pres">
      <dgm:prSet presAssocID="{CD5ECAF9-215F-4B6A-A5CA-014E6D6C08A4}" presName="sibTrans" presStyleCnt="0"/>
      <dgm:spPr/>
    </dgm:pt>
    <dgm:pt modelId="{3BF87E63-37CE-4216-9903-4CDA817B107F}" type="pres">
      <dgm:prSet presAssocID="{D00184E6-6880-486E-A0DF-80DED5DB3A7A}" presName="compNode" presStyleCnt="0"/>
      <dgm:spPr/>
    </dgm:pt>
    <dgm:pt modelId="{2B2680C1-E192-4A76-A192-F2CB26221C2C}" type="pres">
      <dgm:prSet presAssocID="{D00184E6-6880-486E-A0DF-80DED5DB3A7A}" presName="iconBgRect" presStyleLbl="bgShp" presStyleIdx="1" presStyleCnt="2"/>
      <dgm:spPr/>
    </dgm:pt>
    <dgm:pt modelId="{58B495DE-95E1-4363-A372-6992999228A0}" type="pres">
      <dgm:prSet presAssocID="{D00184E6-6880-486E-A0DF-80DED5DB3A7A}"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Needle"/>
        </a:ext>
      </dgm:extLst>
    </dgm:pt>
    <dgm:pt modelId="{AAFE7415-D2C6-4D42-B569-151762F89401}" type="pres">
      <dgm:prSet presAssocID="{D00184E6-6880-486E-A0DF-80DED5DB3A7A}" presName="spaceRect" presStyleCnt="0"/>
      <dgm:spPr/>
    </dgm:pt>
    <dgm:pt modelId="{CFA6F7CA-0363-435F-BE31-D04985651BD1}" type="pres">
      <dgm:prSet presAssocID="{D00184E6-6880-486E-A0DF-80DED5DB3A7A}" presName="textRect" presStyleLbl="revTx" presStyleIdx="1" presStyleCnt="2" custScaleX="151109" custLinFactNeighborX="3712" custLinFactNeighborY="-21407">
        <dgm:presLayoutVars>
          <dgm:chMax val="1"/>
          <dgm:chPref val="1"/>
        </dgm:presLayoutVars>
      </dgm:prSet>
      <dgm:spPr/>
    </dgm:pt>
  </dgm:ptLst>
  <dgm:cxnLst>
    <dgm:cxn modelId="{E0F64073-87B5-43E9-8B7D-499B5EA68261}" type="presOf" srcId="{84621CEC-8388-4E79-8493-AE2531357B59}" destId="{8CF4A8EC-9631-4B78-BB9E-48136C5336F1}" srcOrd="0" destOrd="0" presId="urn:microsoft.com/office/officeart/2018/5/layout/IconCircleLabelList"/>
    <dgm:cxn modelId="{BDF72C8D-4A4E-467C-8E50-AD7DAD4B5B73}" type="presOf" srcId="{90FE654C-1C83-4025-8942-0BD1AE1A4245}" destId="{4E45D304-26C0-487C-B1E8-C6686D867557}" srcOrd="0" destOrd="0" presId="urn:microsoft.com/office/officeart/2018/5/layout/IconCircleLabelList"/>
    <dgm:cxn modelId="{CB6EE1BE-039D-4C03-BA00-11196D9C2AFB}" srcId="{84621CEC-8388-4E79-8493-AE2531357B59}" destId="{90FE654C-1C83-4025-8942-0BD1AE1A4245}" srcOrd="0" destOrd="0" parTransId="{941C320E-70D9-4029-A6E6-0DC78D833E4C}" sibTransId="{CD5ECAF9-215F-4B6A-A5CA-014E6D6C08A4}"/>
    <dgm:cxn modelId="{B691F9BE-D280-45DE-A9C4-8D14B8A6D07B}" srcId="{84621CEC-8388-4E79-8493-AE2531357B59}" destId="{D00184E6-6880-486E-A0DF-80DED5DB3A7A}" srcOrd="1" destOrd="0" parTransId="{C93D5258-5583-4079-8702-609C699A9759}" sibTransId="{4E74C592-8F98-4630-952A-8F731C22CB62}"/>
    <dgm:cxn modelId="{7FB7E4E4-512F-46F8-996E-E2B17654E61F}" type="presOf" srcId="{D00184E6-6880-486E-A0DF-80DED5DB3A7A}" destId="{CFA6F7CA-0363-435F-BE31-D04985651BD1}" srcOrd="0" destOrd="0" presId="urn:microsoft.com/office/officeart/2018/5/layout/IconCircleLabelList"/>
    <dgm:cxn modelId="{D7B3CC7A-1AA5-484D-A42D-696A4D95B5A6}" type="presParOf" srcId="{8CF4A8EC-9631-4B78-BB9E-48136C5336F1}" destId="{BA51802C-E466-4688-BB43-EE38DE44F5BB}" srcOrd="0" destOrd="0" presId="urn:microsoft.com/office/officeart/2018/5/layout/IconCircleLabelList"/>
    <dgm:cxn modelId="{F483DF55-241A-4EB7-84CE-1E541483E581}" type="presParOf" srcId="{BA51802C-E466-4688-BB43-EE38DE44F5BB}" destId="{1F28ADCD-D342-46E1-9991-3FE87CF9236C}" srcOrd="0" destOrd="0" presId="urn:microsoft.com/office/officeart/2018/5/layout/IconCircleLabelList"/>
    <dgm:cxn modelId="{7BAA9CFE-08D2-42A9-B0B0-A9B6BDC49890}" type="presParOf" srcId="{BA51802C-E466-4688-BB43-EE38DE44F5BB}" destId="{A7E0FDCB-2C5B-4B68-92D9-8BBCCAD393FA}" srcOrd="1" destOrd="0" presId="urn:microsoft.com/office/officeart/2018/5/layout/IconCircleLabelList"/>
    <dgm:cxn modelId="{95C5C74F-DDF3-4BE3-BA7E-B7642C9189D0}" type="presParOf" srcId="{BA51802C-E466-4688-BB43-EE38DE44F5BB}" destId="{63EA2860-48D4-4C01-8EB0-2F875F9F6C88}" srcOrd="2" destOrd="0" presId="urn:microsoft.com/office/officeart/2018/5/layout/IconCircleLabelList"/>
    <dgm:cxn modelId="{004A2F14-6909-41D3-B178-6E88973287A6}" type="presParOf" srcId="{BA51802C-E466-4688-BB43-EE38DE44F5BB}" destId="{4E45D304-26C0-487C-B1E8-C6686D867557}" srcOrd="3" destOrd="0" presId="urn:microsoft.com/office/officeart/2018/5/layout/IconCircleLabelList"/>
    <dgm:cxn modelId="{9413D6D9-DD98-41A2-A4B6-398DACD6E5BC}" type="presParOf" srcId="{8CF4A8EC-9631-4B78-BB9E-48136C5336F1}" destId="{AD7581E5-810B-4B73-9CBA-7AD4F870BEB4}" srcOrd="1" destOrd="0" presId="urn:microsoft.com/office/officeart/2018/5/layout/IconCircleLabelList"/>
    <dgm:cxn modelId="{77820F92-34F8-466B-B9FB-0A00F99F94B5}" type="presParOf" srcId="{8CF4A8EC-9631-4B78-BB9E-48136C5336F1}" destId="{3BF87E63-37CE-4216-9903-4CDA817B107F}" srcOrd="2" destOrd="0" presId="urn:microsoft.com/office/officeart/2018/5/layout/IconCircleLabelList"/>
    <dgm:cxn modelId="{E23D441A-1498-4FD9-A1AD-9A4295DEA440}" type="presParOf" srcId="{3BF87E63-37CE-4216-9903-4CDA817B107F}" destId="{2B2680C1-E192-4A76-A192-F2CB26221C2C}" srcOrd="0" destOrd="0" presId="urn:microsoft.com/office/officeart/2018/5/layout/IconCircleLabelList"/>
    <dgm:cxn modelId="{0A55E9B4-1617-4445-8EE2-F35B739F982D}" type="presParOf" srcId="{3BF87E63-37CE-4216-9903-4CDA817B107F}" destId="{58B495DE-95E1-4363-A372-6992999228A0}" srcOrd="1" destOrd="0" presId="urn:microsoft.com/office/officeart/2018/5/layout/IconCircleLabelList"/>
    <dgm:cxn modelId="{DE61571D-6D68-477E-B594-88237FF44DBA}" type="presParOf" srcId="{3BF87E63-37CE-4216-9903-4CDA817B107F}" destId="{AAFE7415-D2C6-4D42-B569-151762F89401}" srcOrd="2" destOrd="0" presId="urn:microsoft.com/office/officeart/2018/5/layout/IconCircleLabelList"/>
    <dgm:cxn modelId="{12DED9BD-8AD4-4B3B-A7C3-9B94558FDCE2}" type="presParOf" srcId="{3BF87E63-37CE-4216-9903-4CDA817B107F}" destId="{CFA6F7CA-0363-435F-BE31-D04985651BD1}" srcOrd="3" destOrd="0" presId="urn:microsoft.com/office/officeart/2018/5/layout/IconCircle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1D7CF0-07AE-4543-9FB6-D3D03074E541}">
      <dsp:nvSpPr>
        <dsp:cNvPr id="0" name=""/>
        <dsp:cNvSpPr/>
      </dsp:nvSpPr>
      <dsp:spPr>
        <a:xfrm>
          <a:off x="4650" y="1045884"/>
          <a:ext cx="2815525" cy="2489050"/>
        </a:xfrm>
        <a:prstGeom prst="roundRect">
          <a:avLst>
            <a:gd name="adj" fmla="val 10000"/>
          </a:avLst>
        </a:prstGeom>
        <a:solidFill>
          <a:srgbClr val="002060"/>
        </a:solidFill>
        <a:ln>
          <a:solidFill>
            <a:srgbClr val="6BB188"/>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1422400">
            <a:lnSpc>
              <a:spcPct val="90000"/>
            </a:lnSpc>
            <a:spcBef>
              <a:spcPct val="0"/>
            </a:spcBef>
            <a:spcAft>
              <a:spcPct val="35000"/>
            </a:spcAft>
            <a:buNone/>
          </a:pPr>
          <a:r>
            <a:rPr lang="ro-RO" sz="3200" kern="1200">
              <a:latin typeface="EC Square Sans Pro" panose="020B0506040000020004" pitchFamily="34" charset="0"/>
            </a:rPr>
            <a:t>Necesitatea globală: reducerea rezistenței antimicrobiene</a:t>
          </a:r>
        </a:p>
      </dsp:txBody>
      <dsp:txXfrm>
        <a:off x="77552" y="1118786"/>
        <a:ext cx="2669721" cy="2343246"/>
      </dsp:txXfrm>
    </dsp:sp>
    <dsp:sp modelId="{2DCBE255-9C01-478D-B5EB-26D0C4EFF464}">
      <dsp:nvSpPr>
        <dsp:cNvPr id="0" name=""/>
        <dsp:cNvSpPr/>
      </dsp:nvSpPr>
      <dsp:spPr>
        <a:xfrm rot="18665057">
          <a:off x="2526415" y="1616894"/>
          <a:ext cx="1713730" cy="55317"/>
        </a:xfrm>
        <a:custGeom>
          <a:avLst/>
          <a:gdLst/>
          <a:ahLst/>
          <a:cxnLst/>
          <a:rect l="0" t="0" r="0" b="0"/>
          <a:pathLst>
            <a:path>
              <a:moveTo>
                <a:pt x="0" y="27658"/>
              </a:moveTo>
              <a:lnTo>
                <a:pt x="1713730"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0437" y="1601709"/>
        <a:ext cx="85686" cy="85686"/>
      </dsp:txXfrm>
    </dsp:sp>
    <dsp:sp modelId="{C2A02F89-ADF3-41F9-A1A7-83CD90E178FC}">
      <dsp:nvSpPr>
        <dsp:cNvPr id="0" name=""/>
        <dsp:cNvSpPr/>
      </dsp:nvSpPr>
      <dsp:spPr>
        <a:xfrm>
          <a:off x="3946385" y="294814"/>
          <a:ext cx="2815525" cy="1407762"/>
        </a:xfrm>
        <a:prstGeom prst="roundRect">
          <a:avLst>
            <a:gd name="adj" fmla="val 10000"/>
          </a:avLst>
        </a:prstGeom>
        <a:solidFill>
          <a:srgbClr val="6BB188"/>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700" tIns="12700" rIns="12700" bIns="12700" numCol="1" spcCol="1270" anchor="ctr" anchorCtr="0">
          <a:noAutofit/>
        </a:bodyPr>
        <a:lstStyle/>
        <a:p>
          <a:pPr marL="0" lvl="0" indent="0" algn="ctr" defTabSz="889000">
            <a:lnSpc>
              <a:spcPct val="90000"/>
            </a:lnSpc>
            <a:spcBef>
              <a:spcPct val="0"/>
            </a:spcBef>
            <a:spcAft>
              <a:spcPct val="35000"/>
            </a:spcAft>
            <a:buNone/>
          </a:pPr>
          <a:r>
            <a:rPr lang="ro-RO" sz="2000" kern="1200" dirty="0">
              <a:latin typeface="EC Square Sans Pro" panose="020B0506040000020004" pitchFamily="34" charset="0"/>
            </a:rPr>
            <a:t>Noul cadru de reglementare</a:t>
          </a:r>
        </a:p>
      </dsp:txBody>
      <dsp:txXfrm>
        <a:off x="3987617" y="336046"/>
        <a:ext cx="2733061" cy="1325298"/>
      </dsp:txXfrm>
    </dsp:sp>
    <dsp:sp modelId="{81CCE928-729B-432C-A321-3B2C0F7AF232}">
      <dsp:nvSpPr>
        <dsp:cNvPr id="0" name=""/>
        <dsp:cNvSpPr/>
      </dsp:nvSpPr>
      <dsp:spPr>
        <a:xfrm rot="2659117">
          <a:off x="2595309" y="2814890"/>
          <a:ext cx="1580593" cy="55317"/>
        </a:xfrm>
        <a:custGeom>
          <a:avLst/>
          <a:gdLst/>
          <a:ahLst/>
          <a:cxnLst/>
          <a:rect l="0" t="0" r="0" b="0"/>
          <a:pathLst>
            <a:path>
              <a:moveTo>
                <a:pt x="0" y="27658"/>
              </a:moveTo>
              <a:lnTo>
                <a:pt x="1580593" y="27658"/>
              </a:lnTo>
            </a:path>
          </a:pathLst>
        </a:cu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33350">
            <a:lnSpc>
              <a:spcPct val="90000"/>
            </a:lnSpc>
            <a:spcBef>
              <a:spcPct val="0"/>
            </a:spcBef>
            <a:spcAft>
              <a:spcPct val="35000"/>
            </a:spcAft>
            <a:buNone/>
          </a:pPr>
          <a:endParaRPr lang="en-GB" sz="300" kern="1200">
            <a:latin typeface="EC Square Sans Pro" panose="020B0506040000020004" pitchFamily="34" charset="0"/>
          </a:endParaRPr>
        </a:p>
      </dsp:txBody>
      <dsp:txXfrm>
        <a:off x="3346090" y="2803033"/>
        <a:ext cx="79029" cy="79029"/>
      </dsp:txXfrm>
    </dsp:sp>
    <dsp:sp modelId="{A78CAAD0-E337-45EE-BC2B-DCDDE82E677B}">
      <dsp:nvSpPr>
        <dsp:cNvPr id="0" name=""/>
        <dsp:cNvSpPr/>
      </dsp:nvSpPr>
      <dsp:spPr>
        <a:xfrm>
          <a:off x="3951035" y="2208556"/>
          <a:ext cx="2815525" cy="2372262"/>
        </a:xfrm>
        <a:prstGeom prst="roundRect">
          <a:avLst>
            <a:gd name="adj" fmla="val 10000"/>
          </a:avLst>
        </a:prstGeom>
        <a:solidFill>
          <a:srgbClr val="2C7470"/>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1244600">
            <a:lnSpc>
              <a:spcPct val="90000"/>
            </a:lnSpc>
            <a:spcBef>
              <a:spcPct val="0"/>
            </a:spcBef>
            <a:spcAft>
              <a:spcPct val="35000"/>
            </a:spcAft>
            <a:buNone/>
          </a:pPr>
          <a:r>
            <a:rPr lang="ro-RO" sz="2800" kern="1200" dirty="0">
              <a:latin typeface="EC Square Sans Pro" panose="020B0506040000020004" pitchFamily="34" charset="0"/>
            </a:rPr>
            <a:t>Măsuri preventive care trebuie implementate la nivelul exploatației</a:t>
          </a:r>
        </a:p>
      </dsp:txBody>
      <dsp:txXfrm>
        <a:off x="4020516" y="2278037"/>
        <a:ext cx="2676563" cy="22333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28ADCD-D342-46E1-9991-3FE87CF9236C}">
      <dsp:nvSpPr>
        <dsp:cNvPr id="0" name=""/>
        <dsp:cNvSpPr/>
      </dsp:nvSpPr>
      <dsp:spPr>
        <a:xfrm>
          <a:off x="4045582" y="272"/>
          <a:ext cx="877113" cy="87711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E0FDCB-2C5B-4B68-92D9-8BBCCAD393FA}">
      <dsp:nvSpPr>
        <dsp:cNvPr id="0" name=""/>
        <dsp:cNvSpPr/>
      </dsp:nvSpPr>
      <dsp:spPr>
        <a:xfrm>
          <a:off x="4232508" y="187198"/>
          <a:ext cx="503261" cy="50326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E45D304-26C0-487C-B1E8-C6686D867557}">
      <dsp:nvSpPr>
        <dsp:cNvPr id="0" name=""/>
        <dsp:cNvSpPr/>
      </dsp:nvSpPr>
      <dsp:spPr>
        <a:xfrm>
          <a:off x="3765194" y="1150585"/>
          <a:ext cx="1437890" cy="665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933450">
            <a:lnSpc>
              <a:spcPct val="100000"/>
            </a:lnSpc>
            <a:spcBef>
              <a:spcPct val="0"/>
            </a:spcBef>
            <a:spcAft>
              <a:spcPct val="35000"/>
            </a:spcAft>
            <a:buNone/>
            <a:defRPr cap="all"/>
          </a:pPr>
          <a:r>
            <a:rPr lang="ro-RO" sz="2100" i="1" kern="1200"/>
            <a:t>De exemplu: </a:t>
          </a:r>
        </a:p>
      </dsp:txBody>
      <dsp:txXfrm>
        <a:off x="3765194" y="1150585"/>
        <a:ext cx="1437890" cy="665024"/>
      </dsp:txXfrm>
    </dsp:sp>
    <dsp:sp modelId="{2B2680C1-E192-4A76-A192-F2CB26221C2C}">
      <dsp:nvSpPr>
        <dsp:cNvPr id="0" name=""/>
        <dsp:cNvSpPr/>
      </dsp:nvSpPr>
      <dsp:spPr>
        <a:xfrm>
          <a:off x="6102550" y="272"/>
          <a:ext cx="877113" cy="877113"/>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8B495DE-95E1-4363-A372-6992999228A0}">
      <dsp:nvSpPr>
        <dsp:cNvPr id="0" name=""/>
        <dsp:cNvSpPr/>
      </dsp:nvSpPr>
      <dsp:spPr>
        <a:xfrm>
          <a:off x="6289475" y="187198"/>
          <a:ext cx="503261" cy="50326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A6F7CA-0363-435F-BE31-D04985651BD1}">
      <dsp:nvSpPr>
        <dsp:cNvPr id="0" name=""/>
        <dsp:cNvSpPr/>
      </dsp:nvSpPr>
      <dsp:spPr>
        <a:xfrm>
          <a:off x="5508090" y="1008223"/>
          <a:ext cx="2172782" cy="66502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66725">
            <a:lnSpc>
              <a:spcPct val="100000"/>
            </a:lnSpc>
            <a:spcBef>
              <a:spcPct val="0"/>
            </a:spcBef>
            <a:spcAft>
              <a:spcPct val="35000"/>
            </a:spcAft>
            <a:buNone/>
            <a:defRPr cap="all"/>
          </a:pPr>
          <a:r>
            <a:rPr lang="ro-RO" sz="1050" i="1" kern="1200" dirty="0"/>
            <a:t>Analizând rezultatele testelor de sânge și a liniei de sacrificare și ajustând în consecință politica de vaccinare, nu va exista tuse la purceii înțărcați în decurs de 2 luni.</a:t>
          </a:r>
        </a:p>
      </dsp:txBody>
      <dsp:txXfrm>
        <a:off x="5508090" y="1008223"/>
        <a:ext cx="2172782" cy="66502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C2D905F5-85EF-47CB-91D0-CFBD279130F8}"/>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Marcador de fecha 2">
            <a:extLst>
              <a:ext uri="{FF2B5EF4-FFF2-40B4-BE49-F238E27FC236}">
                <a16:creationId xmlns:a16="http://schemas.microsoft.com/office/drawing/2014/main" id="{13DE6793-00D7-4912-A461-E31A0B2E0C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4A3CB24-AEDF-45D5-8AC1-E9CEF4C11D2A}" type="datetimeFigureOut">
              <a:rPr lang="en-GB" smtClean="0"/>
              <a:t>07/05/2024</a:t>
            </a:fld>
            <a:endParaRPr lang="en-GB"/>
          </a:p>
        </p:txBody>
      </p:sp>
      <p:sp>
        <p:nvSpPr>
          <p:cNvPr id="4" name="Marcador de pie de página 3">
            <a:extLst>
              <a:ext uri="{FF2B5EF4-FFF2-40B4-BE49-F238E27FC236}">
                <a16:creationId xmlns:a16="http://schemas.microsoft.com/office/drawing/2014/main" id="{4F574A08-D421-49D5-88F7-94688F9348C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Marcador de número de diapositiva 4">
            <a:extLst>
              <a:ext uri="{FF2B5EF4-FFF2-40B4-BE49-F238E27FC236}">
                <a16:creationId xmlns:a16="http://schemas.microsoft.com/office/drawing/2014/main" id="{3B9885BB-FA10-4C95-A264-EBF620F17C0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F2C7073-E7D3-4D7E-A8B0-7A8D17E23266}" type="slidenum">
              <a:rPr lang="en-GB" smtClean="0"/>
              <a:t>‹#›</a:t>
            </a:fld>
            <a:endParaRPr lang="en-GB"/>
          </a:p>
        </p:txBody>
      </p:sp>
    </p:spTree>
    <p:extLst>
      <p:ext uri="{BB962C8B-B14F-4D97-AF65-F5344CB8AC3E}">
        <p14:creationId xmlns:p14="http://schemas.microsoft.com/office/powerpoint/2010/main" val="30402845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107C7289-9347-B804-8752-604BAB7EE86B}"/>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3" name="Tijdelijke aanduiding voor datum 2">
            <a:extLst>
              <a:ext uri="{FF2B5EF4-FFF2-40B4-BE49-F238E27FC236}">
                <a16:creationId xmlns:a16="http://schemas.microsoft.com/office/drawing/2014/main" id="{E8A48C77-A5B3-04A5-FDCD-DC6E4A32C41D}"/>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D9062B28-1D60-47D4-8B70-788131ABC27F}" type="datetime1">
              <a:rPr lang="nl-NL"/>
              <a:pPr lvl="0"/>
              <a:t>7-5-2024</a:t>
            </a:fld>
            <a:endParaRPr lang="nl-NL"/>
          </a:p>
        </p:txBody>
      </p:sp>
      <p:sp>
        <p:nvSpPr>
          <p:cNvPr id="4" name="Tijdelijke aanduiding voor dia-afbeelding 3">
            <a:extLst>
              <a:ext uri="{FF2B5EF4-FFF2-40B4-BE49-F238E27FC236}">
                <a16:creationId xmlns:a16="http://schemas.microsoft.com/office/drawing/2014/main" id="{D9621B2B-AC23-0CF1-5C85-FBE5D55599C0}"/>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Tijdelijke aanduiding voor notities 4">
            <a:extLst>
              <a:ext uri="{FF2B5EF4-FFF2-40B4-BE49-F238E27FC236}">
                <a16:creationId xmlns:a16="http://schemas.microsoft.com/office/drawing/2014/main" id="{C639D27C-1B18-518A-58B2-2D3F3511A20B}"/>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a:extLst>
              <a:ext uri="{FF2B5EF4-FFF2-40B4-BE49-F238E27FC236}">
                <a16:creationId xmlns:a16="http://schemas.microsoft.com/office/drawing/2014/main" id="{37FE847A-B282-F1F4-88F9-E8E81D8374BE}"/>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endParaRPr lang="nl-NL"/>
          </a:p>
        </p:txBody>
      </p:sp>
      <p:sp>
        <p:nvSpPr>
          <p:cNvPr id="7" name="Tijdelijke aanduiding voor dianummer 6">
            <a:extLst>
              <a:ext uri="{FF2B5EF4-FFF2-40B4-BE49-F238E27FC236}">
                <a16:creationId xmlns:a16="http://schemas.microsoft.com/office/drawing/2014/main" id="{888E2E98-2F0F-8691-CE2F-45EED4987773}"/>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stStyle>
          <a:p>
            <a:pPr lvl="0"/>
            <a:fld id="{AA016919-EE97-4E26-8DE6-0B6C389CDE61}" type="slidenum">
              <a:t>‹#›</a:t>
            </a:fld>
            <a:endParaRPr lang="nl-NL"/>
          </a:p>
        </p:txBody>
      </p:sp>
    </p:spTree>
    <p:extLst>
      <p:ext uri="{BB962C8B-B14F-4D97-AF65-F5344CB8AC3E}">
        <p14:creationId xmlns:p14="http://schemas.microsoft.com/office/powerpoint/2010/main" val="1801993931"/>
      </p:ext>
    </p:extLst>
  </p:cSld>
  <p:clrMap bg1="lt1" tx1="dk1" bg2="lt2" tx2="dk2" accent1="accent1" accent2="accent2" accent3="accent3" accent4="accent4" accent5="accent5" accent6="accent6" hlink="hlink" folHlink="folHlink"/>
  <p:notes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1pPr>
    <a:lvl2pPr marL="457200" marR="0" lvl="1"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2pPr>
    <a:lvl3pPr marL="914400" marR="0" lvl="2"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3pPr>
    <a:lvl4pPr marL="1371600" marR="0" lvl="3"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4pPr>
    <a:lvl5pPr marL="1828800" marR="0" lvl="4" indent="0" algn="l" defTabSz="914400" rtl="0" fontAlgn="auto" hangingPunct="1">
      <a:lnSpc>
        <a:spcPct val="100000"/>
      </a:lnSpc>
      <a:spcBef>
        <a:spcPts val="0"/>
      </a:spcBef>
      <a:spcAft>
        <a:spcPts val="0"/>
      </a:spcAft>
      <a:buNone/>
      <a:tabLst/>
      <a:defRPr lang="nl-NL" sz="1200" b="0" i="0" u="none" strike="noStrike" kern="1200" cap="none" spc="0" baseline="0">
        <a:solidFill>
          <a:srgbClr val="000000"/>
        </a:solidFill>
        <a:uFillTx/>
        <a:latin typeface="Apto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www.youtube.com/watch?v=cu7cIIlbOd8"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ro-RO"/>
              <a:t>A doua parte a instruirii practice se concentrează pe ideea „Este mai bine să previi decât să vindeci”. Fermierii și medicii veterinari vor lucra împreună pentru a explora schimbările la nivel de exploatație ca măsuri preventive pentru a diminua nevoia de reducere a utilizării de produse antimicrobiene. Acestea implică faptul că este nevoie de o înțelegere comună între fermieri și medicii veterinari.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2</a:t>
            </a:fld>
            <a:endParaRPr lang="en-GB"/>
          </a:p>
        </p:txBody>
      </p:sp>
    </p:spTree>
    <p:extLst>
      <p:ext uri="{BB962C8B-B14F-4D97-AF65-F5344CB8AC3E}">
        <p14:creationId xmlns:p14="http://schemas.microsoft.com/office/powerpoint/2010/main" val="10450734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ro-RO" sz="1200">
                <a:latin typeface="Times New Roman" pitchFamily="18"/>
              </a:rPr>
              <a:t>Subiecte de discuție (neexhaustive): </a:t>
            </a:r>
          </a:p>
          <a:p>
            <a:pPr lvl="0"/>
            <a:r>
              <a:rPr lang="ro-RO" sz="1200">
                <a:latin typeface="Courier New" pitchFamily="49"/>
              </a:rPr>
              <a:t>o Practici privind igiena </a:t>
            </a:r>
          </a:p>
          <a:p>
            <a:pPr lvl="0"/>
            <a:r>
              <a:rPr lang="ro-RO" sz="1200">
                <a:latin typeface="Courier New" pitchFamily="49"/>
              </a:rPr>
              <a:t>o Măsuri de biosecuritate </a:t>
            </a:r>
          </a:p>
          <a:p>
            <a:pPr lvl="0"/>
            <a:r>
              <a:rPr lang="ro-RO" sz="1200">
                <a:latin typeface="Courier New" pitchFamily="49"/>
              </a:rPr>
              <a:t>o Nutriție </a:t>
            </a:r>
          </a:p>
          <a:p>
            <a:pPr lvl="0"/>
            <a:r>
              <a:rPr lang="ro-RO" sz="1200">
                <a:latin typeface="Courier New" pitchFamily="49"/>
              </a:rPr>
              <a:t>o Bunăstarea animalelor </a:t>
            </a:r>
          </a:p>
          <a:p>
            <a:pPr lvl="0"/>
            <a:r>
              <a:rPr lang="ro-RO" sz="1200">
                <a:latin typeface="Courier New" pitchFamily="49"/>
              </a:rPr>
              <a:t>o Scheme de vaccinare </a:t>
            </a:r>
          </a:p>
          <a:p>
            <a:pPr lvl="0"/>
            <a:r>
              <a:rPr lang="ro-RO" sz="1200">
                <a:latin typeface="Courier New" pitchFamily="49"/>
              </a:rPr>
              <a:t>o </a:t>
            </a:r>
            <a:r>
              <a:rPr lang="ro-RO" sz="1200">
                <a:latin typeface="Times New Roman" pitchFamily="18"/>
              </a:rPr>
              <a:t>Alte măsuri de management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11</a:t>
            </a:fld>
            <a:endParaRPr lang="en-GB"/>
          </a:p>
        </p:txBody>
      </p:sp>
    </p:spTree>
    <p:extLst>
      <p:ext uri="{BB962C8B-B14F-4D97-AF65-F5344CB8AC3E}">
        <p14:creationId xmlns:p14="http://schemas.microsoft.com/office/powerpoint/2010/main" val="12628454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ro-RO" sz="1200">
                <a:latin typeface="Times New Roman" pitchFamily="18"/>
              </a:rPr>
              <a:t>Subiecte de discuție (neexhaustive): </a:t>
            </a:r>
          </a:p>
          <a:p>
            <a:pPr lvl="0"/>
            <a:r>
              <a:rPr lang="ro-RO" sz="1200">
                <a:latin typeface="Courier New" pitchFamily="49"/>
              </a:rPr>
              <a:t>o Practici privind igiena </a:t>
            </a:r>
          </a:p>
          <a:p>
            <a:pPr lvl="0"/>
            <a:r>
              <a:rPr lang="ro-RO" sz="1200">
                <a:latin typeface="Courier New" pitchFamily="49"/>
              </a:rPr>
              <a:t>o Măsuri de biosecuritate </a:t>
            </a:r>
          </a:p>
          <a:p>
            <a:pPr lvl="0"/>
            <a:r>
              <a:rPr lang="ro-RO" sz="1200">
                <a:latin typeface="Courier New" pitchFamily="49"/>
              </a:rPr>
              <a:t>o Nutriție </a:t>
            </a:r>
          </a:p>
          <a:p>
            <a:pPr lvl="0"/>
            <a:r>
              <a:rPr lang="ro-RO" sz="1200">
                <a:latin typeface="Courier New" pitchFamily="49"/>
              </a:rPr>
              <a:t>o Bunăstarea animalelor </a:t>
            </a:r>
          </a:p>
          <a:p>
            <a:pPr lvl="0"/>
            <a:r>
              <a:rPr lang="ro-RO" sz="1200">
                <a:latin typeface="Courier New" pitchFamily="49"/>
              </a:rPr>
              <a:t>o Scheme de vaccinare </a:t>
            </a:r>
          </a:p>
          <a:p>
            <a:pPr lvl="0"/>
            <a:r>
              <a:rPr lang="ro-RO" sz="1200">
                <a:latin typeface="Courier New" pitchFamily="49"/>
              </a:rPr>
              <a:t>o </a:t>
            </a:r>
            <a:r>
              <a:rPr lang="ro-RO" sz="1200">
                <a:latin typeface="Times New Roman" pitchFamily="18"/>
              </a:rPr>
              <a:t>Alte măsuri de management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12</a:t>
            </a:fld>
            <a:endParaRPr lang="en-GB"/>
          </a:p>
        </p:txBody>
      </p:sp>
    </p:spTree>
    <p:extLst>
      <p:ext uri="{BB962C8B-B14F-4D97-AF65-F5344CB8AC3E}">
        <p14:creationId xmlns:p14="http://schemas.microsoft.com/office/powerpoint/2010/main" val="22731132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ro-RO" sz="1200">
                <a:latin typeface="Times New Roman" pitchFamily="18"/>
              </a:rPr>
              <a:t>Prezentatorul va fi adesea unul dintre instructori</a:t>
            </a:r>
          </a:p>
          <a:p>
            <a:pPr lvl="0"/>
            <a:endParaRPr lang="nl-NL" sz="1200" dirty="0">
              <a:latin typeface="Times New Roman" pitchFamily="18"/>
            </a:endParaRPr>
          </a:p>
          <a:p>
            <a:pPr lvl="0"/>
            <a:r>
              <a:rPr lang="ro-RO" sz="1200">
                <a:latin typeface="Times New Roman" pitchFamily="18"/>
              </a:rPr>
              <a:t>În cazul în care mai rămâne timp pentru discuții: </a:t>
            </a:r>
          </a:p>
          <a:p>
            <a:pPr lvl="0"/>
            <a:r>
              <a:rPr lang="ro-RO"/>
              <a:t>Întrebări:</a:t>
            </a:r>
          </a:p>
          <a:p>
            <a:pPr marL="914400" lvl="1" indent="-457200">
              <a:lnSpc>
                <a:spcPct val="80000"/>
              </a:lnSpc>
              <a:buAutoNum type="arabicPeriod"/>
            </a:pPr>
            <a:r>
              <a:rPr lang="ro-RO"/>
              <a:t>Care sunt asemănările cu rezultatele din sectorul dvs.?</a:t>
            </a:r>
          </a:p>
          <a:p>
            <a:pPr marL="914400" lvl="1" indent="-457200">
              <a:lnSpc>
                <a:spcPct val="80000"/>
              </a:lnSpc>
              <a:buAutoNum type="arabicPeriod"/>
            </a:pPr>
            <a:r>
              <a:rPr lang="ro-RO"/>
              <a:t>Care sunt diferențele?</a:t>
            </a:r>
          </a:p>
          <a:p>
            <a:pPr marL="914400" lvl="1" indent="-457200">
              <a:lnSpc>
                <a:spcPct val="80000"/>
              </a:lnSpc>
              <a:buAutoNum type="arabicPeriod"/>
            </a:pPr>
            <a:r>
              <a:rPr lang="ro-RO"/>
              <a:t>Ce ridică întrebări? / Ce iese în evidență?</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13</a:t>
            </a:fld>
            <a:endParaRPr lang="en-GB"/>
          </a:p>
        </p:txBody>
      </p:sp>
    </p:spTree>
    <p:extLst>
      <p:ext uri="{BB962C8B-B14F-4D97-AF65-F5344CB8AC3E}">
        <p14:creationId xmlns:p14="http://schemas.microsoft.com/office/powerpoint/2010/main" val="3589185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14</a:t>
            </a:fld>
            <a:endParaRPr lang="en-GB"/>
          </a:p>
        </p:txBody>
      </p:sp>
    </p:spTree>
    <p:extLst>
      <p:ext uri="{BB962C8B-B14F-4D97-AF65-F5344CB8AC3E}">
        <p14:creationId xmlns:p14="http://schemas.microsoft.com/office/powerpoint/2010/main" val="2270622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lvl="0"/>
            <a:r>
              <a:rPr lang="ro-RO" sz="1200">
                <a:latin typeface="Times New Roman" pitchFamily="18"/>
              </a:rPr>
              <a:t>Prezentatorul va fi adesea unul dintre instructori</a:t>
            </a:r>
          </a:p>
          <a:p>
            <a:pPr lvl="0"/>
            <a:endParaRPr lang="nl-NL" sz="1200" dirty="0">
              <a:latin typeface="Times New Roman" pitchFamily="18"/>
            </a:endParaRPr>
          </a:p>
          <a:p>
            <a:pPr lvl="0"/>
            <a:r>
              <a:rPr lang="ro-RO" sz="1200">
                <a:latin typeface="Times New Roman" pitchFamily="18"/>
              </a:rPr>
              <a:t>În cazul în care mai rămâne timp pentru discuții: </a:t>
            </a:r>
          </a:p>
          <a:p>
            <a:pPr lvl="0"/>
            <a:r>
              <a:rPr lang="ro-RO"/>
              <a:t>Întrebări:</a:t>
            </a:r>
          </a:p>
          <a:p>
            <a:pPr marL="914400" lvl="1" indent="-457200">
              <a:lnSpc>
                <a:spcPct val="80000"/>
              </a:lnSpc>
              <a:buAutoNum type="arabicPeriod"/>
            </a:pPr>
            <a:r>
              <a:rPr lang="ro-RO"/>
              <a:t>Care sunt asemănările cu rezultatele din sectorul dvs.?</a:t>
            </a:r>
          </a:p>
          <a:p>
            <a:pPr marL="914400" lvl="1" indent="-457200">
              <a:lnSpc>
                <a:spcPct val="80000"/>
              </a:lnSpc>
              <a:buAutoNum type="arabicPeriod"/>
            </a:pPr>
            <a:r>
              <a:rPr lang="ro-RO"/>
              <a:t>Care sunt diferențele?</a:t>
            </a:r>
          </a:p>
          <a:p>
            <a:pPr marL="914400" lvl="1" indent="-457200">
              <a:lnSpc>
                <a:spcPct val="80000"/>
              </a:lnSpc>
              <a:buAutoNum type="arabicPeriod"/>
            </a:pPr>
            <a:r>
              <a:rPr lang="ro-RO"/>
              <a:t>Ce ridică întrebări? / Ce iese în evidență?</a:t>
            </a:r>
          </a:p>
          <a:p>
            <a:pPr lvl="0"/>
            <a:endParaRPr lang="nl-NL"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15</a:t>
            </a:fld>
            <a:endParaRPr lang="en-GB"/>
          </a:p>
        </p:txBody>
      </p:sp>
    </p:spTree>
    <p:extLst>
      <p:ext uri="{BB962C8B-B14F-4D97-AF65-F5344CB8AC3E}">
        <p14:creationId xmlns:p14="http://schemas.microsoft.com/office/powerpoint/2010/main" val="16501907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16</a:t>
            </a:fld>
            <a:endParaRPr lang="en-GB"/>
          </a:p>
        </p:txBody>
      </p:sp>
    </p:spTree>
    <p:extLst>
      <p:ext uri="{BB962C8B-B14F-4D97-AF65-F5344CB8AC3E}">
        <p14:creationId xmlns:p14="http://schemas.microsoft.com/office/powerpoint/2010/main" val="17949729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r>
              <a:rPr lang="ro-RO"/>
              <a:t>„Să lucrăm împreună pentru a preveni și pentru a reduce utilizarea antimicrobienelor”. </a:t>
            </a:r>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3</a:t>
            </a:fld>
            <a:endParaRPr lang="en-GB"/>
          </a:p>
        </p:txBody>
      </p:sp>
    </p:spTree>
    <p:extLst>
      <p:ext uri="{BB962C8B-B14F-4D97-AF65-F5344CB8AC3E}">
        <p14:creationId xmlns:p14="http://schemas.microsoft.com/office/powerpoint/2010/main" val="20437107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11C34B-D6CC-5236-15B5-4C124EDAF54D}"/>
            </a:ext>
          </a:extLst>
        </p:cNvPr>
        <p:cNvGrpSpPr/>
        <p:nvPr/>
      </p:nvGrpSpPr>
      <p:grpSpPr>
        <a:xfrm>
          <a:off x="0" y="0"/>
          <a:ext cx="0" cy="0"/>
          <a:chOff x="0" y="0"/>
          <a:chExt cx="0" cy="0"/>
        </a:xfrm>
      </p:grpSpPr>
      <p:sp>
        <p:nvSpPr>
          <p:cNvPr id="2" name="Tijdelijke aanduiding voor dia-afbeelding 1">
            <a:extLst>
              <a:ext uri="{FF2B5EF4-FFF2-40B4-BE49-F238E27FC236}">
                <a16:creationId xmlns:a16="http://schemas.microsoft.com/office/drawing/2014/main" id="{C546883F-B027-C6BE-1205-D29677B54C27}"/>
              </a:ext>
            </a:extLst>
          </p:cNvPr>
          <p:cNvSpPr>
            <a:spLocks noGrp="1" noRot="1" noChangeAspect="1"/>
          </p:cNvSpPr>
          <p:nvPr>
            <p:ph type="sldImg"/>
          </p:nvPr>
        </p:nvSpPr>
        <p:spPr>
          <a:xfrm>
            <a:off x="685800" y="1143000"/>
            <a:ext cx="5486400" cy="3086100"/>
          </a:xfrm>
        </p:spPr>
      </p:sp>
      <p:sp>
        <p:nvSpPr>
          <p:cNvPr id="3" name="Tijdelijke aanduiding voor notities 2">
            <a:extLst>
              <a:ext uri="{FF2B5EF4-FFF2-40B4-BE49-F238E27FC236}">
                <a16:creationId xmlns:a16="http://schemas.microsoft.com/office/drawing/2014/main" id="{C94593F2-3FBB-CD52-93F8-A935C857F9BB}"/>
              </a:ext>
            </a:extLst>
          </p:cNvPr>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a:t>https://www.youtube.com/watch?v=jFuQqwBmN8A</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dirty="0"/>
          </a:p>
        </p:txBody>
      </p:sp>
      <p:sp>
        <p:nvSpPr>
          <p:cNvPr id="4" name="Tijdelijke aanduiding voor dianummer 3">
            <a:extLst>
              <a:ext uri="{FF2B5EF4-FFF2-40B4-BE49-F238E27FC236}">
                <a16:creationId xmlns:a16="http://schemas.microsoft.com/office/drawing/2014/main" id="{113241B7-6F09-4102-D041-82C124F38C24}"/>
              </a:ext>
            </a:extLst>
          </p:cNvPr>
          <p:cNvSpPr>
            <a:spLocks noGrp="1"/>
          </p:cNvSpPr>
          <p:nvPr>
            <p:ph type="sldNum" sz="quarter" idx="5"/>
          </p:nvPr>
        </p:nvSpPr>
        <p:spPr/>
        <p:txBody>
          <a:bodyPr/>
          <a:lstStyle/>
          <a:p>
            <a:pPr lvl="0"/>
            <a:fld id="{AA016919-EE97-4E26-8DE6-0B6C389CDE61}" type="slidenum">
              <a:rPr lang="nl-NL" smtClean="0"/>
              <a:t>4</a:t>
            </a:fld>
            <a:endParaRPr lang="nl-NL"/>
          </a:p>
        </p:txBody>
      </p:sp>
    </p:spTree>
    <p:extLst>
      <p:ext uri="{BB962C8B-B14F-4D97-AF65-F5344CB8AC3E}">
        <p14:creationId xmlns:p14="http://schemas.microsoft.com/office/powerpoint/2010/main" val="191025282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a:xfrm>
            <a:off x="685800" y="1143000"/>
            <a:ext cx="5486400" cy="3086100"/>
          </a:xfrm>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a:hlinkClick r:id="rId3"/>
              </a:rPr>
              <a:t>Folosirea unui plan cu mai mulți actori într-o exploatație de capre (youtube.com)</a:t>
            </a:r>
          </a:p>
          <a:p>
            <a:pPr marL="0" marR="0" lvl="0" indent="0" algn="l" defTabSz="914400" rtl="0" eaLnBrk="1" fontAlgn="auto" latinLnBrk="0" hangingPunct="1">
              <a:lnSpc>
                <a:spcPct val="100000"/>
              </a:lnSpc>
              <a:spcBef>
                <a:spcPts val="0"/>
              </a:spcBef>
              <a:spcAft>
                <a:spcPts val="0"/>
              </a:spcAft>
              <a:buClrTx/>
              <a:buSzTx/>
              <a:buFontTx/>
              <a:buNone/>
              <a:tabLst/>
              <a:defRPr/>
            </a:pPr>
            <a:r>
              <a:rPr lang="ro-RO" b="1" i="1">
                <a:latin typeface="Times New Roman" pitchFamily="18"/>
              </a:rPr>
              <a:t>Raționament</a:t>
            </a:r>
            <a:r>
              <a:rPr lang="ro-RO" i="1">
                <a:latin typeface="Times New Roman" pitchFamily="18"/>
              </a:rPr>
              <a:t>: O relație puternică și bine stabilită între fermieri și medicii veterinari constituie piatra de temelie pentru implementarea măsurilor eficiente la nivel de exploatație pentru prevenirea și reducerea utilizării antimicrobienelor. Prin urmare, este crucial să se identifice domenii-cheie comune în care aceștia pot colabora pentru a stimula încrederea între medicii veterinari și fermieri. Atunci când ambele grupuri sunt capabile să identifice problemele și soluțiile se va stabili o bază solidă pentru îmbunătățire. </a:t>
            </a:r>
          </a:p>
          <a:p>
            <a:endParaRPr lang="nl-NL" dirty="0"/>
          </a:p>
        </p:txBody>
      </p:sp>
      <p:sp>
        <p:nvSpPr>
          <p:cNvPr id="4" name="Tijdelijke aanduiding voor dianummer 3"/>
          <p:cNvSpPr>
            <a:spLocks noGrp="1"/>
          </p:cNvSpPr>
          <p:nvPr>
            <p:ph type="sldNum" sz="quarter" idx="5"/>
          </p:nvPr>
        </p:nvSpPr>
        <p:spPr/>
        <p:txBody>
          <a:bodyPr/>
          <a:lstStyle/>
          <a:p>
            <a:pPr lvl="0"/>
            <a:fld id="{AA016919-EE97-4E26-8DE6-0B6C389CDE61}" type="slidenum">
              <a:rPr lang="nl-NL" smtClean="0"/>
              <a:t>5</a:t>
            </a:fld>
            <a:endParaRPr lang="nl-NL"/>
          </a:p>
        </p:txBody>
      </p:sp>
    </p:spTree>
    <p:extLst>
      <p:ext uri="{BB962C8B-B14F-4D97-AF65-F5344CB8AC3E}">
        <p14:creationId xmlns:p14="http://schemas.microsoft.com/office/powerpoint/2010/main" val="2682218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r>
              <a:rPr lang="ro-RO"/>
              <a:t>Activitatea va consta în acordarea unor puncte de acțiune la nivel de exploatație, măsuri care sunt valoroase personal atât pentru fermieri, cât și pentru medicii veterinari.</a:t>
            </a:r>
          </a:p>
          <a:p>
            <a:pPr algn="l"/>
            <a:endParaRPr lang="en-GB" dirty="0">
              <a:sym typeface="Wingdings" panose="05000000000000000000" pitchFamily="2" charset="2"/>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o-RO"/>
              <a:t>În alte țări: </a:t>
            </a:r>
            <a:r>
              <a:rPr lang="ro-RO">
                <a:solidFill>
                  <a:srgbClr val="FF0000"/>
                </a:solidFill>
              </a:rPr>
              <a:t>Fermierii și medicii veterinari în grupuri separate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o-RO" sz="1200" i="1">
                <a:latin typeface="Times New Roman" pitchFamily="18"/>
              </a:rPr>
              <a:t>Scopul exercițiului este de a identifica diferite provocări și oportunități observate în domeniu care influențează implementarea celor mai bune practici și reducerea ulterioară a utilizării medicamentelor antimicrobiene (UMA), cum ar fi condițiile de creștere a animalelor, situația privind bolile, biosecuritatea, controalele privind sănătatea animalelor, testarea diagnostică, prescrierea și utilizarea de antimicrobiene, etc. Constatările acestui GE1 vor servi ca bază pentru GE2a și GE2b. </a:t>
            </a:r>
          </a:p>
        </p:txBody>
      </p:sp>
      <p:sp>
        <p:nvSpPr>
          <p:cNvPr id="4" name="Marcador de número de diapositiva 3"/>
          <p:cNvSpPr>
            <a:spLocks noGrp="1"/>
          </p:cNvSpPr>
          <p:nvPr>
            <p:ph type="sldNum" sz="quarter" idx="5"/>
          </p:nvPr>
        </p:nvSpPr>
        <p:spPr/>
        <p:txBody>
          <a:bodyPr/>
          <a:lstStyle/>
          <a:p>
            <a:fld id="{3BF68CBC-6CFC-428F-8CC1-256870B442D5}" type="slidenum">
              <a:rPr lang="en-GB" smtClean="0"/>
              <a:t>6</a:t>
            </a:fld>
            <a:endParaRPr lang="en-GB"/>
          </a:p>
        </p:txBody>
      </p:sp>
    </p:spTree>
    <p:extLst>
      <p:ext uri="{BB962C8B-B14F-4D97-AF65-F5344CB8AC3E}">
        <p14:creationId xmlns:p14="http://schemas.microsoft.com/office/powerpoint/2010/main" val="22472195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algn="l"/>
            <a:endParaRPr lang="en-GB" b="0" dirty="0"/>
          </a:p>
        </p:txBody>
      </p:sp>
      <p:sp>
        <p:nvSpPr>
          <p:cNvPr id="4" name="Marcador de número de diapositiva 3"/>
          <p:cNvSpPr>
            <a:spLocks noGrp="1"/>
          </p:cNvSpPr>
          <p:nvPr>
            <p:ph type="sldNum" sz="quarter" idx="5"/>
          </p:nvPr>
        </p:nvSpPr>
        <p:spPr/>
        <p:txBody>
          <a:bodyPr/>
          <a:lstStyle/>
          <a:p>
            <a:fld id="{3BF68CBC-6CFC-428F-8CC1-256870B442D5}" type="slidenum">
              <a:rPr lang="en-GB" smtClean="0"/>
              <a:t>7</a:t>
            </a:fld>
            <a:endParaRPr lang="en-GB"/>
          </a:p>
        </p:txBody>
      </p:sp>
    </p:spTree>
    <p:extLst>
      <p:ext uri="{BB962C8B-B14F-4D97-AF65-F5344CB8AC3E}">
        <p14:creationId xmlns:p14="http://schemas.microsoft.com/office/powerpoint/2010/main" val="1913742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Times New Roman" pitchFamily="18"/>
              </a:rPr>
              <a:t>Note for Malta: groups will be mixed of f</a:t>
            </a:r>
            <a:r>
              <a:rPr lang="nl-NL" kern="0" dirty="0">
                <a:solidFill>
                  <a:srgbClr val="FF0000"/>
                </a:solidFill>
              </a:rPr>
              <a:t>armers and veterinarians, considering the reduced number of veterinarians.</a:t>
            </a:r>
          </a:p>
          <a:p>
            <a:pPr marL="0" marR="0" lvl="0" indent="0" algn="l" defTabSz="914400" rtl="0" eaLnBrk="1" fontAlgn="auto" latinLnBrk="0" hangingPunct="1">
              <a:lnSpc>
                <a:spcPct val="100000"/>
              </a:lnSpc>
              <a:spcBef>
                <a:spcPts val="0"/>
              </a:spcBef>
              <a:spcAft>
                <a:spcPts val="0"/>
              </a:spcAft>
              <a:buClrTx/>
              <a:buSzTx/>
              <a:buFontTx/>
              <a:buNone/>
              <a:tabLst/>
              <a:defRPr/>
            </a:pPr>
            <a:r>
              <a:rPr lang="nl-NL" kern="0" dirty="0">
                <a:solidFill>
                  <a:srgbClr val="FF0000"/>
                </a:solidFill>
              </a:rPr>
              <a:t>In other countries, groups will be separated.</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nl-NL" dirty="0"/>
              <a:t>For the group facilitators in Malta: give farmers 1 colour of post-its, and vets another colour. Ask in the last 10 minutes to the farmers (and the vets) to ‘change hats’: will they answer the questions differently? Now, give to the farmers the post-it colours of the vets, and to the vets the post-it colours of the farmers.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i="1" dirty="0">
                <a:latin typeface="Times New Roman" pitchFamily="18"/>
              </a:rPr>
              <a:t>The aim of the exercise is to identify different challenges and opportunities observed in the field that impact the implementation of best practices and further reduction of AMU, such as husbandry conditions, disease situation, biosecurity, animal health visits, diagnostic testing, prescription and use of antimicrobials, etc. The findings of this GE1 will serve as a basis for GE2a and GE2b. </a:t>
            </a: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r>
              <a:rPr lang="nl-NL" sz="2800" kern="0" dirty="0">
                <a:solidFill>
                  <a:sysClr val="windowText" lastClr="000000"/>
                </a:solidFill>
                <a:latin typeface="EC Square Sans Pro" panose="020B0506040000020004" pitchFamily="34" charset="0"/>
                <a:cs typeface="Arial" panose="020B0604020202020204" pitchFamily="34" charset="0"/>
              </a:rPr>
              <a:t>(small ruminants – poultry – swine – bovine)</a:t>
            </a:r>
          </a:p>
          <a:p>
            <a:pPr marL="742127" lvl="1" indent="-285750">
              <a:buFont typeface="Arial" panose="020B0604020202020204" pitchFamily="34" charset="0"/>
              <a:buChar char="•"/>
            </a:pPr>
            <a:r>
              <a:rPr lang="nl-NL" sz="2800" kern="0" dirty="0">
                <a:solidFill>
                  <a:sysClr val="windowText" lastClr="000000"/>
                </a:solidFill>
                <a:latin typeface="EC Square Sans Pro" panose="020B0506040000020004" pitchFamily="34" charset="0"/>
                <a:cs typeface="Arial" panose="020B0604020202020204" pitchFamily="34" charset="0"/>
              </a:rPr>
              <a:t>Small ruminants group will be subdivided into 2 groups</a:t>
            </a:r>
          </a:p>
          <a:p>
            <a:pPr marL="742127" lvl="1" indent="-285750">
              <a:buFont typeface="Arial" panose="020B0604020202020204" pitchFamily="34" charset="0"/>
              <a:buChar char="•"/>
            </a:pPr>
            <a:r>
              <a:rPr lang="nl-NL" sz="2800" kern="0" dirty="0">
                <a:solidFill>
                  <a:sysClr val="windowText" lastClr="000000"/>
                </a:solidFill>
                <a:latin typeface="EC Square Sans Pro" panose="020B0506040000020004" pitchFamily="34" charset="0"/>
                <a:cs typeface="Arial" panose="020B0604020202020204" pitchFamily="34" charset="0"/>
              </a:rPr>
              <a:t>Other participants of species (rabbits, land animals, aquaculture) are placed into the groups where they can most relate to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8</a:t>
            </a:fld>
            <a:endParaRPr lang="en-GB"/>
          </a:p>
        </p:txBody>
      </p:sp>
    </p:spTree>
    <p:extLst>
      <p:ext uri="{BB962C8B-B14F-4D97-AF65-F5344CB8AC3E}">
        <p14:creationId xmlns:p14="http://schemas.microsoft.com/office/powerpoint/2010/main" val="25482357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a:xfrm>
            <a:off x="901779" y="5849695"/>
            <a:ext cx="5496560" cy="4800177"/>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o-RO"/>
              <a:t>În alte țări: </a:t>
            </a:r>
            <a:r>
              <a:rPr lang="ro-RO">
                <a:solidFill>
                  <a:srgbClr val="FF0000"/>
                </a:solidFill>
              </a:rPr>
              <a:t>Fermierii și medicii veterinari în grupuri separate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o-RO" sz="1200" i="1">
                <a:latin typeface="Times New Roman" pitchFamily="18"/>
              </a:rPr>
              <a:t>Scopul exercițiului este de a identifica diferite provocări și oportunități observate în domeniu care influențează implementarea celor mai bune practici și reducerea ulterioară a utilizării medicamentelor antimicrobiene (UMA), cum ar fi condițiile de creștere a animalelor, situația privind bolile, biosecuritatea, controalele privind sănătatea animalelor, testarea diagnostică, prescrierea și utilizarea de antimicrobiene, etc. Constatările acestui GE1 vor servi ca bază pentru GE2a și GE2b. </a:t>
            </a:r>
            <a:r>
              <a:rPr lang="ro-RO" sz="1200">
                <a:latin typeface="Times New Roman" pitchFamily="18"/>
              </a:rPr>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nl-NL" kern="0"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latin typeface="Times New Roman" pitchFamily="18"/>
            </a:endParaRPr>
          </a:p>
        </p:txBody>
      </p:sp>
      <p:sp>
        <p:nvSpPr>
          <p:cNvPr id="4" name="Marcador de número de diapositiva 3"/>
          <p:cNvSpPr>
            <a:spLocks noGrp="1"/>
          </p:cNvSpPr>
          <p:nvPr>
            <p:ph type="sldNum" sz="quarter" idx="5"/>
          </p:nvPr>
        </p:nvSpPr>
        <p:spPr/>
        <p:txBody>
          <a:bodyPr/>
          <a:lstStyle/>
          <a:p>
            <a:fld id="{3BF68CBC-6CFC-428F-8CC1-256870B442D5}" type="slidenum">
              <a:rPr lang="en-GB" smtClean="0"/>
              <a:t>9</a:t>
            </a:fld>
            <a:endParaRPr lang="en-GB"/>
          </a:p>
        </p:txBody>
      </p:sp>
    </p:spTree>
    <p:extLst>
      <p:ext uri="{BB962C8B-B14F-4D97-AF65-F5344CB8AC3E}">
        <p14:creationId xmlns:p14="http://schemas.microsoft.com/office/powerpoint/2010/main" val="3297873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a:xfrm>
            <a:off x="685800" y="1143000"/>
            <a:ext cx="5486400" cy="3086100"/>
          </a:xfrm>
        </p:spPr>
      </p:sp>
      <p:sp>
        <p:nvSpPr>
          <p:cNvPr id="3" name="Marcador de notas 2"/>
          <p:cNvSpPr>
            <a:spLocks noGrp="1"/>
          </p:cNvSpPr>
          <p:nvPr>
            <p:ph type="body" idx="1"/>
          </p:nvPr>
        </p:nvSpPr>
        <p:spPr/>
        <p:txBody>
          <a:bodyPr/>
          <a:lstStyle/>
          <a:p>
            <a:endParaRPr lang="en-GB" dirty="0"/>
          </a:p>
        </p:txBody>
      </p:sp>
      <p:sp>
        <p:nvSpPr>
          <p:cNvPr id="4" name="Marcador de número de diapositiva 3"/>
          <p:cNvSpPr>
            <a:spLocks noGrp="1"/>
          </p:cNvSpPr>
          <p:nvPr>
            <p:ph type="sldNum" sz="quarter" idx="5"/>
          </p:nvPr>
        </p:nvSpPr>
        <p:spPr/>
        <p:txBody>
          <a:bodyPr/>
          <a:lstStyle/>
          <a:p>
            <a:pPr lvl="0"/>
            <a:fld id="{AA016919-EE97-4E26-8DE6-0B6C389CDE61}" type="slidenum">
              <a:rPr lang="en-GB" smtClean="0"/>
              <a:t>10</a:t>
            </a:fld>
            <a:endParaRPr lang="en-GB"/>
          </a:p>
        </p:txBody>
      </p:sp>
    </p:spTree>
    <p:extLst>
      <p:ext uri="{BB962C8B-B14F-4D97-AF65-F5344CB8AC3E}">
        <p14:creationId xmlns:p14="http://schemas.microsoft.com/office/powerpoint/2010/main" val="3671928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17.png"/><Relationship Id="rId2" Type="http://schemas.openxmlformats.org/officeDocument/2006/relationships/image" Target="../media/image12.png"/><Relationship Id="rId1" Type="http://schemas.openxmlformats.org/officeDocument/2006/relationships/slideMaster" Target="../slideMasters/slideMaster1.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Layouts/_rels/slideLayout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cid:image004.jpg@01D9F6A4.3DC88080" TargetMode="External"/><Relationship Id="rId2" Type="http://schemas.openxmlformats.org/officeDocument/2006/relationships/image" Target="../media/image1.png"/><Relationship Id="rId1" Type="http://schemas.openxmlformats.org/officeDocument/2006/relationships/slideMaster" Target="../slideMasters/slideMaster2.xml"/><Relationship Id="rId6" Type="http://schemas.openxmlformats.org/officeDocument/2006/relationships/image" Target="../media/image5.png"/><Relationship Id="rId11" Type="http://schemas.openxmlformats.org/officeDocument/2006/relationships/image" Target="../media/image10.jpe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8" Type="http://schemas.openxmlformats.org/officeDocument/2006/relationships/image" Target="../media/image25.png"/><Relationship Id="rId3" Type="http://schemas.openxmlformats.org/officeDocument/2006/relationships/image" Target="../media/image21.png"/><Relationship Id="rId7" Type="http://schemas.openxmlformats.org/officeDocument/2006/relationships/image" Target="../media/image24.png"/><Relationship Id="rId12" Type="http://schemas.openxmlformats.org/officeDocument/2006/relationships/image" Target="../media/image29.pn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23.png"/><Relationship Id="rId11" Type="http://schemas.openxmlformats.org/officeDocument/2006/relationships/image" Target="../media/image28.png"/><Relationship Id="rId5" Type="http://schemas.openxmlformats.org/officeDocument/2006/relationships/image" Target="cid:image004.jpg@01D9F6A4.3DC88080" TargetMode="External"/><Relationship Id="rId10" Type="http://schemas.openxmlformats.org/officeDocument/2006/relationships/image" Target="../media/image27.png"/><Relationship Id="rId4" Type="http://schemas.openxmlformats.org/officeDocument/2006/relationships/image" Target="../media/image22.jpeg"/><Relationship Id="rId9" Type="http://schemas.openxmlformats.org/officeDocument/2006/relationships/image" Target="../media/image26.png"/></Relationships>
</file>

<file path=ppt/slideLayouts/_rels/slideLayout17.xml.rels><?xml version="1.0" encoding="UTF-8" standalone="yes"?>
<Relationships xmlns="http://schemas.openxmlformats.org/package/2006/relationships"><Relationship Id="rId8" Type="http://schemas.openxmlformats.org/officeDocument/2006/relationships/image" Target="../media/image33.png"/><Relationship Id="rId13" Type="http://schemas.openxmlformats.org/officeDocument/2006/relationships/image" Target="cid:image004.jpg@01D9F6A4.3DC88080" TargetMode="External"/><Relationship Id="rId3" Type="http://schemas.openxmlformats.org/officeDocument/2006/relationships/image" Target="../media/image1.png"/><Relationship Id="rId7" Type="http://schemas.openxmlformats.org/officeDocument/2006/relationships/image" Target="../media/image32.png"/><Relationship Id="rId12" Type="http://schemas.openxmlformats.org/officeDocument/2006/relationships/image" Target="../media/image36.jpeg"/><Relationship Id="rId2" Type="http://schemas.openxmlformats.org/officeDocument/2006/relationships/image" Target="../media/image20.jpeg"/><Relationship Id="rId1" Type="http://schemas.openxmlformats.org/officeDocument/2006/relationships/slideMaster" Target="../slideMasters/slideMaster2.xml"/><Relationship Id="rId6" Type="http://schemas.openxmlformats.org/officeDocument/2006/relationships/image" Target="../media/image31.png"/><Relationship Id="rId11" Type="http://schemas.openxmlformats.org/officeDocument/2006/relationships/image" Target="../media/image9.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png"/><Relationship Id="rId9" Type="http://schemas.openxmlformats.org/officeDocument/2006/relationships/image" Target="../media/image34.png"/></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8" Type="http://schemas.openxmlformats.org/officeDocument/2006/relationships/image" Target="../media/image42.png"/><Relationship Id="rId3" Type="http://schemas.openxmlformats.org/officeDocument/2006/relationships/image" Target="../media/image37.png"/><Relationship Id="rId7" Type="http://schemas.openxmlformats.org/officeDocument/2006/relationships/image" Target="../media/image41.png"/><Relationship Id="rId2" Type="http://schemas.openxmlformats.org/officeDocument/2006/relationships/image" Target="../media/image12.png"/><Relationship Id="rId1" Type="http://schemas.openxmlformats.org/officeDocument/2006/relationships/slideMaster" Target="../slideMasters/slideMaster2.xml"/><Relationship Id="rId6" Type="http://schemas.openxmlformats.org/officeDocument/2006/relationships/image" Target="../media/image40.png"/><Relationship Id="rId5" Type="http://schemas.openxmlformats.org/officeDocument/2006/relationships/image" Target="../media/image39.png"/><Relationship Id="rId4" Type="http://schemas.openxmlformats.org/officeDocument/2006/relationships/image" Target="../media/image38.png"/><Relationship Id="rId9" Type="http://schemas.openxmlformats.org/officeDocument/2006/relationships/image" Target="../media/image43.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image" Target="../media/image12.png"/><Relationship Id="rId1" Type="http://schemas.openxmlformats.org/officeDocument/2006/relationships/slideMaster" Target="../slideMasters/slideMaster2.xml"/><Relationship Id="rId5" Type="http://schemas.openxmlformats.org/officeDocument/2006/relationships/image" Target="../media/image46.png"/><Relationship Id="rId4" Type="http://schemas.openxmlformats.org/officeDocument/2006/relationships/image" Target="../media/image45.png"/></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7.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48.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51.png"/><Relationship Id="rId2" Type="http://schemas.openxmlformats.org/officeDocument/2006/relationships/image" Target="../media/image50.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49.png"/><Relationship Id="rId2" Type="http://schemas.openxmlformats.org/officeDocument/2006/relationships/image" Target="../media/image52.jpe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55.jpeg"/><Relationship Id="rId3" Type="http://schemas.openxmlformats.org/officeDocument/2006/relationships/image" Target="../media/image2.png"/><Relationship Id="rId7" Type="http://schemas.openxmlformats.org/officeDocument/2006/relationships/image" Target="../media/image7.png"/><Relationship Id="rId12" Type="http://schemas.openxmlformats.org/officeDocument/2006/relationships/image" Target="../media/image54.png"/><Relationship Id="rId17" Type="http://schemas.openxmlformats.org/officeDocument/2006/relationships/hyperlink" Target="http://www.amrfvtraining.eu/" TargetMode="External"/><Relationship Id="rId2" Type="http://schemas.openxmlformats.org/officeDocument/2006/relationships/image" Target="../media/image1.png"/><Relationship Id="rId16"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6.png"/><Relationship Id="rId11" Type="http://schemas.openxmlformats.org/officeDocument/2006/relationships/image" Target="cid:image004.jpg@01D9F6A4.3DC88080" TargetMode="External"/><Relationship Id="rId5" Type="http://schemas.openxmlformats.org/officeDocument/2006/relationships/image" Target="../media/image5.png"/><Relationship Id="rId15" Type="http://schemas.openxmlformats.org/officeDocument/2006/relationships/image" Target="../media/image57.png"/><Relationship Id="rId10" Type="http://schemas.openxmlformats.org/officeDocument/2006/relationships/image" Target="../media/image53.jpeg"/><Relationship Id="rId4" Type="http://schemas.openxmlformats.org/officeDocument/2006/relationships/image" Target="../media/image3.png"/><Relationship Id="rId9" Type="http://schemas.openxmlformats.org/officeDocument/2006/relationships/image" Target="../media/image9.png"/><Relationship Id="rId14" Type="http://schemas.openxmlformats.org/officeDocument/2006/relationships/image" Target="../media/image56.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F15F09F-AA40-BD89-C500-C06134BB41C3}"/>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nl-NL"/>
              <a:t>Klik om stijl te bewerken</a:t>
            </a:r>
          </a:p>
        </p:txBody>
      </p:sp>
      <p:sp>
        <p:nvSpPr>
          <p:cNvPr id="3" name="Ondertitel 2">
            <a:extLst>
              <a:ext uri="{FF2B5EF4-FFF2-40B4-BE49-F238E27FC236}">
                <a16:creationId xmlns:a16="http://schemas.microsoft.com/office/drawing/2014/main" id="{8BCA8883-88A4-5A75-E02E-885240A47E35}"/>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nl-NL"/>
              <a:t>Klikken om de ondertitelstijl van het model te bewerken</a:t>
            </a:r>
          </a:p>
        </p:txBody>
      </p:sp>
      <p:sp>
        <p:nvSpPr>
          <p:cNvPr id="4" name="Tijdelijke aanduiding voor datum 3">
            <a:extLst>
              <a:ext uri="{FF2B5EF4-FFF2-40B4-BE49-F238E27FC236}">
                <a16:creationId xmlns:a16="http://schemas.microsoft.com/office/drawing/2014/main" id="{1D0E4486-EFAE-3CD8-8C05-084F1CB79FDA}"/>
              </a:ext>
            </a:extLst>
          </p:cNvPr>
          <p:cNvSpPr txBox="1">
            <a:spLocks noGrp="1"/>
          </p:cNvSpPr>
          <p:nvPr>
            <p:ph type="dt" sz="half" idx="7"/>
          </p:nvPr>
        </p:nvSpPr>
        <p:spPr/>
        <p:txBody>
          <a:bodyPr/>
          <a:lstStyle>
            <a:lvl1pPr>
              <a:defRPr/>
            </a:lvl1pPr>
          </a:lstStyle>
          <a:p>
            <a:pPr lvl="0"/>
            <a:fld id="{CB5DDC6A-A971-45B8-880B-FF68F5D3244B}" type="datetime1">
              <a:rPr lang="nl-NL"/>
              <a:pPr lvl="0"/>
              <a:t>7-5-2024</a:t>
            </a:fld>
            <a:endParaRPr lang="nl-NL"/>
          </a:p>
        </p:txBody>
      </p:sp>
      <p:sp>
        <p:nvSpPr>
          <p:cNvPr id="5" name="Tijdelijke aanduiding voor voettekst 4">
            <a:extLst>
              <a:ext uri="{FF2B5EF4-FFF2-40B4-BE49-F238E27FC236}">
                <a16:creationId xmlns:a16="http://schemas.microsoft.com/office/drawing/2014/main" id="{2B4CA3E3-90F6-5909-452C-D225BE537D5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3625756E-A838-34C5-84AF-2136E1CCDE7B}"/>
              </a:ext>
            </a:extLst>
          </p:cNvPr>
          <p:cNvSpPr txBox="1">
            <a:spLocks noGrp="1"/>
          </p:cNvSpPr>
          <p:nvPr>
            <p:ph type="sldNum" sz="quarter" idx="8"/>
          </p:nvPr>
        </p:nvSpPr>
        <p:spPr/>
        <p:txBody>
          <a:bodyPr/>
          <a:lstStyle>
            <a:lvl1pPr>
              <a:defRPr/>
            </a:lvl1pPr>
          </a:lstStyle>
          <a:p>
            <a:pPr lvl="0"/>
            <a:fld id="{2503BA4A-8DE1-4E5A-8820-07ACD70FF6C9}" type="slidenum">
              <a:t>‹#›</a:t>
            </a:fld>
            <a:endParaRPr lang="nl-NL"/>
          </a:p>
        </p:txBody>
      </p:sp>
    </p:spTree>
    <p:extLst>
      <p:ext uri="{BB962C8B-B14F-4D97-AF65-F5344CB8AC3E}">
        <p14:creationId xmlns:p14="http://schemas.microsoft.com/office/powerpoint/2010/main" val="47562587"/>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186349B-A905-8C4F-F686-B1D9EA27F16D}"/>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29F858D4-07FF-6687-A346-16754D59998A}"/>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EBE0A26-267C-4A74-EBC9-FECC82332374}"/>
              </a:ext>
            </a:extLst>
          </p:cNvPr>
          <p:cNvSpPr txBox="1">
            <a:spLocks noGrp="1"/>
          </p:cNvSpPr>
          <p:nvPr>
            <p:ph type="dt" sz="half" idx="7"/>
          </p:nvPr>
        </p:nvSpPr>
        <p:spPr/>
        <p:txBody>
          <a:bodyPr/>
          <a:lstStyle>
            <a:lvl1pPr>
              <a:defRPr/>
            </a:lvl1pPr>
          </a:lstStyle>
          <a:p>
            <a:pPr lvl="0"/>
            <a:fld id="{0BAB61EF-C6DD-4F32-B64C-2CA43B06222E}" type="datetime1">
              <a:rPr lang="nl-NL"/>
              <a:pPr lvl="0"/>
              <a:t>7-5-2024</a:t>
            </a:fld>
            <a:endParaRPr lang="nl-NL"/>
          </a:p>
        </p:txBody>
      </p:sp>
      <p:sp>
        <p:nvSpPr>
          <p:cNvPr id="5" name="Tijdelijke aanduiding voor voettekst 4">
            <a:extLst>
              <a:ext uri="{FF2B5EF4-FFF2-40B4-BE49-F238E27FC236}">
                <a16:creationId xmlns:a16="http://schemas.microsoft.com/office/drawing/2014/main" id="{0BAFF5BB-6E43-D579-5383-11F46D2F4057}"/>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C4F94CD8-F8C0-B820-B4B5-2107A3EA2FA9}"/>
              </a:ext>
            </a:extLst>
          </p:cNvPr>
          <p:cNvSpPr txBox="1">
            <a:spLocks noGrp="1"/>
          </p:cNvSpPr>
          <p:nvPr>
            <p:ph type="sldNum" sz="quarter" idx="8"/>
          </p:nvPr>
        </p:nvSpPr>
        <p:spPr/>
        <p:txBody>
          <a:bodyPr/>
          <a:lstStyle>
            <a:lvl1pPr>
              <a:defRPr/>
            </a:lvl1pPr>
          </a:lstStyle>
          <a:p>
            <a:pPr lvl="0"/>
            <a:fld id="{642548F0-9132-4CA9-8F00-D6D5504F388A}" type="slidenum">
              <a:t>‹#›</a:t>
            </a:fld>
            <a:endParaRPr lang="nl-NL"/>
          </a:p>
        </p:txBody>
      </p:sp>
    </p:spTree>
    <p:extLst>
      <p:ext uri="{BB962C8B-B14F-4D97-AF65-F5344CB8AC3E}">
        <p14:creationId xmlns:p14="http://schemas.microsoft.com/office/powerpoint/2010/main" val="1465361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DD056AEB-0114-DA71-F075-8D7A8A6BD28A}"/>
              </a:ext>
            </a:extLst>
          </p:cNvPr>
          <p:cNvSpPr txBox="1">
            <a:spLocks noGrp="1"/>
          </p:cNvSpPr>
          <p:nvPr>
            <p:ph type="title" orient="vert"/>
          </p:nvPr>
        </p:nvSpPr>
        <p:spPr>
          <a:xfrm>
            <a:off x="8724903" y="365129"/>
            <a:ext cx="2628899" cy="5811834"/>
          </a:xfrm>
        </p:spPr>
        <p:txBody>
          <a:bodyPr vert="eaVert"/>
          <a:lstStyle>
            <a:lvl1pPr>
              <a:defRPr/>
            </a:lvl1pPr>
          </a:lstStyle>
          <a:p>
            <a:pPr lvl="0"/>
            <a:r>
              <a:rPr lang="nl-NL"/>
              <a:t>Klik om stijl te bewerken</a:t>
            </a:r>
          </a:p>
        </p:txBody>
      </p:sp>
      <p:sp>
        <p:nvSpPr>
          <p:cNvPr id="3" name="Tijdelijke aanduiding voor verticale tekst 2">
            <a:extLst>
              <a:ext uri="{FF2B5EF4-FFF2-40B4-BE49-F238E27FC236}">
                <a16:creationId xmlns:a16="http://schemas.microsoft.com/office/drawing/2014/main" id="{BD3721DB-8177-3B7B-FC60-91698FB7F772}"/>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8660635-5B93-B1BD-628E-68BA050DBC3C}"/>
              </a:ext>
            </a:extLst>
          </p:cNvPr>
          <p:cNvSpPr txBox="1">
            <a:spLocks noGrp="1"/>
          </p:cNvSpPr>
          <p:nvPr>
            <p:ph type="dt" sz="half" idx="7"/>
          </p:nvPr>
        </p:nvSpPr>
        <p:spPr/>
        <p:txBody>
          <a:bodyPr/>
          <a:lstStyle>
            <a:lvl1pPr>
              <a:defRPr/>
            </a:lvl1pPr>
          </a:lstStyle>
          <a:p>
            <a:pPr lvl="0"/>
            <a:fld id="{293B71DF-262E-4F88-84A7-0EE96719D2D1}" type="datetime1">
              <a:rPr lang="nl-NL"/>
              <a:pPr lvl="0"/>
              <a:t>7-5-2024</a:t>
            </a:fld>
            <a:endParaRPr lang="nl-NL"/>
          </a:p>
        </p:txBody>
      </p:sp>
      <p:sp>
        <p:nvSpPr>
          <p:cNvPr id="5" name="Tijdelijke aanduiding voor voettekst 4">
            <a:extLst>
              <a:ext uri="{FF2B5EF4-FFF2-40B4-BE49-F238E27FC236}">
                <a16:creationId xmlns:a16="http://schemas.microsoft.com/office/drawing/2014/main" id="{19F1127B-B032-4175-1C59-E32F765F4899}"/>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0A38EEEA-1715-7F35-BC25-6A0FF0D22BA8}"/>
              </a:ext>
            </a:extLst>
          </p:cNvPr>
          <p:cNvSpPr txBox="1">
            <a:spLocks noGrp="1"/>
          </p:cNvSpPr>
          <p:nvPr>
            <p:ph type="sldNum" sz="quarter" idx="8"/>
          </p:nvPr>
        </p:nvSpPr>
        <p:spPr/>
        <p:txBody>
          <a:bodyPr/>
          <a:lstStyle>
            <a:lvl1pPr>
              <a:defRPr/>
            </a:lvl1pPr>
          </a:lstStyle>
          <a:p>
            <a:pPr lvl="0"/>
            <a:fld id="{FDD3992C-23F6-4F8B-9AF9-ED24129CFCCE}" type="slidenum">
              <a:t>‹#›</a:t>
            </a:fld>
            <a:endParaRPr lang="nl-NL"/>
          </a:p>
        </p:txBody>
      </p:sp>
    </p:spTree>
    <p:extLst>
      <p:ext uri="{BB962C8B-B14F-4D97-AF65-F5344CB8AC3E}">
        <p14:creationId xmlns:p14="http://schemas.microsoft.com/office/powerpoint/2010/main" val="1738753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8591103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40320080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3125317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0"/>
            <a:ext cx="1740296" cy="3462149"/>
          </a:xfrm>
          <a:prstGeom prst="rect">
            <a:avLst/>
          </a:prstGeom>
        </p:spPr>
      </p:pic>
      <p:sp>
        <p:nvSpPr>
          <p:cNvPr id="9" name="object 21">
            <a:extLst>
              <a:ext uri="{FF2B5EF4-FFF2-40B4-BE49-F238E27FC236}">
                <a16:creationId xmlns:a16="http://schemas.microsoft.com/office/drawing/2014/main" id="{E547769E-C798-E733-21F6-6FBFA1D54900}"/>
              </a:ext>
            </a:extLst>
          </p:cNvPr>
          <p:cNvSpPr/>
          <p:nvPr userDrawn="1"/>
        </p:nvSpPr>
        <p:spPr>
          <a:xfrm>
            <a:off x="0" y="5178360"/>
            <a:ext cx="8712200" cy="1674569"/>
          </a:xfrm>
          <a:custGeom>
            <a:avLst/>
            <a:gdLst/>
            <a:ahLst/>
            <a:cxnLst/>
            <a:rect l="l" t="t" r="r" b="b"/>
            <a:pathLst>
              <a:path w="8712200" h="1633220">
                <a:moveTo>
                  <a:pt x="8712200" y="1632800"/>
                </a:moveTo>
                <a:lnTo>
                  <a:pt x="0" y="1632800"/>
                </a:lnTo>
                <a:lnTo>
                  <a:pt x="0" y="0"/>
                </a:lnTo>
                <a:lnTo>
                  <a:pt x="8712200" y="0"/>
                </a:lnTo>
                <a:lnTo>
                  <a:pt x="8712200" y="1632800"/>
                </a:lnTo>
                <a:close/>
              </a:path>
            </a:pathLst>
          </a:custGeom>
          <a:solidFill>
            <a:srgbClr val="ECEBEB"/>
          </a:solidFill>
        </p:spPr>
        <p:txBody>
          <a:bodyPr wrap="square" lIns="0" tIns="0" rIns="0" bIns="0" rtlCol="0"/>
          <a:lstStyle/>
          <a:p>
            <a:endParaRPr sz="1797"/>
          </a:p>
        </p:txBody>
      </p:sp>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5" name="Rectángulo 14">
            <a:extLst>
              <a:ext uri="{FF2B5EF4-FFF2-40B4-BE49-F238E27FC236}">
                <a16:creationId xmlns:a16="http://schemas.microsoft.com/office/drawing/2014/main" id="{A9CF4B79-D988-D340-D3EB-0BF9D9F52272}"/>
              </a:ext>
            </a:extLst>
          </p:cNvPr>
          <p:cNvSpPr/>
          <p:nvPr userDrawn="1"/>
        </p:nvSpPr>
        <p:spPr>
          <a:xfrm>
            <a:off x="5225099" y="1724488"/>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8" name="Rectángulo 17">
            <a:extLst>
              <a:ext uri="{FF2B5EF4-FFF2-40B4-BE49-F238E27FC236}">
                <a16:creationId xmlns:a16="http://schemas.microsoft.com/office/drawing/2014/main" id="{FF8E1E59-A00D-A8DD-3D7E-F74445859AA3}"/>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5" y="1724488"/>
            <a:ext cx="1746000" cy="1742773"/>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5502165" y="2057951"/>
            <a:ext cx="1105152" cy="1179185"/>
          </a:xfrm>
          <a:prstGeom prst="rect">
            <a:avLst/>
          </a:prstGeom>
        </p:spPr>
      </p:pic>
      <p:pic>
        <p:nvPicPr>
          <p:cNvPr id="27" name="Imagen 26" descr="Un dibujo de un animal&#10;&#10;Descripción generada automáticamente con confianza baja">
            <a:extLst>
              <a:ext uri="{FF2B5EF4-FFF2-40B4-BE49-F238E27FC236}">
                <a16:creationId xmlns:a16="http://schemas.microsoft.com/office/drawing/2014/main" id="{27DBD291-B2BD-7D5A-4D91-2972E5717124}"/>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10857163" y="2210102"/>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10">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5" name="Marcador de texto 34">
            <a:extLst>
              <a:ext uri="{FF2B5EF4-FFF2-40B4-BE49-F238E27FC236}">
                <a16:creationId xmlns:a16="http://schemas.microsoft.com/office/drawing/2014/main" id="{07E29EFD-C0C4-495B-1ABB-1ABCDF39870D}"/>
              </a:ext>
            </a:extLst>
          </p:cNvPr>
          <p:cNvSpPr>
            <a:spLocks noGrp="1"/>
          </p:cNvSpPr>
          <p:nvPr>
            <p:ph type="body" sz="quarter" idx="10" hasCustomPrompt="1"/>
          </p:nvPr>
        </p:nvSpPr>
        <p:spPr>
          <a:xfrm>
            <a:off x="381000" y="5576087"/>
            <a:ext cx="7874000" cy="780187"/>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6" name="Marcador de texto 34">
            <a:extLst>
              <a:ext uri="{FF2B5EF4-FFF2-40B4-BE49-F238E27FC236}">
                <a16:creationId xmlns:a16="http://schemas.microsoft.com/office/drawing/2014/main" id="{53BDFECB-4DA6-72A4-8ABD-2FC20B988984}"/>
              </a:ext>
            </a:extLst>
          </p:cNvPr>
          <p:cNvSpPr>
            <a:spLocks noGrp="1"/>
          </p:cNvSpPr>
          <p:nvPr>
            <p:ph type="body" sz="quarter" idx="11" hasCustomPrompt="1"/>
          </p:nvPr>
        </p:nvSpPr>
        <p:spPr>
          <a:xfrm>
            <a:off x="381000" y="6390909"/>
            <a:ext cx="2971800" cy="370394"/>
          </a:xfrm>
          <a:prstGeom prst="rect">
            <a:avLst/>
          </a:prstGeom>
        </p:spPr>
        <p:txBody>
          <a:bodyPr/>
          <a:lstStyle>
            <a:lvl1pPr>
              <a:defRPr sz="1597">
                <a:solidFill>
                  <a:schemeClr val="tx1"/>
                </a:solidFill>
                <a:latin typeface="Arial" panose="020B0604020202020204" pitchFamily="34" charset="0"/>
                <a:cs typeface="Arial" panose="020B0604020202020204" pitchFamily="34" charset="0"/>
              </a:defRPr>
            </a:lvl1pPr>
          </a:lstStyle>
          <a:p>
            <a:pPr lvl="0"/>
            <a:r>
              <a:rPr lang="es-ES" dirty="0"/>
              <a:t>Date</a:t>
            </a:r>
          </a:p>
        </p:txBody>
      </p:sp>
      <p:pic>
        <p:nvPicPr>
          <p:cNvPr id="34" name="Imagen 33" descr="Interfaz de usuario gráfica&#10;&#10;Descripción generada automáticamente">
            <a:extLst>
              <a:ext uri="{FF2B5EF4-FFF2-40B4-BE49-F238E27FC236}">
                <a16:creationId xmlns:a16="http://schemas.microsoft.com/office/drawing/2014/main" id="{582D17B3-5A6C-42CA-853B-4103A0708918}"/>
              </a:ext>
            </a:extLst>
          </p:cNvPr>
          <p:cNvPicPr/>
          <p:nvPr userDrawn="1"/>
        </p:nvPicPr>
        <p:blipFill>
          <a:blip r:embed="rId11" r:link="rId12" cstate="email">
            <a:extLst>
              <a:ext uri="{28A0092B-C50C-407E-A947-70E740481C1C}">
                <a14:useLocalDpi xmlns:a14="http://schemas.microsoft.com/office/drawing/2010/main"/>
              </a:ext>
            </a:extLst>
          </a:blip>
          <a:srcRect/>
          <a:stretch>
            <a:fillRect/>
          </a:stretch>
        </p:blipFill>
        <p:spPr bwMode="auto">
          <a:xfrm>
            <a:off x="8991600" y="5595101"/>
            <a:ext cx="3022600" cy="795807"/>
          </a:xfrm>
          <a:prstGeom prst="rect">
            <a:avLst/>
          </a:prstGeom>
          <a:noFill/>
          <a:ln>
            <a:noFill/>
          </a:ln>
        </p:spPr>
      </p:pic>
    </p:spTree>
    <p:extLst>
      <p:ext uri="{BB962C8B-B14F-4D97-AF65-F5344CB8AC3E}">
        <p14:creationId xmlns:p14="http://schemas.microsoft.com/office/powerpoint/2010/main" val="1365897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2" y="0"/>
            <a:ext cx="6142017" cy="601501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21366" y="140364"/>
            <a:ext cx="2149620" cy="952593"/>
          </a:xfrm>
          <a:prstGeom prst="rect">
            <a:avLst/>
          </a:prstGeom>
        </p:spPr>
      </p:pic>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p:nvPr>
        </p:nvSpPr>
        <p:spPr>
          <a:xfrm>
            <a:off x="6132925" y="5510044"/>
            <a:ext cx="4495800" cy="323256"/>
          </a:xfrm>
          <a:prstGeom prst="rect">
            <a:avLst/>
          </a:prstGeom>
        </p:spPr>
        <p:txBody>
          <a:bodyPr/>
          <a:lstStyle>
            <a:lvl1pPr>
              <a:defRPr sz="1397">
                <a:solidFill>
                  <a:srgbClr val="003399"/>
                </a:solidFill>
                <a:latin typeface="Arial" panose="020B0604020202020204" pitchFamily="34" charset="0"/>
                <a:cs typeface="Arial" panose="020B0604020202020204" pitchFamily="34" charset="0"/>
              </a:defRPr>
            </a:lvl1pPr>
          </a:lstStyle>
          <a:p>
            <a:pPr lvl="0"/>
            <a:endParaRPr lang="es-ES" dirty="0"/>
          </a:p>
        </p:txBody>
      </p:sp>
      <p:sp>
        <p:nvSpPr>
          <p:cNvPr id="5" name="CuadroTexto 4">
            <a:extLst>
              <a:ext uri="{FF2B5EF4-FFF2-40B4-BE49-F238E27FC236}">
                <a16:creationId xmlns:a16="http://schemas.microsoft.com/office/drawing/2014/main" id="{CBC18AA7-8C1D-4C1C-B629-AA10E16721CA}"/>
              </a:ext>
            </a:extLst>
          </p:cNvPr>
          <p:cNvSpPr txBox="1"/>
          <p:nvPr userDrawn="1"/>
        </p:nvSpPr>
        <p:spPr>
          <a:xfrm>
            <a:off x="6147014" y="3761977"/>
            <a:ext cx="6044986" cy="1474597"/>
          </a:xfrm>
          <a:prstGeom prst="rect">
            <a:avLst/>
          </a:prstGeom>
          <a:noFill/>
        </p:spPr>
        <p:txBody>
          <a:bodyPr wrap="square" rtlCol="0">
            <a:spAutoFit/>
          </a:bodyPr>
          <a:lstStyle/>
          <a:p>
            <a:pPr algn="l"/>
            <a:r>
              <a:rPr lang="en-GB" sz="2396" noProof="0" dirty="0">
                <a:solidFill>
                  <a:srgbClr val="003399"/>
                </a:solidFill>
                <a:latin typeface="EC Square Sans Pro" panose="020B0506040000020004" pitchFamily="34" charset="0"/>
              </a:rPr>
              <a:t>Hands-on Training for Farmers and Veterinarians: New measures to fight antimicrobial resistance</a:t>
            </a:r>
          </a:p>
          <a:p>
            <a:endParaRPr lang="es-ES" sz="1797" dirty="0"/>
          </a:p>
        </p:txBody>
      </p:sp>
      <p:sp>
        <p:nvSpPr>
          <p:cNvPr id="49" name="Forma libre: forma 48">
            <a:extLst>
              <a:ext uri="{FF2B5EF4-FFF2-40B4-BE49-F238E27FC236}">
                <a16:creationId xmlns:a16="http://schemas.microsoft.com/office/drawing/2014/main" id="{99B70937-9FCE-4E40-9DC7-4643157CE967}"/>
              </a:ext>
            </a:extLst>
          </p:cNvPr>
          <p:cNvSpPr/>
          <p:nvPr userDrawn="1"/>
        </p:nvSpPr>
        <p:spPr>
          <a:xfrm>
            <a:off x="11117114" y="37"/>
            <a:ext cx="596428" cy="1092920"/>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50" name="Forma libre: forma 49">
            <a:extLst>
              <a:ext uri="{FF2B5EF4-FFF2-40B4-BE49-F238E27FC236}">
                <a16:creationId xmlns:a16="http://schemas.microsoft.com/office/drawing/2014/main" id="{BC2C4231-8099-45D5-A8F4-A94E560FC273}"/>
              </a:ext>
            </a:extLst>
          </p:cNvPr>
          <p:cNvSpPr/>
          <p:nvPr userDrawn="1"/>
        </p:nvSpPr>
        <p:spPr>
          <a:xfrm>
            <a:off x="11691449" y="1"/>
            <a:ext cx="546569" cy="1092806"/>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51" name="Imagen 50" descr="Interfaz de usuario gráfica&#10;&#10;Descripción generada automáticamente">
            <a:extLst>
              <a:ext uri="{FF2B5EF4-FFF2-40B4-BE49-F238E27FC236}">
                <a16:creationId xmlns:a16="http://schemas.microsoft.com/office/drawing/2014/main" id="{1007B104-92BA-4BA5-A656-DA433D20A54C}"/>
              </a:ext>
            </a:extLst>
          </p:cNvPr>
          <p:cNvPicPr/>
          <p:nvPr userDrawn="1"/>
        </p:nvPicPr>
        <p:blipFill>
          <a:blip r:embed="rId4" r:link="rId5" cstate="email">
            <a:extLst>
              <a:ext uri="{28A0092B-C50C-407E-A947-70E740481C1C}">
                <a14:useLocalDpi xmlns:a14="http://schemas.microsoft.com/office/drawing/2010/main"/>
              </a:ext>
            </a:extLst>
          </a:blip>
          <a:srcRect/>
          <a:stretch>
            <a:fillRect/>
          </a:stretch>
        </p:blipFill>
        <p:spPr bwMode="auto">
          <a:xfrm>
            <a:off x="9829801" y="6152351"/>
            <a:ext cx="2338705" cy="576782"/>
          </a:xfrm>
          <a:prstGeom prst="rect">
            <a:avLst/>
          </a:prstGeom>
          <a:noFill/>
          <a:ln>
            <a:noFill/>
          </a:ln>
        </p:spPr>
      </p:pic>
      <p:pic>
        <p:nvPicPr>
          <p:cNvPr id="52" name="Imagen 51">
            <a:extLst>
              <a:ext uri="{FF2B5EF4-FFF2-40B4-BE49-F238E27FC236}">
                <a16:creationId xmlns:a16="http://schemas.microsoft.com/office/drawing/2014/main" id="{D0623596-029B-4771-9426-C8E363EAA4D6}"/>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128522" y="6201127"/>
            <a:ext cx="471757" cy="497947"/>
          </a:xfrm>
          <a:prstGeom prst="rect">
            <a:avLst/>
          </a:prstGeom>
        </p:spPr>
      </p:pic>
      <p:pic>
        <p:nvPicPr>
          <p:cNvPr id="53" name="Imagen 52">
            <a:extLst>
              <a:ext uri="{FF2B5EF4-FFF2-40B4-BE49-F238E27FC236}">
                <a16:creationId xmlns:a16="http://schemas.microsoft.com/office/drawing/2014/main" id="{3BB0B30D-01E9-4A41-88D1-70C8118CB0F3}"/>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7376219" y="6271487"/>
            <a:ext cx="347040" cy="427586"/>
          </a:xfrm>
          <a:prstGeom prst="rect">
            <a:avLst/>
          </a:prstGeom>
        </p:spPr>
      </p:pic>
      <p:pic>
        <p:nvPicPr>
          <p:cNvPr id="54" name="Imagen 53">
            <a:extLst>
              <a:ext uri="{FF2B5EF4-FFF2-40B4-BE49-F238E27FC236}">
                <a16:creationId xmlns:a16="http://schemas.microsoft.com/office/drawing/2014/main" id="{68A7E0D9-EDEA-4FCF-A76C-ED2C5DD3E804}"/>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7851974" y="6401386"/>
            <a:ext cx="444645" cy="297687"/>
          </a:xfrm>
          <a:prstGeom prst="rect">
            <a:avLst/>
          </a:prstGeom>
        </p:spPr>
      </p:pic>
      <p:pic>
        <p:nvPicPr>
          <p:cNvPr id="55" name="Imagen 54">
            <a:extLst>
              <a:ext uri="{FF2B5EF4-FFF2-40B4-BE49-F238E27FC236}">
                <a16:creationId xmlns:a16="http://schemas.microsoft.com/office/drawing/2014/main" id="{CA02A5FD-DBD4-4C48-8334-C26BA224D2A8}"/>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6493141" y="6415863"/>
            <a:ext cx="300184" cy="283211"/>
          </a:xfrm>
          <a:prstGeom prst="rect">
            <a:avLst/>
          </a:prstGeom>
        </p:spPr>
      </p:pic>
      <p:pic>
        <p:nvPicPr>
          <p:cNvPr id="56" name="Imagen 55">
            <a:extLst>
              <a:ext uri="{FF2B5EF4-FFF2-40B4-BE49-F238E27FC236}">
                <a16:creationId xmlns:a16="http://schemas.microsoft.com/office/drawing/2014/main" id="{EAAA8FFC-E26C-4A95-A0EA-8FA61291F3D4}"/>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6922039" y="6357334"/>
            <a:ext cx="325466" cy="341740"/>
          </a:xfrm>
          <a:prstGeom prst="rect">
            <a:avLst/>
          </a:prstGeom>
        </p:spPr>
      </p:pic>
      <p:pic>
        <p:nvPicPr>
          <p:cNvPr id="57" name="Imagen 56">
            <a:extLst>
              <a:ext uri="{FF2B5EF4-FFF2-40B4-BE49-F238E27FC236}">
                <a16:creationId xmlns:a16="http://schemas.microsoft.com/office/drawing/2014/main" id="{034038C9-3152-4362-9043-8EE045E00000}"/>
              </a:ext>
            </a:extLst>
          </p:cNvPr>
          <p:cNvPicPr>
            <a:picLocks noChangeAspect="1"/>
          </p:cNvPicPr>
          <p:nvPr userDrawn="1"/>
        </p:nvPicPr>
        <p:blipFill>
          <a:blip r:embed="rId11" cstate="email">
            <a:extLst>
              <a:ext uri="{28A0092B-C50C-407E-A947-70E740481C1C}">
                <a14:useLocalDpi xmlns:a14="http://schemas.microsoft.com/office/drawing/2010/main"/>
              </a:ext>
            </a:extLst>
          </a:blip>
          <a:stretch>
            <a:fillRect/>
          </a:stretch>
        </p:blipFill>
        <p:spPr>
          <a:xfrm>
            <a:off x="6156196" y="6480568"/>
            <a:ext cx="208231" cy="218505"/>
          </a:xfrm>
          <a:prstGeom prst="rect">
            <a:avLst/>
          </a:prstGeom>
        </p:spPr>
      </p:pic>
      <p:pic>
        <p:nvPicPr>
          <p:cNvPr id="58" name="Imagen 57">
            <a:extLst>
              <a:ext uri="{FF2B5EF4-FFF2-40B4-BE49-F238E27FC236}">
                <a16:creationId xmlns:a16="http://schemas.microsoft.com/office/drawing/2014/main" id="{10C091FD-F9B0-47C5-9AE9-239540332D44}"/>
              </a:ext>
            </a:extLst>
          </p:cNvPr>
          <p:cNvPicPr>
            <a:picLocks noChangeAspect="1"/>
          </p:cNvPicPr>
          <p:nvPr userDrawn="1"/>
        </p:nvPicPr>
        <p:blipFill>
          <a:blip r:embed="rId12" cstate="email">
            <a:extLst>
              <a:ext uri="{28A0092B-C50C-407E-A947-70E740481C1C}">
                <a14:useLocalDpi xmlns:a14="http://schemas.microsoft.com/office/drawing/2010/main"/>
              </a:ext>
            </a:extLst>
          </a:blip>
          <a:stretch>
            <a:fillRect/>
          </a:stretch>
        </p:blipFill>
        <p:spPr>
          <a:xfrm>
            <a:off x="8425332" y="6288481"/>
            <a:ext cx="574476" cy="410593"/>
          </a:xfrm>
          <a:prstGeom prst="rect">
            <a:avLst/>
          </a:prstGeom>
        </p:spPr>
      </p:pic>
    </p:spTree>
    <p:extLst>
      <p:ext uri="{BB962C8B-B14F-4D97-AF65-F5344CB8AC3E}">
        <p14:creationId xmlns:p14="http://schemas.microsoft.com/office/powerpoint/2010/main" val="320539326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0BE46563-0AF8-D4CE-73C0-03D0CBEB89E0}"/>
              </a:ext>
            </a:extLst>
          </p:cNvPr>
          <p:cNvSpPr/>
          <p:nvPr userDrawn="1"/>
        </p:nvSpPr>
        <p:spPr>
          <a:xfrm>
            <a:off x="6096001" y="0"/>
            <a:ext cx="6093675" cy="4436789"/>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8" name="object 3">
            <a:extLst>
              <a:ext uri="{FF2B5EF4-FFF2-40B4-BE49-F238E27FC236}">
                <a16:creationId xmlns:a16="http://schemas.microsoft.com/office/drawing/2014/main" id="{BA9409D1-A9BD-5F7D-AF9C-32F07DE1ED4B}"/>
              </a:ext>
            </a:extLst>
          </p:cNvPr>
          <p:cNvPicPr/>
          <p:nvPr userDrawn="1"/>
        </p:nvPicPr>
        <p:blipFill>
          <a:blip r:embed="rId2" cstate="email">
            <a:extLst>
              <a:ext uri="{28A0092B-C50C-407E-A947-70E740481C1C}">
                <a14:useLocalDpi xmlns:a14="http://schemas.microsoft.com/office/drawing/2010/main"/>
              </a:ext>
            </a:extLst>
          </a:blip>
          <a:stretch>
            <a:fillRect/>
          </a:stretch>
        </p:blipFill>
        <p:spPr>
          <a:xfrm>
            <a:off x="0" y="0"/>
            <a:ext cx="6096000" cy="6852510"/>
          </a:xfrm>
          <a:prstGeom prst="rect">
            <a:avLst/>
          </a:prstGeom>
        </p:spPr>
      </p:pic>
      <p:sp>
        <p:nvSpPr>
          <p:cNvPr id="9" name="Rectángulo 8">
            <a:extLst>
              <a:ext uri="{FF2B5EF4-FFF2-40B4-BE49-F238E27FC236}">
                <a16:creationId xmlns:a16="http://schemas.microsoft.com/office/drawing/2014/main" id="{3B86B49A-E309-306F-54EA-1E91AEFD27BB}"/>
              </a:ext>
            </a:extLst>
          </p:cNvPr>
          <p:cNvSpPr/>
          <p:nvPr userDrawn="1"/>
        </p:nvSpPr>
        <p:spPr>
          <a:xfrm>
            <a:off x="3657179" y="5623873"/>
            <a:ext cx="1236412" cy="123412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object 12">
            <a:extLst>
              <a:ext uri="{FF2B5EF4-FFF2-40B4-BE49-F238E27FC236}">
                <a16:creationId xmlns:a16="http://schemas.microsoft.com/office/drawing/2014/main" id="{5FE8D229-B039-4150-3CC7-A90C7A82C428}"/>
              </a:ext>
            </a:extLst>
          </p:cNvPr>
          <p:cNvSpPr/>
          <p:nvPr userDrawn="1"/>
        </p:nvSpPr>
        <p:spPr>
          <a:xfrm>
            <a:off x="2428305" y="4430306"/>
            <a:ext cx="1242631"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6BB188"/>
          </a:solidFill>
        </p:spPr>
        <p:txBody>
          <a:bodyPr wrap="square" lIns="0" tIns="0" rIns="0" bIns="0" rtlCol="0"/>
          <a:lstStyle/>
          <a:p>
            <a:endParaRPr sz="1797"/>
          </a:p>
        </p:txBody>
      </p:sp>
      <p:sp>
        <p:nvSpPr>
          <p:cNvPr id="11" name="Rectángulo 10">
            <a:extLst>
              <a:ext uri="{FF2B5EF4-FFF2-40B4-BE49-F238E27FC236}">
                <a16:creationId xmlns:a16="http://schemas.microsoft.com/office/drawing/2014/main" id="{4D247D67-8E2B-31C5-C8A0-D5D6C35C3466}"/>
              </a:ext>
            </a:extLst>
          </p:cNvPr>
          <p:cNvSpPr/>
          <p:nvPr userDrawn="1"/>
        </p:nvSpPr>
        <p:spPr>
          <a:xfrm>
            <a:off x="1212899" y="5623873"/>
            <a:ext cx="1236412" cy="123412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2" name="Rectángulo 11">
            <a:extLst>
              <a:ext uri="{FF2B5EF4-FFF2-40B4-BE49-F238E27FC236}">
                <a16:creationId xmlns:a16="http://schemas.microsoft.com/office/drawing/2014/main" id="{1CD11B8C-5E46-1D50-21DC-A81F63330B4D}"/>
              </a:ext>
            </a:extLst>
          </p:cNvPr>
          <p:cNvSpPr/>
          <p:nvPr userDrawn="1"/>
        </p:nvSpPr>
        <p:spPr>
          <a:xfrm>
            <a:off x="5012862" y="2"/>
            <a:ext cx="1083138" cy="985337"/>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215ECAC5-8F58-7F5F-622B-0B7282FFADD6}"/>
              </a:ext>
            </a:extLst>
          </p:cNvPr>
          <p:cNvSpPr/>
          <p:nvPr userDrawn="1"/>
        </p:nvSpPr>
        <p:spPr>
          <a:xfrm>
            <a:off x="3946062" y="2"/>
            <a:ext cx="1083138" cy="985337"/>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3A8E09E6-072B-3BB2-09B2-2F1D41A6B4AE}"/>
              </a:ext>
            </a:extLst>
          </p:cNvPr>
          <p:cNvSpPr/>
          <p:nvPr userDrawn="1"/>
        </p:nvSpPr>
        <p:spPr>
          <a:xfrm>
            <a:off x="2879262" y="2"/>
            <a:ext cx="1083138" cy="985337"/>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15" name="Imagen 14" descr="Patrón de fondo&#10;&#10;Descripción generada automáticamente">
            <a:extLst>
              <a:ext uri="{FF2B5EF4-FFF2-40B4-BE49-F238E27FC236}">
                <a16:creationId xmlns:a16="http://schemas.microsoft.com/office/drawing/2014/main" id="{D4448343-1AE6-F56C-54AC-92A22E41AFBB}"/>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0" y="4430306"/>
            <a:ext cx="1233122" cy="2427694"/>
          </a:xfrm>
          <a:prstGeom prst="rect">
            <a:avLst/>
          </a:prstGeom>
        </p:spPr>
      </p:pic>
      <p:sp>
        <p:nvSpPr>
          <p:cNvPr id="16" name="object 5">
            <a:extLst>
              <a:ext uri="{FF2B5EF4-FFF2-40B4-BE49-F238E27FC236}">
                <a16:creationId xmlns:a16="http://schemas.microsoft.com/office/drawing/2014/main" id="{8B60C17B-0742-9FC2-AB7E-A06FF6B60618}"/>
              </a:ext>
            </a:extLst>
          </p:cNvPr>
          <p:cNvSpPr/>
          <p:nvPr userDrawn="1"/>
        </p:nvSpPr>
        <p:spPr>
          <a:xfrm>
            <a:off x="4885851" y="4436789"/>
            <a:ext cx="1223010" cy="1210608"/>
          </a:xfrm>
          <a:custGeom>
            <a:avLst/>
            <a:gdLst/>
            <a:ahLst/>
            <a:cxnLst/>
            <a:rect l="l" t="t" r="r" b="b"/>
            <a:pathLst>
              <a:path w="1223010" h="1212850">
                <a:moveTo>
                  <a:pt x="1222997" y="0"/>
                </a:moveTo>
                <a:lnTo>
                  <a:pt x="1212697" y="0"/>
                </a:lnTo>
                <a:lnTo>
                  <a:pt x="1163924" y="962"/>
                </a:lnTo>
                <a:lnTo>
                  <a:pt x="1115639" y="3827"/>
                </a:lnTo>
                <a:lnTo>
                  <a:pt x="1067879" y="8557"/>
                </a:lnTo>
                <a:lnTo>
                  <a:pt x="1020681" y="15116"/>
                </a:lnTo>
                <a:lnTo>
                  <a:pt x="974080" y="23469"/>
                </a:lnTo>
                <a:lnTo>
                  <a:pt x="928112" y="33578"/>
                </a:lnTo>
                <a:lnTo>
                  <a:pt x="882815" y="45407"/>
                </a:lnTo>
                <a:lnTo>
                  <a:pt x="838224" y="58921"/>
                </a:lnTo>
                <a:lnTo>
                  <a:pt x="794375" y="74083"/>
                </a:lnTo>
                <a:lnTo>
                  <a:pt x="751305" y="90857"/>
                </a:lnTo>
                <a:lnTo>
                  <a:pt x="709050" y="109207"/>
                </a:lnTo>
                <a:lnTo>
                  <a:pt x="667646" y="129096"/>
                </a:lnTo>
                <a:lnTo>
                  <a:pt x="627129" y="150488"/>
                </a:lnTo>
                <a:lnTo>
                  <a:pt x="587536" y="173348"/>
                </a:lnTo>
                <a:lnTo>
                  <a:pt x="548902" y="197638"/>
                </a:lnTo>
                <a:lnTo>
                  <a:pt x="511265" y="223322"/>
                </a:lnTo>
                <a:lnTo>
                  <a:pt x="474660" y="250365"/>
                </a:lnTo>
                <a:lnTo>
                  <a:pt x="439123" y="278730"/>
                </a:lnTo>
                <a:lnTo>
                  <a:pt x="404691" y="308380"/>
                </a:lnTo>
                <a:lnTo>
                  <a:pt x="371400" y="339281"/>
                </a:lnTo>
                <a:lnTo>
                  <a:pt x="339286" y="371395"/>
                </a:lnTo>
                <a:lnTo>
                  <a:pt x="308385" y="404686"/>
                </a:lnTo>
                <a:lnTo>
                  <a:pt x="278734" y="439117"/>
                </a:lnTo>
                <a:lnTo>
                  <a:pt x="250369" y="474654"/>
                </a:lnTo>
                <a:lnTo>
                  <a:pt x="223326" y="511259"/>
                </a:lnTo>
                <a:lnTo>
                  <a:pt x="197641" y="548897"/>
                </a:lnTo>
                <a:lnTo>
                  <a:pt x="173350" y="587530"/>
                </a:lnTo>
                <a:lnTo>
                  <a:pt x="150491" y="627123"/>
                </a:lnTo>
                <a:lnTo>
                  <a:pt x="129098" y="667640"/>
                </a:lnTo>
                <a:lnTo>
                  <a:pt x="109209" y="709044"/>
                </a:lnTo>
                <a:lnTo>
                  <a:pt x="90859" y="751300"/>
                </a:lnTo>
                <a:lnTo>
                  <a:pt x="74085" y="794370"/>
                </a:lnTo>
                <a:lnTo>
                  <a:pt x="58923" y="838219"/>
                </a:lnTo>
                <a:lnTo>
                  <a:pt x="45408" y="882811"/>
                </a:lnTo>
                <a:lnTo>
                  <a:pt x="33578" y="928108"/>
                </a:lnTo>
                <a:lnTo>
                  <a:pt x="23469" y="974076"/>
                </a:lnTo>
                <a:lnTo>
                  <a:pt x="15117" y="1020678"/>
                </a:lnTo>
                <a:lnTo>
                  <a:pt x="8557" y="1067877"/>
                </a:lnTo>
                <a:lnTo>
                  <a:pt x="3827" y="1115637"/>
                </a:lnTo>
                <a:lnTo>
                  <a:pt x="962" y="1163923"/>
                </a:lnTo>
                <a:lnTo>
                  <a:pt x="0" y="1212697"/>
                </a:lnTo>
                <a:lnTo>
                  <a:pt x="1222997" y="1212697"/>
                </a:lnTo>
                <a:lnTo>
                  <a:pt x="1222997" y="0"/>
                </a:lnTo>
                <a:close/>
              </a:path>
            </a:pathLst>
          </a:custGeom>
          <a:solidFill>
            <a:srgbClr val="003399"/>
          </a:solidFill>
        </p:spPr>
        <p:txBody>
          <a:bodyPr wrap="square" lIns="0" tIns="0" rIns="0" bIns="0" rtlCol="0"/>
          <a:lstStyle/>
          <a:p>
            <a:endParaRPr sz="1797"/>
          </a:p>
        </p:txBody>
      </p:sp>
      <p:sp>
        <p:nvSpPr>
          <p:cNvPr id="17" name="object 16">
            <a:extLst>
              <a:ext uri="{FF2B5EF4-FFF2-40B4-BE49-F238E27FC236}">
                <a16:creationId xmlns:a16="http://schemas.microsoft.com/office/drawing/2014/main" id="{91098FAB-F165-EE15-2E69-55924EE693FB}"/>
              </a:ext>
            </a:extLst>
          </p:cNvPr>
          <p:cNvSpPr/>
          <p:nvPr userDrawn="1"/>
        </p:nvSpPr>
        <p:spPr>
          <a:xfrm>
            <a:off x="4889500" y="5640280"/>
            <a:ext cx="1221740" cy="1219482"/>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sp>
        <p:nvSpPr>
          <p:cNvPr id="20" name="object 16">
            <a:extLst>
              <a:ext uri="{FF2B5EF4-FFF2-40B4-BE49-F238E27FC236}">
                <a16:creationId xmlns:a16="http://schemas.microsoft.com/office/drawing/2014/main" id="{3387D0DD-C550-57B3-4353-CB37A181170D}"/>
              </a:ext>
            </a:extLst>
          </p:cNvPr>
          <p:cNvSpPr/>
          <p:nvPr userDrawn="1"/>
        </p:nvSpPr>
        <p:spPr>
          <a:xfrm>
            <a:off x="5029200" y="995108"/>
            <a:ext cx="1073624" cy="961351"/>
          </a:xfrm>
          <a:custGeom>
            <a:avLst/>
            <a:gdLst/>
            <a:ahLst/>
            <a:cxnLst/>
            <a:rect l="l" t="t" r="r" b="b"/>
            <a:pathLst>
              <a:path w="1221739" h="1221739">
                <a:moveTo>
                  <a:pt x="1221257" y="0"/>
                </a:moveTo>
                <a:lnTo>
                  <a:pt x="0" y="0"/>
                </a:lnTo>
                <a:lnTo>
                  <a:pt x="0" y="1221257"/>
                </a:lnTo>
                <a:lnTo>
                  <a:pt x="1221257" y="1221257"/>
                </a:lnTo>
                <a:lnTo>
                  <a:pt x="1221257" y="0"/>
                </a:lnTo>
                <a:close/>
              </a:path>
            </a:pathLst>
          </a:custGeom>
          <a:solidFill>
            <a:srgbClr val="003399"/>
          </a:solidFill>
        </p:spPr>
        <p:txBody>
          <a:bodyPr wrap="square" lIns="0" tIns="0" rIns="0" bIns="0" rtlCol="0"/>
          <a:lstStyle/>
          <a:p>
            <a:endParaRPr sz="1797"/>
          </a:p>
        </p:txBody>
      </p:sp>
      <p:grpSp>
        <p:nvGrpSpPr>
          <p:cNvPr id="21" name="Grupo 20">
            <a:extLst>
              <a:ext uri="{FF2B5EF4-FFF2-40B4-BE49-F238E27FC236}">
                <a16:creationId xmlns:a16="http://schemas.microsoft.com/office/drawing/2014/main" id="{72F1D396-F8FA-9C63-E0DC-3CD1D006BAC1}"/>
              </a:ext>
            </a:extLst>
          </p:cNvPr>
          <p:cNvGrpSpPr/>
          <p:nvPr userDrawn="1"/>
        </p:nvGrpSpPr>
        <p:grpSpPr>
          <a:xfrm>
            <a:off x="-6824" y="4417769"/>
            <a:ext cx="1224979" cy="1229623"/>
            <a:chOff x="-6824" y="4376003"/>
            <a:chExt cx="1224979" cy="1231900"/>
          </a:xfrm>
        </p:grpSpPr>
        <p:sp>
          <p:nvSpPr>
            <p:cNvPr id="22" name="object 6">
              <a:extLst>
                <a:ext uri="{FF2B5EF4-FFF2-40B4-BE49-F238E27FC236}">
                  <a16:creationId xmlns:a16="http://schemas.microsoft.com/office/drawing/2014/main" id="{CB32DD6C-C583-2520-AAFF-39D40ED291C8}"/>
                </a:ext>
              </a:extLst>
            </p:cNvPr>
            <p:cNvSpPr/>
            <p:nvPr/>
          </p:nvSpPr>
          <p:spPr>
            <a:xfrm>
              <a:off x="-6824" y="4376003"/>
              <a:ext cx="615950" cy="1231900"/>
            </a:xfrm>
            <a:custGeom>
              <a:avLst/>
              <a:gdLst/>
              <a:ahLst/>
              <a:cxnLst/>
              <a:rect l="l" t="t" r="r" b="b"/>
              <a:pathLst>
                <a:path w="615950" h="1231900">
                  <a:moveTo>
                    <a:pt x="615950" y="0"/>
                  </a:moveTo>
                  <a:lnTo>
                    <a:pt x="567813" y="1853"/>
                  </a:lnTo>
                  <a:lnTo>
                    <a:pt x="520690" y="7321"/>
                  </a:lnTo>
                  <a:lnTo>
                    <a:pt x="474717" y="16267"/>
                  </a:lnTo>
                  <a:lnTo>
                    <a:pt x="430031" y="28554"/>
                  </a:lnTo>
                  <a:lnTo>
                    <a:pt x="386770" y="44046"/>
                  </a:lnTo>
                  <a:lnTo>
                    <a:pt x="345069" y="62605"/>
                  </a:lnTo>
                  <a:lnTo>
                    <a:pt x="305067" y="84094"/>
                  </a:lnTo>
                  <a:lnTo>
                    <a:pt x="266899" y="108377"/>
                  </a:lnTo>
                  <a:lnTo>
                    <a:pt x="230703" y="135316"/>
                  </a:lnTo>
                  <a:lnTo>
                    <a:pt x="196616" y="164775"/>
                  </a:lnTo>
                  <a:lnTo>
                    <a:pt x="164775" y="196616"/>
                  </a:lnTo>
                  <a:lnTo>
                    <a:pt x="135316" y="230703"/>
                  </a:lnTo>
                  <a:lnTo>
                    <a:pt x="108377" y="266899"/>
                  </a:lnTo>
                  <a:lnTo>
                    <a:pt x="84094" y="305067"/>
                  </a:lnTo>
                  <a:lnTo>
                    <a:pt x="62605" y="345069"/>
                  </a:lnTo>
                  <a:lnTo>
                    <a:pt x="44046" y="386770"/>
                  </a:lnTo>
                  <a:lnTo>
                    <a:pt x="28554" y="430031"/>
                  </a:lnTo>
                  <a:lnTo>
                    <a:pt x="16267" y="474717"/>
                  </a:lnTo>
                  <a:lnTo>
                    <a:pt x="7321" y="520690"/>
                  </a:lnTo>
                  <a:lnTo>
                    <a:pt x="1853" y="567813"/>
                  </a:lnTo>
                  <a:lnTo>
                    <a:pt x="0" y="615950"/>
                  </a:lnTo>
                  <a:lnTo>
                    <a:pt x="1853" y="664086"/>
                  </a:lnTo>
                  <a:lnTo>
                    <a:pt x="7321" y="711209"/>
                  </a:lnTo>
                  <a:lnTo>
                    <a:pt x="16267" y="757182"/>
                  </a:lnTo>
                  <a:lnTo>
                    <a:pt x="28554" y="801868"/>
                  </a:lnTo>
                  <a:lnTo>
                    <a:pt x="44046" y="845129"/>
                  </a:lnTo>
                  <a:lnTo>
                    <a:pt x="62605" y="886830"/>
                  </a:lnTo>
                  <a:lnTo>
                    <a:pt x="84094" y="926832"/>
                  </a:lnTo>
                  <a:lnTo>
                    <a:pt x="108377" y="965000"/>
                  </a:lnTo>
                  <a:lnTo>
                    <a:pt x="135316" y="1001196"/>
                  </a:lnTo>
                  <a:lnTo>
                    <a:pt x="164775" y="1035283"/>
                  </a:lnTo>
                  <a:lnTo>
                    <a:pt x="196616" y="1067124"/>
                  </a:lnTo>
                  <a:lnTo>
                    <a:pt x="230703" y="1096583"/>
                  </a:lnTo>
                  <a:lnTo>
                    <a:pt x="266899" y="1123522"/>
                  </a:lnTo>
                  <a:lnTo>
                    <a:pt x="305067" y="1147805"/>
                  </a:lnTo>
                  <a:lnTo>
                    <a:pt x="345069" y="1169294"/>
                  </a:lnTo>
                  <a:lnTo>
                    <a:pt x="386770" y="1187853"/>
                  </a:lnTo>
                  <a:lnTo>
                    <a:pt x="430031" y="1203345"/>
                  </a:lnTo>
                  <a:lnTo>
                    <a:pt x="474717" y="1215632"/>
                  </a:lnTo>
                  <a:lnTo>
                    <a:pt x="520690" y="1224578"/>
                  </a:lnTo>
                  <a:lnTo>
                    <a:pt x="567813" y="1230046"/>
                  </a:lnTo>
                  <a:lnTo>
                    <a:pt x="615950" y="1231900"/>
                  </a:lnTo>
                  <a:lnTo>
                    <a:pt x="615950" y="0"/>
                  </a:lnTo>
                  <a:close/>
                </a:path>
              </a:pathLst>
            </a:custGeom>
            <a:solidFill>
              <a:srgbClr val="2C7470"/>
            </a:solidFill>
          </p:spPr>
          <p:txBody>
            <a:bodyPr wrap="square" lIns="0" tIns="0" rIns="0" bIns="0" rtlCol="0"/>
            <a:lstStyle/>
            <a:p>
              <a:endParaRPr sz="1797"/>
            </a:p>
          </p:txBody>
        </p:sp>
        <p:sp>
          <p:nvSpPr>
            <p:cNvPr id="23" name="Forma libre: forma 22">
              <a:extLst>
                <a:ext uri="{FF2B5EF4-FFF2-40B4-BE49-F238E27FC236}">
                  <a16:creationId xmlns:a16="http://schemas.microsoft.com/office/drawing/2014/main" id="{581D127E-3ED2-80E2-B593-0306FA07AC23}"/>
                </a:ext>
              </a:extLst>
            </p:cNvPr>
            <p:cNvSpPr/>
            <p:nvPr/>
          </p:nvSpPr>
          <p:spPr>
            <a:xfrm>
              <a:off x="609600" y="4381083"/>
              <a:ext cx="608555" cy="1221740"/>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grpSp>
      <p:pic>
        <p:nvPicPr>
          <p:cNvPr id="24" name="Imagen 23" descr="Logotipo&#10;&#10;Descripción generada automáticamente">
            <a:extLst>
              <a:ext uri="{FF2B5EF4-FFF2-40B4-BE49-F238E27FC236}">
                <a16:creationId xmlns:a16="http://schemas.microsoft.com/office/drawing/2014/main" id="{CD3A48FE-86EE-9668-0A0C-95A6EB201771}"/>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383496" y="107852"/>
            <a:ext cx="2223512" cy="985337"/>
          </a:xfrm>
          <a:prstGeom prst="rect">
            <a:avLst/>
          </a:prstGeom>
        </p:spPr>
      </p:pic>
      <p:pic>
        <p:nvPicPr>
          <p:cNvPr id="25" name="Imagen 24" descr="Un dibujo de un animal&#10;&#10;Descripción generada automáticamente con confianza baja">
            <a:extLst>
              <a:ext uri="{FF2B5EF4-FFF2-40B4-BE49-F238E27FC236}">
                <a16:creationId xmlns:a16="http://schemas.microsoft.com/office/drawing/2014/main" id="{376ADDD9-F84C-BEC0-1BFA-10C9201241A4}"/>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3060438" y="158457"/>
            <a:ext cx="658385" cy="702490"/>
          </a:xfrm>
          <a:prstGeom prst="rect">
            <a:avLst/>
          </a:prstGeom>
        </p:spPr>
      </p:pic>
      <p:pic>
        <p:nvPicPr>
          <p:cNvPr id="26" name="Imagen 25" descr="Un dibujo de un animal&#10;&#10;Descripción generada automáticamente con confianza baja">
            <a:extLst>
              <a:ext uri="{FF2B5EF4-FFF2-40B4-BE49-F238E27FC236}">
                <a16:creationId xmlns:a16="http://schemas.microsoft.com/office/drawing/2014/main" id="{E1146FC4-63CA-7E60-F573-701E17416F71}"/>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2875010" y="4737755"/>
            <a:ext cx="490696" cy="604584"/>
          </a:xfrm>
          <a:prstGeom prst="rect">
            <a:avLst/>
          </a:prstGeom>
        </p:spPr>
      </p:pic>
      <p:pic>
        <p:nvPicPr>
          <p:cNvPr id="27" name="Imagen 26" descr="Un dibujo de un perro&#10;&#10;Descripción generada automáticamente con confianza media">
            <a:extLst>
              <a:ext uri="{FF2B5EF4-FFF2-40B4-BE49-F238E27FC236}">
                <a16:creationId xmlns:a16="http://schemas.microsoft.com/office/drawing/2014/main" id="{9215EF1C-A878-5A3F-37E5-F719033B452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4196319" y="337170"/>
            <a:ext cx="612979" cy="423005"/>
          </a:xfrm>
          <a:prstGeom prst="rect">
            <a:avLst/>
          </a:prstGeom>
        </p:spPr>
      </p:pic>
      <p:pic>
        <p:nvPicPr>
          <p:cNvPr id="28" name="Imagen 27" descr="Imagen que contiene dibujo, reloj&#10;&#10;Descripción generada automáticamente">
            <a:extLst>
              <a:ext uri="{FF2B5EF4-FFF2-40B4-BE49-F238E27FC236}">
                <a16:creationId xmlns:a16="http://schemas.microsoft.com/office/drawing/2014/main" id="{55DDD743-CAE6-4771-0A9B-B1F3BBD38C47}"/>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5243434" y="284507"/>
            <a:ext cx="552437" cy="521202"/>
          </a:xfrm>
          <a:prstGeom prst="rect">
            <a:avLst/>
          </a:prstGeom>
        </p:spPr>
      </p:pic>
      <p:pic>
        <p:nvPicPr>
          <p:cNvPr id="29" name="Imagen 28" descr="Dibujo en blanco y negro&#10;&#10;Descripción generada automáticamente con confianza baja">
            <a:extLst>
              <a:ext uri="{FF2B5EF4-FFF2-40B4-BE49-F238E27FC236}">
                <a16:creationId xmlns:a16="http://schemas.microsoft.com/office/drawing/2014/main" id="{ED03888B-AF6E-9876-98EC-66A1AAB79B42}"/>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3976050" y="5940076"/>
            <a:ext cx="590369" cy="619889"/>
          </a:xfrm>
          <a:prstGeom prst="rect">
            <a:avLst/>
          </a:prstGeom>
        </p:spPr>
      </p:pic>
      <p:pic>
        <p:nvPicPr>
          <p:cNvPr id="31" name="Imagen 30" descr="Un dibujo de un animal&#10;&#10;Descripción generada automáticamente con confianza baja">
            <a:extLst>
              <a:ext uri="{FF2B5EF4-FFF2-40B4-BE49-F238E27FC236}">
                <a16:creationId xmlns:a16="http://schemas.microsoft.com/office/drawing/2014/main" id="{C6FA8A68-E321-F480-0EEB-D680C1776B6C}"/>
              </a:ext>
            </a:extLst>
          </p:cNvPr>
          <p:cNvPicPr>
            <a:picLocks noChangeAspect="1"/>
          </p:cNvPicPr>
          <p:nvPr userDrawn="1"/>
        </p:nvPicPr>
        <p:blipFill>
          <a:blip r:embed="rId10" cstate="email">
            <a:extLst>
              <a:ext uri="{28A0092B-C50C-407E-A947-70E740481C1C}">
                <a14:useLocalDpi xmlns:a14="http://schemas.microsoft.com/office/drawing/2010/main"/>
              </a:ext>
            </a:extLst>
          </a:blip>
          <a:stretch>
            <a:fillRect/>
          </a:stretch>
        </p:blipFill>
        <p:spPr>
          <a:xfrm>
            <a:off x="5288431" y="1236250"/>
            <a:ext cx="454410" cy="476829"/>
          </a:xfrm>
          <a:prstGeom prst="rect">
            <a:avLst/>
          </a:prstGeom>
        </p:spPr>
      </p:pic>
      <p:pic>
        <p:nvPicPr>
          <p:cNvPr id="32" name="Imagen 31" descr="Imagen que contiene Texto&#10;&#10;Descripción generada automáticamente">
            <a:extLst>
              <a:ext uri="{FF2B5EF4-FFF2-40B4-BE49-F238E27FC236}">
                <a16:creationId xmlns:a16="http://schemas.microsoft.com/office/drawing/2014/main" id="{491B8AE0-AB3C-E529-4BB5-52CCEEC9424D}"/>
              </a:ext>
            </a:extLst>
          </p:cNvPr>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1454226" y="5940076"/>
            <a:ext cx="825311" cy="600042"/>
          </a:xfrm>
          <a:prstGeom prst="rect">
            <a:avLst/>
          </a:prstGeom>
        </p:spPr>
      </p:pic>
      <p:sp>
        <p:nvSpPr>
          <p:cNvPr id="34" name="Marcador de texto 33">
            <a:extLst>
              <a:ext uri="{FF2B5EF4-FFF2-40B4-BE49-F238E27FC236}">
                <a16:creationId xmlns:a16="http://schemas.microsoft.com/office/drawing/2014/main" id="{DFC5C3F9-259A-36CA-3B03-0D0FA6D957EA}"/>
              </a:ext>
            </a:extLst>
          </p:cNvPr>
          <p:cNvSpPr>
            <a:spLocks noGrp="1"/>
          </p:cNvSpPr>
          <p:nvPr>
            <p:ph type="body" sz="quarter" idx="10" hasCustomPrompt="1"/>
          </p:nvPr>
        </p:nvSpPr>
        <p:spPr>
          <a:xfrm>
            <a:off x="6934200" y="1733115"/>
            <a:ext cx="4495800" cy="1427693"/>
          </a:xfrm>
          <a:prstGeom prst="rect">
            <a:avLst/>
          </a:prstGeom>
        </p:spPr>
        <p:txBody>
          <a:bodyPr/>
          <a:lstStyle>
            <a:lvl1pPr>
              <a:defRPr sz="3194">
                <a:solidFill>
                  <a:srgbClr val="003399"/>
                </a:solidFill>
                <a:latin typeface="EC Square Sans Pro" panose="020B0506040000020004" pitchFamily="34" charset="0"/>
                <a:cs typeface="Arial" panose="020B0604020202020204" pitchFamily="34" charset="0"/>
              </a:defRPr>
            </a:lvl1pPr>
          </a:lstStyle>
          <a:p>
            <a:pPr lvl="0"/>
            <a:r>
              <a:rPr lang="es-ES" dirty="0" err="1"/>
              <a:t>Title</a:t>
            </a:r>
            <a:r>
              <a:rPr lang="es-ES" dirty="0"/>
              <a:t> </a:t>
            </a:r>
            <a:r>
              <a:rPr lang="es-ES" dirty="0" err="1"/>
              <a:t>of</a:t>
            </a:r>
            <a:r>
              <a:rPr lang="es-ES" dirty="0"/>
              <a:t> </a:t>
            </a:r>
            <a:r>
              <a:rPr lang="es-ES" dirty="0" err="1"/>
              <a:t>the</a:t>
            </a:r>
            <a:r>
              <a:rPr lang="es-ES" dirty="0"/>
              <a:t> </a:t>
            </a:r>
            <a:r>
              <a:rPr lang="es-ES" dirty="0" err="1"/>
              <a:t>presentation</a:t>
            </a:r>
            <a:endParaRPr lang="es-ES" dirty="0"/>
          </a:p>
        </p:txBody>
      </p:sp>
      <p:sp>
        <p:nvSpPr>
          <p:cNvPr id="35" name="Marcador de texto 33">
            <a:extLst>
              <a:ext uri="{FF2B5EF4-FFF2-40B4-BE49-F238E27FC236}">
                <a16:creationId xmlns:a16="http://schemas.microsoft.com/office/drawing/2014/main" id="{850E120E-924B-F0F4-3400-13B1861D1B2E}"/>
              </a:ext>
            </a:extLst>
          </p:cNvPr>
          <p:cNvSpPr>
            <a:spLocks noGrp="1"/>
          </p:cNvSpPr>
          <p:nvPr>
            <p:ph type="body" sz="quarter" idx="11" hasCustomPrompt="1"/>
          </p:nvPr>
        </p:nvSpPr>
        <p:spPr>
          <a:xfrm>
            <a:off x="6934200" y="4094513"/>
            <a:ext cx="4495800" cy="323256"/>
          </a:xfrm>
          <a:prstGeom prst="rect">
            <a:avLst/>
          </a:prstGeom>
        </p:spPr>
        <p:txBody>
          <a:bodyPr/>
          <a:lstStyle>
            <a:lvl1pPr>
              <a:defRPr sz="1397">
                <a:solidFill>
                  <a:schemeClr val="tx1"/>
                </a:solidFill>
                <a:latin typeface="EC Square Sans Pro" panose="020B0506040000020004" pitchFamily="34" charset="0"/>
                <a:cs typeface="Arial" panose="020B0604020202020204" pitchFamily="34" charset="0"/>
              </a:defRPr>
            </a:lvl1pPr>
          </a:lstStyle>
          <a:p>
            <a:pPr lvl="0"/>
            <a:r>
              <a:rPr lang="es-ES" dirty="0"/>
              <a:t>Date</a:t>
            </a:r>
          </a:p>
        </p:txBody>
      </p:sp>
      <p:pic>
        <p:nvPicPr>
          <p:cNvPr id="37" name="Imagen 36" descr="Interfaz de usuario gráfica&#10;&#10;Descripción generada automáticamente">
            <a:extLst>
              <a:ext uri="{FF2B5EF4-FFF2-40B4-BE49-F238E27FC236}">
                <a16:creationId xmlns:a16="http://schemas.microsoft.com/office/drawing/2014/main" id="{5505FB79-408A-43F3-9FF6-95F9DFF43961}"/>
              </a:ext>
            </a:extLst>
          </p:cNvPr>
          <p:cNvPicPr/>
          <p:nvPr userDrawn="1"/>
        </p:nvPicPr>
        <p:blipFill>
          <a:blip r:embed="rId12" r:link="rId13" cstate="email">
            <a:extLst>
              <a:ext uri="{28A0092B-C50C-407E-A947-70E740481C1C}">
                <a14:useLocalDpi xmlns:a14="http://schemas.microsoft.com/office/drawing/2010/main"/>
              </a:ext>
            </a:extLst>
          </a:blip>
          <a:srcRect/>
          <a:stretch>
            <a:fillRect/>
          </a:stretch>
        </p:blipFill>
        <p:spPr bwMode="auto">
          <a:xfrm>
            <a:off x="9601201" y="6169903"/>
            <a:ext cx="2567305" cy="559228"/>
          </a:xfrm>
          <a:prstGeom prst="rect">
            <a:avLst/>
          </a:prstGeom>
          <a:noFill/>
          <a:ln>
            <a:noFill/>
          </a:ln>
        </p:spPr>
      </p:pic>
    </p:spTree>
    <p:extLst>
      <p:ext uri="{BB962C8B-B14F-4D97-AF65-F5344CB8AC3E}">
        <p14:creationId xmlns:p14="http://schemas.microsoft.com/office/powerpoint/2010/main" val="6838357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8" name="Rectángulo 7">
            <a:extLst>
              <a:ext uri="{FF2B5EF4-FFF2-40B4-BE49-F238E27FC236}">
                <a16:creationId xmlns:a16="http://schemas.microsoft.com/office/drawing/2014/main" id="{0CA36E8E-0A33-5274-9B20-FA55833A1773}"/>
              </a:ext>
            </a:extLst>
          </p:cNvPr>
          <p:cNvSpPr/>
          <p:nvPr userDrawn="1"/>
        </p:nvSpPr>
        <p:spPr>
          <a:xfrm>
            <a:off x="1" y="1"/>
            <a:ext cx="12190095" cy="1331034"/>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9" name="Rectángulo 8">
            <a:extLst>
              <a:ext uri="{FF2B5EF4-FFF2-40B4-BE49-F238E27FC236}">
                <a16:creationId xmlns:a16="http://schemas.microsoft.com/office/drawing/2014/main" id="{2F22D81F-284A-1E86-CDFC-06EBD9FC61C1}"/>
              </a:ext>
            </a:extLst>
          </p:cNvPr>
          <p:cNvSpPr/>
          <p:nvPr userDrawn="1"/>
        </p:nvSpPr>
        <p:spPr>
          <a:xfrm>
            <a:off x="1" y="1343710"/>
            <a:ext cx="12190095" cy="5501614"/>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0" name="Forma libre: forma 9">
            <a:extLst>
              <a:ext uri="{FF2B5EF4-FFF2-40B4-BE49-F238E27FC236}">
                <a16:creationId xmlns:a16="http://schemas.microsoft.com/office/drawing/2014/main" id="{84A85037-8DE1-0DBD-A171-577658B9F160}"/>
              </a:ext>
            </a:extLst>
          </p:cNvPr>
          <p:cNvSpPr/>
          <p:nvPr userDrawn="1"/>
        </p:nvSpPr>
        <p:spPr>
          <a:xfrm>
            <a:off x="0" y="-1"/>
            <a:ext cx="666750" cy="1331035"/>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11" name="Imagen 10" descr="Patrón de fondo&#10;&#10;Descripción generada automáticamente">
            <a:extLst>
              <a:ext uri="{FF2B5EF4-FFF2-40B4-BE49-F238E27FC236}">
                <a16:creationId xmlns:a16="http://schemas.microsoft.com/office/drawing/2014/main" id="{D010E416-D3B4-FC0D-F665-03FDFBA7F4FB}"/>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10827528" y="-33149"/>
            <a:ext cx="1364472" cy="2625498"/>
          </a:xfrm>
          <a:prstGeom prst="rect">
            <a:avLst/>
          </a:prstGeom>
        </p:spPr>
      </p:pic>
      <p:sp>
        <p:nvSpPr>
          <p:cNvPr id="13" name="Marcador de texto 12">
            <a:extLst>
              <a:ext uri="{FF2B5EF4-FFF2-40B4-BE49-F238E27FC236}">
                <a16:creationId xmlns:a16="http://schemas.microsoft.com/office/drawing/2014/main" id="{F67356BD-4749-0896-0E29-3E10E5E24FB4}"/>
              </a:ext>
            </a:extLst>
          </p:cNvPr>
          <p:cNvSpPr>
            <a:spLocks noGrp="1"/>
          </p:cNvSpPr>
          <p:nvPr>
            <p:ph type="body" sz="quarter" idx="10" hasCustomPrompt="1"/>
          </p:nvPr>
        </p:nvSpPr>
        <p:spPr>
          <a:xfrm>
            <a:off x="762000" y="462693"/>
            <a:ext cx="9677400" cy="608473"/>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a:t>INDEX</a:t>
            </a:r>
          </a:p>
        </p:txBody>
      </p:sp>
      <p:sp>
        <p:nvSpPr>
          <p:cNvPr id="15" name="Marcador de texto 14">
            <a:extLst>
              <a:ext uri="{FF2B5EF4-FFF2-40B4-BE49-F238E27FC236}">
                <a16:creationId xmlns:a16="http://schemas.microsoft.com/office/drawing/2014/main" id="{D7674A61-571D-8459-8B4C-3884F8256E76}"/>
              </a:ext>
            </a:extLst>
          </p:cNvPr>
          <p:cNvSpPr>
            <a:spLocks noGrp="1"/>
          </p:cNvSpPr>
          <p:nvPr>
            <p:ph type="body" sz="quarter" idx="11" hasCustomPrompt="1"/>
          </p:nvPr>
        </p:nvSpPr>
        <p:spPr>
          <a:xfrm>
            <a:off x="762000" y="2002890"/>
            <a:ext cx="9677400" cy="4183253"/>
          </a:xfrm>
          <a:prstGeom prst="rect">
            <a:avLst/>
          </a:prstGeom>
        </p:spPr>
        <p:txBody>
          <a:bodyPr/>
          <a:lstStyle>
            <a:lvl1pPr marL="342283" indent="-342283">
              <a:spcBef>
                <a:spcPts val="998"/>
              </a:spcBef>
              <a:buFont typeface="+mj-lt"/>
              <a:buAutoNum type="arabicPeriod"/>
              <a:defRPr sz="1597">
                <a:solidFill>
                  <a:schemeClr val="bg1"/>
                </a:solidFill>
                <a:latin typeface="Arial" panose="020B0604020202020204" pitchFamily="34" charset="0"/>
                <a:cs typeface="Arial" panose="020B0604020202020204" pitchFamily="34" charset="0"/>
              </a:defRPr>
            </a:lvl1pPr>
          </a:lstStyle>
          <a:p>
            <a:pPr lvl="0"/>
            <a:r>
              <a:rPr lang="es-ES_tradnl" dirty="0"/>
              <a:t>P</a:t>
            </a:r>
            <a:r>
              <a:rPr lang="es-ES" dirty="0"/>
              <a:t>unto 1</a:t>
            </a:r>
          </a:p>
          <a:p>
            <a:pPr lvl="0"/>
            <a:r>
              <a:rPr lang="es-ES" dirty="0"/>
              <a:t>Punto 2</a:t>
            </a:r>
          </a:p>
          <a:p>
            <a:pPr lvl="0"/>
            <a:r>
              <a:rPr lang="es-ES" dirty="0"/>
              <a:t>Punto 3</a:t>
            </a:r>
          </a:p>
          <a:p>
            <a:pPr lvl="0"/>
            <a:r>
              <a:rPr lang="es-ES" dirty="0"/>
              <a:t>Punto 4</a:t>
            </a:r>
          </a:p>
          <a:p>
            <a:pPr lvl="0"/>
            <a:r>
              <a:rPr lang="es-ES" dirty="0"/>
              <a:t>Punto 5</a:t>
            </a:r>
          </a:p>
          <a:p>
            <a:pPr lvl="0"/>
            <a:r>
              <a:rPr lang="es-ES" dirty="0"/>
              <a:t>Punto 6</a:t>
            </a:r>
          </a:p>
          <a:p>
            <a:pPr lvl="0"/>
            <a:r>
              <a:rPr lang="es-ES" dirty="0"/>
              <a:t>Punto 7</a:t>
            </a:r>
          </a:p>
          <a:p>
            <a:pPr lvl="0"/>
            <a:r>
              <a:rPr lang="es-ES" dirty="0"/>
              <a:t>Punto 8</a:t>
            </a:r>
          </a:p>
          <a:p>
            <a:pPr lvl="0"/>
            <a:r>
              <a:rPr lang="es-ES" dirty="0"/>
              <a:t>Punto 9</a:t>
            </a:r>
          </a:p>
          <a:p>
            <a:pPr lvl="0"/>
            <a:r>
              <a:rPr lang="es-ES" dirty="0"/>
              <a:t>Punto 10</a:t>
            </a:r>
          </a:p>
        </p:txBody>
      </p:sp>
    </p:spTree>
    <p:extLst>
      <p:ext uri="{BB962C8B-B14F-4D97-AF65-F5344CB8AC3E}">
        <p14:creationId xmlns:p14="http://schemas.microsoft.com/office/powerpoint/2010/main" val="257164351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686469" y="786424"/>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9462631"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descr="Imagen que contiene Texto&#10;&#10;Descripción generada automáticamente">
            <a:extLst>
              <a:ext uri="{FF2B5EF4-FFF2-40B4-BE49-F238E27FC236}">
                <a16:creationId xmlns:a16="http://schemas.microsoft.com/office/drawing/2014/main" id="{01EFBFAC-F326-45C6-ABF7-4AD0BDCB445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943958" y="126697"/>
            <a:ext cx="562243" cy="408778"/>
          </a:xfrm>
          <a:prstGeom prst="rect">
            <a:avLst/>
          </a:prstGeom>
        </p:spPr>
      </p:pic>
    </p:spTree>
    <p:extLst>
      <p:ext uri="{BB962C8B-B14F-4D97-AF65-F5344CB8AC3E}">
        <p14:creationId xmlns:p14="http://schemas.microsoft.com/office/powerpoint/2010/main" val="34448464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05BFD59-24FF-0A18-955E-B3DB2B76CF26}"/>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A52E3F5-8785-8030-3FD8-E0257D3049DD}"/>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FC58389-BD9D-1BD9-8056-6F3AB53D0DCD}"/>
              </a:ext>
            </a:extLst>
          </p:cNvPr>
          <p:cNvSpPr txBox="1">
            <a:spLocks noGrp="1"/>
          </p:cNvSpPr>
          <p:nvPr>
            <p:ph type="dt" sz="half" idx="7"/>
          </p:nvPr>
        </p:nvSpPr>
        <p:spPr/>
        <p:txBody>
          <a:bodyPr/>
          <a:lstStyle>
            <a:lvl1pPr>
              <a:defRPr/>
            </a:lvl1pPr>
          </a:lstStyle>
          <a:p>
            <a:pPr lvl="0"/>
            <a:fld id="{FF302213-3AF7-4E3B-BFF3-C302076BB46B}" type="datetime1">
              <a:rPr lang="nl-NL"/>
              <a:pPr lvl="0"/>
              <a:t>7-5-2024</a:t>
            </a:fld>
            <a:endParaRPr lang="nl-NL"/>
          </a:p>
        </p:txBody>
      </p:sp>
      <p:sp>
        <p:nvSpPr>
          <p:cNvPr id="5" name="Tijdelijke aanduiding voor voettekst 4">
            <a:extLst>
              <a:ext uri="{FF2B5EF4-FFF2-40B4-BE49-F238E27FC236}">
                <a16:creationId xmlns:a16="http://schemas.microsoft.com/office/drawing/2014/main" id="{83140252-EAA0-367C-B94A-13DC74D60DCB}"/>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FEDD3E4D-739C-D62F-273D-09BFD1E47FFB}"/>
              </a:ext>
            </a:extLst>
          </p:cNvPr>
          <p:cNvSpPr txBox="1">
            <a:spLocks noGrp="1"/>
          </p:cNvSpPr>
          <p:nvPr>
            <p:ph type="sldNum" sz="quarter" idx="8"/>
          </p:nvPr>
        </p:nvSpPr>
        <p:spPr/>
        <p:txBody>
          <a:bodyPr/>
          <a:lstStyle>
            <a:lvl1pPr>
              <a:defRPr/>
            </a:lvl1pPr>
          </a:lstStyle>
          <a:p>
            <a:pPr lvl="0"/>
            <a:fld id="{4A0AF028-E701-4849-A94A-07E42333716A}" type="slidenum">
              <a:t>‹#›</a:t>
            </a:fld>
            <a:endParaRPr lang="nl-NL"/>
          </a:p>
        </p:txBody>
      </p:sp>
    </p:spTree>
    <p:extLst>
      <p:ext uri="{BB962C8B-B14F-4D97-AF65-F5344CB8AC3E}">
        <p14:creationId xmlns:p14="http://schemas.microsoft.com/office/powerpoint/2010/main" val="2502281569"/>
      </p:ext>
    </p:extLst>
  </p:cSld>
  <p:clrMapOvr>
    <a:masterClrMapping/>
  </p:clrMapOvr>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18" name="Imagen 17">
            <a:extLst>
              <a:ext uri="{FF2B5EF4-FFF2-40B4-BE49-F238E27FC236}">
                <a16:creationId xmlns:a16="http://schemas.microsoft.com/office/drawing/2014/main" id="{CF32833A-DE42-477E-8ECB-D31CF466537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45126" y="101900"/>
            <a:ext cx="277784" cy="323266"/>
          </a:xfrm>
          <a:prstGeom prst="rect">
            <a:avLst/>
          </a:prstGeom>
        </p:spPr>
      </p:pic>
      <p:pic>
        <p:nvPicPr>
          <p:cNvPr id="19" name="Imagen 18">
            <a:extLst>
              <a:ext uri="{FF2B5EF4-FFF2-40B4-BE49-F238E27FC236}">
                <a16:creationId xmlns:a16="http://schemas.microsoft.com/office/drawing/2014/main" id="{031C6246-1E84-4ABA-962E-B846279FA4EE}"/>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0417705" y="209002"/>
            <a:ext cx="164961" cy="220720"/>
          </a:xfrm>
          <a:prstGeom prst="rect">
            <a:avLst/>
          </a:prstGeom>
        </p:spPr>
      </p:pic>
      <p:pic>
        <p:nvPicPr>
          <p:cNvPr id="20" name="Imagen 19">
            <a:extLst>
              <a:ext uri="{FF2B5EF4-FFF2-40B4-BE49-F238E27FC236}">
                <a16:creationId xmlns:a16="http://schemas.microsoft.com/office/drawing/2014/main" id="{289277BF-206A-4189-B191-D6B66D4EC1E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0807505" y="243663"/>
            <a:ext cx="247162" cy="186058"/>
          </a:xfrm>
          <a:prstGeom prst="rect">
            <a:avLst/>
          </a:prstGeom>
        </p:spPr>
      </p:pic>
      <p:pic>
        <p:nvPicPr>
          <p:cNvPr id="21" name="Imagen 20">
            <a:extLst>
              <a:ext uri="{FF2B5EF4-FFF2-40B4-BE49-F238E27FC236}">
                <a16:creationId xmlns:a16="http://schemas.microsoft.com/office/drawing/2014/main" id="{C43C3A26-923F-4AA9-8A83-9442CE625445}"/>
              </a:ext>
            </a:extLst>
          </p:cNvPr>
          <p:cNvPicPr>
            <a:picLocks noChangeAspect="1"/>
          </p:cNvPicPr>
          <p:nvPr userDrawn="1"/>
        </p:nvPicPr>
        <p:blipFill>
          <a:blip r:embed="rId6" cstate="email">
            <a:extLst>
              <a:ext uri="{28A0092B-C50C-407E-A947-70E740481C1C}">
                <a14:useLocalDpi xmlns:a14="http://schemas.microsoft.com/office/drawing/2010/main"/>
              </a:ext>
            </a:extLst>
          </a:blip>
          <a:stretch>
            <a:fillRect/>
          </a:stretch>
        </p:blipFill>
        <p:spPr>
          <a:xfrm>
            <a:off x="9549199" y="213589"/>
            <a:ext cx="209412" cy="216132"/>
          </a:xfrm>
          <a:prstGeom prst="rect">
            <a:avLst/>
          </a:prstGeom>
        </p:spPr>
      </p:pic>
      <p:pic>
        <p:nvPicPr>
          <p:cNvPr id="22" name="Imagen 21">
            <a:extLst>
              <a:ext uri="{FF2B5EF4-FFF2-40B4-BE49-F238E27FC236}">
                <a16:creationId xmlns:a16="http://schemas.microsoft.com/office/drawing/2014/main" id="{CDBECE55-D510-45A4-BC30-0396507BFEF0}"/>
              </a:ext>
            </a:extLst>
          </p:cNvPr>
          <p:cNvPicPr>
            <a:picLocks noChangeAspect="1"/>
          </p:cNvPicPr>
          <p:nvPr userDrawn="1"/>
        </p:nvPicPr>
        <p:blipFill>
          <a:blip r:embed="rId7" cstate="email">
            <a:extLst>
              <a:ext uri="{28A0092B-C50C-407E-A947-70E740481C1C}">
                <a14:useLocalDpi xmlns:a14="http://schemas.microsoft.com/office/drawing/2010/main"/>
              </a:ext>
            </a:extLst>
          </a:blip>
          <a:stretch>
            <a:fillRect/>
          </a:stretch>
        </p:blipFill>
        <p:spPr>
          <a:xfrm>
            <a:off x="9983453" y="192854"/>
            <a:ext cx="209411" cy="236868"/>
          </a:xfrm>
          <a:prstGeom prst="rect">
            <a:avLst/>
          </a:prstGeom>
        </p:spPr>
      </p:pic>
      <p:pic>
        <p:nvPicPr>
          <p:cNvPr id="23" name="Imagen 22">
            <a:extLst>
              <a:ext uri="{FF2B5EF4-FFF2-40B4-BE49-F238E27FC236}">
                <a16:creationId xmlns:a16="http://schemas.microsoft.com/office/drawing/2014/main" id="{142D8253-937C-4829-BEC8-A9989C111E6C}"/>
              </a:ext>
            </a:extLst>
          </p:cNvPr>
          <p:cNvPicPr>
            <a:picLocks noChangeAspect="1"/>
          </p:cNvPicPr>
          <p:nvPr userDrawn="1"/>
        </p:nvPicPr>
        <p:blipFill>
          <a:blip r:embed="rId8" cstate="email">
            <a:extLst>
              <a:ext uri="{28A0092B-C50C-407E-A947-70E740481C1C}">
                <a14:useLocalDpi xmlns:a14="http://schemas.microsoft.com/office/drawing/2010/main"/>
              </a:ext>
            </a:extLst>
          </a:blip>
          <a:stretch>
            <a:fillRect/>
          </a:stretch>
        </p:blipFill>
        <p:spPr>
          <a:xfrm>
            <a:off x="9174216" y="255801"/>
            <a:ext cx="150143" cy="173921"/>
          </a:xfrm>
          <a:prstGeom prst="rect">
            <a:avLst/>
          </a:prstGeom>
        </p:spPr>
      </p:pic>
      <p:pic>
        <p:nvPicPr>
          <p:cNvPr id="24" name="Imagen 23">
            <a:extLst>
              <a:ext uri="{FF2B5EF4-FFF2-40B4-BE49-F238E27FC236}">
                <a16:creationId xmlns:a16="http://schemas.microsoft.com/office/drawing/2014/main" id="{B4F3FD2C-58EA-4684-A79C-DBB58F2D302E}"/>
              </a:ext>
            </a:extLst>
          </p:cNvPr>
          <p:cNvPicPr>
            <a:picLocks noChangeAspect="1"/>
          </p:cNvPicPr>
          <p:nvPr userDrawn="1"/>
        </p:nvPicPr>
        <p:blipFill>
          <a:blip r:embed="rId9" cstate="email">
            <a:extLst>
              <a:ext uri="{28A0092B-C50C-407E-A947-70E740481C1C}">
                <a14:useLocalDpi xmlns:a14="http://schemas.microsoft.com/office/drawing/2010/main"/>
              </a:ext>
            </a:extLst>
          </a:blip>
          <a:stretch>
            <a:fillRect/>
          </a:stretch>
        </p:blipFill>
        <p:spPr>
          <a:xfrm>
            <a:off x="11279509" y="191428"/>
            <a:ext cx="300983" cy="238293"/>
          </a:xfrm>
          <a:prstGeom prst="rect">
            <a:avLst/>
          </a:prstGeom>
        </p:spPr>
      </p:pic>
    </p:spTree>
    <p:extLst>
      <p:ext uri="{BB962C8B-B14F-4D97-AF65-F5344CB8AC3E}">
        <p14:creationId xmlns:p14="http://schemas.microsoft.com/office/powerpoint/2010/main" val="225427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_Title Only">
    <p:spTree>
      <p:nvGrpSpPr>
        <p:cNvPr id="1" name=""/>
        <p:cNvGrpSpPr/>
        <p:nvPr/>
      </p:nvGrpSpPr>
      <p:grpSpPr>
        <a:xfrm>
          <a:off x="0" y="0"/>
          <a:ext cx="0" cy="0"/>
          <a:chOff x="0" y="0"/>
          <a:chExt cx="0" cy="0"/>
        </a:xfrm>
      </p:grpSpPr>
      <p:sp>
        <p:nvSpPr>
          <p:cNvPr id="6" name="object 2">
            <a:extLst>
              <a:ext uri="{FF2B5EF4-FFF2-40B4-BE49-F238E27FC236}">
                <a16:creationId xmlns:a16="http://schemas.microsoft.com/office/drawing/2014/main" id="{24937448-765A-F40D-C75A-7DE7E819376F}"/>
              </a:ext>
            </a:extLst>
          </p:cNvPr>
          <p:cNvSpPr/>
          <p:nvPr userDrawn="1"/>
        </p:nvSpPr>
        <p:spPr>
          <a:xfrm>
            <a:off x="11683123" y="1405263"/>
            <a:ext cx="506973" cy="5447742"/>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1691079" y="0"/>
            <a:ext cx="506973" cy="1910809"/>
            <a:chOff x="14162837" y="-3882934"/>
            <a:chExt cx="655320" cy="2576761"/>
          </a:xfrm>
        </p:grpSpPr>
        <p:sp>
          <p:nvSpPr>
            <p:cNvPr id="8" name="object 4">
              <a:extLst>
                <a:ext uri="{FF2B5EF4-FFF2-40B4-BE49-F238E27FC236}">
                  <a16:creationId xmlns:a16="http://schemas.microsoft.com/office/drawing/2014/main" id="{FE2F8714-D35E-CC42-0386-9E2EC442F2A0}"/>
                </a:ext>
              </a:extLst>
            </p:cNvPr>
            <p:cNvSpPr/>
            <p:nvPr/>
          </p:nvSpPr>
          <p:spPr>
            <a:xfrm>
              <a:off x="14162837" y="-3297916"/>
              <a:ext cx="655320" cy="655321"/>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4162837" y="-2643231"/>
              <a:ext cx="655320" cy="655321"/>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4162837" y="-3882934"/>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rot="16200000">
              <a:off x="14136321" y="-1961395"/>
              <a:ext cx="681738" cy="628706"/>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8403917" y="4037473"/>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grpSp>
        <p:nvGrpSpPr>
          <p:cNvPr id="13" name="object 10">
            <a:extLst>
              <a:ext uri="{FF2B5EF4-FFF2-40B4-BE49-F238E27FC236}">
                <a16:creationId xmlns:a16="http://schemas.microsoft.com/office/drawing/2014/main" id="{149D66F7-389A-27C8-9535-F6BDB12495A8}"/>
              </a:ext>
            </a:extLst>
          </p:cNvPr>
          <p:cNvGrpSpPr/>
          <p:nvPr userDrawn="1"/>
        </p:nvGrpSpPr>
        <p:grpSpPr>
          <a:xfrm>
            <a:off x="9079413" y="4693533"/>
            <a:ext cx="366395" cy="365718"/>
            <a:chOff x="11699374" y="787880"/>
            <a:chExt cx="366395" cy="366395"/>
          </a:xfrm>
        </p:grpSpPr>
        <p:sp>
          <p:nvSpPr>
            <p:cNvPr id="14" name="object 11">
              <a:extLst>
                <a:ext uri="{FF2B5EF4-FFF2-40B4-BE49-F238E27FC236}">
                  <a16:creationId xmlns:a16="http://schemas.microsoft.com/office/drawing/2014/main" id="{6B046D43-FE73-E956-8C8B-C27DF4114D34}"/>
                </a:ext>
              </a:extLst>
            </p:cNvPr>
            <p:cNvSpPr/>
            <p:nvPr/>
          </p:nvSpPr>
          <p:spPr>
            <a:xfrm>
              <a:off x="11699374" y="787880"/>
              <a:ext cx="252095" cy="366395"/>
            </a:xfrm>
            <a:custGeom>
              <a:avLst/>
              <a:gdLst/>
              <a:ahLst/>
              <a:cxnLst/>
              <a:rect l="l" t="t" r="r" b="b"/>
              <a:pathLst>
                <a:path w="252095" h="366394">
                  <a:moveTo>
                    <a:pt x="117894" y="0"/>
                  </a:moveTo>
                  <a:lnTo>
                    <a:pt x="0" y="204190"/>
                  </a:lnTo>
                  <a:lnTo>
                    <a:pt x="0" y="365912"/>
                  </a:lnTo>
                  <a:lnTo>
                    <a:pt x="189839" y="365912"/>
                  </a:lnTo>
                  <a:lnTo>
                    <a:pt x="139192" y="176898"/>
                  </a:lnTo>
                  <a:lnTo>
                    <a:pt x="219176" y="176898"/>
                  </a:lnTo>
                  <a:lnTo>
                    <a:pt x="251739" y="120484"/>
                  </a:lnTo>
                  <a:lnTo>
                    <a:pt x="188636" y="103581"/>
                  </a:lnTo>
                  <a:lnTo>
                    <a:pt x="149631" y="103581"/>
                  </a:lnTo>
                  <a:lnTo>
                    <a:pt x="145554" y="99504"/>
                  </a:lnTo>
                  <a:lnTo>
                    <a:pt x="145554" y="89446"/>
                  </a:lnTo>
                  <a:lnTo>
                    <a:pt x="149631" y="85369"/>
                  </a:lnTo>
                  <a:lnTo>
                    <a:pt x="178694" y="85369"/>
                  </a:lnTo>
                  <a:lnTo>
                    <a:pt x="175539" y="73596"/>
                  </a:lnTo>
                  <a:lnTo>
                    <a:pt x="132613" y="62103"/>
                  </a:lnTo>
                  <a:lnTo>
                    <a:pt x="132613" y="40640"/>
                  </a:lnTo>
                  <a:lnTo>
                    <a:pt x="131604" y="29312"/>
                  </a:lnTo>
                  <a:lnTo>
                    <a:pt x="128697" y="18648"/>
                  </a:lnTo>
                  <a:lnTo>
                    <a:pt x="124067" y="8819"/>
                  </a:lnTo>
                  <a:lnTo>
                    <a:pt x="117894" y="0"/>
                  </a:lnTo>
                  <a:close/>
                </a:path>
                <a:path w="252095" h="366394">
                  <a:moveTo>
                    <a:pt x="178694" y="85369"/>
                  </a:moveTo>
                  <a:lnTo>
                    <a:pt x="159689" y="85369"/>
                  </a:lnTo>
                  <a:lnTo>
                    <a:pt x="163766" y="89446"/>
                  </a:lnTo>
                  <a:lnTo>
                    <a:pt x="163766" y="99504"/>
                  </a:lnTo>
                  <a:lnTo>
                    <a:pt x="159689" y="103581"/>
                  </a:lnTo>
                  <a:lnTo>
                    <a:pt x="188636" y="103581"/>
                  </a:lnTo>
                  <a:lnTo>
                    <a:pt x="183184" y="102120"/>
                  </a:lnTo>
                  <a:lnTo>
                    <a:pt x="178694" y="85369"/>
                  </a:lnTo>
                  <a:close/>
                </a:path>
              </a:pathLst>
            </a:custGeom>
            <a:solidFill>
              <a:srgbClr val="FFFFFF"/>
            </a:solidFill>
          </p:spPr>
          <p:txBody>
            <a:bodyPr wrap="square" lIns="0" tIns="0" rIns="0" bIns="0" rtlCol="0"/>
            <a:lstStyle/>
            <a:p>
              <a:endParaRPr sz="1797"/>
            </a:p>
          </p:txBody>
        </p:sp>
        <p:pic>
          <p:nvPicPr>
            <p:cNvPr id="15" name="object 12">
              <a:extLst>
                <a:ext uri="{FF2B5EF4-FFF2-40B4-BE49-F238E27FC236}">
                  <a16:creationId xmlns:a16="http://schemas.microsoft.com/office/drawing/2014/main" id="{CAB1DC75-AD94-0D27-7B2A-B2CB1C818F4D}"/>
                </a:ext>
              </a:extLst>
            </p:cNvPr>
            <p:cNvPicPr/>
            <p:nvPr/>
          </p:nvPicPr>
          <p:blipFill>
            <a:blip r:embed="rId2" cstate="email">
              <a:extLst>
                <a:ext uri="{28A0092B-C50C-407E-A947-70E740481C1C}">
                  <a14:useLocalDpi xmlns:a14="http://schemas.microsoft.com/office/drawing/2010/main"/>
                </a:ext>
              </a:extLst>
            </a:blip>
            <a:stretch>
              <a:fillRect/>
            </a:stretch>
          </p:blipFill>
          <p:spPr>
            <a:xfrm>
              <a:off x="11889220" y="908366"/>
              <a:ext cx="176060" cy="245427"/>
            </a:xfrm>
            <a:prstGeom prst="rect">
              <a:avLst/>
            </a:prstGeom>
          </p:spPr>
        </p:pic>
      </p:gr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8008947" cy="532414"/>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Títle</a:t>
            </a:r>
            <a:endParaRPr lang="es-ES" dirty="0"/>
          </a:p>
        </p:txBody>
      </p:sp>
      <p:pic>
        <p:nvPicPr>
          <p:cNvPr id="25" name="Imagen 24" descr="Un dibujo de un animal&#10;&#10;Descripción generada automáticamente con confianza baja">
            <a:extLst>
              <a:ext uri="{FF2B5EF4-FFF2-40B4-BE49-F238E27FC236}">
                <a16:creationId xmlns:a16="http://schemas.microsoft.com/office/drawing/2014/main" id="{4E568042-917F-485C-9CFD-4DFCBFEEA29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785108" y="500131"/>
            <a:ext cx="330692" cy="352845"/>
          </a:xfrm>
          <a:prstGeom prst="rect">
            <a:avLst/>
          </a:prstGeom>
        </p:spPr>
      </p:pic>
      <p:pic>
        <p:nvPicPr>
          <p:cNvPr id="26" name="Imagen 25" descr="Un dibujo de un perro&#10;&#10;Descripción generada automáticamente con confianza media">
            <a:extLst>
              <a:ext uri="{FF2B5EF4-FFF2-40B4-BE49-F238E27FC236}">
                <a16:creationId xmlns:a16="http://schemas.microsoft.com/office/drawing/2014/main" id="{7BC131C9-8852-46AA-B76A-DFD310CB0AC3}"/>
              </a:ext>
            </a:extLst>
          </p:cNvPr>
          <p:cNvPicPr>
            <a:picLocks noChangeAspect="1"/>
          </p:cNvPicPr>
          <p:nvPr userDrawn="1"/>
        </p:nvPicPr>
        <p:blipFill>
          <a:blip r:embed="rId4" cstate="email">
            <a:extLst>
              <a:ext uri="{28A0092B-C50C-407E-A947-70E740481C1C}">
                <a14:useLocalDpi xmlns:a14="http://schemas.microsoft.com/office/drawing/2010/main"/>
              </a:ext>
            </a:extLst>
          </a:blip>
          <a:stretch>
            <a:fillRect/>
          </a:stretch>
        </p:blipFill>
        <p:spPr>
          <a:xfrm>
            <a:off x="11776196" y="1052444"/>
            <a:ext cx="339605" cy="234354"/>
          </a:xfrm>
          <a:prstGeom prst="rect">
            <a:avLst/>
          </a:prstGeom>
        </p:spPr>
      </p:pic>
      <p:pic>
        <p:nvPicPr>
          <p:cNvPr id="27" name="Imagen 26" descr="Imagen que contiene dibujo, reloj&#10;&#10;Descripción generada automáticamente">
            <a:extLst>
              <a:ext uri="{FF2B5EF4-FFF2-40B4-BE49-F238E27FC236}">
                <a16:creationId xmlns:a16="http://schemas.microsoft.com/office/drawing/2014/main" id="{F8F4FC5D-FFCE-47F5-AF86-2506BC6ECBB9}"/>
              </a:ext>
            </a:extLst>
          </p:cNvPr>
          <p:cNvPicPr>
            <a:picLocks noChangeAspect="1"/>
          </p:cNvPicPr>
          <p:nvPr userDrawn="1"/>
        </p:nvPicPr>
        <p:blipFill>
          <a:blip r:embed="rId5" cstate="email">
            <a:extLst>
              <a:ext uri="{28A0092B-C50C-407E-A947-70E740481C1C}">
                <a14:useLocalDpi xmlns:a14="http://schemas.microsoft.com/office/drawing/2010/main"/>
              </a:ext>
            </a:extLst>
          </a:blip>
          <a:stretch>
            <a:fillRect/>
          </a:stretch>
        </p:blipFill>
        <p:spPr>
          <a:xfrm>
            <a:off x="11781795" y="171172"/>
            <a:ext cx="257128" cy="242590"/>
          </a:xfrm>
          <a:prstGeom prst="rect">
            <a:avLst/>
          </a:prstGeom>
        </p:spPr>
      </p:pic>
    </p:spTree>
    <p:extLst>
      <p:ext uri="{BB962C8B-B14F-4D97-AF65-F5344CB8AC3E}">
        <p14:creationId xmlns:p14="http://schemas.microsoft.com/office/powerpoint/2010/main" val="3164054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1"/>
            <a:ext cx="1166832" cy="1151660"/>
          </a:xfrm>
          <a:prstGeom prst="rect">
            <a:avLst/>
          </a:prstGeom>
        </p:spPr>
      </p:pic>
    </p:spTree>
    <p:extLst>
      <p:ext uri="{BB962C8B-B14F-4D97-AF65-F5344CB8AC3E}">
        <p14:creationId xmlns:p14="http://schemas.microsoft.com/office/powerpoint/2010/main" val="153087408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pic>
        <p:nvPicPr>
          <p:cNvPr id="3" name="Imagen 2" descr="Imagen que contiene pasto, exterior, campo, mujer&#10;&#10;Descripción generada automáticamente">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02725981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137805FF-5857-A6EE-E6AF-EDF3B41F0BF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2"/>
          <a:stretch/>
        </p:blipFill>
        <p:spPr>
          <a:xfrm>
            <a:off x="7086600" y="1"/>
            <a:ext cx="5105400" cy="6857999"/>
          </a:xfrm>
          <a:prstGeom prst="rect">
            <a:avLst/>
          </a:prstGeom>
        </p:spPr>
      </p:pic>
      <p:sp>
        <p:nvSpPr>
          <p:cNvPr id="6" name="object 2">
            <a:extLst>
              <a:ext uri="{FF2B5EF4-FFF2-40B4-BE49-F238E27FC236}">
                <a16:creationId xmlns:a16="http://schemas.microsoft.com/office/drawing/2014/main" id="{24937448-765A-F40D-C75A-7DE7E819376F}"/>
              </a:ext>
            </a:extLst>
          </p:cNvPr>
          <p:cNvSpPr/>
          <p:nvPr userDrawn="1"/>
        </p:nvSpPr>
        <p:spPr>
          <a:xfrm>
            <a:off x="11531601" y="1315899"/>
            <a:ext cx="658495" cy="5537106"/>
          </a:xfrm>
          <a:custGeom>
            <a:avLst/>
            <a:gdLst/>
            <a:ahLst/>
            <a:cxnLst/>
            <a:rect l="l" t="t" r="r" b="b"/>
            <a:pathLst>
              <a:path w="658495" h="5547359">
                <a:moveTo>
                  <a:pt x="215353" y="5546864"/>
                </a:moveTo>
                <a:lnTo>
                  <a:pt x="0" y="5331511"/>
                </a:lnTo>
                <a:lnTo>
                  <a:pt x="0" y="5333276"/>
                </a:lnTo>
                <a:lnTo>
                  <a:pt x="0" y="5407698"/>
                </a:lnTo>
                <a:lnTo>
                  <a:pt x="0" y="5409463"/>
                </a:lnTo>
                <a:lnTo>
                  <a:pt x="137414" y="5546864"/>
                </a:lnTo>
                <a:lnTo>
                  <a:pt x="139166" y="5546864"/>
                </a:lnTo>
                <a:lnTo>
                  <a:pt x="213588" y="5546864"/>
                </a:lnTo>
                <a:lnTo>
                  <a:pt x="215353" y="5546864"/>
                </a:lnTo>
                <a:close/>
              </a:path>
              <a:path w="658495" h="5547359">
                <a:moveTo>
                  <a:pt x="431253" y="5546864"/>
                </a:moveTo>
                <a:lnTo>
                  <a:pt x="0" y="5115611"/>
                </a:lnTo>
                <a:lnTo>
                  <a:pt x="0" y="5117376"/>
                </a:lnTo>
                <a:lnTo>
                  <a:pt x="0" y="5191798"/>
                </a:lnTo>
                <a:lnTo>
                  <a:pt x="0" y="5193563"/>
                </a:lnTo>
                <a:lnTo>
                  <a:pt x="353314" y="5546864"/>
                </a:lnTo>
                <a:lnTo>
                  <a:pt x="355066" y="5546864"/>
                </a:lnTo>
                <a:lnTo>
                  <a:pt x="429488" y="5546864"/>
                </a:lnTo>
                <a:lnTo>
                  <a:pt x="431253" y="5546864"/>
                </a:lnTo>
                <a:close/>
              </a:path>
              <a:path w="658495" h="5547359">
                <a:moveTo>
                  <a:pt x="647153" y="5546864"/>
                </a:moveTo>
                <a:lnTo>
                  <a:pt x="0" y="4899711"/>
                </a:lnTo>
                <a:lnTo>
                  <a:pt x="0" y="4901476"/>
                </a:lnTo>
                <a:lnTo>
                  <a:pt x="0" y="4975898"/>
                </a:lnTo>
                <a:lnTo>
                  <a:pt x="0" y="4977650"/>
                </a:lnTo>
                <a:lnTo>
                  <a:pt x="569214" y="5546864"/>
                </a:lnTo>
                <a:lnTo>
                  <a:pt x="570979" y="5546864"/>
                </a:lnTo>
                <a:lnTo>
                  <a:pt x="645388" y="5546864"/>
                </a:lnTo>
                <a:lnTo>
                  <a:pt x="647153" y="5546864"/>
                </a:lnTo>
                <a:close/>
              </a:path>
              <a:path w="658495" h="5547359">
                <a:moveTo>
                  <a:pt x="657999" y="5341823"/>
                </a:moveTo>
                <a:lnTo>
                  <a:pt x="0" y="4683811"/>
                </a:lnTo>
                <a:lnTo>
                  <a:pt x="0" y="4685576"/>
                </a:lnTo>
                <a:lnTo>
                  <a:pt x="0" y="4759998"/>
                </a:lnTo>
                <a:lnTo>
                  <a:pt x="0" y="4761750"/>
                </a:lnTo>
                <a:lnTo>
                  <a:pt x="657999" y="5419750"/>
                </a:lnTo>
                <a:lnTo>
                  <a:pt x="657999" y="5417998"/>
                </a:lnTo>
                <a:lnTo>
                  <a:pt x="657999" y="5343576"/>
                </a:lnTo>
                <a:lnTo>
                  <a:pt x="657999" y="5341823"/>
                </a:lnTo>
                <a:close/>
              </a:path>
              <a:path w="658495" h="5547359">
                <a:moveTo>
                  <a:pt x="657999" y="5125923"/>
                </a:moveTo>
                <a:lnTo>
                  <a:pt x="0" y="4467911"/>
                </a:lnTo>
                <a:lnTo>
                  <a:pt x="0" y="4469676"/>
                </a:lnTo>
                <a:lnTo>
                  <a:pt x="0" y="4544098"/>
                </a:lnTo>
                <a:lnTo>
                  <a:pt x="0" y="4545850"/>
                </a:lnTo>
                <a:lnTo>
                  <a:pt x="657999" y="5203850"/>
                </a:lnTo>
                <a:lnTo>
                  <a:pt x="657999" y="5202098"/>
                </a:lnTo>
                <a:lnTo>
                  <a:pt x="657999" y="5127676"/>
                </a:lnTo>
                <a:lnTo>
                  <a:pt x="657999" y="5125923"/>
                </a:lnTo>
                <a:close/>
              </a:path>
              <a:path w="658495" h="5547359">
                <a:moveTo>
                  <a:pt x="657999" y="4910023"/>
                </a:moveTo>
                <a:lnTo>
                  <a:pt x="0" y="4252023"/>
                </a:lnTo>
                <a:lnTo>
                  <a:pt x="0" y="4253776"/>
                </a:lnTo>
                <a:lnTo>
                  <a:pt x="0" y="4328198"/>
                </a:lnTo>
                <a:lnTo>
                  <a:pt x="0" y="4329950"/>
                </a:lnTo>
                <a:lnTo>
                  <a:pt x="657999" y="4987950"/>
                </a:lnTo>
                <a:lnTo>
                  <a:pt x="657999" y="4986198"/>
                </a:lnTo>
                <a:lnTo>
                  <a:pt x="657999" y="4911776"/>
                </a:lnTo>
                <a:lnTo>
                  <a:pt x="657999" y="4910023"/>
                </a:lnTo>
                <a:close/>
              </a:path>
              <a:path w="658495" h="5547359">
                <a:moveTo>
                  <a:pt x="657999" y="4694110"/>
                </a:moveTo>
                <a:lnTo>
                  <a:pt x="0" y="4036110"/>
                </a:lnTo>
                <a:lnTo>
                  <a:pt x="0" y="4037876"/>
                </a:lnTo>
                <a:lnTo>
                  <a:pt x="0" y="4112285"/>
                </a:lnTo>
                <a:lnTo>
                  <a:pt x="0" y="4114063"/>
                </a:lnTo>
                <a:lnTo>
                  <a:pt x="657999" y="4772063"/>
                </a:lnTo>
                <a:lnTo>
                  <a:pt x="657999" y="4770285"/>
                </a:lnTo>
                <a:lnTo>
                  <a:pt x="657999" y="4695876"/>
                </a:lnTo>
                <a:lnTo>
                  <a:pt x="657999" y="4694110"/>
                </a:lnTo>
                <a:close/>
              </a:path>
              <a:path w="658495" h="5547359">
                <a:moveTo>
                  <a:pt x="657999" y="4478210"/>
                </a:moveTo>
                <a:lnTo>
                  <a:pt x="0" y="3820210"/>
                </a:lnTo>
                <a:lnTo>
                  <a:pt x="0" y="3896385"/>
                </a:lnTo>
                <a:lnTo>
                  <a:pt x="657999" y="4554385"/>
                </a:lnTo>
                <a:lnTo>
                  <a:pt x="657999" y="4478210"/>
                </a:lnTo>
                <a:close/>
              </a:path>
              <a:path w="658495" h="5547359">
                <a:moveTo>
                  <a:pt x="657999" y="4260558"/>
                </a:moveTo>
                <a:lnTo>
                  <a:pt x="0" y="3602558"/>
                </a:lnTo>
                <a:lnTo>
                  <a:pt x="0" y="3678732"/>
                </a:lnTo>
                <a:lnTo>
                  <a:pt x="657999" y="4336732"/>
                </a:lnTo>
                <a:lnTo>
                  <a:pt x="657999" y="4260558"/>
                </a:lnTo>
                <a:close/>
              </a:path>
              <a:path w="658495" h="5547359">
                <a:moveTo>
                  <a:pt x="657999" y="4042892"/>
                </a:moveTo>
                <a:lnTo>
                  <a:pt x="0" y="3384880"/>
                </a:lnTo>
                <a:lnTo>
                  <a:pt x="0" y="3461067"/>
                </a:lnTo>
                <a:lnTo>
                  <a:pt x="657999" y="4119067"/>
                </a:lnTo>
                <a:lnTo>
                  <a:pt x="657999" y="4042892"/>
                </a:lnTo>
                <a:close/>
              </a:path>
              <a:path w="658495" h="5547359">
                <a:moveTo>
                  <a:pt x="657999" y="3825214"/>
                </a:moveTo>
                <a:lnTo>
                  <a:pt x="0" y="3167215"/>
                </a:lnTo>
                <a:lnTo>
                  <a:pt x="0" y="3243402"/>
                </a:lnTo>
                <a:lnTo>
                  <a:pt x="657999" y="3901402"/>
                </a:lnTo>
                <a:lnTo>
                  <a:pt x="657999" y="3825214"/>
                </a:lnTo>
                <a:close/>
              </a:path>
              <a:path w="658495" h="5547359">
                <a:moveTo>
                  <a:pt x="657999" y="3607562"/>
                </a:moveTo>
                <a:lnTo>
                  <a:pt x="0" y="2949562"/>
                </a:lnTo>
                <a:lnTo>
                  <a:pt x="0" y="3025737"/>
                </a:lnTo>
                <a:lnTo>
                  <a:pt x="657999" y="3683736"/>
                </a:lnTo>
                <a:lnTo>
                  <a:pt x="657999" y="3607562"/>
                </a:lnTo>
                <a:close/>
              </a:path>
              <a:path w="658495" h="5547359">
                <a:moveTo>
                  <a:pt x="657999" y="3389896"/>
                </a:moveTo>
                <a:lnTo>
                  <a:pt x="0" y="2731897"/>
                </a:lnTo>
                <a:lnTo>
                  <a:pt x="0" y="2808071"/>
                </a:lnTo>
                <a:lnTo>
                  <a:pt x="657999" y="3466071"/>
                </a:lnTo>
                <a:lnTo>
                  <a:pt x="657999" y="3389896"/>
                </a:lnTo>
                <a:close/>
              </a:path>
              <a:path w="658495" h="5547359">
                <a:moveTo>
                  <a:pt x="657999" y="3172231"/>
                </a:moveTo>
                <a:lnTo>
                  <a:pt x="0" y="2514219"/>
                </a:lnTo>
                <a:lnTo>
                  <a:pt x="0" y="2590406"/>
                </a:lnTo>
                <a:lnTo>
                  <a:pt x="657999" y="3248406"/>
                </a:lnTo>
                <a:lnTo>
                  <a:pt x="657999" y="3172231"/>
                </a:lnTo>
                <a:close/>
              </a:path>
              <a:path w="658495" h="5547359">
                <a:moveTo>
                  <a:pt x="657999" y="2954578"/>
                </a:moveTo>
                <a:lnTo>
                  <a:pt x="0" y="2296566"/>
                </a:lnTo>
                <a:lnTo>
                  <a:pt x="0" y="2372753"/>
                </a:lnTo>
                <a:lnTo>
                  <a:pt x="657999" y="3030753"/>
                </a:lnTo>
                <a:lnTo>
                  <a:pt x="657999" y="2954578"/>
                </a:lnTo>
                <a:close/>
              </a:path>
              <a:path w="658495" h="5547359">
                <a:moveTo>
                  <a:pt x="657999" y="2736900"/>
                </a:moveTo>
                <a:lnTo>
                  <a:pt x="0" y="2078901"/>
                </a:lnTo>
                <a:lnTo>
                  <a:pt x="0" y="2155088"/>
                </a:lnTo>
                <a:lnTo>
                  <a:pt x="657999" y="2813088"/>
                </a:lnTo>
                <a:lnTo>
                  <a:pt x="657999" y="2736900"/>
                </a:lnTo>
                <a:close/>
              </a:path>
              <a:path w="658495" h="5547359">
                <a:moveTo>
                  <a:pt x="657999" y="2519235"/>
                </a:moveTo>
                <a:lnTo>
                  <a:pt x="0" y="1861235"/>
                </a:lnTo>
                <a:lnTo>
                  <a:pt x="0" y="1937410"/>
                </a:lnTo>
                <a:lnTo>
                  <a:pt x="657999" y="2595410"/>
                </a:lnTo>
                <a:lnTo>
                  <a:pt x="657999" y="2519235"/>
                </a:lnTo>
                <a:close/>
              </a:path>
              <a:path w="658495" h="5547359">
                <a:moveTo>
                  <a:pt x="657999" y="2301583"/>
                </a:moveTo>
                <a:lnTo>
                  <a:pt x="0" y="1643570"/>
                </a:lnTo>
                <a:lnTo>
                  <a:pt x="0" y="1719757"/>
                </a:lnTo>
                <a:lnTo>
                  <a:pt x="657999" y="2377757"/>
                </a:lnTo>
                <a:lnTo>
                  <a:pt x="657999" y="2301583"/>
                </a:lnTo>
                <a:close/>
              </a:path>
              <a:path w="658495" h="5547359">
                <a:moveTo>
                  <a:pt x="657999" y="2083917"/>
                </a:moveTo>
                <a:lnTo>
                  <a:pt x="0" y="1425905"/>
                </a:lnTo>
                <a:lnTo>
                  <a:pt x="0" y="1502092"/>
                </a:lnTo>
                <a:lnTo>
                  <a:pt x="657999" y="2160092"/>
                </a:lnTo>
                <a:lnTo>
                  <a:pt x="657999" y="2083917"/>
                </a:lnTo>
                <a:close/>
              </a:path>
              <a:path w="658495" h="5547359">
                <a:moveTo>
                  <a:pt x="657999" y="1866239"/>
                </a:moveTo>
                <a:lnTo>
                  <a:pt x="0" y="1208239"/>
                </a:lnTo>
                <a:lnTo>
                  <a:pt x="0" y="1284427"/>
                </a:lnTo>
                <a:lnTo>
                  <a:pt x="657999" y="1942426"/>
                </a:lnTo>
                <a:lnTo>
                  <a:pt x="657999" y="1866239"/>
                </a:lnTo>
                <a:close/>
              </a:path>
              <a:path w="658495" h="5547359">
                <a:moveTo>
                  <a:pt x="657999" y="1648587"/>
                </a:moveTo>
                <a:lnTo>
                  <a:pt x="0" y="990587"/>
                </a:lnTo>
                <a:lnTo>
                  <a:pt x="0" y="1066761"/>
                </a:lnTo>
                <a:lnTo>
                  <a:pt x="657999" y="1724761"/>
                </a:lnTo>
                <a:lnTo>
                  <a:pt x="657999" y="1648587"/>
                </a:lnTo>
                <a:close/>
              </a:path>
              <a:path w="658495" h="5547359">
                <a:moveTo>
                  <a:pt x="657999" y="1430921"/>
                </a:moveTo>
                <a:lnTo>
                  <a:pt x="0" y="772922"/>
                </a:lnTo>
                <a:lnTo>
                  <a:pt x="0" y="849096"/>
                </a:lnTo>
                <a:lnTo>
                  <a:pt x="657999" y="1507096"/>
                </a:lnTo>
                <a:lnTo>
                  <a:pt x="657999" y="1430921"/>
                </a:lnTo>
                <a:close/>
              </a:path>
              <a:path w="658495" h="5547359">
                <a:moveTo>
                  <a:pt x="657999" y="1213256"/>
                </a:moveTo>
                <a:lnTo>
                  <a:pt x="0" y="555244"/>
                </a:lnTo>
                <a:lnTo>
                  <a:pt x="0" y="631431"/>
                </a:lnTo>
                <a:lnTo>
                  <a:pt x="657999" y="1289431"/>
                </a:lnTo>
                <a:lnTo>
                  <a:pt x="657999" y="1213256"/>
                </a:lnTo>
                <a:close/>
              </a:path>
              <a:path w="658495" h="5547359">
                <a:moveTo>
                  <a:pt x="657999" y="995578"/>
                </a:moveTo>
                <a:lnTo>
                  <a:pt x="0" y="337578"/>
                </a:lnTo>
                <a:lnTo>
                  <a:pt x="0" y="413766"/>
                </a:lnTo>
                <a:lnTo>
                  <a:pt x="657999" y="1071765"/>
                </a:lnTo>
                <a:lnTo>
                  <a:pt x="657999" y="995578"/>
                </a:lnTo>
                <a:close/>
              </a:path>
              <a:path w="658495" h="5547359">
                <a:moveTo>
                  <a:pt x="657999" y="777925"/>
                </a:moveTo>
                <a:lnTo>
                  <a:pt x="0" y="119926"/>
                </a:lnTo>
                <a:lnTo>
                  <a:pt x="0" y="196113"/>
                </a:lnTo>
                <a:lnTo>
                  <a:pt x="657999" y="854113"/>
                </a:lnTo>
                <a:lnTo>
                  <a:pt x="657999" y="777925"/>
                </a:lnTo>
                <a:close/>
              </a:path>
              <a:path w="658495" h="5547359">
                <a:moveTo>
                  <a:pt x="657999" y="560247"/>
                </a:moveTo>
                <a:lnTo>
                  <a:pt x="97751" y="0"/>
                </a:lnTo>
                <a:lnTo>
                  <a:pt x="21564" y="0"/>
                </a:lnTo>
                <a:lnTo>
                  <a:pt x="657999" y="636435"/>
                </a:lnTo>
                <a:lnTo>
                  <a:pt x="657999" y="560247"/>
                </a:lnTo>
                <a:close/>
              </a:path>
              <a:path w="658495" h="5547359">
                <a:moveTo>
                  <a:pt x="657999" y="342595"/>
                </a:moveTo>
                <a:lnTo>
                  <a:pt x="315404" y="0"/>
                </a:lnTo>
                <a:lnTo>
                  <a:pt x="239229" y="0"/>
                </a:lnTo>
                <a:lnTo>
                  <a:pt x="657999" y="418769"/>
                </a:lnTo>
                <a:lnTo>
                  <a:pt x="657999" y="342595"/>
                </a:lnTo>
                <a:close/>
              </a:path>
              <a:path w="658495" h="5547359">
                <a:moveTo>
                  <a:pt x="657999" y="124929"/>
                </a:moveTo>
                <a:lnTo>
                  <a:pt x="533069" y="0"/>
                </a:lnTo>
                <a:lnTo>
                  <a:pt x="456882" y="0"/>
                </a:lnTo>
                <a:lnTo>
                  <a:pt x="657999" y="201104"/>
                </a:lnTo>
                <a:lnTo>
                  <a:pt x="657999" y="124929"/>
                </a:lnTo>
                <a:close/>
              </a:path>
            </a:pathLst>
          </a:custGeom>
          <a:solidFill>
            <a:srgbClr val="ECEBEB"/>
          </a:solidFill>
        </p:spPr>
        <p:txBody>
          <a:bodyPr wrap="square" lIns="0" tIns="0" rIns="0" bIns="0" rtlCol="0"/>
          <a:lstStyle/>
          <a:p>
            <a:endParaRPr sz="1797"/>
          </a:p>
        </p:txBody>
      </p:sp>
      <p:grpSp>
        <p:nvGrpSpPr>
          <p:cNvPr id="7" name="object 3">
            <a:extLst>
              <a:ext uri="{FF2B5EF4-FFF2-40B4-BE49-F238E27FC236}">
                <a16:creationId xmlns:a16="http://schemas.microsoft.com/office/drawing/2014/main" id="{5F0F9FEC-EB76-6F86-A3A5-5515E3EFDE89}"/>
              </a:ext>
            </a:extLst>
          </p:cNvPr>
          <p:cNvGrpSpPr/>
          <p:nvPr userDrawn="1"/>
        </p:nvGrpSpPr>
        <p:grpSpPr>
          <a:xfrm>
            <a:off x="10226527" y="4348"/>
            <a:ext cx="1963420" cy="1307584"/>
            <a:chOff x="10226527" y="4356"/>
            <a:chExt cx="1963420" cy="1310005"/>
          </a:xfrm>
        </p:grpSpPr>
        <p:sp>
          <p:nvSpPr>
            <p:cNvPr id="8" name="object 4">
              <a:extLst>
                <a:ext uri="{FF2B5EF4-FFF2-40B4-BE49-F238E27FC236}">
                  <a16:creationId xmlns:a16="http://schemas.microsoft.com/office/drawing/2014/main" id="{FE2F8714-D35E-CC42-0386-9E2EC442F2A0}"/>
                </a:ext>
              </a:extLst>
            </p:cNvPr>
            <p:cNvSpPr/>
            <p:nvPr/>
          </p:nvSpPr>
          <p:spPr>
            <a:xfrm>
              <a:off x="10879620" y="4356"/>
              <a:ext cx="655320" cy="655320"/>
            </a:xfrm>
            <a:custGeom>
              <a:avLst/>
              <a:gdLst/>
              <a:ahLst/>
              <a:cxnLst/>
              <a:rect l="l" t="t" r="r" b="b"/>
              <a:pathLst>
                <a:path w="655320" h="655320">
                  <a:moveTo>
                    <a:pt x="654989" y="0"/>
                  </a:moveTo>
                  <a:lnTo>
                    <a:pt x="0" y="0"/>
                  </a:lnTo>
                  <a:lnTo>
                    <a:pt x="0" y="654989"/>
                  </a:lnTo>
                  <a:lnTo>
                    <a:pt x="654989" y="654989"/>
                  </a:lnTo>
                  <a:lnTo>
                    <a:pt x="654989" y="0"/>
                  </a:lnTo>
                  <a:close/>
                </a:path>
              </a:pathLst>
            </a:custGeom>
            <a:solidFill>
              <a:srgbClr val="2C7470"/>
            </a:solidFill>
          </p:spPr>
          <p:txBody>
            <a:bodyPr wrap="square" lIns="0" tIns="0" rIns="0" bIns="0" rtlCol="0"/>
            <a:lstStyle/>
            <a:p>
              <a:endParaRPr sz="1797"/>
            </a:p>
          </p:txBody>
        </p:sp>
        <p:sp>
          <p:nvSpPr>
            <p:cNvPr id="9" name="object 5">
              <a:extLst>
                <a:ext uri="{FF2B5EF4-FFF2-40B4-BE49-F238E27FC236}">
                  <a16:creationId xmlns:a16="http://schemas.microsoft.com/office/drawing/2014/main" id="{D4F62FC4-DB52-EB92-FBD8-4DB9D18EAD95}"/>
                </a:ext>
              </a:extLst>
            </p:cNvPr>
            <p:cNvSpPr/>
            <p:nvPr/>
          </p:nvSpPr>
          <p:spPr>
            <a:xfrm>
              <a:off x="11534609" y="658939"/>
              <a:ext cx="655320" cy="655320"/>
            </a:xfrm>
            <a:custGeom>
              <a:avLst/>
              <a:gdLst/>
              <a:ahLst/>
              <a:cxnLst/>
              <a:rect l="l" t="t" r="r" b="b"/>
              <a:pathLst>
                <a:path w="655320" h="655319">
                  <a:moveTo>
                    <a:pt x="654989" y="0"/>
                  </a:moveTo>
                  <a:lnTo>
                    <a:pt x="0" y="0"/>
                  </a:lnTo>
                  <a:lnTo>
                    <a:pt x="0" y="654989"/>
                  </a:lnTo>
                  <a:lnTo>
                    <a:pt x="654989" y="654989"/>
                  </a:lnTo>
                  <a:lnTo>
                    <a:pt x="654989" y="0"/>
                  </a:lnTo>
                  <a:close/>
                </a:path>
              </a:pathLst>
            </a:custGeom>
            <a:solidFill>
              <a:srgbClr val="6BB188"/>
            </a:solidFill>
          </p:spPr>
          <p:txBody>
            <a:bodyPr wrap="square" lIns="0" tIns="0" rIns="0" bIns="0" rtlCol="0"/>
            <a:lstStyle/>
            <a:p>
              <a:endParaRPr sz="1797"/>
            </a:p>
          </p:txBody>
        </p:sp>
        <p:sp>
          <p:nvSpPr>
            <p:cNvPr id="10" name="object 6">
              <a:extLst>
                <a:ext uri="{FF2B5EF4-FFF2-40B4-BE49-F238E27FC236}">
                  <a16:creationId xmlns:a16="http://schemas.microsoft.com/office/drawing/2014/main" id="{ECFE1777-D564-EBE0-B8BD-13B0EAD3B06E}"/>
                </a:ext>
              </a:extLst>
            </p:cNvPr>
            <p:cNvSpPr/>
            <p:nvPr/>
          </p:nvSpPr>
          <p:spPr>
            <a:xfrm>
              <a:off x="11534621" y="4363"/>
              <a:ext cx="654685" cy="654685"/>
            </a:xfrm>
            <a:custGeom>
              <a:avLst/>
              <a:gdLst/>
              <a:ahLst/>
              <a:cxnLst/>
              <a:rect l="l" t="t" r="r" b="b"/>
              <a:pathLst>
                <a:path w="654684" h="654685">
                  <a:moveTo>
                    <a:pt x="0" y="0"/>
                  </a:moveTo>
                  <a:lnTo>
                    <a:pt x="0" y="654570"/>
                  </a:lnTo>
                  <a:lnTo>
                    <a:pt x="654570" y="654570"/>
                  </a:lnTo>
                  <a:lnTo>
                    <a:pt x="652775" y="605718"/>
                  </a:lnTo>
                  <a:lnTo>
                    <a:pt x="647473" y="557841"/>
                  </a:lnTo>
                  <a:lnTo>
                    <a:pt x="638792" y="511065"/>
                  </a:lnTo>
                  <a:lnTo>
                    <a:pt x="626857" y="465518"/>
                  </a:lnTo>
                  <a:lnTo>
                    <a:pt x="611796" y="421326"/>
                  </a:lnTo>
                  <a:lnTo>
                    <a:pt x="593734" y="378616"/>
                  </a:lnTo>
                  <a:lnTo>
                    <a:pt x="572799" y="337514"/>
                  </a:lnTo>
                  <a:lnTo>
                    <a:pt x="549117" y="298146"/>
                  </a:lnTo>
                  <a:lnTo>
                    <a:pt x="522814" y="260639"/>
                  </a:lnTo>
                  <a:lnTo>
                    <a:pt x="494018" y="225120"/>
                  </a:lnTo>
                  <a:lnTo>
                    <a:pt x="462854" y="191716"/>
                  </a:lnTo>
                  <a:lnTo>
                    <a:pt x="429450" y="160552"/>
                  </a:lnTo>
                  <a:lnTo>
                    <a:pt x="393931" y="131755"/>
                  </a:lnTo>
                  <a:lnTo>
                    <a:pt x="356424" y="105453"/>
                  </a:lnTo>
                  <a:lnTo>
                    <a:pt x="317056" y="81771"/>
                  </a:lnTo>
                  <a:lnTo>
                    <a:pt x="275954" y="60836"/>
                  </a:lnTo>
                  <a:lnTo>
                    <a:pt x="233243" y="42774"/>
                  </a:lnTo>
                  <a:lnTo>
                    <a:pt x="189051" y="27713"/>
                  </a:lnTo>
                  <a:lnTo>
                    <a:pt x="143504" y="15778"/>
                  </a:lnTo>
                  <a:lnTo>
                    <a:pt x="96729" y="7097"/>
                  </a:lnTo>
                  <a:lnTo>
                    <a:pt x="48852" y="1795"/>
                  </a:lnTo>
                  <a:lnTo>
                    <a:pt x="0" y="0"/>
                  </a:lnTo>
                  <a:close/>
                </a:path>
              </a:pathLst>
            </a:custGeom>
            <a:solidFill>
              <a:srgbClr val="003399"/>
            </a:solidFill>
          </p:spPr>
          <p:txBody>
            <a:bodyPr wrap="square" lIns="0" tIns="0" rIns="0" bIns="0" rtlCol="0"/>
            <a:lstStyle/>
            <a:p>
              <a:endParaRPr sz="1797"/>
            </a:p>
          </p:txBody>
        </p:sp>
        <p:sp>
          <p:nvSpPr>
            <p:cNvPr id="11" name="object 7">
              <a:extLst>
                <a:ext uri="{FF2B5EF4-FFF2-40B4-BE49-F238E27FC236}">
                  <a16:creationId xmlns:a16="http://schemas.microsoft.com/office/drawing/2014/main" id="{7222ACF4-4339-F646-1093-9A14936D7D38}"/>
                </a:ext>
              </a:extLst>
            </p:cNvPr>
            <p:cNvSpPr/>
            <p:nvPr/>
          </p:nvSpPr>
          <p:spPr>
            <a:xfrm>
              <a:off x="10226527" y="4357"/>
              <a:ext cx="654685" cy="654685"/>
            </a:xfrm>
            <a:custGeom>
              <a:avLst/>
              <a:gdLst/>
              <a:ahLst/>
              <a:cxnLst/>
              <a:rect l="l" t="t" r="r" b="b"/>
              <a:pathLst>
                <a:path w="654684" h="654685">
                  <a:moveTo>
                    <a:pt x="654570" y="0"/>
                  </a:moveTo>
                  <a:lnTo>
                    <a:pt x="0" y="0"/>
                  </a:lnTo>
                  <a:lnTo>
                    <a:pt x="1795" y="48852"/>
                  </a:lnTo>
                  <a:lnTo>
                    <a:pt x="7097" y="96729"/>
                  </a:lnTo>
                  <a:lnTo>
                    <a:pt x="15778" y="143504"/>
                  </a:lnTo>
                  <a:lnTo>
                    <a:pt x="27713" y="189051"/>
                  </a:lnTo>
                  <a:lnTo>
                    <a:pt x="42774" y="233243"/>
                  </a:lnTo>
                  <a:lnTo>
                    <a:pt x="60836" y="275954"/>
                  </a:lnTo>
                  <a:lnTo>
                    <a:pt x="81771" y="317056"/>
                  </a:lnTo>
                  <a:lnTo>
                    <a:pt x="105453" y="356424"/>
                  </a:lnTo>
                  <a:lnTo>
                    <a:pt x="131755" y="393931"/>
                  </a:lnTo>
                  <a:lnTo>
                    <a:pt x="160552" y="429450"/>
                  </a:lnTo>
                  <a:lnTo>
                    <a:pt x="191716" y="462854"/>
                  </a:lnTo>
                  <a:lnTo>
                    <a:pt x="225120" y="494018"/>
                  </a:lnTo>
                  <a:lnTo>
                    <a:pt x="260639" y="522814"/>
                  </a:lnTo>
                  <a:lnTo>
                    <a:pt x="298146" y="549117"/>
                  </a:lnTo>
                  <a:lnTo>
                    <a:pt x="337514" y="572799"/>
                  </a:lnTo>
                  <a:lnTo>
                    <a:pt x="378616" y="593734"/>
                  </a:lnTo>
                  <a:lnTo>
                    <a:pt x="421326" y="611796"/>
                  </a:lnTo>
                  <a:lnTo>
                    <a:pt x="465518" y="626857"/>
                  </a:lnTo>
                  <a:lnTo>
                    <a:pt x="511065" y="638792"/>
                  </a:lnTo>
                  <a:lnTo>
                    <a:pt x="557841" y="647473"/>
                  </a:lnTo>
                  <a:lnTo>
                    <a:pt x="605718" y="652775"/>
                  </a:lnTo>
                  <a:lnTo>
                    <a:pt x="654570" y="654570"/>
                  </a:lnTo>
                  <a:lnTo>
                    <a:pt x="654570" y="0"/>
                  </a:lnTo>
                  <a:close/>
                </a:path>
              </a:pathLst>
            </a:custGeom>
            <a:solidFill>
              <a:srgbClr val="ECEBEB"/>
            </a:solidFill>
          </p:spPr>
          <p:txBody>
            <a:bodyPr wrap="square" lIns="0" tIns="0" rIns="0" bIns="0" rtlCol="0"/>
            <a:lstStyle/>
            <a:p>
              <a:endParaRPr sz="1797"/>
            </a:p>
          </p:txBody>
        </p:sp>
      </p:grpSp>
      <p:sp>
        <p:nvSpPr>
          <p:cNvPr id="12" name="object 9">
            <a:extLst>
              <a:ext uri="{FF2B5EF4-FFF2-40B4-BE49-F238E27FC236}">
                <a16:creationId xmlns:a16="http://schemas.microsoft.com/office/drawing/2014/main" id="{770D15C2-5D7B-ED43-C065-94F2462C71C1}"/>
              </a:ext>
            </a:extLst>
          </p:cNvPr>
          <p:cNvSpPr/>
          <p:nvPr userDrawn="1"/>
        </p:nvSpPr>
        <p:spPr>
          <a:xfrm>
            <a:off x="11023879" y="130365"/>
            <a:ext cx="367030" cy="380930"/>
          </a:xfrm>
          <a:custGeom>
            <a:avLst/>
            <a:gdLst/>
            <a:ahLst/>
            <a:cxnLst/>
            <a:rect l="l" t="t" r="r" b="b"/>
            <a:pathLst>
              <a:path w="367029" h="381634">
                <a:moveTo>
                  <a:pt x="244995" y="381127"/>
                </a:moveTo>
                <a:lnTo>
                  <a:pt x="225513" y="347370"/>
                </a:lnTo>
                <a:lnTo>
                  <a:pt x="219290" y="347687"/>
                </a:lnTo>
                <a:lnTo>
                  <a:pt x="199021" y="347687"/>
                </a:lnTo>
                <a:lnTo>
                  <a:pt x="218325" y="381127"/>
                </a:lnTo>
                <a:lnTo>
                  <a:pt x="244995" y="381127"/>
                </a:lnTo>
                <a:close/>
              </a:path>
              <a:path w="367029" h="381634">
                <a:moveTo>
                  <a:pt x="366471" y="59524"/>
                </a:moveTo>
                <a:lnTo>
                  <a:pt x="330428" y="41313"/>
                </a:lnTo>
                <a:lnTo>
                  <a:pt x="322440" y="29032"/>
                </a:lnTo>
                <a:lnTo>
                  <a:pt x="306959" y="11480"/>
                </a:lnTo>
                <a:lnTo>
                  <a:pt x="303949" y="10020"/>
                </a:lnTo>
                <a:lnTo>
                  <a:pt x="303949" y="33655"/>
                </a:lnTo>
                <a:lnTo>
                  <a:pt x="303936" y="44411"/>
                </a:lnTo>
                <a:lnTo>
                  <a:pt x="299580" y="48768"/>
                </a:lnTo>
                <a:lnTo>
                  <a:pt x="288836" y="48768"/>
                </a:lnTo>
                <a:lnTo>
                  <a:pt x="284467" y="44411"/>
                </a:lnTo>
                <a:lnTo>
                  <a:pt x="284467" y="33655"/>
                </a:lnTo>
                <a:lnTo>
                  <a:pt x="288836" y="29298"/>
                </a:lnTo>
                <a:lnTo>
                  <a:pt x="299580" y="29298"/>
                </a:lnTo>
                <a:lnTo>
                  <a:pt x="303949" y="33655"/>
                </a:lnTo>
                <a:lnTo>
                  <a:pt x="303949" y="10020"/>
                </a:lnTo>
                <a:lnTo>
                  <a:pt x="286651" y="1574"/>
                </a:lnTo>
                <a:lnTo>
                  <a:pt x="264109" y="0"/>
                </a:lnTo>
                <a:lnTo>
                  <a:pt x="241935" y="7467"/>
                </a:lnTo>
                <a:lnTo>
                  <a:pt x="224383" y="22948"/>
                </a:lnTo>
                <a:lnTo>
                  <a:pt x="214477" y="43243"/>
                </a:lnTo>
                <a:lnTo>
                  <a:pt x="212902" y="65786"/>
                </a:lnTo>
                <a:lnTo>
                  <a:pt x="220370" y="87972"/>
                </a:lnTo>
                <a:lnTo>
                  <a:pt x="244957" y="130594"/>
                </a:lnTo>
                <a:lnTo>
                  <a:pt x="246888" y="134048"/>
                </a:lnTo>
                <a:lnTo>
                  <a:pt x="247992" y="138023"/>
                </a:lnTo>
                <a:lnTo>
                  <a:pt x="247992" y="142252"/>
                </a:lnTo>
                <a:lnTo>
                  <a:pt x="246100" y="151574"/>
                </a:lnTo>
                <a:lnTo>
                  <a:pt x="240969" y="159194"/>
                </a:lnTo>
                <a:lnTo>
                  <a:pt x="233349" y="164325"/>
                </a:lnTo>
                <a:lnTo>
                  <a:pt x="224040" y="166204"/>
                </a:lnTo>
                <a:lnTo>
                  <a:pt x="67183" y="166204"/>
                </a:lnTo>
                <a:lnTo>
                  <a:pt x="75006" y="205016"/>
                </a:lnTo>
                <a:lnTo>
                  <a:pt x="96380" y="236702"/>
                </a:lnTo>
                <a:lnTo>
                  <a:pt x="128066" y="258076"/>
                </a:lnTo>
                <a:lnTo>
                  <a:pt x="166890" y="265912"/>
                </a:lnTo>
                <a:lnTo>
                  <a:pt x="216763" y="265912"/>
                </a:lnTo>
                <a:lnTo>
                  <a:pt x="216763" y="279069"/>
                </a:lnTo>
                <a:lnTo>
                  <a:pt x="166890" y="279069"/>
                </a:lnTo>
                <a:lnTo>
                  <a:pt x="129197" y="272630"/>
                </a:lnTo>
                <a:lnTo>
                  <a:pt x="96926" y="254774"/>
                </a:lnTo>
                <a:lnTo>
                  <a:pt x="72250" y="227723"/>
                </a:lnTo>
                <a:lnTo>
                  <a:pt x="57404" y="193687"/>
                </a:lnTo>
                <a:lnTo>
                  <a:pt x="0" y="193687"/>
                </a:lnTo>
                <a:lnTo>
                  <a:pt x="14325" y="239268"/>
                </a:lnTo>
                <a:lnTo>
                  <a:pt x="40208" y="278244"/>
                </a:lnTo>
                <a:lnTo>
                  <a:pt x="75603" y="308610"/>
                </a:lnTo>
                <a:lnTo>
                  <a:pt x="118503" y="328307"/>
                </a:lnTo>
                <a:lnTo>
                  <a:pt x="135940" y="330847"/>
                </a:lnTo>
                <a:lnTo>
                  <a:pt x="164973" y="381114"/>
                </a:lnTo>
                <a:lnTo>
                  <a:pt x="191655" y="381114"/>
                </a:lnTo>
                <a:lnTo>
                  <a:pt x="165061" y="335076"/>
                </a:lnTo>
                <a:lnTo>
                  <a:pt x="166878" y="335330"/>
                </a:lnTo>
                <a:lnTo>
                  <a:pt x="216141" y="335330"/>
                </a:lnTo>
                <a:lnTo>
                  <a:pt x="265010" y="325462"/>
                </a:lnTo>
                <a:lnTo>
                  <a:pt x="304927" y="298551"/>
                </a:lnTo>
                <a:lnTo>
                  <a:pt x="318058" y="279069"/>
                </a:lnTo>
                <a:lnTo>
                  <a:pt x="331838" y="258635"/>
                </a:lnTo>
                <a:lnTo>
                  <a:pt x="341706" y="209765"/>
                </a:lnTo>
                <a:lnTo>
                  <a:pt x="340614" y="193167"/>
                </a:lnTo>
                <a:lnTo>
                  <a:pt x="337439" y="177241"/>
                </a:lnTo>
                <a:lnTo>
                  <a:pt x="332333" y="162102"/>
                </a:lnTo>
                <a:lnTo>
                  <a:pt x="325412" y="147891"/>
                </a:lnTo>
                <a:lnTo>
                  <a:pt x="284467" y="76949"/>
                </a:lnTo>
                <a:lnTo>
                  <a:pt x="366471" y="76949"/>
                </a:lnTo>
                <a:lnTo>
                  <a:pt x="366471" y="59524"/>
                </a:lnTo>
                <a:close/>
              </a:path>
            </a:pathLst>
          </a:custGeom>
          <a:solidFill>
            <a:srgbClr val="FFFFFF"/>
          </a:solidFill>
        </p:spPr>
        <p:txBody>
          <a:bodyPr wrap="square" lIns="0" tIns="0" rIns="0" bIns="0" rtlCol="0"/>
          <a:lstStyle/>
          <a:p>
            <a:endParaRPr sz="1797"/>
          </a:p>
        </p:txBody>
      </p:sp>
      <p:sp>
        <p:nvSpPr>
          <p:cNvPr id="16" name="Forma libre: forma 15">
            <a:extLst>
              <a:ext uri="{FF2B5EF4-FFF2-40B4-BE49-F238E27FC236}">
                <a16:creationId xmlns:a16="http://schemas.microsoft.com/office/drawing/2014/main" id="{A0DB4210-24CF-4232-84AE-AC0BFE3012A2}"/>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17" name="Marcador de texto 12">
            <a:extLst>
              <a:ext uri="{FF2B5EF4-FFF2-40B4-BE49-F238E27FC236}">
                <a16:creationId xmlns:a16="http://schemas.microsoft.com/office/drawing/2014/main" id="{10E63C21-D3FF-EAD0-D7A6-85C8B2BA68B8}"/>
              </a:ext>
            </a:extLst>
          </p:cNvPr>
          <p:cNvSpPr>
            <a:spLocks noGrp="1"/>
          </p:cNvSpPr>
          <p:nvPr>
            <p:ph type="body" sz="quarter" idx="10" hasCustomPrompt="1"/>
          </p:nvPr>
        </p:nvSpPr>
        <p:spPr>
          <a:xfrm>
            <a:off x="762001" y="310575"/>
            <a:ext cx="608614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20" name="Imagen 19" descr="Un dibujo de un perro&#10;&#10;Descripción generada automáticamente con confianza media">
            <a:extLst>
              <a:ext uri="{FF2B5EF4-FFF2-40B4-BE49-F238E27FC236}">
                <a16:creationId xmlns:a16="http://schemas.microsoft.com/office/drawing/2014/main" id="{8D91507A-E5FD-4F81-8084-ED0CF44931D0}"/>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11647805" y="857629"/>
            <a:ext cx="426085" cy="294032"/>
          </a:xfrm>
          <a:prstGeom prst="rect">
            <a:avLst/>
          </a:prstGeom>
        </p:spPr>
      </p:pic>
    </p:spTree>
    <p:extLst>
      <p:ext uri="{BB962C8B-B14F-4D97-AF65-F5344CB8AC3E}">
        <p14:creationId xmlns:p14="http://schemas.microsoft.com/office/powerpoint/2010/main" val="3042257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8977CFEE-62C6-7C94-91D6-7965D0B30C1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flipH="1">
            <a:off x="7086600" y="1151660"/>
            <a:ext cx="5105400" cy="5706339"/>
          </a:xfrm>
          <a:prstGeom prst="rect">
            <a:avLst/>
          </a:prstGeom>
        </p:spPr>
      </p:pic>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rgbClr val="003399"/>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11025168" y="0"/>
            <a:ext cx="1166832" cy="2212054"/>
          </a:xfrm>
          <a:prstGeom prst="rect">
            <a:avLst/>
          </a:prstGeom>
        </p:spPr>
      </p:pic>
    </p:spTree>
    <p:extLst>
      <p:ext uri="{BB962C8B-B14F-4D97-AF65-F5344CB8AC3E}">
        <p14:creationId xmlns:p14="http://schemas.microsoft.com/office/powerpoint/2010/main" val="237683900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Blank">
    <p:spTree>
      <p:nvGrpSpPr>
        <p:cNvPr id="1" name=""/>
        <p:cNvGrpSpPr/>
        <p:nvPr/>
      </p:nvGrpSpPr>
      <p:grpSpPr>
        <a:xfrm>
          <a:off x="0" y="0"/>
          <a:ext cx="0" cy="0"/>
          <a:chOff x="0" y="0"/>
          <a:chExt cx="0" cy="0"/>
        </a:xfrm>
      </p:grpSpPr>
      <p:sp>
        <p:nvSpPr>
          <p:cNvPr id="7" name="Rectángulo 6">
            <a:extLst>
              <a:ext uri="{FF2B5EF4-FFF2-40B4-BE49-F238E27FC236}">
                <a16:creationId xmlns:a16="http://schemas.microsoft.com/office/drawing/2014/main" id="{BD1AE618-DCB5-68FE-4E6A-7B73D705451C}"/>
              </a:ext>
            </a:extLst>
          </p:cNvPr>
          <p:cNvSpPr/>
          <p:nvPr userDrawn="1"/>
        </p:nvSpPr>
        <p:spPr>
          <a:xfrm>
            <a:off x="0" y="-1"/>
            <a:ext cx="12192000" cy="1151661"/>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5" name="Forma libre: forma 4">
            <a:extLst>
              <a:ext uri="{FF2B5EF4-FFF2-40B4-BE49-F238E27FC236}">
                <a16:creationId xmlns:a16="http://schemas.microsoft.com/office/drawing/2014/main" id="{754B6E11-103C-A390-EC56-999AE803F3D4}"/>
              </a:ext>
            </a:extLst>
          </p:cNvPr>
          <p:cNvSpPr/>
          <p:nvPr userDrawn="1"/>
        </p:nvSpPr>
        <p:spPr>
          <a:xfrm>
            <a:off x="1" y="-1"/>
            <a:ext cx="576897" cy="1151661"/>
          </a:xfrm>
          <a:custGeom>
            <a:avLst/>
            <a:gdLst>
              <a:gd name="connsiteX0" fmla="*/ 0 w 666750"/>
              <a:gd name="connsiteY0" fmla="*/ 0 h 1333500"/>
              <a:gd name="connsiteX1" fmla="*/ 666750 w 666750"/>
              <a:gd name="connsiteY1" fmla="*/ 666750 h 1333500"/>
              <a:gd name="connsiteX2" fmla="*/ 0 w 666750"/>
              <a:gd name="connsiteY2" fmla="*/ 1333500 h 1333500"/>
            </a:gdLst>
            <a:ahLst/>
            <a:cxnLst>
              <a:cxn ang="0">
                <a:pos x="connsiteX0" y="connsiteY0"/>
              </a:cxn>
              <a:cxn ang="0">
                <a:pos x="connsiteX1" y="connsiteY1"/>
              </a:cxn>
              <a:cxn ang="0">
                <a:pos x="connsiteX2" y="connsiteY2"/>
              </a:cxn>
            </a:cxnLst>
            <a:rect l="l" t="t" r="r" b="b"/>
            <a:pathLst>
              <a:path w="666750" h="1333500">
                <a:moveTo>
                  <a:pt x="0" y="0"/>
                </a:moveTo>
                <a:cubicBezTo>
                  <a:pt x="368236" y="0"/>
                  <a:pt x="666750" y="298514"/>
                  <a:pt x="666750" y="666750"/>
                </a:cubicBezTo>
                <a:cubicBezTo>
                  <a:pt x="666750" y="1034986"/>
                  <a:pt x="368236" y="1333500"/>
                  <a:pt x="0" y="1333500"/>
                </a:cubicBez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6" name="Marcador de texto 12">
            <a:extLst>
              <a:ext uri="{FF2B5EF4-FFF2-40B4-BE49-F238E27FC236}">
                <a16:creationId xmlns:a16="http://schemas.microsoft.com/office/drawing/2014/main" id="{5681DD34-F154-08FA-5676-118B4E310272}"/>
              </a:ext>
            </a:extLst>
          </p:cNvPr>
          <p:cNvSpPr>
            <a:spLocks noGrp="1"/>
          </p:cNvSpPr>
          <p:nvPr>
            <p:ph type="body" sz="quarter" idx="10" hasCustomPrompt="1"/>
          </p:nvPr>
        </p:nvSpPr>
        <p:spPr>
          <a:xfrm>
            <a:off x="762000" y="310575"/>
            <a:ext cx="9677400" cy="475849"/>
          </a:xfrm>
          <a:prstGeom prst="rect">
            <a:avLst/>
          </a:prstGeom>
        </p:spPr>
        <p:txBody>
          <a:bodyPr/>
          <a:lstStyle>
            <a:lvl1pPr>
              <a:defRPr sz="2396">
                <a:solidFill>
                  <a:schemeClr val="bg1"/>
                </a:solidFill>
                <a:latin typeface="Arial" panose="020B0604020202020204" pitchFamily="34" charset="0"/>
                <a:cs typeface="Arial" panose="020B0604020202020204" pitchFamily="34" charset="0"/>
              </a:defRPr>
            </a:lvl1pPr>
          </a:lstStyle>
          <a:p>
            <a:pPr lvl="0"/>
            <a:r>
              <a:rPr lang="es-ES" dirty="0" err="1"/>
              <a:t>Title</a:t>
            </a:r>
            <a:endParaRPr lang="es-ES" dirty="0"/>
          </a:p>
        </p:txBody>
      </p:sp>
      <p:pic>
        <p:nvPicPr>
          <p:cNvPr id="8" name="Imagen 7" descr="Patrón de fondo&#10;&#10;Descripción generada automáticamente">
            <a:extLst>
              <a:ext uri="{FF2B5EF4-FFF2-40B4-BE49-F238E27FC236}">
                <a16:creationId xmlns:a16="http://schemas.microsoft.com/office/drawing/2014/main" id="{91FA6EA0-FC90-7D39-00F9-8BE0B6BA5BF2}"/>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a:stretch/>
        </p:blipFill>
        <p:spPr>
          <a:xfrm>
            <a:off x="11025168" y="9645"/>
            <a:ext cx="1166832" cy="2212054"/>
          </a:xfrm>
          <a:prstGeom prst="rect">
            <a:avLst/>
          </a:prstGeom>
        </p:spPr>
      </p:pic>
      <p:sp>
        <p:nvSpPr>
          <p:cNvPr id="9" name="Marcador de posición de imagen 3">
            <a:extLst>
              <a:ext uri="{FF2B5EF4-FFF2-40B4-BE49-F238E27FC236}">
                <a16:creationId xmlns:a16="http://schemas.microsoft.com/office/drawing/2014/main" id="{FD5042EF-2420-4752-126A-B99C1EF849E6}"/>
              </a:ext>
            </a:extLst>
          </p:cNvPr>
          <p:cNvSpPr>
            <a:spLocks noGrp="1"/>
          </p:cNvSpPr>
          <p:nvPr>
            <p:ph type="pic" sz="quarter" idx="11"/>
          </p:nvPr>
        </p:nvSpPr>
        <p:spPr>
          <a:xfrm>
            <a:off x="7086600" y="1151980"/>
            <a:ext cx="5105400" cy="5706020"/>
          </a:xfrm>
          <a:prstGeom prst="rect">
            <a:avLst/>
          </a:prstGeom>
        </p:spPr>
        <p:txBody>
          <a:bodyPr anchor="t"/>
          <a:lstStyle>
            <a:lvl1pPr algn="ctr">
              <a:defRPr>
                <a:latin typeface="Arial" panose="020B0604020202020204" pitchFamily="34" charset="0"/>
                <a:cs typeface="Arial" panose="020B0604020202020204" pitchFamily="34" charset="0"/>
              </a:defRPr>
            </a:lvl1pPr>
          </a:lstStyle>
          <a:p>
            <a:endParaRPr lang="es-ES_tradnl" dirty="0"/>
          </a:p>
          <a:p>
            <a:endParaRPr lang="es-ES_tradnl" dirty="0"/>
          </a:p>
          <a:p>
            <a:endParaRPr lang="es-ES_tradnl" dirty="0"/>
          </a:p>
          <a:p>
            <a:endParaRPr lang="es-ES_tradnl" dirty="0"/>
          </a:p>
          <a:p>
            <a:endParaRPr lang="es-ES_tradnl" dirty="0"/>
          </a:p>
          <a:p>
            <a:endParaRPr lang="es-ES_tradnl" dirty="0"/>
          </a:p>
          <a:p>
            <a:endParaRPr lang="es-ES_tradnl" dirty="0"/>
          </a:p>
          <a:p>
            <a:r>
              <a:rPr lang="es-ES_tradnl" dirty="0" err="1"/>
              <a:t>Insert</a:t>
            </a:r>
            <a:r>
              <a:rPr lang="es-ES_tradnl" dirty="0"/>
              <a:t> </a:t>
            </a:r>
            <a:r>
              <a:rPr lang="es-ES_tradnl" dirty="0" err="1"/>
              <a:t>image</a:t>
            </a:r>
            <a:r>
              <a:rPr lang="es-ES_tradnl" dirty="0"/>
              <a:t> </a:t>
            </a:r>
            <a:r>
              <a:rPr lang="es-ES_tradnl" dirty="0" err="1"/>
              <a:t>here</a:t>
            </a:r>
            <a:endParaRPr lang="es-ES" dirty="0"/>
          </a:p>
        </p:txBody>
      </p:sp>
    </p:spTree>
    <p:extLst>
      <p:ext uri="{BB962C8B-B14F-4D97-AF65-F5344CB8AC3E}">
        <p14:creationId xmlns:p14="http://schemas.microsoft.com/office/powerpoint/2010/main" val="38066391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7" name="Imagen 6" descr="Patrón de fondo&#10;&#10;Descripción generada automáticamente">
            <a:extLst>
              <a:ext uri="{FF2B5EF4-FFF2-40B4-BE49-F238E27FC236}">
                <a16:creationId xmlns:a16="http://schemas.microsoft.com/office/drawing/2014/main" id="{E1760EA0-4E0F-00B1-FF7E-FF021DC29DA6}"/>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8686799" y="1757329"/>
            <a:ext cx="1799280" cy="3462149"/>
          </a:xfrm>
          <a:prstGeom prst="rect">
            <a:avLst/>
          </a:prstGeom>
        </p:spPr>
      </p:pic>
      <p:pic>
        <p:nvPicPr>
          <p:cNvPr id="8" name="Imagen 7" descr="Patrón de fondo&#10;&#10;Descripción generada automáticamente">
            <a:extLst>
              <a:ext uri="{FF2B5EF4-FFF2-40B4-BE49-F238E27FC236}">
                <a16:creationId xmlns:a16="http://schemas.microsoft.com/office/drawing/2014/main" id="{B960A64A-5711-CAB5-6A0B-003BFE820DF8}"/>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0" y="14001"/>
            <a:ext cx="1740296" cy="3462149"/>
          </a:xfrm>
          <a:prstGeom prst="rect">
            <a:avLst/>
          </a:prstGeom>
        </p:spPr>
      </p:pic>
      <p:pic>
        <p:nvPicPr>
          <p:cNvPr id="11" name="Imagen 10" descr="Logotipo&#10;&#10;Descripción generada automáticamente">
            <a:extLst>
              <a:ext uri="{FF2B5EF4-FFF2-40B4-BE49-F238E27FC236}">
                <a16:creationId xmlns:a16="http://schemas.microsoft.com/office/drawing/2014/main" id="{25014AE0-3808-E0EE-BAC2-9AD3ED814F8A}"/>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4983043" y="310575"/>
            <a:ext cx="2223512" cy="985337"/>
          </a:xfrm>
          <a:prstGeom prst="rect">
            <a:avLst/>
          </a:prstGeom>
        </p:spPr>
      </p:pic>
      <p:sp>
        <p:nvSpPr>
          <p:cNvPr id="12" name="Rectángulo 11">
            <a:extLst>
              <a:ext uri="{FF2B5EF4-FFF2-40B4-BE49-F238E27FC236}">
                <a16:creationId xmlns:a16="http://schemas.microsoft.com/office/drawing/2014/main" id="{A271F1F8-6432-B7E1-CDCF-A0489E081713}"/>
              </a:ext>
            </a:extLst>
          </p:cNvPr>
          <p:cNvSpPr/>
          <p:nvPr userDrawn="1"/>
        </p:nvSpPr>
        <p:spPr>
          <a:xfrm>
            <a:off x="1752600" y="0"/>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3" name="Rectángulo 12">
            <a:extLst>
              <a:ext uri="{FF2B5EF4-FFF2-40B4-BE49-F238E27FC236}">
                <a16:creationId xmlns:a16="http://schemas.microsoft.com/office/drawing/2014/main" id="{A7D257F7-5DF6-2841-5171-A95D9162A6B8}"/>
              </a:ext>
            </a:extLst>
          </p:cNvPr>
          <p:cNvSpPr/>
          <p:nvPr userDrawn="1"/>
        </p:nvSpPr>
        <p:spPr>
          <a:xfrm>
            <a:off x="8690998" y="0"/>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4" name="Rectángulo 13">
            <a:extLst>
              <a:ext uri="{FF2B5EF4-FFF2-40B4-BE49-F238E27FC236}">
                <a16:creationId xmlns:a16="http://schemas.microsoft.com/office/drawing/2014/main" id="{2FDC974B-0ECD-9074-2ED2-884237AAC061}"/>
              </a:ext>
            </a:extLst>
          </p:cNvPr>
          <p:cNvSpPr/>
          <p:nvPr userDrawn="1"/>
        </p:nvSpPr>
        <p:spPr>
          <a:xfrm>
            <a:off x="1752600"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6" name="Rectángulo 15">
            <a:extLst>
              <a:ext uri="{FF2B5EF4-FFF2-40B4-BE49-F238E27FC236}">
                <a16:creationId xmlns:a16="http://schemas.microsoft.com/office/drawing/2014/main" id="{B72FB196-A172-97A8-BF3E-DD1799CC1A73}"/>
              </a:ext>
            </a:extLst>
          </p:cNvPr>
          <p:cNvSpPr/>
          <p:nvPr userDrawn="1"/>
        </p:nvSpPr>
        <p:spPr>
          <a:xfrm>
            <a:off x="6967326" y="1724488"/>
            <a:ext cx="1746000" cy="1742773"/>
          </a:xfrm>
          <a:prstGeom prst="rect">
            <a:avLst/>
          </a:pr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7" name="Rectángulo 16">
            <a:extLst>
              <a:ext uri="{FF2B5EF4-FFF2-40B4-BE49-F238E27FC236}">
                <a16:creationId xmlns:a16="http://schemas.microsoft.com/office/drawing/2014/main" id="{321AF208-FA8B-C8C0-11C7-041F7FA064C4}"/>
              </a:ext>
            </a:extLst>
          </p:cNvPr>
          <p:cNvSpPr/>
          <p:nvPr userDrawn="1"/>
        </p:nvSpPr>
        <p:spPr>
          <a:xfrm>
            <a:off x="10427096" y="1724488"/>
            <a:ext cx="1764905"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19" name="Rectángulo 18">
            <a:extLst>
              <a:ext uri="{FF2B5EF4-FFF2-40B4-BE49-F238E27FC236}">
                <a16:creationId xmlns:a16="http://schemas.microsoft.com/office/drawing/2014/main" id="{22951EF6-ED93-6561-E5E2-5BCEB5022943}"/>
              </a:ext>
            </a:extLst>
          </p:cNvPr>
          <p:cNvSpPr/>
          <p:nvPr userDrawn="1"/>
        </p:nvSpPr>
        <p:spPr>
          <a:xfrm>
            <a:off x="3478675" y="3467646"/>
            <a:ext cx="1746000" cy="1742773"/>
          </a:xfrm>
          <a:prstGeom prst="rect">
            <a:avLst/>
          </a:pr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sp>
        <p:nvSpPr>
          <p:cNvPr id="20" name="Rectángulo 19">
            <a:extLst>
              <a:ext uri="{FF2B5EF4-FFF2-40B4-BE49-F238E27FC236}">
                <a16:creationId xmlns:a16="http://schemas.microsoft.com/office/drawing/2014/main" id="{2677BCA0-65A9-6A03-E78C-14D6F7355EFC}"/>
              </a:ext>
            </a:extLst>
          </p:cNvPr>
          <p:cNvSpPr/>
          <p:nvPr userDrawn="1"/>
        </p:nvSpPr>
        <p:spPr>
          <a:xfrm>
            <a:off x="3478674" y="1731783"/>
            <a:ext cx="3469745" cy="1729087"/>
          </a:xfrm>
          <a:prstGeom prst="rect">
            <a:avLst/>
          </a:pr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dirty="0"/>
          </a:p>
        </p:txBody>
      </p:sp>
      <p:sp>
        <p:nvSpPr>
          <p:cNvPr id="21" name="Forma libre: forma 20">
            <a:extLst>
              <a:ext uri="{FF2B5EF4-FFF2-40B4-BE49-F238E27FC236}">
                <a16:creationId xmlns:a16="http://schemas.microsoft.com/office/drawing/2014/main" id="{C6C38FAA-0DD0-C440-DD82-19A638597032}"/>
              </a:ext>
            </a:extLst>
          </p:cNvPr>
          <p:cNvSpPr/>
          <p:nvPr userDrawn="1"/>
        </p:nvSpPr>
        <p:spPr>
          <a:xfrm>
            <a:off x="2" y="1731783"/>
            <a:ext cx="1767179" cy="1735478"/>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2" name="Forma libre: forma 21">
            <a:extLst>
              <a:ext uri="{FF2B5EF4-FFF2-40B4-BE49-F238E27FC236}">
                <a16:creationId xmlns:a16="http://schemas.microsoft.com/office/drawing/2014/main" id="{4D80849A-FA86-C6A2-5CA6-533FDD29F1CB}"/>
              </a:ext>
            </a:extLst>
          </p:cNvPr>
          <p:cNvSpPr/>
          <p:nvPr userDrawn="1"/>
        </p:nvSpPr>
        <p:spPr>
          <a:xfrm rot="5400000">
            <a:off x="10448610" y="-11606"/>
            <a:ext cx="1731781" cy="1755003"/>
          </a:xfrm>
          <a:custGeom>
            <a:avLst/>
            <a:gdLst>
              <a:gd name="connsiteX0" fmla="*/ 1723960 w 1767179"/>
              <a:gd name="connsiteY0" fmla="*/ 0 h 1738692"/>
              <a:gd name="connsiteX1" fmla="*/ 1767179 w 1767179"/>
              <a:gd name="connsiteY1" fmla="*/ 2182 h 1738692"/>
              <a:gd name="connsiteX2" fmla="*/ 1767179 w 1767179"/>
              <a:gd name="connsiteY2" fmla="*/ 1738692 h 1738692"/>
              <a:gd name="connsiteX3" fmla="*/ 744 w 1767179"/>
              <a:gd name="connsiteY3" fmla="*/ 1738692 h 1738692"/>
              <a:gd name="connsiteX4" fmla="*/ 0 w 1767179"/>
              <a:gd name="connsiteY4" fmla="*/ 1723960 h 1738692"/>
              <a:gd name="connsiteX5" fmla="*/ 1723960 w 1767179"/>
              <a:gd name="connsiteY5" fmla="*/ 0 h 173869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767179" h="1738692">
                <a:moveTo>
                  <a:pt x="1723960" y="0"/>
                </a:moveTo>
                <a:lnTo>
                  <a:pt x="1767179" y="2182"/>
                </a:lnTo>
                <a:lnTo>
                  <a:pt x="1767179" y="1738692"/>
                </a:lnTo>
                <a:lnTo>
                  <a:pt x="744" y="1738692"/>
                </a:lnTo>
                <a:lnTo>
                  <a:pt x="0" y="1723960"/>
                </a:lnTo>
                <a:cubicBezTo>
                  <a:pt x="0" y="771843"/>
                  <a:pt x="771843" y="0"/>
                  <a:pt x="1723960" y="0"/>
                </a:cubicBezTo>
                <a:close/>
              </a:path>
            </a:pathLst>
          </a:custGeom>
          <a:solidFill>
            <a:srgbClr val="00339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3" name="Forma libre: forma 22">
            <a:extLst>
              <a:ext uri="{FF2B5EF4-FFF2-40B4-BE49-F238E27FC236}">
                <a16:creationId xmlns:a16="http://schemas.microsoft.com/office/drawing/2014/main" id="{B5432095-F17D-F134-37BE-E1AD4038977A}"/>
              </a:ext>
            </a:extLst>
          </p:cNvPr>
          <p:cNvSpPr/>
          <p:nvPr userDrawn="1"/>
        </p:nvSpPr>
        <p:spPr>
          <a:xfrm>
            <a:off x="10439737" y="3467646"/>
            <a:ext cx="899418" cy="1722271"/>
          </a:xfrm>
          <a:custGeom>
            <a:avLst/>
            <a:gdLst>
              <a:gd name="connsiteX0" fmla="*/ 855279 w 899418"/>
              <a:gd name="connsiteY0" fmla="*/ 0 h 1725460"/>
              <a:gd name="connsiteX1" fmla="*/ 870567 w 899418"/>
              <a:gd name="connsiteY1" fmla="*/ 0 h 1725460"/>
              <a:gd name="connsiteX2" fmla="*/ 899418 w 899418"/>
              <a:gd name="connsiteY2" fmla="*/ 1457 h 1725460"/>
              <a:gd name="connsiteX3" fmla="*/ 899418 w 899418"/>
              <a:gd name="connsiteY3" fmla="*/ 1723617 h 1725460"/>
              <a:gd name="connsiteX4" fmla="*/ 862923 w 899418"/>
              <a:gd name="connsiteY4" fmla="*/ 1725460 h 1725460"/>
              <a:gd name="connsiteX5" fmla="*/ 0 w 899418"/>
              <a:gd name="connsiteY5" fmla="*/ 862537 h 1725460"/>
              <a:gd name="connsiteX6" fmla="*/ 774694 w 899418"/>
              <a:gd name="connsiteY6" fmla="*/ 4069 h 17254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99418" h="1725460">
                <a:moveTo>
                  <a:pt x="855279" y="0"/>
                </a:moveTo>
                <a:lnTo>
                  <a:pt x="870567" y="0"/>
                </a:lnTo>
                <a:lnTo>
                  <a:pt x="899418" y="1457"/>
                </a:lnTo>
                <a:lnTo>
                  <a:pt x="899418" y="1723617"/>
                </a:lnTo>
                <a:lnTo>
                  <a:pt x="862923" y="1725460"/>
                </a:lnTo>
                <a:cubicBezTo>
                  <a:pt x="386344" y="1725460"/>
                  <a:pt x="0" y="1339116"/>
                  <a:pt x="0" y="862537"/>
                </a:cubicBezTo>
                <a:cubicBezTo>
                  <a:pt x="0" y="415744"/>
                  <a:pt x="339560" y="48260"/>
                  <a:pt x="774694" y="4069"/>
                </a:cubicBezTo>
                <a:close/>
              </a:path>
            </a:pathLst>
          </a:custGeom>
          <a:solidFill>
            <a:srgbClr val="2C747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4" name="Forma libre: forma 23">
            <a:extLst>
              <a:ext uri="{FF2B5EF4-FFF2-40B4-BE49-F238E27FC236}">
                <a16:creationId xmlns:a16="http://schemas.microsoft.com/office/drawing/2014/main" id="{2B212135-2D16-BC16-B10A-8261027A1245}"/>
              </a:ext>
            </a:extLst>
          </p:cNvPr>
          <p:cNvSpPr/>
          <p:nvPr userDrawn="1"/>
        </p:nvSpPr>
        <p:spPr>
          <a:xfrm>
            <a:off x="11339155" y="3467646"/>
            <a:ext cx="859370" cy="1722091"/>
          </a:xfrm>
          <a:custGeom>
            <a:avLst/>
            <a:gdLst>
              <a:gd name="connsiteX0" fmla="*/ 0 w 859370"/>
              <a:gd name="connsiteY0" fmla="*/ 0 h 1725280"/>
              <a:gd name="connsiteX1" fmla="*/ 4111 w 859370"/>
              <a:gd name="connsiteY1" fmla="*/ 0 h 1725280"/>
              <a:gd name="connsiteX2" fmla="*/ 84676 w 859370"/>
              <a:gd name="connsiteY2" fmla="*/ 4068 h 1725280"/>
              <a:gd name="connsiteX3" fmla="*/ 859370 w 859370"/>
              <a:gd name="connsiteY3" fmla="*/ 862536 h 1725280"/>
              <a:gd name="connsiteX4" fmla="*/ 84676 w 859370"/>
              <a:gd name="connsiteY4" fmla="*/ 1721004 h 1725280"/>
              <a:gd name="connsiteX5" fmla="*/ 0 w 859370"/>
              <a:gd name="connsiteY5" fmla="*/ 1725280 h 17252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59370" h="1725280">
                <a:moveTo>
                  <a:pt x="0" y="0"/>
                </a:moveTo>
                <a:lnTo>
                  <a:pt x="4111" y="0"/>
                </a:lnTo>
                <a:lnTo>
                  <a:pt x="84676" y="4068"/>
                </a:lnTo>
                <a:cubicBezTo>
                  <a:pt x="519810" y="48259"/>
                  <a:pt x="859370" y="415743"/>
                  <a:pt x="859370" y="862536"/>
                </a:cubicBezTo>
                <a:cubicBezTo>
                  <a:pt x="859370" y="1309329"/>
                  <a:pt x="519810" y="1676814"/>
                  <a:pt x="84676" y="1721004"/>
                </a:cubicBezTo>
                <a:lnTo>
                  <a:pt x="0" y="1725280"/>
                </a:lnTo>
                <a:close/>
              </a:path>
            </a:pathLst>
          </a:cu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sp>
        <p:nvSpPr>
          <p:cNvPr id="25" name="Forma libre: forma 24">
            <a:extLst>
              <a:ext uri="{FF2B5EF4-FFF2-40B4-BE49-F238E27FC236}">
                <a16:creationId xmlns:a16="http://schemas.microsoft.com/office/drawing/2014/main" id="{08D15AD5-9D99-284F-0377-7AACB831B7B7}"/>
              </a:ext>
            </a:extLst>
          </p:cNvPr>
          <p:cNvSpPr/>
          <p:nvPr userDrawn="1"/>
        </p:nvSpPr>
        <p:spPr>
          <a:xfrm rot="10800000">
            <a:off x="0" y="3467262"/>
            <a:ext cx="3478676" cy="1736767"/>
          </a:xfrm>
          <a:custGeom>
            <a:avLst/>
            <a:gdLst>
              <a:gd name="connsiteX0" fmla="*/ 33 w 3478676"/>
              <a:gd name="connsiteY0" fmla="*/ 0 h 1739983"/>
              <a:gd name="connsiteX1" fmla="*/ 3478644 w 3478676"/>
              <a:gd name="connsiteY1" fmla="*/ 0 h 1739983"/>
              <a:gd name="connsiteX2" fmla="*/ 3478676 w 3478676"/>
              <a:gd name="connsiteY2" fmla="*/ 646 h 1739983"/>
              <a:gd name="connsiteX3" fmla="*/ 1917175 w 3478676"/>
              <a:gd name="connsiteY3" fmla="*/ 1731004 h 1739983"/>
              <a:gd name="connsiteX4" fmla="*/ 1739359 w 3478676"/>
              <a:gd name="connsiteY4" fmla="*/ 1739983 h 1739983"/>
              <a:gd name="connsiteX5" fmla="*/ 1739318 w 3478676"/>
              <a:gd name="connsiteY5" fmla="*/ 1739983 h 1739983"/>
              <a:gd name="connsiteX6" fmla="*/ 1561501 w 3478676"/>
              <a:gd name="connsiteY6" fmla="*/ 1731004 h 1739983"/>
              <a:gd name="connsiteX7" fmla="*/ 0 w 3478676"/>
              <a:gd name="connsiteY7" fmla="*/ 646 h 17399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78676" h="1739983">
                <a:moveTo>
                  <a:pt x="33" y="0"/>
                </a:moveTo>
                <a:lnTo>
                  <a:pt x="3478644" y="0"/>
                </a:lnTo>
                <a:lnTo>
                  <a:pt x="3478676" y="646"/>
                </a:lnTo>
                <a:cubicBezTo>
                  <a:pt x="3478676" y="901218"/>
                  <a:pt x="2794247" y="1641933"/>
                  <a:pt x="1917175" y="1731004"/>
                </a:cubicBezTo>
                <a:lnTo>
                  <a:pt x="1739359" y="1739983"/>
                </a:lnTo>
                <a:lnTo>
                  <a:pt x="1739318" y="1739983"/>
                </a:lnTo>
                <a:lnTo>
                  <a:pt x="1561501" y="1731004"/>
                </a:lnTo>
                <a:cubicBezTo>
                  <a:pt x="684429" y="1641933"/>
                  <a:pt x="0" y="901218"/>
                  <a:pt x="0" y="646"/>
                </a:cubicBezTo>
                <a:close/>
              </a:path>
            </a:pathLst>
          </a:custGeom>
          <a:solidFill>
            <a:srgbClr val="ECEBEB"/>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s-ES" sz="1797"/>
          </a:p>
        </p:txBody>
      </p:sp>
      <p:pic>
        <p:nvPicPr>
          <p:cNvPr id="26" name="Imagen 25" descr="Un dibujo de un animal&#10;&#10;Descripción generada automáticamente con confianza baja">
            <a:extLst>
              <a:ext uri="{FF2B5EF4-FFF2-40B4-BE49-F238E27FC236}">
                <a16:creationId xmlns:a16="http://schemas.microsoft.com/office/drawing/2014/main" id="{B3029CFC-D29C-1E58-93B8-EEE4673A425C}"/>
              </a:ext>
            </a:extLst>
          </p:cNvPr>
          <p:cNvPicPr>
            <a:picLocks noChangeAspect="1"/>
          </p:cNvPicPr>
          <p:nvPr userDrawn="1"/>
        </p:nvPicPr>
        <p:blipFill>
          <a:blip r:embed="rId4">
            <a:extLst>
              <a:ext uri="{28A0092B-C50C-407E-A947-70E740481C1C}">
                <a14:useLocalDpi xmlns:a14="http://schemas.microsoft.com/office/drawing/2010/main"/>
              </a:ext>
            </a:extLst>
          </a:blip>
          <a:stretch>
            <a:fillRect/>
          </a:stretch>
        </p:blipFill>
        <p:spPr>
          <a:xfrm>
            <a:off x="10813246" y="1902112"/>
            <a:ext cx="1105152" cy="1179185"/>
          </a:xfrm>
          <a:prstGeom prst="rect">
            <a:avLst/>
          </a:prstGeom>
        </p:spPr>
      </p:pic>
      <p:pic>
        <p:nvPicPr>
          <p:cNvPr id="28" name="Imagen 27" descr="Un dibujo de un perro&#10;&#10;Descripción generada automáticamente con confianza media">
            <a:extLst>
              <a:ext uri="{FF2B5EF4-FFF2-40B4-BE49-F238E27FC236}">
                <a16:creationId xmlns:a16="http://schemas.microsoft.com/office/drawing/2014/main" id="{F4F72544-21FA-D0B6-E9A9-5DA842FFBBB9}"/>
              </a:ext>
            </a:extLst>
          </p:cNvPr>
          <p:cNvPicPr>
            <a:picLocks noChangeAspect="1"/>
          </p:cNvPicPr>
          <p:nvPr userDrawn="1"/>
        </p:nvPicPr>
        <p:blipFill>
          <a:blip r:embed="rId5">
            <a:extLst>
              <a:ext uri="{28A0092B-C50C-407E-A947-70E740481C1C}">
                <a14:useLocalDpi xmlns:a14="http://schemas.microsoft.com/office/drawing/2010/main"/>
              </a:ext>
            </a:extLst>
          </a:blip>
          <a:stretch>
            <a:fillRect/>
          </a:stretch>
        </p:blipFill>
        <p:spPr>
          <a:xfrm>
            <a:off x="2087794" y="501726"/>
            <a:ext cx="1028934" cy="710047"/>
          </a:xfrm>
          <a:prstGeom prst="rect">
            <a:avLst/>
          </a:prstGeom>
        </p:spPr>
      </p:pic>
      <p:pic>
        <p:nvPicPr>
          <p:cNvPr id="29" name="Imagen 28" descr="Imagen que contiene dibujo, reloj&#10;&#10;Descripción generada automáticamente">
            <a:extLst>
              <a:ext uri="{FF2B5EF4-FFF2-40B4-BE49-F238E27FC236}">
                <a16:creationId xmlns:a16="http://schemas.microsoft.com/office/drawing/2014/main" id="{7F8C2F8C-24C0-6430-68A4-9608657DDEF6}"/>
              </a:ext>
            </a:extLst>
          </p:cNvPr>
          <p:cNvPicPr>
            <a:picLocks noChangeAspect="1"/>
          </p:cNvPicPr>
          <p:nvPr userDrawn="1"/>
        </p:nvPicPr>
        <p:blipFill>
          <a:blip r:embed="rId6">
            <a:extLst>
              <a:ext uri="{28A0092B-C50C-407E-A947-70E740481C1C}">
                <a14:useLocalDpi xmlns:a14="http://schemas.microsoft.com/office/drawing/2010/main"/>
              </a:ext>
            </a:extLst>
          </a:blip>
          <a:stretch>
            <a:fillRect/>
          </a:stretch>
        </p:blipFill>
        <p:spPr>
          <a:xfrm>
            <a:off x="7327662" y="2158435"/>
            <a:ext cx="927311" cy="874880"/>
          </a:xfrm>
          <a:prstGeom prst="rect">
            <a:avLst/>
          </a:prstGeom>
        </p:spPr>
      </p:pic>
      <p:pic>
        <p:nvPicPr>
          <p:cNvPr id="30" name="Imagen 29" descr="Dibujo en blanco y negro&#10;&#10;Descripción generada automáticamente con confianza baja">
            <a:extLst>
              <a:ext uri="{FF2B5EF4-FFF2-40B4-BE49-F238E27FC236}">
                <a16:creationId xmlns:a16="http://schemas.microsoft.com/office/drawing/2014/main" id="{9309A531-DC57-6595-EE46-2A7B2E23FB75}"/>
              </a:ext>
            </a:extLst>
          </p:cNvPr>
          <p:cNvPicPr>
            <a:picLocks noChangeAspect="1"/>
          </p:cNvPicPr>
          <p:nvPr userDrawn="1"/>
        </p:nvPicPr>
        <p:blipFill>
          <a:blip r:embed="rId7">
            <a:extLst>
              <a:ext uri="{28A0092B-C50C-407E-A947-70E740481C1C}">
                <a14:useLocalDpi xmlns:a14="http://schemas.microsoft.com/office/drawing/2010/main"/>
              </a:ext>
            </a:extLst>
          </a:blip>
          <a:stretch>
            <a:fillRect/>
          </a:stretch>
        </p:blipFill>
        <p:spPr>
          <a:xfrm>
            <a:off x="9049707" y="357870"/>
            <a:ext cx="978123" cy="1027032"/>
          </a:xfrm>
          <a:prstGeom prst="rect">
            <a:avLst/>
          </a:prstGeom>
        </p:spPr>
      </p:pic>
      <p:pic>
        <p:nvPicPr>
          <p:cNvPr id="32" name="Imagen 31" descr="Un dibujo de un animal&#10;&#10;Descripción generada automáticamente con confianza baja">
            <a:extLst>
              <a:ext uri="{FF2B5EF4-FFF2-40B4-BE49-F238E27FC236}">
                <a16:creationId xmlns:a16="http://schemas.microsoft.com/office/drawing/2014/main" id="{712E000E-D939-84E0-6275-239044DF5B52}"/>
              </a:ext>
            </a:extLst>
          </p:cNvPr>
          <p:cNvPicPr>
            <a:picLocks noChangeAspect="1"/>
          </p:cNvPicPr>
          <p:nvPr userDrawn="1"/>
        </p:nvPicPr>
        <p:blipFill>
          <a:blip r:embed="rId8">
            <a:extLst>
              <a:ext uri="{28A0092B-C50C-407E-A947-70E740481C1C}">
                <a14:useLocalDpi xmlns:a14="http://schemas.microsoft.com/office/drawing/2010/main"/>
              </a:ext>
            </a:extLst>
          </a:blip>
          <a:stretch>
            <a:fillRect/>
          </a:stretch>
        </p:blipFill>
        <p:spPr>
          <a:xfrm>
            <a:off x="2106848" y="2034265"/>
            <a:ext cx="990826" cy="1039712"/>
          </a:xfrm>
          <a:prstGeom prst="rect">
            <a:avLst/>
          </a:prstGeom>
        </p:spPr>
      </p:pic>
      <p:pic>
        <p:nvPicPr>
          <p:cNvPr id="33" name="Imagen 32" descr="Imagen que contiene Texto&#10;&#10;Descripción generada automáticamente">
            <a:extLst>
              <a:ext uri="{FF2B5EF4-FFF2-40B4-BE49-F238E27FC236}">
                <a16:creationId xmlns:a16="http://schemas.microsoft.com/office/drawing/2014/main" id="{9F901DE5-C3AF-6E17-54F9-4CED5A9FEE97}"/>
              </a:ext>
            </a:extLst>
          </p:cNvPr>
          <p:cNvPicPr>
            <a:picLocks noChangeAspect="1"/>
          </p:cNvPicPr>
          <p:nvPr userDrawn="1"/>
        </p:nvPicPr>
        <p:blipFill>
          <a:blip r:embed="rId9">
            <a:extLst>
              <a:ext uri="{28A0092B-C50C-407E-A947-70E740481C1C}">
                <a14:useLocalDpi xmlns:a14="http://schemas.microsoft.com/office/drawing/2010/main"/>
              </a:ext>
            </a:extLst>
          </a:blip>
          <a:stretch>
            <a:fillRect/>
          </a:stretch>
        </p:blipFill>
        <p:spPr>
          <a:xfrm>
            <a:off x="3848798" y="4056040"/>
            <a:ext cx="1028934" cy="748086"/>
          </a:xfrm>
          <a:prstGeom prst="rect">
            <a:avLst/>
          </a:prstGeom>
        </p:spPr>
      </p:pic>
      <p:sp>
        <p:nvSpPr>
          <p:cNvPr id="36" name="Marcador de texto 34">
            <a:extLst>
              <a:ext uri="{FF2B5EF4-FFF2-40B4-BE49-F238E27FC236}">
                <a16:creationId xmlns:a16="http://schemas.microsoft.com/office/drawing/2014/main" id="{181AEA2E-1C99-4294-892E-2840BA551D28}"/>
              </a:ext>
            </a:extLst>
          </p:cNvPr>
          <p:cNvSpPr>
            <a:spLocks noGrp="1"/>
          </p:cNvSpPr>
          <p:nvPr>
            <p:ph type="body" sz="quarter" idx="10" hasCustomPrompt="1"/>
          </p:nvPr>
        </p:nvSpPr>
        <p:spPr>
          <a:xfrm>
            <a:off x="3571193" y="2052886"/>
            <a:ext cx="3488650" cy="780187"/>
          </a:xfrm>
          <a:prstGeom prst="rect">
            <a:avLst/>
          </a:prstGeom>
        </p:spPr>
        <p:txBody>
          <a:bodyPr/>
          <a:lstStyle>
            <a:lvl1pPr>
              <a:defRPr sz="4791" b="1">
                <a:solidFill>
                  <a:srgbClr val="003399"/>
                </a:solidFill>
                <a:latin typeface="EC Square Sans Pro" panose="020B0506040000020004" pitchFamily="34" charset="0"/>
                <a:cs typeface="Arial" panose="020B0604020202020204" pitchFamily="34" charset="0"/>
              </a:defRPr>
            </a:lvl1pPr>
          </a:lstStyle>
          <a:p>
            <a:pPr lvl="0"/>
            <a:r>
              <a:rPr lang="en-GB" noProof="0" dirty="0"/>
              <a:t>Thank you!</a:t>
            </a:r>
          </a:p>
        </p:txBody>
      </p:sp>
      <p:pic>
        <p:nvPicPr>
          <p:cNvPr id="37" name="Imagen 36" descr="Interfaz de usuario gráfica&#10;&#10;Descripción generada automáticamente">
            <a:extLst>
              <a:ext uri="{FF2B5EF4-FFF2-40B4-BE49-F238E27FC236}">
                <a16:creationId xmlns:a16="http://schemas.microsoft.com/office/drawing/2014/main" id="{C53E509D-9C05-4F64-B596-3792F76B9CA7}"/>
              </a:ext>
            </a:extLst>
          </p:cNvPr>
          <p:cNvPicPr/>
          <p:nvPr userDrawn="1"/>
        </p:nvPicPr>
        <p:blipFill>
          <a:blip r:embed="rId10" r:link="rId11" cstate="email">
            <a:extLst>
              <a:ext uri="{28A0092B-C50C-407E-A947-70E740481C1C}">
                <a14:useLocalDpi xmlns:a14="http://schemas.microsoft.com/office/drawing/2010/main"/>
              </a:ext>
            </a:extLst>
          </a:blip>
          <a:srcRect/>
          <a:stretch>
            <a:fillRect/>
          </a:stretch>
        </p:blipFill>
        <p:spPr bwMode="auto">
          <a:xfrm>
            <a:off x="8620810" y="5753030"/>
            <a:ext cx="3418791" cy="870454"/>
          </a:xfrm>
          <a:prstGeom prst="rect">
            <a:avLst/>
          </a:prstGeom>
          <a:noFill/>
          <a:ln>
            <a:noFill/>
          </a:ln>
        </p:spPr>
      </p:pic>
      <p:grpSp>
        <p:nvGrpSpPr>
          <p:cNvPr id="38" name="Grupo 37">
            <a:extLst>
              <a:ext uri="{FF2B5EF4-FFF2-40B4-BE49-F238E27FC236}">
                <a16:creationId xmlns:a16="http://schemas.microsoft.com/office/drawing/2014/main" id="{B12C3DE7-53C0-4BC5-BCFB-CAB7D8B057D6}"/>
              </a:ext>
            </a:extLst>
          </p:cNvPr>
          <p:cNvGrpSpPr/>
          <p:nvPr userDrawn="1"/>
        </p:nvGrpSpPr>
        <p:grpSpPr>
          <a:xfrm>
            <a:off x="0" y="5753030"/>
            <a:ext cx="5350796" cy="632052"/>
            <a:chOff x="1448755" y="3047555"/>
            <a:chExt cx="5350796" cy="633222"/>
          </a:xfrm>
        </p:grpSpPr>
        <p:pic>
          <p:nvPicPr>
            <p:cNvPr id="39" name="Picture 2" descr="imagen">
              <a:extLst>
                <a:ext uri="{FF2B5EF4-FFF2-40B4-BE49-F238E27FC236}">
                  <a16:creationId xmlns:a16="http://schemas.microsoft.com/office/drawing/2014/main" id="{F2C85C64-5194-4F83-83F6-857D4C6D2404}"/>
                </a:ext>
              </a:extLst>
            </p:cNvPr>
            <p:cNvPicPr>
              <a:picLocks noChangeAspect="1" noChangeArrowheads="1"/>
            </p:cNvPicPr>
            <p:nvPr/>
          </p:nvPicPr>
          <p:blipFill rotWithShape="1">
            <a:blip r:embed="rId12" cstate="email">
              <a:extLst>
                <a:ext uri="{28A0092B-C50C-407E-A947-70E740481C1C}">
                  <a14:useLocalDpi xmlns:a14="http://schemas.microsoft.com/office/drawing/2010/main"/>
                </a:ext>
              </a:extLst>
            </a:blip>
            <a:srcRect b="39163"/>
            <a:stretch/>
          </p:blipFill>
          <p:spPr bwMode="auto">
            <a:xfrm>
              <a:off x="1448755" y="3047555"/>
              <a:ext cx="2114191" cy="633222"/>
            </a:xfrm>
            <a:prstGeom prst="rect">
              <a:avLst/>
            </a:prstGeom>
            <a:noFill/>
            <a:extLst>
              <a:ext uri="{909E8E84-426E-40DD-AFC4-6F175D3DCCD1}">
                <a14:hiddenFill xmlns:a14="http://schemas.microsoft.com/office/drawing/2010/main">
                  <a:solidFill>
                    <a:srgbClr val="FFFFFF"/>
                  </a:solidFill>
                </a14:hiddenFill>
              </a:ext>
            </a:extLst>
          </p:spPr>
        </p:pic>
        <p:pic>
          <p:nvPicPr>
            <p:cNvPr id="40" name="Picture 1" descr="A picture containing text, font, symbol, typography&#10;&#10;Description automatically generated">
              <a:extLst>
                <a:ext uri="{FF2B5EF4-FFF2-40B4-BE49-F238E27FC236}">
                  <a16:creationId xmlns:a16="http://schemas.microsoft.com/office/drawing/2014/main" id="{616377A2-39DF-447D-B18F-0E33E62D6510}"/>
                </a:ext>
              </a:extLst>
            </p:cNvPr>
            <p:cNvPicPr/>
            <p:nvPr/>
          </p:nvPicPr>
          <p:blipFill>
            <a:blip r:embed="rId13" cstate="email">
              <a:extLst>
                <a:ext uri="{28A0092B-C50C-407E-A947-70E740481C1C}">
                  <a14:useLocalDpi xmlns:a14="http://schemas.microsoft.com/office/drawing/2010/main"/>
                </a:ext>
              </a:extLst>
            </a:blip>
            <a:stretch>
              <a:fillRect/>
            </a:stretch>
          </p:blipFill>
          <p:spPr>
            <a:xfrm>
              <a:off x="3486434" y="3177222"/>
              <a:ext cx="1785620" cy="503555"/>
            </a:xfrm>
            <a:prstGeom prst="rect">
              <a:avLst/>
            </a:prstGeom>
          </p:spPr>
        </p:pic>
        <p:pic>
          <p:nvPicPr>
            <p:cNvPr id="41" name="Imagen 40" descr="Texto&#10;&#10;Descripción generada automáticamente">
              <a:extLst>
                <a:ext uri="{FF2B5EF4-FFF2-40B4-BE49-F238E27FC236}">
                  <a16:creationId xmlns:a16="http://schemas.microsoft.com/office/drawing/2014/main" id="{27CD1840-7ABE-4462-BC91-7E7C5F3BAF2E}"/>
                </a:ext>
              </a:extLst>
            </p:cNvPr>
            <p:cNvPicPr/>
            <p:nvPr/>
          </p:nvPicPr>
          <p:blipFill>
            <a:blip r:embed="rId14" cstate="email">
              <a:extLst>
                <a:ext uri="{28A0092B-C50C-407E-A947-70E740481C1C}">
                  <a14:useLocalDpi xmlns:a14="http://schemas.microsoft.com/office/drawing/2010/main"/>
                </a:ext>
              </a:extLst>
            </a:blip>
            <a:stretch>
              <a:fillRect/>
            </a:stretch>
          </p:blipFill>
          <p:spPr>
            <a:xfrm>
              <a:off x="5195541" y="3360102"/>
              <a:ext cx="1604010" cy="320675"/>
            </a:xfrm>
            <a:prstGeom prst="rect">
              <a:avLst/>
            </a:prstGeom>
          </p:spPr>
        </p:pic>
      </p:grpSp>
      <p:pic>
        <p:nvPicPr>
          <p:cNvPr id="42" name="Imagen 41" descr="Patrón de fondo&#10;&#10;Descripción generada automáticamente">
            <a:extLst>
              <a:ext uri="{FF2B5EF4-FFF2-40B4-BE49-F238E27FC236}">
                <a16:creationId xmlns:a16="http://schemas.microsoft.com/office/drawing/2014/main" id="{E19A0AE5-6F2A-4C46-BFBA-717A1DBB44E1}"/>
              </a:ext>
            </a:extLst>
          </p:cNvPr>
          <p:cNvPicPr>
            <a:picLocks noChangeAspect="1"/>
          </p:cNvPicPr>
          <p:nvPr userDrawn="1"/>
        </p:nvPicPr>
        <p:blipFill rotWithShape="1">
          <a:blip r:embed="rId15" cstate="email">
            <a:extLst>
              <a:ext uri="{28A0092B-C50C-407E-A947-70E740481C1C}">
                <a14:useLocalDpi xmlns:a14="http://schemas.microsoft.com/office/drawing/2010/main"/>
              </a:ext>
            </a:extLst>
          </a:blip>
          <a:srcRect l="-1"/>
          <a:stretch/>
        </p:blipFill>
        <p:spPr>
          <a:xfrm>
            <a:off x="5211120" y="3476150"/>
            <a:ext cx="1756206" cy="1713588"/>
          </a:xfrm>
          <a:prstGeom prst="rect">
            <a:avLst/>
          </a:prstGeom>
        </p:spPr>
      </p:pic>
      <p:sp>
        <p:nvSpPr>
          <p:cNvPr id="43" name="Rectángulo 42">
            <a:extLst>
              <a:ext uri="{FF2B5EF4-FFF2-40B4-BE49-F238E27FC236}">
                <a16:creationId xmlns:a16="http://schemas.microsoft.com/office/drawing/2014/main" id="{E2D3912A-1E4E-402A-A3C0-9761CDC5901B}"/>
              </a:ext>
            </a:extLst>
          </p:cNvPr>
          <p:cNvSpPr/>
          <p:nvPr userDrawn="1"/>
        </p:nvSpPr>
        <p:spPr>
          <a:xfrm>
            <a:off x="6967326" y="3467646"/>
            <a:ext cx="1746000" cy="1742773"/>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sz="1797"/>
          </a:p>
        </p:txBody>
      </p:sp>
      <p:pic>
        <p:nvPicPr>
          <p:cNvPr id="44" name="Imagen 43" descr="Un dibujo de un animal&#10;&#10;Descripción generada automáticamente con confianza baja">
            <a:extLst>
              <a:ext uri="{FF2B5EF4-FFF2-40B4-BE49-F238E27FC236}">
                <a16:creationId xmlns:a16="http://schemas.microsoft.com/office/drawing/2014/main" id="{EA525F01-F612-45D5-BEA3-7A4BBA36EA47}"/>
              </a:ext>
            </a:extLst>
          </p:cNvPr>
          <p:cNvPicPr>
            <a:picLocks noChangeAspect="1"/>
          </p:cNvPicPr>
          <p:nvPr userDrawn="1"/>
        </p:nvPicPr>
        <p:blipFill>
          <a:blip r:embed="rId16">
            <a:extLst>
              <a:ext uri="{28A0092B-C50C-407E-A947-70E740481C1C}">
                <a14:useLocalDpi xmlns:a14="http://schemas.microsoft.com/office/drawing/2010/main"/>
              </a:ext>
            </a:extLst>
          </a:blip>
          <a:stretch>
            <a:fillRect/>
          </a:stretch>
        </p:blipFill>
        <p:spPr>
          <a:xfrm>
            <a:off x="7441988" y="3841497"/>
            <a:ext cx="812985" cy="1001674"/>
          </a:xfrm>
          <a:prstGeom prst="rect">
            <a:avLst/>
          </a:prstGeom>
        </p:spPr>
      </p:pic>
      <p:sp>
        <p:nvSpPr>
          <p:cNvPr id="3" name="CuadroTexto 2">
            <a:extLst>
              <a:ext uri="{FF2B5EF4-FFF2-40B4-BE49-F238E27FC236}">
                <a16:creationId xmlns:a16="http://schemas.microsoft.com/office/drawing/2014/main" id="{392C7F8E-841D-4355-9AF1-D492BA4BF8E2}"/>
              </a:ext>
            </a:extLst>
          </p:cNvPr>
          <p:cNvSpPr txBox="1"/>
          <p:nvPr userDrawn="1"/>
        </p:nvSpPr>
        <p:spPr>
          <a:xfrm>
            <a:off x="218393" y="6385082"/>
            <a:ext cx="3352800" cy="368649"/>
          </a:xfrm>
          <a:prstGeom prst="rect">
            <a:avLst/>
          </a:prstGeom>
          <a:noFill/>
        </p:spPr>
        <p:txBody>
          <a:bodyPr wrap="square" rtlCol="0">
            <a:spAutoFit/>
          </a:bodyPr>
          <a:lstStyle/>
          <a:p>
            <a:r>
              <a:rPr lang="en-GB" sz="1797" dirty="0">
                <a:latin typeface="EC Square Sans Pro" panose="020B0506040000020004" pitchFamily="34" charset="0"/>
                <a:hlinkClick r:id="rId17"/>
              </a:rPr>
              <a:t>www.amrfvtraining.eu</a:t>
            </a:r>
            <a:r>
              <a:rPr lang="en-GB" sz="1797" dirty="0">
                <a:latin typeface="EC Square Sans Pro" panose="020B0506040000020004" pitchFamily="34" charset="0"/>
              </a:rPr>
              <a:t>  </a:t>
            </a:r>
          </a:p>
        </p:txBody>
      </p:sp>
    </p:spTree>
    <p:extLst>
      <p:ext uri="{BB962C8B-B14F-4D97-AF65-F5344CB8AC3E}">
        <p14:creationId xmlns:p14="http://schemas.microsoft.com/office/powerpoint/2010/main" val="3160141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403C06-CDE7-43E8-DAFB-F0C132C484BF}"/>
              </a:ext>
            </a:extLst>
          </p:cNvPr>
          <p:cNvSpPr txBox="1">
            <a:spLocks noGrp="1"/>
          </p:cNvSpPr>
          <p:nvPr>
            <p:ph type="title"/>
          </p:nvPr>
        </p:nvSpPr>
        <p:spPr>
          <a:xfrm>
            <a:off x="831847" y="1709735"/>
            <a:ext cx="10515600" cy="2852735"/>
          </a:xfrm>
        </p:spPr>
        <p:txBody>
          <a:bodyPr anchor="b"/>
          <a:lstStyle>
            <a:lvl1pPr>
              <a:defRPr sz="6000"/>
            </a:lvl1pPr>
          </a:lstStyle>
          <a:p>
            <a:pPr lvl="0"/>
            <a:r>
              <a:rPr lang="nl-NL"/>
              <a:t>Klik om stijl te bewerken</a:t>
            </a:r>
          </a:p>
        </p:txBody>
      </p:sp>
      <p:sp>
        <p:nvSpPr>
          <p:cNvPr id="3" name="Tijdelijke aanduiding voor tekst 2">
            <a:extLst>
              <a:ext uri="{FF2B5EF4-FFF2-40B4-BE49-F238E27FC236}">
                <a16:creationId xmlns:a16="http://schemas.microsoft.com/office/drawing/2014/main" id="{ED658F6A-4ABA-A3B4-4AC7-986F412D1759}"/>
              </a:ext>
            </a:extLst>
          </p:cNvPr>
          <p:cNvSpPr txBox="1">
            <a:spLocks noGrp="1"/>
          </p:cNvSpPr>
          <p:nvPr>
            <p:ph type="body" idx="1"/>
          </p:nvPr>
        </p:nvSpPr>
        <p:spPr>
          <a:xfrm>
            <a:off x="831847" y="4589465"/>
            <a:ext cx="10515600" cy="1500182"/>
          </a:xfrm>
        </p:spPr>
        <p:txBody>
          <a:bodyPr/>
          <a:lstStyle>
            <a:lvl1pPr marL="0" indent="0">
              <a:buNone/>
              <a:defRPr sz="2400">
                <a:solidFill>
                  <a:srgbClr val="767676"/>
                </a:solidFill>
              </a:defRPr>
            </a:lvl1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F5C1F35D-99B2-C5D8-5101-2D50427355BA}"/>
              </a:ext>
            </a:extLst>
          </p:cNvPr>
          <p:cNvSpPr txBox="1">
            <a:spLocks noGrp="1"/>
          </p:cNvSpPr>
          <p:nvPr>
            <p:ph type="dt" sz="half" idx="7"/>
          </p:nvPr>
        </p:nvSpPr>
        <p:spPr/>
        <p:txBody>
          <a:bodyPr/>
          <a:lstStyle>
            <a:lvl1pPr>
              <a:defRPr/>
            </a:lvl1pPr>
          </a:lstStyle>
          <a:p>
            <a:pPr lvl="0"/>
            <a:fld id="{BCA9CECD-3B05-45DD-9560-3789DBCA6D7C}" type="datetime1">
              <a:rPr lang="nl-NL"/>
              <a:pPr lvl="0"/>
              <a:t>7-5-2024</a:t>
            </a:fld>
            <a:endParaRPr lang="nl-NL"/>
          </a:p>
        </p:txBody>
      </p:sp>
      <p:sp>
        <p:nvSpPr>
          <p:cNvPr id="5" name="Tijdelijke aanduiding voor voettekst 4">
            <a:extLst>
              <a:ext uri="{FF2B5EF4-FFF2-40B4-BE49-F238E27FC236}">
                <a16:creationId xmlns:a16="http://schemas.microsoft.com/office/drawing/2014/main" id="{B3B138AB-E0CF-1DE2-A844-C839C346AACF}"/>
              </a:ext>
            </a:extLst>
          </p:cNvPr>
          <p:cNvSpPr txBox="1">
            <a:spLocks noGrp="1"/>
          </p:cNvSpPr>
          <p:nvPr>
            <p:ph type="ftr" sz="quarter" idx="9"/>
          </p:nvPr>
        </p:nvSpPr>
        <p:spPr/>
        <p:txBody>
          <a:bodyPr/>
          <a:lstStyle>
            <a:lvl1pPr>
              <a:defRPr/>
            </a:lvl1pPr>
          </a:lstStyle>
          <a:p>
            <a:pPr lvl="0"/>
            <a:endParaRPr lang="nl-NL"/>
          </a:p>
        </p:txBody>
      </p:sp>
      <p:sp>
        <p:nvSpPr>
          <p:cNvPr id="6" name="Tijdelijke aanduiding voor dianummer 5">
            <a:extLst>
              <a:ext uri="{FF2B5EF4-FFF2-40B4-BE49-F238E27FC236}">
                <a16:creationId xmlns:a16="http://schemas.microsoft.com/office/drawing/2014/main" id="{9FDADB14-DC18-293C-C899-781B9A561061}"/>
              </a:ext>
            </a:extLst>
          </p:cNvPr>
          <p:cNvSpPr txBox="1">
            <a:spLocks noGrp="1"/>
          </p:cNvSpPr>
          <p:nvPr>
            <p:ph type="sldNum" sz="quarter" idx="8"/>
          </p:nvPr>
        </p:nvSpPr>
        <p:spPr/>
        <p:txBody>
          <a:bodyPr/>
          <a:lstStyle>
            <a:lvl1pPr>
              <a:defRPr/>
            </a:lvl1pPr>
          </a:lstStyle>
          <a:p>
            <a:pPr lvl="0"/>
            <a:fld id="{D174BA4F-3CBC-4A94-B3A7-34D09505F090}" type="slidenum">
              <a:t>‹#›</a:t>
            </a:fld>
            <a:endParaRPr lang="nl-NL"/>
          </a:p>
        </p:txBody>
      </p:sp>
    </p:spTree>
    <p:extLst>
      <p:ext uri="{BB962C8B-B14F-4D97-AF65-F5344CB8AC3E}">
        <p14:creationId xmlns:p14="http://schemas.microsoft.com/office/powerpoint/2010/main" val="10369878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1C67FA-60A0-DC72-45ED-4234B5E5E911}"/>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inhoud 2">
            <a:extLst>
              <a:ext uri="{FF2B5EF4-FFF2-40B4-BE49-F238E27FC236}">
                <a16:creationId xmlns:a16="http://schemas.microsoft.com/office/drawing/2014/main" id="{45FDECC6-C19D-58E7-FFB1-79E2C6C791B1}"/>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9875B1D6-95D6-CA67-F30E-286FAE113D3F}"/>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9245DCE-42A7-211A-60F1-A941E744A8BE}"/>
              </a:ext>
            </a:extLst>
          </p:cNvPr>
          <p:cNvSpPr txBox="1">
            <a:spLocks noGrp="1"/>
          </p:cNvSpPr>
          <p:nvPr>
            <p:ph type="dt" sz="half" idx="7"/>
          </p:nvPr>
        </p:nvSpPr>
        <p:spPr/>
        <p:txBody>
          <a:bodyPr/>
          <a:lstStyle>
            <a:lvl1pPr>
              <a:defRPr/>
            </a:lvl1pPr>
          </a:lstStyle>
          <a:p>
            <a:pPr lvl="0"/>
            <a:fld id="{C92C98FD-43CF-4065-9D2D-58DC38D3A717}" type="datetime1">
              <a:rPr lang="nl-NL"/>
              <a:pPr lvl="0"/>
              <a:t>7-5-2024</a:t>
            </a:fld>
            <a:endParaRPr lang="nl-NL"/>
          </a:p>
        </p:txBody>
      </p:sp>
      <p:sp>
        <p:nvSpPr>
          <p:cNvPr id="6" name="Tijdelijke aanduiding voor voettekst 5">
            <a:extLst>
              <a:ext uri="{FF2B5EF4-FFF2-40B4-BE49-F238E27FC236}">
                <a16:creationId xmlns:a16="http://schemas.microsoft.com/office/drawing/2014/main" id="{3F28DD76-C118-4EA2-08F7-5F989BE2E8E9}"/>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0644416E-859A-6E0E-E3A7-6F58B05E73D7}"/>
              </a:ext>
            </a:extLst>
          </p:cNvPr>
          <p:cNvSpPr txBox="1">
            <a:spLocks noGrp="1"/>
          </p:cNvSpPr>
          <p:nvPr>
            <p:ph type="sldNum" sz="quarter" idx="8"/>
          </p:nvPr>
        </p:nvSpPr>
        <p:spPr/>
        <p:txBody>
          <a:bodyPr/>
          <a:lstStyle>
            <a:lvl1pPr>
              <a:defRPr/>
            </a:lvl1pPr>
          </a:lstStyle>
          <a:p>
            <a:pPr lvl="0"/>
            <a:fld id="{5F6EA9E4-214A-4C1A-BC4C-8051E9DE8343}" type="slidenum">
              <a:t>‹#›</a:t>
            </a:fld>
            <a:endParaRPr lang="nl-NL"/>
          </a:p>
        </p:txBody>
      </p:sp>
    </p:spTree>
    <p:extLst>
      <p:ext uri="{BB962C8B-B14F-4D97-AF65-F5344CB8AC3E}">
        <p14:creationId xmlns:p14="http://schemas.microsoft.com/office/powerpoint/2010/main" val="2595868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0746230-356E-56AB-93C7-4BDE3A9B5915}"/>
              </a:ext>
            </a:extLst>
          </p:cNvPr>
          <p:cNvSpPr txBox="1">
            <a:spLocks noGrp="1"/>
          </p:cNvSpPr>
          <p:nvPr>
            <p:ph type="title"/>
          </p:nvPr>
        </p:nvSpPr>
        <p:spPr>
          <a:xfrm>
            <a:off x="839784" y="365129"/>
            <a:ext cx="10515600" cy="1325559"/>
          </a:xfrm>
        </p:spPr>
        <p:txBody>
          <a:bodyPr/>
          <a:lstStyle>
            <a:lvl1pPr>
              <a:defRPr/>
            </a:lvl1pPr>
          </a:lstStyle>
          <a:p>
            <a:pPr lvl="0"/>
            <a:r>
              <a:rPr lang="nl-NL"/>
              <a:t>Klik om stijl te bewerken</a:t>
            </a:r>
          </a:p>
        </p:txBody>
      </p:sp>
      <p:sp>
        <p:nvSpPr>
          <p:cNvPr id="3" name="Tijdelijke aanduiding voor tekst 2">
            <a:extLst>
              <a:ext uri="{FF2B5EF4-FFF2-40B4-BE49-F238E27FC236}">
                <a16:creationId xmlns:a16="http://schemas.microsoft.com/office/drawing/2014/main" id="{332BC0AA-2CAA-5823-AE25-5A7BBAE78385}"/>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32654304-C8A0-9DFA-E433-2DCB52966294}"/>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0B072ED7-49AC-44B6-BE90-7E638CBB0EDF}"/>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D50C3E10-4E9F-E303-BBFA-75AA5314069D}"/>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993FAAD-E5C3-8CD3-75F3-836260697AA2}"/>
              </a:ext>
            </a:extLst>
          </p:cNvPr>
          <p:cNvSpPr txBox="1">
            <a:spLocks noGrp="1"/>
          </p:cNvSpPr>
          <p:nvPr>
            <p:ph type="dt" sz="half" idx="7"/>
          </p:nvPr>
        </p:nvSpPr>
        <p:spPr/>
        <p:txBody>
          <a:bodyPr/>
          <a:lstStyle>
            <a:lvl1pPr>
              <a:defRPr/>
            </a:lvl1pPr>
          </a:lstStyle>
          <a:p>
            <a:pPr lvl="0"/>
            <a:fld id="{27589A8B-AFB4-4067-A5A3-67AF0B861719}" type="datetime1">
              <a:rPr lang="nl-NL"/>
              <a:pPr lvl="0"/>
              <a:t>7-5-2024</a:t>
            </a:fld>
            <a:endParaRPr lang="nl-NL"/>
          </a:p>
        </p:txBody>
      </p:sp>
      <p:sp>
        <p:nvSpPr>
          <p:cNvPr id="8" name="Tijdelijke aanduiding voor voettekst 7">
            <a:extLst>
              <a:ext uri="{FF2B5EF4-FFF2-40B4-BE49-F238E27FC236}">
                <a16:creationId xmlns:a16="http://schemas.microsoft.com/office/drawing/2014/main" id="{BDAD47E2-049D-4D81-15C3-70CA5F63CF72}"/>
              </a:ext>
            </a:extLst>
          </p:cNvPr>
          <p:cNvSpPr txBox="1">
            <a:spLocks noGrp="1"/>
          </p:cNvSpPr>
          <p:nvPr>
            <p:ph type="ftr" sz="quarter" idx="9"/>
          </p:nvPr>
        </p:nvSpPr>
        <p:spPr/>
        <p:txBody>
          <a:bodyPr/>
          <a:lstStyle>
            <a:lvl1pPr>
              <a:defRPr/>
            </a:lvl1pPr>
          </a:lstStyle>
          <a:p>
            <a:pPr lvl="0"/>
            <a:endParaRPr lang="nl-NL"/>
          </a:p>
        </p:txBody>
      </p:sp>
      <p:sp>
        <p:nvSpPr>
          <p:cNvPr id="9" name="Tijdelijke aanduiding voor dianummer 8">
            <a:extLst>
              <a:ext uri="{FF2B5EF4-FFF2-40B4-BE49-F238E27FC236}">
                <a16:creationId xmlns:a16="http://schemas.microsoft.com/office/drawing/2014/main" id="{5394FE55-D4CE-639C-FE9A-20BE05896AF1}"/>
              </a:ext>
            </a:extLst>
          </p:cNvPr>
          <p:cNvSpPr txBox="1">
            <a:spLocks noGrp="1"/>
          </p:cNvSpPr>
          <p:nvPr>
            <p:ph type="sldNum" sz="quarter" idx="8"/>
          </p:nvPr>
        </p:nvSpPr>
        <p:spPr/>
        <p:txBody>
          <a:bodyPr/>
          <a:lstStyle>
            <a:lvl1pPr>
              <a:defRPr/>
            </a:lvl1pPr>
          </a:lstStyle>
          <a:p>
            <a:pPr lvl="0"/>
            <a:fld id="{5EAD8F16-1BB0-4143-8404-CF2C6513366F}" type="slidenum">
              <a:t>‹#›</a:t>
            </a:fld>
            <a:endParaRPr lang="nl-NL"/>
          </a:p>
        </p:txBody>
      </p:sp>
    </p:spTree>
    <p:extLst>
      <p:ext uri="{BB962C8B-B14F-4D97-AF65-F5344CB8AC3E}">
        <p14:creationId xmlns:p14="http://schemas.microsoft.com/office/powerpoint/2010/main" val="774056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3DC4393-D1CF-1DE7-B101-F43CFF5ED762}"/>
              </a:ext>
            </a:extLst>
          </p:cNvPr>
          <p:cNvSpPr txBox="1">
            <a:spLocks noGrp="1"/>
          </p:cNvSpPr>
          <p:nvPr>
            <p:ph type="title"/>
          </p:nvPr>
        </p:nvSpPr>
        <p:spPr/>
        <p:txBody>
          <a:bodyPr/>
          <a:lstStyle>
            <a:lvl1pPr>
              <a:defRPr/>
            </a:lvl1pPr>
          </a:lstStyle>
          <a:p>
            <a:pPr lvl="0"/>
            <a:r>
              <a:rPr lang="nl-NL"/>
              <a:t>Klik om stijl te bewerken</a:t>
            </a:r>
          </a:p>
        </p:txBody>
      </p:sp>
      <p:sp>
        <p:nvSpPr>
          <p:cNvPr id="3" name="Tijdelijke aanduiding voor datum 2">
            <a:extLst>
              <a:ext uri="{FF2B5EF4-FFF2-40B4-BE49-F238E27FC236}">
                <a16:creationId xmlns:a16="http://schemas.microsoft.com/office/drawing/2014/main" id="{E9390614-EDF6-19C0-88CD-B96CF527952D}"/>
              </a:ext>
            </a:extLst>
          </p:cNvPr>
          <p:cNvSpPr txBox="1">
            <a:spLocks noGrp="1"/>
          </p:cNvSpPr>
          <p:nvPr>
            <p:ph type="dt" sz="half" idx="7"/>
          </p:nvPr>
        </p:nvSpPr>
        <p:spPr/>
        <p:txBody>
          <a:bodyPr/>
          <a:lstStyle>
            <a:lvl1pPr>
              <a:defRPr/>
            </a:lvl1pPr>
          </a:lstStyle>
          <a:p>
            <a:pPr lvl="0"/>
            <a:fld id="{F6ED112E-369A-4A0F-A5C1-8BD31F279396}" type="datetime1">
              <a:rPr lang="nl-NL"/>
              <a:pPr lvl="0"/>
              <a:t>7-5-2024</a:t>
            </a:fld>
            <a:endParaRPr lang="nl-NL"/>
          </a:p>
        </p:txBody>
      </p:sp>
      <p:sp>
        <p:nvSpPr>
          <p:cNvPr id="4" name="Tijdelijke aanduiding voor voettekst 3">
            <a:extLst>
              <a:ext uri="{FF2B5EF4-FFF2-40B4-BE49-F238E27FC236}">
                <a16:creationId xmlns:a16="http://schemas.microsoft.com/office/drawing/2014/main" id="{A38A2059-5FC3-9D65-66B9-9428001D74A3}"/>
              </a:ext>
            </a:extLst>
          </p:cNvPr>
          <p:cNvSpPr txBox="1">
            <a:spLocks noGrp="1"/>
          </p:cNvSpPr>
          <p:nvPr>
            <p:ph type="ftr" sz="quarter" idx="9"/>
          </p:nvPr>
        </p:nvSpPr>
        <p:spPr/>
        <p:txBody>
          <a:bodyPr/>
          <a:lstStyle>
            <a:lvl1pPr>
              <a:defRPr/>
            </a:lvl1pPr>
          </a:lstStyle>
          <a:p>
            <a:pPr lvl="0"/>
            <a:endParaRPr lang="nl-NL"/>
          </a:p>
        </p:txBody>
      </p:sp>
      <p:sp>
        <p:nvSpPr>
          <p:cNvPr id="5" name="Tijdelijke aanduiding voor dianummer 4">
            <a:extLst>
              <a:ext uri="{FF2B5EF4-FFF2-40B4-BE49-F238E27FC236}">
                <a16:creationId xmlns:a16="http://schemas.microsoft.com/office/drawing/2014/main" id="{219150A8-F32F-4246-3032-9E4CF1A9849C}"/>
              </a:ext>
            </a:extLst>
          </p:cNvPr>
          <p:cNvSpPr txBox="1">
            <a:spLocks noGrp="1"/>
          </p:cNvSpPr>
          <p:nvPr>
            <p:ph type="sldNum" sz="quarter" idx="8"/>
          </p:nvPr>
        </p:nvSpPr>
        <p:spPr/>
        <p:txBody>
          <a:bodyPr/>
          <a:lstStyle>
            <a:lvl1pPr>
              <a:defRPr/>
            </a:lvl1pPr>
          </a:lstStyle>
          <a:p>
            <a:pPr lvl="0"/>
            <a:fld id="{B84FA9BC-4FB7-4726-A579-676BFA7CF756}" type="slidenum">
              <a:t>‹#›</a:t>
            </a:fld>
            <a:endParaRPr lang="nl-NL"/>
          </a:p>
        </p:txBody>
      </p:sp>
    </p:spTree>
    <p:extLst>
      <p:ext uri="{BB962C8B-B14F-4D97-AF65-F5344CB8AC3E}">
        <p14:creationId xmlns:p14="http://schemas.microsoft.com/office/powerpoint/2010/main" val="12874497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062B4098-2CD6-227A-1169-0534E437984A}"/>
              </a:ext>
            </a:extLst>
          </p:cNvPr>
          <p:cNvSpPr txBox="1">
            <a:spLocks noGrp="1"/>
          </p:cNvSpPr>
          <p:nvPr>
            <p:ph type="dt" sz="half" idx="7"/>
          </p:nvPr>
        </p:nvSpPr>
        <p:spPr/>
        <p:txBody>
          <a:bodyPr/>
          <a:lstStyle>
            <a:lvl1pPr>
              <a:defRPr/>
            </a:lvl1pPr>
          </a:lstStyle>
          <a:p>
            <a:pPr lvl="0"/>
            <a:fld id="{1DBF94BD-089A-47AF-84AC-7D4AAB6B9DB7}" type="datetime1">
              <a:rPr lang="nl-NL"/>
              <a:pPr lvl="0"/>
              <a:t>7-5-2024</a:t>
            </a:fld>
            <a:endParaRPr lang="nl-NL"/>
          </a:p>
        </p:txBody>
      </p:sp>
      <p:sp>
        <p:nvSpPr>
          <p:cNvPr id="3" name="Tijdelijke aanduiding voor voettekst 2">
            <a:extLst>
              <a:ext uri="{FF2B5EF4-FFF2-40B4-BE49-F238E27FC236}">
                <a16:creationId xmlns:a16="http://schemas.microsoft.com/office/drawing/2014/main" id="{B2D70464-14D7-4E8F-9CF9-60C413004D6F}"/>
              </a:ext>
            </a:extLst>
          </p:cNvPr>
          <p:cNvSpPr txBox="1">
            <a:spLocks noGrp="1"/>
          </p:cNvSpPr>
          <p:nvPr>
            <p:ph type="ftr" sz="quarter" idx="9"/>
          </p:nvPr>
        </p:nvSpPr>
        <p:spPr/>
        <p:txBody>
          <a:bodyPr/>
          <a:lstStyle>
            <a:lvl1pPr>
              <a:defRPr/>
            </a:lvl1pPr>
          </a:lstStyle>
          <a:p>
            <a:pPr lvl="0"/>
            <a:endParaRPr lang="nl-NL"/>
          </a:p>
        </p:txBody>
      </p:sp>
      <p:sp>
        <p:nvSpPr>
          <p:cNvPr id="4" name="Tijdelijke aanduiding voor dianummer 3">
            <a:extLst>
              <a:ext uri="{FF2B5EF4-FFF2-40B4-BE49-F238E27FC236}">
                <a16:creationId xmlns:a16="http://schemas.microsoft.com/office/drawing/2014/main" id="{20DB97FF-2716-845C-0E39-62D10455C13D}"/>
              </a:ext>
            </a:extLst>
          </p:cNvPr>
          <p:cNvSpPr txBox="1">
            <a:spLocks noGrp="1"/>
          </p:cNvSpPr>
          <p:nvPr>
            <p:ph type="sldNum" sz="quarter" idx="8"/>
          </p:nvPr>
        </p:nvSpPr>
        <p:spPr/>
        <p:txBody>
          <a:bodyPr/>
          <a:lstStyle>
            <a:lvl1pPr>
              <a:defRPr/>
            </a:lvl1pPr>
          </a:lstStyle>
          <a:p>
            <a:pPr lvl="0"/>
            <a:fld id="{7441C5BF-4C5A-4C56-A72E-8B014DAEF034}" type="slidenum">
              <a:t>‹#›</a:t>
            </a:fld>
            <a:endParaRPr lang="nl-NL"/>
          </a:p>
        </p:txBody>
      </p:sp>
    </p:spTree>
    <p:extLst>
      <p:ext uri="{BB962C8B-B14F-4D97-AF65-F5344CB8AC3E}">
        <p14:creationId xmlns:p14="http://schemas.microsoft.com/office/powerpoint/2010/main" val="1823250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3122C99-76E0-8ECE-8E67-45631093E000}"/>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inhoud 2">
            <a:extLst>
              <a:ext uri="{FF2B5EF4-FFF2-40B4-BE49-F238E27FC236}">
                <a16:creationId xmlns:a16="http://schemas.microsoft.com/office/drawing/2014/main" id="{0B3A5EB4-2791-2A12-162D-61638DC7D09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95456748-EDCA-4C87-0BCE-6135B84C7A37}"/>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263AD18-DCD0-56C1-55F7-8A7BCFC42B41}"/>
              </a:ext>
            </a:extLst>
          </p:cNvPr>
          <p:cNvSpPr txBox="1">
            <a:spLocks noGrp="1"/>
          </p:cNvSpPr>
          <p:nvPr>
            <p:ph type="dt" sz="half" idx="7"/>
          </p:nvPr>
        </p:nvSpPr>
        <p:spPr/>
        <p:txBody>
          <a:bodyPr/>
          <a:lstStyle>
            <a:lvl1pPr>
              <a:defRPr/>
            </a:lvl1pPr>
          </a:lstStyle>
          <a:p>
            <a:pPr lvl="0"/>
            <a:fld id="{5B2F30C7-F32A-45E7-B2C1-273EA52AFA9C}" type="datetime1">
              <a:rPr lang="nl-NL"/>
              <a:pPr lvl="0"/>
              <a:t>7-5-2024</a:t>
            </a:fld>
            <a:endParaRPr lang="nl-NL"/>
          </a:p>
        </p:txBody>
      </p:sp>
      <p:sp>
        <p:nvSpPr>
          <p:cNvPr id="6" name="Tijdelijke aanduiding voor voettekst 5">
            <a:extLst>
              <a:ext uri="{FF2B5EF4-FFF2-40B4-BE49-F238E27FC236}">
                <a16:creationId xmlns:a16="http://schemas.microsoft.com/office/drawing/2014/main" id="{6031D912-9D0A-E4DA-3B13-C6A91517346A}"/>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4D7312A5-7418-BC7D-5719-DD8D17E6CB09}"/>
              </a:ext>
            </a:extLst>
          </p:cNvPr>
          <p:cNvSpPr txBox="1">
            <a:spLocks noGrp="1"/>
          </p:cNvSpPr>
          <p:nvPr>
            <p:ph type="sldNum" sz="quarter" idx="8"/>
          </p:nvPr>
        </p:nvSpPr>
        <p:spPr/>
        <p:txBody>
          <a:bodyPr/>
          <a:lstStyle>
            <a:lvl1pPr>
              <a:defRPr/>
            </a:lvl1pPr>
          </a:lstStyle>
          <a:p>
            <a:pPr lvl="0"/>
            <a:fld id="{A349D35A-B548-4AA5-A407-8D4B2D17987A}" type="slidenum">
              <a:t>‹#›</a:t>
            </a:fld>
            <a:endParaRPr lang="nl-NL"/>
          </a:p>
        </p:txBody>
      </p:sp>
    </p:spTree>
    <p:extLst>
      <p:ext uri="{BB962C8B-B14F-4D97-AF65-F5344CB8AC3E}">
        <p14:creationId xmlns:p14="http://schemas.microsoft.com/office/powerpoint/2010/main" val="105025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CCF0D7-27DC-6242-646B-935008210CB4}"/>
              </a:ext>
            </a:extLst>
          </p:cNvPr>
          <p:cNvSpPr txBox="1">
            <a:spLocks noGrp="1"/>
          </p:cNvSpPr>
          <p:nvPr>
            <p:ph type="title"/>
          </p:nvPr>
        </p:nvSpPr>
        <p:spPr>
          <a:xfrm>
            <a:off x="839784" y="457200"/>
            <a:ext cx="3932240" cy="1600200"/>
          </a:xfrm>
        </p:spPr>
        <p:txBody>
          <a:bodyPr anchor="b"/>
          <a:lstStyle>
            <a:lvl1pPr>
              <a:defRPr sz="3200"/>
            </a:lvl1pPr>
          </a:lstStyle>
          <a:p>
            <a:pPr lvl="0"/>
            <a:r>
              <a:rPr lang="nl-NL"/>
              <a:t>Klik om stijl te bewerken</a:t>
            </a:r>
          </a:p>
        </p:txBody>
      </p:sp>
      <p:sp>
        <p:nvSpPr>
          <p:cNvPr id="3" name="Tijdelijke aanduiding voor afbeelding 2">
            <a:extLst>
              <a:ext uri="{FF2B5EF4-FFF2-40B4-BE49-F238E27FC236}">
                <a16:creationId xmlns:a16="http://schemas.microsoft.com/office/drawing/2014/main" id="{8EF8E6EA-06A0-E524-59BB-2BCCD46F4C0D}"/>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nl-NL"/>
          </a:p>
        </p:txBody>
      </p:sp>
      <p:sp>
        <p:nvSpPr>
          <p:cNvPr id="4" name="Tijdelijke aanduiding voor tekst 3">
            <a:extLst>
              <a:ext uri="{FF2B5EF4-FFF2-40B4-BE49-F238E27FC236}">
                <a16:creationId xmlns:a16="http://schemas.microsoft.com/office/drawing/2014/main" id="{6276B39A-A81C-984E-3FAC-39D14B8B17E1}"/>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501E5D3F-4BE5-2ADA-E4DF-0819046DF14F}"/>
              </a:ext>
            </a:extLst>
          </p:cNvPr>
          <p:cNvSpPr txBox="1">
            <a:spLocks noGrp="1"/>
          </p:cNvSpPr>
          <p:nvPr>
            <p:ph type="dt" sz="half" idx="7"/>
          </p:nvPr>
        </p:nvSpPr>
        <p:spPr/>
        <p:txBody>
          <a:bodyPr/>
          <a:lstStyle>
            <a:lvl1pPr>
              <a:defRPr/>
            </a:lvl1pPr>
          </a:lstStyle>
          <a:p>
            <a:pPr lvl="0"/>
            <a:fld id="{B5199C94-6C95-4411-BB74-DD182993C2DD}" type="datetime1">
              <a:rPr lang="nl-NL"/>
              <a:pPr lvl="0"/>
              <a:t>7-5-2024</a:t>
            </a:fld>
            <a:endParaRPr lang="nl-NL"/>
          </a:p>
        </p:txBody>
      </p:sp>
      <p:sp>
        <p:nvSpPr>
          <p:cNvPr id="6" name="Tijdelijke aanduiding voor voettekst 5">
            <a:extLst>
              <a:ext uri="{FF2B5EF4-FFF2-40B4-BE49-F238E27FC236}">
                <a16:creationId xmlns:a16="http://schemas.microsoft.com/office/drawing/2014/main" id="{1EEDDAF4-24D3-A93F-7270-64F3D5F1BED4}"/>
              </a:ext>
            </a:extLst>
          </p:cNvPr>
          <p:cNvSpPr txBox="1">
            <a:spLocks noGrp="1"/>
          </p:cNvSpPr>
          <p:nvPr>
            <p:ph type="ftr" sz="quarter" idx="9"/>
          </p:nvPr>
        </p:nvSpPr>
        <p:spPr/>
        <p:txBody>
          <a:bodyPr/>
          <a:lstStyle>
            <a:lvl1pPr>
              <a:defRPr/>
            </a:lvl1pPr>
          </a:lstStyle>
          <a:p>
            <a:pPr lvl="0"/>
            <a:endParaRPr lang="nl-NL"/>
          </a:p>
        </p:txBody>
      </p:sp>
      <p:sp>
        <p:nvSpPr>
          <p:cNvPr id="7" name="Tijdelijke aanduiding voor dianummer 6">
            <a:extLst>
              <a:ext uri="{FF2B5EF4-FFF2-40B4-BE49-F238E27FC236}">
                <a16:creationId xmlns:a16="http://schemas.microsoft.com/office/drawing/2014/main" id="{18AAA357-39C1-F221-0D1B-5E4F82BE3F51}"/>
              </a:ext>
            </a:extLst>
          </p:cNvPr>
          <p:cNvSpPr txBox="1">
            <a:spLocks noGrp="1"/>
          </p:cNvSpPr>
          <p:nvPr>
            <p:ph type="sldNum" sz="quarter" idx="8"/>
          </p:nvPr>
        </p:nvSpPr>
        <p:spPr/>
        <p:txBody>
          <a:bodyPr/>
          <a:lstStyle>
            <a:lvl1pPr>
              <a:defRPr/>
            </a:lvl1pPr>
          </a:lstStyle>
          <a:p>
            <a:pPr lvl="0"/>
            <a:fld id="{5B4FB08A-E746-4134-8B12-75EAFC4F41E4}" type="slidenum">
              <a:t>‹#›</a:t>
            </a:fld>
            <a:endParaRPr lang="nl-NL"/>
          </a:p>
        </p:txBody>
      </p:sp>
    </p:spTree>
    <p:extLst>
      <p:ext uri="{BB962C8B-B14F-4D97-AF65-F5344CB8AC3E}">
        <p14:creationId xmlns:p14="http://schemas.microsoft.com/office/powerpoint/2010/main" val="284374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13" Type="http://schemas.openxmlformats.org/officeDocument/2006/relationships/slideLayout" Target="../slideLayouts/slideLayout27.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slideLayout" Target="../slideLayouts/slideLayout26.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80A649A7-876C-EEE9-12AA-DE7D9A14684B}"/>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nl-NL"/>
              <a:t>Klik om stijl te bewerken</a:t>
            </a:r>
          </a:p>
        </p:txBody>
      </p:sp>
      <p:sp>
        <p:nvSpPr>
          <p:cNvPr id="3" name="Tijdelijke aanduiding voor tekst 2">
            <a:extLst>
              <a:ext uri="{FF2B5EF4-FFF2-40B4-BE49-F238E27FC236}">
                <a16:creationId xmlns:a16="http://schemas.microsoft.com/office/drawing/2014/main" id="{7D7B3226-F6A7-29F4-7964-ABF481CF23D1}"/>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5743298F-A33A-AEE3-C4DB-6DC04F04DFF5}"/>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74D97BC6-CCBC-4676-A7A9-21DEB99DC876}" type="datetime1">
              <a:rPr lang="nl-NL"/>
              <a:pPr lvl="0"/>
              <a:t>7-5-2024</a:t>
            </a:fld>
            <a:endParaRPr lang="nl-NL"/>
          </a:p>
        </p:txBody>
      </p:sp>
      <p:sp>
        <p:nvSpPr>
          <p:cNvPr id="5" name="Tijdelijke aanduiding voor voettekst 4">
            <a:extLst>
              <a:ext uri="{FF2B5EF4-FFF2-40B4-BE49-F238E27FC236}">
                <a16:creationId xmlns:a16="http://schemas.microsoft.com/office/drawing/2014/main" id="{A212BBBC-B502-98AC-0343-5AFEDD975333}"/>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endParaRPr lang="nl-NL"/>
          </a:p>
        </p:txBody>
      </p:sp>
      <p:sp>
        <p:nvSpPr>
          <p:cNvPr id="6" name="Tijdelijke aanduiding voor dianummer 5">
            <a:extLst>
              <a:ext uri="{FF2B5EF4-FFF2-40B4-BE49-F238E27FC236}">
                <a16:creationId xmlns:a16="http://schemas.microsoft.com/office/drawing/2014/main" id="{E52B7C31-B195-5CA6-917B-5C220311934C}"/>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nl-NL" sz="1200" b="0" i="0" u="none" strike="noStrike" kern="1200" cap="none" spc="0" baseline="0">
                <a:solidFill>
                  <a:srgbClr val="767676"/>
                </a:solidFill>
                <a:uFillTx/>
                <a:latin typeface="Aptos"/>
              </a:defRPr>
            </a:lvl1pPr>
          </a:lstStyle>
          <a:p>
            <a:pPr lvl="0"/>
            <a:fld id="{6C80AF25-5090-4667-87BD-1D6C853F6065}" type="slidenum">
              <a:t>‹#›</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77" r:id="rId14"/>
  </p:sldLayoutIdLst>
  <p:txStyles>
    <p:titleStyle>
      <a:lvl1pPr marL="0" marR="0" lvl="0" indent="0" algn="l" defTabSz="914400" rtl="0" fontAlgn="auto" hangingPunct="1">
        <a:lnSpc>
          <a:spcPct val="90000"/>
        </a:lnSpc>
        <a:spcBef>
          <a:spcPts val="0"/>
        </a:spcBef>
        <a:spcAft>
          <a:spcPts val="0"/>
        </a:spcAft>
        <a:buNone/>
        <a:tabLst/>
        <a:defRPr lang="nl-NL" sz="4400" b="0" i="0" u="none" strike="noStrike" kern="1200" cap="none" spc="0" baseline="0">
          <a:solidFill>
            <a:srgbClr val="000000"/>
          </a:solidFill>
          <a:uFillTx/>
          <a:latin typeface="Aptos Display"/>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50306270"/>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 id="2147483676" r:id="rId13"/>
  </p:sldLayoutIdLst>
  <p:txStyles>
    <p:titleStyle>
      <a:lvl1pPr>
        <a:defRPr>
          <a:latin typeface="+mj-lt"/>
          <a:ea typeface="+mj-ea"/>
          <a:cs typeface="+mj-cs"/>
        </a:defRPr>
      </a:lvl1pPr>
    </p:titleStyle>
    <p:body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bodyStyle>
    <p:other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8.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image" Target="../media/image70.png"/><Relationship Id="rId7" Type="http://schemas.openxmlformats.org/officeDocument/2006/relationships/image" Target="../media/image69.png"/><Relationship Id="rId2" Type="http://schemas.openxmlformats.org/officeDocument/2006/relationships/notesSlide" Target="../notesSlides/notesSlide9.xml"/><Relationship Id="rId1" Type="http://schemas.openxmlformats.org/officeDocument/2006/relationships/slideLayout" Target="../slideLayouts/slideLayout14.xml"/><Relationship Id="rId6" Type="http://schemas.openxmlformats.org/officeDocument/2006/relationships/image" Target="../media/image73.png"/><Relationship Id="rId5" Type="http://schemas.openxmlformats.org/officeDocument/2006/relationships/image" Target="../media/image72.png"/><Relationship Id="rId4" Type="http://schemas.openxmlformats.org/officeDocument/2006/relationships/image" Target="../media/image81.jpe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image" Target="../media/image70.png"/><Relationship Id="rId7" Type="http://schemas.openxmlformats.org/officeDocument/2006/relationships/image" Target="../media/image69.png"/><Relationship Id="rId2" Type="http://schemas.openxmlformats.org/officeDocument/2006/relationships/notesSlide" Target="../notesSlides/notesSlide13.xml"/><Relationship Id="rId1" Type="http://schemas.openxmlformats.org/officeDocument/2006/relationships/slideLayout" Target="../slideLayouts/slideLayout14.xml"/><Relationship Id="rId6" Type="http://schemas.openxmlformats.org/officeDocument/2006/relationships/image" Target="../media/image73.png"/><Relationship Id="rId5" Type="http://schemas.openxmlformats.org/officeDocument/2006/relationships/image" Target="../media/image72.png"/><Relationship Id="rId4" Type="http://schemas.openxmlformats.org/officeDocument/2006/relationships/image" Target="../media/image81.jpeg"/></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8" Type="http://schemas.openxmlformats.org/officeDocument/2006/relationships/image" Target="../media/image74.png"/><Relationship Id="rId3" Type="http://schemas.openxmlformats.org/officeDocument/2006/relationships/image" Target="../media/image70.png"/><Relationship Id="rId7" Type="http://schemas.openxmlformats.org/officeDocument/2006/relationships/image" Target="../media/image69.png"/><Relationship Id="rId2" Type="http://schemas.openxmlformats.org/officeDocument/2006/relationships/notesSlide" Target="../notesSlides/notesSlide15.xml"/><Relationship Id="rId1" Type="http://schemas.openxmlformats.org/officeDocument/2006/relationships/slideLayout" Target="../slideLayouts/slideLayout14.xml"/><Relationship Id="rId6" Type="http://schemas.openxmlformats.org/officeDocument/2006/relationships/image" Target="../media/image73.png"/><Relationship Id="rId5" Type="http://schemas.openxmlformats.org/officeDocument/2006/relationships/image" Target="../media/image72.png"/><Relationship Id="rId4" Type="http://schemas.openxmlformats.org/officeDocument/2006/relationships/image" Target="../media/image81.jpeg"/></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64.svg"/><Relationship Id="rId3" Type="http://schemas.openxmlformats.org/officeDocument/2006/relationships/image" Target="../media/image59.png"/><Relationship Id="rId7" Type="http://schemas.openxmlformats.org/officeDocument/2006/relationships/image" Target="../media/image63.png"/><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image" Target="../media/image62.svg"/><Relationship Id="rId5" Type="http://schemas.openxmlformats.org/officeDocument/2006/relationships/image" Target="../media/image61.png"/><Relationship Id="rId4" Type="http://schemas.openxmlformats.org/officeDocument/2006/relationships/image" Target="../media/image60.sv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3.xml"/><Relationship Id="rId1" Type="http://schemas.openxmlformats.org/officeDocument/2006/relationships/video" Target="https://www.youtube.com/embed/jFuQqwBmN8A?feature=oembed" TargetMode="External"/><Relationship Id="rId4" Type="http://schemas.openxmlformats.org/officeDocument/2006/relationships/image" Target="../media/image65.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3.xml"/><Relationship Id="rId1" Type="http://schemas.openxmlformats.org/officeDocument/2006/relationships/video" Target="https://www.youtube.com/embed/cu7cIIlbOd8?feature=oembed" TargetMode="External"/><Relationship Id="rId4" Type="http://schemas.openxmlformats.org/officeDocument/2006/relationships/image" Target="../media/image66.jpeg"/></Relationships>
</file>

<file path=ppt/slides/_rels/slide6.xml.rels><?xml version="1.0" encoding="UTF-8" standalone="yes"?>
<Relationships xmlns="http://schemas.openxmlformats.org/package/2006/relationships"><Relationship Id="rId8" Type="http://schemas.openxmlformats.org/officeDocument/2006/relationships/image" Target="../media/image72.png"/><Relationship Id="rId3" Type="http://schemas.openxmlformats.org/officeDocument/2006/relationships/image" Target="../media/image67.jpeg"/><Relationship Id="rId7" Type="http://schemas.openxmlformats.org/officeDocument/2006/relationships/image" Target="../media/image71.png"/><Relationship Id="rId2" Type="http://schemas.openxmlformats.org/officeDocument/2006/relationships/notesSlide" Target="../notesSlides/notesSlide5.xml"/><Relationship Id="rId1" Type="http://schemas.openxmlformats.org/officeDocument/2006/relationships/slideLayout" Target="../slideLayouts/slideLayout14.xml"/><Relationship Id="rId6" Type="http://schemas.openxmlformats.org/officeDocument/2006/relationships/image" Target="../media/image70.png"/><Relationship Id="rId11" Type="http://schemas.openxmlformats.org/officeDocument/2006/relationships/image" Target="../media/image75.jpeg"/><Relationship Id="rId5" Type="http://schemas.openxmlformats.org/officeDocument/2006/relationships/image" Target="../media/image69.png"/><Relationship Id="rId10" Type="http://schemas.openxmlformats.org/officeDocument/2006/relationships/image" Target="../media/image74.png"/><Relationship Id="rId4" Type="http://schemas.openxmlformats.org/officeDocument/2006/relationships/image" Target="../media/image68.jpeg"/><Relationship Id="rId9" Type="http://schemas.openxmlformats.org/officeDocument/2006/relationships/image" Target="../media/image73.png"/></Relationships>
</file>

<file path=ppt/slides/_rels/slide7.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76.jpeg"/><Relationship Id="rId7" Type="http://schemas.openxmlformats.org/officeDocument/2006/relationships/diagramColors" Target="../diagrams/colors2.xml"/><Relationship Id="rId2" Type="http://schemas.openxmlformats.org/officeDocument/2006/relationships/notesSlide" Target="../notesSlides/notesSlide6.xml"/><Relationship Id="rId1" Type="http://schemas.openxmlformats.org/officeDocument/2006/relationships/slideLayout" Target="../slideLayouts/slideLayout14.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8.xml.rels><?xml version="1.0" encoding="UTF-8" standalone="yes"?>
<Relationships xmlns="http://schemas.openxmlformats.org/package/2006/relationships"><Relationship Id="rId8" Type="http://schemas.openxmlformats.org/officeDocument/2006/relationships/image" Target="../media/image69.png"/><Relationship Id="rId3" Type="http://schemas.openxmlformats.org/officeDocument/2006/relationships/image" Target="../media/image70.png"/><Relationship Id="rId7" Type="http://schemas.openxmlformats.org/officeDocument/2006/relationships/image" Target="../media/image73.png"/><Relationship Id="rId2" Type="http://schemas.openxmlformats.org/officeDocument/2006/relationships/notesSlide" Target="../notesSlides/notesSlide7.xml"/><Relationship Id="rId1" Type="http://schemas.openxmlformats.org/officeDocument/2006/relationships/slideLayout" Target="../slideLayouts/slideLayout14.xml"/><Relationship Id="rId6" Type="http://schemas.openxmlformats.org/officeDocument/2006/relationships/image" Target="../media/image72.png"/><Relationship Id="rId5" Type="http://schemas.openxmlformats.org/officeDocument/2006/relationships/image" Target="../media/image81.jpeg"/><Relationship Id="rId4" Type="http://schemas.openxmlformats.org/officeDocument/2006/relationships/image" Target="../media/image74.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FFCA7E40-6B2B-9773-C96F-35BFBF3437D7}"/>
              </a:ext>
            </a:extLst>
          </p:cNvPr>
          <p:cNvSpPr>
            <a:spLocks noGrp="1"/>
          </p:cNvSpPr>
          <p:nvPr>
            <p:ph type="body" sz="quarter" idx="10"/>
          </p:nvPr>
        </p:nvSpPr>
        <p:spPr/>
        <p:txBody>
          <a:bodyPr>
            <a:normAutofit fontScale="92500" lnSpcReduction="10000"/>
          </a:bodyPr>
          <a:lstStyle/>
          <a:p>
            <a:pPr marL="0" indent="0">
              <a:buNone/>
            </a:pPr>
            <a:r>
              <a:rPr lang="ro-RO">
                <a:latin typeface="EC Square Sans Pro" panose="020B0506040000020004" pitchFamily="34" charset="0"/>
              </a:rPr>
              <a:t>Instruire practică pentru fermieri și medici veterinari:  </a:t>
            </a:r>
          </a:p>
          <a:p>
            <a:pPr marL="0" indent="0">
              <a:buNone/>
            </a:pPr>
            <a:r>
              <a:rPr lang="ro-RO">
                <a:latin typeface="EC Square Sans Pro" panose="020B0506040000020004" pitchFamily="34" charset="0"/>
              </a:rPr>
              <a:t>Exerciții de grup</a:t>
            </a:r>
          </a:p>
        </p:txBody>
      </p:sp>
      <p:sp>
        <p:nvSpPr>
          <p:cNvPr id="3" name="Marcador de texto 2">
            <a:extLst>
              <a:ext uri="{FF2B5EF4-FFF2-40B4-BE49-F238E27FC236}">
                <a16:creationId xmlns:a16="http://schemas.microsoft.com/office/drawing/2014/main" id="{6199F5CC-8AF0-EA86-41C2-17755419A88E}"/>
              </a:ext>
            </a:extLst>
          </p:cNvPr>
          <p:cNvSpPr>
            <a:spLocks noGrp="1"/>
          </p:cNvSpPr>
          <p:nvPr>
            <p:ph type="body" sz="quarter" idx="11"/>
          </p:nvPr>
        </p:nvSpPr>
        <p:spPr/>
        <p:txBody>
          <a:bodyPr/>
          <a:lstStyle/>
          <a:p>
            <a:pPr marL="0" indent="0">
              <a:buNone/>
            </a:pPr>
            <a:r>
              <a:rPr lang="ro-RO">
                <a:latin typeface="EC Square Sans Pro" panose="020B0506040000020004" pitchFamily="34" charset="0"/>
              </a:rPr>
              <a:t>ROMÂNIA, 9 ȘI 10 MAI 2024</a:t>
            </a:r>
          </a:p>
        </p:txBody>
      </p:sp>
      <p:sp>
        <p:nvSpPr>
          <p:cNvPr id="6" name="Rectangle 5">
            <a:extLst>
              <a:ext uri="{FF2B5EF4-FFF2-40B4-BE49-F238E27FC236}">
                <a16:creationId xmlns:a16="http://schemas.microsoft.com/office/drawing/2014/main" id="{D6BBEBEE-E216-50E0-22F8-4AA6BB514F38}"/>
              </a:ext>
            </a:extLst>
          </p:cNvPr>
          <p:cNvSpPr/>
          <p:nvPr/>
        </p:nvSpPr>
        <p:spPr>
          <a:xfrm>
            <a:off x="8855636" y="5383513"/>
            <a:ext cx="3255682" cy="120554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pic>
        <p:nvPicPr>
          <p:cNvPr id="5" name="Picture 4" descr="Blue text on a black background&#10;&#10;Description automatically generated">
            <a:extLst>
              <a:ext uri="{FF2B5EF4-FFF2-40B4-BE49-F238E27FC236}">
                <a16:creationId xmlns:a16="http://schemas.microsoft.com/office/drawing/2014/main" id="{68AB48F1-BC1B-C5AD-32AC-80A3971BB34B}"/>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030447" y="5684969"/>
            <a:ext cx="2994212" cy="671305"/>
          </a:xfrm>
          <a:prstGeom prst="rect">
            <a:avLst/>
          </a:prstGeom>
        </p:spPr>
      </p:pic>
    </p:spTree>
    <p:extLst>
      <p:ext uri="{BB962C8B-B14F-4D97-AF65-F5344CB8AC3E}">
        <p14:creationId xmlns:p14="http://schemas.microsoft.com/office/powerpoint/2010/main" val="2499853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1"/>
            <a:ext cx="8008947" cy="532414"/>
          </a:xfrm>
        </p:spPr>
        <p:txBody>
          <a:bodyPr/>
          <a:lstStyle/>
          <a:p>
            <a:pPr marL="0" indent="0">
              <a:buNone/>
            </a:pPr>
            <a:r>
              <a:rPr lang="en-GB" dirty="0">
                <a:latin typeface="EC Square Sans Pro" panose="020B0506040000020004" pitchFamily="34" charset="0"/>
              </a:rPr>
              <a:t>Plenary discussion Group Exercise 1</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3357300258"/>
              </p:ext>
            </p:extLst>
          </p:nvPr>
        </p:nvGraphicFramePr>
        <p:xfrm>
          <a:off x="0" y="1171073"/>
          <a:ext cx="12191999" cy="5408434"/>
        </p:xfrm>
        <a:graphic>
          <a:graphicData uri="http://schemas.openxmlformats.org/drawingml/2006/table">
            <a:tbl>
              <a:tblPr/>
              <a:tblGrid>
                <a:gridCol w="1459832">
                  <a:extLst>
                    <a:ext uri="{9D8B030D-6E8A-4147-A177-3AD203B41FA5}">
                      <a16:colId xmlns:a16="http://schemas.microsoft.com/office/drawing/2014/main" val="226147076"/>
                    </a:ext>
                  </a:extLst>
                </a:gridCol>
                <a:gridCol w="1540042">
                  <a:extLst>
                    <a:ext uri="{9D8B030D-6E8A-4147-A177-3AD203B41FA5}">
                      <a16:colId xmlns:a16="http://schemas.microsoft.com/office/drawing/2014/main" val="865857085"/>
                    </a:ext>
                  </a:extLst>
                </a:gridCol>
                <a:gridCol w="4203031">
                  <a:extLst>
                    <a:ext uri="{9D8B030D-6E8A-4147-A177-3AD203B41FA5}">
                      <a16:colId xmlns:a16="http://schemas.microsoft.com/office/drawing/2014/main" val="3925395878"/>
                    </a:ext>
                  </a:extLst>
                </a:gridCol>
                <a:gridCol w="2983832">
                  <a:extLst>
                    <a:ext uri="{9D8B030D-6E8A-4147-A177-3AD203B41FA5}">
                      <a16:colId xmlns:a16="http://schemas.microsoft.com/office/drawing/2014/main" val="746999470"/>
                    </a:ext>
                  </a:extLst>
                </a:gridCol>
                <a:gridCol w="2005262">
                  <a:extLst>
                    <a:ext uri="{9D8B030D-6E8A-4147-A177-3AD203B41FA5}">
                      <a16:colId xmlns:a16="http://schemas.microsoft.com/office/drawing/2014/main" val="1678133852"/>
                    </a:ext>
                  </a:extLst>
                </a:gridCol>
              </a:tblGrid>
              <a:tr h="462978">
                <a:tc rowSpan="2">
                  <a:txBody>
                    <a:bodyPr/>
                    <a:lstStyle/>
                    <a:p>
                      <a:pPr algn="l" rtl="0" fontAlgn="ctr"/>
                      <a:r>
                        <a:rPr lang="en-GB" sz="1800" b="1" i="0" u="none" strike="noStrike" dirty="0">
                          <a:solidFill>
                            <a:srgbClr val="FFFFFF"/>
                          </a:solidFill>
                          <a:effectLst/>
                          <a:latin typeface="EC Square Sans Pro" panose="020B0506040000020004" pitchFamily="34"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2000" b="1" i="0" u="none" strike="noStrike" dirty="0">
                          <a:solidFill>
                            <a:srgbClr val="FFFFFF"/>
                          </a:solidFill>
                          <a:effectLst/>
                          <a:latin typeface="EC Square Sans Pro" panose="020B0506040000020004" pitchFamily="34" charset="0"/>
                        </a:rPr>
                        <a:t>Q1</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gridSpan="3">
                  <a:txBody>
                    <a:bodyPr/>
                    <a:lstStyle/>
                    <a:p>
                      <a:pPr algn="l" rtl="0" fontAlgn="ctr"/>
                      <a:r>
                        <a:rPr lang="en-GB" sz="2000" b="1" i="0" u="none" strike="noStrike" dirty="0">
                          <a:solidFill>
                            <a:srgbClr val="FFFFFF"/>
                          </a:solidFill>
                          <a:effectLst/>
                          <a:latin typeface="EC Square Sans Pro" panose="020B0506040000020004" pitchFamily="34" charset="0"/>
                        </a:rPr>
                        <a:t>Q2 -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1969006597"/>
                  </a:ext>
                </a:extLst>
              </a:tr>
              <a:tr h="589246">
                <a:tc vMerge="1">
                  <a:txBody>
                    <a:bodyPr/>
                    <a:lstStyle/>
                    <a:p>
                      <a:endParaRPr lang="en-GB"/>
                    </a:p>
                  </a:txBody>
                  <a:tcPr/>
                </a:tc>
                <a:tc>
                  <a:txBody>
                    <a:bodyPr/>
                    <a:lstStyle/>
                    <a:p>
                      <a:pPr algn="l" rtl="0" fontAlgn="ctr"/>
                      <a:r>
                        <a:rPr lang="en-GB" sz="1800" b="1" i="0" u="none" strike="noStrike">
                          <a:solidFill>
                            <a:srgbClr val="FFFFFF"/>
                          </a:solidFill>
                          <a:effectLst/>
                          <a:latin typeface="EC Square Sans Pro" panose="020B0506040000020004" pitchFamily="34" charset="0"/>
                        </a:rPr>
                        <a:t>Most used Antimicrobial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EC Square Sans Pro" panose="020B0506040000020004" pitchFamily="34" charset="0"/>
                        </a:rPr>
                        <a:t>Husbandry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EC Square Sans Pro" panose="020B0506040000020004" pitchFamily="34" charset="0"/>
                        </a:rPr>
                        <a:t>Reduce use and responsible use of AM</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EC Square Sans Pro" panose="020B0506040000020004" pitchFamily="34" charset="0"/>
                        </a:rPr>
                        <a:t>Other </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 </a:t>
                      </a:r>
                    </a:p>
                    <a:p>
                      <a:pPr algn="l" rtl="0" fontAlgn="ctr"/>
                      <a:r>
                        <a:rPr lang="en-GB" sz="1800" b="1" i="0" u="none" strike="noStrike" dirty="0">
                          <a:solidFill>
                            <a:srgbClr val="002060"/>
                          </a:solidFill>
                          <a:effectLst/>
                          <a:latin typeface="EC Square Sans Pro" panose="020B0506040000020004" pitchFamily="34"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726035">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1014154" y="2509807"/>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895577" y="456301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935953" y="534864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901628" y="6018729"/>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40" name="CuadroTexto 39">
            <a:extLst>
              <a:ext uri="{FF2B5EF4-FFF2-40B4-BE49-F238E27FC236}">
                <a16:creationId xmlns:a16="http://schemas.microsoft.com/office/drawing/2014/main" id="{61A33758-D72F-49DF-B664-00BE137E55FB}"/>
              </a:ext>
            </a:extLst>
          </p:cNvPr>
          <p:cNvSpPr txBox="1"/>
          <p:nvPr/>
        </p:nvSpPr>
        <p:spPr>
          <a:xfrm>
            <a:off x="430690" y="836118"/>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Romania</a:t>
            </a:r>
          </a:p>
        </p:txBody>
      </p:sp>
    </p:spTree>
    <p:extLst>
      <p:ext uri="{BB962C8B-B14F-4D97-AF65-F5344CB8AC3E}">
        <p14:creationId xmlns:p14="http://schemas.microsoft.com/office/powerpoint/2010/main" val="214916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10659980" cy="118357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ro-RO" sz="3200">
                <a:latin typeface="EC Square Sans Pro" panose="020B0506040000020004" pitchFamily="34" charset="0"/>
              </a:rPr>
              <a:t>Exercițiul de grup 2a - </a:t>
            </a:r>
            <a:r>
              <a:rPr lang="ro-RO" sz="3200" b="1">
                <a:latin typeface="EC Square Sans Pro" panose="020B0506040000020004" pitchFamily="34" charset="0"/>
              </a:rPr>
              <a:t>Identificați barierele și găsiți </a:t>
            </a:r>
            <a:r>
              <a:rPr lang="ro-RO" sz="3200" b="1" u="sng">
                <a:latin typeface="EC Square Sans Pro" panose="020B0506040000020004" pitchFamily="34" charset="0"/>
              </a:rPr>
              <a:t>soluții</a:t>
            </a:r>
            <a:r>
              <a:rPr lang="ro-RO" sz="3200" b="1">
                <a:latin typeface="EC Square Sans Pro" panose="020B0506040000020004" pitchFamily="34" charset="0"/>
              </a:rPr>
              <a:t> pentru a aborda barierele - </a:t>
            </a:r>
            <a:r>
              <a:rPr lang="ro-RO" sz="3200" b="1" u="sng">
                <a:latin typeface="EC Square Sans Pro" panose="020B0506040000020004" pitchFamily="34" charset="0"/>
              </a:rPr>
              <a:t>practici de creștere a animalelor</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346356" y="4931999"/>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ro-RO" sz="3600" b="1" dirty="0">
                  <a:solidFill>
                    <a:srgbClr val="C00000"/>
                  </a:solidFill>
                  <a:latin typeface="EC Square Sans Pro" panose="020B0506040000020004" pitchFamily="34" charset="0"/>
                </a:rPr>
                <a:t>50 </a:t>
              </a:r>
            </a:p>
            <a:p>
              <a:pPr algn="ctr"/>
              <a:r>
                <a:rPr lang="ro-RO"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457199" y="1330776"/>
            <a:ext cx="11432633"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ro-RO"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Fermierii și medicii veterinari s-au amestecat într-un singur grup, împărțit pe specia de animale </a:t>
            </a:r>
          </a:p>
          <a:p>
            <a:pPr marR="0" lvl="0" algn="l" defTabSz="914400" rtl="0" eaLnBrk="1" fontAlgn="auto" latinLnBrk="0" hangingPunct="1">
              <a:lnSpc>
                <a:spcPct val="70000"/>
              </a:lnSpc>
              <a:spcBef>
                <a:spcPts val="1000"/>
              </a:spcBef>
              <a:spcAft>
                <a:spcPts val="0"/>
              </a:spcAft>
              <a:buClrTx/>
              <a:buSzPct val="100000"/>
              <a:tabLst/>
              <a:defRPr/>
            </a:pPr>
            <a:r>
              <a:rPr kumimoji="0" lang="ro-RO"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Reluați exercițiul de grup anterior: </a:t>
            </a:r>
            <a:r>
              <a:rPr kumimoji="0" lang="ro-RO" sz="24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practicile de creștere a animalelor</a:t>
            </a:r>
          </a:p>
          <a:p>
            <a:pPr marR="0" lvl="0" algn="l" defTabSz="914400" rtl="0" eaLnBrk="1" fontAlgn="auto" latinLnBrk="0" hangingPunct="1">
              <a:lnSpc>
                <a:spcPct val="70000"/>
              </a:lnSpc>
              <a:spcBef>
                <a:spcPts val="1000"/>
              </a:spcBef>
              <a:spcAft>
                <a:spcPts val="0"/>
              </a:spcAft>
              <a:buClrTx/>
              <a:buSzPct val="100000"/>
              <a:tabLst/>
              <a:defRPr/>
            </a:pPr>
            <a:r>
              <a:rPr kumimoji="0" lang="ro-RO"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Luați o foaie nouă pentru a răspunde la întrebări:</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ro-RO" sz="3200" b="1" dirty="0">
                <a:solidFill>
                  <a:srgbClr val="002060"/>
                </a:solidFill>
                <a:latin typeface="EC Square Sans Pro" panose="020B0506040000020004" pitchFamily="34" charset="0"/>
                <a:cs typeface="Arial" panose="020B0604020202020204" pitchFamily="34" charset="0"/>
              </a:rPr>
              <a:t>Care sunt barierele în calea implementării </a:t>
            </a:r>
            <a:r>
              <a:rPr kumimoji="0" lang="ro-RO" sz="32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practicilor de creștere a animalelor identificate în </a:t>
            </a:r>
            <a:r>
              <a:rPr lang="ro-RO" sz="3200" b="1" dirty="0">
                <a:solidFill>
                  <a:srgbClr val="002060"/>
                </a:solidFill>
                <a:latin typeface="EC Square Sans Pro" panose="020B0506040000020004" pitchFamily="34" charset="0"/>
                <a:cs typeface="Arial" panose="020B0604020202020204" pitchFamily="34" charset="0"/>
              </a:rPr>
              <a:t>exercițiul 1? </a:t>
            </a:r>
          </a:p>
          <a:p>
            <a:pPr marL="457200" marR="0" lvl="1" algn="l" defTabSz="914400" rtl="0" eaLnBrk="1" fontAlgn="auto" latinLnBrk="0" hangingPunct="1">
              <a:lnSpc>
                <a:spcPct val="70000"/>
              </a:lnSpc>
              <a:spcBef>
                <a:spcPts val="500"/>
              </a:spcBef>
              <a:spcAft>
                <a:spcPts val="0"/>
              </a:spcAft>
              <a:buClrTx/>
              <a:buSzPct val="100000"/>
              <a:tabLst/>
              <a:defRPr/>
            </a:pPr>
            <a:endParaRPr kumimoji="0" lang="en-US"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ro-RO" sz="32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Care sunt soluțiile pentru a aborda aceste bariere?</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3200" b="1"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ro-RO" sz="32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Creați un obiectiv SMART pentru dvs. - pentru a fi implementat în exploatația dvs.</a:t>
            </a:r>
            <a:endParaRPr kumimoji="0" lang="es-ES" sz="32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ro-RO" sz="32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 în exploatația clientului dvs.</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ro-RO"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Lucrați cu post-it-uri pentru a vă pune răspunsurile pe flip-over</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2174509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8" y="188784"/>
            <a:ext cx="11814295" cy="2602542"/>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ro-RO" sz="3200">
                <a:latin typeface="EC Square Sans Pro" panose="020B0506040000020004" pitchFamily="34" charset="0"/>
              </a:rPr>
              <a:t>Exercițiul de grup 2b - </a:t>
            </a:r>
            <a:r>
              <a:rPr lang="ro-RO" sz="3200" b="1">
                <a:latin typeface="EC Square Sans Pro" panose="020B0506040000020004" pitchFamily="34" charset="0"/>
              </a:rPr>
              <a:t>Găsiți </a:t>
            </a:r>
            <a:r>
              <a:rPr lang="ro-RO" sz="3200" b="1" u="sng">
                <a:latin typeface="EC Square Sans Pro" panose="020B0506040000020004" pitchFamily="34" charset="0"/>
              </a:rPr>
              <a:t>soluții</a:t>
            </a:r>
            <a:r>
              <a:rPr lang="ro-RO" sz="3200" b="1">
                <a:latin typeface="EC Square Sans Pro" panose="020B0506040000020004" pitchFamily="34" charset="0"/>
              </a:rPr>
              <a:t> pentru a aborda barierele - </a:t>
            </a:r>
            <a:r>
              <a:rPr lang="ro-RO" sz="3200" b="1" u="sng">
                <a:latin typeface="EC Square Sans Pro" panose="020B0506040000020004" pitchFamily="34" charset="0"/>
              </a:rPr>
              <a:t>Reducerea și utilizarea responsabilă a antimicrobienelor</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10553700" y="5219700"/>
            <a:ext cx="1481007" cy="1449516"/>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ro-RO" sz="3600" b="1">
                  <a:solidFill>
                    <a:srgbClr val="C00000"/>
                  </a:solidFill>
                  <a:latin typeface="EC Square Sans Pro" panose="020B0506040000020004" pitchFamily="34" charset="0"/>
                </a:rPr>
                <a:t>50 </a:t>
              </a:r>
            </a:p>
            <a:p>
              <a:pPr algn="ctr"/>
              <a:r>
                <a:rPr lang="ro-RO" sz="1400" b="1">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14" name="Tijdelijke aanduiding voor inhoud 2">
            <a:extLst>
              <a:ext uri="{FF2B5EF4-FFF2-40B4-BE49-F238E27FC236}">
                <a16:creationId xmlns:a16="http://schemas.microsoft.com/office/drawing/2014/main" id="{5ED8B47D-B731-4C9C-AB5F-11A7967B94AF}"/>
              </a:ext>
            </a:extLst>
          </p:cNvPr>
          <p:cNvSpPr txBox="1">
            <a:spLocks/>
          </p:cNvSpPr>
          <p:nvPr/>
        </p:nvSpPr>
        <p:spPr>
          <a:xfrm>
            <a:off x="193464" y="1333500"/>
            <a:ext cx="11603881" cy="4444391"/>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R="0" lvl="0" algn="l" defTabSz="914400" rtl="0" eaLnBrk="1" fontAlgn="auto" latinLnBrk="0" hangingPunct="1">
              <a:lnSpc>
                <a:spcPct val="70000"/>
              </a:lnSpc>
              <a:spcBef>
                <a:spcPts val="1000"/>
              </a:spcBef>
              <a:spcAft>
                <a:spcPts val="0"/>
              </a:spcAft>
              <a:buClrTx/>
              <a:buSzPct val="100000"/>
              <a:tabLst/>
              <a:defRPr/>
            </a:pPr>
            <a:r>
              <a:rPr kumimoji="0" lang="ro-RO"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Fermierii și medicii veterinari s-au amestecat într-un singur grup, împărțit pe specia de animale </a:t>
            </a:r>
          </a:p>
          <a:p>
            <a:pPr marR="0" lvl="0" algn="l" defTabSz="914400" rtl="0" eaLnBrk="1" fontAlgn="auto" latinLnBrk="0" hangingPunct="1">
              <a:lnSpc>
                <a:spcPct val="70000"/>
              </a:lnSpc>
              <a:spcBef>
                <a:spcPts val="1000"/>
              </a:spcBef>
              <a:spcAft>
                <a:spcPts val="0"/>
              </a:spcAft>
              <a:buClrTx/>
              <a:buSzPct val="100000"/>
              <a:tabLst/>
              <a:defRPr/>
            </a:pPr>
            <a:r>
              <a:rPr kumimoji="0" lang="ro-RO"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Reluați exercițiul de grup anterior: </a:t>
            </a:r>
            <a:r>
              <a:rPr kumimoji="0" lang="ro-RO" sz="24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Reducerea și utilizarea responsabilă a antimicrobienelor</a:t>
            </a:r>
          </a:p>
          <a:p>
            <a:pPr marR="0" lvl="0" algn="l" defTabSz="914400" rtl="0" eaLnBrk="1" fontAlgn="auto" latinLnBrk="0" hangingPunct="1">
              <a:lnSpc>
                <a:spcPct val="70000"/>
              </a:lnSpc>
              <a:spcBef>
                <a:spcPts val="1000"/>
              </a:spcBef>
              <a:spcAft>
                <a:spcPts val="0"/>
              </a:spcAft>
              <a:buClrTx/>
              <a:buSzPct val="100000"/>
              <a:tabLst/>
              <a:defRPr/>
            </a:pPr>
            <a:r>
              <a:rPr kumimoji="0" lang="ro-RO"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Luați o foaie nouă pentru a răspunde la întrebări:</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kumimoji="0" lang="nl-NL"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685800" lvl="1" indent="-228600">
              <a:lnSpc>
                <a:spcPct val="70000"/>
              </a:lnSpc>
              <a:spcBef>
                <a:spcPts val="500"/>
              </a:spcBef>
              <a:buSzPct val="100000"/>
              <a:buFont typeface="Arial" pitchFamily="34"/>
              <a:buChar char="•"/>
              <a:defRPr/>
            </a:pPr>
            <a:r>
              <a:rPr lang="ro-RO" sz="3200" b="1" dirty="0">
                <a:solidFill>
                  <a:srgbClr val="002060"/>
                </a:solidFill>
                <a:latin typeface="EC Square Sans Pro" panose="020B0506040000020004" pitchFamily="34" charset="0"/>
                <a:cs typeface="Arial" panose="020B0604020202020204" pitchFamily="34" charset="0"/>
              </a:rPr>
              <a:t>Care sunt barierele în calea reducerii și utilizării responsabile a antimicrobienelor? </a:t>
            </a:r>
          </a:p>
          <a:p>
            <a:pPr marL="685800" lvl="1" indent="-228600">
              <a:lnSpc>
                <a:spcPct val="70000"/>
              </a:lnSpc>
              <a:spcBef>
                <a:spcPts val="500"/>
              </a:spcBef>
              <a:buSzPct val="100000"/>
              <a:buFont typeface="Arial" pitchFamily="34"/>
              <a:buChar char="•"/>
              <a:defRPr/>
            </a:pPr>
            <a:endParaRPr lang="en-US" sz="2000"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ro-RO" sz="32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Care sunt soluțiile pentru a aborda aceste bariere?</a:t>
            </a: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endParaRPr lang="nl-NL" sz="3200" b="1" dirty="0">
              <a:solidFill>
                <a:srgbClr val="002060"/>
              </a:solidFill>
              <a:latin typeface="EC Square Sans Pro" panose="020B0506040000020004" pitchFamily="34" charset="0"/>
              <a:cs typeface="Arial" panose="020B0604020202020204" pitchFamily="34" charset="0"/>
            </a:endParaRPr>
          </a:p>
          <a:p>
            <a:pPr marL="685800" marR="0" lvl="1" indent="-228600" algn="l" defTabSz="914400" rtl="0" eaLnBrk="1" fontAlgn="auto" latinLnBrk="0" hangingPunct="1">
              <a:lnSpc>
                <a:spcPct val="70000"/>
              </a:lnSpc>
              <a:spcBef>
                <a:spcPts val="500"/>
              </a:spcBef>
              <a:spcAft>
                <a:spcPts val="0"/>
              </a:spcAft>
              <a:buClrTx/>
              <a:buSzPct val="100000"/>
              <a:buFont typeface="Arial" pitchFamily="34"/>
              <a:buChar char="•"/>
              <a:tabLst/>
              <a:defRPr/>
            </a:pPr>
            <a:r>
              <a:rPr kumimoji="0" lang="ro-RO" sz="32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Creați un obiectiv SMART pentru dvs. - pentru a fi implementat în exploatația dvs. / în exploatația clientului dvs.</a:t>
            </a: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endParaRPr kumimoji="0" lang="en-US" sz="2400" b="0" i="0" u="none" strike="noStrike" kern="1200" cap="none" spc="0" normalizeH="0" baseline="0" noProof="0" dirty="0">
              <a:ln>
                <a:noFill/>
              </a:ln>
              <a:solidFill>
                <a:srgbClr val="002060"/>
              </a:solidFill>
              <a:effectLst/>
              <a:uLnTx/>
              <a:uFillTx/>
              <a:latin typeface="EC Square Sans Pro" panose="020B0506040000020004" pitchFamily="34" charset="0"/>
              <a:cs typeface="Arial" panose="020B0604020202020204" pitchFamily="34" charset="0"/>
            </a:endParaRPr>
          </a:p>
          <a:p>
            <a:pPr marL="457200" marR="0" lvl="1" indent="0" algn="l" defTabSz="914400" rtl="0" eaLnBrk="1" fontAlgn="auto" latinLnBrk="0" hangingPunct="1">
              <a:lnSpc>
                <a:spcPct val="70000"/>
              </a:lnSpc>
              <a:spcBef>
                <a:spcPts val="500"/>
              </a:spcBef>
              <a:spcAft>
                <a:spcPts val="0"/>
              </a:spcAft>
              <a:buClrTx/>
              <a:buSzPct val="100000"/>
              <a:buFont typeface="Arial" pitchFamily="34"/>
              <a:buNone/>
              <a:tabLst/>
              <a:defRPr/>
            </a:pPr>
            <a:r>
              <a:rPr kumimoji="0" lang="ro-RO" sz="24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Lucrați cu post-it-uri pentru a vă pune răspunsurile pe flip-over</a:t>
            </a:r>
          </a:p>
          <a:p>
            <a:endParaRPr lang="nl-NL" sz="24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3242086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Marcador de texto 1">
            <a:extLst>
              <a:ext uri="{FF2B5EF4-FFF2-40B4-BE49-F238E27FC236}">
                <a16:creationId xmlns:a16="http://schemas.microsoft.com/office/drawing/2014/main" id="{B48C7E41-EFCF-45DF-80D4-335C07250739}"/>
              </a:ext>
            </a:extLst>
          </p:cNvPr>
          <p:cNvSpPr>
            <a:spLocks noGrp="1"/>
          </p:cNvSpPr>
          <p:nvPr>
            <p:ph type="body" sz="quarter" idx="10"/>
          </p:nvPr>
        </p:nvSpPr>
        <p:spPr>
          <a:xfrm>
            <a:off x="762001" y="310575"/>
            <a:ext cx="11125199" cy="1222952"/>
          </a:xfrm>
        </p:spPr>
        <p:txBody>
          <a:bodyPr>
            <a:noAutofit/>
          </a:bodyPr>
          <a:lstStyle/>
          <a:p>
            <a:pPr marL="0" indent="0">
              <a:lnSpc>
                <a:spcPct val="120000"/>
              </a:lnSpc>
              <a:buNone/>
            </a:pPr>
            <a:r>
              <a:rPr lang="ro-RO" sz="3200">
                <a:latin typeface="EC Square Sans Pro" panose="020B0506040000020004" pitchFamily="34" charset="0"/>
              </a:rPr>
              <a:t>Exercițiul de grup 3a: </a:t>
            </a:r>
            <a:r>
              <a:rPr lang="ro-RO" sz="3200" b="1" u="sng">
                <a:latin typeface="EC Square Sans Pro" panose="020B0506040000020004" pitchFamily="34" charset="0"/>
              </a:rPr>
              <a:t>Prezentarea rezultatelor: soluții pentru îmbunătățirea practicilor de creștere a animalelor</a:t>
            </a:r>
          </a:p>
        </p:txBody>
      </p:sp>
      <p:sp>
        <p:nvSpPr>
          <p:cNvPr id="16" name="Tijdelijke aanduiding voor inhoud 2">
            <a:extLst>
              <a:ext uri="{FF2B5EF4-FFF2-40B4-BE49-F238E27FC236}">
                <a16:creationId xmlns:a16="http://schemas.microsoft.com/office/drawing/2014/main" id="{85EF5DE6-BF9E-4794-AF26-BFB2A170E3F7}"/>
              </a:ext>
            </a:extLst>
          </p:cNvPr>
          <p:cNvSpPr txBox="1">
            <a:spLocks/>
          </p:cNvSpPr>
          <p:nvPr/>
        </p:nvSpPr>
        <p:spPr>
          <a:xfrm>
            <a:off x="596901" y="2028827"/>
            <a:ext cx="10515600" cy="4351336"/>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ro-RO" sz="2800" b="0" i="0" u="none" strike="noStrike" cap="none" normalizeH="0" baseline="0" noProof="0">
                <a:ln>
                  <a:noFill/>
                </a:ln>
                <a:solidFill>
                  <a:srgbClr val="002060"/>
                </a:solidFill>
                <a:effectLst/>
                <a:uLnTx/>
                <a:uFillTx/>
                <a:latin typeface="EC Square Sans Pro" panose="020B0506040000020004" pitchFamily="34" charset="0"/>
                <a:cs typeface="Arial" panose="020B0604020202020204" pitchFamily="34" charset="0"/>
              </a:rPr>
              <a:t>Fiecare tabel se adresează unui prezentator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en-GB"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ro-RO" sz="3600" b="1">
                <a:solidFill>
                  <a:srgbClr val="002060"/>
                </a:solidFill>
                <a:latin typeface="EC Square Sans Pro" panose="020B0506040000020004" pitchFamily="34" charset="0"/>
                <a:cs typeface="Arial" panose="020B0604020202020204" pitchFamily="34" charset="0"/>
              </a:rPr>
              <a:t>„În ce mod pot contribui practicile îmbunătățite de creștere la reducerea UMA?”</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ro-RO" sz="2800" b="0" i="0" u="none" strike="noStrike" cap="none" normalizeH="0" baseline="0" noProof="0">
                <a:ln>
                  <a:noFill/>
                </a:ln>
                <a:solidFill>
                  <a:srgbClr val="002060"/>
                </a:solidFill>
                <a:effectLst/>
                <a:uLnTx/>
                <a:uFillTx/>
                <a:latin typeface="EC Square Sans Pro" panose="020B0506040000020004" pitchFamily="34" charset="0"/>
                <a:cs typeface="Arial" panose="020B0604020202020204" pitchFamily="34" charset="0"/>
              </a:rPr>
              <a:t>Fiecare prezentator prezintă </a:t>
            </a:r>
            <a:r>
              <a:rPr kumimoji="0" lang="ro-RO" sz="2800" b="1" i="0" u="none" strike="noStrike" cap="none" normalizeH="0" baseline="0" noProof="0">
                <a:ln>
                  <a:noFill/>
                </a:ln>
                <a:solidFill>
                  <a:srgbClr val="002060"/>
                </a:solidFill>
                <a:effectLst/>
                <a:uLnTx/>
                <a:uFillTx/>
                <a:latin typeface="EC Square Sans Pro" panose="020B0506040000020004" pitchFamily="34" charset="0"/>
                <a:cs typeface="Arial" panose="020B0604020202020204" pitchFamily="34" charset="0"/>
              </a:rPr>
              <a:t>un </a:t>
            </a:r>
            <a:r>
              <a:rPr kumimoji="0" lang="ro-RO" sz="2800" i="0" u="none" strike="noStrike" cap="none" normalizeH="0" baseline="0" noProof="0">
                <a:ln>
                  <a:noFill/>
                </a:ln>
                <a:solidFill>
                  <a:srgbClr val="002060"/>
                </a:solidFill>
                <a:effectLst/>
                <a:uLnTx/>
                <a:uFillTx/>
                <a:latin typeface="EC Square Sans Pro" panose="020B0506040000020004" pitchFamily="34" charset="0"/>
                <a:cs typeface="Arial" panose="020B0604020202020204" pitchFamily="34" charset="0"/>
              </a:rPr>
              <a:t>rezultat al sesiunii sale la tabel</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ro-RO" sz="2800">
                <a:solidFill>
                  <a:srgbClr val="002060"/>
                </a:solidFill>
                <a:latin typeface="EC Square Sans Pro" panose="020B0506040000020004" pitchFamily="34" charset="0"/>
                <a:cs typeface="Arial" panose="020B0604020202020204" pitchFamily="34" charset="0"/>
              </a:rPr>
              <a:t>Apoi trecem la următorul tabel – menționăm un rezultat care nu a fost menționat înainte!</a:t>
            </a: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en-GB"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92298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555459" y="165851"/>
            <a:ext cx="10010941" cy="801921"/>
          </a:xfrm>
        </p:spPr>
        <p:txBody>
          <a:bodyPr>
            <a:normAutofit/>
          </a:bodyPr>
          <a:lstStyle/>
          <a:p>
            <a:pPr marL="0" indent="0">
              <a:buNone/>
            </a:pPr>
            <a:r>
              <a:rPr lang="en-GB" sz="2000" kern="0" dirty="0">
                <a:latin typeface="EC Square Sans Pro" panose="020B0506040000020004" pitchFamily="34" charset="0"/>
                <a:ea typeface="+mn-ea"/>
              </a:rPr>
              <a:t>Group Exercise 3a - Plenary discussion – Presentation of the outcomes - Solutions barriers to improve husbandry practices</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1752365119"/>
              </p:ext>
            </p:extLst>
          </p:nvPr>
        </p:nvGraphicFramePr>
        <p:xfrm>
          <a:off x="0" y="1171072"/>
          <a:ext cx="12192001" cy="5686930"/>
        </p:xfrm>
        <a:graphic>
          <a:graphicData uri="http://schemas.openxmlformats.org/drawingml/2006/table">
            <a:tbl>
              <a:tblPr/>
              <a:tblGrid>
                <a:gridCol w="1796143">
                  <a:extLst>
                    <a:ext uri="{9D8B030D-6E8A-4147-A177-3AD203B41FA5}">
                      <a16:colId xmlns:a16="http://schemas.microsoft.com/office/drawing/2014/main" val="226147076"/>
                    </a:ext>
                  </a:extLst>
                </a:gridCol>
                <a:gridCol w="4753429">
                  <a:extLst>
                    <a:ext uri="{9D8B030D-6E8A-4147-A177-3AD203B41FA5}">
                      <a16:colId xmlns:a16="http://schemas.microsoft.com/office/drawing/2014/main" val="3925395878"/>
                    </a:ext>
                  </a:extLst>
                </a:gridCol>
                <a:gridCol w="3374573">
                  <a:extLst>
                    <a:ext uri="{9D8B030D-6E8A-4147-A177-3AD203B41FA5}">
                      <a16:colId xmlns:a16="http://schemas.microsoft.com/office/drawing/2014/main" val="746999470"/>
                    </a:ext>
                  </a:extLst>
                </a:gridCol>
                <a:gridCol w="2267856">
                  <a:extLst>
                    <a:ext uri="{9D8B030D-6E8A-4147-A177-3AD203B41FA5}">
                      <a16:colId xmlns:a16="http://schemas.microsoft.com/office/drawing/2014/main" val="1678133852"/>
                    </a:ext>
                  </a:extLst>
                </a:gridCol>
              </a:tblGrid>
              <a:tr h="67505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Q1 - Opportunities / good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EC Square Sans Pro" panose="020B0506040000020004" pitchFamily="34" charset="0"/>
                        </a:rPr>
                        <a:t>Q2 – Solutions to address these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EC Square Sans Pro" panose="020B0506040000020004" pitchFamily="34" charset="0"/>
                        </a:rPr>
                        <a:t>SMART Goal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 </a:t>
                      </a:r>
                    </a:p>
                    <a:p>
                      <a:pPr algn="l" rtl="0" fontAlgn="ctr"/>
                      <a:r>
                        <a:rPr lang="en-GB" sz="1800" b="1" i="0" u="none" strike="noStrike" dirty="0">
                          <a:solidFill>
                            <a:srgbClr val="002060"/>
                          </a:solidFill>
                          <a:effectLst/>
                          <a:latin typeface="EC Square Sans Pro" panose="020B0506040000020004" pitchFamily="34"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100" b="0" i="0" u="none" strike="noStrike">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1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891099" y="216844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779274" y="455919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855743" y="542885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885586" y="6291443"/>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E603E172-CE11-4175-B169-3E24ED395621}"/>
              </a:ext>
            </a:extLst>
          </p:cNvPr>
          <p:cNvSpPr txBox="1"/>
          <p:nvPr/>
        </p:nvSpPr>
        <p:spPr>
          <a:xfrm>
            <a:off x="556649" y="778346"/>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Romania</a:t>
            </a:r>
          </a:p>
        </p:txBody>
      </p:sp>
    </p:spTree>
    <p:extLst>
      <p:ext uri="{BB962C8B-B14F-4D97-AF65-F5344CB8AC3E}">
        <p14:creationId xmlns:p14="http://schemas.microsoft.com/office/powerpoint/2010/main" val="2635885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26C735CE-BD04-4081-9A7D-C53F1A6AF94F}"/>
              </a:ext>
            </a:extLst>
          </p:cNvPr>
          <p:cNvSpPr>
            <a:spLocks noGrp="1"/>
          </p:cNvSpPr>
          <p:nvPr>
            <p:ph type="body" sz="quarter" idx="10"/>
          </p:nvPr>
        </p:nvSpPr>
        <p:spPr>
          <a:xfrm>
            <a:off x="546101" y="310575"/>
            <a:ext cx="11629920" cy="1084134"/>
          </a:xfrm>
          <a:noFill/>
          <a:ln>
            <a:noFill/>
          </a:ln>
        </p:spPr>
        <p:txBody>
          <a:bodyPr vert="horz" wrap="square" lIns="91440" tIns="45720" rIns="91440" bIns="45720" anchor="t" anchorCtr="0" compatLnSpc="1">
            <a:noAutofit/>
          </a:bodyPr>
          <a:lstStyle/>
          <a:p>
            <a:pPr algn="l" rtl="0">
              <a:lnSpc>
                <a:spcPct val="120000"/>
              </a:lnSpc>
              <a:spcBef>
                <a:spcPts val="1000"/>
              </a:spcBef>
              <a:buSzPct val="100000"/>
            </a:pPr>
            <a:r>
              <a:rPr lang="ro-RO" sz="3200" dirty="0">
                <a:latin typeface="EC Square Sans Pro" panose="020B0506040000020004" pitchFamily="34" charset="0"/>
              </a:rPr>
              <a:t>Exercițiul de grup 3b: </a:t>
            </a:r>
            <a:r>
              <a:rPr lang="ro-RO" sz="3200" b="1" dirty="0">
                <a:latin typeface="EC Square Sans Pro" panose="020B0506040000020004" pitchFamily="34" charset="0"/>
              </a:rPr>
              <a:t>Prezentarea rezultatelor: măsuri pentru reducerea și utilizarea antimicrobienelor într-un mod mai responsabil</a:t>
            </a:r>
          </a:p>
        </p:txBody>
      </p:sp>
      <p:sp>
        <p:nvSpPr>
          <p:cNvPr id="3" name="Tijdelijke aanduiding voor inhoud 2">
            <a:extLst>
              <a:ext uri="{FF2B5EF4-FFF2-40B4-BE49-F238E27FC236}">
                <a16:creationId xmlns:a16="http://schemas.microsoft.com/office/drawing/2014/main" id="{A34172B8-9A0F-41F9-99BF-5B5C32F6526D}"/>
              </a:ext>
            </a:extLst>
          </p:cNvPr>
          <p:cNvSpPr txBox="1">
            <a:spLocks/>
          </p:cNvSpPr>
          <p:nvPr/>
        </p:nvSpPr>
        <p:spPr>
          <a:xfrm>
            <a:off x="392928" y="2073277"/>
            <a:ext cx="11025742" cy="4721798"/>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ro-RO" sz="2800" b="0" i="0" u="none" strike="noStrike" cap="none" normalizeH="0" baseline="0" dirty="0">
                <a:ln>
                  <a:noFill/>
                </a:ln>
                <a:solidFill>
                  <a:srgbClr val="002060"/>
                </a:solidFill>
                <a:effectLst/>
                <a:uLnTx/>
                <a:uFillTx/>
                <a:latin typeface="EC Square Sans Pro" panose="020B0506040000020004" pitchFamily="34" charset="0"/>
                <a:cs typeface="Arial" panose="020B0604020202020204" pitchFamily="34" charset="0"/>
              </a:rPr>
              <a:t>Fiecare tabel se adresează unui prezentator</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endParaRPr lang="nl-NL"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ro-RO" sz="3600" b="1" dirty="0">
                <a:solidFill>
                  <a:srgbClr val="002060"/>
                </a:solidFill>
                <a:latin typeface="EC Square Sans Pro" panose="020B0506040000020004" pitchFamily="34" charset="0"/>
                <a:cs typeface="Arial" panose="020B0604020202020204" pitchFamily="34" charset="0"/>
              </a:rPr>
              <a:t>„În ce mod pot contribui alte măsuri care urmează să fie implementate la reducerea UMA?”</a:t>
            </a:r>
          </a:p>
          <a:p>
            <a:pPr marR="0" lvl="0" algn="l" defTabSz="914400" rtl="0" eaLnBrk="1" fontAlgn="auto" latinLnBrk="0" hangingPunct="1">
              <a:spcBef>
                <a:spcPts val="1000"/>
              </a:spcBef>
              <a:spcAft>
                <a:spcPts val="0"/>
              </a:spcAft>
              <a:buClrTx/>
              <a:buSzPct val="100000"/>
              <a:tabLst/>
              <a:defRPr/>
            </a:pPr>
            <a:endParaRPr lang="en-GB" sz="2800" dirty="0">
              <a:solidFill>
                <a:srgbClr val="002060"/>
              </a:solidFill>
              <a:latin typeface="EC Square Sans Pro" panose="020B0506040000020004" pitchFamily="34" charset="0"/>
              <a:cs typeface="Arial" panose="020B0604020202020204" pitchFamily="34" charset="0"/>
            </a:endParaRP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kumimoji="0" lang="ro-RO" sz="2800" b="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Fiecare prezentator prezintă </a:t>
            </a:r>
            <a:r>
              <a:rPr kumimoji="0" lang="ro-RO" sz="2800" b="1"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un </a:t>
            </a:r>
            <a:r>
              <a:rPr kumimoji="0" lang="ro-RO" sz="2800" i="0" u="none" strike="noStrike" cap="none" normalizeH="0" baseline="0" noProof="0" dirty="0">
                <a:ln>
                  <a:noFill/>
                </a:ln>
                <a:solidFill>
                  <a:srgbClr val="002060"/>
                </a:solidFill>
                <a:effectLst/>
                <a:uLnTx/>
                <a:uFillTx/>
                <a:latin typeface="EC Square Sans Pro" panose="020B0506040000020004" pitchFamily="34" charset="0"/>
                <a:cs typeface="Arial" panose="020B0604020202020204" pitchFamily="34" charset="0"/>
              </a:rPr>
              <a:t>rezultat al sesiunii sale la tabel</a:t>
            </a:r>
          </a:p>
          <a:p>
            <a:pPr marL="285750" marR="0" lvl="0" indent="-285750" algn="l" defTabSz="914400" rtl="0" eaLnBrk="1" fontAlgn="auto" latinLnBrk="0" hangingPunct="1">
              <a:spcBef>
                <a:spcPts val="1000"/>
              </a:spcBef>
              <a:spcAft>
                <a:spcPts val="0"/>
              </a:spcAft>
              <a:buClrTx/>
              <a:buSzPct val="100000"/>
              <a:buFont typeface="Arial" panose="020B0604020202020204" pitchFamily="34" charset="0"/>
              <a:buChar char="•"/>
              <a:tabLst/>
              <a:defRPr/>
            </a:pPr>
            <a:r>
              <a:rPr lang="ro-RO" sz="2800" dirty="0">
                <a:solidFill>
                  <a:srgbClr val="002060"/>
                </a:solidFill>
                <a:latin typeface="EC Square Sans Pro" panose="020B0506040000020004" pitchFamily="34" charset="0"/>
                <a:cs typeface="Arial" panose="020B0604020202020204" pitchFamily="34" charset="0"/>
              </a:rPr>
              <a:t>Apoi trecem la următorul tabel – menționăm un rezultat</a:t>
            </a:r>
            <a:endParaRPr lang="es-ES" sz="2800" dirty="0">
              <a:solidFill>
                <a:srgbClr val="002060"/>
              </a:solidFill>
              <a:latin typeface="EC Square Sans Pro" panose="020B0506040000020004" pitchFamily="34" charset="0"/>
              <a:cs typeface="Arial" panose="020B0604020202020204" pitchFamily="34" charset="0"/>
            </a:endParaRPr>
          </a:p>
          <a:p>
            <a:pPr marR="0" lvl="0" algn="l" defTabSz="914400" rtl="0" eaLnBrk="1" fontAlgn="auto" latinLnBrk="0" hangingPunct="1">
              <a:spcBef>
                <a:spcPts val="1000"/>
              </a:spcBef>
              <a:spcAft>
                <a:spcPts val="0"/>
              </a:spcAft>
              <a:buClrTx/>
              <a:buSzPct val="100000"/>
              <a:tabLst/>
              <a:defRPr/>
            </a:pPr>
            <a:r>
              <a:rPr lang="es-ES" sz="2800" dirty="0">
                <a:solidFill>
                  <a:srgbClr val="002060"/>
                </a:solidFill>
                <a:latin typeface="EC Square Sans Pro" panose="020B0506040000020004" pitchFamily="34" charset="0"/>
                <a:cs typeface="Arial" panose="020B0604020202020204" pitchFamily="34" charset="0"/>
              </a:rPr>
              <a:t>   </a:t>
            </a:r>
            <a:r>
              <a:rPr lang="ro-RO" sz="2800" dirty="0">
                <a:solidFill>
                  <a:srgbClr val="002060"/>
                </a:solidFill>
                <a:latin typeface="EC Square Sans Pro" panose="020B0506040000020004" pitchFamily="34" charset="0"/>
                <a:cs typeface="Arial" panose="020B0604020202020204" pitchFamily="34" charset="0"/>
              </a:rPr>
              <a:t>care nu a fost menționat înainte!</a:t>
            </a:r>
          </a:p>
          <a:p>
            <a:pPr marL="285750" marR="0" lvl="0" indent="-285750" algn="l" defTabSz="914400" rtl="0" eaLnBrk="1" fontAlgn="auto" latinLnBrk="0" hangingPunct="1">
              <a:lnSpc>
                <a:spcPct val="70000"/>
              </a:lnSpc>
              <a:spcBef>
                <a:spcPts val="1000"/>
              </a:spcBef>
              <a:spcAft>
                <a:spcPts val="0"/>
              </a:spcAft>
              <a:buClrTx/>
              <a:buSzPct val="100000"/>
              <a:buFont typeface="Arial" panose="020B0604020202020204" pitchFamily="34" charset="0"/>
              <a:buChar char="•"/>
              <a:tabLst/>
              <a:defRPr/>
            </a:pPr>
            <a:endParaRPr kumimoji="0" lang="nl-NL" sz="2200" b="0" i="0" u="none" strike="noStrike" kern="1200" cap="none" spc="0" normalizeH="0" baseline="0" noProof="0" dirty="0">
              <a:ln>
                <a:noFill/>
              </a:ln>
              <a:solidFill>
                <a:srgbClr val="000000"/>
              </a:solidFill>
              <a:effectLst/>
              <a:uLnTx/>
              <a:uFillTx/>
              <a:latin typeface="Arial" panose="020B0604020202020204" pitchFamily="34" charset="0"/>
              <a:cs typeface="Arial" panose="020B0604020202020204" pitchFamily="34" charset="0"/>
            </a:endParaRPr>
          </a:p>
        </p:txBody>
      </p:sp>
      <p:grpSp>
        <p:nvGrpSpPr>
          <p:cNvPr id="4" name="Grupo 3">
            <a:extLst>
              <a:ext uri="{FF2B5EF4-FFF2-40B4-BE49-F238E27FC236}">
                <a16:creationId xmlns:a16="http://schemas.microsoft.com/office/drawing/2014/main" id="{3E05FFAE-23B5-4FE9-A635-989089E3F2D0}"/>
              </a:ext>
            </a:extLst>
          </p:cNvPr>
          <p:cNvGrpSpPr/>
          <p:nvPr/>
        </p:nvGrpSpPr>
        <p:grpSpPr>
          <a:xfrm>
            <a:off x="10553700" y="5219700"/>
            <a:ext cx="1481007" cy="1449516"/>
            <a:chOff x="10133729" y="-46716"/>
            <a:chExt cx="1682901" cy="1546999"/>
          </a:xfrm>
        </p:grpSpPr>
        <p:sp>
          <p:nvSpPr>
            <p:cNvPr id="5" name="CuadroTexto 4">
              <a:extLst>
                <a:ext uri="{FF2B5EF4-FFF2-40B4-BE49-F238E27FC236}">
                  <a16:creationId xmlns:a16="http://schemas.microsoft.com/office/drawing/2014/main" id="{D8CCC978-5BFB-46E6-B5CC-ED81362E7785}"/>
                </a:ext>
              </a:extLst>
            </p:cNvPr>
            <p:cNvSpPr txBox="1"/>
            <p:nvPr/>
          </p:nvSpPr>
          <p:spPr>
            <a:xfrm>
              <a:off x="10327771" y="458783"/>
              <a:ext cx="1294819" cy="919730"/>
            </a:xfrm>
            <a:prstGeom prst="rect">
              <a:avLst/>
            </a:prstGeom>
            <a:solidFill>
              <a:schemeClr val="bg1"/>
            </a:solidFill>
          </p:spPr>
          <p:txBody>
            <a:bodyPr wrap="square" rtlCol="0">
              <a:spAutoFit/>
            </a:bodyPr>
            <a:lstStyle/>
            <a:p>
              <a:pPr algn="ctr"/>
              <a:r>
                <a:rPr lang="ro-RO" sz="3600" b="1">
                  <a:solidFill>
                    <a:srgbClr val="C00000"/>
                  </a:solidFill>
                  <a:latin typeface="EC Square Sans Pro" panose="020B0506040000020004" pitchFamily="34" charset="0"/>
                </a:rPr>
                <a:t>20 </a:t>
              </a:r>
            </a:p>
            <a:p>
              <a:pPr algn="ctr"/>
              <a:r>
                <a:rPr lang="ro-RO" sz="1400" b="1">
                  <a:solidFill>
                    <a:srgbClr val="C00000"/>
                  </a:solidFill>
                  <a:latin typeface="EC Square Sans Pro" panose="020B0506040000020004" pitchFamily="34" charset="0"/>
                </a:rPr>
                <a:t>MIN</a:t>
              </a:r>
            </a:p>
          </p:txBody>
        </p:sp>
        <p:grpSp>
          <p:nvGrpSpPr>
            <p:cNvPr id="6" name="Grupo 5">
              <a:extLst>
                <a:ext uri="{FF2B5EF4-FFF2-40B4-BE49-F238E27FC236}">
                  <a16:creationId xmlns:a16="http://schemas.microsoft.com/office/drawing/2014/main" id="{EE40D9B1-25A7-4227-8F02-3336504BB052}"/>
                </a:ext>
              </a:extLst>
            </p:cNvPr>
            <p:cNvGrpSpPr/>
            <p:nvPr/>
          </p:nvGrpSpPr>
          <p:grpSpPr>
            <a:xfrm>
              <a:off x="10133729" y="-46716"/>
              <a:ext cx="1682901" cy="1546999"/>
              <a:chOff x="9836637" y="106015"/>
              <a:chExt cx="1929565" cy="2078540"/>
            </a:xfrm>
          </p:grpSpPr>
          <p:sp>
            <p:nvSpPr>
              <p:cNvPr id="7" name="Elipse 6">
                <a:extLst>
                  <a:ext uri="{FF2B5EF4-FFF2-40B4-BE49-F238E27FC236}">
                    <a16:creationId xmlns:a16="http://schemas.microsoft.com/office/drawing/2014/main" id="{9E822593-200C-447C-9C38-2E84E2DC794E}"/>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8" name="Conector recto 7">
                <a:extLst>
                  <a:ext uri="{FF2B5EF4-FFF2-40B4-BE49-F238E27FC236}">
                    <a16:creationId xmlns:a16="http://schemas.microsoft.com/office/drawing/2014/main" id="{B603FE94-9983-4B4E-99ED-B0281126E6CC}"/>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9" name="Conector recto 8">
                <a:extLst>
                  <a:ext uri="{FF2B5EF4-FFF2-40B4-BE49-F238E27FC236}">
                    <a16:creationId xmlns:a16="http://schemas.microsoft.com/office/drawing/2014/main" id="{EFCA79F5-C418-45FF-863E-510157352005}"/>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0" name="Conector recto 9">
                <a:extLst>
                  <a:ext uri="{FF2B5EF4-FFF2-40B4-BE49-F238E27FC236}">
                    <a16:creationId xmlns:a16="http://schemas.microsoft.com/office/drawing/2014/main" id="{EAAF859F-CD8C-43FB-ADEE-80FBCBBF6D0B}"/>
                  </a:ext>
                </a:extLst>
              </p:cNvPr>
              <p:cNvCxnSpPr>
                <a:cxnSpLocks/>
                <a:stCxn id="7"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11" name="Conector recto 10">
                <a:extLst>
                  <a:ext uri="{FF2B5EF4-FFF2-40B4-BE49-F238E27FC236}">
                    <a16:creationId xmlns:a16="http://schemas.microsoft.com/office/drawing/2014/main" id="{755FDFB1-B45B-4FBB-90FA-00AF24CFD2D7}"/>
                  </a:ext>
                </a:extLst>
              </p:cNvPr>
              <p:cNvCxnSpPr>
                <a:cxnSpLocks/>
                <a:stCxn id="7"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12" name="Cuerda 11">
                <a:extLst>
                  <a:ext uri="{FF2B5EF4-FFF2-40B4-BE49-F238E27FC236}">
                    <a16:creationId xmlns:a16="http://schemas.microsoft.com/office/drawing/2014/main" id="{7EBC5317-A2C6-401A-B47F-575247E8B0BE}"/>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Cuerda 12">
                <a:extLst>
                  <a:ext uri="{FF2B5EF4-FFF2-40B4-BE49-F238E27FC236}">
                    <a16:creationId xmlns:a16="http://schemas.microsoft.com/office/drawing/2014/main" id="{5F3ED3E4-826F-43CD-BF36-595E80D1F51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Tree>
    <p:extLst>
      <p:ext uri="{BB962C8B-B14F-4D97-AF65-F5344CB8AC3E}">
        <p14:creationId xmlns:p14="http://schemas.microsoft.com/office/powerpoint/2010/main" val="11103519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E2BF1DC8-D9B5-46B9-86F8-290896340DFF}"/>
              </a:ext>
            </a:extLst>
          </p:cNvPr>
          <p:cNvSpPr>
            <a:spLocks noGrp="1"/>
          </p:cNvSpPr>
          <p:nvPr>
            <p:ph type="body" sz="quarter" idx="10"/>
          </p:nvPr>
        </p:nvSpPr>
        <p:spPr>
          <a:xfrm>
            <a:off x="745959" y="278490"/>
            <a:ext cx="11103141" cy="801921"/>
          </a:xfrm>
        </p:spPr>
        <p:txBody>
          <a:bodyPr>
            <a:normAutofit/>
          </a:bodyPr>
          <a:lstStyle/>
          <a:p>
            <a:pPr marL="0" indent="0">
              <a:buNone/>
            </a:pPr>
            <a:r>
              <a:rPr lang="en-GB" sz="2400" kern="0" dirty="0">
                <a:latin typeface="EC Square Sans Pro" panose="020B0506040000020004" pitchFamily="34" charset="0"/>
                <a:ea typeface="+mn-ea"/>
              </a:rPr>
              <a:t>Group Exercise 3b - Plenary discussion – Presentation of the outcomes - Solutions barriers to reduce and have a responsible use of antimicrobials</a:t>
            </a:r>
          </a:p>
        </p:txBody>
      </p:sp>
      <p:graphicFrame>
        <p:nvGraphicFramePr>
          <p:cNvPr id="32" name="Tabla 31">
            <a:extLst>
              <a:ext uri="{FF2B5EF4-FFF2-40B4-BE49-F238E27FC236}">
                <a16:creationId xmlns:a16="http://schemas.microsoft.com/office/drawing/2014/main" id="{DBF7DD19-5704-41AC-B5E6-B92EF0F627B2}"/>
              </a:ext>
            </a:extLst>
          </p:cNvPr>
          <p:cNvGraphicFramePr>
            <a:graphicFrameLocks noGrp="1"/>
          </p:cNvGraphicFramePr>
          <p:nvPr>
            <p:extLst>
              <p:ext uri="{D42A27DB-BD31-4B8C-83A1-F6EECF244321}">
                <p14:modId xmlns:p14="http://schemas.microsoft.com/office/powerpoint/2010/main" val="2189575174"/>
              </p:ext>
            </p:extLst>
          </p:nvPr>
        </p:nvGraphicFramePr>
        <p:xfrm>
          <a:off x="0" y="1171072"/>
          <a:ext cx="12192001" cy="5686930"/>
        </p:xfrm>
        <a:graphic>
          <a:graphicData uri="http://schemas.openxmlformats.org/drawingml/2006/table">
            <a:tbl>
              <a:tblPr/>
              <a:tblGrid>
                <a:gridCol w="1796143">
                  <a:extLst>
                    <a:ext uri="{9D8B030D-6E8A-4147-A177-3AD203B41FA5}">
                      <a16:colId xmlns:a16="http://schemas.microsoft.com/office/drawing/2014/main" val="226147076"/>
                    </a:ext>
                  </a:extLst>
                </a:gridCol>
                <a:gridCol w="4753429">
                  <a:extLst>
                    <a:ext uri="{9D8B030D-6E8A-4147-A177-3AD203B41FA5}">
                      <a16:colId xmlns:a16="http://schemas.microsoft.com/office/drawing/2014/main" val="3925395878"/>
                    </a:ext>
                  </a:extLst>
                </a:gridCol>
                <a:gridCol w="3374573">
                  <a:extLst>
                    <a:ext uri="{9D8B030D-6E8A-4147-A177-3AD203B41FA5}">
                      <a16:colId xmlns:a16="http://schemas.microsoft.com/office/drawing/2014/main" val="746999470"/>
                    </a:ext>
                  </a:extLst>
                </a:gridCol>
                <a:gridCol w="2267856">
                  <a:extLst>
                    <a:ext uri="{9D8B030D-6E8A-4147-A177-3AD203B41FA5}">
                      <a16:colId xmlns:a16="http://schemas.microsoft.com/office/drawing/2014/main" val="1678133852"/>
                    </a:ext>
                  </a:extLst>
                </a:gridCol>
              </a:tblGrid>
              <a:tr h="675052">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Groups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en-GB" sz="1800" b="1" i="0" u="none" strike="noStrike" dirty="0">
                          <a:solidFill>
                            <a:srgbClr val="FFFFFF"/>
                          </a:solidFill>
                          <a:effectLst/>
                          <a:latin typeface="EC Square Sans Pro" panose="020B0506040000020004" pitchFamily="34" charset="0"/>
                        </a:rPr>
                        <a:t>Q1 - Opportunities / good practices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EC Square Sans Pro" panose="020B0506040000020004" pitchFamily="34" charset="0"/>
                        </a:rPr>
                        <a:t>Q2 – Solutions to address these barriers</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tc>
                  <a:txBody>
                    <a:bodyPr/>
                    <a:lstStyle/>
                    <a:p>
                      <a:pPr algn="l" rtl="0" fontAlgn="ctr"/>
                      <a:r>
                        <a:rPr lang="en-GB" sz="1800" b="1" i="0" u="none" strike="noStrike" dirty="0">
                          <a:solidFill>
                            <a:srgbClr val="FFFFFF"/>
                          </a:solidFill>
                          <a:effectLst/>
                          <a:latin typeface="EC Square Sans Pro" panose="020B0506040000020004" pitchFamily="34" charset="0"/>
                        </a:rPr>
                        <a:t>SMART Goal</a:t>
                      </a:r>
                    </a:p>
                  </a:txBody>
                  <a:tcPr marL="6350" marR="6350" marT="6350" marB="0" anchor="ctr">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002060"/>
                    </a:solidFill>
                  </a:tcPr>
                </a:tc>
                <a:extLst>
                  <a:ext uri="{0D108BD9-81ED-4DB2-BD59-A6C34878D82A}">
                    <a16:rowId xmlns:a16="http://schemas.microsoft.com/office/drawing/2014/main" val="2715526520"/>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1 </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0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509117"/>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 </a:t>
                      </a:r>
                    </a:p>
                    <a:p>
                      <a:pPr algn="l" rtl="0" fontAlgn="ctr"/>
                      <a:r>
                        <a:rPr lang="en-GB" sz="1800" b="1" i="0" u="none" strike="noStrike" dirty="0">
                          <a:solidFill>
                            <a:srgbClr val="002060"/>
                          </a:solidFill>
                          <a:effectLst/>
                          <a:latin typeface="EC Square Sans Pro" panose="020B0506040000020004" pitchFamily="34" charset="0"/>
                        </a:rPr>
                        <a:t>2</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buClr>
                          <a:srgbClr val="002060"/>
                        </a:buClr>
                        <a:buSzPts val="1100"/>
                        <a:buFont typeface="Calibri" panose="020F0502020204030204" pitchFamily="34" charset="0"/>
                        <a:buChar char=" "/>
                      </a:pPr>
                      <a:endParaRPr lang="en-GB" sz="1000" b="0" i="0" u="none" strike="noStrike" dirty="0">
                        <a:solidFill>
                          <a:srgbClr val="00206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24538197"/>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3</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37460000"/>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4</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5281065"/>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5</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77596877"/>
                  </a:ext>
                </a:extLst>
              </a:tr>
              <a:tr h="835313">
                <a:tc>
                  <a:txBody>
                    <a:bodyPr/>
                    <a:lstStyle/>
                    <a:p>
                      <a:pPr algn="l" rtl="0" fontAlgn="ctr"/>
                      <a:r>
                        <a:rPr lang="en-GB" sz="1800" b="1" i="0" u="none" strike="noStrike" dirty="0">
                          <a:solidFill>
                            <a:srgbClr val="002060"/>
                          </a:solidFill>
                          <a:effectLst/>
                          <a:latin typeface="EC Square Sans Pro" panose="020B0506040000020004" pitchFamily="34" charset="0"/>
                        </a:rPr>
                        <a:t>Group</a:t>
                      </a:r>
                    </a:p>
                    <a:p>
                      <a:pPr algn="l" rtl="0" fontAlgn="ctr"/>
                      <a:r>
                        <a:rPr lang="en-GB" sz="1800" b="1" i="0" u="none" strike="noStrike" dirty="0">
                          <a:solidFill>
                            <a:srgbClr val="002060"/>
                          </a:solidFill>
                          <a:effectLst/>
                          <a:latin typeface="EC Square Sans Pro" panose="020B0506040000020004" pitchFamily="34" charset="0"/>
                        </a:rPr>
                        <a:t> 6</a:t>
                      </a:r>
                    </a:p>
                  </a:txBody>
                  <a:tcPr marL="6350" marR="6350" marT="6350" marB="0" anchor="ctr">
                    <a:lnL w="6350" cap="flat" cmpd="sng" algn="ctr">
                      <a:solidFill>
                        <a:srgbClr val="00206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000" b="0" i="0" u="none" strike="noStrike">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tc>
                  <a:txBody>
                    <a:bodyPr/>
                    <a:lstStyle/>
                    <a:p>
                      <a:pPr algn="l" rtl="0" fontAlgn="b"/>
                      <a:r>
                        <a:rPr lang="en-GB" sz="1000" b="0" i="0" u="none" strike="noStrike" dirty="0">
                          <a:solidFill>
                            <a:srgbClr val="00206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206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2060"/>
                      </a:solidFill>
                      <a:prstDash val="solid"/>
                      <a:round/>
                      <a:headEnd type="none" w="med" len="med"/>
                      <a:tailEnd type="none" w="med" len="med"/>
                    </a:lnB>
                  </a:tcPr>
                </a:tc>
                <a:extLst>
                  <a:ext uri="{0D108BD9-81ED-4DB2-BD59-A6C34878D82A}">
                    <a16:rowId xmlns:a16="http://schemas.microsoft.com/office/drawing/2014/main" val="2545244899"/>
                  </a:ext>
                </a:extLst>
              </a:tr>
            </a:tbl>
          </a:graphicData>
        </a:graphic>
      </p:graphicFrame>
      <p:pic>
        <p:nvPicPr>
          <p:cNvPr id="33" name="Picture 4" descr="840+ Heifer Illustrations, Royalty-Free Vector Graphics &amp; Clip Art - iStock  | Heifer cows, Heifer vector, Heifer milk">
            <a:extLst>
              <a:ext uri="{FF2B5EF4-FFF2-40B4-BE49-F238E27FC236}">
                <a16:creationId xmlns:a16="http://schemas.microsoft.com/office/drawing/2014/main" id="{DFF8A984-BCEA-4326-8CD0-42F1116F52ED}"/>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891099" y="216844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6" descr="Chicken Icon Vector Art, Icons, and Graphics for Free Download">
            <a:extLst>
              <a:ext uri="{FF2B5EF4-FFF2-40B4-BE49-F238E27FC236}">
                <a16:creationId xmlns:a16="http://schemas.microsoft.com/office/drawing/2014/main" id="{8E8FA181-07F5-40ED-942E-DA3B96B739EA}"/>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745959" y="3098834"/>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14" descr="Fish Icon Vector Isolated Stock Illustration - Download Image Now - Fish,  Icon, Vector - iStock">
            <a:extLst>
              <a:ext uri="{FF2B5EF4-FFF2-40B4-BE49-F238E27FC236}">
                <a16:creationId xmlns:a16="http://schemas.microsoft.com/office/drawing/2014/main" id="{4847C8B1-6DA1-47AF-9F55-6F91950DDE5F}"/>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2037" t="29604" r="9625" b="30401"/>
          <a:stretch/>
        </p:blipFill>
        <p:spPr bwMode="auto">
          <a:xfrm>
            <a:off x="1055399" y="3176175"/>
            <a:ext cx="414282" cy="211507"/>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6" descr="Chicken Icon Vector Art, Icons, and Graphics for Free Download">
            <a:extLst>
              <a:ext uri="{FF2B5EF4-FFF2-40B4-BE49-F238E27FC236}">
                <a16:creationId xmlns:a16="http://schemas.microsoft.com/office/drawing/2014/main" id="{DA31E4F5-7541-4F1F-9E89-2D14C37FEA5E}"/>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flipH="1">
            <a:off x="901628" y="3794281"/>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10" descr="Goat Vector Art Stock Images | Depositphotos">
            <a:extLst>
              <a:ext uri="{FF2B5EF4-FFF2-40B4-BE49-F238E27FC236}">
                <a16:creationId xmlns:a16="http://schemas.microsoft.com/office/drawing/2014/main" id="{F14CDF57-9D5D-4486-B1B5-D14BFFF8C428}"/>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8755" t="14682" r="10177" b="14207"/>
          <a:stretch/>
        </p:blipFill>
        <p:spPr bwMode="auto">
          <a:xfrm>
            <a:off x="779274" y="4559191"/>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8" name="Picture 8" descr="Sheep Vector Illustration Black Silhouette. Stock Vector - Illustration of  raphic, husbandry: 140349495">
            <a:extLst>
              <a:ext uri="{FF2B5EF4-FFF2-40B4-BE49-F238E27FC236}">
                <a16:creationId xmlns:a16="http://schemas.microsoft.com/office/drawing/2014/main" id="{97A6F2D7-CBA2-4273-98C0-CC936636A5EA}"/>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13743" t="7481" r="11426" b="9237"/>
          <a:stretch/>
        </p:blipFill>
        <p:spPr bwMode="auto">
          <a:xfrm>
            <a:off x="855743" y="5428854"/>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39" name="Picture 2" descr="Silhouette of a pig Royalty Free Vector Image - VectorStock">
            <a:extLst>
              <a:ext uri="{FF2B5EF4-FFF2-40B4-BE49-F238E27FC236}">
                <a16:creationId xmlns:a16="http://schemas.microsoft.com/office/drawing/2014/main" id="{78AE8596-202D-403A-AFAB-05D29D434B57}"/>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844" t="18131" r="2411" b="24735"/>
          <a:stretch/>
        </p:blipFill>
        <p:spPr bwMode="auto">
          <a:xfrm>
            <a:off x="885586" y="6291443"/>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11" name="CuadroTexto 10">
            <a:extLst>
              <a:ext uri="{FF2B5EF4-FFF2-40B4-BE49-F238E27FC236}">
                <a16:creationId xmlns:a16="http://schemas.microsoft.com/office/drawing/2014/main" id="{5A108B8A-A5D1-461D-95B3-57B4BE96A109}"/>
              </a:ext>
            </a:extLst>
          </p:cNvPr>
          <p:cNvSpPr txBox="1"/>
          <p:nvPr/>
        </p:nvSpPr>
        <p:spPr>
          <a:xfrm>
            <a:off x="430690" y="836118"/>
            <a:ext cx="1663700" cy="461665"/>
          </a:xfrm>
          <a:prstGeom prst="rect">
            <a:avLst/>
          </a:prstGeom>
          <a:noFill/>
        </p:spPr>
        <p:txBody>
          <a:bodyPr wrap="square">
            <a:spAutoFit/>
          </a:bodyPr>
          <a:lstStyle/>
          <a:p>
            <a:r>
              <a:rPr lang="nl-NL" sz="2400" b="1" kern="0" dirty="0">
                <a:solidFill>
                  <a:srgbClr val="2C7470"/>
                </a:solidFill>
                <a:latin typeface="EC Square Sans Pro" panose="020B0506040000020004" pitchFamily="34" charset="0"/>
                <a:cs typeface="Arial" panose="020B0604020202020204" pitchFamily="34" charset="0"/>
              </a:rPr>
              <a:t>Romania</a:t>
            </a:r>
          </a:p>
        </p:txBody>
      </p:sp>
    </p:spTree>
    <p:extLst>
      <p:ext uri="{BB962C8B-B14F-4D97-AF65-F5344CB8AC3E}">
        <p14:creationId xmlns:p14="http://schemas.microsoft.com/office/powerpoint/2010/main" val="1660507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7" name="Diagrama 6">
            <a:extLst>
              <a:ext uri="{FF2B5EF4-FFF2-40B4-BE49-F238E27FC236}">
                <a16:creationId xmlns:a16="http://schemas.microsoft.com/office/drawing/2014/main" id="{ECADEB22-C3DA-44AE-A715-70637E376B33}"/>
              </a:ext>
            </a:extLst>
          </p:cNvPr>
          <p:cNvGraphicFramePr/>
          <p:nvPr>
            <p:extLst>
              <p:ext uri="{D42A27DB-BD31-4B8C-83A1-F6EECF244321}">
                <p14:modId xmlns:p14="http://schemas.microsoft.com/office/powerpoint/2010/main" val="902206854"/>
              </p:ext>
            </p:extLst>
          </p:nvPr>
        </p:nvGraphicFramePr>
        <p:xfrm>
          <a:off x="274319" y="1277619"/>
          <a:ext cx="6766561" cy="458081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7" name="CuadroTexto 26">
            <a:extLst>
              <a:ext uri="{FF2B5EF4-FFF2-40B4-BE49-F238E27FC236}">
                <a16:creationId xmlns:a16="http://schemas.microsoft.com/office/drawing/2014/main" id="{F0A90E06-A3D7-4ED8-A401-A7413406D585}"/>
              </a:ext>
            </a:extLst>
          </p:cNvPr>
          <p:cNvSpPr txBox="1"/>
          <p:nvPr/>
        </p:nvSpPr>
        <p:spPr>
          <a:xfrm>
            <a:off x="155668" y="207721"/>
            <a:ext cx="11441480" cy="584775"/>
          </a:xfrm>
          <a:prstGeom prst="rect">
            <a:avLst/>
          </a:prstGeom>
          <a:noFill/>
        </p:spPr>
        <p:txBody>
          <a:bodyPr wrap="square" rtlCol="0">
            <a:spAutoFit/>
          </a:bodyPr>
          <a:lstStyle/>
          <a:p>
            <a:pPr algn="ctr"/>
            <a:r>
              <a:rPr lang="ro-RO" sz="3200" b="1">
                <a:solidFill>
                  <a:srgbClr val="002060"/>
                </a:solidFill>
                <a:latin typeface="EC Square Sans Pro" panose="020B0506040000020004" pitchFamily="34" charset="0"/>
              </a:rPr>
              <a:t>„Este mai bine să previi decât să vindeci”</a:t>
            </a:r>
          </a:p>
        </p:txBody>
      </p:sp>
      <p:sp>
        <p:nvSpPr>
          <p:cNvPr id="28" name="CuadroTexto 27">
            <a:extLst>
              <a:ext uri="{FF2B5EF4-FFF2-40B4-BE49-F238E27FC236}">
                <a16:creationId xmlns:a16="http://schemas.microsoft.com/office/drawing/2014/main" id="{2EBDA733-B5B0-451F-A9ED-3081C0578A1E}"/>
              </a:ext>
            </a:extLst>
          </p:cNvPr>
          <p:cNvSpPr txBox="1"/>
          <p:nvPr/>
        </p:nvSpPr>
        <p:spPr>
          <a:xfrm>
            <a:off x="4286432" y="1092953"/>
            <a:ext cx="985520" cy="369332"/>
          </a:xfrm>
          <a:prstGeom prst="rect">
            <a:avLst/>
          </a:prstGeom>
          <a:noFill/>
        </p:spPr>
        <p:txBody>
          <a:bodyPr wrap="square" rtlCol="0">
            <a:spAutoFit/>
          </a:bodyPr>
          <a:lstStyle/>
          <a:p>
            <a:r>
              <a:rPr lang="ro-RO">
                <a:solidFill>
                  <a:srgbClr val="2C7470"/>
                </a:solidFill>
                <a:latin typeface="EC Square Sans Pro" panose="020B0506040000020004" pitchFamily="34" charset="0"/>
              </a:rPr>
              <a:t>Partea I</a:t>
            </a:r>
          </a:p>
        </p:txBody>
      </p:sp>
      <p:sp>
        <p:nvSpPr>
          <p:cNvPr id="29" name="CuadroTexto 28">
            <a:extLst>
              <a:ext uri="{FF2B5EF4-FFF2-40B4-BE49-F238E27FC236}">
                <a16:creationId xmlns:a16="http://schemas.microsoft.com/office/drawing/2014/main" id="{9F5754B8-EE8D-4EF3-9F61-30E9DB791B4E}"/>
              </a:ext>
            </a:extLst>
          </p:cNvPr>
          <p:cNvSpPr txBox="1"/>
          <p:nvPr/>
        </p:nvSpPr>
        <p:spPr>
          <a:xfrm>
            <a:off x="4407082" y="3010068"/>
            <a:ext cx="1612718" cy="369332"/>
          </a:xfrm>
          <a:prstGeom prst="rect">
            <a:avLst/>
          </a:prstGeom>
          <a:noFill/>
        </p:spPr>
        <p:txBody>
          <a:bodyPr wrap="square" rtlCol="0">
            <a:spAutoFit/>
          </a:bodyPr>
          <a:lstStyle/>
          <a:p>
            <a:r>
              <a:rPr lang="ro-RO" dirty="0">
                <a:solidFill>
                  <a:srgbClr val="2C7470"/>
                </a:solidFill>
                <a:latin typeface="EC Square Sans Pro" panose="020B0506040000020004" pitchFamily="34" charset="0"/>
              </a:rPr>
              <a:t>Partea a II-a</a:t>
            </a:r>
          </a:p>
        </p:txBody>
      </p:sp>
      <p:sp>
        <p:nvSpPr>
          <p:cNvPr id="31" name="CuadroTexto 30">
            <a:extLst>
              <a:ext uri="{FF2B5EF4-FFF2-40B4-BE49-F238E27FC236}">
                <a16:creationId xmlns:a16="http://schemas.microsoft.com/office/drawing/2014/main" id="{24168C4F-25F1-4C52-BA74-2E1E6A9790A6}"/>
              </a:ext>
            </a:extLst>
          </p:cNvPr>
          <p:cNvSpPr txBox="1"/>
          <p:nvPr/>
        </p:nvSpPr>
        <p:spPr>
          <a:xfrm>
            <a:off x="7376433" y="3105834"/>
            <a:ext cx="4220715" cy="2062103"/>
          </a:xfrm>
          <a:prstGeom prst="rect">
            <a:avLst/>
          </a:prstGeom>
          <a:noFill/>
        </p:spPr>
        <p:txBody>
          <a:bodyPr wrap="square">
            <a:spAutoFit/>
          </a:bodyPr>
          <a:lstStyle/>
          <a:p>
            <a:r>
              <a:rPr lang="ro-RO" sz="3200">
                <a:latin typeface="EC Square Sans Pro" panose="020B0506040000020004" pitchFamily="34" charset="0"/>
                <a:sym typeface="Wingdings" panose="05000000000000000000" pitchFamily="2" charset="2"/>
              </a:rPr>
              <a:t>Modificări la nivel de exploatație:  Înțelegere comună între fermieri și medici veterinari</a:t>
            </a:r>
          </a:p>
        </p:txBody>
      </p:sp>
    </p:spTree>
    <p:extLst>
      <p:ext uri="{BB962C8B-B14F-4D97-AF65-F5344CB8AC3E}">
        <p14:creationId xmlns:p14="http://schemas.microsoft.com/office/powerpoint/2010/main" val="32194487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a:xfrm>
            <a:off x="1364684" y="1136695"/>
            <a:ext cx="9462631" cy="475849"/>
          </a:xfrm>
        </p:spPr>
        <p:txBody>
          <a:bodyPr>
            <a:noAutofit/>
          </a:bodyPr>
          <a:lstStyle/>
          <a:p>
            <a:pPr marL="0" indent="0" algn="ctr">
              <a:buNone/>
            </a:pPr>
            <a:r>
              <a:rPr lang="ro-RO" sz="2800">
                <a:latin typeface="EC Square Sans Pro" panose="020B0506040000020004" pitchFamily="34" charset="0"/>
              </a:rPr>
              <a:t>Să lucrăm împreună pentru a preveni și pentru a reduce utilizarea antimicrobienelor...</a:t>
            </a:r>
          </a:p>
        </p:txBody>
      </p:sp>
      <p:sp>
        <p:nvSpPr>
          <p:cNvPr id="3" name="Stroomdiagram: Scheidingslijn 7">
            <a:extLst>
              <a:ext uri="{FF2B5EF4-FFF2-40B4-BE49-F238E27FC236}">
                <a16:creationId xmlns:a16="http://schemas.microsoft.com/office/drawing/2014/main" id="{B6F360B8-F622-ED0B-D87B-B8CE403D822C}"/>
              </a:ext>
            </a:extLst>
          </p:cNvPr>
          <p:cNvSpPr/>
          <p:nvPr/>
        </p:nvSpPr>
        <p:spPr>
          <a:xfrm>
            <a:off x="1694209" y="2151760"/>
            <a:ext cx="8752115" cy="3713584"/>
          </a:xfrm>
          <a:custGeom>
            <a:avLst/>
            <a:gdLst>
              <a:gd name="f0" fmla="val 10800000"/>
              <a:gd name="f1" fmla="val 5400000"/>
              <a:gd name="f2" fmla="val 16200000"/>
              <a:gd name="f3" fmla="val w"/>
              <a:gd name="f4" fmla="val h"/>
              <a:gd name="f5" fmla="val 0"/>
              <a:gd name="f6" fmla="val 21600"/>
              <a:gd name="f7" fmla="val 3475"/>
              <a:gd name="f8" fmla="val 18125"/>
              <a:gd name="f9" fmla="val 10800"/>
              <a:gd name="f10" fmla="*/ f3 1 21600"/>
              <a:gd name="f11" fmla="*/ f4 1 21600"/>
              <a:gd name="f12" fmla="val f5"/>
              <a:gd name="f13" fmla="val f6"/>
              <a:gd name="f14" fmla="+- f13 0 f12"/>
              <a:gd name="f15" fmla="*/ f14 1 21600"/>
              <a:gd name="f16" fmla="*/ f14 1018 1"/>
              <a:gd name="f17" fmla="*/ f14 20582 1"/>
              <a:gd name="f18" fmla="*/ f14 3163 1"/>
              <a:gd name="f19" fmla="*/ f14 18437 1"/>
              <a:gd name="f20" fmla="*/ f16 1 21600"/>
              <a:gd name="f21" fmla="*/ f17 1 21600"/>
              <a:gd name="f22" fmla="*/ f18 1 21600"/>
              <a:gd name="f23" fmla="*/ f19 1 21600"/>
              <a:gd name="f24" fmla="*/ f20 1 f15"/>
              <a:gd name="f25" fmla="*/ f21 1 f15"/>
              <a:gd name="f26" fmla="*/ f22 1 f15"/>
              <a:gd name="f27" fmla="*/ f23 1 f15"/>
              <a:gd name="f28" fmla="*/ f24 f10 1"/>
              <a:gd name="f29" fmla="*/ f25 f10 1"/>
              <a:gd name="f30" fmla="*/ f27 f11 1"/>
              <a:gd name="f31" fmla="*/ f26 f11 1"/>
            </a:gdLst>
            <a:ahLst/>
            <a:cxnLst>
              <a:cxn ang="3cd4">
                <a:pos x="hc" y="t"/>
              </a:cxn>
              <a:cxn ang="0">
                <a:pos x="r" y="vc"/>
              </a:cxn>
              <a:cxn ang="cd4">
                <a:pos x="hc" y="b"/>
              </a:cxn>
              <a:cxn ang="cd2">
                <a:pos x="l" y="vc"/>
              </a:cxn>
            </a:cxnLst>
            <a:rect l="f28" t="f31" r="f29" b="f30"/>
            <a:pathLst>
              <a:path w="21600" h="21600">
                <a:moveTo>
                  <a:pt x="f7" y="f5"/>
                </a:moveTo>
                <a:lnTo>
                  <a:pt x="f8" y="f5"/>
                </a:lnTo>
                <a:arcTo wR="f7" hR="f9" stAng="f2" swAng="f0"/>
                <a:lnTo>
                  <a:pt x="f7" y="f6"/>
                </a:lnTo>
                <a:arcTo wR="f7" hR="f9" stAng="f1" swAng="f0"/>
                <a:close/>
              </a:path>
            </a:pathLst>
          </a:custGeom>
          <a:solidFill>
            <a:srgbClr val="6BB188"/>
          </a:solidFill>
          <a:ln w="19046" cap="flat">
            <a:solidFill>
              <a:srgbClr val="042433"/>
            </a:solidFill>
            <a:prstDash val="solid"/>
            <a:miter/>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nl-NL" sz="1800" b="0" i="0" u="none" strike="noStrike" kern="1200" cap="none" spc="0" baseline="0">
              <a:solidFill>
                <a:srgbClr val="FFFFFF"/>
              </a:solidFill>
              <a:uFillTx/>
              <a:latin typeface="Aptos"/>
            </a:endParaRPr>
          </a:p>
        </p:txBody>
      </p:sp>
      <p:sp>
        <p:nvSpPr>
          <p:cNvPr id="4" name="Tijdelijke aanduiding voor inhoud 2">
            <a:extLst>
              <a:ext uri="{FF2B5EF4-FFF2-40B4-BE49-F238E27FC236}">
                <a16:creationId xmlns:a16="http://schemas.microsoft.com/office/drawing/2014/main" id="{B0631A6F-4B27-03FA-34C1-4FFA140BB5B9}"/>
              </a:ext>
            </a:extLst>
          </p:cNvPr>
          <p:cNvSpPr txBox="1">
            <a:spLocks/>
          </p:cNvSpPr>
          <p:nvPr/>
        </p:nvSpPr>
        <p:spPr>
          <a:xfrm>
            <a:off x="838203" y="1989856"/>
            <a:ext cx="10515600" cy="4351336"/>
          </a:xfrm>
          <a:prstGeom prst="rect">
            <a:avLst/>
          </a:prstGeom>
        </p:spPr>
        <p:txBody>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800" b="0" i="0" u="none" strike="noStrike" kern="1200" cap="none" spc="0" baseline="0">
                <a:solidFill>
                  <a:srgbClr val="000000"/>
                </a:solidFill>
                <a:uFillTx/>
                <a:latin typeface="Aptos"/>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itchFamily="34"/>
              <a:buNone/>
            </a:pPr>
            <a:r>
              <a:rPr lang="ro-RO" sz="1800">
                <a:latin typeface="Times New Roman" pitchFamily="18"/>
              </a:rPr>
              <a:t>	</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pPr marL="0" indent="0">
              <a:buFont typeface="Arial" pitchFamily="34"/>
              <a:buNone/>
            </a:pPr>
            <a:endParaRPr lang="en-US" dirty="0"/>
          </a:p>
        </p:txBody>
      </p:sp>
      <p:pic>
        <p:nvPicPr>
          <p:cNvPr id="5" name="Graphic 4" descr="Boer silhouet">
            <a:extLst>
              <a:ext uri="{FF2B5EF4-FFF2-40B4-BE49-F238E27FC236}">
                <a16:creationId xmlns:a16="http://schemas.microsoft.com/office/drawing/2014/main" id="{61E272D0-BA42-3E5C-45F8-C12103523FC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2346823" y="2560490"/>
            <a:ext cx="3160815" cy="3160815"/>
          </a:xfrm>
          <a:prstGeom prst="rect">
            <a:avLst/>
          </a:prstGeom>
          <a:noFill/>
          <a:ln cap="flat">
            <a:noFill/>
          </a:ln>
        </p:spPr>
      </p:pic>
      <p:pic>
        <p:nvPicPr>
          <p:cNvPr id="6" name="Graphic 6" descr="Vrouwelijke arts met effen opvulling">
            <a:extLst>
              <a:ext uri="{FF2B5EF4-FFF2-40B4-BE49-F238E27FC236}">
                <a16:creationId xmlns:a16="http://schemas.microsoft.com/office/drawing/2014/main" id="{B8CF4B71-CB75-4718-063A-5CA2DC1DF76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6989157" y="2484711"/>
            <a:ext cx="3160815" cy="3160815"/>
          </a:xfrm>
          <a:prstGeom prst="rect">
            <a:avLst/>
          </a:prstGeom>
          <a:noFill/>
          <a:ln cap="flat">
            <a:noFill/>
          </a:ln>
        </p:spPr>
      </p:pic>
      <p:sp>
        <p:nvSpPr>
          <p:cNvPr id="7" name="Marcador de texto 1">
            <a:extLst>
              <a:ext uri="{FF2B5EF4-FFF2-40B4-BE49-F238E27FC236}">
                <a16:creationId xmlns:a16="http://schemas.microsoft.com/office/drawing/2014/main" id="{D134C0FF-C9F2-8C75-AA31-F750D949EAB6}"/>
              </a:ext>
            </a:extLst>
          </p:cNvPr>
          <p:cNvSpPr txBox="1">
            <a:spLocks/>
          </p:cNvSpPr>
          <p:nvPr/>
        </p:nvSpPr>
        <p:spPr>
          <a:xfrm>
            <a:off x="1364684" y="6140380"/>
            <a:ext cx="9462631" cy="475849"/>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itchFamily="34"/>
              <a:buNone/>
            </a:pPr>
            <a:r>
              <a:rPr lang="ro-RO" sz="2800">
                <a:latin typeface="EC Square Sans Pro" panose="020B0506040000020004" pitchFamily="34" charset="0"/>
              </a:rPr>
              <a:t>Prin crearea de puncte de acțiune în exploatația </a:t>
            </a:r>
            <a:r>
              <a:rPr lang="ro-RO" sz="2800" b="1">
                <a:latin typeface="EC Square Sans Pro" panose="020B0506040000020004" pitchFamily="34" charset="0"/>
              </a:rPr>
              <a:t>TA</a:t>
            </a:r>
            <a:r>
              <a:rPr lang="ro-RO" sz="2800">
                <a:latin typeface="EC Square Sans Pro" panose="020B0506040000020004" pitchFamily="34" charset="0"/>
              </a:rPr>
              <a:t> (a clientului)</a:t>
            </a:r>
          </a:p>
        </p:txBody>
      </p:sp>
      <p:sp>
        <p:nvSpPr>
          <p:cNvPr id="8" name="CuadroTexto 7">
            <a:extLst>
              <a:ext uri="{FF2B5EF4-FFF2-40B4-BE49-F238E27FC236}">
                <a16:creationId xmlns:a16="http://schemas.microsoft.com/office/drawing/2014/main" id="{987E1E81-7859-4757-9325-215B3A8A03F6}"/>
              </a:ext>
            </a:extLst>
          </p:cNvPr>
          <p:cNvSpPr txBox="1"/>
          <p:nvPr/>
        </p:nvSpPr>
        <p:spPr>
          <a:xfrm>
            <a:off x="155668" y="207721"/>
            <a:ext cx="11441480" cy="584775"/>
          </a:xfrm>
          <a:prstGeom prst="rect">
            <a:avLst/>
          </a:prstGeom>
          <a:noFill/>
        </p:spPr>
        <p:txBody>
          <a:bodyPr wrap="square" rtlCol="0">
            <a:spAutoFit/>
          </a:bodyPr>
          <a:lstStyle/>
          <a:p>
            <a:pPr algn="ctr"/>
            <a:r>
              <a:rPr lang="ro-RO" sz="3200" b="1">
                <a:solidFill>
                  <a:srgbClr val="002060"/>
                </a:solidFill>
                <a:latin typeface="EC Square Sans Pro" panose="020B0506040000020004" pitchFamily="34" charset="0"/>
              </a:rPr>
              <a:t>„Este mai bine să previi decât să vindeci”</a:t>
            </a:r>
          </a:p>
        </p:txBody>
      </p:sp>
      <p:pic>
        <p:nvPicPr>
          <p:cNvPr id="12" name="Gráfico 11" descr="Apretón de manos con relleno sólido">
            <a:extLst>
              <a:ext uri="{FF2B5EF4-FFF2-40B4-BE49-F238E27FC236}">
                <a16:creationId xmlns:a16="http://schemas.microsoft.com/office/drawing/2014/main" id="{284F9A9A-D29F-46B2-8CCF-1DA78131FAAC}"/>
              </a:ext>
            </a:extLst>
          </p:cNvPr>
          <p:cNvPicPr>
            <a:picLocks noChangeAspect="1"/>
          </p:cNvPicPr>
          <p:nvPr/>
        </p:nvPicPr>
        <p:blipFill>
          <a:blip r:embed="rId7">
            <a:extLst>
              <a:ext uri="{28A0092B-C50C-407E-A947-70E740481C1C}">
                <a14:useLocalDpi xmlns:a14="http://schemas.microsoft.com/office/drawing/2010/main"/>
              </a:ext>
              <a:ext uri="{96DAC541-7B7A-43D3-8B79-37D633B846F1}">
                <asvg:svgBlip xmlns:asvg="http://schemas.microsoft.com/office/drawing/2016/SVG/main" r:embed="rId8"/>
              </a:ext>
            </a:extLst>
          </a:blip>
          <a:stretch>
            <a:fillRect/>
          </a:stretch>
        </p:blipFill>
        <p:spPr>
          <a:xfrm>
            <a:off x="5507638" y="3429000"/>
            <a:ext cx="1767839" cy="1767839"/>
          </a:xfrm>
          <a:prstGeom prst="rect">
            <a:avLst/>
          </a:prstGeom>
        </p:spPr>
      </p:pic>
    </p:spTree>
    <p:extLst>
      <p:ext uri="{BB962C8B-B14F-4D97-AF65-F5344CB8AC3E}">
        <p14:creationId xmlns:p14="http://schemas.microsoft.com/office/powerpoint/2010/main" val="1613776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463CD8-6BF5-9DC0-B7E0-D530E5AB2BB3}"/>
            </a:ext>
          </a:extLst>
        </p:cNvPr>
        <p:cNvGrpSpPr/>
        <p:nvPr/>
      </p:nvGrpSpPr>
      <p:grpSpPr>
        <a:xfrm>
          <a:off x="0" y="0"/>
          <a:ext cx="0" cy="0"/>
          <a:chOff x="0" y="0"/>
          <a:chExt cx="0" cy="0"/>
        </a:xfrm>
      </p:grpSpPr>
      <p:sp>
        <p:nvSpPr>
          <p:cNvPr id="2" name="Marcador de texto 1">
            <a:extLst>
              <a:ext uri="{FF2B5EF4-FFF2-40B4-BE49-F238E27FC236}">
                <a16:creationId xmlns:a16="http://schemas.microsoft.com/office/drawing/2014/main" id="{24C6E6EA-2F5E-85BF-E6AB-A142FE5B32D0}"/>
              </a:ext>
            </a:extLst>
          </p:cNvPr>
          <p:cNvSpPr>
            <a:spLocks noGrp="1"/>
          </p:cNvSpPr>
          <p:nvPr>
            <p:ph type="body" sz="quarter" idx="10"/>
          </p:nvPr>
        </p:nvSpPr>
        <p:spPr/>
        <p:txBody>
          <a:bodyPr>
            <a:normAutofit/>
          </a:bodyPr>
          <a:lstStyle/>
          <a:p>
            <a:pPr marL="0" indent="0">
              <a:buNone/>
            </a:pPr>
            <a:r>
              <a:rPr lang="ro-RO" sz="2800">
                <a:latin typeface="EC Square Sans Pro" panose="020B0506040000020004" pitchFamily="34" charset="0"/>
              </a:rPr>
              <a:t>DE CE?</a:t>
            </a:r>
          </a:p>
        </p:txBody>
      </p:sp>
      <p:pic>
        <p:nvPicPr>
          <p:cNvPr id="3" name="Onlinemedia 2" title="This has changed what a whole nation eats - BBC Stories">
            <a:hlinkClick r:id="" action="ppaction://media"/>
            <a:extLst>
              <a:ext uri="{FF2B5EF4-FFF2-40B4-BE49-F238E27FC236}">
                <a16:creationId xmlns:a16="http://schemas.microsoft.com/office/drawing/2014/main" id="{DEC59E35-ED28-9F5A-44CD-62F5BE48E133}"/>
              </a:ext>
            </a:extLst>
          </p:cNvPr>
          <p:cNvPicPr>
            <a:picLocks noRot="1" noChangeAspect="1"/>
          </p:cNvPicPr>
          <p:nvPr>
            <a:videoFile r:link="rId1"/>
          </p:nvPr>
        </p:nvPicPr>
        <p:blipFill>
          <a:blip r:embed="rId4"/>
          <a:stretch>
            <a:fillRect/>
          </a:stretch>
        </p:blipFill>
        <p:spPr>
          <a:xfrm>
            <a:off x="2188936" y="1528618"/>
            <a:ext cx="7814127" cy="4414982"/>
          </a:xfrm>
          <a:prstGeom prst="rect">
            <a:avLst/>
          </a:prstGeom>
        </p:spPr>
      </p:pic>
    </p:spTree>
    <p:extLst>
      <p:ext uri="{BB962C8B-B14F-4D97-AF65-F5344CB8AC3E}">
        <p14:creationId xmlns:p14="http://schemas.microsoft.com/office/powerpoint/2010/main" val="1914163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texto 1">
            <a:extLst>
              <a:ext uri="{FF2B5EF4-FFF2-40B4-BE49-F238E27FC236}">
                <a16:creationId xmlns:a16="http://schemas.microsoft.com/office/drawing/2014/main" id="{8FF0C3B0-8099-791F-475C-767B65B12EB5}"/>
              </a:ext>
            </a:extLst>
          </p:cNvPr>
          <p:cNvSpPr>
            <a:spLocks noGrp="1"/>
          </p:cNvSpPr>
          <p:nvPr>
            <p:ph type="body" sz="quarter" idx="10"/>
          </p:nvPr>
        </p:nvSpPr>
        <p:spPr/>
        <p:txBody>
          <a:bodyPr>
            <a:normAutofit/>
          </a:bodyPr>
          <a:lstStyle/>
          <a:p>
            <a:pPr marL="0" indent="0">
              <a:buNone/>
            </a:pPr>
            <a:r>
              <a:rPr lang="ro-RO" sz="2800">
                <a:latin typeface="EC Square Sans Pro" panose="020B0506040000020004" pitchFamily="34" charset="0"/>
              </a:rPr>
              <a:t>Încurajarea colaborării între fermieri și medici veterinari</a:t>
            </a:r>
          </a:p>
        </p:txBody>
      </p:sp>
      <p:sp>
        <p:nvSpPr>
          <p:cNvPr id="4" name="Tekstvak 3">
            <a:extLst>
              <a:ext uri="{FF2B5EF4-FFF2-40B4-BE49-F238E27FC236}">
                <a16:creationId xmlns:a16="http://schemas.microsoft.com/office/drawing/2014/main" id="{7D7107E2-94EA-01FC-2A9A-C5D6F7E62706}"/>
              </a:ext>
            </a:extLst>
          </p:cNvPr>
          <p:cNvSpPr txBox="1"/>
          <p:nvPr/>
        </p:nvSpPr>
        <p:spPr>
          <a:xfrm>
            <a:off x="762001" y="786424"/>
            <a:ext cx="9919854" cy="6032421"/>
          </a:xfrm>
          <a:prstGeom prst="rect">
            <a:avLst/>
          </a:prstGeom>
          <a:noFill/>
        </p:spPr>
        <p:txBody>
          <a:bodyPr wrap="square" rtlCol="0">
            <a:spAutoFit/>
          </a:bodyPr>
          <a:lstStyle/>
          <a:p>
            <a:r>
              <a:rPr lang="ro-RO" sz="2000" dirty="0">
                <a:latin typeface="EC Square Sans Pro" panose="020B0506040000020004" pitchFamily="34" charset="0"/>
                <a:cs typeface="Arial" panose="020B0604020202020204" pitchFamily="34" charset="0"/>
              </a:rPr>
              <a:t>Există din ce în ce mai multă colaborare între fermier și medicul veterinar pentru a îmbunătăți sănătatea animalelor și pentru a reduce utilizarea antimicrobienelor la nivelul exploatației... Pentru că este eficient!</a:t>
            </a:r>
          </a:p>
          <a:p>
            <a:endParaRPr lang="en-GB" sz="2000"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endParaRPr lang="en-GB" dirty="0">
              <a:latin typeface="EC Square Sans Pro" panose="020B0506040000020004" pitchFamily="34" charset="0"/>
              <a:cs typeface="Arial" panose="020B0604020202020204" pitchFamily="34" charset="0"/>
            </a:endParaRPr>
          </a:p>
          <a:p>
            <a:pPr algn="ctr"/>
            <a:r>
              <a:rPr lang="ro-RO" sz="2400" b="1" dirty="0">
                <a:latin typeface="EC Square Sans Pro" panose="020B0506040000020004" pitchFamily="34" charset="0"/>
                <a:cs typeface="Arial" panose="020B0604020202020204" pitchFamily="34" charset="0"/>
              </a:rPr>
              <a:t>Scopul actual este de a identifica domenii-cheie comune în care fermierii și medicii veterinari pot colabora, ceea ce conduce la îmbunătățiri suplimentare.</a:t>
            </a:r>
          </a:p>
        </p:txBody>
      </p:sp>
      <p:pic>
        <p:nvPicPr>
          <p:cNvPr id="5" name="Onlinemedia 4" title="Using a multi-actor plan on a goat farm">
            <a:hlinkClick r:id="" action="ppaction://media"/>
            <a:extLst>
              <a:ext uri="{FF2B5EF4-FFF2-40B4-BE49-F238E27FC236}">
                <a16:creationId xmlns:a16="http://schemas.microsoft.com/office/drawing/2014/main" id="{EE9ECD1E-19F9-097F-220B-DD749374E100}"/>
              </a:ext>
            </a:extLst>
          </p:cNvPr>
          <p:cNvPicPr>
            <a:picLocks noRot="1" noChangeAspect="1"/>
          </p:cNvPicPr>
          <p:nvPr>
            <a:videoFile r:link="rId1"/>
          </p:nvPr>
        </p:nvPicPr>
        <p:blipFill>
          <a:blip r:embed="rId4"/>
          <a:stretch>
            <a:fillRect/>
          </a:stretch>
        </p:blipFill>
        <p:spPr>
          <a:xfrm>
            <a:off x="2406061" y="1823171"/>
            <a:ext cx="6174509" cy="3488598"/>
          </a:xfrm>
          <a:prstGeom prst="rect">
            <a:avLst/>
          </a:prstGeom>
        </p:spPr>
      </p:pic>
    </p:spTree>
    <p:extLst>
      <p:ext uri="{BB962C8B-B14F-4D97-AF65-F5344CB8AC3E}">
        <p14:creationId xmlns:p14="http://schemas.microsoft.com/office/powerpoint/2010/main" val="163604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a:extLst>
              <a:ext uri="{FF2B5EF4-FFF2-40B4-BE49-F238E27FC236}">
                <a16:creationId xmlns:a16="http://schemas.microsoft.com/office/drawing/2014/main" id="{A16BFB94-C2E2-836F-791C-5EF12DECDD2C}"/>
              </a:ext>
            </a:extLst>
          </p:cNvPr>
          <p:cNvGrpSpPr/>
          <p:nvPr/>
        </p:nvGrpSpPr>
        <p:grpSpPr>
          <a:xfrm>
            <a:off x="2338236" y="3810078"/>
            <a:ext cx="3272305" cy="1659753"/>
            <a:chOff x="2338236" y="3810078"/>
            <a:chExt cx="3272305" cy="1659753"/>
          </a:xfrm>
        </p:grpSpPr>
        <p:grpSp>
          <p:nvGrpSpPr>
            <p:cNvPr id="11" name="Group 10">
              <a:extLst>
                <a:ext uri="{FF2B5EF4-FFF2-40B4-BE49-F238E27FC236}">
                  <a16:creationId xmlns:a16="http://schemas.microsoft.com/office/drawing/2014/main" id="{9CB0C4CD-8310-DF1D-7434-E6DFD3630EE8}"/>
                </a:ext>
              </a:extLst>
            </p:cNvPr>
            <p:cNvGrpSpPr/>
            <p:nvPr/>
          </p:nvGrpSpPr>
          <p:grpSpPr>
            <a:xfrm>
              <a:off x="2338236" y="3810078"/>
              <a:ext cx="3272305" cy="1659753"/>
              <a:chOff x="2338236" y="3810078"/>
              <a:chExt cx="3272305" cy="1659753"/>
            </a:xfrm>
          </p:grpSpPr>
          <p:grpSp>
            <p:nvGrpSpPr>
              <p:cNvPr id="9" name="Group 8">
                <a:extLst>
                  <a:ext uri="{FF2B5EF4-FFF2-40B4-BE49-F238E27FC236}">
                    <a16:creationId xmlns:a16="http://schemas.microsoft.com/office/drawing/2014/main" id="{865DD2A8-AC90-D9BD-D7EF-367A50C6B6D4}"/>
                  </a:ext>
                </a:extLst>
              </p:cNvPr>
              <p:cNvGrpSpPr/>
              <p:nvPr/>
            </p:nvGrpSpPr>
            <p:grpSpPr>
              <a:xfrm>
                <a:off x="2338236" y="3810078"/>
                <a:ext cx="3272305" cy="1659753"/>
                <a:chOff x="2338236" y="3810078"/>
                <a:chExt cx="3272305" cy="1659753"/>
              </a:xfrm>
            </p:grpSpPr>
            <p:grpSp>
              <p:nvGrpSpPr>
                <p:cNvPr id="6" name="Group 5">
                  <a:extLst>
                    <a:ext uri="{FF2B5EF4-FFF2-40B4-BE49-F238E27FC236}">
                      <a16:creationId xmlns:a16="http://schemas.microsoft.com/office/drawing/2014/main" id="{9E7D9D4A-6C64-4A74-D795-87881E5FE667}"/>
                    </a:ext>
                  </a:extLst>
                </p:cNvPr>
                <p:cNvGrpSpPr/>
                <p:nvPr/>
              </p:nvGrpSpPr>
              <p:grpSpPr>
                <a:xfrm>
                  <a:off x="2338236" y="3810078"/>
                  <a:ext cx="3272305" cy="1659753"/>
                  <a:chOff x="2338236" y="3810078"/>
                  <a:chExt cx="3272305" cy="1659753"/>
                </a:xfrm>
              </p:grpSpPr>
              <p:grpSp>
                <p:nvGrpSpPr>
                  <p:cNvPr id="4" name="Group 3">
                    <a:extLst>
                      <a:ext uri="{FF2B5EF4-FFF2-40B4-BE49-F238E27FC236}">
                        <a16:creationId xmlns:a16="http://schemas.microsoft.com/office/drawing/2014/main" id="{D4CDA37F-582E-2434-8B8A-9B8C568405BD}"/>
                      </a:ext>
                    </a:extLst>
                  </p:cNvPr>
                  <p:cNvGrpSpPr/>
                  <p:nvPr/>
                </p:nvGrpSpPr>
                <p:grpSpPr>
                  <a:xfrm>
                    <a:off x="2338236" y="3810078"/>
                    <a:ext cx="3272305" cy="1607614"/>
                    <a:chOff x="2338236" y="3810078"/>
                    <a:chExt cx="3272305" cy="1607614"/>
                  </a:xfrm>
                </p:grpSpPr>
                <p:pic>
                  <p:nvPicPr>
                    <p:cNvPr id="30" name="Picture 2">
                      <a:extLst>
                        <a:ext uri="{FF2B5EF4-FFF2-40B4-BE49-F238E27FC236}">
                          <a16:creationId xmlns:a16="http://schemas.microsoft.com/office/drawing/2014/main" id="{1F5BEBD2-DC20-4413-83E2-B970E519025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2338236" y="3810078"/>
                      <a:ext cx="3272305" cy="1607614"/>
                    </a:xfrm>
                    <a:prstGeom prst="rect">
                      <a:avLst/>
                    </a:prstGeom>
                    <a:noFill/>
                    <a:ln cap="flat">
                      <a:noFill/>
                    </a:ln>
                  </p:spPr>
                </p:pic>
                <p:sp>
                  <p:nvSpPr>
                    <p:cNvPr id="3" name="TextBox 2">
                      <a:extLst>
                        <a:ext uri="{FF2B5EF4-FFF2-40B4-BE49-F238E27FC236}">
                          <a16:creationId xmlns:a16="http://schemas.microsoft.com/office/drawing/2014/main" id="{0C298A53-194A-BDB1-6EB7-AB988B82BC0A}"/>
                        </a:ext>
                      </a:extLst>
                    </p:cNvPr>
                    <p:cNvSpPr txBox="1"/>
                    <p:nvPr/>
                  </p:nvSpPr>
                  <p:spPr>
                    <a:xfrm>
                      <a:off x="2374312" y="5045430"/>
                      <a:ext cx="610094" cy="215444"/>
                    </a:xfrm>
                    <a:prstGeom prst="rect">
                      <a:avLst/>
                    </a:prstGeom>
                    <a:noFill/>
                  </p:spPr>
                  <p:txBody>
                    <a:bodyPr wrap="square" lIns="0" tIns="0" rIns="0" bIns="0" rtlCol="0">
                      <a:spAutoFit/>
                    </a:bodyPr>
                    <a:lstStyle/>
                    <a:p>
                      <a:pPr algn="ctr"/>
                      <a:r>
                        <a:rPr lang="ro-RO" sz="700">
                          <a:solidFill>
                            <a:srgbClr val="0B82AD"/>
                          </a:solidFill>
                          <a:latin typeface="Arial" panose="020B0604020202020204" pitchFamily="34" charset="0"/>
                          <a:cs typeface="Arial" panose="020B0604020202020204" pitchFamily="34" charset="0"/>
                        </a:rPr>
                        <a:t>Ce vreți să faceți?</a:t>
                      </a:r>
                    </a:p>
                  </p:txBody>
                </p:sp>
              </p:grpSp>
              <p:sp>
                <p:nvSpPr>
                  <p:cNvPr id="5" name="TextBox 4">
                    <a:extLst>
                      <a:ext uri="{FF2B5EF4-FFF2-40B4-BE49-F238E27FC236}">
                        <a16:creationId xmlns:a16="http://schemas.microsoft.com/office/drawing/2014/main" id="{FE1EAED8-9A4A-494D-528E-2F0272AACBB1}"/>
                      </a:ext>
                    </a:extLst>
                  </p:cNvPr>
                  <p:cNvSpPr txBox="1"/>
                  <p:nvPr/>
                </p:nvSpPr>
                <p:spPr>
                  <a:xfrm>
                    <a:off x="3004031" y="5038944"/>
                    <a:ext cx="610094" cy="430887"/>
                  </a:xfrm>
                  <a:prstGeom prst="rect">
                    <a:avLst/>
                  </a:prstGeom>
                  <a:noFill/>
                </p:spPr>
                <p:txBody>
                  <a:bodyPr wrap="square" lIns="0" tIns="0" rIns="0" bIns="0" rtlCol="0">
                    <a:spAutoFit/>
                  </a:bodyPr>
                  <a:lstStyle/>
                  <a:p>
                    <a:pPr algn="ctr"/>
                    <a:r>
                      <a:rPr lang="ro-RO" sz="700">
                        <a:solidFill>
                          <a:srgbClr val="02B0AE"/>
                        </a:solidFill>
                        <a:latin typeface="Arial" panose="020B0604020202020204" pitchFamily="34" charset="0"/>
                        <a:cs typeface="Arial" panose="020B0604020202020204" pitchFamily="34" charset="0"/>
                      </a:rPr>
                      <a:t>Cum veți ști când ați ajuns la soluție?</a:t>
                    </a:r>
                  </a:p>
                </p:txBody>
              </p:sp>
            </p:grpSp>
            <p:sp>
              <p:nvSpPr>
                <p:cNvPr id="7" name="TextBox 6">
                  <a:extLst>
                    <a:ext uri="{FF2B5EF4-FFF2-40B4-BE49-F238E27FC236}">
                      <a16:creationId xmlns:a16="http://schemas.microsoft.com/office/drawing/2014/main" id="{3EE77169-E51B-8878-C58A-07BBF31ACFC3}"/>
                    </a:ext>
                  </a:extLst>
                </p:cNvPr>
                <p:cNvSpPr txBox="1"/>
                <p:nvPr/>
              </p:nvSpPr>
              <p:spPr>
                <a:xfrm>
                  <a:off x="3671974" y="5038944"/>
                  <a:ext cx="610094" cy="323165"/>
                </a:xfrm>
                <a:prstGeom prst="rect">
                  <a:avLst/>
                </a:prstGeom>
                <a:noFill/>
              </p:spPr>
              <p:txBody>
                <a:bodyPr wrap="square" lIns="0" tIns="0" rIns="0" bIns="0" rtlCol="0">
                  <a:spAutoFit/>
                </a:bodyPr>
                <a:lstStyle/>
                <a:p>
                  <a:pPr algn="ctr"/>
                  <a:r>
                    <a:rPr lang="ro-RO" sz="700">
                      <a:solidFill>
                        <a:srgbClr val="01A97B"/>
                      </a:solidFill>
                      <a:latin typeface="Arial" panose="020B0604020202020204" pitchFamily="34" charset="0"/>
                      <a:cs typeface="Arial" panose="020B0604020202020204" pitchFamily="34" charset="0"/>
                    </a:rPr>
                    <a:t>Este în puterea dvs. să o realizați?</a:t>
                  </a:r>
                </a:p>
              </p:txBody>
            </p:sp>
          </p:grpSp>
          <p:sp>
            <p:nvSpPr>
              <p:cNvPr id="10" name="TextBox 9">
                <a:extLst>
                  <a:ext uri="{FF2B5EF4-FFF2-40B4-BE49-F238E27FC236}">
                    <a16:creationId xmlns:a16="http://schemas.microsoft.com/office/drawing/2014/main" id="{F2F03587-1CE6-0BF3-86C3-BA2A3AC46B7C}"/>
                  </a:ext>
                </a:extLst>
              </p:cNvPr>
              <p:cNvSpPr txBox="1"/>
              <p:nvPr/>
            </p:nvSpPr>
            <p:spPr>
              <a:xfrm>
                <a:off x="4319741" y="5029283"/>
                <a:ext cx="610094" cy="323165"/>
              </a:xfrm>
              <a:prstGeom prst="rect">
                <a:avLst/>
              </a:prstGeom>
              <a:noFill/>
            </p:spPr>
            <p:txBody>
              <a:bodyPr wrap="square" lIns="0" tIns="0" rIns="0" bIns="0" rtlCol="0">
                <a:spAutoFit/>
              </a:bodyPr>
              <a:lstStyle/>
              <a:p>
                <a:pPr algn="ctr"/>
                <a:r>
                  <a:rPr lang="ro-RO" sz="700">
                    <a:solidFill>
                      <a:srgbClr val="55BD12"/>
                    </a:solidFill>
                    <a:latin typeface="Arial" panose="020B0604020202020204" pitchFamily="34" charset="0"/>
                    <a:cs typeface="Arial" panose="020B0604020202020204" pitchFamily="34" charset="0"/>
                  </a:rPr>
                  <a:t>O puteți realiza în mod realist?</a:t>
                </a:r>
              </a:p>
            </p:txBody>
          </p:sp>
        </p:grpSp>
        <p:sp>
          <p:nvSpPr>
            <p:cNvPr id="12" name="TextBox 11">
              <a:extLst>
                <a:ext uri="{FF2B5EF4-FFF2-40B4-BE49-F238E27FC236}">
                  <a16:creationId xmlns:a16="http://schemas.microsoft.com/office/drawing/2014/main" id="{B191B315-F89E-1523-3BF9-44E6BC8F4E07}"/>
                </a:ext>
              </a:extLst>
            </p:cNvPr>
            <p:cNvSpPr txBox="1"/>
            <p:nvPr/>
          </p:nvSpPr>
          <p:spPr>
            <a:xfrm>
              <a:off x="4952564" y="5038944"/>
              <a:ext cx="610094" cy="323165"/>
            </a:xfrm>
            <a:prstGeom prst="rect">
              <a:avLst/>
            </a:prstGeom>
            <a:noFill/>
          </p:spPr>
          <p:txBody>
            <a:bodyPr wrap="square" lIns="0" tIns="0" rIns="0" bIns="0" rtlCol="0">
              <a:spAutoFit/>
            </a:bodyPr>
            <a:lstStyle/>
            <a:p>
              <a:pPr algn="ctr"/>
              <a:r>
                <a:rPr lang="ro-RO" sz="700">
                  <a:solidFill>
                    <a:srgbClr val="B6C625"/>
                  </a:solidFill>
                  <a:latin typeface="Arial" panose="020B0604020202020204" pitchFamily="34" charset="0"/>
                  <a:cs typeface="Arial" panose="020B0604020202020204" pitchFamily="34" charset="0"/>
                </a:rPr>
                <a:t>Când vreți mai exact să o realizați?</a:t>
              </a:r>
            </a:p>
          </p:txBody>
        </p:sp>
      </p:grpSp>
      <p:sp>
        <p:nvSpPr>
          <p:cNvPr id="29" name="Rectángulo 28">
            <a:extLst>
              <a:ext uri="{FF2B5EF4-FFF2-40B4-BE49-F238E27FC236}">
                <a16:creationId xmlns:a16="http://schemas.microsoft.com/office/drawing/2014/main" id="{FB353F46-3355-4AA5-BA70-B94BFF397444}"/>
              </a:ext>
            </a:extLst>
          </p:cNvPr>
          <p:cNvSpPr/>
          <p:nvPr/>
        </p:nvSpPr>
        <p:spPr>
          <a:xfrm>
            <a:off x="0" y="5510734"/>
            <a:ext cx="7862180" cy="1338772"/>
          </a:xfrm>
          <a:prstGeom prst="rect">
            <a:avLst/>
          </a:prstGeom>
          <a:solidFill>
            <a:srgbClr val="6BB1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Rectángulo 27">
            <a:extLst>
              <a:ext uri="{FF2B5EF4-FFF2-40B4-BE49-F238E27FC236}">
                <a16:creationId xmlns:a16="http://schemas.microsoft.com/office/drawing/2014/main" id="{D992C637-2A81-4FFC-9F0F-914055C7E486}"/>
              </a:ext>
            </a:extLst>
          </p:cNvPr>
          <p:cNvSpPr/>
          <p:nvPr/>
        </p:nvSpPr>
        <p:spPr>
          <a:xfrm>
            <a:off x="-12750" y="2456171"/>
            <a:ext cx="7862180" cy="1243089"/>
          </a:xfrm>
          <a:prstGeom prst="rect">
            <a:avLst/>
          </a:prstGeom>
          <a:solidFill>
            <a:srgbClr val="9DCBB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Rectángulo 54">
            <a:extLst>
              <a:ext uri="{FF2B5EF4-FFF2-40B4-BE49-F238E27FC236}">
                <a16:creationId xmlns:a16="http://schemas.microsoft.com/office/drawing/2014/main" id="{912FCD56-4697-4300-8401-041CECAB9C42}"/>
              </a:ext>
            </a:extLst>
          </p:cNvPr>
          <p:cNvSpPr/>
          <p:nvPr/>
        </p:nvSpPr>
        <p:spPr>
          <a:xfrm>
            <a:off x="0" y="1141883"/>
            <a:ext cx="7862180" cy="1246696"/>
          </a:xfrm>
          <a:prstGeom prst="rect">
            <a:avLst/>
          </a:prstGeom>
          <a:solidFill>
            <a:srgbClr val="CBE3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Marcador de texto 1">
            <a:extLst>
              <a:ext uri="{FF2B5EF4-FFF2-40B4-BE49-F238E27FC236}">
                <a16:creationId xmlns:a16="http://schemas.microsoft.com/office/drawing/2014/main" id="{1E156D94-5CC4-4487-B6A5-FF10737A2875}"/>
              </a:ext>
            </a:extLst>
          </p:cNvPr>
          <p:cNvSpPr txBox="1">
            <a:spLocks/>
          </p:cNvSpPr>
          <p:nvPr/>
        </p:nvSpPr>
        <p:spPr>
          <a:xfrm>
            <a:off x="581108" y="380210"/>
            <a:ext cx="9677400" cy="608473"/>
          </a:xfrm>
          <a:prstGeom prst="rect">
            <a:avLst/>
          </a:prstGeom>
          <a:noFill/>
          <a:ln>
            <a:noFill/>
          </a:ln>
        </p:spPr>
        <p:txBody>
          <a:bodyPr vert="horz" wrap="square" lIns="91440" tIns="45720" rIns="91440" bIns="45720" anchor="t" anchorCtr="0" compatLnSpc="1">
            <a:normAutofit/>
          </a:bodyPr>
          <a:lst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nl-NL" sz="2396" b="0" i="0" u="none" strike="noStrike" kern="1200" cap="none" spc="0" baseline="0">
                <a:solidFill>
                  <a:srgbClr val="003399"/>
                </a:solidFill>
                <a:uFillTx/>
                <a:latin typeface="Arial" panose="020B0604020202020204" pitchFamily="34" charset="0"/>
                <a:cs typeface="Arial" panose="020B0604020202020204" pitchFamily="34" charset="0"/>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nl-NL" sz="2400" b="0" i="0" u="none" strike="noStrike" kern="1200" cap="none" spc="0" baseline="0">
                <a:solidFill>
                  <a:srgbClr val="000000"/>
                </a:solidFill>
                <a:uFillTx/>
                <a:latin typeface="Aptos"/>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nl-NL" sz="2000" b="0" i="0" u="none" strike="noStrike" kern="1200" cap="none" spc="0" baseline="0">
                <a:solidFill>
                  <a:srgbClr val="000000"/>
                </a:solidFill>
                <a:uFillTx/>
                <a:latin typeface="Aptos"/>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nl-NL" sz="1800" b="0" i="0" u="none" strike="noStrike" kern="1200" cap="none" spc="0" baseline="0">
                <a:solidFill>
                  <a:srgbClr val="000000"/>
                </a:solidFill>
                <a:uFillTx/>
                <a:latin typeface="Apto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ro-RO" sz="2400">
                <a:latin typeface="EC Square Sans Pro" panose="020B0506040000020004" pitchFamily="34" charset="0"/>
              </a:rPr>
              <a:t>Vom efectua următoarele exerciții de grup:</a:t>
            </a:r>
          </a:p>
        </p:txBody>
      </p:sp>
      <p:sp>
        <p:nvSpPr>
          <p:cNvPr id="34" name="CuadroTexto 33">
            <a:extLst>
              <a:ext uri="{FF2B5EF4-FFF2-40B4-BE49-F238E27FC236}">
                <a16:creationId xmlns:a16="http://schemas.microsoft.com/office/drawing/2014/main" id="{AFF8B4CA-F320-475E-895A-326AFD0351F2}"/>
              </a:ext>
            </a:extLst>
          </p:cNvPr>
          <p:cNvSpPr txBox="1"/>
          <p:nvPr/>
        </p:nvSpPr>
        <p:spPr>
          <a:xfrm>
            <a:off x="1658561" y="1193537"/>
            <a:ext cx="6298727" cy="313932"/>
          </a:xfrm>
          <a:prstGeom prst="rect">
            <a:avLst/>
          </a:prstGeom>
          <a:noFill/>
        </p:spPr>
        <p:txBody>
          <a:bodyPr wrap="square">
            <a:spAutoFit/>
          </a:bodyPr>
          <a:lstStyle/>
          <a:p>
            <a:pPr>
              <a:lnSpc>
                <a:spcPct val="80000"/>
              </a:lnSpc>
            </a:pPr>
            <a:r>
              <a:rPr lang="ro-RO">
                <a:solidFill>
                  <a:srgbClr val="002060"/>
                </a:solidFill>
                <a:latin typeface="EC Square Sans Pro" panose="020B0506040000020004" pitchFamily="34" charset="0"/>
              </a:rPr>
              <a:t>Identificarea </a:t>
            </a:r>
            <a:r>
              <a:rPr lang="ro-RO" b="1">
                <a:latin typeface="EC Square Sans Pro" panose="020B0506040000020004" pitchFamily="34" charset="0"/>
              </a:rPr>
              <a:t>problemelor și oportunităților</a:t>
            </a:r>
          </a:p>
        </p:txBody>
      </p:sp>
      <p:sp>
        <p:nvSpPr>
          <p:cNvPr id="36" name="CuadroTexto 35">
            <a:extLst>
              <a:ext uri="{FF2B5EF4-FFF2-40B4-BE49-F238E27FC236}">
                <a16:creationId xmlns:a16="http://schemas.microsoft.com/office/drawing/2014/main" id="{A2A8AFD6-2B1B-46AE-A2F0-645FDB1EEF27}"/>
              </a:ext>
            </a:extLst>
          </p:cNvPr>
          <p:cNvSpPr txBox="1"/>
          <p:nvPr/>
        </p:nvSpPr>
        <p:spPr>
          <a:xfrm>
            <a:off x="1012503" y="3123783"/>
            <a:ext cx="3004988" cy="541046"/>
          </a:xfrm>
          <a:prstGeom prst="rect">
            <a:avLst/>
          </a:prstGeom>
          <a:solidFill>
            <a:srgbClr val="2C7470"/>
          </a:solidFill>
        </p:spPr>
        <p:txBody>
          <a:bodyPr wrap="square">
            <a:spAutoFit/>
          </a:bodyPr>
          <a:lstStyle/>
          <a:p>
            <a:pPr marL="0" indent="0">
              <a:lnSpc>
                <a:spcPct val="80000"/>
              </a:lnSpc>
              <a:buFont typeface="Arial" pitchFamily="34"/>
              <a:buNone/>
            </a:pPr>
            <a:r>
              <a:rPr lang="ro-RO" dirty="0">
                <a:solidFill>
                  <a:schemeClr val="bg1"/>
                </a:solidFill>
                <a:latin typeface="EC Square Sans Pro" panose="020B0506040000020004" pitchFamily="34" charset="0"/>
              </a:rPr>
              <a:t>pentru a îmbunătăți </a:t>
            </a:r>
            <a:r>
              <a:rPr lang="ro-RO" b="1" dirty="0">
                <a:solidFill>
                  <a:schemeClr val="bg1"/>
                </a:solidFill>
                <a:latin typeface="EC Square Sans Pro" panose="020B0506040000020004" pitchFamily="34" charset="0"/>
              </a:rPr>
              <a:t>practicile de creștere a animalelor</a:t>
            </a:r>
          </a:p>
        </p:txBody>
      </p:sp>
      <p:sp>
        <p:nvSpPr>
          <p:cNvPr id="38" name="CuadroTexto 37">
            <a:extLst>
              <a:ext uri="{FF2B5EF4-FFF2-40B4-BE49-F238E27FC236}">
                <a16:creationId xmlns:a16="http://schemas.microsoft.com/office/drawing/2014/main" id="{384259F0-3FC8-4D6F-80BB-DE0F8C37A42C}"/>
              </a:ext>
            </a:extLst>
          </p:cNvPr>
          <p:cNvSpPr txBox="1"/>
          <p:nvPr/>
        </p:nvSpPr>
        <p:spPr>
          <a:xfrm>
            <a:off x="1728637" y="1699860"/>
            <a:ext cx="2397093" cy="646331"/>
          </a:xfrm>
          <a:prstGeom prst="rect">
            <a:avLst/>
          </a:prstGeom>
          <a:solidFill>
            <a:srgbClr val="2C7470"/>
          </a:solidFill>
        </p:spPr>
        <p:txBody>
          <a:bodyPr wrap="square">
            <a:spAutoFit/>
          </a:bodyPr>
          <a:lstStyle/>
          <a:p>
            <a:r>
              <a:rPr lang="ro-RO" b="1" dirty="0">
                <a:solidFill>
                  <a:schemeClr val="bg1"/>
                </a:solidFill>
                <a:latin typeface="EC Square Sans Pro" panose="020B0506040000020004" pitchFamily="34" charset="0"/>
              </a:rPr>
              <a:t>practicile creșterii animalelor</a:t>
            </a:r>
          </a:p>
        </p:txBody>
      </p:sp>
      <p:sp>
        <p:nvSpPr>
          <p:cNvPr id="40" name="CuadroTexto 39">
            <a:extLst>
              <a:ext uri="{FF2B5EF4-FFF2-40B4-BE49-F238E27FC236}">
                <a16:creationId xmlns:a16="http://schemas.microsoft.com/office/drawing/2014/main" id="{0CC6B10F-03E9-4FE2-AE6F-D0C375988537}"/>
              </a:ext>
            </a:extLst>
          </p:cNvPr>
          <p:cNvSpPr txBox="1"/>
          <p:nvPr/>
        </p:nvSpPr>
        <p:spPr>
          <a:xfrm>
            <a:off x="4288536" y="1630003"/>
            <a:ext cx="3480345" cy="646331"/>
          </a:xfrm>
          <a:prstGeom prst="rect">
            <a:avLst/>
          </a:prstGeom>
          <a:solidFill>
            <a:srgbClr val="2C7470"/>
          </a:solidFill>
        </p:spPr>
        <p:txBody>
          <a:bodyPr wrap="square">
            <a:spAutoFit/>
          </a:bodyPr>
          <a:lstStyle/>
          <a:p>
            <a:r>
              <a:rPr lang="ro-RO" b="1">
                <a:solidFill>
                  <a:schemeClr val="bg1"/>
                </a:solidFill>
                <a:latin typeface="EC Square Sans Pro" panose="020B0506040000020004" pitchFamily="34" charset="0"/>
              </a:rPr>
              <a:t>pentru reducerea și utilizarea responsabilă a antimicrobienelor</a:t>
            </a:r>
          </a:p>
        </p:txBody>
      </p:sp>
      <p:sp>
        <p:nvSpPr>
          <p:cNvPr id="42" name="CuadroTexto 41">
            <a:extLst>
              <a:ext uri="{FF2B5EF4-FFF2-40B4-BE49-F238E27FC236}">
                <a16:creationId xmlns:a16="http://schemas.microsoft.com/office/drawing/2014/main" id="{DA60E70B-2C2C-479A-B824-5337C138E1DF}"/>
              </a:ext>
            </a:extLst>
          </p:cNvPr>
          <p:cNvSpPr txBox="1"/>
          <p:nvPr/>
        </p:nvSpPr>
        <p:spPr>
          <a:xfrm>
            <a:off x="-79568" y="1157780"/>
            <a:ext cx="1643021" cy="1046440"/>
          </a:xfrm>
          <a:prstGeom prst="rect">
            <a:avLst/>
          </a:prstGeom>
          <a:noFill/>
        </p:spPr>
        <p:txBody>
          <a:bodyPr wrap="square">
            <a:spAutoFit/>
          </a:bodyPr>
          <a:lstStyle/>
          <a:p>
            <a:r>
              <a:rPr lang="ro-RO">
                <a:solidFill>
                  <a:srgbClr val="002060"/>
                </a:solidFill>
                <a:latin typeface="EC Square Sans Pro" panose="020B0506040000020004" pitchFamily="34" charset="0"/>
              </a:rPr>
              <a:t>Exercițiu de grup (GE) </a:t>
            </a:r>
            <a:r>
              <a:rPr lang="ro-RO" sz="4400" b="1">
                <a:solidFill>
                  <a:srgbClr val="002060"/>
                </a:solidFill>
                <a:latin typeface="EC Square Sans Pro" panose="020B0506040000020004" pitchFamily="34" charset="0"/>
              </a:rPr>
              <a:t>1 </a:t>
            </a:r>
          </a:p>
        </p:txBody>
      </p:sp>
      <p:sp>
        <p:nvSpPr>
          <p:cNvPr id="45" name="CuadroTexto 44">
            <a:extLst>
              <a:ext uri="{FF2B5EF4-FFF2-40B4-BE49-F238E27FC236}">
                <a16:creationId xmlns:a16="http://schemas.microsoft.com/office/drawing/2014/main" id="{28EBF90C-FD7F-40D4-8193-9ADD37733D23}"/>
              </a:ext>
            </a:extLst>
          </p:cNvPr>
          <p:cNvSpPr txBox="1"/>
          <p:nvPr/>
        </p:nvSpPr>
        <p:spPr>
          <a:xfrm>
            <a:off x="2334177" y="2457200"/>
            <a:ext cx="4695012" cy="400110"/>
          </a:xfrm>
          <a:prstGeom prst="rect">
            <a:avLst/>
          </a:prstGeom>
          <a:noFill/>
        </p:spPr>
        <p:txBody>
          <a:bodyPr wrap="square">
            <a:spAutoFit/>
          </a:bodyPr>
          <a:lstStyle/>
          <a:p>
            <a:r>
              <a:rPr lang="ro-RO" dirty="0">
                <a:solidFill>
                  <a:srgbClr val="002060"/>
                </a:solidFill>
                <a:latin typeface="EC Square Sans Pro" panose="020B0506040000020004" pitchFamily="34" charset="0"/>
              </a:rPr>
              <a:t>Găsiți </a:t>
            </a:r>
            <a:r>
              <a:rPr lang="ro-RO" sz="2000" b="1" dirty="0">
                <a:solidFill>
                  <a:srgbClr val="002060"/>
                </a:solidFill>
                <a:latin typeface="EC Square Sans Pro" panose="020B0506040000020004" pitchFamily="34" charset="0"/>
              </a:rPr>
              <a:t>soluții pentru abordarea barierelor  </a:t>
            </a:r>
            <a:r>
              <a:rPr lang="ro-RO" sz="1600" dirty="0">
                <a:solidFill>
                  <a:srgbClr val="002060"/>
                </a:solidFill>
                <a:latin typeface="EC Square Sans Pro" panose="020B0506040000020004" pitchFamily="34" charset="0"/>
              </a:rPr>
              <a:t> </a:t>
            </a:r>
            <a:endParaRPr lang="ro-RO" dirty="0">
              <a:solidFill>
                <a:srgbClr val="002060"/>
              </a:solidFill>
              <a:latin typeface="EC Square Sans Pro" panose="020B0506040000020004" pitchFamily="34" charset="0"/>
            </a:endParaRPr>
          </a:p>
        </p:txBody>
      </p:sp>
      <p:sp>
        <p:nvSpPr>
          <p:cNvPr id="46" name="CuadroTexto 45">
            <a:extLst>
              <a:ext uri="{FF2B5EF4-FFF2-40B4-BE49-F238E27FC236}">
                <a16:creationId xmlns:a16="http://schemas.microsoft.com/office/drawing/2014/main" id="{35BEB393-2C5D-4FBF-AAC1-A8E9F0C8536F}"/>
              </a:ext>
            </a:extLst>
          </p:cNvPr>
          <p:cNvSpPr txBox="1"/>
          <p:nvPr/>
        </p:nvSpPr>
        <p:spPr>
          <a:xfrm>
            <a:off x="4125730" y="3127855"/>
            <a:ext cx="3710181" cy="549381"/>
          </a:xfrm>
          <a:prstGeom prst="rect">
            <a:avLst/>
          </a:prstGeom>
          <a:solidFill>
            <a:srgbClr val="2C7470"/>
          </a:solidFill>
        </p:spPr>
        <p:txBody>
          <a:bodyPr wrap="square">
            <a:spAutoFit/>
          </a:bodyPr>
          <a:lstStyle/>
          <a:p>
            <a:pPr>
              <a:lnSpc>
                <a:spcPct val="80000"/>
              </a:lnSpc>
            </a:pPr>
            <a:r>
              <a:rPr lang="ro-RO" dirty="0">
                <a:solidFill>
                  <a:schemeClr val="bg1"/>
                </a:solidFill>
                <a:latin typeface="EC Square Sans Pro" panose="020B0506040000020004" pitchFamily="34" charset="0"/>
              </a:rPr>
              <a:t>pentru </a:t>
            </a:r>
            <a:r>
              <a:rPr lang="ro-RO" b="1" dirty="0">
                <a:solidFill>
                  <a:schemeClr val="bg1"/>
                </a:solidFill>
                <a:latin typeface="EC Square Sans Pro" panose="020B0506040000020004" pitchFamily="34" charset="0"/>
              </a:rPr>
              <a:t>reducerea și utilizarea responsabilă a antimicrobienelor</a:t>
            </a:r>
          </a:p>
        </p:txBody>
      </p:sp>
      <p:sp>
        <p:nvSpPr>
          <p:cNvPr id="47" name="CuadroTexto 46">
            <a:extLst>
              <a:ext uri="{FF2B5EF4-FFF2-40B4-BE49-F238E27FC236}">
                <a16:creationId xmlns:a16="http://schemas.microsoft.com/office/drawing/2014/main" id="{FF0A72AB-3E92-4B2B-B016-87A588D24947}"/>
              </a:ext>
            </a:extLst>
          </p:cNvPr>
          <p:cNvSpPr txBox="1"/>
          <p:nvPr/>
        </p:nvSpPr>
        <p:spPr>
          <a:xfrm>
            <a:off x="1614291" y="2677712"/>
            <a:ext cx="833488" cy="461665"/>
          </a:xfrm>
          <a:prstGeom prst="rect">
            <a:avLst/>
          </a:prstGeom>
          <a:noFill/>
        </p:spPr>
        <p:txBody>
          <a:bodyPr wrap="square">
            <a:spAutoFit/>
          </a:bodyPr>
          <a:lstStyle/>
          <a:p>
            <a:r>
              <a:rPr lang="ro-RO" sz="2400" b="1" dirty="0">
                <a:solidFill>
                  <a:srgbClr val="002060"/>
                </a:solidFill>
                <a:latin typeface="EC Square Sans Pro" panose="020B0506040000020004" pitchFamily="34" charset="0"/>
              </a:rPr>
              <a:t>2 a</a:t>
            </a:r>
            <a:r>
              <a:rPr lang="ro-RO" sz="1000" dirty="0">
                <a:solidFill>
                  <a:srgbClr val="002060"/>
                </a:solidFill>
                <a:latin typeface="EC Square Sans Pro" panose="020B0506040000020004" pitchFamily="34" charset="0"/>
              </a:rPr>
              <a:t> </a:t>
            </a:r>
          </a:p>
        </p:txBody>
      </p:sp>
      <p:sp>
        <p:nvSpPr>
          <p:cNvPr id="48" name="CuadroTexto 47">
            <a:extLst>
              <a:ext uri="{FF2B5EF4-FFF2-40B4-BE49-F238E27FC236}">
                <a16:creationId xmlns:a16="http://schemas.microsoft.com/office/drawing/2014/main" id="{82C96084-6BEB-4404-AA54-FA9F59952485}"/>
              </a:ext>
            </a:extLst>
          </p:cNvPr>
          <p:cNvSpPr txBox="1"/>
          <p:nvPr/>
        </p:nvSpPr>
        <p:spPr>
          <a:xfrm>
            <a:off x="4158656" y="2696850"/>
            <a:ext cx="833488" cy="461665"/>
          </a:xfrm>
          <a:prstGeom prst="rect">
            <a:avLst/>
          </a:prstGeom>
          <a:noFill/>
        </p:spPr>
        <p:txBody>
          <a:bodyPr wrap="square">
            <a:spAutoFit/>
          </a:bodyPr>
          <a:lstStyle/>
          <a:p>
            <a:r>
              <a:rPr lang="ro-RO" sz="2400" b="1" dirty="0">
                <a:solidFill>
                  <a:srgbClr val="002060"/>
                </a:solidFill>
                <a:latin typeface="EC Square Sans Pro" panose="020B0506040000020004" pitchFamily="34" charset="0"/>
              </a:rPr>
              <a:t>2 b</a:t>
            </a:r>
          </a:p>
        </p:txBody>
      </p:sp>
      <p:sp>
        <p:nvSpPr>
          <p:cNvPr id="50" name="CuadroTexto 49">
            <a:extLst>
              <a:ext uri="{FF2B5EF4-FFF2-40B4-BE49-F238E27FC236}">
                <a16:creationId xmlns:a16="http://schemas.microsoft.com/office/drawing/2014/main" id="{64C14248-52A6-4206-85E4-62FCF6843086}"/>
              </a:ext>
            </a:extLst>
          </p:cNvPr>
          <p:cNvSpPr txBox="1"/>
          <p:nvPr/>
        </p:nvSpPr>
        <p:spPr>
          <a:xfrm>
            <a:off x="2643493" y="5485284"/>
            <a:ext cx="4640975" cy="461665"/>
          </a:xfrm>
          <a:prstGeom prst="rect">
            <a:avLst/>
          </a:prstGeom>
          <a:noFill/>
        </p:spPr>
        <p:txBody>
          <a:bodyPr wrap="square">
            <a:spAutoFit/>
          </a:bodyPr>
          <a:lstStyle/>
          <a:p>
            <a:r>
              <a:rPr lang="ro-RO" sz="2400" b="1">
                <a:solidFill>
                  <a:srgbClr val="002060"/>
                </a:solidFill>
                <a:latin typeface="EC Square Sans Pro" panose="020B0506040000020004" pitchFamily="34" charset="0"/>
              </a:rPr>
              <a:t>Partajare, </a:t>
            </a:r>
            <a:r>
              <a:rPr lang="ro-RO" sz="2000">
                <a:solidFill>
                  <a:srgbClr val="002060"/>
                </a:solidFill>
                <a:latin typeface="EC Square Sans Pro" panose="020B0506040000020004" pitchFamily="34" charset="0"/>
              </a:rPr>
              <a:t>prezentarea rezultatelor</a:t>
            </a:r>
          </a:p>
        </p:txBody>
      </p:sp>
      <p:sp>
        <p:nvSpPr>
          <p:cNvPr id="51" name="CuadroTexto 50">
            <a:extLst>
              <a:ext uri="{FF2B5EF4-FFF2-40B4-BE49-F238E27FC236}">
                <a16:creationId xmlns:a16="http://schemas.microsoft.com/office/drawing/2014/main" id="{6A54E01C-5231-42AE-BAA4-CE60FFE3E051}"/>
              </a:ext>
            </a:extLst>
          </p:cNvPr>
          <p:cNvSpPr txBox="1"/>
          <p:nvPr/>
        </p:nvSpPr>
        <p:spPr>
          <a:xfrm>
            <a:off x="1647720" y="6236082"/>
            <a:ext cx="2326669" cy="549381"/>
          </a:xfrm>
          <a:prstGeom prst="rect">
            <a:avLst/>
          </a:prstGeom>
          <a:solidFill>
            <a:schemeClr val="bg1"/>
          </a:solidFill>
        </p:spPr>
        <p:txBody>
          <a:bodyPr wrap="square">
            <a:spAutoFit/>
          </a:bodyPr>
          <a:lstStyle/>
          <a:p>
            <a:pPr marL="0" indent="0">
              <a:lnSpc>
                <a:spcPct val="80000"/>
              </a:lnSpc>
              <a:buFont typeface="Arial" pitchFamily="34"/>
              <a:buNone/>
            </a:pPr>
            <a:r>
              <a:rPr lang="ro-RO">
                <a:solidFill>
                  <a:srgbClr val="002060"/>
                </a:solidFill>
                <a:latin typeface="EC Square Sans Pro" panose="020B0506040000020004" pitchFamily="34" charset="0"/>
              </a:rPr>
              <a:t>Listare </a:t>
            </a:r>
            <a:r>
              <a:rPr lang="ro-RO" b="1">
                <a:solidFill>
                  <a:srgbClr val="002060"/>
                </a:solidFill>
                <a:latin typeface="EC Square Sans Pro" panose="020B0506040000020004" pitchFamily="34" charset="0"/>
              </a:rPr>
              <a:t>practicilor de creștere a animalelor</a:t>
            </a:r>
          </a:p>
        </p:txBody>
      </p:sp>
      <p:sp>
        <p:nvSpPr>
          <p:cNvPr id="52" name="CuadroTexto 51">
            <a:extLst>
              <a:ext uri="{FF2B5EF4-FFF2-40B4-BE49-F238E27FC236}">
                <a16:creationId xmlns:a16="http://schemas.microsoft.com/office/drawing/2014/main" id="{1A11E895-CF81-4859-AC21-F9018280F752}"/>
              </a:ext>
            </a:extLst>
          </p:cNvPr>
          <p:cNvSpPr txBox="1"/>
          <p:nvPr/>
        </p:nvSpPr>
        <p:spPr>
          <a:xfrm>
            <a:off x="4067685" y="6234065"/>
            <a:ext cx="3758575" cy="549381"/>
          </a:xfrm>
          <a:prstGeom prst="rect">
            <a:avLst/>
          </a:prstGeom>
          <a:solidFill>
            <a:schemeClr val="bg1"/>
          </a:solidFill>
        </p:spPr>
        <p:txBody>
          <a:bodyPr wrap="square">
            <a:spAutoFit/>
          </a:bodyPr>
          <a:lstStyle/>
          <a:p>
            <a:pPr algn="ctr">
              <a:lnSpc>
                <a:spcPct val="80000"/>
              </a:lnSpc>
            </a:pPr>
            <a:r>
              <a:rPr lang="ro-RO">
                <a:solidFill>
                  <a:srgbClr val="002060"/>
                </a:solidFill>
                <a:latin typeface="EC Square Sans Pro" panose="020B0506040000020004" pitchFamily="34" charset="0"/>
              </a:rPr>
              <a:t>Măsuri pentru </a:t>
            </a:r>
            <a:r>
              <a:rPr lang="ro-RO" b="1">
                <a:solidFill>
                  <a:srgbClr val="002060"/>
                </a:solidFill>
                <a:latin typeface="EC Square Sans Pro" panose="020B0506040000020004" pitchFamily="34" charset="0"/>
              </a:rPr>
              <a:t>reducerea și utilizarea responsabilă a antimicrobienelor</a:t>
            </a:r>
          </a:p>
        </p:txBody>
      </p:sp>
      <p:sp>
        <p:nvSpPr>
          <p:cNvPr id="53" name="CuadroTexto 52">
            <a:extLst>
              <a:ext uri="{FF2B5EF4-FFF2-40B4-BE49-F238E27FC236}">
                <a16:creationId xmlns:a16="http://schemas.microsoft.com/office/drawing/2014/main" id="{EAD4A5E9-666B-4D44-B945-9C950481D473}"/>
              </a:ext>
            </a:extLst>
          </p:cNvPr>
          <p:cNvSpPr txBox="1"/>
          <p:nvPr/>
        </p:nvSpPr>
        <p:spPr>
          <a:xfrm>
            <a:off x="1675686" y="5838105"/>
            <a:ext cx="833488" cy="461665"/>
          </a:xfrm>
          <a:prstGeom prst="rect">
            <a:avLst/>
          </a:prstGeom>
          <a:noFill/>
        </p:spPr>
        <p:txBody>
          <a:bodyPr wrap="square">
            <a:spAutoFit/>
          </a:bodyPr>
          <a:lstStyle/>
          <a:p>
            <a:r>
              <a:rPr lang="ro-RO" sz="2400" b="1">
                <a:solidFill>
                  <a:srgbClr val="002060"/>
                </a:solidFill>
                <a:latin typeface="EC Square Sans Pro" panose="020B0506040000020004" pitchFamily="34" charset="0"/>
              </a:rPr>
              <a:t>3 a</a:t>
            </a:r>
            <a:r>
              <a:rPr lang="ro-RO" sz="1000">
                <a:solidFill>
                  <a:srgbClr val="002060"/>
                </a:solidFill>
                <a:latin typeface="EC Square Sans Pro" panose="020B0506040000020004" pitchFamily="34" charset="0"/>
              </a:rPr>
              <a:t> </a:t>
            </a:r>
          </a:p>
        </p:txBody>
      </p:sp>
      <p:sp>
        <p:nvSpPr>
          <p:cNvPr id="54" name="CuadroTexto 53">
            <a:extLst>
              <a:ext uri="{FF2B5EF4-FFF2-40B4-BE49-F238E27FC236}">
                <a16:creationId xmlns:a16="http://schemas.microsoft.com/office/drawing/2014/main" id="{C7A3C2B9-7224-4560-BFFD-9A6D46124312}"/>
              </a:ext>
            </a:extLst>
          </p:cNvPr>
          <p:cNvSpPr txBox="1"/>
          <p:nvPr/>
        </p:nvSpPr>
        <p:spPr>
          <a:xfrm>
            <a:off x="4142855" y="5833251"/>
            <a:ext cx="833488" cy="461665"/>
          </a:xfrm>
          <a:prstGeom prst="rect">
            <a:avLst/>
          </a:prstGeom>
          <a:noFill/>
        </p:spPr>
        <p:txBody>
          <a:bodyPr wrap="square">
            <a:spAutoFit/>
          </a:bodyPr>
          <a:lstStyle/>
          <a:p>
            <a:r>
              <a:rPr lang="ro-RO" sz="2400" b="1">
                <a:solidFill>
                  <a:srgbClr val="002060"/>
                </a:solidFill>
                <a:latin typeface="EC Square Sans Pro" panose="020B0506040000020004" pitchFamily="34" charset="0"/>
              </a:rPr>
              <a:t>3 b</a:t>
            </a:r>
          </a:p>
        </p:txBody>
      </p:sp>
      <p:sp>
        <p:nvSpPr>
          <p:cNvPr id="32" name="CuadroTexto 31">
            <a:extLst>
              <a:ext uri="{FF2B5EF4-FFF2-40B4-BE49-F238E27FC236}">
                <a16:creationId xmlns:a16="http://schemas.microsoft.com/office/drawing/2014/main" id="{E6BBFDCE-810A-4953-B424-1E6CE18AD26D}"/>
              </a:ext>
            </a:extLst>
          </p:cNvPr>
          <p:cNvSpPr txBox="1"/>
          <p:nvPr/>
        </p:nvSpPr>
        <p:spPr>
          <a:xfrm>
            <a:off x="-83101" y="2437837"/>
            <a:ext cx="1760516" cy="1046440"/>
          </a:xfrm>
          <a:prstGeom prst="rect">
            <a:avLst/>
          </a:prstGeom>
          <a:noFill/>
        </p:spPr>
        <p:txBody>
          <a:bodyPr wrap="square">
            <a:spAutoFit/>
          </a:bodyPr>
          <a:lstStyle/>
          <a:p>
            <a:r>
              <a:rPr lang="ro-RO">
                <a:solidFill>
                  <a:srgbClr val="002060"/>
                </a:solidFill>
                <a:latin typeface="EC Square Sans Pro" panose="020B0506040000020004" pitchFamily="34" charset="0"/>
              </a:rPr>
              <a:t>Exercițiu de grup (GE) </a:t>
            </a:r>
            <a:r>
              <a:rPr lang="ro-RO" sz="4400" b="1">
                <a:solidFill>
                  <a:srgbClr val="002060"/>
                </a:solidFill>
                <a:latin typeface="EC Square Sans Pro" panose="020B0506040000020004" pitchFamily="34" charset="0"/>
              </a:rPr>
              <a:t>2 </a:t>
            </a:r>
          </a:p>
        </p:txBody>
      </p:sp>
      <p:sp>
        <p:nvSpPr>
          <p:cNvPr id="33" name="CuadroTexto 32">
            <a:extLst>
              <a:ext uri="{FF2B5EF4-FFF2-40B4-BE49-F238E27FC236}">
                <a16:creationId xmlns:a16="http://schemas.microsoft.com/office/drawing/2014/main" id="{FCD27A84-761B-4A76-A594-EDC6FC88F115}"/>
              </a:ext>
            </a:extLst>
          </p:cNvPr>
          <p:cNvSpPr txBox="1"/>
          <p:nvPr/>
        </p:nvSpPr>
        <p:spPr>
          <a:xfrm>
            <a:off x="17125" y="5437392"/>
            <a:ext cx="1596564" cy="1046440"/>
          </a:xfrm>
          <a:prstGeom prst="rect">
            <a:avLst/>
          </a:prstGeom>
          <a:noFill/>
        </p:spPr>
        <p:txBody>
          <a:bodyPr wrap="square">
            <a:spAutoFit/>
          </a:bodyPr>
          <a:lstStyle/>
          <a:p>
            <a:r>
              <a:rPr lang="ro-RO" dirty="0">
                <a:solidFill>
                  <a:srgbClr val="002060"/>
                </a:solidFill>
                <a:latin typeface="EC Square Sans Pro" panose="020B0506040000020004" pitchFamily="34" charset="0"/>
              </a:rPr>
              <a:t>Exercițiu de grup (GE) </a:t>
            </a:r>
            <a:r>
              <a:rPr lang="ro-RO" sz="4400" b="1" dirty="0">
                <a:solidFill>
                  <a:srgbClr val="002060"/>
                </a:solidFill>
                <a:latin typeface="EC Square Sans Pro" panose="020B0506040000020004" pitchFamily="34" charset="0"/>
              </a:rPr>
              <a:t>3</a:t>
            </a:r>
          </a:p>
        </p:txBody>
      </p:sp>
      <p:sp>
        <p:nvSpPr>
          <p:cNvPr id="35" name="CuadroTexto 34">
            <a:extLst>
              <a:ext uri="{FF2B5EF4-FFF2-40B4-BE49-F238E27FC236}">
                <a16:creationId xmlns:a16="http://schemas.microsoft.com/office/drawing/2014/main" id="{3FA5219B-24E9-443F-BDF7-8EF6B9311594}"/>
              </a:ext>
            </a:extLst>
          </p:cNvPr>
          <p:cNvSpPr txBox="1"/>
          <p:nvPr/>
        </p:nvSpPr>
        <p:spPr>
          <a:xfrm>
            <a:off x="445993" y="4207608"/>
            <a:ext cx="1817731" cy="461665"/>
          </a:xfrm>
          <a:prstGeom prst="rect">
            <a:avLst/>
          </a:prstGeom>
          <a:noFill/>
        </p:spPr>
        <p:txBody>
          <a:bodyPr wrap="square">
            <a:spAutoFit/>
          </a:bodyPr>
          <a:lstStyle/>
          <a:p>
            <a:r>
              <a:rPr lang="ro-RO" sz="2400" b="1" dirty="0">
                <a:solidFill>
                  <a:srgbClr val="002060"/>
                </a:solidFill>
                <a:latin typeface="EC Square Sans Pro" panose="020B0506040000020004" pitchFamily="34" charset="0"/>
              </a:rPr>
              <a:t>Identificare</a:t>
            </a:r>
          </a:p>
        </p:txBody>
      </p:sp>
      <p:grpSp>
        <p:nvGrpSpPr>
          <p:cNvPr id="15" name="Grupo 14">
            <a:extLst>
              <a:ext uri="{FF2B5EF4-FFF2-40B4-BE49-F238E27FC236}">
                <a16:creationId xmlns:a16="http://schemas.microsoft.com/office/drawing/2014/main" id="{CE982797-A9B4-4334-84D3-FF537D63117E}"/>
              </a:ext>
            </a:extLst>
          </p:cNvPr>
          <p:cNvGrpSpPr/>
          <p:nvPr/>
        </p:nvGrpSpPr>
        <p:grpSpPr>
          <a:xfrm>
            <a:off x="7957288" y="610106"/>
            <a:ext cx="4200796" cy="2308759"/>
            <a:chOff x="7957288" y="610106"/>
            <a:chExt cx="4200796" cy="2308759"/>
          </a:xfrm>
        </p:grpSpPr>
        <p:grpSp>
          <p:nvGrpSpPr>
            <p:cNvPr id="37" name="Grupo 36">
              <a:extLst>
                <a:ext uri="{FF2B5EF4-FFF2-40B4-BE49-F238E27FC236}">
                  <a16:creationId xmlns:a16="http://schemas.microsoft.com/office/drawing/2014/main" id="{2F32368B-0732-4D14-9C43-7B037F0A294F}"/>
                </a:ext>
              </a:extLst>
            </p:cNvPr>
            <p:cNvGrpSpPr/>
            <p:nvPr/>
          </p:nvGrpSpPr>
          <p:grpSpPr>
            <a:xfrm>
              <a:off x="8337914" y="1315255"/>
              <a:ext cx="332534" cy="299599"/>
              <a:chOff x="7173994" y="1770770"/>
              <a:chExt cx="558800" cy="506485"/>
            </a:xfrm>
          </p:grpSpPr>
          <p:sp>
            <p:nvSpPr>
              <p:cNvPr id="39" name="Elipse 38">
                <a:extLst>
                  <a:ext uri="{FF2B5EF4-FFF2-40B4-BE49-F238E27FC236}">
                    <a16:creationId xmlns:a16="http://schemas.microsoft.com/office/drawing/2014/main" id="{5C813B8A-AE29-45AF-9E7B-DAAC7816394E}"/>
                  </a:ext>
                </a:extLst>
              </p:cNvPr>
              <p:cNvSpPr/>
              <p:nvPr/>
            </p:nvSpPr>
            <p:spPr>
              <a:xfrm>
                <a:off x="7173994" y="177077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41" name="Picture 6" descr="Chicken Icon Vector Art, Icons, and Graphics for Free Download">
                <a:extLst>
                  <a:ext uri="{FF2B5EF4-FFF2-40B4-BE49-F238E27FC236}">
                    <a16:creationId xmlns:a16="http://schemas.microsoft.com/office/drawing/2014/main" id="{FB7BD75A-D4CE-4305-9EF9-EA79580E4C42}"/>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7354636"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44" name="Grupo 43">
              <a:extLst>
                <a:ext uri="{FF2B5EF4-FFF2-40B4-BE49-F238E27FC236}">
                  <a16:creationId xmlns:a16="http://schemas.microsoft.com/office/drawing/2014/main" id="{FE5B63AA-0F92-474E-BC79-46A1C43B7197}"/>
                </a:ext>
              </a:extLst>
            </p:cNvPr>
            <p:cNvGrpSpPr/>
            <p:nvPr/>
          </p:nvGrpSpPr>
          <p:grpSpPr>
            <a:xfrm>
              <a:off x="8981879" y="844209"/>
              <a:ext cx="332534" cy="299599"/>
              <a:chOff x="7187073" y="2370223"/>
              <a:chExt cx="558800" cy="506485"/>
            </a:xfrm>
          </p:grpSpPr>
          <p:sp>
            <p:nvSpPr>
              <p:cNvPr id="56" name="Elipse 55">
                <a:extLst>
                  <a:ext uri="{FF2B5EF4-FFF2-40B4-BE49-F238E27FC236}">
                    <a16:creationId xmlns:a16="http://schemas.microsoft.com/office/drawing/2014/main" id="{1F552410-01A8-41FA-8F14-827FEE253ACF}"/>
                  </a:ext>
                </a:extLst>
              </p:cNvPr>
              <p:cNvSpPr/>
              <p:nvPr/>
            </p:nvSpPr>
            <p:spPr>
              <a:xfrm>
                <a:off x="7187073" y="237022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57" name="Picture 8" descr="Sheep Vector Illustration Black Silhouette. Stock Vector - Illustration of  raphic, husbandry: 140349495">
                <a:extLst>
                  <a:ext uri="{FF2B5EF4-FFF2-40B4-BE49-F238E27FC236}">
                    <a16:creationId xmlns:a16="http://schemas.microsoft.com/office/drawing/2014/main" id="{FF37D005-BD50-48C3-B036-B4BB8A9CB431}"/>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7322864"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58" name="Grupo 57">
              <a:extLst>
                <a:ext uri="{FF2B5EF4-FFF2-40B4-BE49-F238E27FC236}">
                  <a16:creationId xmlns:a16="http://schemas.microsoft.com/office/drawing/2014/main" id="{CAD800FC-A308-4F54-94ED-D6456A87FA44}"/>
                </a:ext>
              </a:extLst>
            </p:cNvPr>
            <p:cNvGrpSpPr/>
            <p:nvPr/>
          </p:nvGrpSpPr>
          <p:grpSpPr>
            <a:xfrm>
              <a:off x="8779163" y="1186420"/>
              <a:ext cx="332534" cy="299599"/>
              <a:chOff x="7206758" y="3007460"/>
              <a:chExt cx="558800" cy="506485"/>
            </a:xfrm>
          </p:grpSpPr>
          <p:sp>
            <p:nvSpPr>
              <p:cNvPr id="59" name="Elipse 58">
                <a:extLst>
                  <a:ext uri="{FF2B5EF4-FFF2-40B4-BE49-F238E27FC236}">
                    <a16:creationId xmlns:a16="http://schemas.microsoft.com/office/drawing/2014/main" id="{5EA81898-A75C-4307-9FFB-9A4499E2E9E7}"/>
                  </a:ext>
                </a:extLst>
              </p:cNvPr>
              <p:cNvSpPr/>
              <p:nvPr/>
            </p:nvSpPr>
            <p:spPr>
              <a:xfrm>
                <a:off x="7206758" y="30074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0" name="Picture 4" descr="840+ Heifer Illustrations, Royalty-Free Vector Graphics &amp; Clip Art - iStock  | Heifer cows, Heifer vector, Heifer milk">
                <a:extLst>
                  <a:ext uri="{FF2B5EF4-FFF2-40B4-BE49-F238E27FC236}">
                    <a16:creationId xmlns:a16="http://schemas.microsoft.com/office/drawing/2014/main" id="{F8C04ABB-7069-4E62-816D-A74CE6170FF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7322864"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1" name="Grupo 60">
              <a:extLst>
                <a:ext uri="{FF2B5EF4-FFF2-40B4-BE49-F238E27FC236}">
                  <a16:creationId xmlns:a16="http://schemas.microsoft.com/office/drawing/2014/main" id="{918F7814-2FE4-4340-BB6F-D2077FEFC157}"/>
                </a:ext>
              </a:extLst>
            </p:cNvPr>
            <p:cNvGrpSpPr/>
            <p:nvPr/>
          </p:nvGrpSpPr>
          <p:grpSpPr>
            <a:xfrm>
              <a:off x="8770024" y="1567219"/>
              <a:ext cx="332534" cy="299599"/>
              <a:chOff x="7196598" y="3647063"/>
              <a:chExt cx="558800" cy="506485"/>
            </a:xfrm>
          </p:grpSpPr>
          <p:sp>
            <p:nvSpPr>
              <p:cNvPr id="62" name="Elipse 61">
                <a:extLst>
                  <a:ext uri="{FF2B5EF4-FFF2-40B4-BE49-F238E27FC236}">
                    <a16:creationId xmlns:a16="http://schemas.microsoft.com/office/drawing/2014/main" id="{280D4FB9-26D5-4B64-B2D4-285DF60A1D99}"/>
                  </a:ext>
                </a:extLst>
              </p:cNvPr>
              <p:cNvSpPr/>
              <p:nvPr/>
            </p:nvSpPr>
            <p:spPr>
              <a:xfrm>
                <a:off x="7196598" y="3647063"/>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3" name="Picture 12" descr="Over 900 Free Horse Vectors - Pixabay - Pixabay">
                <a:extLst>
                  <a:ext uri="{FF2B5EF4-FFF2-40B4-BE49-F238E27FC236}">
                    <a16:creationId xmlns:a16="http://schemas.microsoft.com/office/drawing/2014/main" id="{592DDB2B-764E-46F4-A943-31B47054315A}"/>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7292308"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4" name="Grupo 63">
              <a:extLst>
                <a:ext uri="{FF2B5EF4-FFF2-40B4-BE49-F238E27FC236}">
                  <a16:creationId xmlns:a16="http://schemas.microsoft.com/office/drawing/2014/main" id="{77744A4A-4B72-47E6-B376-1677BC9298BD}"/>
                </a:ext>
              </a:extLst>
            </p:cNvPr>
            <p:cNvGrpSpPr/>
            <p:nvPr/>
          </p:nvGrpSpPr>
          <p:grpSpPr>
            <a:xfrm>
              <a:off x="9207328" y="1577711"/>
              <a:ext cx="332534" cy="299599"/>
              <a:chOff x="7187073" y="4298257"/>
              <a:chExt cx="558800" cy="506485"/>
            </a:xfrm>
          </p:grpSpPr>
          <p:sp>
            <p:nvSpPr>
              <p:cNvPr id="65" name="Elipse 64">
                <a:extLst>
                  <a:ext uri="{FF2B5EF4-FFF2-40B4-BE49-F238E27FC236}">
                    <a16:creationId xmlns:a16="http://schemas.microsoft.com/office/drawing/2014/main" id="{9698ABE0-8A5C-41FE-8C27-AB7F720504FE}"/>
                  </a:ext>
                </a:extLst>
              </p:cNvPr>
              <p:cNvSpPr/>
              <p:nvPr/>
            </p:nvSpPr>
            <p:spPr>
              <a:xfrm>
                <a:off x="7187073" y="4298257"/>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6" name="Picture 14" descr="Fish Icon Vector Isolated Stock Illustration - Download Image Now - Fish,  Icon, Vector - iStock">
                <a:extLst>
                  <a:ext uri="{FF2B5EF4-FFF2-40B4-BE49-F238E27FC236}">
                    <a16:creationId xmlns:a16="http://schemas.microsoft.com/office/drawing/2014/main" id="{88442B87-7604-48E0-A29C-F015D82DA871}"/>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7263957"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67" name="Grupo 66">
              <a:extLst>
                <a:ext uri="{FF2B5EF4-FFF2-40B4-BE49-F238E27FC236}">
                  <a16:creationId xmlns:a16="http://schemas.microsoft.com/office/drawing/2014/main" id="{1063015B-FC6E-4BCC-8AE4-6F329FFF1B6F}"/>
                </a:ext>
              </a:extLst>
            </p:cNvPr>
            <p:cNvGrpSpPr/>
            <p:nvPr/>
          </p:nvGrpSpPr>
          <p:grpSpPr>
            <a:xfrm>
              <a:off x="8340113" y="1706665"/>
              <a:ext cx="332534" cy="299599"/>
              <a:chOff x="7187073" y="4959716"/>
              <a:chExt cx="558800" cy="506485"/>
            </a:xfrm>
          </p:grpSpPr>
          <p:sp>
            <p:nvSpPr>
              <p:cNvPr id="68" name="Elipse 67">
                <a:extLst>
                  <a:ext uri="{FF2B5EF4-FFF2-40B4-BE49-F238E27FC236}">
                    <a16:creationId xmlns:a16="http://schemas.microsoft.com/office/drawing/2014/main" id="{1FD8D5F8-DE54-457E-B3DE-0735620112EA}"/>
                  </a:ext>
                </a:extLst>
              </p:cNvPr>
              <p:cNvSpPr/>
              <p:nvPr/>
            </p:nvSpPr>
            <p:spPr>
              <a:xfrm>
                <a:off x="7187073" y="4959716"/>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69" name="Picture 10" descr="Goat Vector Art Stock Images | Depositphotos">
                <a:extLst>
                  <a:ext uri="{FF2B5EF4-FFF2-40B4-BE49-F238E27FC236}">
                    <a16:creationId xmlns:a16="http://schemas.microsoft.com/office/drawing/2014/main" id="{DD000374-218D-4E1F-9BEB-B37FB60A5C3A}"/>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7313573"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0" name="Grupo 69">
              <a:extLst>
                <a:ext uri="{FF2B5EF4-FFF2-40B4-BE49-F238E27FC236}">
                  <a16:creationId xmlns:a16="http://schemas.microsoft.com/office/drawing/2014/main" id="{5803C228-A3E7-4DE6-912F-BD65146B0011}"/>
                </a:ext>
              </a:extLst>
            </p:cNvPr>
            <p:cNvGrpSpPr/>
            <p:nvPr/>
          </p:nvGrpSpPr>
          <p:grpSpPr>
            <a:xfrm>
              <a:off x="11345079" y="1739000"/>
              <a:ext cx="332534" cy="299599"/>
              <a:chOff x="8091835" y="1770770"/>
              <a:chExt cx="558800" cy="506485"/>
            </a:xfrm>
          </p:grpSpPr>
          <p:sp>
            <p:nvSpPr>
              <p:cNvPr id="71" name="Elipse 70">
                <a:extLst>
                  <a:ext uri="{FF2B5EF4-FFF2-40B4-BE49-F238E27FC236}">
                    <a16:creationId xmlns:a16="http://schemas.microsoft.com/office/drawing/2014/main" id="{53C84CAF-2F42-41F7-B5EC-2A2567A85DFA}"/>
                  </a:ext>
                </a:extLst>
              </p:cNvPr>
              <p:cNvSpPr/>
              <p:nvPr/>
            </p:nvSpPr>
            <p:spPr>
              <a:xfrm>
                <a:off x="8091835" y="177077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2" name="Picture 6" descr="Chicken Icon Vector Art, Icons, and Graphics for Free Download">
                <a:extLst>
                  <a:ext uri="{FF2B5EF4-FFF2-40B4-BE49-F238E27FC236}">
                    <a16:creationId xmlns:a16="http://schemas.microsoft.com/office/drawing/2014/main" id="{FFA73FF2-662A-4C40-916E-0638AECD0995}"/>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a:stretch/>
            </p:blipFill>
            <p:spPr bwMode="auto">
              <a:xfrm>
                <a:off x="8272477" y="1898949"/>
                <a:ext cx="248093" cy="282182"/>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3" name="Grupo 72">
              <a:extLst>
                <a:ext uri="{FF2B5EF4-FFF2-40B4-BE49-F238E27FC236}">
                  <a16:creationId xmlns:a16="http://schemas.microsoft.com/office/drawing/2014/main" id="{9777529E-C752-4B9C-B16D-D6CB2A3635C7}"/>
                </a:ext>
              </a:extLst>
            </p:cNvPr>
            <p:cNvGrpSpPr/>
            <p:nvPr/>
          </p:nvGrpSpPr>
          <p:grpSpPr>
            <a:xfrm>
              <a:off x="10749867" y="888996"/>
              <a:ext cx="332534" cy="299599"/>
              <a:chOff x="8104914" y="2370223"/>
              <a:chExt cx="558800" cy="506485"/>
            </a:xfrm>
          </p:grpSpPr>
          <p:sp>
            <p:nvSpPr>
              <p:cNvPr id="74" name="Elipse 73">
                <a:extLst>
                  <a:ext uri="{FF2B5EF4-FFF2-40B4-BE49-F238E27FC236}">
                    <a16:creationId xmlns:a16="http://schemas.microsoft.com/office/drawing/2014/main" id="{2D3C3370-ABD6-40EE-B5DA-3FF9B5D703B2}"/>
                  </a:ext>
                </a:extLst>
              </p:cNvPr>
              <p:cNvSpPr/>
              <p:nvPr/>
            </p:nvSpPr>
            <p:spPr>
              <a:xfrm>
                <a:off x="8104914" y="237022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5" name="Picture 8" descr="Sheep Vector Illustration Black Silhouette. Stock Vector - Illustration of  raphic, husbandry: 140349495">
                <a:extLst>
                  <a:ext uri="{FF2B5EF4-FFF2-40B4-BE49-F238E27FC236}">
                    <a16:creationId xmlns:a16="http://schemas.microsoft.com/office/drawing/2014/main" id="{3C676711-7A4B-42E9-93AC-BFFA1C9B168D}"/>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8240705" y="2523900"/>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6" name="Grupo 75">
              <a:extLst>
                <a:ext uri="{FF2B5EF4-FFF2-40B4-BE49-F238E27FC236}">
                  <a16:creationId xmlns:a16="http://schemas.microsoft.com/office/drawing/2014/main" id="{47EFDF9F-FFB2-40B9-B086-249738FEB490}"/>
                </a:ext>
              </a:extLst>
            </p:cNvPr>
            <p:cNvGrpSpPr/>
            <p:nvPr/>
          </p:nvGrpSpPr>
          <p:grpSpPr>
            <a:xfrm>
              <a:off x="10532839" y="1206610"/>
              <a:ext cx="332534" cy="299599"/>
              <a:chOff x="8124599" y="3007460"/>
              <a:chExt cx="558800" cy="506485"/>
            </a:xfrm>
          </p:grpSpPr>
          <p:sp>
            <p:nvSpPr>
              <p:cNvPr id="77" name="Elipse 76">
                <a:extLst>
                  <a:ext uri="{FF2B5EF4-FFF2-40B4-BE49-F238E27FC236}">
                    <a16:creationId xmlns:a16="http://schemas.microsoft.com/office/drawing/2014/main" id="{6CB95775-C572-44BF-AF35-516566E24048}"/>
                  </a:ext>
                </a:extLst>
              </p:cNvPr>
              <p:cNvSpPr/>
              <p:nvPr/>
            </p:nvSpPr>
            <p:spPr>
              <a:xfrm>
                <a:off x="8124599" y="3007460"/>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78" name="Picture 4" descr="840+ Heifer Illustrations, Royalty-Free Vector Graphics &amp; Clip Art - iStock  | Heifer cows, Heifer vector, Heifer milk">
                <a:extLst>
                  <a:ext uri="{FF2B5EF4-FFF2-40B4-BE49-F238E27FC236}">
                    <a16:creationId xmlns:a16="http://schemas.microsoft.com/office/drawing/2014/main" id="{D12C0CB0-5BC1-430A-B93B-B304898601C9}"/>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8240705" y="3148828"/>
                <a:ext cx="355510" cy="22374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79" name="Grupo 78">
              <a:extLst>
                <a:ext uri="{FF2B5EF4-FFF2-40B4-BE49-F238E27FC236}">
                  <a16:creationId xmlns:a16="http://schemas.microsoft.com/office/drawing/2014/main" id="{69F1BEC3-D500-423F-B3D9-5C0813C42DA3}"/>
                </a:ext>
              </a:extLst>
            </p:cNvPr>
            <p:cNvGrpSpPr/>
            <p:nvPr/>
          </p:nvGrpSpPr>
          <p:grpSpPr>
            <a:xfrm>
              <a:off x="10942591" y="1589831"/>
              <a:ext cx="332534" cy="299599"/>
              <a:chOff x="8114439" y="3647063"/>
              <a:chExt cx="558800" cy="506485"/>
            </a:xfrm>
          </p:grpSpPr>
          <p:sp>
            <p:nvSpPr>
              <p:cNvPr id="80" name="Elipse 79">
                <a:extLst>
                  <a:ext uri="{FF2B5EF4-FFF2-40B4-BE49-F238E27FC236}">
                    <a16:creationId xmlns:a16="http://schemas.microsoft.com/office/drawing/2014/main" id="{22F8F791-8A39-4A82-908F-109B4AFCF348}"/>
                  </a:ext>
                </a:extLst>
              </p:cNvPr>
              <p:cNvSpPr/>
              <p:nvPr/>
            </p:nvSpPr>
            <p:spPr>
              <a:xfrm>
                <a:off x="8114439" y="3647063"/>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1" name="Picture 12" descr="Over 900 Free Horse Vectors - Pixabay - Pixabay">
                <a:extLst>
                  <a:ext uri="{FF2B5EF4-FFF2-40B4-BE49-F238E27FC236}">
                    <a16:creationId xmlns:a16="http://schemas.microsoft.com/office/drawing/2014/main" id="{F8E6DE39-C42F-4ABA-87B3-6CAFBEE62E3D}"/>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a:off x="8210149" y="3736494"/>
                <a:ext cx="373522" cy="33271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2" name="Grupo 81">
              <a:extLst>
                <a:ext uri="{FF2B5EF4-FFF2-40B4-BE49-F238E27FC236}">
                  <a16:creationId xmlns:a16="http://schemas.microsoft.com/office/drawing/2014/main" id="{A703E5ED-83CE-429C-B65F-0841C30B7C02}"/>
                </a:ext>
              </a:extLst>
            </p:cNvPr>
            <p:cNvGrpSpPr/>
            <p:nvPr/>
          </p:nvGrpSpPr>
          <p:grpSpPr>
            <a:xfrm>
              <a:off x="10538559" y="1589832"/>
              <a:ext cx="332534" cy="299599"/>
              <a:chOff x="8104914" y="4298257"/>
              <a:chExt cx="558800" cy="506485"/>
            </a:xfrm>
          </p:grpSpPr>
          <p:sp>
            <p:nvSpPr>
              <p:cNvPr id="83" name="Elipse 82">
                <a:extLst>
                  <a:ext uri="{FF2B5EF4-FFF2-40B4-BE49-F238E27FC236}">
                    <a16:creationId xmlns:a16="http://schemas.microsoft.com/office/drawing/2014/main" id="{4B0E60E7-0148-4CF1-BC75-6C241E38BAD8}"/>
                  </a:ext>
                </a:extLst>
              </p:cNvPr>
              <p:cNvSpPr/>
              <p:nvPr/>
            </p:nvSpPr>
            <p:spPr>
              <a:xfrm>
                <a:off x="8104914" y="4298257"/>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4" name="Picture 14" descr="Fish Icon Vector Isolated Stock Illustration - Download Image Now - Fish,  Icon, Vector - iStock">
                <a:extLst>
                  <a:ext uri="{FF2B5EF4-FFF2-40B4-BE49-F238E27FC236}">
                    <a16:creationId xmlns:a16="http://schemas.microsoft.com/office/drawing/2014/main" id="{ECEBD9AB-B29C-4C06-BC25-04A9BC6FA34B}"/>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8181798" y="4452963"/>
                <a:ext cx="414282" cy="211507"/>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85" name="Grupo 84">
              <a:extLst>
                <a:ext uri="{FF2B5EF4-FFF2-40B4-BE49-F238E27FC236}">
                  <a16:creationId xmlns:a16="http://schemas.microsoft.com/office/drawing/2014/main" id="{BA3DA9AE-6F01-4C41-A12E-E11167014FD2}"/>
                </a:ext>
              </a:extLst>
            </p:cNvPr>
            <p:cNvGrpSpPr/>
            <p:nvPr/>
          </p:nvGrpSpPr>
          <p:grpSpPr>
            <a:xfrm>
              <a:off x="11346386" y="1367053"/>
              <a:ext cx="332534" cy="299599"/>
              <a:chOff x="8104914" y="4959716"/>
              <a:chExt cx="558800" cy="506485"/>
            </a:xfrm>
          </p:grpSpPr>
          <p:sp>
            <p:nvSpPr>
              <p:cNvPr id="86" name="Elipse 85">
                <a:extLst>
                  <a:ext uri="{FF2B5EF4-FFF2-40B4-BE49-F238E27FC236}">
                    <a16:creationId xmlns:a16="http://schemas.microsoft.com/office/drawing/2014/main" id="{6A42FC85-6BF1-4AF6-9CDA-DB6617C9BF27}"/>
                  </a:ext>
                </a:extLst>
              </p:cNvPr>
              <p:cNvSpPr/>
              <p:nvPr/>
            </p:nvSpPr>
            <p:spPr>
              <a:xfrm>
                <a:off x="8104914" y="4959716"/>
                <a:ext cx="558800" cy="506485"/>
              </a:xfrm>
              <a:prstGeom prst="ellipse">
                <a:avLst/>
              </a:prstGeom>
              <a:solidFill>
                <a:schemeClr val="bg1"/>
              </a:solidFill>
              <a:ln w="381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87" name="Picture 10" descr="Goat Vector Art Stock Images | Depositphotos">
                <a:extLst>
                  <a:ext uri="{FF2B5EF4-FFF2-40B4-BE49-F238E27FC236}">
                    <a16:creationId xmlns:a16="http://schemas.microsoft.com/office/drawing/2014/main" id="{FDB673C4-D6B2-4022-B187-2C91A3BCC9E7}"/>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8231414" y="5072763"/>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grpSp>
        <p:sp>
          <p:nvSpPr>
            <p:cNvPr id="88" name="Elipse 87">
              <a:extLst>
                <a:ext uri="{FF2B5EF4-FFF2-40B4-BE49-F238E27FC236}">
                  <a16:creationId xmlns:a16="http://schemas.microsoft.com/office/drawing/2014/main" id="{32DC18A7-6987-47D8-84A9-25B41CC883BB}"/>
                </a:ext>
              </a:extLst>
            </p:cNvPr>
            <p:cNvSpPr/>
            <p:nvPr/>
          </p:nvSpPr>
          <p:spPr>
            <a:xfrm>
              <a:off x="8599972" y="2060584"/>
              <a:ext cx="1125119" cy="65510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solidFill>
                  <a:schemeClr val="tx1"/>
                </a:solidFill>
                <a:latin typeface="EC Square Sans Pro" panose="020B0506040000020004" pitchFamily="34" charset="0"/>
                <a:cs typeface="Times New Roman" panose="02020603050405020304" pitchFamily="18" charset="0"/>
              </a:endParaRPr>
            </a:p>
          </p:txBody>
        </p:sp>
        <p:sp>
          <p:nvSpPr>
            <p:cNvPr id="89" name="Elipse 88">
              <a:extLst>
                <a:ext uri="{FF2B5EF4-FFF2-40B4-BE49-F238E27FC236}">
                  <a16:creationId xmlns:a16="http://schemas.microsoft.com/office/drawing/2014/main" id="{B6A9F2DA-BCEB-4272-A9BF-9E87D8FDE8B1}"/>
                </a:ext>
              </a:extLst>
            </p:cNvPr>
            <p:cNvSpPr/>
            <p:nvPr/>
          </p:nvSpPr>
          <p:spPr>
            <a:xfrm>
              <a:off x="10324214" y="2083508"/>
              <a:ext cx="1097450" cy="601213"/>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grpSp>
          <p:nvGrpSpPr>
            <p:cNvPr id="90" name="Grupo 89">
              <a:extLst>
                <a:ext uri="{FF2B5EF4-FFF2-40B4-BE49-F238E27FC236}">
                  <a16:creationId xmlns:a16="http://schemas.microsoft.com/office/drawing/2014/main" id="{B3AD1239-051C-4EB0-816A-52C4DBD49562}"/>
                </a:ext>
              </a:extLst>
            </p:cNvPr>
            <p:cNvGrpSpPr/>
            <p:nvPr/>
          </p:nvGrpSpPr>
          <p:grpSpPr>
            <a:xfrm>
              <a:off x="9226070" y="1186297"/>
              <a:ext cx="334195" cy="312699"/>
              <a:chOff x="7099542" y="1077560"/>
              <a:chExt cx="558800" cy="506485"/>
            </a:xfrm>
          </p:grpSpPr>
          <p:sp>
            <p:nvSpPr>
              <p:cNvPr id="91" name="Elipse 90">
                <a:extLst>
                  <a:ext uri="{FF2B5EF4-FFF2-40B4-BE49-F238E27FC236}">
                    <a16:creationId xmlns:a16="http://schemas.microsoft.com/office/drawing/2014/main" id="{17CFCDDC-5CCC-40D6-A01F-29761A962E13}"/>
                  </a:ext>
                </a:extLst>
              </p:cNvPr>
              <p:cNvSpPr/>
              <p:nvPr/>
            </p:nvSpPr>
            <p:spPr>
              <a:xfrm>
                <a:off x="7099542" y="1077560"/>
                <a:ext cx="558800" cy="506485"/>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2" name="Picture 2" descr="Silhouette of a pig Royalty Free Vector Image - VectorStock">
                <a:extLst>
                  <a:ext uri="{FF2B5EF4-FFF2-40B4-BE49-F238E27FC236}">
                    <a16:creationId xmlns:a16="http://schemas.microsoft.com/office/drawing/2014/main" id="{E088ACE1-8848-4394-98A8-2B45E8EC978E}"/>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7173994" y="1228645"/>
                <a:ext cx="409896" cy="222740"/>
              </a:xfrm>
              <a:prstGeom prst="rect">
                <a:avLst/>
              </a:prstGeom>
              <a:noFill/>
              <a:ln>
                <a:noFill/>
              </a:ln>
              <a:extLst>
                <a:ext uri="{909E8E84-426E-40DD-AFC4-6F175D3DCCD1}">
                  <a14:hiddenFill xmlns:a14="http://schemas.microsoft.com/office/drawing/2010/main">
                    <a:solidFill>
                      <a:srgbClr val="FFFFFF"/>
                    </a:solidFill>
                  </a14:hiddenFill>
                </a:ext>
              </a:extLst>
            </p:spPr>
          </p:pic>
        </p:grpSp>
        <p:grpSp>
          <p:nvGrpSpPr>
            <p:cNvPr id="93" name="Grupo 92">
              <a:extLst>
                <a:ext uri="{FF2B5EF4-FFF2-40B4-BE49-F238E27FC236}">
                  <a16:creationId xmlns:a16="http://schemas.microsoft.com/office/drawing/2014/main" id="{A6BA48DF-08C9-4F63-9DD9-32099D4EC6E8}"/>
                </a:ext>
              </a:extLst>
            </p:cNvPr>
            <p:cNvGrpSpPr/>
            <p:nvPr/>
          </p:nvGrpSpPr>
          <p:grpSpPr>
            <a:xfrm>
              <a:off x="10931965" y="1215904"/>
              <a:ext cx="333591" cy="305204"/>
              <a:chOff x="8070324" y="1057481"/>
              <a:chExt cx="558800" cy="506485"/>
            </a:xfrm>
          </p:grpSpPr>
          <p:sp>
            <p:nvSpPr>
              <p:cNvPr id="94" name="Elipse 93">
                <a:extLst>
                  <a:ext uri="{FF2B5EF4-FFF2-40B4-BE49-F238E27FC236}">
                    <a16:creationId xmlns:a16="http://schemas.microsoft.com/office/drawing/2014/main" id="{EDE0A21B-3792-46B6-B285-39A5FDF043CE}"/>
                  </a:ext>
                </a:extLst>
              </p:cNvPr>
              <p:cNvSpPr/>
              <p:nvPr/>
            </p:nvSpPr>
            <p:spPr>
              <a:xfrm>
                <a:off x="8070324" y="1057481"/>
                <a:ext cx="558800" cy="506485"/>
              </a:xfrm>
              <a:prstGeom prst="ellipse">
                <a:avLst/>
              </a:prstGeom>
              <a:solidFill>
                <a:schemeClr val="bg1"/>
              </a:solid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EC Square Sans Pro" panose="020B0506040000020004" pitchFamily="34" charset="0"/>
                </a:endParaRPr>
              </a:p>
            </p:txBody>
          </p:sp>
          <p:pic>
            <p:nvPicPr>
              <p:cNvPr id="95" name="Picture 2" descr="Silhouette of a pig Royalty Free Vector Image - VectorStock">
                <a:extLst>
                  <a:ext uri="{FF2B5EF4-FFF2-40B4-BE49-F238E27FC236}">
                    <a16:creationId xmlns:a16="http://schemas.microsoft.com/office/drawing/2014/main" id="{F913D720-A822-4FCA-90CF-BC235A34C0E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8144776" y="1208566"/>
                <a:ext cx="409896" cy="222740"/>
              </a:xfrm>
              <a:prstGeom prst="rect">
                <a:avLst/>
              </a:prstGeom>
              <a:noFill/>
              <a:extLst>
                <a:ext uri="{909E8E84-426E-40DD-AFC4-6F175D3DCCD1}">
                  <a14:hiddenFill xmlns:a14="http://schemas.microsoft.com/office/drawing/2010/main">
                    <a:solidFill>
                      <a:srgbClr val="FFFFFF"/>
                    </a:solidFill>
                  </a14:hiddenFill>
                </a:ext>
              </a:extLst>
            </p:spPr>
          </p:pic>
        </p:grpSp>
        <p:sp>
          <p:nvSpPr>
            <p:cNvPr id="96" name="Elipse 95">
              <a:extLst>
                <a:ext uri="{FF2B5EF4-FFF2-40B4-BE49-F238E27FC236}">
                  <a16:creationId xmlns:a16="http://schemas.microsoft.com/office/drawing/2014/main" id="{08F0A3F2-FEE7-4AE0-9B7E-0138FF4B1000}"/>
                </a:ext>
              </a:extLst>
            </p:cNvPr>
            <p:cNvSpPr/>
            <p:nvPr/>
          </p:nvSpPr>
          <p:spPr>
            <a:xfrm>
              <a:off x="7957288" y="617658"/>
              <a:ext cx="4200796" cy="2301207"/>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cxnSp>
          <p:nvCxnSpPr>
            <p:cNvPr id="97" name="Conector recto de flecha 96">
              <a:extLst>
                <a:ext uri="{FF2B5EF4-FFF2-40B4-BE49-F238E27FC236}">
                  <a16:creationId xmlns:a16="http://schemas.microsoft.com/office/drawing/2014/main" id="{28413A72-D637-40C1-BDAC-90B769B2DA2B}"/>
                </a:ext>
              </a:extLst>
            </p:cNvPr>
            <p:cNvCxnSpPr>
              <a:cxnSpLocks/>
              <a:endCxn id="88" idx="0"/>
            </p:cNvCxnSpPr>
            <p:nvPr/>
          </p:nvCxnSpPr>
          <p:spPr>
            <a:xfrm>
              <a:off x="9162532" y="1739357"/>
              <a:ext cx="0" cy="321227"/>
            </a:xfrm>
            <a:prstGeom prst="straightConnector1">
              <a:avLst/>
            </a:prstGeom>
            <a:ln w="38100">
              <a:solidFill>
                <a:srgbClr val="2C7470"/>
              </a:solidFill>
              <a:tailEnd type="triangle"/>
            </a:ln>
          </p:spPr>
          <p:style>
            <a:lnRef idx="1">
              <a:schemeClr val="accent1"/>
            </a:lnRef>
            <a:fillRef idx="0">
              <a:schemeClr val="accent1"/>
            </a:fillRef>
            <a:effectRef idx="0">
              <a:schemeClr val="accent1"/>
            </a:effectRef>
            <a:fontRef idx="minor">
              <a:schemeClr val="tx1"/>
            </a:fontRef>
          </p:style>
        </p:cxnSp>
        <p:cxnSp>
          <p:nvCxnSpPr>
            <p:cNvPr id="98" name="Conector recto de flecha 97">
              <a:extLst>
                <a:ext uri="{FF2B5EF4-FFF2-40B4-BE49-F238E27FC236}">
                  <a16:creationId xmlns:a16="http://schemas.microsoft.com/office/drawing/2014/main" id="{A1D1F92B-DFB2-48E1-AB14-44E9793DA559}"/>
                </a:ext>
              </a:extLst>
            </p:cNvPr>
            <p:cNvCxnSpPr>
              <a:cxnSpLocks/>
              <a:endCxn id="100" idx="0"/>
            </p:cNvCxnSpPr>
            <p:nvPr/>
          </p:nvCxnSpPr>
          <p:spPr>
            <a:xfrm>
              <a:off x="10812486" y="1894822"/>
              <a:ext cx="70324" cy="175812"/>
            </a:xfrm>
            <a:prstGeom prst="straightConnector1">
              <a:avLst/>
            </a:prstGeom>
            <a:ln w="38100">
              <a:solidFill>
                <a:srgbClr val="0070C0"/>
              </a:solidFill>
              <a:tailEnd type="triangle"/>
            </a:ln>
          </p:spPr>
          <p:style>
            <a:lnRef idx="1">
              <a:schemeClr val="accent1"/>
            </a:lnRef>
            <a:fillRef idx="0">
              <a:schemeClr val="accent1"/>
            </a:fillRef>
            <a:effectRef idx="0">
              <a:schemeClr val="accent1"/>
            </a:effectRef>
            <a:fontRef idx="minor">
              <a:schemeClr val="tx1"/>
            </a:fontRef>
          </p:style>
        </p:cxnSp>
        <p:sp>
          <p:nvSpPr>
            <p:cNvPr id="99" name="CuadroTexto 98">
              <a:extLst>
                <a:ext uri="{FF2B5EF4-FFF2-40B4-BE49-F238E27FC236}">
                  <a16:creationId xmlns:a16="http://schemas.microsoft.com/office/drawing/2014/main" id="{1BF5F1D7-8BB1-44E0-9BB9-EAE23BE4CDC4}"/>
                </a:ext>
              </a:extLst>
            </p:cNvPr>
            <p:cNvSpPr txBox="1"/>
            <p:nvPr/>
          </p:nvSpPr>
          <p:spPr>
            <a:xfrm>
              <a:off x="9457156" y="610106"/>
              <a:ext cx="1189715" cy="757130"/>
            </a:xfrm>
            <a:prstGeom prst="rect">
              <a:avLst/>
            </a:prstGeom>
            <a:noFill/>
          </p:spPr>
          <p:txBody>
            <a:bodyPr wrap="square">
              <a:spAutoFit/>
            </a:bodyPr>
            <a:lstStyle/>
            <a:p>
              <a:pPr algn="ctr"/>
              <a:r>
                <a:rPr lang="ro-RO" sz="1200" b="1">
                  <a:latin typeface="EC Square Sans Pro" panose="020B0506040000020004" pitchFamily="34" charset="0"/>
                  <a:cs typeface="Times New Roman" panose="02020603050405020304" pitchFamily="18" charset="0"/>
                </a:rPr>
                <a:t>GE 1</a:t>
              </a:r>
              <a:r>
                <a:rPr lang="ro-RO" sz="1200">
                  <a:latin typeface="EC Square Sans Pro" panose="020B0506040000020004" pitchFamily="34" charset="0"/>
                  <a:cs typeface="Times New Roman" panose="02020603050405020304" pitchFamily="18" charset="0"/>
                </a:rPr>
                <a:t> </a:t>
              </a:r>
            </a:p>
            <a:p>
              <a:pPr lvl="0">
                <a:lnSpc>
                  <a:spcPct val="80000"/>
                </a:lnSpc>
              </a:pPr>
              <a:r>
                <a:rPr lang="ro-RO" sz="1200">
                  <a:latin typeface="EC Square Sans Pro" panose="020B0506040000020004" pitchFamily="34" charset="0"/>
                  <a:cs typeface="Times New Roman" panose="02020603050405020304" pitchFamily="18" charset="0"/>
                </a:rPr>
                <a:t>Identificarea problemelor și oportunităților</a:t>
              </a:r>
            </a:p>
            <a:p>
              <a:pPr algn="ctr"/>
              <a:endParaRPr lang="en-GB" sz="1200" dirty="0">
                <a:latin typeface="EC Square Sans Pro" panose="020B0506040000020004" pitchFamily="34" charset="0"/>
                <a:cs typeface="Times New Roman" panose="02020603050405020304" pitchFamily="18" charset="0"/>
              </a:endParaRPr>
            </a:p>
          </p:txBody>
        </p:sp>
        <p:sp>
          <p:nvSpPr>
            <p:cNvPr id="100" name="CuadroTexto 99">
              <a:extLst>
                <a:ext uri="{FF2B5EF4-FFF2-40B4-BE49-F238E27FC236}">
                  <a16:creationId xmlns:a16="http://schemas.microsoft.com/office/drawing/2014/main" id="{7D274DF0-6FF7-4E27-AE62-6ED003659303}"/>
                </a:ext>
              </a:extLst>
            </p:cNvPr>
            <p:cNvSpPr txBox="1"/>
            <p:nvPr/>
          </p:nvSpPr>
          <p:spPr>
            <a:xfrm>
              <a:off x="10315113" y="2070634"/>
              <a:ext cx="1135394" cy="646331"/>
            </a:xfrm>
            <a:prstGeom prst="rect">
              <a:avLst/>
            </a:prstGeom>
            <a:noFill/>
          </p:spPr>
          <p:txBody>
            <a:bodyPr wrap="square">
              <a:spAutoFit/>
            </a:bodyPr>
            <a:lstStyle/>
            <a:p>
              <a:pPr algn="ctr"/>
              <a:r>
                <a:rPr lang="ro-RO" sz="900">
                  <a:latin typeface="EC Square Sans Pro" panose="020B0506040000020004" pitchFamily="34" charset="0"/>
                  <a:cs typeface="Times New Roman" panose="02020603050405020304" pitchFamily="18" charset="0"/>
                </a:rPr>
                <a:t>Probleme și oportunități ale medicilor veterinari identificate</a:t>
              </a:r>
            </a:p>
          </p:txBody>
        </p:sp>
        <p:sp>
          <p:nvSpPr>
            <p:cNvPr id="101" name="CuadroTexto 100">
              <a:extLst>
                <a:ext uri="{FF2B5EF4-FFF2-40B4-BE49-F238E27FC236}">
                  <a16:creationId xmlns:a16="http://schemas.microsoft.com/office/drawing/2014/main" id="{73BF8C90-00A8-4931-BEAE-B57AFAC52093}"/>
                </a:ext>
              </a:extLst>
            </p:cNvPr>
            <p:cNvSpPr txBox="1"/>
            <p:nvPr/>
          </p:nvSpPr>
          <p:spPr>
            <a:xfrm>
              <a:off x="8645975" y="2060584"/>
              <a:ext cx="1012292" cy="646331"/>
            </a:xfrm>
            <a:prstGeom prst="rect">
              <a:avLst/>
            </a:prstGeom>
            <a:noFill/>
          </p:spPr>
          <p:txBody>
            <a:bodyPr wrap="square">
              <a:spAutoFit/>
            </a:bodyPr>
            <a:lstStyle/>
            <a:p>
              <a:pPr algn="ctr"/>
              <a:r>
                <a:rPr lang="ro-RO" sz="900" dirty="0">
                  <a:latin typeface="EC Square Sans Pro" panose="020B0506040000020004" pitchFamily="34" charset="0"/>
                  <a:cs typeface="Times New Roman" panose="02020603050405020304" pitchFamily="18" charset="0"/>
                </a:rPr>
                <a:t>Probleme și oportunități ale fermierilor identificate</a:t>
              </a:r>
            </a:p>
          </p:txBody>
        </p:sp>
      </p:grpSp>
      <p:grpSp>
        <p:nvGrpSpPr>
          <p:cNvPr id="16" name="Grupo 15">
            <a:extLst>
              <a:ext uri="{FF2B5EF4-FFF2-40B4-BE49-F238E27FC236}">
                <a16:creationId xmlns:a16="http://schemas.microsoft.com/office/drawing/2014/main" id="{DD97B49A-C493-451A-A4DA-AFDF4CE2CD13}"/>
              </a:ext>
            </a:extLst>
          </p:cNvPr>
          <p:cNvGrpSpPr/>
          <p:nvPr/>
        </p:nvGrpSpPr>
        <p:grpSpPr>
          <a:xfrm>
            <a:off x="7954280" y="2968692"/>
            <a:ext cx="4237720" cy="2449248"/>
            <a:chOff x="7954280" y="2968692"/>
            <a:chExt cx="4237720" cy="2449248"/>
          </a:xfrm>
        </p:grpSpPr>
        <p:sp>
          <p:nvSpPr>
            <p:cNvPr id="146" name="Elipse 145">
              <a:extLst>
                <a:ext uri="{FF2B5EF4-FFF2-40B4-BE49-F238E27FC236}">
                  <a16:creationId xmlns:a16="http://schemas.microsoft.com/office/drawing/2014/main" id="{32F5C7A5-A9C5-46B7-B4E1-53D7E113C287}"/>
                </a:ext>
              </a:extLst>
            </p:cNvPr>
            <p:cNvSpPr/>
            <p:nvPr/>
          </p:nvSpPr>
          <p:spPr>
            <a:xfrm>
              <a:off x="8899588" y="315058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8" name="Elipse 147">
              <a:extLst>
                <a:ext uri="{FF2B5EF4-FFF2-40B4-BE49-F238E27FC236}">
                  <a16:creationId xmlns:a16="http://schemas.microsoft.com/office/drawing/2014/main" id="{E5782E68-C07A-4634-981D-CD8D58AB7F7F}"/>
                </a:ext>
              </a:extLst>
            </p:cNvPr>
            <p:cNvSpPr/>
            <p:nvPr/>
          </p:nvSpPr>
          <p:spPr>
            <a:xfrm flipH="1">
              <a:off x="9062966" y="314450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53" name="Picture 10" descr="Goat Vector Art Stock Images | Depositphotos">
              <a:extLst>
                <a:ext uri="{FF2B5EF4-FFF2-40B4-BE49-F238E27FC236}">
                  <a16:creationId xmlns:a16="http://schemas.microsoft.com/office/drawing/2014/main" id="{6F28223C-D638-4C60-89DC-F29313AC080C}"/>
                </a:ext>
              </a:extLst>
            </p:cNvPr>
            <p:cNvPicPr>
              <a:picLocks noChangeAspect="1" noChangeArrowheads="1"/>
            </p:cNvPicPr>
            <p:nvPr/>
          </p:nvPicPr>
          <p:blipFill rotWithShape="1">
            <a:blip r:embed="rId9" cstate="email">
              <a:extLst>
                <a:ext uri="{28A0092B-C50C-407E-A947-70E740481C1C}">
                  <a14:useLocalDpi xmlns:a14="http://schemas.microsoft.com/office/drawing/2010/main"/>
                </a:ext>
              </a:extLst>
            </a:blip>
            <a:srcRect l="8755" t="14682" r="10177" b="14207"/>
            <a:stretch/>
          </p:blipFill>
          <p:spPr bwMode="auto">
            <a:xfrm>
              <a:off x="9233462" y="3307886"/>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155" name="Elipse 154">
              <a:extLst>
                <a:ext uri="{FF2B5EF4-FFF2-40B4-BE49-F238E27FC236}">
                  <a16:creationId xmlns:a16="http://schemas.microsoft.com/office/drawing/2014/main" id="{464EFCD6-E111-456D-ADAA-B68F8EA76117}"/>
                </a:ext>
              </a:extLst>
            </p:cNvPr>
            <p:cNvSpPr/>
            <p:nvPr/>
          </p:nvSpPr>
          <p:spPr>
            <a:xfrm>
              <a:off x="9890335" y="3737160"/>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6" name="Elipse 155">
              <a:extLst>
                <a:ext uri="{FF2B5EF4-FFF2-40B4-BE49-F238E27FC236}">
                  <a16:creationId xmlns:a16="http://schemas.microsoft.com/office/drawing/2014/main" id="{597F7BD9-8BC2-4143-B15E-73B8804873A0}"/>
                </a:ext>
              </a:extLst>
            </p:cNvPr>
            <p:cNvSpPr/>
            <p:nvPr/>
          </p:nvSpPr>
          <p:spPr>
            <a:xfrm flipH="1">
              <a:off x="10053713" y="3731080"/>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8" name="Elipse 157">
              <a:extLst>
                <a:ext uri="{FF2B5EF4-FFF2-40B4-BE49-F238E27FC236}">
                  <a16:creationId xmlns:a16="http://schemas.microsoft.com/office/drawing/2014/main" id="{B55D87F8-B667-470C-B486-CE3DFBEB5052}"/>
                </a:ext>
              </a:extLst>
            </p:cNvPr>
            <p:cNvSpPr/>
            <p:nvPr/>
          </p:nvSpPr>
          <p:spPr>
            <a:xfrm>
              <a:off x="11049972" y="3690683"/>
              <a:ext cx="829339" cy="596623"/>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59" name="Elipse 158">
              <a:extLst>
                <a:ext uri="{FF2B5EF4-FFF2-40B4-BE49-F238E27FC236}">
                  <a16:creationId xmlns:a16="http://schemas.microsoft.com/office/drawing/2014/main" id="{66139F69-1C7C-4535-BE9C-EA2E2F958899}"/>
                </a:ext>
              </a:extLst>
            </p:cNvPr>
            <p:cNvSpPr/>
            <p:nvPr/>
          </p:nvSpPr>
          <p:spPr>
            <a:xfrm flipH="1">
              <a:off x="11213349" y="3684603"/>
              <a:ext cx="829339" cy="596623"/>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0" name="Elipse 159">
              <a:extLst>
                <a:ext uri="{FF2B5EF4-FFF2-40B4-BE49-F238E27FC236}">
                  <a16:creationId xmlns:a16="http://schemas.microsoft.com/office/drawing/2014/main" id="{B0C8F183-815B-488F-9984-BC25926E5570}"/>
                </a:ext>
              </a:extLst>
            </p:cNvPr>
            <p:cNvSpPr/>
            <p:nvPr/>
          </p:nvSpPr>
          <p:spPr>
            <a:xfrm>
              <a:off x="10786809" y="446042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1" name="Elipse 160">
              <a:extLst>
                <a:ext uri="{FF2B5EF4-FFF2-40B4-BE49-F238E27FC236}">
                  <a16:creationId xmlns:a16="http://schemas.microsoft.com/office/drawing/2014/main" id="{6AE96318-BF7C-47AA-9A7B-B650D8587433}"/>
                </a:ext>
              </a:extLst>
            </p:cNvPr>
            <p:cNvSpPr/>
            <p:nvPr/>
          </p:nvSpPr>
          <p:spPr>
            <a:xfrm flipH="1">
              <a:off x="10950187" y="445434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2" name="Elipse 161">
              <a:extLst>
                <a:ext uri="{FF2B5EF4-FFF2-40B4-BE49-F238E27FC236}">
                  <a16:creationId xmlns:a16="http://schemas.microsoft.com/office/drawing/2014/main" id="{9F5E1524-92B9-4E99-8D2D-381DA9336944}"/>
                </a:ext>
              </a:extLst>
            </p:cNvPr>
            <p:cNvSpPr/>
            <p:nvPr/>
          </p:nvSpPr>
          <p:spPr>
            <a:xfrm>
              <a:off x="10168827" y="304670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3" name="Elipse 162">
              <a:extLst>
                <a:ext uri="{FF2B5EF4-FFF2-40B4-BE49-F238E27FC236}">
                  <a16:creationId xmlns:a16="http://schemas.microsoft.com/office/drawing/2014/main" id="{80D1FB5B-3566-437E-B69A-54134974D9A4}"/>
                </a:ext>
              </a:extLst>
            </p:cNvPr>
            <p:cNvSpPr/>
            <p:nvPr/>
          </p:nvSpPr>
          <p:spPr>
            <a:xfrm flipH="1">
              <a:off x="10332205" y="304062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4" name="Elipse 163">
              <a:extLst>
                <a:ext uri="{FF2B5EF4-FFF2-40B4-BE49-F238E27FC236}">
                  <a16:creationId xmlns:a16="http://schemas.microsoft.com/office/drawing/2014/main" id="{B40CE400-B309-4399-A4E2-11576D7DF228}"/>
                </a:ext>
              </a:extLst>
            </p:cNvPr>
            <p:cNvSpPr/>
            <p:nvPr/>
          </p:nvSpPr>
          <p:spPr>
            <a:xfrm>
              <a:off x="9682769" y="4575076"/>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5" name="Elipse 164">
              <a:extLst>
                <a:ext uri="{FF2B5EF4-FFF2-40B4-BE49-F238E27FC236}">
                  <a16:creationId xmlns:a16="http://schemas.microsoft.com/office/drawing/2014/main" id="{F360C246-1A74-4618-8E46-625046E83AE4}"/>
                </a:ext>
              </a:extLst>
            </p:cNvPr>
            <p:cNvSpPr/>
            <p:nvPr/>
          </p:nvSpPr>
          <p:spPr>
            <a:xfrm flipH="1">
              <a:off x="9846147" y="4568996"/>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6" name="Elipse 165">
              <a:extLst>
                <a:ext uri="{FF2B5EF4-FFF2-40B4-BE49-F238E27FC236}">
                  <a16:creationId xmlns:a16="http://schemas.microsoft.com/office/drawing/2014/main" id="{6BD914C1-074C-4279-A902-ECD74B21B5CE}"/>
                </a:ext>
              </a:extLst>
            </p:cNvPr>
            <p:cNvSpPr/>
            <p:nvPr/>
          </p:nvSpPr>
          <p:spPr>
            <a:xfrm>
              <a:off x="8815236" y="3991751"/>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67" name="Elipse 166">
              <a:extLst>
                <a:ext uri="{FF2B5EF4-FFF2-40B4-BE49-F238E27FC236}">
                  <a16:creationId xmlns:a16="http://schemas.microsoft.com/office/drawing/2014/main" id="{962EBF94-E54A-4956-8D73-D1B9F73A7699}"/>
                </a:ext>
              </a:extLst>
            </p:cNvPr>
            <p:cNvSpPr/>
            <p:nvPr/>
          </p:nvSpPr>
          <p:spPr>
            <a:xfrm flipH="1">
              <a:off x="8978614" y="3985671"/>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168" name="Picture 6" descr="Chicken Icon Vector Art, Icons, and Graphics for Free Download">
              <a:extLst>
                <a:ext uri="{FF2B5EF4-FFF2-40B4-BE49-F238E27FC236}">
                  <a16:creationId xmlns:a16="http://schemas.microsoft.com/office/drawing/2014/main" id="{8492EC89-A943-45A2-8E40-757B73F87D6D}"/>
                </a:ext>
              </a:extLst>
            </p:cNvPr>
            <p:cNvPicPr>
              <a:picLocks noChangeAspect="1" noChangeArrowheads="1"/>
            </p:cNvPicPr>
            <p:nvPr/>
          </p:nvPicPr>
          <p:blipFill rotWithShape="1">
            <a:blip r:embed="rId11" cstate="email">
              <a:extLst>
                <a:ext uri="{28A0092B-C50C-407E-A947-70E740481C1C}">
                  <a14:useLocalDpi xmlns:a14="http://schemas.microsoft.com/office/drawing/2010/main"/>
                </a:ext>
              </a:extLst>
            </a:blip>
            <a:srcRect/>
            <a:stretch/>
          </p:blipFill>
          <p:spPr bwMode="auto">
            <a:xfrm flipH="1">
              <a:off x="10547218" y="3179945"/>
              <a:ext cx="309783" cy="352348"/>
            </a:xfrm>
            <a:prstGeom prst="rect">
              <a:avLst/>
            </a:prstGeom>
            <a:noFill/>
            <a:extLst>
              <a:ext uri="{909E8E84-426E-40DD-AFC4-6F175D3DCCD1}">
                <a14:hiddenFill xmlns:a14="http://schemas.microsoft.com/office/drawing/2010/main">
                  <a:solidFill>
                    <a:srgbClr val="FFFFFF"/>
                  </a:solidFill>
                </a14:hiddenFill>
              </a:ext>
            </a:extLst>
          </p:spPr>
        </p:pic>
        <p:pic>
          <p:nvPicPr>
            <p:cNvPr id="169" name="Picture 4" descr="840+ Heifer Illustrations, Royalty-Free Vector Graphics &amp; Clip Art - iStock  | Heifer cows, Heifer vector, Heifer milk">
              <a:extLst>
                <a:ext uri="{FF2B5EF4-FFF2-40B4-BE49-F238E27FC236}">
                  <a16:creationId xmlns:a16="http://schemas.microsoft.com/office/drawing/2014/main" id="{E7438556-84A5-408F-913B-3E365082742E}"/>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6340" t="28652" r="15867" b="28682"/>
            <a:stretch/>
          </p:blipFill>
          <p:spPr bwMode="auto">
            <a:xfrm>
              <a:off x="9109082" y="4207608"/>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170" name="Picture 8" descr="Sheep Vector Illustration Black Silhouette. Stock Vector - Illustration of  raphic, husbandry: 140349495">
              <a:extLst>
                <a:ext uri="{FF2B5EF4-FFF2-40B4-BE49-F238E27FC236}">
                  <a16:creationId xmlns:a16="http://schemas.microsoft.com/office/drawing/2014/main" id="{86463C8D-226C-4A0A-879A-864161D376C9}"/>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l="13743" t="7481" r="11426" b="9237"/>
            <a:stretch/>
          </p:blipFill>
          <p:spPr bwMode="auto">
            <a:xfrm>
              <a:off x="11117498" y="4698578"/>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1" name="Picture 12" descr="Over 900 Free Horse Vectors - Pixabay - Pixabay">
              <a:extLst>
                <a:ext uri="{FF2B5EF4-FFF2-40B4-BE49-F238E27FC236}">
                  <a16:creationId xmlns:a16="http://schemas.microsoft.com/office/drawing/2014/main" id="{46139112-9DB4-444B-AB89-47EB79F6BE86}"/>
                </a:ext>
              </a:extLst>
            </p:cNvPr>
            <p:cNvPicPr>
              <a:picLocks noChangeAspect="1" noChangeArrowheads="1"/>
            </p:cNvPicPr>
            <p:nvPr/>
          </p:nvPicPr>
          <p:blipFill>
            <a:blip r:embed="rId7" cstate="email">
              <a:extLst>
                <a:ext uri="{28A0092B-C50C-407E-A947-70E740481C1C}">
                  <a14:useLocalDpi xmlns:a14="http://schemas.microsoft.com/office/drawing/2010/main"/>
                </a:ext>
              </a:extLst>
            </a:blip>
            <a:srcRect/>
            <a:stretch>
              <a:fillRect/>
            </a:stretch>
          </p:blipFill>
          <p:spPr bwMode="auto">
            <a:xfrm flipH="1">
              <a:off x="10166864" y="3869266"/>
              <a:ext cx="409896" cy="365117"/>
            </a:xfrm>
            <a:prstGeom prst="rect">
              <a:avLst/>
            </a:prstGeom>
            <a:noFill/>
            <a:ln>
              <a:noFill/>
            </a:ln>
            <a:extLst>
              <a:ext uri="{909E8E84-426E-40DD-AFC4-6F175D3DCCD1}">
                <a14:hiddenFill xmlns:a14="http://schemas.microsoft.com/office/drawing/2010/main">
                  <a:solidFill>
                    <a:srgbClr val="FFFFFF"/>
                  </a:solidFill>
                </a14:hiddenFill>
              </a:ext>
            </a:extLst>
          </p:spPr>
        </p:pic>
        <p:pic>
          <p:nvPicPr>
            <p:cNvPr id="172" name="Picture 2" descr="Silhouette of a pig Royalty Free Vector Image - VectorStock">
              <a:extLst>
                <a:ext uri="{FF2B5EF4-FFF2-40B4-BE49-F238E27FC236}">
                  <a16:creationId xmlns:a16="http://schemas.microsoft.com/office/drawing/2014/main" id="{25389C6B-38C5-4CB0-90ED-C6C38794131D}"/>
                </a:ext>
              </a:extLst>
            </p:cNvPr>
            <p:cNvPicPr>
              <a:picLocks noChangeAspect="1" noChangeArrowheads="1"/>
            </p:cNvPicPr>
            <p:nvPr/>
          </p:nvPicPr>
          <p:blipFill rotWithShape="1">
            <a:blip r:embed="rId10" cstate="email">
              <a:extLst>
                <a:ext uri="{28A0092B-C50C-407E-A947-70E740481C1C}">
                  <a14:useLocalDpi xmlns:a14="http://schemas.microsoft.com/office/drawing/2010/main"/>
                </a:ext>
              </a:extLst>
            </a:blip>
            <a:srcRect l="1844" t="18131" r="2411" b="24735"/>
            <a:stretch/>
          </p:blipFill>
          <p:spPr bwMode="auto">
            <a:xfrm>
              <a:off x="9978953" y="4819515"/>
              <a:ext cx="409896" cy="222740"/>
            </a:xfrm>
            <a:prstGeom prst="rect">
              <a:avLst/>
            </a:prstGeom>
            <a:noFill/>
            <a:extLst>
              <a:ext uri="{909E8E84-426E-40DD-AFC4-6F175D3DCCD1}">
                <a14:hiddenFill xmlns:a14="http://schemas.microsoft.com/office/drawing/2010/main">
                  <a:solidFill>
                    <a:srgbClr val="FFFFFF"/>
                  </a:solidFill>
                </a14:hiddenFill>
              </a:ext>
            </a:extLst>
          </p:spPr>
        </p:pic>
        <p:pic>
          <p:nvPicPr>
            <p:cNvPr id="173" name="Picture 14" descr="Fish Icon Vector Isolated Stock Illustration - Download Image Now - Fish,  Icon, Vector - iStock">
              <a:extLst>
                <a:ext uri="{FF2B5EF4-FFF2-40B4-BE49-F238E27FC236}">
                  <a16:creationId xmlns:a16="http://schemas.microsoft.com/office/drawing/2014/main" id="{98308459-3B96-4960-B415-0900066553A3}"/>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2037" t="29604" r="9625" b="30401"/>
            <a:stretch/>
          </p:blipFill>
          <p:spPr bwMode="auto">
            <a:xfrm>
              <a:off x="11346247" y="3928901"/>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174" name="Elipse 173">
              <a:extLst>
                <a:ext uri="{FF2B5EF4-FFF2-40B4-BE49-F238E27FC236}">
                  <a16:creationId xmlns:a16="http://schemas.microsoft.com/office/drawing/2014/main" id="{BA3DB9A5-B96F-4743-8591-4A2F87073329}"/>
                </a:ext>
              </a:extLst>
            </p:cNvPr>
            <p:cNvSpPr/>
            <p:nvPr/>
          </p:nvSpPr>
          <p:spPr>
            <a:xfrm>
              <a:off x="8059645" y="2968692"/>
              <a:ext cx="4132355" cy="2449248"/>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5" name="CuadroTexto 174">
              <a:extLst>
                <a:ext uri="{FF2B5EF4-FFF2-40B4-BE49-F238E27FC236}">
                  <a16:creationId xmlns:a16="http://schemas.microsoft.com/office/drawing/2014/main" id="{2E694109-1897-4FC1-8D84-BC1A4C773F28}"/>
                </a:ext>
              </a:extLst>
            </p:cNvPr>
            <p:cNvSpPr txBox="1"/>
            <p:nvPr/>
          </p:nvSpPr>
          <p:spPr>
            <a:xfrm>
              <a:off x="7972195" y="3574593"/>
              <a:ext cx="1189715" cy="276999"/>
            </a:xfrm>
            <a:prstGeom prst="rect">
              <a:avLst/>
            </a:prstGeom>
            <a:noFill/>
          </p:spPr>
          <p:txBody>
            <a:bodyPr wrap="square">
              <a:spAutoFit/>
            </a:bodyPr>
            <a:lstStyle/>
            <a:p>
              <a:pPr algn="ctr"/>
              <a:r>
                <a:rPr lang="ro-RO" sz="1200" b="1">
                  <a:latin typeface="EC Square Sans Pro" panose="020B0506040000020004" pitchFamily="34" charset="0"/>
                  <a:cs typeface="Times New Roman" panose="02020603050405020304" pitchFamily="18" charset="0"/>
                </a:rPr>
                <a:t>GE 2a</a:t>
              </a:r>
            </a:p>
          </p:txBody>
        </p:sp>
        <p:sp>
          <p:nvSpPr>
            <p:cNvPr id="176" name="CuadroTexto 175">
              <a:extLst>
                <a:ext uri="{FF2B5EF4-FFF2-40B4-BE49-F238E27FC236}">
                  <a16:creationId xmlns:a16="http://schemas.microsoft.com/office/drawing/2014/main" id="{1D71FDFD-A5F0-4607-A269-254A5AFA4DF0}"/>
                </a:ext>
              </a:extLst>
            </p:cNvPr>
            <p:cNvSpPr txBox="1"/>
            <p:nvPr/>
          </p:nvSpPr>
          <p:spPr>
            <a:xfrm>
              <a:off x="7954280" y="4642649"/>
              <a:ext cx="1189715" cy="276999"/>
            </a:xfrm>
            <a:prstGeom prst="rect">
              <a:avLst/>
            </a:prstGeom>
            <a:noFill/>
          </p:spPr>
          <p:txBody>
            <a:bodyPr wrap="square">
              <a:spAutoFit/>
            </a:bodyPr>
            <a:lstStyle/>
            <a:p>
              <a:pPr algn="ctr"/>
              <a:r>
                <a:rPr lang="ro-RO" sz="1200" b="1">
                  <a:latin typeface="EC Square Sans Pro" panose="020B0506040000020004" pitchFamily="34" charset="0"/>
                  <a:cs typeface="Times New Roman" panose="02020603050405020304" pitchFamily="18" charset="0"/>
                </a:rPr>
                <a:t>GE 2b</a:t>
              </a:r>
            </a:p>
          </p:txBody>
        </p:sp>
      </p:grpSp>
      <p:sp>
        <p:nvSpPr>
          <p:cNvPr id="177" name="Elipse 176">
            <a:extLst>
              <a:ext uri="{FF2B5EF4-FFF2-40B4-BE49-F238E27FC236}">
                <a16:creationId xmlns:a16="http://schemas.microsoft.com/office/drawing/2014/main" id="{34A3BAAD-FF5C-4540-8D05-088B289825EC}"/>
              </a:ext>
            </a:extLst>
          </p:cNvPr>
          <p:cNvSpPr/>
          <p:nvPr/>
        </p:nvSpPr>
        <p:spPr>
          <a:xfrm>
            <a:off x="8059644" y="5460845"/>
            <a:ext cx="4132355" cy="1373259"/>
          </a:xfrm>
          <a:prstGeom prst="ellipse">
            <a:avLst/>
          </a:prstGeom>
          <a:noFill/>
          <a:ln w="38100">
            <a:solidFill>
              <a:srgbClr val="6BB18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atin typeface="EC Square Sans Pro" panose="020B0506040000020004" pitchFamily="34" charset="0"/>
            </a:endParaRPr>
          </a:p>
        </p:txBody>
      </p:sp>
      <p:sp>
        <p:nvSpPr>
          <p:cNvPr id="178" name="Elipse 177">
            <a:extLst>
              <a:ext uri="{FF2B5EF4-FFF2-40B4-BE49-F238E27FC236}">
                <a16:creationId xmlns:a16="http://schemas.microsoft.com/office/drawing/2014/main" id="{16E7BDEA-792D-4919-88CD-9403C69207B8}"/>
              </a:ext>
            </a:extLst>
          </p:cNvPr>
          <p:cNvSpPr/>
          <p:nvPr/>
        </p:nvSpPr>
        <p:spPr>
          <a:xfrm flipH="1">
            <a:off x="9207328" y="5540135"/>
            <a:ext cx="2950756" cy="124331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9" name="Elipse 178">
            <a:extLst>
              <a:ext uri="{FF2B5EF4-FFF2-40B4-BE49-F238E27FC236}">
                <a16:creationId xmlns:a16="http://schemas.microsoft.com/office/drawing/2014/main" id="{43526A21-F4C7-4231-8D76-1DBC035D3DA1}"/>
              </a:ext>
            </a:extLst>
          </p:cNvPr>
          <p:cNvSpPr/>
          <p:nvPr/>
        </p:nvSpPr>
        <p:spPr>
          <a:xfrm>
            <a:off x="8150983" y="5551553"/>
            <a:ext cx="2791608" cy="1199994"/>
          </a:xfrm>
          <a:prstGeom prst="ellipse">
            <a:avLst/>
          </a:prstGeom>
          <a:no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80" name="CuadroTexto 179">
            <a:extLst>
              <a:ext uri="{FF2B5EF4-FFF2-40B4-BE49-F238E27FC236}">
                <a16:creationId xmlns:a16="http://schemas.microsoft.com/office/drawing/2014/main" id="{C051886C-0831-4B40-9892-020C4CA2027D}"/>
              </a:ext>
            </a:extLst>
          </p:cNvPr>
          <p:cNvSpPr txBox="1"/>
          <p:nvPr/>
        </p:nvSpPr>
        <p:spPr>
          <a:xfrm>
            <a:off x="9378633" y="5758727"/>
            <a:ext cx="1189715" cy="276999"/>
          </a:xfrm>
          <a:prstGeom prst="rect">
            <a:avLst/>
          </a:prstGeom>
          <a:noFill/>
        </p:spPr>
        <p:txBody>
          <a:bodyPr wrap="square">
            <a:spAutoFit/>
          </a:bodyPr>
          <a:lstStyle/>
          <a:p>
            <a:pPr algn="ctr"/>
            <a:r>
              <a:rPr lang="ro-RO" sz="1200" b="1">
                <a:latin typeface="EC Square Sans Pro" panose="020B0506040000020004" pitchFamily="34" charset="0"/>
                <a:cs typeface="Times New Roman" panose="02020603050405020304" pitchFamily="18" charset="0"/>
              </a:rPr>
              <a:t>GE 3a</a:t>
            </a:r>
          </a:p>
        </p:txBody>
      </p:sp>
      <p:sp>
        <p:nvSpPr>
          <p:cNvPr id="181" name="CuadroTexto 180">
            <a:extLst>
              <a:ext uri="{FF2B5EF4-FFF2-40B4-BE49-F238E27FC236}">
                <a16:creationId xmlns:a16="http://schemas.microsoft.com/office/drawing/2014/main" id="{A74E4077-B3D0-471E-A826-A8FD5F4D2DC6}"/>
              </a:ext>
            </a:extLst>
          </p:cNvPr>
          <p:cNvSpPr txBox="1"/>
          <p:nvPr/>
        </p:nvSpPr>
        <p:spPr>
          <a:xfrm>
            <a:off x="9412217" y="6204771"/>
            <a:ext cx="1189715" cy="276999"/>
          </a:xfrm>
          <a:prstGeom prst="rect">
            <a:avLst/>
          </a:prstGeom>
          <a:noFill/>
        </p:spPr>
        <p:txBody>
          <a:bodyPr wrap="square">
            <a:spAutoFit/>
          </a:bodyPr>
          <a:lstStyle/>
          <a:p>
            <a:pPr algn="ctr"/>
            <a:r>
              <a:rPr lang="ro-RO" sz="1200" b="1">
                <a:latin typeface="EC Square Sans Pro" panose="020B0506040000020004" pitchFamily="34" charset="0"/>
                <a:cs typeface="Times New Roman" panose="02020603050405020304" pitchFamily="18" charset="0"/>
              </a:rPr>
              <a:t>GE 3b</a:t>
            </a:r>
          </a:p>
        </p:txBody>
      </p:sp>
      <p:graphicFrame>
        <p:nvGraphicFramePr>
          <p:cNvPr id="2" name="Table 1">
            <a:extLst>
              <a:ext uri="{FF2B5EF4-FFF2-40B4-BE49-F238E27FC236}">
                <a16:creationId xmlns:a16="http://schemas.microsoft.com/office/drawing/2014/main" id="{353AB258-5278-3E30-0DB6-70DEAB74D431}"/>
              </a:ext>
            </a:extLst>
          </p:cNvPr>
          <p:cNvGraphicFramePr>
            <a:graphicFrameLocks noGrp="1"/>
          </p:cNvGraphicFramePr>
          <p:nvPr>
            <p:extLst>
              <p:ext uri="{D42A27DB-BD31-4B8C-83A1-F6EECF244321}">
                <p14:modId xmlns:p14="http://schemas.microsoft.com/office/powerpoint/2010/main" val="2806486725"/>
              </p:ext>
            </p:extLst>
          </p:nvPr>
        </p:nvGraphicFramePr>
        <p:xfrm>
          <a:off x="2346106" y="3841657"/>
          <a:ext cx="3246120" cy="1188720"/>
        </p:xfrm>
        <a:graphic>
          <a:graphicData uri="http://schemas.openxmlformats.org/drawingml/2006/table">
            <a:tbl>
              <a:tblPr firstRow="1" bandRow="1">
                <a:tableStyleId>{5C22544A-7EE6-4342-B048-85BDC9FD1C3A}</a:tableStyleId>
              </a:tblPr>
              <a:tblGrid>
                <a:gridCol w="649224">
                  <a:extLst>
                    <a:ext uri="{9D8B030D-6E8A-4147-A177-3AD203B41FA5}">
                      <a16:colId xmlns:a16="http://schemas.microsoft.com/office/drawing/2014/main" val="3627518420"/>
                    </a:ext>
                  </a:extLst>
                </a:gridCol>
                <a:gridCol w="649224">
                  <a:extLst>
                    <a:ext uri="{9D8B030D-6E8A-4147-A177-3AD203B41FA5}">
                      <a16:colId xmlns:a16="http://schemas.microsoft.com/office/drawing/2014/main" val="3605136724"/>
                    </a:ext>
                  </a:extLst>
                </a:gridCol>
                <a:gridCol w="649224">
                  <a:extLst>
                    <a:ext uri="{9D8B030D-6E8A-4147-A177-3AD203B41FA5}">
                      <a16:colId xmlns:a16="http://schemas.microsoft.com/office/drawing/2014/main" val="1287659504"/>
                    </a:ext>
                  </a:extLst>
                </a:gridCol>
                <a:gridCol w="649224">
                  <a:extLst>
                    <a:ext uri="{9D8B030D-6E8A-4147-A177-3AD203B41FA5}">
                      <a16:colId xmlns:a16="http://schemas.microsoft.com/office/drawing/2014/main" val="2768515705"/>
                    </a:ext>
                  </a:extLst>
                </a:gridCol>
                <a:gridCol w="649224">
                  <a:extLst>
                    <a:ext uri="{9D8B030D-6E8A-4147-A177-3AD203B41FA5}">
                      <a16:colId xmlns:a16="http://schemas.microsoft.com/office/drawing/2014/main" val="2235794676"/>
                    </a:ext>
                  </a:extLst>
                </a:gridCol>
              </a:tblGrid>
              <a:tr h="0">
                <a:tc>
                  <a:txBody>
                    <a:bodyPr/>
                    <a:lstStyle/>
                    <a:p>
                      <a:pPr algn="ctr"/>
                      <a:r>
                        <a:rPr lang="ro-RO" sz="700" b="0">
                          <a:solidFill>
                            <a:schemeClr val="bg1"/>
                          </a:solidFill>
                          <a:latin typeface="Arial" panose="020B0604020202020204" pitchFamily="34" charset="0"/>
                          <a:cs typeface="Arial" panose="020B0604020202020204" pitchFamily="34" charset="0"/>
                        </a:rPr>
                        <a:t>Specific</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ro-RO" sz="700" b="0">
                          <a:solidFill>
                            <a:schemeClr val="bg1"/>
                          </a:solidFill>
                          <a:latin typeface="Arial" panose="020B0604020202020204" pitchFamily="34" charset="0"/>
                          <a:cs typeface="Arial" panose="020B0604020202020204" pitchFamily="34" charset="0"/>
                        </a:rPr>
                        <a:t>Măsurabil</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ro-RO" sz="700" b="0">
                          <a:solidFill>
                            <a:schemeClr val="bg1"/>
                          </a:solidFill>
                          <a:latin typeface="Arial" panose="020B0604020202020204" pitchFamily="34" charset="0"/>
                          <a:cs typeface="Arial" panose="020B0604020202020204" pitchFamily="34" charset="0"/>
                        </a:rPr>
                        <a:t>Realizabil</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ro-RO" sz="700" b="0">
                          <a:solidFill>
                            <a:schemeClr val="bg1"/>
                          </a:solidFill>
                          <a:latin typeface="Arial" panose="020B0604020202020204" pitchFamily="34" charset="0"/>
                          <a:cs typeface="Arial" panose="020B0604020202020204" pitchFamily="34" charset="0"/>
                        </a:rPr>
                        <a:t>Realist</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ro-RO" sz="700" b="0">
                          <a:solidFill>
                            <a:schemeClr val="bg1"/>
                          </a:solidFill>
                          <a:latin typeface="Arial" panose="020B0604020202020204" pitchFamily="34" charset="0"/>
                          <a:cs typeface="Arial" panose="020B0604020202020204" pitchFamily="34" charset="0"/>
                        </a:rPr>
                        <a:t>În timp util</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5258632"/>
                  </a:ext>
                </a:extLst>
              </a:tr>
              <a:tr h="0">
                <a:tc>
                  <a:txBody>
                    <a:bodyPr/>
                    <a:lstStyle/>
                    <a:p>
                      <a:pPr algn="ctr"/>
                      <a:r>
                        <a:rPr lang="ro-RO" sz="4400" b="1">
                          <a:solidFill>
                            <a:schemeClr val="bg1"/>
                          </a:solidFill>
                          <a:latin typeface="Arial" panose="020B0604020202020204" pitchFamily="34" charset="0"/>
                          <a:cs typeface="Arial" panose="020B0604020202020204" pitchFamily="34" charset="0"/>
                        </a:rPr>
                        <a:t>S</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ro-RO" sz="4400" b="1">
                          <a:solidFill>
                            <a:schemeClr val="bg1"/>
                          </a:solidFill>
                          <a:latin typeface="Arial" panose="020B0604020202020204" pitchFamily="34" charset="0"/>
                          <a:cs typeface="Arial" panose="020B0604020202020204" pitchFamily="34" charset="0"/>
                        </a:rPr>
                        <a:t>M</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ro-RO" sz="4400" b="1">
                          <a:solidFill>
                            <a:schemeClr val="bg1"/>
                          </a:solidFill>
                          <a:latin typeface="Arial" panose="020B0604020202020204" pitchFamily="34" charset="0"/>
                          <a:cs typeface="Arial" panose="020B0604020202020204" pitchFamily="34" charset="0"/>
                        </a:rPr>
                        <a:t>A</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ro-RO" sz="4400" b="1">
                          <a:solidFill>
                            <a:schemeClr val="bg1"/>
                          </a:solidFill>
                          <a:latin typeface="Arial" panose="020B0604020202020204" pitchFamily="34" charset="0"/>
                          <a:cs typeface="Arial" panose="020B0604020202020204" pitchFamily="34" charset="0"/>
                        </a:rPr>
                        <a:t>R</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ro-RO" sz="4400" b="1">
                          <a:solidFill>
                            <a:schemeClr val="bg1"/>
                          </a:solidFill>
                          <a:latin typeface="Arial" panose="020B0604020202020204" pitchFamily="34" charset="0"/>
                          <a:cs typeface="Arial" panose="020B0604020202020204" pitchFamily="34" charset="0"/>
                        </a:rPr>
                        <a:t>T</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13693950"/>
                  </a:ext>
                </a:extLst>
              </a:tr>
              <a:tr h="0">
                <a:tc>
                  <a:txBody>
                    <a:bodyPr/>
                    <a:lstStyle/>
                    <a:p>
                      <a:pPr algn="ctr"/>
                      <a:r>
                        <a:rPr lang="ro-RO" b="0">
                          <a:solidFill>
                            <a:schemeClr val="bg1"/>
                          </a:solidFill>
                          <a:latin typeface="Arial" panose="020B0604020202020204" pitchFamily="34" charset="0"/>
                          <a:cs typeface="Arial" panose="020B0604020202020204" pitchFamily="34" charset="0"/>
                        </a:rPr>
                        <a:t>G</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ro-RO" b="0">
                          <a:solidFill>
                            <a:schemeClr val="bg1"/>
                          </a:solidFill>
                          <a:latin typeface="Arial" panose="020B0604020202020204" pitchFamily="34" charset="0"/>
                          <a:cs typeface="Arial" panose="020B0604020202020204" pitchFamily="34" charset="0"/>
                        </a:rPr>
                        <a:t>O</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ro-RO" b="0">
                          <a:solidFill>
                            <a:schemeClr val="bg1"/>
                          </a:solidFill>
                          <a:latin typeface="Arial" panose="020B0604020202020204" pitchFamily="34" charset="0"/>
                          <a:cs typeface="Arial" panose="020B0604020202020204" pitchFamily="34" charset="0"/>
                        </a:rPr>
                        <a:t>A</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ro-RO" b="0">
                          <a:solidFill>
                            <a:schemeClr val="bg1"/>
                          </a:solidFill>
                          <a:latin typeface="Arial" panose="020B0604020202020204" pitchFamily="34" charset="0"/>
                          <a:cs typeface="Arial" panose="020B0604020202020204" pitchFamily="34" charset="0"/>
                        </a:rPr>
                        <a:t>L</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ro-RO" b="0">
                          <a:solidFill>
                            <a:schemeClr val="bg1"/>
                          </a:solidFill>
                          <a:latin typeface="Arial" panose="020B0604020202020204" pitchFamily="34" charset="0"/>
                          <a:cs typeface="Arial" panose="020B0604020202020204" pitchFamily="34" charset="0"/>
                        </a:rPr>
                        <a:t>S</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40372584"/>
                  </a:ext>
                </a:extLst>
              </a:tr>
            </a:tbl>
          </a:graphicData>
        </a:graphic>
      </p:graphicFrame>
    </p:spTree>
    <p:extLst>
      <p:ext uri="{BB962C8B-B14F-4D97-AF65-F5344CB8AC3E}">
        <p14:creationId xmlns:p14="http://schemas.microsoft.com/office/powerpoint/2010/main" val="3824595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grpId="0" nodeType="clickEffect">
                                  <p:stCondLst>
                                    <p:cond delay="0"/>
                                  </p:stCondLst>
                                  <p:childTnLst>
                                    <p:set>
                                      <p:cBhvr>
                                        <p:cTn id="10" dur="1" fill="hold">
                                          <p:stCondLst>
                                            <p:cond delay="0"/>
                                          </p:stCondLst>
                                        </p:cTn>
                                        <p:tgtEl>
                                          <p:spTgt spid="55"/>
                                        </p:tgtEl>
                                        <p:attrNameLst>
                                          <p:attrName>style.visibility</p:attrName>
                                        </p:attrNameLst>
                                      </p:cBhvr>
                                      <p:to>
                                        <p:strVal val="visible"/>
                                      </p:to>
                                    </p:set>
                                    <p:animEffect transition="in" filter="fade">
                                      <p:cBhvr>
                                        <p:cTn id="11" dur="1000"/>
                                        <p:tgtEl>
                                          <p:spTgt spid="55"/>
                                        </p:tgtEl>
                                      </p:cBhvr>
                                    </p:animEffect>
                                    <p:anim calcmode="lin" valueType="num">
                                      <p:cBhvr>
                                        <p:cTn id="12" dur="1000" fill="hold"/>
                                        <p:tgtEl>
                                          <p:spTgt spid="55"/>
                                        </p:tgtEl>
                                        <p:attrNameLst>
                                          <p:attrName>ppt_x</p:attrName>
                                        </p:attrNameLst>
                                      </p:cBhvr>
                                      <p:tavLst>
                                        <p:tav tm="0">
                                          <p:val>
                                            <p:strVal val="#ppt_x"/>
                                          </p:val>
                                        </p:tav>
                                        <p:tav tm="100000">
                                          <p:val>
                                            <p:strVal val="#ppt_x"/>
                                          </p:val>
                                        </p:tav>
                                      </p:tavLst>
                                    </p:anim>
                                    <p:anim calcmode="lin" valueType="num">
                                      <p:cBhvr>
                                        <p:cTn id="13" dur="1000" fill="hold"/>
                                        <p:tgtEl>
                                          <p:spTgt spid="55"/>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34"/>
                                        </p:tgtEl>
                                        <p:attrNameLst>
                                          <p:attrName>style.visibility</p:attrName>
                                        </p:attrNameLst>
                                      </p:cBhvr>
                                      <p:to>
                                        <p:strVal val="visible"/>
                                      </p:to>
                                    </p:set>
                                    <p:animEffect transition="in" filter="fade">
                                      <p:cBhvr>
                                        <p:cTn id="16" dur="1000"/>
                                        <p:tgtEl>
                                          <p:spTgt spid="34"/>
                                        </p:tgtEl>
                                      </p:cBhvr>
                                    </p:animEffect>
                                    <p:anim calcmode="lin" valueType="num">
                                      <p:cBhvr>
                                        <p:cTn id="17" dur="1000" fill="hold"/>
                                        <p:tgtEl>
                                          <p:spTgt spid="34"/>
                                        </p:tgtEl>
                                        <p:attrNameLst>
                                          <p:attrName>ppt_x</p:attrName>
                                        </p:attrNameLst>
                                      </p:cBhvr>
                                      <p:tavLst>
                                        <p:tav tm="0">
                                          <p:val>
                                            <p:strVal val="#ppt_x"/>
                                          </p:val>
                                        </p:tav>
                                        <p:tav tm="100000">
                                          <p:val>
                                            <p:strVal val="#ppt_x"/>
                                          </p:val>
                                        </p:tav>
                                      </p:tavLst>
                                    </p:anim>
                                    <p:anim calcmode="lin" valueType="num">
                                      <p:cBhvr>
                                        <p:cTn id="18" dur="1000" fill="hold"/>
                                        <p:tgtEl>
                                          <p:spTgt spid="34"/>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1000"/>
                                        <p:tgtEl>
                                          <p:spTgt spid="38"/>
                                        </p:tgtEl>
                                      </p:cBhvr>
                                    </p:animEffect>
                                    <p:anim calcmode="lin" valueType="num">
                                      <p:cBhvr>
                                        <p:cTn id="22" dur="1000" fill="hold"/>
                                        <p:tgtEl>
                                          <p:spTgt spid="38"/>
                                        </p:tgtEl>
                                        <p:attrNameLst>
                                          <p:attrName>ppt_x</p:attrName>
                                        </p:attrNameLst>
                                      </p:cBhvr>
                                      <p:tavLst>
                                        <p:tav tm="0">
                                          <p:val>
                                            <p:strVal val="#ppt_x"/>
                                          </p:val>
                                        </p:tav>
                                        <p:tav tm="100000">
                                          <p:val>
                                            <p:strVal val="#ppt_x"/>
                                          </p:val>
                                        </p:tav>
                                      </p:tavLst>
                                    </p:anim>
                                    <p:anim calcmode="lin" valueType="num">
                                      <p:cBhvr>
                                        <p:cTn id="23" dur="1000" fill="hold"/>
                                        <p:tgtEl>
                                          <p:spTgt spid="3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0"/>
                                        </p:tgtEl>
                                        <p:attrNameLst>
                                          <p:attrName>style.visibility</p:attrName>
                                        </p:attrNameLst>
                                      </p:cBhvr>
                                      <p:to>
                                        <p:strVal val="visible"/>
                                      </p:to>
                                    </p:set>
                                    <p:animEffect transition="in" filter="fade">
                                      <p:cBhvr>
                                        <p:cTn id="26" dur="1000"/>
                                        <p:tgtEl>
                                          <p:spTgt spid="40"/>
                                        </p:tgtEl>
                                      </p:cBhvr>
                                    </p:animEffect>
                                    <p:anim calcmode="lin" valueType="num">
                                      <p:cBhvr>
                                        <p:cTn id="27" dur="1000" fill="hold"/>
                                        <p:tgtEl>
                                          <p:spTgt spid="40"/>
                                        </p:tgtEl>
                                        <p:attrNameLst>
                                          <p:attrName>ppt_x</p:attrName>
                                        </p:attrNameLst>
                                      </p:cBhvr>
                                      <p:tavLst>
                                        <p:tav tm="0">
                                          <p:val>
                                            <p:strVal val="#ppt_x"/>
                                          </p:val>
                                        </p:tav>
                                        <p:tav tm="100000">
                                          <p:val>
                                            <p:strVal val="#ppt_x"/>
                                          </p:val>
                                        </p:tav>
                                      </p:tavLst>
                                    </p:anim>
                                    <p:anim calcmode="lin" valueType="num">
                                      <p:cBhvr>
                                        <p:cTn id="28" dur="1000" fill="hold"/>
                                        <p:tgtEl>
                                          <p:spTgt spid="40"/>
                                        </p:tgtEl>
                                        <p:attrNameLst>
                                          <p:attrName>ppt_y</p:attrName>
                                        </p:attrNameLst>
                                      </p:cBhvr>
                                      <p:tavLst>
                                        <p:tav tm="0">
                                          <p:val>
                                            <p:strVal val="#ppt_y+.1"/>
                                          </p:val>
                                        </p:tav>
                                        <p:tav tm="100000">
                                          <p:val>
                                            <p:strVal val="#ppt_y"/>
                                          </p:val>
                                        </p:tav>
                                      </p:tavLst>
                                    </p:anim>
                                  </p:childTnLst>
                                </p:cTn>
                              </p:par>
                              <p:par>
                                <p:cTn id="29" presetID="42" presetClass="entr" presetSubtype="0" fill="hold" grpId="0" nodeType="withEffect">
                                  <p:stCondLst>
                                    <p:cond delay="0"/>
                                  </p:stCondLst>
                                  <p:childTnLst>
                                    <p:set>
                                      <p:cBhvr>
                                        <p:cTn id="30" dur="1" fill="hold">
                                          <p:stCondLst>
                                            <p:cond delay="0"/>
                                          </p:stCondLst>
                                        </p:cTn>
                                        <p:tgtEl>
                                          <p:spTgt spid="42"/>
                                        </p:tgtEl>
                                        <p:attrNameLst>
                                          <p:attrName>style.visibility</p:attrName>
                                        </p:attrNameLst>
                                      </p:cBhvr>
                                      <p:to>
                                        <p:strVal val="visible"/>
                                      </p:to>
                                    </p:set>
                                    <p:animEffect transition="in" filter="fade">
                                      <p:cBhvr>
                                        <p:cTn id="31" dur="1000"/>
                                        <p:tgtEl>
                                          <p:spTgt spid="42"/>
                                        </p:tgtEl>
                                      </p:cBhvr>
                                    </p:animEffect>
                                    <p:anim calcmode="lin" valueType="num">
                                      <p:cBhvr>
                                        <p:cTn id="32" dur="1000" fill="hold"/>
                                        <p:tgtEl>
                                          <p:spTgt spid="42"/>
                                        </p:tgtEl>
                                        <p:attrNameLst>
                                          <p:attrName>ppt_x</p:attrName>
                                        </p:attrNameLst>
                                      </p:cBhvr>
                                      <p:tavLst>
                                        <p:tav tm="0">
                                          <p:val>
                                            <p:strVal val="#ppt_x"/>
                                          </p:val>
                                        </p:tav>
                                        <p:tav tm="100000">
                                          <p:val>
                                            <p:strVal val="#ppt_x"/>
                                          </p:val>
                                        </p:tav>
                                      </p:tavLst>
                                    </p:anim>
                                    <p:anim calcmode="lin" valueType="num">
                                      <p:cBhvr>
                                        <p:cTn id="33" dur="1000" fill="hold"/>
                                        <p:tgtEl>
                                          <p:spTgt spid="42"/>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fade">
                                      <p:cBhvr>
                                        <p:cTn id="36" dur="1000"/>
                                        <p:tgtEl>
                                          <p:spTgt spid="15"/>
                                        </p:tgtEl>
                                      </p:cBhvr>
                                    </p:animEffect>
                                    <p:anim calcmode="lin" valueType="num">
                                      <p:cBhvr>
                                        <p:cTn id="37" dur="1000" fill="hold"/>
                                        <p:tgtEl>
                                          <p:spTgt spid="15"/>
                                        </p:tgtEl>
                                        <p:attrNameLst>
                                          <p:attrName>ppt_x</p:attrName>
                                        </p:attrNameLst>
                                      </p:cBhvr>
                                      <p:tavLst>
                                        <p:tav tm="0">
                                          <p:val>
                                            <p:strVal val="#ppt_x"/>
                                          </p:val>
                                        </p:tav>
                                        <p:tav tm="100000">
                                          <p:val>
                                            <p:strVal val="#ppt_x"/>
                                          </p:val>
                                        </p:tav>
                                      </p:tavLst>
                                    </p:anim>
                                    <p:anim calcmode="lin" valueType="num">
                                      <p:cBhvr>
                                        <p:cTn id="38"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animEffect transition="in" filter="fade">
                                      <p:cBhvr>
                                        <p:cTn id="43" dur="1000"/>
                                        <p:tgtEl>
                                          <p:spTgt spid="28"/>
                                        </p:tgtEl>
                                      </p:cBhvr>
                                    </p:animEffect>
                                    <p:anim calcmode="lin" valueType="num">
                                      <p:cBhvr>
                                        <p:cTn id="44" dur="1000" fill="hold"/>
                                        <p:tgtEl>
                                          <p:spTgt spid="28"/>
                                        </p:tgtEl>
                                        <p:attrNameLst>
                                          <p:attrName>ppt_x</p:attrName>
                                        </p:attrNameLst>
                                      </p:cBhvr>
                                      <p:tavLst>
                                        <p:tav tm="0">
                                          <p:val>
                                            <p:strVal val="#ppt_x"/>
                                          </p:val>
                                        </p:tav>
                                        <p:tav tm="100000">
                                          <p:val>
                                            <p:strVal val="#ppt_x"/>
                                          </p:val>
                                        </p:tav>
                                      </p:tavLst>
                                    </p:anim>
                                    <p:anim calcmode="lin" valueType="num">
                                      <p:cBhvr>
                                        <p:cTn id="45" dur="1000" fill="hold"/>
                                        <p:tgtEl>
                                          <p:spTgt spid="28"/>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36"/>
                                        </p:tgtEl>
                                        <p:attrNameLst>
                                          <p:attrName>style.visibility</p:attrName>
                                        </p:attrNameLst>
                                      </p:cBhvr>
                                      <p:to>
                                        <p:strVal val="visible"/>
                                      </p:to>
                                    </p:set>
                                    <p:animEffect transition="in" filter="fade">
                                      <p:cBhvr>
                                        <p:cTn id="48" dur="1000"/>
                                        <p:tgtEl>
                                          <p:spTgt spid="36"/>
                                        </p:tgtEl>
                                      </p:cBhvr>
                                    </p:animEffect>
                                    <p:anim calcmode="lin" valueType="num">
                                      <p:cBhvr>
                                        <p:cTn id="49" dur="1000" fill="hold"/>
                                        <p:tgtEl>
                                          <p:spTgt spid="36"/>
                                        </p:tgtEl>
                                        <p:attrNameLst>
                                          <p:attrName>ppt_x</p:attrName>
                                        </p:attrNameLst>
                                      </p:cBhvr>
                                      <p:tavLst>
                                        <p:tav tm="0">
                                          <p:val>
                                            <p:strVal val="#ppt_x"/>
                                          </p:val>
                                        </p:tav>
                                        <p:tav tm="100000">
                                          <p:val>
                                            <p:strVal val="#ppt_x"/>
                                          </p:val>
                                        </p:tav>
                                      </p:tavLst>
                                    </p:anim>
                                    <p:anim calcmode="lin" valueType="num">
                                      <p:cBhvr>
                                        <p:cTn id="50" dur="1000" fill="hold"/>
                                        <p:tgtEl>
                                          <p:spTgt spid="36"/>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fade">
                                      <p:cBhvr>
                                        <p:cTn id="53" dur="1000"/>
                                        <p:tgtEl>
                                          <p:spTgt spid="45"/>
                                        </p:tgtEl>
                                      </p:cBhvr>
                                    </p:animEffect>
                                    <p:anim calcmode="lin" valueType="num">
                                      <p:cBhvr>
                                        <p:cTn id="54" dur="1000" fill="hold"/>
                                        <p:tgtEl>
                                          <p:spTgt spid="45"/>
                                        </p:tgtEl>
                                        <p:attrNameLst>
                                          <p:attrName>ppt_x</p:attrName>
                                        </p:attrNameLst>
                                      </p:cBhvr>
                                      <p:tavLst>
                                        <p:tav tm="0">
                                          <p:val>
                                            <p:strVal val="#ppt_x"/>
                                          </p:val>
                                        </p:tav>
                                        <p:tav tm="100000">
                                          <p:val>
                                            <p:strVal val="#ppt_x"/>
                                          </p:val>
                                        </p:tav>
                                      </p:tavLst>
                                    </p:anim>
                                    <p:anim calcmode="lin" valueType="num">
                                      <p:cBhvr>
                                        <p:cTn id="55" dur="1000" fill="hold"/>
                                        <p:tgtEl>
                                          <p:spTgt spid="45"/>
                                        </p:tgtEl>
                                        <p:attrNameLst>
                                          <p:attrName>ppt_y</p:attrName>
                                        </p:attrNameLst>
                                      </p:cBhvr>
                                      <p:tavLst>
                                        <p:tav tm="0">
                                          <p:val>
                                            <p:strVal val="#ppt_y+.1"/>
                                          </p:val>
                                        </p:tav>
                                        <p:tav tm="100000">
                                          <p:val>
                                            <p:strVal val="#ppt_y"/>
                                          </p:val>
                                        </p:tav>
                                      </p:tavLst>
                                    </p:anim>
                                  </p:childTnLst>
                                </p:cTn>
                              </p:par>
                              <p:par>
                                <p:cTn id="56" presetID="42" presetClass="entr" presetSubtype="0" fill="hold" grpId="0"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fade">
                                      <p:cBhvr>
                                        <p:cTn id="58" dur="1000"/>
                                        <p:tgtEl>
                                          <p:spTgt spid="46"/>
                                        </p:tgtEl>
                                      </p:cBhvr>
                                    </p:animEffect>
                                    <p:anim calcmode="lin" valueType="num">
                                      <p:cBhvr>
                                        <p:cTn id="59" dur="1000" fill="hold"/>
                                        <p:tgtEl>
                                          <p:spTgt spid="46"/>
                                        </p:tgtEl>
                                        <p:attrNameLst>
                                          <p:attrName>ppt_x</p:attrName>
                                        </p:attrNameLst>
                                      </p:cBhvr>
                                      <p:tavLst>
                                        <p:tav tm="0">
                                          <p:val>
                                            <p:strVal val="#ppt_x"/>
                                          </p:val>
                                        </p:tav>
                                        <p:tav tm="100000">
                                          <p:val>
                                            <p:strVal val="#ppt_x"/>
                                          </p:val>
                                        </p:tav>
                                      </p:tavLst>
                                    </p:anim>
                                    <p:anim calcmode="lin" valueType="num">
                                      <p:cBhvr>
                                        <p:cTn id="60" dur="1000" fill="hold"/>
                                        <p:tgtEl>
                                          <p:spTgt spid="46"/>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1000"/>
                                        <p:tgtEl>
                                          <p:spTgt spid="47"/>
                                        </p:tgtEl>
                                      </p:cBhvr>
                                    </p:animEffect>
                                    <p:anim calcmode="lin" valueType="num">
                                      <p:cBhvr>
                                        <p:cTn id="64" dur="1000" fill="hold"/>
                                        <p:tgtEl>
                                          <p:spTgt spid="47"/>
                                        </p:tgtEl>
                                        <p:attrNameLst>
                                          <p:attrName>ppt_x</p:attrName>
                                        </p:attrNameLst>
                                      </p:cBhvr>
                                      <p:tavLst>
                                        <p:tav tm="0">
                                          <p:val>
                                            <p:strVal val="#ppt_x"/>
                                          </p:val>
                                        </p:tav>
                                        <p:tav tm="100000">
                                          <p:val>
                                            <p:strVal val="#ppt_x"/>
                                          </p:val>
                                        </p:tav>
                                      </p:tavLst>
                                    </p:anim>
                                    <p:anim calcmode="lin" valueType="num">
                                      <p:cBhvr>
                                        <p:cTn id="65" dur="1000" fill="hold"/>
                                        <p:tgtEl>
                                          <p:spTgt spid="47"/>
                                        </p:tgtEl>
                                        <p:attrNameLst>
                                          <p:attrName>ppt_y</p:attrName>
                                        </p:attrNameLst>
                                      </p:cBhvr>
                                      <p:tavLst>
                                        <p:tav tm="0">
                                          <p:val>
                                            <p:strVal val="#ppt_y+.1"/>
                                          </p:val>
                                        </p:tav>
                                        <p:tav tm="100000">
                                          <p:val>
                                            <p:strVal val="#ppt_y"/>
                                          </p:val>
                                        </p:tav>
                                      </p:tavLst>
                                    </p:anim>
                                  </p:childTnLst>
                                </p:cTn>
                              </p:par>
                              <p:par>
                                <p:cTn id="66" presetID="42" presetClass="entr" presetSubtype="0" fill="hold" grpId="0" nodeType="withEffect">
                                  <p:stCondLst>
                                    <p:cond delay="0"/>
                                  </p:stCondLst>
                                  <p:childTnLst>
                                    <p:set>
                                      <p:cBhvr>
                                        <p:cTn id="67" dur="1" fill="hold">
                                          <p:stCondLst>
                                            <p:cond delay="0"/>
                                          </p:stCondLst>
                                        </p:cTn>
                                        <p:tgtEl>
                                          <p:spTgt spid="48"/>
                                        </p:tgtEl>
                                        <p:attrNameLst>
                                          <p:attrName>style.visibility</p:attrName>
                                        </p:attrNameLst>
                                      </p:cBhvr>
                                      <p:to>
                                        <p:strVal val="visible"/>
                                      </p:to>
                                    </p:set>
                                    <p:animEffect transition="in" filter="fade">
                                      <p:cBhvr>
                                        <p:cTn id="68" dur="1000"/>
                                        <p:tgtEl>
                                          <p:spTgt spid="48"/>
                                        </p:tgtEl>
                                      </p:cBhvr>
                                    </p:animEffect>
                                    <p:anim calcmode="lin" valueType="num">
                                      <p:cBhvr>
                                        <p:cTn id="69" dur="1000" fill="hold"/>
                                        <p:tgtEl>
                                          <p:spTgt spid="48"/>
                                        </p:tgtEl>
                                        <p:attrNameLst>
                                          <p:attrName>ppt_x</p:attrName>
                                        </p:attrNameLst>
                                      </p:cBhvr>
                                      <p:tavLst>
                                        <p:tav tm="0">
                                          <p:val>
                                            <p:strVal val="#ppt_x"/>
                                          </p:val>
                                        </p:tav>
                                        <p:tav tm="100000">
                                          <p:val>
                                            <p:strVal val="#ppt_x"/>
                                          </p:val>
                                        </p:tav>
                                      </p:tavLst>
                                    </p:anim>
                                    <p:anim calcmode="lin" valueType="num">
                                      <p:cBhvr>
                                        <p:cTn id="70" dur="1000" fill="hold"/>
                                        <p:tgtEl>
                                          <p:spTgt spid="48"/>
                                        </p:tgtEl>
                                        <p:attrNameLst>
                                          <p:attrName>ppt_y</p:attrName>
                                        </p:attrNameLst>
                                      </p:cBhvr>
                                      <p:tavLst>
                                        <p:tav tm="0">
                                          <p:val>
                                            <p:strVal val="#ppt_y+.1"/>
                                          </p:val>
                                        </p:tav>
                                        <p:tav tm="100000">
                                          <p:val>
                                            <p:strVal val="#ppt_y"/>
                                          </p:val>
                                        </p:tav>
                                      </p:tavLst>
                                    </p:anim>
                                  </p:childTnLst>
                                </p:cTn>
                              </p:par>
                              <p:par>
                                <p:cTn id="71" presetID="42" presetClass="entr" presetSubtype="0" fill="hold" grpId="0" nodeType="withEffect">
                                  <p:stCondLst>
                                    <p:cond delay="0"/>
                                  </p:stCondLst>
                                  <p:childTnLst>
                                    <p:set>
                                      <p:cBhvr>
                                        <p:cTn id="72" dur="1" fill="hold">
                                          <p:stCondLst>
                                            <p:cond delay="0"/>
                                          </p:stCondLst>
                                        </p:cTn>
                                        <p:tgtEl>
                                          <p:spTgt spid="32"/>
                                        </p:tgtEl>
                                        <p:attrNameLst>
                                          <p:attrName>style.visibility</p:attrName>
                                        </p:attrNameLst>
                                      </p:cBhvr>
                                      <p:to>
                                        <p:strVal val="visible"/>
                                      </p:to>
                                    </p:set>
                                    <p:animEffect transition="in" filter="fade">
                                      <p:cBhvr>
                                        <p:cTn id="73" dur="1000"/>
                                        <p:tgtEl>
                                          <p:spTgt spid="32"/>
                                        </p:tgtEl>
                                      </p:cBhvr>
                                    </p:animEffect>
                                    <p:anim calcmode="lin" valueType="num">
                                      <p:cBhvr>
                                        <p:cTn id="74" dur="1000" fill="hold"/>
                                        <p:tgtEl>
                                          <p:spTgt spid="32"/>
                                        </p:tgtEl>
                                        <p:attrNameLst>
                                          <p:attrName>ppt_x</p:attrName>
                                        </p:attrNameLst>
                                      </p:cBhvr>
                                      <p:tavLst>
                                        <p:tav tm="0">
                                          <p:val>
                                            <p:strVal val="#ppt_x"/>
                                          </p:val>
                                        </p:tav>
                                        <p:tav tm="100000">
                                          <p:val>
                                            <p:strVal val="#ppt_x"/>
                                          </p:val>
                                        </p:tav>
                                      </p:tavLst>
                                    </p:anim>
                                    <p:anim calcmode="lin" valueType="num">
                                      <p:cBhvr>
                                        <p:cTn id="75" dur="1000" fill="hold"/>
                                        <p:tgtEl>
                                          <p:spTgt spid="32"/>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16"/>
                                        </p:tgtEl>
                                        <p:attrNameLst>
                                          <p:attrName>style.visibility</p:attrName>
                                        </p:attrNameLst>
                                      </p:cBhvr>
                                      <p:to>
                                        <p:strVal val="visible"/>
                                      </p:to>
                                    </p:set>
                                    <p:animEffect transition="in" filter="fade">
                                      <p:cBhvr>
                                        <p:cTn id="78" dur="1000"/>
                                        <p:tgtEl>
                                          <p:spTgt spid="16"/>
                                        </p:tgtEl>
                                      </p:cBhvr>
                                    </p:animEffect>
                                    <p:anim calcmode="lin" valueType="num">
                                      <p:cBhvr>
                                        <p:cTn id="79" dur="1000" fill="hold"/>
                                        <p:tgtEl>
                                          <p:spTgt spid="16"/>
                                        </p:tgtEl>
                                        <p:attrNameLst>
                                          <p:attrName>ppt_x</p:attrName>
                                        </p:attrNameLst>
                                      </p:cBhvr>
                                      <p:tavLst>
                                        <p:tav tm="0">
                                          <p:val>
                                            <p:strVal val="#ppt_x"/>
                                          </p:val>
                                        </p:tav>
                                        <p:tav tm="100000">
                                          <p:val>
                                            <p:strVal val="#ppt_x"/>
                                          </p:val>
                                        </p:tav>
                                      </p:tavLst>
                                    </p:anim>
                                    <p:anim calcmode="lin" valueType="num">
                                      <p:cBhvr>
                                        <p:cTn id="80" dur="1000" fill="hold"/>
                                        <p:tgtEl>
                                          <p:spTgt spid="16"/>
                                        </p:tgtEl>
                                        <p:attrNameLst>
                                          <p:attrName>ppt_y</p:attrName>
                                        </p:attrNameLst>
                                      </p:cBhvr>
                                      <p:tavLst>
                                        <p:tav tm="0">
                                          <p:val>
                                            <p:strVal val="#ppt_y+.1"/>
                                          </p:val>
                                        </p:tav>
                                        <p:tav tm="100000">
                                          <p:val>
                                            <p:strVal val="#ppt_y"/>
                                          </p:val>
                                        </p:tav>
                                      </p:tavLst>
                                    </p:anim>
                                  </p:childTnLst>
                                </p:cTn>
                              </p:par>
                              <p:par>
                                <p:cTn id="81" presetID="42" presetClass="entr" presetSubtype="0" fill="hold" grpId="0" nodeType="withEffect">
                                  <p:stCondLst>
                                    <p:cond delay="0"/>
                                  </p:stCondLst>
                                  <p:childTnLst>
                                    <p:set>
                                      <p:cBhvr>
                                        <p:cTn id="82" dur="1" fill="hold">
                                          <p:stCondLst>
                                            <p:cond delay="0"/>
                                          </p:stCondLst>
                                        </p:cTn>
                                        <p:tgtEl>
                                          <p:spTgt spid="35"/>
                                        </p:tgtEl>
                                        <p:attrNameLst>
                                          <p:attrName>style.visibility</p:attrName>
                                        </p:attrNameLst>
                                      </p:cBhvr>
                                      <p:to>
                                        <p:strVal val="visible"/>
                                      </p:to>
                                    </p:set>
                                    <p:animEffect transition="in" filter="fade">
                                      <p:cBhvr>
                                        <p:cTn id="83" dur="1000"/>
                                        <p:tgtEl>
                                          <p:spTgt spid="35"/>
                                        </p:tgtEl>
                                      </p:cBhvr>
                                    </p:animEffect>
                                    <p:anim calcmode="lin" valueType="num">
                                      <p:cBhvr>
                                        <p:cTn id="84" dur="1000" fill="hold"/>
                                        <p:tgtEl>
                                          <p:spTgt spid="35"/>
                                        </p:tgtEl>
                                        <p:attrNameLst>
                                          <p:attrName>ppt_x</p:attrName>
                                        </p:attrNameLst>
                                      </p:cBhvr>
                                      <p:tavLst>
                                        <p:tav tm="0">
                                          <p:val>
                                            <p:strVal val="#ppt_x"/>
                                          </p:val>
                                        </p:tav>
                                        <p:tav tm="100000">
                                          <p:val>
                                            <p:strVal val="#ppt_x"/>
                                          </p:val>
                                        </p:tav>
                                      </p:tavLst>
                                    </p:anim>
                                    <p:anim calcmode="lin" valueType="num">
                                      <p:cBhvr>
                                        <p:cTn id="85"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29"/>
                                        </p:tgtEl>
                                        <p:attrNameLst>
                                          <p:attrName>style.visibility</p:attrName>
                                        </p:attrNameLst>
                                      </p:cBhvr>
                                      <p:to>
                                        <p:strVal val="visible"/>
                                      </p:to>
                                    </p:set>
                                    <p:animEffect transition="in" filter="fade">
                                      <p:cBhvr>
                                        <p:cTn id="90" dur="1000"/>
                                        <p:tgtEl>
                                          <p:spTgt spid="29"/>
                                        </p:tgtEl>
                                      </p:cBhvr>
                                    </p:animEffect>
                                    <p:anim calcmode="lin" valueType="num">
                                      <p:cBhvr>
                                        <p:cTn id="91" dur="1000" fill="hold"/>
                                        <p:tgtEl>
                                          <p:spTgt spid="29"/>
                                        </p:tgtEl>
                                        <p:attrNameLst>
                                          <p:attrName>ppt_x</p:attrName>
                                        </p:attrNameLst>
                                      </p:cBhvr>
                                      <p:tavLst>
                                        <p:tav tm="0">
                                          <p:val>
                                            <p:strVal val="#ppt_x"/>
                                          </p:val>
                                        </p:tav>
                                        <p:tav tm="100000">
                                          <p:val>
                                            <p:strVal val="#ppt_x"/>
                                          </p:val>
                                        </p:tav>
                                      </p:tavLst>
                                    </p:anim>
                                    <p:anim calcmode="lin" valueType="num">
                                      <p:cBhvr>
                                        <p:cTn id="92" dur="1000" fill="hold"/>
                                        <p:tgtEl>
                                          <p:spTgt spid="29"/>
                                        </p:tgtEl>
                                        <p:attrNameLst>
                                          <p:attrName>ppt_y</p:attrName>
                                        </p:attrNameLst>
                                      </p:cBhvr>
                                      <p:tavLst>
                                        <p:tav tm="0">
                                          <p:val>
                                            <p:strVal val="#ppt_y+.1"/>
                                          </p:val>
                                        </p:tav>
                                        <p:tav tm="100000">
                                          <p:val>
                                            <p:strVal val="#ppt_y"/>
                                          </p:val>
                                        </p:tav>
                                      </p:tavLst>
                                    </p:anim>
                                  </p:childTnLst>
                                </p:cTn>
                              </p:par>
                              <p:par>
                                <p:cTn id="93" presetID="42" presetClass="entr" presetSubtype="0" fill="hold" grpId="0" nodeType="withEffect">
                                  <p:stCondLst>
                                    <p:cond delay="0"/>
                                  </p:stCondLst>
                                  <p:childTnLst>
                                    <p:set>
                                      <p:cBhvr>
                                        <p:cTn id="94" dur="1" fill="hold">
                                          <p:stCondLst>
                                            <p:cond delay="0"/>
                                          </p:stCondLst>
                                        </p:cTn>
                                        <p:tgtEl>
                                          <p:spTgt spid="50"/>
                                        </p:tgtEl>
                                        <p:attrNameLst>
                                          <p:attrName>style.visibility</p:attrName>
                                        </p:attrNameLst>
                                      </p:cBhvr>
                                      <p:to>
                                        <p:strVal val="visible"/>
                                      </p:to>
                                    </p:set>
                                    <p:animEffect transition="in" filter="fade">
                                      <p:cBhvr>
                                        <p:cTn id="95" dur="1000"/>
                                        <p:tgtEl>
                                          <p:spTgt spid="50"/>
                                        </p:tgtEl>
                                      </p:cBhvr>
                                    </p:animEffect>
                                    <p:anim calcmode="lin" valueType="num">
                                      <p:cBhvr>
                                        <p:cTn id="96" dur="1000" fill="hold"/>
                                        <p:tgtEl>
                                          <p:spTgt spid="50"/>
                                        </p:tgtEl>
                                        <p:attrNameLst>
                                          <p:attrName>ppt_x</p:attrName>
                                        </p:attrNameLst>
                                      </p:cBhvr>
                                      <p:tavLst>
                                        <p:tav tm="0">
                                          <p:val>
                                            <p:strVal val="#ppt_x"/>
                                          </p:val>
                                        </p:tav>
                                        <p:tav tm="100000">
                                          <p:val>
                                            <p:strVal val="#ppt_x"/>
                                          </p:val>
                                        </p:tav>
                                      </p:tavLst>
                                    </p:anim>
                                    <p:anim calcmode="lin" valueType="num">
                                      <p:cBhvr>
                                        <p:cTn id="97" dur="1000" fill="hold"/>
                                        <p:tgtEl>
                                          <p:spTgt spid="50"/>
                                        </p:tgtEl>
                                        <p:attrNameLst>
                                          <p:attrName>ppt_y</p:attrName>
                                        </p:attrNameLst>
                                      </p:cBhvr>
                                      <p:tavLst>
                                        <p:tav tm="0">
                                          <p:val>
                                            <p:strVal val="#ppt_y+.1"/>
                                          </p:val>
                                        </p:tav>
                                        <p:tav tm="100000">
                                          <p:val>
                                            <p:strVal val="#ppt_y"/>
                                          </p:val>
                                        </p:tav>
                                      </p:tavLst>
                                    </p:anim>
                                  </p:childTnLst>
                                </p:cTn>
                              </p:par>
                              <p:par>
                                <p:cTn id="98" presetID="42" presetClass="entr" presetSubtype="0" fill="hold" grpId="0" nodeType="withEffect">
                                  <p:stCondLst>
                                    <p:cond delay="0"/>
                                  </p:stCondLst>
                                  <p:childTnLst>
                                    <p:set>
                                      <p:cBhvr>
                                        <p:cTn id="99" dur="1" fill="hold">
                                          <p:stCondLst>
                                            <p:cond delay="0"/>
                                          </p:stCondLst>
                                        </p:cTn>
                                        <p:tgtEl>
                                          <p:spTgt spid="51"/>
                                        </p:tgtEl>
                                        <p:attrNameLst>
                                          <p:attrName>style.visibility</p:attrName>
                                        </p:attrNameLst>
                                      </p:cBhvr>
                                      <p:to>
                                        <p:strVal val="visible"/>
                                      </p:to>
                                    </p:set>
                                    <p:animEffect transition="in" filter="fade">
                                      <p:cBhvr>
                                        <p:cTn id="100" dur="1000"/>
                                        <p:tgtEl>
                                          <p:spTgt spid="51"/>
                                        </p:tgtEl>
                                      </p:cBhvr>
                                    </p:animEffect>
                                    <p:anim calcmode="lin" valueType="num">
                                      <p:cBhvr>
                                        <p:cTn id="101" dur="1000" fill="hold"/>
                                        <p:tgtEl>
                                          <p:spTgt spid="51"/>
                                        </p:tgtEl>
                                        <p:attrNameLst>
                                          <p:attrName>ppt_x</p:attrName>
                                        </p:attrNameLst>
                                      </p:cBhvr>
                                      <p:tavLst>
                                        <p:tav tm="0">
                                          <p:val>
                                            <p:strVal val="#ppt_x"/>
                                          </p:val>
                                        </p:tav>
                                        <p:tav tm="100000">
                                          <p:val>
                                            <p:strVal val="#ppt_x"/>
                                          </p:val>
                                        </p:tav>
                                      </p:tavLst>
                                    </p:anim>
                                    <p:anim calcmode="lin" valueType="num">
                                      <p:cBhvr>
                                        <p:cTn id="102" dur="1000" fill="hold"/>
                                        <p:tgtEl>
                                          <p:spTgt spid="51"/>
                                        </p:tgtEl>
                                        <p:attrNameLst>
                                          <p:attrName>ppt_y</p:attrName>
                                        </p:attrNameLst>
                                      </p:cBhvr>
                                      <p:tavLst>
                                        <p:tav tm="0">
                                          <p:val>
                                            <p:strVal val="#ppt_y+.1"/>
                                          </p:val>
                                        </p:tav>
                                        <p:tav tm="100000">
                                          <p:val>
                                            <p:strVal val="#ppt_y"/>
                                          </p:val>
                                        </p:tav>
                                      </p:tavLst>
                                    </p:anim>
                                  </p:childTnLst>
                                </p:cTn>
                              </p:par>
                              <p:par>
                                <p:cTn id="103" presetID="42" presetClass="entr" presetSubtype="0" fill="hold" grpId="0" nodeType="withEffect">
                                  <p:stCondLst>
                                    <p:cond delay="0"/>
                                  </p:stCondLst>
                                  <p:childTnLst>
                                    <p:set>
                                      <p:cBhvr>
                                        <p:cTn id="104" dur="1" fill="hold">
                                          <p:stCondLst>
                                            <p:cond delay="0"/>
                                          </p:stCondLst>
                                        </p:cTn>
                                        <p:tgtEl>
                                          <p:spTgt spid="52"/>
                                        </p:tgtEl>
                                        <p:attrNameLst>
                                          <p:attrName>style.visibility</p:attrName>
                                        </p:attrNameLst>
                                      </p:cBhvr>
                                      <p:to>
                                        <p:strVal val="visible"/>
                                      </p:to>
                                    </p:set>
                                    <p:animEffect transition="in" filter="fade">
                                      <p:cBhvr>
                                        <p:cTn id="105" dur="1000"/>
                                        <p:tgtEl>
                                          <p:spTgt spid="52"/>
                                        </p:tgtEl>
                                      </p:cBhvr>
                                    </p:animEffect>
                                    <p:anim calcmode="lin" valueType="num">
                                      <p:cBhvr>
                                        <p:cTn id="106" dur="1000" fill="hold"/>
                                        <p:tgtEl>
                                          <p:spTgt spid="52"/>
                                        </p:tgtEl>
                                        <p:attrNameLst>
                                          <p:attrName>ppt_x</p:attrName>
                                        </p:attrNameLst>
                                      </p:cBhvr>
                                      <p:tavLst>
                                        <p:tav tm="0">
                                          <p:val>
                                            <p:strVal val="#ppt_x"/>
                                          </p:val>
                                        </p:tav>
                                        <p:tav tm="100000">
                                          <p:val>
                                            <p:strVal val="#ppt_x"/>
                                          </p:val>
                                        </p:tav>
                                      </p:tavLst>
                                    </p:anim>
                                    <p:anim calcmode="lin" valueType="num">
                                      <p:cBhvr>
                                        <p:cTn id="107" dur="1000" fill="hold"/>
                                        <p:tgtEl>
                                          <p:spTgt spid="52"/>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53"/>
                                        </p:tgtEl>
                                        <p:attrNameLst>
                                          <p:attrName>style.visibility</p:attrName>
                                        </p:attrNameLst>
                                      </p:cBhvr>
                                      <p:to>
                                        <p:strVal val="visible"/>
                                      </p:to>
                                    </p:set>
                                    <p:animEffect transition="in" filter="fade">
                                      <p:cBhvr>
                                        <p:cTn id="110" dur="1000"/>
                                        <p:tgtEl>
                                          <p:spTgt spid="53"/>
                                        </p:tgtEl>
                                      </p:cBhvr>
                                    </p:animEffect>
                                    <p:anim calcmode="lin" valueType="num">
                                      <p:cBhvr>
                                        <p:cTn id="111" dur="1000" fill="hold"/>
                                        <p:tgtEl>
                                          <p:spTgt spid="53"/>
                                        </p:tgtEl>
                                        <p:attrNameLst>
                                          <p:attrName>ppt_x</p:attrName>
                                        </p:attrNameLst>
                                      </p:cBhvr>
                                      <p:tavLst>
                                        <p:tav tm="0">
                                          <p:val>
                                            <p:strVal val="#ppt_x"/>
                                          </p:val>
                                        </p:tav>
                                        <p:tav tm="100000">
                                          <p:val>
                                            <p:strVal val="#ppt_x"/>
                                          </p:val>
                                        </p:tav>
                                      </p:tavLst>
                                    </p:anim>
                                    <p:anim calcmode="lin" valueType="num">
                                      <p:cBhvr>
                                        <p:cTn id="112" dur="1000" fill="hold"/>
                                        <p:tgtEl>
                                          <p:spTgt spid="53"/>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54"/>
                                        </p:tgtEl>
                                        <p:attrNameLst>
                                          <p:attrName>style.visibility</p:attrName>
                                        </p:attrNameLst>
                                      </p:cBhvr>
                                      <p:to>
                                        <p:strVal val="visible"/>
                                      </p:to>
                                    </p:set>
                                    <p:animEffect transition="in" filter="fade">
                                      <p:cBhvr>
                                        <p:cTn id="115" dur="1000"/>
                                        <p:tgtEl>
                                          <p:spTgt spid="54"/>
                                        </p:tgtEl>
                                      </p:cBhvr>
                                    </p:animEffect>
                                    <p:anim calcmode="lin" valueType="num">
                                      <p:cBhvr>
                                        <p:cTn id="116" dur="1000" fill="hold"/>
                                        <p:tgtEl>
                                          <p:spTgt spid="54"/>
                                        </p:tgtEl>
                                        <p:attrNameLst>
                                          <p:attrName>ppt_x</p:attrName>
                                        </p:attrNameLst>
                                      </p:cBhvr>
                                      <p:tavLst>
                                        <p:tav tm="0">
                                          <p:val>
                                            <p:strVal val="#ppt_x"/>
                                          </p:val>
                                        </p:tav>
                                        <p:tav tm="100000">
                                          <p:val>
                                            <p:strVal val="#ppt_x"/>
                                          </p:val>
                                        </p:tav>
                                      </p:tavLst>
                                    </p:anim>
                                    <p:anim calcmode="lin" valueType="num">
                                      <p:cBhvr>
                                        <p:cTn id="117" dur="1000" fill="hold"/>
                                        <p:tgtEl>
                                          <p:spTgt spid="54"/>
                                        </p:tgtEl>
                                        <p:attrNameLst>
                                          <p:attrName>ppt_y</p:attrName>
                                        </p:attrNameLst>
                                      </p:cBhvr>
                                      <p:tavLst>
                                        <p:tav tm="0">
                                          <p:val>
                                            <p:strVal val="#ppt_y+.1"/>
                                          </p:val>
                                        </p:tav>
                                        <p:tav tm="100000">
                                          <p:val>
                                            <p:strVal val="#ppt_y"/>
                                          </p:val>
                                        </p:tav>
                                      </p:tavLst>
                                    </p:anim>
                                  </p:childTnLst>
                                </p:cTn>
                              </p:par>
                              <p:par>
                                <p:cTn id="118" presetID="42" presetClass="entr" presetSubtype="0" fill="hold" grpId="0" nodeType="withEffect">
                                  <p:stCondLst>
                                    <p:cond delay="0"/>
                                  </p:stCondLst>
                                  <p:childTnLst>
                                    <p:set>
                                      <p:cBhvr>
                                        <p:cTn id="119" dur="1" fill="hold">
                                          <p:stCondLst>
                                            <p:cond delay="0"/>
                                          </p:stCondLst>
                                        </p:cTn>
                                        <p:tgtEl>
                                          <p:spTgt spid="33"/>
                                        </p:tgtEl>
                                        <p:attrNameLst>
                                          <p:attrName>style.visibility</p:attrName>
                                        </p:attrNameLst>
                                      </p:cBhvr>
                                      <p:to>
                                        <p:strVal val="visible"/>
                                      </p:to>
                                    </p:set>
                                    <p:animEffect transition="in" filter="fade">
                                      <p:cBhvr>
                                        <p:cTn id="120" dur="1000"/>
                                        <p:tgtEl>
                                          <p:spTgt spid="33"/>
                                        </p:tgtEl>
                                      </p:cBhvr>
                                    </p:animEffect>
                                    <p:anim calcmode="lin" valueType="num">
                                      <p:cBhvr>
                                        <p:cTn id="121" dur="1000" fill="hold"/>
                                        <p:tgtEl>
                                          <p:spTgt spid="33"/>
                                        </p:tgtEl>
                                        <p:attrNameLst>
                                          <p:attrName>ppt_x</p:attrName>
                                        </p:attrNameLst>
                                      </p:cBhvr>
                                      <p:tavLst>
                                        <p:tav tm="0">
                                          <p:val>
                                            <p:strVal val="#ppt_x"/>
                                          </p:val>
                                        </p:tav>
                                        <p:tav tm="100000">
                                          <p:val>
                                            <p:strVal val="#ppt_x"/>
                                          </p:val>
                                        </p:tav>
                                      </p:tavLst>
                                    </p:anim>
                                    <p:anim calcmode="lin" valueType="num">
                                      <p:cBhvr>
                                        <p:cTn id="122" dur="1000" fill="hold"/>
                                        <p:tgtEl>
                                          <p:spTgt spid="33"/>
                                        </p:tgtEl>
                                        <p:attrNameLst>
                                          <p:attrName>ppt_y</p:attrName>
                                        </p:attrNameLst>
                                      </p:cBhvr>
                                      <p:tavLst>
                                        <p:tav tm="0">
                                          <p:val>
                                            <p:strVal val="#ppt_y+.1"/>
                                          </p:val>
                                        </p:tav>
                                        <p:tav tm="100000">
                                          <p:val>
                                            <p:strVal val="#ppt_y"/>
                                          </p:val>
                                        </p:tav>
                                      </p:tavLst>
                                    </p:anim>
                                  </p:childTnLst>
                                </p:cTn>
                              </p:par>
                              <p:par>
                                <p:cTn id="123" presetID="42" presetClass="entr" presetSubtype="0" fill="hold" grpId="0" nodeType="withEffect">
                                  <p:stCondLst>
                                    <p:cond delay="0"/>
                                  </p:stCondLst>
                                  <p:childTnLst>
                                    <p:set>
                                      <p:cBhvr>
                                        <p:cTn id="124" dur="1" fill="hold">
                                          <p:stCondLst>
                                            <p:cond delay="0"/>
                                          </p:stCondLst>
                                        </p:cTn>
                                        <p:tgtEl>
                                          <p:spTgt spid="177"/>
                                        </p:tgtEl>
                                        <p:attrNameLst>
                                          <p:attrName>style.visibility</p:attrName>
                                        </p:attrNameLst>
                                      </p:cBhvr>
                                      <p:to>
                                        <p:strVal val="visible"/>
                                      </p:to>
                                    </p:set>
                                    <p:animEffect transition="in" filter="fade">
                                      <p:cBhvr>
                                        <p:cTn id="125" dur="1000"/>
                                        <p:tgtEl>
                                          <p:spTgt spid="177"/>
                                        </p:tgtEl>
                                      </p:cBhvr>
                                    </p:animEffect>
                                    <p:anim calcmode="lin" valueType="num">
                                      <p:cBhvr>
                                        <p:cTn id="126" dur="1000" fill="hold"/>
                                        <p:tgtEl>
                                          <p:spTgt spid="177"/>
                                        </p:tgtEl>
                                        <p:attrNameLst>
                                          <p:attrName>ppt_x</p:attrName>
                                        </p:attrNameLst>
                                      </p:cBhvr>
                                      <p:tavLst>
                                        <p:tav tm="0">
                                          <p:val>
                                            <p:strVal val="#ppt_x"/>
                                          </p:val>
                                        </p:tav>
                                        <p:tav tm="100000">
                                          <p:val>
                                            <p:strVal val="#ppt_x"/>
                                          </p:val>
                                        </p:tav>
                                      </p:tavLst>
                                    </p:anim>
                                    <p:anim calcmode="lin" valueType="num">
                                      <p:cBhvr>
                                        <p:cTn id="127" dur="1000" fill="hold"/>
                                        <p:tgtEl>
                                          <p:spTgt spid="177"/>
                                        </p:tgtEl>
                                        <p:attrNameLst>
                                          <p:attrName>ppt_y</p:attrName>
                                        </p:attrNameLst>
                                      </p:cBhvr>
                                      <p:tavLst>
                                        <p:tav tm="0">
                                          <p:val>
                                            <p:strVal val="#ppt_y+.1"/>
                                          </p:val>
                                        </p:tav>
                                        <p:tav tm="100000">
                                          <p:val>
                                            <p:strVal val="#ppt_y"/>
                                          </p:val>
                                        </p:tav>
                                      </p:tavLst>
                                    </p:anim>
                                  </p:childTnLst>
                                </p:cTn>
                              </p:par>
                              <p:par>
                                <p:cTn id="128" presetID="42" presetClass="entr" presetSubtype="0" fill="hold" grpId="0" nodeType="withEffect">
                                  <p:stCondLst>
                                    <p:cond delay="0"/>
                                  </p:stCondLst>
                                  <p:childTnLst>
                                    <p:set>
                                      <p:cBhvr>
                                        <p:cTn id="129" dur="1" fill="hold">
                                          <p:stCondLst>
                                            <p:cond delay="0"/>
                                          </p:stCondLst>
                                        </p:cTn>
                                        <p:tgtEl>
                                          <p:spTgt spid="178"/>
                                        </p:tgtEl>
                                        <p:attrNameLst>
                                          <p:attrName>style.visibility</p:attrName>
                                        </p:attrNameLst>
                                      </p:cBhvr>
                                      <p:to>
                                        <p:strVal val="visible"/>
                                      </p:to>
                                    </p:set>
                                    <p:animEffect transition="in" filter="fade">
                                      <p:cBhvr>
                                        <p:cTn id="130" dur="1000"/>
                                        <p:tgtEl>
                                          <p:spTgt spid="178"/>
                                        </p:tgtEl>
                                      </p:cBhvr>
                                    </p:animEffect>
                                    <p:anim calcmode="lin" valueType="num">
                                      <p:cBhvr>
                                        <p:cTn id="131" dur="1000" fill="hold"/>
                                        <p:tgtEl>
                                          <p:spTgt spid="178"/>
                                        </p:tgtEl>
                                        <p:attrNameLst>
                                          <p:attrName>ppt_x</p:attrName>
                                        </p:attrNameLst>
                                      </p:cBhvr>
                                      <p:tavLst>
                                        <p:tav tm="0">
                                          <p:val>
                                            <p:strVal val="#ppt_x"/>
                                          </p:val>
                                        </p:tav>
                                        <p:tav tm="100000">
                                          <p:val>
                                            <p:strVal val="#ppt_x"/>
                                          </p:val>
                                        </p:tav>
                                      </p:tavLst>
                                    </p:anim>
                                    <p:anim calcmode="lin" valueType="num">
                                      <p:cBhvr>
                                        <p:cTn id="132" dur="1000" fill="hold"/>
                                        <p:tgtEl>
                                          <p:spTgt spid="178"/>
                                        </p:tgtEl>
                                        <p:attrNameLst>
                                          <p:attrName>ppt_y</p:attrName>
                                        </p:attrNameLst>
                                      </p:cBhvr>
                                      <p:tavLst>
                                        <p:tav tm="0">
                                          <p:val>
                                            <p:strVal val="#ppt_y+.1"/>
                                          </p:val>
                                        </p:tav>
                                        <p:tav tm="100000">
                                          <p:val>
                                            <p:strVal val="#ppt_y"/>
                                          </p:val>
                                        </p:tav>
                                      </p:tavLst>
                                    </p:anim>
                                  </p:childTnLst>
                                </p:cTn>
                              </p:par>
                              <p:par>
                                <p:cTn id="133" presetID="42" presetClass="entr" presetSubtype="0" fill="hold" grpId="0" nodeType="withEffect">
                                  <p:stCondLst>
                                    <p:cond delay="0"/>
                                  </p:stCondLst>
                                  <p:childTnLst>
                                    <p:set>
                                      <p:cBhvr>
                                        <p:cTn id="134" dur="1" fill="hold">
                                          <p:stCondLst>
                                            <p:cond delay="0"/>
                                          </p:stCondLst>
                                        </p:cTn>
                                        <p:tgtEl>
                                          <p:spTgt spid="179"/>
                                        </p:tgtEl>
                                        <p:attrNameLst>
                                          <p:attrName>style.visibility</p:attrName>
                                        </p:attrNameLst>
                                      </p:cBhvr>
                                      <p:to>
                                        <p:strVal val="visible"/>
                                      </p:to>
                                    </p:set>
                                    <p:animEffect transition="in" filter="fade">
                                      <p:cBhvr>
                                        <p:cTn id="135" dur="1000"/>
                                        <p:tgtEl>
                                          <p:spTgt spid="179"/>
                                        </p:tgtEl>
                                      </p:cBhvr>
                                    </p:animEffect>
                                    <p:anim calcmode="lin" valueType="num">
                                      <p:cBhvr>
                                        <p:cTn id="136" dur="1000" fill="hold"/>
                                        <p:tgtEl>
                                          <p:spTgt spid="179"/>
                                        </p:tgtEl>
                                        <p:attrNameLst>
                                          <p:attrName>ppt_x</p:attrName>
                                        </p:attrNameLst>
                                      </p:cBhvr>
                                      <p:tavLst>
                                        <p:tav tm="0">
                                          <p:val>
                                            <p:strVal val="#ppt_x"/>
                                          </p:val>
                                        </p:tav>
                                        <p:tav tm="100000">
                                          <p:val>
                                            <p:strVal val="#ppt_x"/>
                                          </p:val>
                                        </p:tav>
                                      </p:tavLst>
                                    </p:anim>
                                    <p:anim calcmode="lin" valueType="num">
                                      <p:cBhvr>
                                        <p:cTn id="137" dur="1000" fill="hold"/>
                                        <p:tgtEl>
                                          <p:spTgt spid="179"/>
                                        </p:tgtEl>
                                        <p:attrNameLst>
                                          <p:attrName>ppt_y</p:attrName>
                                        </p:attrNameLst>
                                      </p:cBhvr>
                                      <p:tavLst>
                                        <p:tav tm="0">
                                          <p:val>
                                            <p:strVal val="#ppt_y+.1"/>
                                          </p:val>
                                        </p:tav>
                                        <p:tav tm="100000">
                                          <p:val>
                                            <p:strVal val="#ppt_y"/>
                                          </p:val>
                                        </p:tav>
                                      </p:tavLst>
                                    </p:anim>
                                  </p:childTnLst>
                                </p:cTn>
                              </p:par>
                              <p:par>
                                <p:cTn id="138" presetID="42" presetClass="entr" presetSubtype="0" fill="hold" grpId="0" nodeType="withEffect">
                                  <p:stCondLst>
                                    <p:cond delay="0"/>
                                  </p:stCondLst>
                                  <p:childTnLst>
                                    <p:set>
                                      <p:cBhvr>
                                        <p:cTn id="139" dur="1" fill="hold">
                                          <p:stCondLst>
                                            <p:cond delay="0"/>
                                          </p:stCondLst>
                                        </p:cTn>
                                        <p:tgtEl>
                                          <p:spTgt spid="180"/>
                                        </p:tgtEl>
                                        <p:attrNameLst>
                                          <p:attrName>style.visibility</p:attrName>
                                        </p:attrNameLst>
                                      </p:cBhvr>
                                      <p:to>
                                        <p:strVal val="visible"/>
                                      </p:to>
                                    </p:set>
                                    <p:animEffect transition="in" filter="fade">
                                      <p:cBhvr>
                                        <p:cTn id="140" dur="1000"/>
                                        <p:tgtEl>
                                          <p:spTgt spid="180"/>
                                        </p:tgtEl>
                                      </p:cBhvr>
                                    </p:animEffect>
                                    <p:anim calcmode="lin" valueType="num">
                                      <p:cBhvr>
                                        <p:cTn id="141" dur="1000" fill="hold"/>
                                        <p:tgtEl>
                                          <p:spTgt spid="180"/>
                                        </p:tgtEl>
                                        <p:attrNameLst>
                                          <p:attrName>ppt_x</p:attrName>
                                        </p:attrNameLst>
                                      </p:cBhvr>
                                      <p:tavLst>
                                        <p:tav tm="0">
                                          <p:val>
                                            <p:strVal val="#ppt_x"/>
                                          </p:val>
                                        </p:tav>
                                        <p:tav tm="100000">
                                          <p:val>
                                            <p:strVal val="#ppt_x"/>
                                          </p:val>
                                        </p:tav>
                                      </p:tavLst>
                                    </p:anim>
                                    <p:anim calcmode="lin" valueType="num">
                                      <p:cBhvr>
                                        <p:cTn id="142" dur="1000" fill="hold"/>
                                        <p:tgtEl>
                                          <p:spTgt spid="180"/>
                                        </p:tgtEl>
                                        <p:attrNameLst>
                                          <p:attrName>ppt_y</p:attrName>
                                        </p:attrNameLst>
                                      </p:cBhvr>
                                      <p:tavLst>
                                        <p:tav tm="0">
                                          <p:val>
                                            <p:strVal val="#ppt_y+.1"/>
                                          </p:val>
                                        </p:tav>
                                        <p:tav tm="100000">
                                          <p:val>
                                            <p:strVal val="#ppt_y"/>
                                          </p:val>
                                        </p:tav>
                                      </p:tavLst>
                                    </p:anim>
                                  </p:childTnLst>
                                </p:cTn>
                              </p:par>
                              <p:par>
                                <p:cTn id="143" presetID="42" presetClass="entr" presetSubtype="0" fill="hold" grpId="0" nodeType="withEffect">
                                  <p:stCondLst>
                                    <p:cond delay="0"/>
                                  </p:stCondLst>
                                  <p:childTnLst>
                                    <p:set>
                                      <p:cBhvr>
                                        <p:cTn id="144" dur="1" fill="hold">
                                          <p:stCondLst>
                                            <p:cond delay="0"/>
                                          </p:stCondLst>
                                        </p:cTn>
                                        <p:tgtEl>
                                          <p:spTgt spid="181"/>
                                        </p:tgtEl>
                                        <p:attrNameLst>
                                          <p:attrName>style.visibility</p:attrName>
                                        </p:attrNameLst>
                                      </p:cBhvr>
                                      <p:to>
                                        <p:strVal val="visible"/>
                                      </p:to>
                                    </p:set>
                                    <p:animEffect transition="in" filter="fade">
                                      <p:cBhvr>
                                        <p:cTn id="145" dur="1000"/>
                                        <p:tgtEl>
                                          <p:spTgt spid="181"/>
                                        </p:tgtEl>
                                      </p:cBhvr>
                                    </p:animEffect>
                                    <p:anim calcmode="lin" valueType="num">
                                      <p:cBhvr>
                                        <p:cTn id="146" dur="1000" fill="hold"/>
                                        <p:tgtEl>
                                          <p:spTgt spid="181"/>
                                        </p:tgtEl>
                                        <p:attrNameLst>
                                          <p:attrName>ppt_x</p:attrName>
                                        </p:attrNameLst>
                                      </p:cBhvr>
                                      <p:tavLst>
                                        <p:tav tm="0">
                                          <p:val>
                                            <p:strVal val="#ppt_x"/>
                                          </p:val>
                                        </p:tav>
                                        <p:tav tm="100000">
                                          <p:val>
                                            <p:strVal val="#ppt_x"/>
                                          </p:val>
                                        </p:tav>
                                      </p:tavLst>
                                    </p:anim>
                                    <p:anim calcmode="lin" valueType="num">
                                      <p:cBhvr>
                                        <p:cTn id="147" dur="1000" fill="hold"/>
                                        <p:tgtEl>
                                          <p:spTgt spid="18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8" grpId="0" animBg="1"/>
      <p:bldP spid="55" grpId="0" animBg="1"/>
      <p:bldP spid="8" grpId="0"/>
      <p:bldP spid="34" grpId="0"/>
      <p:bldP spid="36" grpId="0" animBg="1"/>
      <p:bldP spid="38" grpId="0" animBg="1"/>
      <p:bldP spid="40" grpId="0" animBg="1"/>
      <p:bldP spid="42" grpId="0"/>
      <p:bldP spid="45" grpId="0"/>
      <p:bldP spid="46" grpId="0" animBg="1"/>
      <p:bldP spid="47" grpId="0"/>
      <p:bldP spid="48" grpId="0"/>
      <p:bldP spid="50" grpId="0"/>
      <p:bldP spid="51" grpId="0" animBg="1"/>
      <p:bldP spid="52" grpId="0" animBg="1"/>
      <p:bldP spid="53" grpId="0"/>
      <p:bldP spid="54" grpId="0"/>
      <p:bldP spid="32" grpId="0"/>
      <p:bldP spid="33" grpId="0"/>
      <p:bldP spid="35" grpId="0"/>
      <p:bldP spid="177" grpId="0" animBg="1"/>
      <p:bldP spid="178" grpId="0" animBg="1"/>
      <p:bldP spid="179" grpId="0" animBg="1"/>
      <p:bldP spid="180" grpId="0"/>
      <p:bldP spid="181"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4" name="Group 23">
            <a:extLst>
              <a:ext uri="{FF2B5EF4-FFF2-40B4-BE49-F238E27FC236}">
                <a16:creationId xmlns:a16="http://schemas.microsoft.com/office/drawing/2014/main" id="{3C37ADE9-D50C-C11F-A721-1AEDA9518CD4}"/>
              </a:ext>
            </a:extLst>
          </p:cNvPr>
          <p:cNvGrpSpPr/>
          <p:nvPr/>
        </p:nvGrpSpPr>
        <p:grpSpPr>
          <a:xfrm>
            <a:off x="5825786" y="977924"/>
            <a:ext cx="6366214" cy="3678679"/>
            <a:chOff x="5825786" y="977924"/>
            <a:chExt cx="6366214" cy="3678679"/>
          </a:xfrm>
        </p:grpSpPr>
        <p:grpSp>
          <p:nvGrpSpPr>
            <p:cNvPr id="22" name="Group 21">
              <a:extLst>
                <a:ext uri="{FF2B5EF4-FFF2-40B4-BE49-F238E27FC236}">
                  <a16:creationId xmlns:a16="http://schemas.microsoft.com/office/drawing/2014/main" id="{58E120E3-0607-192F-AA7E-1BDAA89713CC}"/>
                </a:ext>
              </a:extLst>
            </p:cNvPr>
            <p:cNvGrpSpPr/>
            <p:nvPr/>
          </p:nvGrpSpPr>
          <p:grpSpPr>
            <a:xfrm>
              <a:off x="5825786" y="977924"/>
              <a:ext cx="6366214" cy="3678679"/>
              <a:chOff x="5825786" y="977924"/>
              <a:chExt cx="6366214" cy="3678679"/>
            </a:xfrm>
          </p:grpSpPr>
          <p:grpSp>
            <p:nvGrpSpPr>
              <p:cNvPr id="20" name="Group 19">
                <a:extLst>
                  <a:ext uri="{FF2B5EF4-FFF2-40B4-BE49-F238E27FC236}">
                    <a16:creationId xmlns:a16="http://schemas.microsoft.com/office/drawing/2014/main" id="{26EF5256-B141-8F4A-584C-FC11178281EC}"/>
                  </a:ext>
                </a:extLst>
              </p:cNvPr>
              <p:cNvGrpSpPr/>
              <p:nvPr/>
            </p:nvGrpSpPr>
            <p:grpSpPr>
              <a:xfrm>
                <a:off x="5825786" y="977924"/>
                <a:ext cx="6366214" cy="3678679"/>
                <a:chOff x="5825786" y="977924"/>
                <a:chExt cx="6366214" cy="3678679"/>
              </a:xfrm>
            </p:grpSpPr>
            <p:grpSp>
              <p:nvGrpSpPr>
                <p:cNvPr id="18" name="Group 17">
                  <a:extLst>
                    <a:ext uri="{FF2B5EF4-FFF2-40B4-BE49-F238E27FC236}">
                      <a16:creationId xmlns:a16="http://schemas.microsoft.com/office/drawing/2014/main" id="{32F23E43-A4B7-BFF5-E30F-BF8262BDBA83}"/>
                    </a:ext>
                  </a:extLst>
                </p:cNvPr>
                <p:cNvGrpSpPr/>
                <p:nvPr/>
              </p:nvGrpSpPr>
              <p:grpSpPr>
                <a:xfrm>
                  <a:off x="5825786" y="977924"/>
                  <a:ext cx="6366214" cy="3678679"/>
                  <a:chOff x="5825786" y="977924"/>
                  <a:chExt cx="6366214" cy="3678679"/>
                </a:xfrm>
              </p:grpSpPr>
              <p:grpSp>
                <p:nvGrpSpPr>
                  <p:cNvPr id="16" name="Group 15">
                    <a:extLst>
                      <a:ext uri="{FF2B5EF4-FFF2-40B4-BE49-F238E27FC236}">
                        <a16:creationId xmlns:a16="http://schemas.microsoft.com/office/drawing/2014/main" id="{DAFDC9E4-EAC4-AC9B-E379-DEA505FF8265}"/>
                      </a:ext>
                    </a:extLst>
                  </p:cNvPr>
                  <p:cNvGrpSpPr/>
                  <p:nvPr/>
                </p:nvGrpSpPr>
                <p:grpSpPr>
                  <a:xfrm>
                    <a:off x="5825786" y="977924"/>
                    <a:ext cx="6366214" cy="3678679"/>
                    <a:chOff x="5825786" y="977924"/>
                    <a:chExt cx="6366214" cy="3678679"/>
                  </a:xfrm>
                </p:grpSpPr>
                <p:pic>
                  <p:nvPicPr>
                    <p:cNvPr id="107" name="Picture 2" descr="A blue and green rectangles&#10;&#10;Description automatically generated">
                      <a:extLst>
                        <a:ext uri="{FF2B5EF4-FFF2-40B4-BE49-F238E27FC236}">
                          <a16:creationId xmlns:a16="http://schemas.microsoft.com/office/drawing/2014/main" id="{51A04337-FE51-479F-9496-866F14B17170}"/>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825787" y="977924"/>
                      <a:ext cx="6366213" cy="3678679"/>
                    </a:xfrm>
                    <a:prstGeom prst="rect">
                      <a:avLst/>
                    </a:prstGeom>
                    <a:noFill/>
                    <a:ln cap="flat">
                      <a:noFill/>
                    </a:ln>
                  </p:spPr>
                </p:pic>
                <p:sp>
                  <p:nvSpPr>
                    <p:cNvPr id="15" name="TextBox 14">
                      <a:extLst>
                        <a:ext uri="{FF2B5EF4-FFF2-40B4-BE49-F238E27FC236}">
                          <a16:creationId xmlns:a16="http://schemas.microsoft.com/office/drawing/2014/main" id="{1E3209FD-0A5E-B18D-098F-1E6B3431481B}"/>
                        </a:ext>
                      </a:extLst>
                    </p:cNvPr>
                    <p:cNvSpPr txBox="1"/>
                    <p:nvPr/>
                  </p:nvSpPr>
                  <p:spPr>
                    <a:xfrm>
                      <a:off x="5825786" y="3678322"/>
                      <a:ext cx="1279864" cy="369332"/>
                    </a:xfrm>
                    <a:prstGeom prst="rect">
                      <a:avLst/>
                    </a:prstGeom>
                    <a:noFill/>
                  </p:spPr>
                  <p:txBody>
                    <a:bodyPr wrap="square" lIns="0" tIns="0" rIns="0" bIns="0" rtlCol="0">
                      <a:spAutoFit/>
                    </a:bodyPr>
                    <a:lstStyle/>
                    <a:p>
                      <a:pPr algn="ctr"/>
                      <a:r>
                        <a:rPr lang="ro-RO" sz="1200">
                          <a:solidFill>
                            <a:srgbClr val="0B82AD"/>
                          </a:solidFill>
                          <a:latin typeface="Arial" panose="020B0604020202020204" pitchFamily="34" charset="0"/>
                          <a:cs typeface="Arial" panose="020B0604020202020204" pitchFamily="34" charset="0"/>
                        </a:rPr>
                        <a:t>Ce vreți să faceți?</a:t>
                      </a:r>
                    </a:p>
                  </p:txBody>
                </p:sp>
              </p:grpSp>
              <p:sp>
                <p:nvSpPr>
                  <p:cNvPr id="17" name="TextBox 16">
                    <a:extLst>
                      <a:ext uri="{FF2B5EF4-FFF2-40B4-BE49-F238E27FC236}">
                        <a16:creationId xmlns:a16="http://schemas.microsoft.com/office/drawing/2014/main" id="{21C98231-CA98-AE1C-79E2-3505BF1BAE5F}"/>
                      </a:ext>
                    </a:extLst>
                  </p:cNvPr>
                  <p:cNvSpPr txBox="1"/>
                  <p:nvPr/>
                </p:nvSpPr>
                <p:spPr>
                  <a:xfrm>
                    <a:off x="7154775" y="3683460"/>
                    <a:ext cx="1152525" cy="738664"/>
                  </a:xfrm>
                  <a:prstGeom prst="rect">
                    <a:avLst/>
                  </a:prstGeom>
                  <a:noFill/>
                </p:spPr>
                <p:txBody>
                  <a:bodyPr wrap="square" lIns="0" tIns="0" rIns="0" bIns="0" rtlCol="0">
                    <a:spAutoFit/>
                  </a:bodyPr>
                  <a:lstStyle/>
                  <a:p>
                    <a:pPr algn="ctr"/>
                    <a:r>
                      <a:rPr lang="ro-RO" sz="1200">
                        <a:solidFill>
                          <a:srgbClr val="02B0AE"/>
                        </a:solidFill>
                        <a:latin typeface="Arial" panose="020B0604020202020204" pitchFamily="34" charset="0"/>
                        <a:cs typeface="Arial" panose="020B0604020202020204" pitchFamily="34" charset="0"/>
                      </a:rPr>
                      <a:t>Cum veți ști când ați ajuns la soluție?</a:t>
                    </a:r>
                  </a:p>
                </p:txBody>
              </p:sp>
            </p:grpSp>
            <p:sp>
              <p:nvSpPr>
                <p:cNvPr id="19" name="TextBox 18">
                  <a:extLst>
                    <a:ext uri="{FF2B5EF4-FFF2-40B4-BE49-F238E27FC236}">
                      <a16:creationId xmlns:a16="http://schemas.microsoft.com/office/drawing/2014/main" id="{3E54D9D1-2E22-EAFF-68AB-DD57CB058F02}"/>
                    </a:ext>
                  </a:extLst>
                </p:cNvPr>
                <p:cNvSpPr txBox="1"/>
                <p:nvPr/>
              </p:nvSpPr>
              <p:spPr>
                <a:xfrm>
                  <a:off x="8432630" y="3678322"/>
                  <a:ext cx="1152525" cy="553998"/>
                </a:xfrm>
                <a:prstGeom prst="rect">
                  <a:avLst/>
                </a:prstGeom>
                <a:noFill/>
              </p:spPr>
              <p:txBody>
                <a:bodyPr wrap="square" lIns="0" tIns="0" rIns="0" bIns="0" rtlCol="0">
                  <a:spAutoFit/>
                </a:bodyPr>
                <a:lstStyle/>
                <a:p>
                  <a:pPr algn="ctr"/>
                  <a:r>
                    <a:rPr lang="ro-RO" sz="1200">
                      <a:solidFill>
                        <a:srgbClr val="01A97B"/>
                      </a:solidFill>
                      <a:latin typeface="Arial" panose="020B0604020202020204" pitchFamily="34" charset="0"/>
                      <a:cs typeface="Arial" panose="020B0604020202020204" pitchFamily="34" charset="0"/>
                    </a:rPr>
                    <a:t>Este în puterea dvs. să o realizați?</a:t>
                  </a:r>
                </a:p>
              </p:txBody>
            </p:sp>
          </p:grpSp>
          <p:sp>
            <p:nvSpPr>
              <p:cNvPr id="21" name="TextBox 20">
                <a:extLst>
                  <a:ext uri="{FF2B5EF4-FFF2-40B4-BE49-F238E27FC236}">
                    <a16:creationId xmlns:a16="http://schemas.microsoft.com/office/drawing/2014/main" id="{1847B138-B1A2-26A5-1FE9-BE059D80FEE6}"/>
                  </a:ext>
                </a:extLst>
              </p:cNvPr>
              <p:cNvSpPr txBox="1"/>
              <p:nvPr/>
            </p:nvSpPr>
            <p:spPr>
              <a:xfrm>
                <a:off x="9648369" y="3678322"/>
                <a:ext cx="1152525" cy="553998"/>
              </a:xfrm>
              <a:prstGeom prst="rect">
                <a:avLst/>
              </a:prstGeom>
              <a:noFill/>
            </p:spPr>
            <p:txBody>
              <a:bodyPr wrap="square" lIns="0" tIns="0" rIns="0" bIns="0" rtlCol="0">
                <a:spAutoFit/>
              </a:bodyPr>
              <a:lstStyle/>
              <a:p>
                <a:pPr algn="ctr"/>
                <a:r>
                  <a:rPr lang="ro-RO" sz="1200">
                    <a:solidFill>
                      <a:srgbClr val="55BD12"/>
                    </a:solidFill>
                    <a:latin typeface="Arial" panose="020B0604020202020204" pitchFamily="34" charset="0"/>
                    <a:cs typeface="Arial" panose="020B0604020202020204" pitchFamily="34" charset="0"/>
                  </a:rPr>
                  <a:t>O puteți realiza în mod realist?</a:t>
                </a:r>
              </a:p>
            </p:txBody>
          </p:sp>
        </p:grpSp>
        <p:sp>
          <p:nvSpPr>
            <p:cNvPr id="23" name="TextBox 22">
              <a:extLst>
                <a:ext uri="{FF2B5EF4-FFF2-40B4-BE49-F238E27FC236}">
                  <a16:creationId xmlns:a16="http://schemas.microsoft.com/office/drawing/2014/main" id="{1C2634B8-C50D-97A1-0E88-7C1C49443536}"/>
                </a:ext>
              </a:extLst>
            </p:cNvPr>
            <p:cNvSpPr txBox="1"/>
            <p:nvPr/>
          </p:nvSpPr>
          <p:spPr>
            <a:xfrm>
              <a:off x="10939826" y="3679220"/>
              <a:ext cx="1152525" cy="553998"/>
            </a:xfrm>
            <a:prstGeom prst="rect">
              <a:avLst/>
            </a:prstGeom>
            <a:noFill/>
          </p:spPr>
          <p:txBody>
            <a:bodyPr wrap="square" lIns="0" tIns="0" rIns="0" bIns="0" rtlCol="0">
              <a:spAutoFit/>
            </a:bodyPr>
            <a:lstStyle/>
            <a:p>
              <a:pPr algn="ctr"/>
              <a:r>
                <a:rPr lang="ro-RO" sz="1200">
                  <a:solidFill>
                    <a:srgbClr val="B6C625"/>
                  </a:solidFill>
                  <a:latin typeface="Arial" panose="020B0604020202020204" pitchFamily="34" charset="0"/>
                  <a:cs typeface="Arial" panose="020B0604020202020204" pitchFamily="34" charset="0"/>
                </a:rPr>
                <a:t>Când vreți mai exact să o realizați?</a:t>
              </a:r>
            </a:p>
          </p:txBody>
        </p:sp>
      </p:grpSp>
      <p:sp>
        <p:nvSpPr>
          <p:cNvPr id="105" name="Marcador de texto 1">
            <a:extLst>
              <a:ext uri="{FF2B5EF4-FFF2-40B4-BE49-F238E27FC236}">
                <a16:creationId xmlns:a16="http://schemas.microsoft.com/office/drawing/2014/main" id="{767F662A-3096-4DC1-9F4F-04F96759A1DE}"/>
              </a:ext>
            </a:extLst>
          </p:cNvPr>
          <p:cNvSpPr>
            <a:spLocks noGrp="1"/>
          </p:cNvSpPr>
          <p:nvPr>
            <p:ph type="body" sz="quarter" idx="10"/>
          </p:nvPr>
        </p:nvSpPr>
        <p:spPr>
          <a:xfrm>
            <a:off x="762001" y="310575"/>
            <a:ext cx="9462631" cy="475849"/>
          </a:xfrm>
        </p:spPr>
        <p:txBody>
          <a:bodyPr/>
          <a:lstStyle/>
          <a:p>
            <a:r>
              <a:rPr lang="ro-RO">
                <a:latin typeface="EC Square Sans Pro" panose="020B0506040000020004" pitchFamily="34" charset="0"/>
              </a:rPr>
              <a:t>Anunț</a:t>
            </a:r>
          </a:p>
        </p:txBody>
      </p:sp>
      <p:sp>
        <p:nvSpPr>
          <p:cNvPr id="106" name="Tijdelijke aanduiding voor inhoud 2">
            <a:extLst>
              <a:ext uri="{FF2B5EF4-FFF2-40B4-BE49-F238E27FC236}">
                <a16:creationId xmlns:a16="http://schemas.microsoft.com/office/drawing/2014/main" id="{76622FAD-AD92-4721-B978-2B27DEAD22ED}"/>
              </a:ext>
            </a:extLst>
          </p:cNvPr>
          <p:cNvSpPr txBox="1">
            <a:spLocks/>
          </p:cNvSpPr>
          <p:nvPr/>
        </p:nvSpPr>
        <p:spPr>
          <a:xfrm>
            <a:off x="144334" y="1417924"/>
            <a:ext cx="5504625" cy="2178339"/>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ro-RO" sz="2800">
                <a:solidFill>
                  <a:sysClr val="windowText" lastClr="000000"/>
                </a:solidFill>
                <a:latin typeface="EC Square Sans Pro" panose="020B0506040000020004" pitchFamily="34" charset="0"/>
                <a:cs typeface="Arial" panose="020B0604020202020204" pitchFamily="34" charset="0"/>
              </a:rPr>
              <a:t>După exercițiul de grup 2a și 2b, vi se va cere să notați un </a:t>
            </a:r>
            <a:r>
              <a:rPr lang="ro-RO" sz="2800" b="1">
                <a:solidFill>
                  <a:sysClr val="windowText" lastClr="000000"/>
                </a:solidFill>
                <a:latin typeface="EC Square Sans Pro" panose="020B0506040000020004" pitchFamily="34" charset="0"/>
                <a:cs typeface="Arial" panose="020B0604020202020204" pitchFamily="34" charset="0"/>
              </a:rPr>
              <a:t>Punct de acțiune SMART pentru dvs.</a:t>
            </a:r>
            <a:r>
              <a:rPr lang="ro-RO" sz="2800">
                <a:solidFill>
                  <a:sysClr val="windowText" lastClr="000000"/>
                </a:solidFill>
                <a:latin typeface="EC Square Sans Pro" panose="020B0506040000020004" pitchFamily="34" charset="0"/>
                <a:cs typeface="Arial" panose="020B0604020202020204" pitchFamily="34" charset="0"/>
              </a:rPr>
              <a:t> – pentru a fi implementat în exploatația dvs./exploatația clientului dvs.</a:t>
            </a:r>
          </a:p>
          <a:p>
            <a:endParaRPr lang="nl-NL" sz="2800" kern="0" dirty="0">
              <a:solidFill>
                <a:sysClr val="windowText" lastClr="000000"/>
              </a:solidFill>
              <a:latin typeface="EC Square Sans Pro" panose="020B0506040000020004" pitchFamily="34" charset="0"/>
              <a:cs typeface="Arial" panose="020B0604020202020204" pitchFamily="34" charset="0"/>
            </a:endParaRPr>
          </a:p>
        </p:txBody>
      </p:sp>
      <p:graphicFrame>
        <p:nvGraphicFramePr>
          <p:cNvPr id="14" name="Table 13">
            <a:extLst>
              <a:ext uri="{FF2B5EF4-FFF2-40B4-BE49-F238E27FC236}">
                <a16:creationId xmlns:a16="http://schemas.microsoft.com/office/drawing/2014/main" id="{E160C169-437C-9FA4-A96E-CD1E6F774BA6}"/>
              </a:ext>
            </a:extLst>
          </p:cNvPr>
          <p:cNvGraphicFramePr>
            <a:graphicFrameLocks noGrp="1"/>
          </p:cNvGraphicFramePr>
          <p:nvPr>
            <p:extLst>
              <p:ext uri="{D42A27DB-BD31-4B8C-83A1-F6EECF244321}">
                <p14:modId xmlns:p14="http://schemas.microsoft.com/office/powerpoint/2010/main" val="1148380534"/>
              </p:ext>
            </p:extLst>
          </p:nvPr>
        </p:nvGraphicFramePr>
        <p:xfrm>
          <a:off x="5825786" y="1346948"/>
          <a:ext cx="6309360" cy="2301240"/>
        </p:xfrm>
        <a:graphic>
          <a:graphicData uri="http://schemas.openxmlformats.org/drawingml/2006/table">
            <a:tbl>
              <a:tblPr firstRow="1" bandRow="1">
                <a:tableStyleId>{5C22544A-7EE6-4342-B048-85BDC9FD1C3A}</a:tableStyleId>
              </a:tblPr>
              <a:tblGrid>
                <a:gridCol w="1261872">
                  <a:extLst>
                    <a:ext uri="{9D8B030D-6E8A-4147-A177-3AD203B41FA5}">
                      <a16:colId xmlns:a16="http://schemas.microsoft.com/office/drawing/2014/main" val="3627518420"/>
                    </a:ext>
                  </a:extLst>
                </a:gridCol>
                <a:gridCol w="1261872">
                  <a:extLst>
                    <a:ext uri="{9D8B030D-6E8A-4147-A177-3AD203B41FA5}">
                      <a16:colId xmlns:a16="http://schemas.microsoft.com/office/drawing/2014/main" val="3605136724"/>
                    </a:ext>
                  </a:extLst>
                </a:gridCol>
                <a:gridCol w="1261872">
                  <a:extLst>
                    <a:ext uri="{9D8B030D-6E8A-4147-A177-3AD203B41FA5}">
                      <a16:colId xmlns:a16="http://schemas.microsoft.com/office/drawing/2014/main" val="1287659504"/>
                    </a:ext>
                  </a:extLst>
                </a:gridCol>
                <a:gridCol w="1261872">
                  <a:extLst>
                    <a:ext uri="{9D8B030D-6E8A-4147-A177-3AD203B41FA5}">
                      <a16:colId xmlns:a16="http://schemas.microsoft.com/office/drawing/2014/main" val="2768515705"/>
                    </a:ext>
                  </a:extLst>
                </a:gridCol>
                <a:gridCol w="1261872">
                  <a:extLst>
                    <a:ext uri="{9D8B030D-6E8A-4147-A177-3AD203B41FA5}">
                      <a16:colId xmlns:a16="http://schemas.microsoft.com/office/drawing/2014/main" val="2235794676"/>
                    </a:ext>
                  </a:extLst>
                </a:gridCol>
              </a:tblGrid>
              <a:tr h="0">
                <a:tc>
                  <a:txBody>
                    <a:bodyPr/>
                    <a:lstStyle/>
                    <a:p>
                      <a:pPr algn="ctr"/>
                      <a:r>
                        <a:rPr lang="ro-RO" sz="1400" b="0">
                          <a:solidFill>
                            <a:schemeClr val="bg1"/>
                          </a:solidFill>
                          <a:latin typeface="Arial" panose="020B0604020202020204" pitchFamily="34" charset="0"/>
                          <a:cs typeface="Arial" panose="020B0604020202020204" pitchFamily="34" charset="0"/>
                        </a:rPr>
                        <a:t>Specific</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ro-RO" sz="1400" b="0">
                          <a:solidFill>
                            <a:schemeClr val="bg1"/>
                          </a:solidFill>
                          <a:latin typeface="Arial" panose="020B0604020202020204" pitchFamily="34" charset="0"/>
                          <a:cs typeface="Arial" panose="020B0604020202020204" pitchFamily="34" charset="0"/>
                        </a:rPr>
                        <a:t>Măsurabil</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ro-RO" sz="1400" b="0">
                          <a:solidFill>
                            <a:schemeClr val="bg1"/>
                          </a:solidFill>
                          <a:latin typeface="Arial" panose="020B0604020202020204" pitchFamily="34" charset="0"/>
                          <a:cs typeface="Arial" panose="020B0604020202020204" pitchFamily="34" charset="0"/>
                        </a:rPr>
                        <a:t>Realizabil</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ro-RO" sz="1400" b="0">
                          <a:solidFill>
                            <a:schemeClr val="bg1"/>
                          </a:solidFill>
                          <a:latin typeface="Arial" panose="020B0604020202020204" pitchFamily="34" charset="0"/>
                          <a:cs typeface="Arial" panose="020B0604020202020204" pitchFamily="34" charset="0"/>
                        </a:rPr>
                        <a:t>Realist</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ro-RO" sz="1400" b="0">
                          <a:solidFill>
                            <a:schemeClr val="bg1"/>
                          </a:solidFill>
                          <a:latin typeface="Arial" panose="020B0604020202020204" pitchFamily="34" charset="0"/>
                          <a:cs typeface="Arial" panose="020B0604020202020204" pitchFamily="34" charset="0"/>
                        </a:rPr>
                        <a:t>În timp util</a:t>
                      </a:r>
                    </a:p>
                  </a:txBody>
                  <a:tcPr marL="18288" marR="27432" marT="18288" marB="27432"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5258632"/>
                  </a:ext>
                </a:extLst>
              </a:tr>
              <a:tr h="0">
                <a:tc>
                  <a:txBody>
                    <a:bodyPr/>
                    <a:lstStyle/>
                    <a:p>
                      <a:pPr algn="ctr"/>
                      <a:r>
                        <a:rPr lang="ro-RO" sz="8800" b="1">
                          <a:solidFill>
                            <a:schemeClr val="bg1"/>
                          </a:solidFill>
                          <a:latin typeface="Arial" panose="020B0604020202020204" pitchFamily="34" charset="0"/>
                          <a:cs typeface="Arial" panose="020B0604020202020204" pitchFamily="34" charset="0"/>
                        </a:rPr>
                        <a:t>S</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ro-RO" sz="8800" b="1">
                          <a:solidFill>
                            <a:schemeClr val="bg1"/>
                          </a:solidFill>
                          <a:latin typeface="Arial" panose="020B0604020202020204" pitchFamily="34" charset="0"/>
                          <a:cs typeface="Arial" panose="020B0604020202020204" pitchFamily="34" charset="0"/>
                        </a:rPr>
                        <a:t>M</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ro-RO" sz="8800" b="1">
                          <a:solidFill>
                            <a:schemeClr val="bg1"/>
                          </a:solidFill>
                          <a:latin typeface="Arial" panose="020B0604020202020204" pitchFamily="34" charset="0"/>
                          <a:cs typeface="Arial" panose="020B0604020202020204" pitchFamily="34" charset="0"/>
                        </a:rPr>
                        <a:t>A</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ro-RO" sz="8800" b="1">
                          <a:solidFill>
                            <a:schemeClr val="bg1"/>
                          </a:solidFill>
                          <a:latin typeface="Arial" panose="020B0604020202020204" pitchFamily="34" charset="0"/>
                          <a:cs typeface="Arial" panose="020B0604020202020204" pitchFamily="34" charset="0"/>
                        </a:rPr>
                        <a:t>R</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ro-RO" sz="8800" b="1">
                          <a:solidFill>
                            <a:schemeClr val="bg1"/>
                          </a:solidFill>
                          <a:latin typeface="Arial" panose="020B0604020202020204" pitchFamily="34" charset="0"/>
                          <a:cs typeface="Arial" panose="020B0604020202020204" pitchFamily="34" charset="0"/>
                        </a:rPr>
                        <a:t>T</a:t>
                      </a:r>
                    </a:p>
                  </a:txBody>
                  <a:tcPr marL="18288" marR="27432" marT="18288" marB="27432"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113693950"/>
                  </a:ext>
                </a:extLst>
              </a:tr>
              <a:tr h="0">
                <a:tc>
                  <a:txBody>
                    <a:bodyPr/>
                    <a:lstStyle/>
                    <a:p>
                      <a:pPr algn="ctr"/>
                      <a:r>
                        <a:rPr lang="ro-RO" sz="4000" b="0">
                          <a:solidFill>
                            <a:schemeClr val="bg1"/>
                          </a:solidFill>
                          <a:latin typeface="Arial" panose="020B0604020202020204" pitchFamily="34" charset="0"/>
                          <a:cs typeface="Arial" panose="020B0604020202020204" pitchFamily="34" charset="0"/>
                        </a:rPr>
                        <a:t>G</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ro-RO" sz="4000" b="0">
                          <a:solidFill>
                            <a:schemeClr val="bg1"/>
                          </a:solidFill>
                          <a:latin typeface="Arial" panose="020B0604020202020204" pitchFamily="34" charset="0"/>
                          <a:cs typeface="Arial" panose="020B0604020202020204" pitchFamily="34" charset="0"/>
                        </a:rPr>
                        <a:t>O</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ro-RO" sz="4000" b="0">
                          <a:solidFill>
                            <a:schemeClr val="bg1"/>
                          </a:solidFill>
                          <a:latin typeface="Arial" panose="020B0604020202020204" pitchFamily="34" charset="0"/>
                          <a:cs typeface="Arial" panose="020B0604020202020204" pitchFamily="34" charset="0"/>
                        </a:rPr>
                        <a:t>A</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ro-RO" sz="4000" b="0">
                          <a:solidFill>
                            <a:schemeClr val="bg1"/>
                          </a:solidFill>
                          <a:latin typeface="Arial" panose="020B0604020202020204" pitchFamily="34" charset="0"/>
                          <a:cs typeface="Arial" panose="020B0604020202020204" pitchFamily="34" charset="0"/>
                        </a:rPr>
                        <a:t>L</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ctr"/>
                      <a:r>
                        <a:rPr lang="ro-RO" sz="4000" b="0">
                          <a:solidFill>
                            <a:schemeClr val="bg1"/>
                          </a:solidFill>
                          <a:latin typeface="Arial" panose="020B0604020202020204" pitchFamily="34" charset="0"/>
                          <a:cs typeface="Arial" panose="020B0604020202020204" pitchFamily="34" charset="0"/>
                        </a:rPr>
                        <a:t>S</a:t>
                      </a:r>
                    </a:p>
                  </a:txBody>
                  <a:tcPr marL="18288" marR="27432" marT="18288" marB="27432" anchor="ctr">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740372584"/>
                  </a:ext>
                </a:extLst>
              </a:tr>
            </a:tbl>
          </a:graphicData>
        </a:graphic>
      </p:graphicFrame>
      <p:graphicFrame>
        <p:nvGraphicFramePr>
          <p:cNvPr id="110" name="CuadroTexto 107">
            <a:extLst>
              <a:ext uri="{FF2B5EF4-FFF2-40B4-BE49-F238E27FC236}">
                <a16:creationId xmlns:a16="http://schemas.microsoft.com/office/drawing/2014/main" id="{A6964A12-F697-D7C6-01CF-7D2C124423CB}"/>
              </a:ext>
            </a:extLst>
          </p:cNvPr>
          <p:cNvGraphicFramePr/>
          <p:nvPr>
            <p:extLst>
              <p:ext uri="{D42A27DB-BD31-4B8C-83A1-F6EECF244321}">
                <p14:modId xmlns:p14="http://schemas.microsoft.com/office/powerpoint/2010/main" val="635487201"/>
              </p:ext>
            </p:extLst>
          </p:nvPr>
        </p:nvGraphicFramePr>
        <p:xfrm>
          <a:off x="246314" y="4350906"/>
          <a:ext cx="11392692" cy="18158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8673484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3" name="Tijdelijke aanduiding voor inhoud 2">
            <a:extLst>
              <a:ext uri="{FF2B5EF4-FFF2-40B4-BE49-F238E27FC236}">
                <a16:creationId xmlns:a16="http://schemas.microsoft.com/office/drawing/2014/main" id="{9AFC0F6C-8903-4F0E-A0F1-CFC198D6AFA2}"/>
              </a:ext>
            </a:extLst>
          </p:cNvPr>
          <p:cNvSpPr txBox="1">
            <a:spLocks/>
          </p:cNvSpPr>
          <p:nvPr/>
        </p:nvSpPr>
        <p:spPr>
          <a:xfrm>
            <a:off x="541088" y="1962683"/>
            <a:ext cx="10515600" cy="1349035"/>
          </a:xfrm>
          <a:prstGeom prst="rect">
            <a:avLst/>
          </a:prstGeom>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2800" kern="0" dirty="0">
                <a:solidFill>
                  <a:srgbClr val="002060"/>
                </a:solidFill>
                <a:latin typeface="EC Square Sans Pro" panose="020B0506040000020004" pitchFamily="34" charset="0"/>
                <a:cs typeface="Arial" panose="020B0604020202020204" pitchFamily="34" charset="0"/>
              </a:rPr>
              <a:t>…</a:t>
            </a:r>
            <a:r>
              <a:rPr lang="nl-NL" sz="2800" b="1" kern="0" dirty="0" err="1">
                <a:solidFill>
                  <a:srgbClr val="002060"/>
                </a:solidFill>
                <a:latin typeface="EC Square Sans Pro" panose="020B0506040000020004" pitchFamily="34" charset="0"/>
                <a:cs typeface="Arial" panose="020B0604020202020204" pitchFamily="34" charset="0"/>
              </a:rPr>
              <a:t>to</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further</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reduce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the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need</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to</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use</a:t>
            </a:r>
            <a:r>
              <a:rPr lang="nl-NL" sz="2800" b="1" kern="0" dirty="0">
                <a:solidFill>
                  <a:srgbClr val="002060"/>
                </a:solidFill>
                <a:latin typeface="EC Square Sans Pro" panose="020B0506040000020004" pitchFamily="34" charset="0"/>
                <a:cs typeface="Arial" panose="020B0604020202020204" pitchFamily="34" charset="0"/>
              </a:rPr>
              <a:t> </a:t>
            </a:r>
            <a:r>
              <a:rPr lang="nl-NL" sz="2800" b="1" kern="0" dirty="0" err="1">
                <a:solidFill>
                  <a:srgbClr val="002060"/>
                </a:solidFill>
                <a:latin typeface="EC Square Sans Pro" panose="020B0506040000020004" pitchFamily="34" charset="0"/>
                <a:cs typeface="Arial" panose="020B0604020202020204" pitchFamily="34" charset="0"/>
              </a:rPr>
              <a:t>antimicrobials</a:t>
            </a:r>
            <a:endParaRPr lang="nl-NL" sz="2800" b="1" kern="0" dirty="0">
              <a:solidFill>
                <a:srgbClr val="002060"/>
              </a:solidFill>
              <a:latin typeface="EC Square Sans Pro" panose="020B0506040000020004" pitchFamily="34" charset="0"/>
              <a:cs typeface="Arial" panose="020B0604020202020204" pitchFamily="34" charset="0"/>
            </a:endParaRPr>
          </a:p>
          <a:p>
            <a:endParaRPr lang="nl-NL" sz="2800" kern="0" dirty="0">
              <a:solidFill>
                <a:srgbClr val="002060"/>
              </a:solidFill>
              <a:latin typeface="EC Square Sans Pro" panose="020B0506040000020004" pitchFamily="34" charset="0"/>
              <a:cs typeface="Arial" panose="020B0604020202020204" pitchFamily="34" charset="0"/>
            </a:endParaRPr>
          </a:p>
          <a:p>
            <a:r>
              <a:rPr lang="nl-NL" sz="2800" kern="0" dirty="0">
                <a:solidFill>
                  <a:srgbClr val="002060"/>
                </a:solidFill>
                <a:latin typeface="EC Square Sans Pro" panose="020B0506040000020004" pitchFamily="34" charset="0"/>
                <a:cs typeface="Arial" panose="020B0604020202020204" pitchFamily="34" charset="0"/>
              </a:rPr>
              <a:t>Groups divided per specie:</a:t>
            </a:r>
          </a:p>
          <a:p>
            <a:endParaRPr lang="nl-NL" sz="2800" kern="0" dirty="0">
              <a:solidFill>
                <a:srgbClr val="002060"/>
              </a:solidFill>
              <a:latin typeface="EC Square Sans Pro" panose="020B0506040000020004" pitchFamily="34" charset="0"/>
              <a:cs typeface="Arial" panose="020B0604020202020204" pitchFamily="34" charset="0"/>
            </a:endParaRPr>
          </a:p>
          <a:p>
            <a:r>
              <a:rPr lang="nl-NL" sz="2800" b="1" kern="0" dirty="0">
                <a:solidFill>
                  <a:srgbClr val="2C7470"/>
                </a:solidFill>
                <a:latin typeface="EC Square Sans Pro" panose="020B0506040000020004" pitchFamily="34" charset="0"/>
                <a:cs typeface="Arial" panose="020B0604020202020204" pitchFamily="34" charset="0"/>
              </a:rPr>
              <a:t>Malta</a:t>
            </a:r>
          </a:p>
          <a:p>
            <a:endParaRPr lang="nl-NL" sz="2800" kern="0" dirty="0">
              <a:solidFill>
                <a:srgbClr val="002060"/>
              </a:solidFill>
              <a:latin typeface="EC Square Sans Pro" panose="020B0506040000020004" pitchFamily="34" charset="0"/>
              <a:cs typeface="Arial" panose="020B0604020202020204" pitchFamily="34" charset="0"/>
            </a:endParaRPr>
          </a:p>
          <a:p>
            <a:pPr marL="457200" lvl="1"/>
            <a:endParaRPr lang="nl-NL" kern="0" dirty="0">
              <a:solidFill>
                <a:srgbClr val="002060"/>
              </a:solidFill>
            </a:endParaRPr>
          </a:p>
        </p:txBody>
      </p:sp>
      <p:sp>
        <p:nvSpPr>
          <p:cNvPr id="34" name="Ovaal 6">
            <a:extLst>
              <a:ext uri="{FF2B5EF4-FFF2-40B4-BE49-F238E27FC236}">
                <a16:creationId xmlns:a16="http://schemas.microsoft.com/office/drawing/2014/main" id="{578736E5-493F-43ED-8EBD-3ED5F8A885D4}"/>
              </a:ext>
            </a:extLst>
          </p:cNvPr>
          <p:cNvSpPr/>
          <p:nvPr/>
        </p:nvSpPr>
        <p:spPr>
          <a:xfrm>
            <a:off x="8860630" y="1978752"/>
            <a:ext cx="3331369" cy="1882118"/>
          </a:xfrm>
          <a:prstGeom prst="ellipse">
            <a:avLst/>
          </a:prstGeom>
          <a:solidFill>
            <a:srgbClr val="6BB188"/>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sz="3200" dirty="0">
                <a:solidFill>
                  <a:srgbClr val="002060"/>
                </a:solidFill>
              </a:rPr>
              <a:t>You can go to your table number!</a:t>
            </a:r>
          </a:p>
        </p:txBody>
      </p:sp>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457199" y="188784"/>
            <a:ext cx="7512819" cy="135821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nl-NL" sz="3200" kern="0" dirty="0">
                <a:latin typeface="EC Square Sans Pro" panose="020B0506040000020004" pitchFamily="34" charset="0"/>
              </a:rPr>
              <a:t>Group exercise 1 </a:t>
            </a:r>
          </a:p>
          <a:p>
            <a:pPr lvl="0"/>
            <a:r>
              <a:rPr lang="nl-NL" sz="3200" b="1" kern="0" dirty="0">
                <a:latin typeface="EC Square Sans Pro" panose="020B0506040000020004" pitchFamily="34" charset="0"/>
              </a:rPr>
              <a:t>Identify problems and opportunities</a:t>
            </a:r>
            <a:endParaRPr lang="es-ES" sz="3200" b="1" kern="0" dirty="0">
              <a:latin typeface="EC Square Sans Pro" panose="020B0506040000020004" pitchFamily="34" charset="0"/>
            </a:endParaRPr>
          </a:p>
          <a:p>
            <a:endParaRPr lang="es-ES" sz="3200" b="1" u="sng" kern="0" dirty="0">
              <a:latin typeface="EC Square Sans Pro" panose="020B0506040000020004" pitchFamily="34" charset="0"/>
            </a:endParaRP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en-GB" sz="3600" b="1" dirty="0">
                  <a:solidFill>
                    <a:srgbClr val="C00000"/>
                  </a:solidFill>
                  <a:latin typeface="EC Square Sans Pro" panose="020B0506040000020004" pitchFamily="34" charset="0"/>
                </a:rPr>
                <a:t>45 </a:t>
              </a:r>
            </a:p>
            <a:p>
              <a:pPr algn="ctr"/>
              <a:r>
                <a:rPr lang="en-GB" sz="1400" b="1" dirty="0">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46" name="Elipse 45">
            <a:extLst>
              <a:ext uri="{FF2B5EF4-FFF2-40B4-BE49-F238E27FC236}">
                <a16:creationId xmlns:a16="http://schemas.microsoft.com/office/drawing/2014/main" id="{40052694-8F7C-4EA0-87C7-8A1890A1FC01}"/>
              </a:ext>
            </a:extLst>
          </p:cNvPr>
          <p:cNvSpPr/>
          <p:nvPr/>
        </p:nvSpPr>
        <p:spPr>
          <a:xfrm>
            <a:off x="9909170" y="5694359"/>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7" name="Elipse 46">
            <a:extLst>
              <a:ext uri="{FF2B5EF4-FFF2-40B4-BE49-F238E27FC236}">
                <a16:creationId xmlns:a16="http://schemas.microsoft.com/office/drawing/2014/main" id="{81738D1B-37AE-4589-994E-751A313E29F2}"/>
              </a:ext>
            </a:extLst>
          </p:cNvPr>
          <p:cNvSpPr/>
          <p:nvPr/>
        </p:nvSpPr>
        <p:spPr>
          <a:xfrm flipH="1">
            <a:off x="10072548" y="5688279"/>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8" name="Elipse 47">
            <a:extLst>
              <a:ext uri="{FF2B5EF4-FFF2-40B4-BE49-F238E27FC236}">
                <a16:creationId xmlns:a16="http://schemas.microsoft.com/office/drawing/2014/main" id="{7C9DE364-F0BE-430A-8EEA-7F56A68B30FA}"/>
              </a:ext>
            </a:extLst>
          </p:cNvPr>
          <p:cNvSpPr/>
          <p:nvPr/>
        </p:nvSpPr>
        <p:spPr>
          <a:xfrm>
            <a:off x="820307" y="5738328"/>
            <a:ext cx="829339"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9" name="Elipse 48">
            <a:extLst>
              <a:ext uri="{FF2B5EF4-FFF2-40B4-BE49-F238E27FC236}">
                <a16:creationId xmlns:a16="http://schemas.microsoft.com/office/drawing/2014/main" id="{35E6885A-DEC1-48EA-BDE2-AEE30D04FF4E}"/>
              </a:ext>
            </a:extLst>
          </p:cNvPr>
          <p:cNvSpPr/>
          <p:nvPr/>
        </p:nvSpPr>
        <p:spPr>
          <a:xfrm flipH="1">
            <a:off x="983685" y="5732248"/>
            <a:ext cx="829339"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50" name="Picture 4" descr="840+ Heifer Illustrations, Royalty-Free Vector Graphics &amp; Clip Art - iStock  | Heifer cows, Heifer vector, Heifer milk">
            <a:extLst>
              <a:ext uri="{FF2B5EF4-FFF2-40B4-BE49-F238E27FC236}">
                <a16:creationId xmlns:a16="http://schemas.microsoft.com/office/drawing/2014/main" id="{C8F6D431-0A44-4775-9A5F-423D8E2B40B5}"/>
              </a:ext>
            </a:extLst>
          </p:cNvPr>
          <p:cNvPicPr>
            <a:picLocks noChangeAspect="1" noChangeArrowheads="1"/>
          </p:cNvPicPr>
          <p:nvPr/>
        </p:nvPicPr>
        <p:blipFill rotWithShape="1">
          <a:blip r:embed="rId3" cstate="email">
            <a:extLst>
              <a:ext uri="{28A0092B-C50C-407E-A947-70E740481C1C}">
                <a14:useLocalDpi xmlns:a14="http://schemas.microsoft.com/office/drawing/2010/main"/>
              </a:ext>
            </a:extLst>
          </a:blip>
          <a:srcRect l="16340" t="28652" r="15867" b="28682"/>
          <a:stretch/>
        </p:blipFill>
        <p:spPr bwMode="auto">
          <a:xfrm>
            <a:off x="1114153" y="5954185"/>
            <a:ext cx="355510" cy="223747"/>
          </a:xfrm>
          <a:prstGeom prst="rect">
            <a:avLst/>
          </a:prstGeom>
          <a:noFill/>
          <a:extLst>
            <a:ext uri="{909E8E84-426E-40DD-AFC4-6F175D3DCCD1}">
              <a14:hiddenFill xmlns:a14="http://schemas.microsoft.com/office/drawing/2010/main">
                <a:solidFill>
                  <a:srgbClr val="FFFFFF"/>
                </a:solidFill>
              </a14:hiddenFill>
            </a:ext>
          </a:extLst>
        </p:spPr>
      </p:pic>
      <p:pic>
        <p:nvPicPr>
          <p:cNvPr id="51" name="Picture 2" descr="Silhouette of a pig Royalty Free Vector Image - VectorStock">
            <a:extLst>
              <a:ext uri="{FF2B5EF4-FFF2-40B4-BE49-F238E27FC236}">
                <a16:creationId xmlns:a16="http://schemas.microsoft.com/office/drawing/2014/main" id="{90209C39-0849-43B5-A737-DBA2A88EE723}"/>
              </a:ext>
            </a:extLst>
          </p:cNvPr>
          <p:cNvPicPr>
            <a:picLocks noChangeAspect="1" noChangeArrowheads="1"/>
          </p:cNvPicPr>
          <p:nvPr/>
        </p:nvPicPr>
        <p:blipFill rotWithShape="1">
          <a:blip r:embed="rId4" cstate="email">
            <a:extLst>
              <a:ext uri="{28A0092B-C50C-407E-A947-70E740481C1C}">
                <a14:useLocalDpi xmlns:a14="http://schemas.microsoft.com/office/drawing/2010/main"/>
              </a:ext>
            </a:extLst>
          </a:blip>
          <a:srcRect l="1844" t="18131" r="2411" b="24735"/>
          <a:stretch/>
        </p:blipFill>
        <p:spPr bwMode="auto">
          <a:xfrm>
            <a:off x="10205354" y="5938798"/>
            <a:ext cx="409896" cy="222740"/>
          </a:xfrm>
          <a:prstGeom prst="rect">
            <a:avLst/>
          </a:prstGeom>
          <a:noFill/>
          <a:extLst>
            <a:ext uri="{909E8E84-426E-40DD-AFC4-6F175D3DCCD1}">
              <a14:hiddenFill xmlns:a14="http://schemas.microsoft.com/office/drawing/2010/main">
                <a:solidFill>
                  <a:srgbClr val="FFFFFF"/>
                </a:solidFill>
              </a14:hiddenFill>
            </a:ext>
          </a:extLst>
        </p:spPr>
      </p:pic>
      <p:sp>
        <p:nvSpPr>
          <p:cNvPr id="52" name="CuadroTexto 51">
            <a:extLst>
              <a:ext uri="{FF2B5EF4-FFF2-40B4-BE49-F238E27FC236}">
                <a16:creationId xmlns:a16="http://schemas.microsoft.com/office/drawing/2014/main" id="{56AA4F4D-FBCF-40F9-807C-7A35B5D26902}"/>
              </a:ext>
            </a:extLst>
          </p:cNvPr>
          <p:cNvSpPr txBox="1"/>
          <p:nvPr/>
        </p:nvSpPr>
        <p:spPr>
          <a:xfrm>
            <a:off x="664272" y="4189548"/>
            <a:ext cx="122711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1</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Bovine</a:t>
            </a:r>
          </a:p>
        </p:txBody>
      </p:sp>
      <p:sp>
        <p:nvSpPr>
          <p:cNvPr id="53" name="Elipse 52">
            <a:extLst>
              <a:ext uri="{FF2B5EF4-FFF2-40B4-BE49-F238E27FC236}">
                <a16:creationId xmlns:a16="http://schemas.microsoft.com/office/drawing/2014/main" id="{25403B6B-16B3-4AB1-81FA-E22DEF483604}"/>
              </a:ext>
            </a:extLst>
          </p:cNvPr>
          <p:cNvSpPr/>
          <p:nvPr/>
        </p:nvSpPr>
        <p:spPr>
          <a:xfrm>
            <a:off x="2398235" y="5736891"/>
            <a:ext cx="1036341"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4" name="Elipse 53">
            <a:extLst>
              <a:ext uri="{FF2B5EF4-FFF2-40B4-BE49-F238E27FC236}">
                <a16:creationId xmlns:a16="http://schemas.microsoft.com/office/drawing/2014/main" id="{1B3DD1AA-15BB-4A77-ABEC-B697FAB6BAB6}"/>
              </a:ext>
            </a:extLst>
          </p:cNvPr>
          <p:cNvSpPr/>
          <p:nvPr/>
        </p:nvSpPr>
        <p:spPr>
          <a:xfrm flipH="1">
            <a:off x="2561610" y="5730811"/>
            <a:ext cx="1034373"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5" name="CuadroTexto 54">
            <a:extLst>
              <a:ext uri="{FF2B5EF4-FFF2-40B4-BE49-F238E27FC236}">
                <a16:creationId xmlns:a16="http://schemas.microsoft.com/office/drawing/2014/main" id="{2B376672-7A00-4C82-AE50-E7B5D890F770}"/>
              </a:ext>
            </a:extLst>
          </p:cNvPr>
          <p:cNvSpPr txBox="1"/>
          <p:nvPr/>
        </p:nvSpPr>
        <p:spPr>
          <a:xfrm>
            <a:off x="1904515" y="4189548"/>
            <a:ext cx="2371870"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2</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Poultry &amp; aquaculture</a:t>
            </a:r>
          </a:p>
        </p:txBody>
      </p:sp>
      <p:pic>
        <p:nvPicPr>
          <p:cNvPr id="56" name="Picture 6" descr="Chicken Icon Vector Art, Icons, and Graphics for Free Download">
            <a:extLst>
              <a:ext uri="{FF2B5EF4-FFF2-40B4-BE49-F238E27FC236}">
                <a16:creationId xmlns:a16="http://schemas.microsoft.com/office/drawing/2014/main" id="{E63D3669-82A5-4C2E-96F7-104E056E96DA}"/>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flipH="1">
            <a:off x="2710854" y="5858808"/>
            <a:ext cx="290281" cy="330166"/>
          </a:xfrm>
          <a:prstGeom prst="rect">
            <a:avLst/>
          </a:prstGeom>
          <a:noFill/>
          <a:extLst>
            <a:ext uri="{909E8E84-426E-40DD-AFC4-6F175D3DCCD1}">
              <a14:hiddenFill xmlns:a14="http://schemas.microsoft.com/office/drawing/2010/main">
                <a:solidFill>
                  <a:srgbClr val="FFFFFF"/>
                </a:solidFill>
              </a14:hiddenFill>
            </a:ext>
          </a:extLst>
        </p:spPr>
      </p:pic>
      <p:pic>
        <p:nvPicPr>
          <p:cNvPr id="57" name="Picture 14" descr="Fish Icon Vector Isolated Stock Illustration - Download Image Now - Fish,  Icon, Vector - iStock">
            <a:extLst>
              <a:ext uri="{FF2B5EF4-FFF2-40B4-BE49-F238E27FC236}">
                <a16:creationId xmlns:a16="http://schemas.microsoft.com/office/drawing/2014/main" id="{51EEAE63-5163-4FB0-8323-31BF7865038A}"/>
              </a:ext>
            </a:extLst>
          </p:cNvPr>
          <p:cNvPicPr>
            <a:picLocks noChangeAspect="1" noChangeArrowheads="1"/>
          </p:cNvPicPr>
          <p:nvPr/>
        </p:nvPicPr>
        <p:blipFill rotWithShape="1">
          <a:blip r:embed="rId6" cstate="email">
            <a:extLst>
              <a:ext uri="{28A0092B-C50C-407E-A947-70E740481C1C}">
                <a14:useLocalDpi xmlns:a14="http://schemas.microsoft.com/office/drawing/2010/main"/>
              </a:ext>
            </a:extLst>
          </a:blip>
          <a:srcRect l="12037" t="29604" r="9625" b="30401"/>
          <a:stretch/>
        </p:blipFill>
        <p:spPr bwMode="auto">
          <a:xfrm>
            <a:off x="3020294" y="5936149"/>
            <a:ext cx="414282" cy="211507"/>
          </a:xfrm>
          <a:prstGeom prst="rect">
            <a:avLst/>
          </a:prstGeom>
          <a:noFill/>
          <a:extLst>
            <a:ext uri="{909E8E84-426E-40DD-AFC4-6F175D3DCCD1}">
              <a14:hiddenFill xmlns:a14="http://schemas.microsoft.com/office/drawing/2010/main">
                <a:solidFill>
                  <a:srgbClr val="FFFFFF"/>
                </a:solidFill>
              </a14:hiddenFill>
            </a:ext>
          </a:extLst>
        </p:spPr>
      </p:pic>
      <p:sp>
        <p:nvSpPr>
          <p:cNvPr id="58" name="Elipse 57">
            <a:extLst>
              <a:ext uri="{FF2B5EF4-FFF2-40B4-BE49-F238E27FC236}">
                <a16:creationId xmlns:a16="http://schemas.microsoft.com/office/drawing/2014/main" id="{4395888B-3D4D-42BF-A405-A13378952382}"/>
              </a:ext>
            </a:extLst>
          </p:cNvPr>
          <p:cNvSpPr/>
          <p:nvPr/>
        </p:nvSpPr>
        <p:spPr>
          <a:xfrm>
            <a:off x="4488223" y="5745350"/>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9" name="Elipse 58">
            <a:extLst>
              <a:ext uri="{FF2B5EF4-FFF2-40B4-BE49-F238E27FC236}">
                <a16:creationId xmlns:a16="http://schemas.microsoft.com/office/drawing/2014/main" id="{096F2161-EA4D-4EA9-A2DC-56D0E8216E07}"/>
              </a:ext>
            </a:extLst>
          </p:cNvPr>
          <p:cNvSpPr/>
          <p:nvPr/>
        </p:nvSpPr>
        <p:spPr>
          <a:xfrm flipH="1">
            <a:off x="4651596" y="5739270"/>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0" name="Picture 6" descr="Chicken Icon Vector Art, Icons, and Graphics for Free Download">
            <a:extLst>
              <a:ext uri="{FF2B5EF4-FFF2-40B4-BE49-F238E27FC236}">
                <a16:creationId xmlns:a16="http://schemas.microsoft.com/office/drawing/2014/main" id="{F4C84096-87AA-4F5A-B357-EBCF1740385E}"/>
              </a:ext>
            </a:extLst>
          </p:cNvPr>
          <p:cNvPicPr>
            <a:picLocks noChangeAspect="1" noChangeArrowheads="1"/>
          </p:cNvPicPr>
          <p:nvPr/>
        </p:nvPicPr>
        <p:blipFill rotWithShape="1">
          <a:blip r:embed="rId5" cstate="email">
            <a:extLst>
              <a:ext uri="{28A0092B-C50C-407E-A947-70E740481C1C}">
                <a14:useLocalDpi xmlns:a14="http://schemas.microsoft.com/office/drawing/2010/main"/>
              </a:ext>
            </a:extLst>
          </a:blip>
          <a:srcRect/>
          <a:stretch/>
        </p:blipFill>
        <p:spPr bwMode="auto">
          <a:xfrm flipH="1">
            <a:off x="4907171" y="5867267"/>
            <a:ext cx="290281" cy="330166"/>
          </a:xfrm>
          <a:prstGeom prst="rect">
            <a:avLst/>
          </a:prstGeom>
          <a:noFill/>
          <a:extLst>
            <a:ext uri="{909E8E84-426E-40DD-AFC4-6F175D3DCCD1}">
              <a14:hiddenFill xmlns:a14="http://schemas.microsoft.com/office/drawing/2010/main">
                <a:solidFill>
                  <a:srgbClr val="FFFFFF"/>
                </a:solidFill>
              </a14:hiddenFill>
            </a:ext>
          </a:extLst>
        </p:spPr>
      </p:pic>
      <p:sp>
        <p:nvSpPr>
          <p:cNvPr id="61" name="CuadroTexto 60">
            <a:extLst>
              <a:ext uri="{FF2B5EF4-FFF2-40B4-BE49-F238E27FC236}">
                <a16:creationId xmlns:a16="http://schemas.microsoft.com/office/drawing/2014/main" id="{1EF948B1-6396-43BE-B0DD-309C7C3DDED0}"/>
              </a:ext>
            </a:extLst>
          </p:cNvPr>
          <p:cNvSpPr txBox="1"/>
          <p:nvPr/>
        </p:nvSpPr>
        <p:spPr>
          <a:xfrm>
            <a:off x="3908712" y="4189548"/>
            <a:ext cx="237187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3</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Poultry</a:t>
            </a:r>
          </a:p>
        </p:txBody>
      </p:sp>
      <p:sp>
        <p:nvSpPr>
          <p:cNvPr id="62" name="Elipse 61">
            <a:extLst>
              <a:ext uri="{FF2B5EF4-FFF2-40B4-BE49-F238E27FC236}">
                <a16:creationId xmlns:a16="http://schemas.microsoft.com/office/drawing/2014/main" id="{7983C688-2ED9-4237-BA28-AF1FBD4E9E06}"/>
              </a:ext>
            </a:extLst>
          </p:cNvPr>
          <p:cNvSpPr/>
          <p:nvPr/>
        </p:nvSpPr>
        <p:spPr>
          <a:xfrm>
            <a:off x="6283228" y="5725849"/>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3" name="Elipse 62">
            <a:extLst>
              <a:ext uri="{FF2B5EF4-FFF2-40B4-BE49-F238E27FC236}">
                <a16:creationId xmlns:a16="http://schemas.microsoft.com/office/drawing/2014/main" id="{5D4161F7-900E-4791-8808-2A4042A60EA3}"/>
              </a:ext>
            </a:extLst>
          </p:cNvPr>
          <p:cNvSpPr/>
          <p:nvPr/>
        </p:nvSpPr>
        <p:spPr>
          <a:xfrm flipH="1">
            <a:off x="6446601" y="5719769"/>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4" name="CuadroTexto 63">
            <a:extLst>
              <a:ext uri="{FF2B5EF4-FFF2-40B4-BE49-F238E27FC236}">
                <a16:creationId xmlns:a16="http://schemas.microsoft.com/office/drawing/2014/main" id="{00FC2A89-5180-4E56-82C9-DED75D14FE53}"/>
              </a:ext>
            </a:extLst>
          </p:cNvPr>
          <p:cNvSpPr txBox="1"/>
          <p:nvPr/>
        </p:nvSpPr>
        <p:spPr>
          <a:xfrm>
            <a:off x="5567625" y="4189548"/>
            <a:ext cx="2186205"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4</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Small ruminants 1</a:t>
            </a:r>
          </a:p>
        </p:txBody>
      </p:sp>
      <p:pic>
        <p:nvPicPr>
          <p:cNvPr id="65" name="Picture 10" descr="Goat Vector Art Stock Images | Depositphotos">
            <a:extLst>
              <a:ext uri="{FF2B5EF4-FFF2-40B4-BE49-F238E27FC236}">
                <a16:creationId xmlns:a16="http://schemas.microsoft.com/office/drawing/2014/main" id="{C4D250E7-4D35-4F62-8DAE-86ED464E582E}"/>
              </a:ext>
            </a:extLst>
          </p:cNvPr>
          <p:cNvPicPr>
            <a:picLocks noChangeAspect="1" noChangeArrowheads="1"/>
          </p:cNvPicPr>
          <p:nvPr/>
        </p:nvPicPr>
        <p:blipFill rotWithShape="1">
          <a:blip r:embed="rId7" cstate="email">
            <a:extLst>
              <a:ext uri="{28A0092B-C50C-407E-A947-70E740481C1C}">
                <a14:useLocalDpi xmlns:a14="http://schemas.microsoft.com/office/drawing/2010/main"/>
              </a:ext>
            </a:extLst>
          </a:blip>
          <a:srcRect l="8755" t="14682" r="10177" b="14207"/>
          <a:stretch/>
        </p:blipFill>
        <p:spPr bwMode="auto">
          <a:xfrm>
            <a:off x="6653242" y="5867267"/>
            <a:ext cx="319643" cy="280389"/>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66" name="Elipse 65">
            <a:extLst>
              <a:ext uri="{FF2B5EF4-FFF2-40B4-BE49-F238E27FC236}">
                <a16:creationId xmlns:a16="http://schemas.microsoft.com/office/drawing/2014/main" id="{C4656743-ED4B-4688-BC9A-CC4D1DF59162}"/>
              </a:ext>
            </a:extLst>
          </p:cNvPr>
          <p:cNvSpPr/>
          <p:nvPr/>
        </p:nvSpPr>
        <p:spPr>
          <a:xfrm>
            <a:off x="8004063" y="5718555"/>
            <a:ext cx="856568" cy="607151"/>
          </a:xfrm>
          <a:prstGeom prst="ellipse">
            <a:avLst/>
          </a:prstGeom>
          <a:solidFill>
            <a:schemeClr val="bg1"/>
          </a:solidFill>
          <a:ln w="38100">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7" name="Elipse 66">
            <a:extLst>
              <a:ext uri="{FF2B5EF4-FFF2-40B4-BE49-F238E27FC236}">
                <a16:creationId xmlns:a16="http://schemas.microsoft.com/office/drawing/2014/main" id="{AD515D1E-CB37-4D74-BE9B-02B0CC6A5391}"/>
              </a:ext>
            </a:extLst>
          </p:cNvPr>
          <p:cNvSpPr/>
          <p:nvPr/>
        </p:nvSpPr>
        <p:spPr>
          <a:xfrm flipH="1">
            <a:off x="8167436" y="5712475"/>
            <a:ext cx="890711" cy="607151"/>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8" name="CuadroTexto 67">
            <a:extLst>
              <a:ext uri="{FF2B5EF4-FFF2-40B4-BE49-F238E27FC236}">
                <a16:creationId xmlns:a16="http://schemas.microsoft.com/office/drawing/2014/main" id="{A5B48C0C-352F-4789-A45C-478BD837389D}"/>
              </a:ext>
            </a:extLst>
          </p:cNvPr>
          <p:cNvSpPr txBox="1"/>
          <p:nvPr/>
        </p:nvSpPr>
        <p:spPr>
          <a:xfrm>
            <a:off x="7421434" y="4189548"/>
            <a:ext cx="2220118" cy="1200329"/>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5</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Small ruminants 2</a:t>
            </a:r>
          </a:p>
        </p:txBody>
      </p:sp>
      <p:pic>
        <p:nvPicPr>
          <p:cNvPr id="69" name="Picture 8" descr="Sheep Vector Illustration Black Silhouette. Stock Vector - Illustration of  raphic, husbandry: 140349495">
            <a:extLst>
              <a:ext uri="{FF2B5EF4-FFF2-40B4-BE49-F238E27FC236}">
                <a16:creationId xmlns:a16="http://schemas.microsoft.com/office/drawing/2014/main" id="{4DFF1CD8-FCB6-4D22-AF14-7E86F6F77552}"/>
              </a:ext>
            </a:extLst>
          </p:cNvPr>
          <p:cNvPicPr>
            <a:picLocks noChangeAspect="1" noChangeArrowheads="1"/>
          </p:cNvPicPr>
          <p:nvPr/>
        </p:nvPicPr>
        <p:blipFill rotWithShape="1">
          <a:blip r:embed="rId8" cstate="email">
            <a:extLst>
              <a:ext uri="{28A0092B-C50C-407E-A947-70E740481C1C}">
                <a14:useLocalDpi xmlns:a14="http://schemas.microsoft.com/office/drawing/2010/main"/>
              </a:ext>
            </a:extLst>
          </a:blip>
          <a:srcRect l="13743" t="7481" r="11426" b="9237"/>
          <a:stretch/>
        </p:blipFill>
        <p:spPr bwMode="auto">
          <a:xfrm>
            <a:off x="8368200" y="5905783"/>
            <a:ext cx="326587" cy="24187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70" name="CuadroTexto 69">
            <a:extLst>
              <a:ext uri="{FF2B5EF4-FFF2-40B4-BE49-F238E27FC236}">
                <a16:creationId xmlns:a16="http://schemas.microsoft.com/office/drawing/2014/main" id="{AD4EB5CF-2B02-4837-BADE-039C271F01B4}"/>
              </a:ext>
            </a:extLst>
          </p:cNvPr>
          <p:cNvSpPr txBox="1"/>
          <p:nvPr/>
        </p:nvSpPr>
        <p:spPr>
          <a:xfrm>
            <a:off x="9223649" y="4189548"/>
            <a:ext cx="2371870" cy="830997"/>
          </a:xfrm>
          <a:prstGeom prst="rect">
            <a:avLst/>
          </a:prstGeom>
          <a:noFill/>
        </p:spPr>
        <p:txBody>
          <a:bodyPr wrap="square">
            <a:spAutoFit/>
          </a:bodyPr>
          <a:lstStyle/>
          <a:p>
            <a:pPr algn="ctr"/>
            <a:r>
              <a:rPr lang="nl-NL" sz="2400" kern="0" dirty="0">
                <a:solidFill>
                  <a:srgbClr val="002060"/>
                </a:solidFill>
                <a:latin typeface="EC Square Sans Pro" panose="020B0506040000020004" pitchFamily="34" charset="0"/>
                <a:cs typeface="Arial" panose="020B0604020202020204" pitchFamily="34" charset="0"/>
              </a:rPr>
              <a:t>Group 6</a:t>
            </a:r>
          </a:p>
          <a:p>
            <a:pPr algn="ctr"/>
            <a:r>
              <a:rPr lang="nl-NL" sz="2400" kern="0" dirty="0">
                <a:solidFill>
                  <a:srgbClr val="002060"/>
                </a:solidFill>
                <a:latin typeface="EC Square Sans Pro" panose="020B0506040000020004" pitchFamily="34" charset="0"/>
                <a:cs typeface="Arial" panose="020B0604020202020204" pitchFamily="34" charset="0"/>
              </a:rPr>
              <a:t> </a:t>
            </a:r>
            <a:r>
              <a:rPr lang="nl-NL" sz="2400" b="1" kern="0" dirty="0">
                <a:solidFill>
                  <a:srgbClr val="002060"/>
                </a:solidFill>
                <a:latin typeface="EC Square Sans Pro" panose="020B0506040000020004" pitchFamily="34" charset="0"/>
                <a:cs typeface="Arial" panose="020B0604020202020204" pitchFamily="34" charset="0"/>
              </a:rPr>
              <a:t>Swine</a:t>
            </a:r>
          </a:p>
        </p:txBody>
      </p:sp>
    </p:spTree>
    <p:extLst>
      <p:ext uri="{BB962C8B-B14F-4D97-AF65-F5344CB8AC3E}">
        <p14:creationId xmlns:p14="http://schemas.microsoft.com/office/powerpoint/2010/main" val="18938170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Marcador de texto 1">
            <a:extLst>
              <a:ext uri="{FF2B5EF4-FFF2-40B4-BE49-F238E27FC236}">
                <a16:creationId xmlns:a16="http://schemas.microsoft.com/office/drawing/2014/main" id="{8D99BAF4-63C6-40AD-8DAA-E1188C4CAFE1}"/>
              </a:ext>
            </a:extLst>
          </p:cNvPr>
          <p:cNvSpPr txBox="1">
            <a:spLocks/>
          </p:cNvSpPr>
          <p:nvPr/>
        </p:nvSpPr>
        <p:spPr>
          <a:xfrm>
            <a:off x="788849" y="163676"/>
            <a:ext cx="7512819" cy="749285"/>
          </a:xfrm>
          <a:prstGeom prst="rect">
            <a:avLst/>
          </a:prstGeom>
        </p:spPr>
        <p:txBody>
          <a:bodyPr/>
          <a:lstStyle>
            <a:lvl1pPr marL="0">
              <a:defRPr sz="2396">
                <a:solidFill>
                  <a:srgbClr val="003399"/>
                </a:solidFill>
                <a:latin typeface="Arial" panose="020B0604020202020204" pitchFamily="34" charset="0"/>
                <a:ea typeface="+mn-ea"/>
                <a:cs typeface="Arial" panose="020B0604020202020204" pitchFamily="34" charset="0"/>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r>
              <a:rPr lang="ro-RO" sz="3200">
                <a:latin typeface="EC Square Sans Pro" panose="020B0506040000020004" pitchFamily="34" charset="0"/>
              </a:rPr>
              <a:t>Exercițiu de grup 1 </a:t>
            </a:r>
          </a:p>
          <a:p>
            <a:r>
              <a:rPr lang="ro-RO" sz="3200" b="1">
                <a:latin typeface="EC Square Sans Pro" panose="020B0506040000020004" pitchFamily="34" charset="0"/>
              </a:rPr>
              <a:t>Identificarea problemelor și oportunităților</a:t>
            </a:r>
          </a:p>
        </p:txBody>
      </p:sp>
      <p:grpSp>
        <p:nvGrpSpPr>
          <p:cNvPr id="36" name="Grupo 35">
            <a:extLst>
              <a:ext uri="{FF2B5EF4-FFF2-40B4-BE49-F238E27FC236}">
                <a16:creationId xmlns:a16="http://schemas.microsoft.com/office/drawing/2014/main" id="{677F9CA3-0DF3-49D7-874C-B522D6BECBF0}"/>
              </a:ext>
            </a:extLst>
          </p:cNvPr>
          <p:cNvGrpSpPr/>
          <p:nvPr/>
        </p:nvGrpSpPr>
        <p:grpSpPr>
          <a:xfrm>
            <a:off x="8655803" y="0"/>
            <a:ext cx="1682901" cy="1546999"/>
            <a:chOff x="10133729" y="-46716"/>
            <a:chExt cx="1682901" cy="1546999"/>
          </a:xfrm>
        </p:grpSpPr>
        <p:sp>
          <p:nvSpPr>
            <p:cNvPr id="37" name="CuadroTexto 36">
              <a:extLst>
                <a:ext uri="{FF2B5EF4-FFF2-40B4-BE49-F238E27FC236}">
                  <a16:creationId xmlns:a16="http://schemas.microsoft.com/office/drawing/2014/main" id="{16F2F623-9190-41C6-9F9A-7CD15B015CA2}"/>
                </a:ext>
              </a:extLst>
            </p:cNvPr>
            <p:cNvSpPr txBox="1"/>
            <p:nvPr/>
          </p:nvSpPr>
          <p:spPr>
            <a:xfrm>
              <a:off x="10327771" y="458783"/>
              <a:ext cx="1294819" cy="892552"/>
            </a:xfrm>
            <a:prstGeom prst="rect">
              <a:avLst/>
            </a:prstGeom>
            <a:solidFill>
              <a:schemeClr val="bg1"/>
            </a:solidFill>
          </p:spPr>
          <p:txBody>
            <a:bodyPr wrap="square" rtlCol="0">
              <a:spAutoFit/>
            </a:bodyPr>
            <a:lstStyle/>
            <a:p>
              <a:pPr algn="ctr"/>
              <a:r>
                <a:rPr lang="ro-RO" sz="3600" b="1">
                  <a:solidFill>
                    <a:srgbClr val="C00000"/>
                  </a:solidFill>
                  <a:latin typeface="EC Square Sans Pro" panose="020B0506040000020004" pitchFamily="34" charset="0"/>
                </a:rPr>
                <a:t>45 </a:t>
              </a:r>
            </a:p>
            <a:p>
              <a:pPr algn="ctr"/>
              <a:r>
                <a:rPr lang="ro-RO" sz="1400" b="1">
                  <a:solidFill>
                    <a:srgbClr val="C00000"/>
                  </a:solidFill>
                  <a:latin typeface="EC Square Sans Pro" panose="020B0506040000020004" pitchFamily="34" charset="0"/>
                </a:rPr>
                <a:t>MIN</a:t>
              </a:r>
            </a:p>
          </p:txBody>
        </p:sp>
        <p:grpSp>
          <p:nvGrpSpPr>
            <p:cNvPr id="38" name="Grupo 37">
              <a:extLst>
                <a:ext uri="{FF2B5EF4-FFF2-40B4-BE49-F238E27FC236}">
                  <a16:creationId xmlns:a16="http://schemas.microsoft.com/office/drawing/2014/main" id="{CFB9670D-5DB0-4A46-A398-4C40AE8C6FC8}"/>
                </a:ext>
              </a:extLst>
            </p:cNvPr>
            <p:cNvGrpSpPr/>
            <p:nvPr/>
          </p:nvGrpSpPr>
          <p:grpSpPr>
            <a:xfrm>
              <a:off x="10133729" y="-46716"/>
              <a:ext cx="1682901" cy="1546999"/>
              <a:chOff x="9836637" y="106015"/>
              <a:chExt cx="1929565" cy="2078540"/>
            </a:xfrm>
          </p:grpSpPr>
          <p:sp>
            <p:nvSpPr>
              <p:cNvPr id="39" name="Elipse 38">
                <a:extLst>
                  <a:ext uri="{FF2B5EF4-FFF2-40B4-BE49-F238E27FC236}">
                    <a16:creationId xmlns:a16="http://schemas.microsoft.com/office/drawing/2014/main" id="{34B12050-F430-43FB-BF1C-B5BA2CE7A16A}"/>
                  </a:ext>
                </a:extLst>
              </p:cNvPr>
              <p:cNvSpPr/>
              <p:nvPr/>
            </p:nvSpPr>
            <p:spPr>
              <a:xfrm>
                <a:off x="10023972" y="586128"/>
                <a:ext cx="1566163" cy="1598427"/>
              </a:xfrm>
              <a:prstGeom prst="ellipse">
                <a:avLst/>
              </a:prstGeom>
              <a:noFill/>
              <a:ln w="352425">
                <a:solidFill>
                  <a:srgbClr val="2C747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40" name="Conector recto 39">
                <a:extLst>
                  <a:ext uri="{FF2B5EF4-FFF2-40B4-BE49-F238E27FC236}">
                    <a16:creationId xmlns:a16="http://schemas.microsoft.com/office/drawing/2014/main" id="{1381F1E8-8FE8-4B4A-9A79-FA14B3E6DB34}"/>
                  </a:ext>
                </a:extLst>
              </p:cNvPr>
              <p:cNvCxnSpPr>
                <a:cxnSpLocks/>
              </p:cNvCxnSpPr>
              <p:nvPr/>
            </p:nvCxnSpPr>
            <p:spPr>
              <a:xfrm flipV="1">
                <a:off x="10788973" y="106015"/>
                <a:ext cx="0" cy="339867"/>
              </a:xfrm>
              <a:prstGeom prst="line">
                <a:avLst/>
              </a:prstGeom>
              <a:ln w="127000">
                <a:solidFill>
                  <a:srgbClr val="2C7470"/>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E34A2C5D-D31F-4469-9361-A054F55225DB}"/>
                  </a:ext>
                </a:extLst>
              </p:cNvPr>
              <p:cNvCxnSpPr>
                <a:cxnSpLocks/>
              </p:cNvCxnSpPr>
              <p:nvPr/>
            </p:nvCxnSpPr>
            <p:spPr>
              <a:xfrm flipH="1" flipV="1">
                <a:off x="10618751" y="150070"/>
                <a:ext cx="354744" cy="9430"/>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2" name="Conector recto 41">
                <a:extLst>
                  <a:ext uri="{FF2B5EF4-FFF2-40B4-BE49-F238E27FC236}">
                    <a16:creationId xmlns:a16="http://schemas.microsoft.com/office/drawing/2014/main" id="{6746C081-1BE6-477D-B3BA-33DCDDF62467}"/>
                  </a:ext>
                </a:extLst>
              </p:cNvPr>
              <p:cNvCxnSpPr>
                <a:cxnSpLocks/>
                <a:stCxn id="39" idx="1"/>
              </p:cNvCxnSpPr>
              <p:nvPr/>
            </p:nvCxnSpPr>
            <p:spPr>
              <a:xfrm flipH="1" flipV="1">
                <a:off x="9898390" y="470905"/>
                <a:ext cx="354941" cy="349307"/>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8A2AFA78-3627-4FA3-AAE9-5A8B4136A478}"/>
                  </a:ext>
                </a:extLst>
              </p:cNvPr>
              <p:cNvCxnSpPr>
                <a:cxnSpLocks/>
                <a:stCxn id="39" idx="7"/>
              </p:cNvCxnSpPr>
              <p:nvPr/>
            </p:nvCxnSpPr>
            <p:spPr>
              <a:xfrm flipV="1">
                <a:off x="11360776" y="476744"/>
                <a:ext cx="334014" cy="343468"/>
              </a:xfrm>
              <a:prstGeom prst="line">
                <a:avLst/>
              </a:prstGeom>
              <a:ln w="127000">
                <a:solidFill>
                  <a:srgbClr val="2C7470"/>
                </a:solidFill>
                <a:bevel/>
              </a:ln>
            </p:spPr>
            <p:style>
              <a:lnRef idx="1">
                <a:schemeClr val="accent1"/>
              </a:lnRef>
              <a:fillRef idx="0">
                <a:schemeClr val="accent1"/>
              </a:fillRef>
              <a:effectRef idx="0">
                <a:schemeClr val="accent1"/>
              </a:effectRef>
              <a:fontRef idx="minor">
                <a:schemeClr val="tx1"/>
              </a:fontRef>
            </p:style>
          </p:cxnSp>
          <p:sp>
            <p:nvSpPr>
              <p:cNvPr id="44" name="Cuerda 43">
                <a:extLst>
                  <a:ext uri="{FF2B5EF4-FFF2-40B4-BE49-F238E27FC236}">
                    <a16:creationId xmlns:a16="http://schemas.microsoft.com/office/drawing/2014/main" id="{622F5FFB-C5F0-4ABB-9243-AF93864CDDBC}"/>
                  </a:ext>
                </a:extLst>
              </p:cNvPr>
              <p:cNvSpPr/>
              <p:nvPr/>
            </p:nvSpPr>
            <p:spPr>
              <a:xfrm rot="2829001">
                <a:off x="9716085" y="409674"/>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Cuerda 44">
                <a:extLst>
                  <a:ext uri="{FF2B5EF4-FFF2-40B4-BE49-F238E27FC236}">
                    <a16:creationId xmlns:a16="http://schemas.microsoft.com/office/drawing/2014/main" id="{81318734-BBE8-41D4-9938-5A51F3C73D66}"/>
                  </a:ext>
                </a:extLst>
              </p:cNvPr>
              <p:cNvSpPr/>
              <p:nvPr/>
            </p:nvSpPr>
            <p:spPr>
              <a:xfrm rot="8021255">
                <a:off x="11027144" y="424746"/>
                <a:ext cx="859610" cy="618506"/>
              </a:xfrm>
              <a:prstGeom prst="chord">
                <a:avLst>
                  <a:gd name="adj1" fmla="val 7086927"/>
                  <a:gd name="adj2" fmla="val 14305707"/>
                </a:avLst>
              </a:prstGeom>
              <a:solidFill>
                <a:srgbClr val="2C747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71" name="Tijdelijke aanduiding voor inhoud 2">
            <a:extLst>
              <a:ext uri="{FF2B5EF4-FFF2-40B4-BE49-F238E27FC236}">
                <a16:creationId xmlns:a16="http://schemas.microsoft.com/office/drawing/2014/main" id="{8A41CD31-4C99-4D8E-9494-0314A6525F65}"/>
              </a:ext>
            </a:extLst>
          </p:cNvPr>
          <p:cNvSpPr txBox="1">
            <a:spLocks/>
          </p:cNvSpPr>
          <p:nvPr/>
        </p:nvSpPr>
        <p:spPr>
          <a:xfrm>
            <a:off x="329660" y="1695163"/>
            <a:ext cx="11645524" cy="4680025"/>
          </a:xfrm>
          <a:prstGeom prst="rect">
            <a:avLst/>
          </a:prstGeom>
          <a:ln>
            <a:solidFill>
              <a:schemeClr val="accent1"/>
            </a:solidFill>
            <a:bevel/>
          </a:ln>
        </p:spPr>
        <p:txBody>
          <a:bodyPr/>
          <a:lstStyle>
            <a:lvl1pPr marL="0">
              <a:defRPr>
                <a:latin typeface="+mn-lt"/>
                <a:ea typeface="+mn-ea"/>
                <a:cs typeface="+mn-cs"/>
              </a:defRPr>
            </a:lvl1pPr>
            <a:lvl2pPr marL="456377">
              <a:defRPr>
                <a:latin typeface="+mn-lt"/>
                <a:ea typeface="+mn-ea"/>
                <a:cs typeface="+mn-cs"/>
              </a:defRPr>
            </a:lvl2pPr>
            <a:lvl3pPr marL="912754">
              <a:defRPr>
                <a:latin typeface="+mn-lt"/>
                <a:ea typeface="+mn-ea"/>
                <a:cs typeface="+mn-cs"/>
              </a:defRPr>
            </a:lvl3pPr>
            <a:lvl4pPr marL="1369131">
              <a:defRPr>
                <a:latin typeface="+mn-lt"/>
                <a:ea typeface="+mn-ea"/>
                <a:cs typeface="+mn-cs"/>
              </a:defRPr>
            </a:lvl4pPr>
            <a:lvl5pPr marL="1825508">
              <a:defRPr>
                <a:latin typeface="+mn-lt"/>
                <a:ea typeface="+mn-ea"/>
                <a:cs typeface="+mn-cs"/>
              </a:defRPr>
            </a:lvl5pPr>
            <a:lvl6pPr marL="2281885">
              <a:defRPr>
                <a:latin typeface="+mn-lt"/>
                <a:ea typeface="+mn-ea"/>
                <a:cs typeface="+mn-cs"/>
              </a:defRPr>
            </a:lvl6pPr>
            <a:lvl7pPr marL="2738262">
              <a:defRPr>
                <a:latin typeface="+mn-lt"/>
                <a:ea typeface="+mn-ea"/>
                <a:cs typeface="+mn-cs"/>
              </a:defRPr>
            </a:lvl7pPr>
            <a:lvl8pPr marL="3194639">
              <a:defRPr>
                <a:latin typeface="+mn-lt"/>
                <a:ea typeface="+mn-ea"/>
                <a:cs typeface="+mn-cs"/>
              </a:defRPr>
            </a:lvl8pPr>
            <a:lvl9pPr marL="3651016">
              <a:defRPr>
                <a:latin typeface="+mn-lt"/>
                <a:ea typeface="+mn-ea"/>
                <a:cs typeface="+mn-cs"/>
              </a:defRPr>
            </a:lvl9pPr>
          </a:lstStyle>
          <a:p>
            <a:endParaRPr lang="en-US" kern="0" dirty="0">
              <a:solidFill>
                <a:sysClr val="windowText" lastClr="000000"/>
              </a:solidFill>
              <a:latin typeface="Arial" panose="020B0604020202020204" pitchFamily="34" charset="0"/>
              <a:cs typeface="Arial" panose="020B0604020202020204" pitchFamily="34" charset="0"/>
            </a:endParaRPr>
          </a:p>
          <a:p>
            <a:r>
              <a:rPr lang="ro-RO" sz="2400">
                <a:solidFill>
                  <a:srgbClr val="002060"/>
                </a:solidFill>
                <a:latin typeface="EC Square Sans Pro" panose="020B0506040000020004" pitchFamily="34" charset="0"/>
                <a:cs typeface="Arial" panose="020B0604020202020204" pitchFamily="34" charset="0"/>
              </a:rPr>
              <a:t>Vă rugăm să răspundeți la următoarele întrebări:</a:t>
            </a:r>
          </a:p>
          <a:p>
            <a:endParaRPr lang="en-US" sz="2400"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ro-RO" sz="3200" b="1">
                <a:solidFill>
                  <a:srgbClr val="002060"/>
                </a:solidFill>
                <a:latin typeface="EC Square Sans Pro" panose="020B0506040000020004" pitchFamily="34" charset="0"/>
                <a:cs typeface="Arial" panose="020B0604020202020204" pitchFamily="34" charset="0"/>
              </a:rPr>
              <a:t>Care sunt cele mai utilizate antimicrobiene la specia dvs. pe care o exploatați și pentru ce condiții? </a:t>
            </a:r>
          </a:p>
          <a:p>
            <a:pPr marL="970727" lvl="1" indent="-514350">
              <a:buFont typeface="+mj-lt"/>
              <a:buAutoNum type="arabicPeriod"/>
            </a:pPr>
            <a:endParaRPr lang="en-US" sz="3200" b="1" kern="0" dirty="0">
              <a:solidFill>
                <a:srgbClr val="002060"/>
              </a:solidFill>
              <a:latin typeface="EC Square Sans Pro" panose="020B0506040000020004" pitchFamily="34" charset="0"/>
              <a:cs typeface="Arial" panose="020B0604020202020204" pitchFamily="34" charset="0"/>
            </a:endParaRPr>
          </a:p>
          <a:p>
            <a:pPr marL="970727" lvl="1" indent="-514350">
              <a:buFont typeface="+mj-lt"/>
              <a:buAutoNum type="arabicPeriod"/>
            </a:pPr>
            <a:r>
              <a:rPr lang="ro-RO" sz="3200" b="1">
                <a:solidFill>
                  <a:srgbClr val="002060"/>
                </a:solidFill>
                <a:latin typeface="EC Square Sans Pro" panose="020B0506040000020004" pitchFamily="34" charset="0"/>
                <a:cs typeface="Arial" panose="020B0604020202020204" pitchFamily="34" charset="0"/>
              </a:rPr>
              <a:t>Care sunt oportunitățile/bunele practici de reducere a UMA pentru aceste condiții? </a:t>
            </a:r>
            <a:r>
              <a:rPr lang="ro-RO" sz="2000">
                <a:solidFill>
                  <a:srgbClr val="002060"/>
                </a:solidFill>
                <a:latin typeface="EC Square Sans Pro" panose="020B0506040000020004" pitchFamily="34" charset="0"/>
                <a:cs typeface="Arial" panose="020B0604020202020204" pitchFamily="34" charset="0"/>
              </a:rPr>
              <a:t> </a:t>
            </a:r>
          </a:p>
          <a:p>
            <a:pPr marL="1654881" lvl="3" indent="-285750">
              <a:buFont typeface="Arial" panose="020B0604020202020204" pitchFamily="34" charset="0"/>
              <a:buChar char="•"/>
            </a:pPr>
            <a:r>
              <a:rPr lang="ro-RO" sz="2000">
                <a:solidFill>
                  <a:srgbClr val="002060"/>
                </a:solidFill>
                <a:latin typeface="EC Square Sans Pro" panose="020B0506040000020004" pitchFamily="34" charset="0"/>
                <a:cs typeface="Arial" panose="020B0604020202020204" pitchFamily="34" charset="0"/>
              </a:rPr>
              <a:t>Practicile creșterii animalelor</a:t>
            </a:r>
          </a:p>
          <a:p>
            <a:pPr marL="1654881" lvl="3" indent="-285750">
              <a:buFont typeface="Arial" panose="020B0604020202020204" pitchFamily="34" charset="0"/>
              <a:buChar char="•"/>
            </a:pPr>
            <a:r>
              <a:rPr lang="ro-RO" sz="2000">
                <a:solidFill>
                  <a:srgbClr val="002060"/>
                </a:solidFill>
                <a:latin typeface="EC Square Sans Pro" panose="020B0506040000020004" pitchFamily="34" charset="0"/>
                <a:cs typeface="Arial" panose="020B0604020202020204" pitchFamily="34" charset="0"/>
              </a:rPr>
              <a:t>Reducerea și utilizarea responsabilă a antibioticelor</a:t>
            </a:r>
          </a:p>
          <a:p>
            <a:pPr marL="1654881" lvl="3" indent="-285750">
              <a:buFont typeface="Arial" panose="020B0604020202020204" pitchFamily="34" charset="0"/>
              <a:buChar char="•"/>
            </a:pPr>
            <a:r>
              <a:rPr lang="ro-RO" sz="2000">
                <a:solidFill>
                  <a:srgbClr val="002060"/>
                </a:solidFill>
                <a:latin typeface="EC Square Sans Pro" panose="020B0506040000020004" pitchFamily="34" charset="0"/>
                <a:cs typeface="Arial" panose="020B0604020202020204" pitchFamily="34" charset="0"/>
              </a:rPr>
              <a:t>Altele</a:t>
            </a:r>
          </a:p>
          <a:p>
            <a:endParaRPr lang="en-US" sz="2400" kern="0" dirty="0">
              <a:solidFill>
                <a:srgbClr val="002060"/>
              </a:solidFill>
              <a:latin typeface="EC Square Sans Pro" panose="020B0506040000020004" pitchFamily="34" charset="0"/>
              <a:cs typeface="Arial" panose="020B0604020202020204" pitchFamily="34" charset="0"/>
            </a:endParaRPr>
          </a:p>
          <a:p>
            <a:r>
              <a:rPr lang="ro-RO" sz="2400">
                <a:solidFill>
                  <a:srgbClr val="002060"/>
                </a:solidFill>
                <a:latin typeface="EC Square Sans Pro" panose="020B0506040000020004" pitchFamily="34" charset="0"/>
                <a:cs typeface="Arial" panose="020B0604020202020204" pitchFamily="34" charset="0"/>
              </a:rPr>
              <a:t>Lucrați cu post-it-uri pentru a vă pune răspunsurile pe flip-over</a:t>
            </a:r>
          </a:p>
          <a:p>
            <a:endParaRPr lang="nl-NL" sz="1600" kern="0" dirty="0">
              <a:solidFill>
                <a:srgbClr val="002060"/>
              </a:solidFill>
              <a:latin typeface="EC Square Sans Pro" panose="020B0506040000020004" pitchFamily="34" charset="0"/>
            </a:endParaRPr>
          </a:p>
          <a:p>
            <a:pPr marL="457200" lvl="1"/>
            <a:endParaRPr lang="nl-NL" kern="0" dirty="0">
              <a:solidFill>
                <a:sysClr val="windowText" lastClr="000000"/>
              </a:solidFill>
            </a:endParaRPr>
          </a:p>
        </p:txBody>
      </p:sp>
    </p:spTree>
    <p:extLst>
      <p:ext uri="{BB962C8B-B14F-4D97-AF65-F5344CB8AC3E}">
        <p14:creationId xmlns:p14="http://schemas.microsoft.com/office/powerpoint/2010/main" val="3510459679"/>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Personalizado 2">
      <a:dk1>
        <a:srgbClr val="000000"/>
      </a:dk1>
      <a:lt1>
        <a:srgbClr val="FFFFFF"/>
      </a:lt1>
      <a:dk2>
        <a:srgbClr val="003399"/>
      </a:dk2>
      <a:lt2>
        <a:srgbClr val="2C7471"/>
      </a:lt2>
      <a:accent1>
        <a:srgbClr val="6BB289"/>
      </a:accent1>
      <a:accent2>
        <a:srgbClr val="EDECEC"/>
      </a:accent2>
      <a:accent3>
        <a:srgbClr val="8ACEA6"/>
      </a:accent3>
      <a:accent4>
        <a:srgbClr val="126660"/>
      </a:accent4>
      <a:accent5>
        <a:srgbClr val="3163B5"/>
      </a:accent5>
      <a:accent6>
        <a:srgbClr val="FFFFFF"/>
      </a:accent6>
      <a:hlink>
        <a:srgbClr val="4F81BD"/>
      </a:hlink>
      <a:folHlink>
        <a:srgbClr val="8064A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1907</Words>
  <Application>Microsoft Office PowerPoint</Application>
  <PresentationFormat>Widescreen</PresentationFormat>
  <Paragraphs>370</Paragraphs>
  <Slides>16</Slides>
  <Notes>15</Notes>
  <HiddenSlides>4</HiddenSlides>
  <MMClips>2</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16</vt:i4>
      </vt:variant>
    </vt:vector>
  </HeadingPairs>
  <TitlesOfParts>
    <vt:vector size="26" baseType="lpstr">
      <vt:lpstr>Aptos</vt:lpstr>
      <vt:lpstr>Aptos Display</vt:lpstr>
      <vt:lpstr>Arial</vt:lpstr>
      <vt:lpstr>Calibri</vt:lpstr>
      <vt:lpstr>Courier New</vt:lpstr>
      <vt:lpstr>EC Square Sans Pro</vt:lpstr>
      <vt:lpstr>Times New Roman</vt:lpstr>
      <vt:lpstr>Wingdings</vt:lpstr>
      <vt:lpstr>Kantoorthema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Hands-on training</dc:title>
  <dc:creator>Spaans, Annick</dc:creator>
  <cp:lastModifiedBy>Desktop DS</cp:lastModifiedBy>
  <cp:revision>46</cp:revision>
  <dcterms:created xsi:type="dcterms:W3CDTF">2024-02-14T08:46:14Z</dcterms:created>
  <dcterms:modified xsi:type="dcterms:W3CDTF">2024-05-07T10:48:34Z</dcterms:modified>
</cp:coreProperties>
</file>