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9"/>
  </p:notesMasterIdLst>
  <p:handoutMasterIdLst>
    <p:handoutMasterId r:id="rId20"/>
  </p:handoutMasterIdLst>
  <p:sldIdLst>
    <p:sldId id="277" r:id="rId3"/>
    <p:sldId id="386" r:id="rId4"/>
    <p:sldId id="264" r:id="rId5"/>
    <p:sldId id="281" r:id="rId6"/>
    <p:sldId id="280" r:id="rId7"/>
    <p:sldId id="384" r:id="rId8"/>
    <p:sldId id="388" r:id="rId9"/>
    <p:sldId id="389" r:id="rId10"/>
    <p:sldId id="391" r:id="rId11"/>
    <p:sldId id="393" r:id="rId12"/>
    <p:sldId id="394" r:id="rId13"/>
    <p:sldId id="395" r:id="rId14"/>
    <p:sldId id="398" r:id="rId15"/>
    <p:sldId id="396" r:id="rId16"/>
    <p:sldId id="399" r:id="rId17"/>
    <p:sldId id="397" r:id="rId18"/>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C7470"/>
    <a:srgbClr val="6BB188"/>
    <a:srgbClr val="9DCBB0"/>
    <a:srgbClr val="CBE3D5"/>
  </p:clrMru>
  <p:extLst>
    <p:ext uri="{E76CE94A-603C-4142-B9EB-6D1370010A27}">
      <p14:discardImageEditData xmlns:p14="http://schemas.microsoft.com/office/powerpoint/2010/main" val="0"/>
    </p:ext>
    <p:ext uri="{D31A062A-798A-4329-ABDD-BBA856620510}">
      <p14:defaultImageDpi xmlns:p14="http://schemas.microsoft.com/office/powerpoint/2010/main" val="96"/>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21" autoAdjust="0"/>
    <p:restoredTop sz="75616" autoAdjust="0"/>
  </p:normalViewPr>
  <p:slideViewPr>
    <p:cSldViewPr snapToGrid="0">
      <p:cViewPr varScale="1">
        <p:scale>
          <a:sx n="61" d="100"/>
          <a:sy n="61" d="100"/>
        </p:scale>
        <p:origin x="90" y="444"/>
      </p:cViewPr>
      <p:guideLst/>
    </p:cSldViewPr>
  </p:slideViewPr>
  <p:notesTextViewPr>
    <p:cViewPr>
      <p:scale>
        <a:sx n="1" d="1"/>
        <a:sy n="1" d="1"/>
      </p:scale>
      <p:origin x="0" y="0"/>
    </p:cViewPr>
  </p:notesTextViewPr>
  <p:notesViewPr>
    <p:cSldViewPr snapToGrid="0">
      <p:cViewPr varScale="1">
        <p:scale>
          <a:sx n="45" d="100"/>
          <a:sy n="45" d="100"/>
        </p:scale>
        <p:origin x="2760" y="5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D9199A5-5B35-42D9-B781-FD1653DF2949}" type="doc">
      <dgm:prSet loTypeId="urn:microsoft.com/office/officeart/2005/8/layout/hierarchy2" loCatId="hierarchy" qsTypeId="urn:microsoft.com/office/officeart/2005/8/quickstyle/simple5" qsCatId="simple" csTypeId="urn:microsoft.com/office/officeart/2005/8/colors/accent1_4" csCatId="accent1" phldr="1"/>
      <dgm:spPr/>
      <dgm:t>
        <a:bodyPr/>
        <a:lstStyle/>
        <a:p>
          <a:endParaRPr lang="en-GB"/>
        </a:p>
      </dgm:t>
    </dgm:pt>
    <dgm:pt modelId="{FC02CDEC-AE24-4359-9BDB-5F5356F9E817}">
      <dgm:prSet phldrT="[Texto]" custT="1"/>
      <dgm:spPr>
        <a:solidFill>
          <a:srgbClr val="002060"/>
        </a:solidFill>
        <a:ln>
          <a:solidFill>
            <a:srgbClr val="6BB188"/>
          </a:solidFill>
        </a:ln>
      </dgm:spPr>
      <dgm:t>
        <a:bodyPr/>
        <a:lstStyle/>
        <a:p>
          <a:r>
            <a:rPr lang="en-GB" sz="3200" dirty="0">
              <a:latin typeface="EC Square Sans Pro" panose="020B0506040000020004" pitchFamily="34" charset="0"/>
            </a:rPr>
            <a:t>Global need: reduction Antimicrobial resistance</a:t>
          </a:r>
        </a:p>
      </dgm:t>
    </dgm:pt>
    <dgm:pt modelId="{740B47AE-9BE7-4D76-9D41-ACE0B66EB9C6}" type="parTrans" cxnId="{FF9E7B00-E89D-4CCF-8D3E-0CCF46594E54}">
      <dgm:prSet/>
      <dgm:spPr/>
      <dgm:t>
        <a:bodyPr/>
        <a:lstStyle/>
        <a:p>
          <a:endParaRPr lang="en-GB" sz="1400">
            <a:latin typeface="EC Square Sans Pro" panose="020B0506040000020004" pitchFamily="34" charset="0"/>
          </a:endParaRPr>
        </a:p>
      </dgm:t>
    </dgm:pt>
    <dgm:pt modelId="{A127A0E8-D0E8-4801-9073-902D66B14468}" type="sibTrans" cxnId="{FF9E7B00-E89D-4CCF-8D3E-0CCF46594E54}">
      <dgm:prSet/>
      <dgm:spPr/>
      <dgm:t>
        <a:bodyPr/>
        <a:lstStyle/>
        <a:p>
          <a:endParaRPr lang="en-GB" sz="1400">
            <a:latin typeface="EC Square Sans Pro" panose="020B0506040000020004" pitchFamily="34" charset="0"/>
          </a:endParaRPr>
        </a:p>
      </dgm:t>
    </dgm:pt>
    <dgm:pt modelId="{25F8A990-4CFA-4F18-8F12-AA6AA6EAC83D}">
      <dgm:prSet phldrT="[Texto]" custT="1"/>
      <dgm:spPr>
        <a:solidFill>
          <a:srgbClr val="6BB188"/>
        </a:solidFill>
      </dgm:spPr>
      <dgm:t>
        <a:bodyPr/>
        <a:lstStyle/>
        <a:p>
          <a:r>
            <a:rPr lang="en-GB" sz="2000" dirty="0">
              <a:latin typeface="EC Square Sans Pro" panose="020B0506040000020004" pitchFamily="34" charset="0"/>
            </a:rPr>
            <a:t>New regulatory framework</a:t>
          </a:r>
        </a:p>
      </dgm:t>
    </dgm:pt>
    <dgm:pt modelId="{CB6010E8-99FC-4963-907C-48720CAB24F6}" type="parTrans" cxnId="{F0C5378A-0290-475E-98DE-E32A5E22A723}">
      <dgm:prSet custT="1"/>
      <dgm:spPr/>
      <dgm:t>
        <a:bodyPr/>
        <a:lstStyle/>
        <a:p>
          <a:endParaRPr lang="en-GB" sz="300">
            <a:latin typeface="EC Square Sans Pro" panose="020B0506040000020004" pitchFamily="34" charset="0"/>
          </a:endParaRPr>
        </a:p>
      </dgm:t>
    </dgm:pt>
    <dgm:pt modelId="{92BBBFC8-D41C-4BA8-A2EB-A276687F208C}" type="sibTrans" cxnId="{F0C5378A-0290-475E-98DE-E32A5E22A723}">
      <dgm:prSet/>
      <dgm:spPr/>
      <dgm:t>
        <a:bodyPr/>
        <a:lstStyle/>
        <a:p>
          <a:endParaRPr lang="en-GB" sz="1400">
            <a:latin typeface="EC Square Sans Pro" panose="020B0506040000020004" pitchFamily="34" charset="0"/>
          </a:endParaRPr>
        </a:p>
      </dgm:t>
    </dgm:pt>
    <dgm:pt modelId="{3F53412B-6BF8-4502-B85D-5C5A00599B2F}">
      <dgm:prSet phldrT="[Texto]" custT="1"/>
      <dgm:spPr>
        <a:solidFill>
          <a:srgbClr val="2C7470"/>
        </a:solidFill>
      </dgm:spPr>
      <dgm:t>
        <a:bodyPr/>
        <a:lstStyle/>
        <a:p>
          <a:r>
            <a:rPr lang="en-GB" sz="3200" dirty="0">
              <a:latin typeface="EC Square Sans Pro" panose="020B0506040000020004" pitchFamily="34" charset="0"/>
            </a:rPr>
            <a:t>Preventive measures to be implemented at farm level</a:t>
          </a:r>
        </a:p>
      </dgm:t>
    </dgm:pt>
    <dgm:pt modelId="{8F3068A3-6BF6-4C93-B730-2C6DF9DF900A}" type="parTrans" cxnId="{DC099AC5-0141-423C-B4C9-9F06FA17036A}">
      <dgm:prSet custT="1"/>
      <dgm:spPr/>
      <dgm:t>
        <a:bodyPr/>
        <a:lstStyle/>
        <a:p>
          <a:endParaRPr lang="en-GB" sz="300">
            <a:latin typeface="EC Square Sans Pro" panose="020B0506040000020004" pitchFamily="34" charset="0"/>
          </a:endParaRPr>
        </a:p>
      </dgm:t>
    </dgm:pt>
    <dgm:pt modelId="{927BDBBA-24DB-4B97-BB30-3056810785F3}" type="sibTrans" cxnId="{DC099AC5-0141-423C-B4C9-9F06FA17036A}">
      <dgm:prSet/>
      <dgm:spPr/>
      <dgm:t>
        <a:bodyPr/>
        <a:lstStyle/>
        <a:p>
          <a:endParaRPr lang="en-GB" sz="1400">
            <a:latin typeface="EC Square Sans Pro" panose="020B0506040000020004" pitchFamily="34" charset="0"/>
          </a:endParaRPr>
        </a:p>
      </dgm:t>
    </dgm:pt>
    <dgm:pt modelId="{3809AD99-CA4A-4FEA-A848-5887879650B5}" type="pres">
      <dgm:prSet presAssocID="{4D9199A5-5B35-42D9-B781-FD1653DF2949}" presName="diagram" presStyleCnt="0">
        <dgm:presLayoutVars>
          <dgm:chPref val="1"/>
          <dgm:dir/>
          <dgm:animOne val="branch"/>
          <dgm:animLvl val="lvl"/>
          <dgm:resizeHandles val="exact"/>
        </dgm:presLayoutVars>
      </dgm:prSet>
      <dgm:spPr/>
    </dgm:pt>
    <dgm:pt modelId="{9DAF7E41-2A9E-49D4-AB31-CC94ACE5C60E}" type="pres">
      <dgm:prSet presAssocID="{FC02CDEC-AE24-4359-9BDB-5F5356F9E817}" presName="root1" presStyleCnt="0"/>
      <dgm:spPr/>
    </dgm:pt>
    <dgm:pt modelId="{641D7CF0-07AE-4543-9FB6-D3D03074E541}" type="pres">
      <dgm:prSet presAssocID="{FC02CDEC-AE24-4359-9BDB-5F5356F9E817}" presName="LevelOneTextNode" presStyleLbl="node0" presStyleIdx="0" presStyleCnt="1" custScaleY="176809">
        <dgm:presLayoutVars>
          <dgm:chPref val="3"/>
        </dgm:presLayoutVars>
      </dgm:prSet>
      <dgm:spPr/>
    </dgm:pt>
    <dgm:pt modelId="{EFEB23B8-023F-4694-AC94-1BC4AC85D57B}" type="pres">
      <dgm:prSet presAssocID="{FC02CDEC-AE24-4359-9BDB-5F5356F9E817}" presName="level2hierChild" presStyleCnt="0"/>
      <dgm:spPr/>
    </dgm:pt>
    <dgm:pt modelId="{2DCBE255-9C01-478D-B5EB-26D0C4EFF464}" type="pres">
      <dgm:prSet presAssocID="{CB6010E8-99FC-4963-907C-48720CAB24F6}" presName="conn2-1" presStyleLbl="parChTrans1D2" presStyleIdx="0" presStyleCnt="2"/>
      <dgm:spPr/>
    </dgm:pt>
    <dgm:pt modelId="{1069E3C4-EE95-4399-8562-F198E17A5E94}" type="pres">
      <dgm:prSet presAssocID="{CB6010E8-99FC-4963-907C-48720CAB24F6}" presName="connTx" presStyleLbl="parChTrans1D2" presStyleIdx="0" presStyleCnt="2"/>
      <dgm:spPr/>
    </dgm:pt>
    <dgm:pt modelId="{BC71ECD5-DCE7-422A-BC6C-ECA62E77E3F8}" type="pres">
      <dgm:prSet presAssocID="{25F8A990-4CFA-4F18-8F12-AA6AA6EAC83D}" presName="root2" presStyleCnt="0"/>
      <dgm:spPr/>
    </dgm:pt>
    <dgm:pt modelId="{C2A02F89-ADF3-41F9-A1A7-83CD90E178FC}" type="pres">
      <dgm:prSet presAssocID="{25F8A990-4CFA-4F18-8F12-AA6AA6EAC83D}" presName="LevelTwoTextNode" presStyleLbl="node2" presStyleIdx="0" presStyleCnt="2">
        <dgm:presLayoutVars>
          <dgm:chPref val="3"/>
        </dgm:presLayoutVars>
      </dgm:prSet>
      <dgm:spPr/>
    </dgm:pt>
    <dgm:pt modelId="{E39C38FB-48B7-4296-B3C8-C58B421335BA}" type="pres">
      <dgm:prSet presAssocID="{25F8A990-4CFA-4F18-8F12-AA6AA6EAC83D}" presName="level3hierChild" presStyleCnt="0"/>
      <dgm:spPr/>
    </dgm:pt>
    <dgm:pt modelId="{81CCE928-729B-432C-A321-3B2C0F7AF232}" type="pres">
      <dgm:prSet presAssocID="{8F3068A3-6BF6-4C93-B730-2C6DF9DF900A}" presName="conn2-1" presStyleLbl="parChTrans1D2" presStyleIdx="1" presStyleCnt="2"/>
      <dgm:spPr/>
    </dgm:pt>
    <dgm:pt modelId="{EE631CC8-C0CD-437B-B511-A51F34C1D7EC}" type="pres">
      <dgm:prSet presAssocID="{8F3068A3-6BF6-4C93-B730-2C6DF9DF900A}" presName="connTx" presStyleLbl="parChTrans1D2" presStyleIdx="1" presStyleCnt="2"/>
      <dgm:spPr/>
    </dgm:pt>
    <dgm:pt modelId="{50B96A60-04F4-44A4-A77B-737752A505C4}" type="pres">
      <dgm:prSet presAssocID="{3F53412B-6BF8-4502-B85D-5C5A00599B2F}" presName="root2" presStyleCnt="0"/>
      <dgm:spPr/>
    </dgm:pt>
    <dgm:pt modelId="{A78CAAD0-E337-45EE-BC2B-DCDDE82E677B}" type="pres">
      <dgm:prSet presAssocID="{3F53412B-6BF8-4502-B85D-5C5A00599B2F}" presName="LevelTwoTextNode" presStyleLbl="node2" presStyleIdx="1" presStyleCnt="2" custScaleY="168513" custLinFactNeighborX="2333" custLinFactNeighborY="29932">
        <dgm:presLayoutVars>
          <dgm:chPref val="3"/>
        </dgm:presLayoutVars>
      </dgm:prSet>
      <dgm:spPr/>
    </dgm:pt>
    <dgm:pt modelId="{191C6EC5-3015-4E51-A3DC-88D2C104841A}" type="pres">
      <dgm:prSet presAssocID="{3F53412B-6BF8-4502-B85D-5C5A00599B2F}" presName="level3hierChild" presStyleCnt="0"/>
      <dgm:spPr/>
    </dgm:pt>
  </dgm:ptLst>
  <dgm:cxnLst>
    <dgm:cxn modelId="{FF9E7B00-E89D-4CCF-8D3E-0CCF46594E54}" srcId="{4D9199A5-5B35-42D9-B781-FD1653DF2949}" destId="{FC02CDEC-AE24-4359-9BDB-5F5356F9E817}" srcOrd="0" destOrd="0" parTransId="{740B47AE-9BE7-4D76-9D41-ACE0B66EB9C6}" sibTransId="{A127A0E8-D0E8-4801-9073-902D66B14468}"/>
    <dgm:cxn modelId="{62309A03-9B77-400E-ABD7-9992C45E3B73}" type="presOf" srcId="{8F3068A3-6BF6-4C93-B730-2C6DF9DF900A}" destId="{EE631CC8-C0CD-437B-B511-A51F34C1D7EC}" srcOrd="1" destOrd="0" presId="urn:microsoft.com/office/officeart/2005/8/layout/hierarchy2"/>
    <dgm:cxn modelId="{3DC51714-3FED-4ED3-AA59-7A514030E4D8}" type="presOf" srcId="{25F8A990-4CFA-4F18-8F12-AA6AA6EAC83D}" destId="{C2A02F89-ADF3-41F9-A1A7-83CD90E178FC}" srcOrd="0" destOrd="0" presId="urn:microsoft.com/office/officeart/2005/8/layout/hierarchy2"/>
    <dgm:cxn modelId="{2502DF1F-4236-4AE5-A200-09A7B3622F3F}" type="presOf" srcId="{FC02CDEC-AE24-4359-9BDB-5F5356F9E817}" destId="{641D7CF0-07AE-4543-9FB6-D3D03074E541}" srcOrd="0" destOrd="0" presId="urn:microsoft.com/office/officeart/2005/8/layout/hierarchy2"/>
    <dgm:cxn modelId="{D1F5D550-DCBC-46A8-8A85-DB9414735D34}" type="presOf" srcId="{8F3068A3-6BF6-4C93-B730-2C6DF9DF900A}" destId="{81CCE928-729B-432C-A321-3B2C0F7AF232}" srcOrd="0" destOrd="0" presId="urn:microsoft.com/office/officeart/2005/8/layout/hierarchy2"/>
    <dgm:cxn modelId="{5712BE84-5D26-4F7D-8004-B53C02C209B2}" type="presOf" srcId="{4D9199A5-5B35-42D9-B781-FD1653DF2949}" destId="{3809AD99-CA4A-4FEA-A848-5887879650B5}" srcOrd="0" destOrd="0" presId="urn:microsoft.com/office/officeart/2005/8/layout/hierarchy2"/>
    <dgm:cxn modelId="{F0C5378A-0290-475E-98DE-E32A5E22A723}" srcId="{FC02CDEC-AE24-4359-9BDB-5F5356F9E817}" destId="{25F8A990-4CFA-4F18-8F12-AA6AA6EAC83D}" srcOrd="0" destOrd="0" parTransId="{CB6010E8-99FC-4963-907C-48720CAB24F6}" sibTransId="{92BBBFC8-D41C-4BA8-A2EB-A276687F208C}"/>
    <dgm:cxn modelId="{80DDB2A5-E299-4789-8812-CDE40B2159D0}" type="presOf" srcId="{CB6010E8-99FC-4963-907C-48720CAB24F6}" destId="{1069E3C4-EE95-4399-8562-F198E17A5E94}" srcOrd="1" destOrd="0" presId="urn:microsoft.com/office/officeart/2005/8/layout/hierarchy2"/>
    <dgm:cxn modelId="{F8B2FFB8-6F25-4833-B0BC-048EF87FE5EB}" type="presOf" srcId="{CB6010E8-99FC-4963-907C-48720CAB24F6}" destId="{2DCBE255-9C01-478D-B5EB-26D0C4EFF464}" srcOrd="0" destOrd="0" presId="urn:microsoft.com/office/officeart/2005/8/layout/hierarchy2"/>
    <dgm:cxn modelId="{DC099AC5-0141-423C-B4C9-9F06FA17036A}" srcId="{FC02CDEC-AE24-4359-9BDB-5F5356F9E817}" destId="{3F53412B-6BF8-4502-B85D-5C5A00599B2F}" srcOrd="1" destOrd="0" parTransId="{8F3068A3-6BF6-4C93-B730-2C6DF9DF900A}" sibTransId="{927BDBBA-24DB-4B97-BB30-3056810785F3}"/>
    <dgm:cxn modelId="{CC1232E1-AFE2-41E1-A852-33BE2575098D}" type="presOf" srcId="{3F53412B-6BF8-4502-B85D-5C5A00599B2F}" destId="{A78CAAD0-E337-45EE-BC2B-DCDDE82E677B}" srcOrd="0" destOrd="0" presId="urn:microsoft.com/office/officeart/2005/8/layout/hierarchy2"/>
    <dgm:cxn modelId="{0916465D-899D-4825-BB32-95711B23F05D}" type="presParOf" srcId="{3809AD99-CA4A-4FEA-A848-5887879650B5}" destId="{9DAF7E41-2A9E-49D4-AB31-CC94ACE5C60E}" srcOrd="0" destOrd="0" presId="urn:microsoft.com/office/officeart/2005/8/layout/hierarchy2"/>
    <dgm:cxn modelId="{D2F95626-1A41-41EC-8E5E-436556BC5DF7}" type="presParOf" srcId="{9DAF7E41-2A9E-49D4-AB31-CC94ACE5C60E}" destId="{641D7CF0-07AE-4543-9FB6-D3D03074E541}" srcOrd="0" destOrd="0" presId="urn:microsoft.com/office/officeart/2005/8/layout/hierarchy2"/>
    <dgm:cxn modelId="{0C24904B-D60A-41D8-BBCE-F59BDB7DA02C}" type="presParOf" srcId="{9DAF7E41-2A9E-49D4-AB31-CC94ACE5C60E}" destId="{EFEB23B8-023F-4694-AC94-1BC4AC85D57B}" srcOrd="1" destOrd="0" presId="urn:microsoft.com/office/officeart/2005/8/layout/hierarchy2"/>
    <dgm:cxn modelId="{0E39B0B3-6572-49A5-B094-2F46C23E5BE7}" type="presParOf" srcId="{EFEB23B8-023F-4694-AC94-1BC4AC85D57B}" destId="{2DCBE255-9C01-478D-B5EB-26D0C4EFF464}" srcOrd="0" destOrd="0" presId="urn:microsoft.com/office/officeart/2005/8/layout/hierarchy2"/>
    <dgm:cxn modelId="{86070249-E9DF-49A4-B5D8-E2102FC9EA6C}" type="presParOf" srcId="{2DCBE255-9C01-478D-B5EB-26D0C4EFF464}" destId="{1069E3C4-EE95-4399-8562-F198E17A5E94}" srcOrd="0" destOrd="0" presId="urn:microsoft.com/office/officeart/2005/8/layout/hierarchy2"/>
    <dgm:cxn modelId="{2A38B545-1743-4F97-B7D8-D68E61E4F23E}" type="presParOf" srcId="{EFEB23B8-023F-4694-AC94-1BC4AC85D57B}" destId="{BC71ECD5-DCE7-422A-BC6C-ECA62E77E3F8}" srcOrd="1" destOrd="0" presId="urn:microsoft.com/office/officeart/2005/8/layout/hierarchy2"/>
    <dgm:cxn modelId="{C14DFA45-3470-402C-9578-12D0E7DAF0F9}" type="presParOf" srcId="{BC71ECD5-DCE7-422A-BC6C-ECA62E77E3F8}" destId="{C2A02F89-ADF3-41F9-A1A7-83CD90E178FC}" srcOrd="0" destOrd="0" presId="urn:microsoft.com/office/officeart/2005/8/layout/hierarchy2"/>
    <dgm:cxn modelId="{1565E322-D2ED-4B2B-847B-7B996ABBDDF5}" type="presParOf" srcId="{BC71ECD5-DCE7-422A-BC6C-ECA62E77E3F8}" destId="{E39C38FB-48B7-4296-B3C8-C58B421335BA}" srcOrd="1" destOrd="0" presId="urn:microsoft.com/office/officeart/2005/8/layout/hierarchy2"/>
    <dgm:cxn modelId="{EAFF8681-86D6-4E83-A8EB-D05A6544AC3E}" type="presParOf" srcId="{EFEB23B8-023F-4694-AC94-1BC4AC85D57B}" destId="{81CCE928-729B-432C-A321-3B2C0F7AF232}" srcOrd="2" destOrd="0" presId="urn:microsoft.com/office/officeart/2005/8/layout/hierarchy2"/>
    <dgm:cxn modelId="{C6FB58B9-2723-4D6D-9D63-EFEF21A73AC7}" type="presParOf" srcId="{81CCE928-729B-432C-A321-3B2C0F7AF232}" destId="{EE631CC8-C0CD-437B-B511-A51F34C1D7EC}" srcOrd="0" destOrd="0" presId="urn:microsoft.com/office/officeart/2005/8/layout/hierarchy2"/>
    <dgm:cxn modelId="{3C729038-4711-4514-AFB7-DE32A8906338}" type="presParOf" srcId="{EFEB23B8-023F-4694-AC94-1BC4AC85D57B}" destId="{50B96A60-04F4-44A4-A77B-737752A505C4}" srcOrd="3" destOrd="0" presId="urn:microsoft.com/office/officeart/2005/8/layout/hierarchy2"/>
    <dgm:cxn modelId="{98074D07-884B-44BB-9BFA-F86BD576C11B}" type="presParOf" srcId="{50B96A60-04F4-44A4-A77B-737752A505C4}" destId="{A78CAAD0-E337-45EE-BC2B-DCDDE82E677B}" srcOrd="0" destOrd="0" presId="urn:microsoft.com/office/officeart/2005/8/layout/hierarchy2"/>
    <dgm:cxn modelId="{B08F9C08-A5D1-4BC6-9339-D2B585C76AAA}" type="presParOf" srcId="{50B96A60-04F4-44A4-A77B-737752A505C4}" destId="{191C6EC5-3015-4E51-A3DC-88D2C104841A}"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1D7CF0-07AE-4543-9FB6-D3D03074E541}">
      <dsp:nvSpPr>
        <dsp:cNvPr id="0" name=""/>
        <dsp:cNvSpPr/>
      </dsp:nvSpPr>
      <dsp:spPr>
        <a:xfrm>
          <a:off x="4650" y="1045884"/>
          <a:ext cx="2815525" cy="2489050"/>
        </a:xfrm>
        <a:prstGeom prst="roundRect">
          <a:avLst>
            <a:gd name="adj" fmla="val 10000"/>
          </a:avLst>
        </a:prstGeom>
        <a:solidFill>
          <a:srgbClr val="002060"/>
        </a:solidFill>
        <a:ln>
          <a:solidFill>
            <a:srgbClr val="6BB188"/>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n-GB" sz="3200" kern="1200" dirty="0">
              <a:latin typeface="EC Square Sans Pro" panose="020B0506040000020004" pitchFamily="34" charset="0"/>
            </a:rPr>
            <a:t>Global need: reduction Antimicrobial resistance</a:t>
          </a:r>
        </a:p>
      </dsp:txBody>
      <dsp:txXfrm>
        <a:off x="77552" y="1118786"/>
        <a:ext cx="2669721" cy="2343246"/>
      </dsp:txXfrm>
    </dsp:sp>
    <dsp:sp modelId="{2DCBE255-9C01-478D-B5EB-26D0C4EFF464}">
      <dsp:nvSpPr>
        <dsp:cNvPr id="0" name=""/>
        <dsp:cNvSpPr/>
      </dsp:nvSpPr>
      <dsp:spPr>
        <a:xfrm rot="18665057">
          <a:off x="2526415" y="1616894"/>
          <a:ext cx="1713730" cy="55317"/>
        </a:xfrm>
        <a:custGeom>
          <a:avLst/>
          <a:gdLst/>
          <a:ahLst/>
          <a:cxnLst/>
          <a:rect l="0" t="0" r="0" b="0"/>
          <a:pathLst>
            <a:path>
              <a:moveTo>
                <a:pt x="0" y="27658"/>
              </a:moveTo>
              <a:lnTo>
                <a:pt x="1713730" y="27658"/>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33350">
            <a:lnSpc>
              <a:spcPct val="90000"/>
            </a:lnSpc>
            <a:spcBef>
              <a:spcPct val="0"/>
            </a:spcBef>
            <a:spcAft>
              <a:spcPct val="35000"/>
            </a:spcAft>
            <a:buNone/>
          </a:pPr>
          <a:endParaRPr lang="en-GB" sz="300" kern="1200">
            <a:latin typeface="EC Square Sans Pro" panose="020B0506040000020004" pitchFamily="34" charset="0"/>
          </a:endParaRPr>
        </a:p>
      </dsp:txBody>
      <dsp:txXfrm>
        <a:off x="3340437" y="1601709"/>
        <a:ext cx="85686" cy="85686"/>
      </dsp:txXfrm>
    </dsp:sp>
    <dsp:sp modelId="{C2A02F89-ADF3-41F9-A1A7-83CD90E178FC}">
      <dsp:nvSpPr>
        <dsp:cNvPr id="0" name=""/>
        <dsp:cNvSpPr/>
      </dsp:nvSpPr>
      <dsp:spPr>
        <a:xfrm>
          <a:off x="3946385" y="294814"/>
          <a:ext cx="2815525" cy="1407762"/>
        </a:xfrm>
        <a:prstGeom prst="roundRect">
          <a:avLst>
            <a:gd name="adj" fmla="val 10000"/>
          </a:avLst>
        </a:prstGeom>
        <a:solidFill>
          <a:srgbClr val="6BB188"/>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GB" sz="2000" kern="1200" dirty="0">
              <a:latin typeface="EC Square Sans Pro" panose="020B0506040000020004" pitchFamily="34" charset="0"/>
            </a:rPr>
            <a:t>New regulatory framework</a:t>
          </a:r>
        </a:p>
      </dsp:txBody>
      <dsp:txXfrm>
        <a:off x="3987617" y="336046"/>
        <a:ext cx="2733061" cy="1325298"/>
      </dsp:txXfrm>
    </dsp:sp>
    <dsp:sp modelId="{81CCE928-729B-432C-A321-3B2C0F7AF232}">
      <dsp:nvSpPr>
        <dsp:cNvPr id="0" name=""/>
        <dsp:cNvSpPr/>
      </dsp:nvSpPr>
      <dsp:spPr>
        <a:xfrm rot="2659117">
          <a:off x="2595309" y="2814890"/>
          <a:ext cx="1580593" cy="55317"/>
        </a:xfrm>
        <a:custGeom>
          <a:avLst/>
          <a:gdLst/>
          <a:ahLst/>
          <a:cxnLst/>
          <a:rect l="0" t="0" r="0" b="0"/>
          <a:pathLst>
            <a:path>
              <a:moveTo>
                <a:pt x="0" y="27658"/>
              </a:moveTo>
              <a:lnTo>
                <a:pt x="1580593" y="27658"/>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33350">
            <a:lnSpc>
              <a:spcPct val="90000"/>
            </a:lnSpc>
            <a:spcBef>
              <a:spcPct val="0"/>
            </a:spcBef>
            <a:spcAft>
              <a:spcPct val="35000"/>
            </a:spcAft>
            <a:buNone/>
          </a:pPr>
          <a:endParaRPr lang="en-GB" sz="300" kern="1200">
            <a:latin typeface="EC Square Sans Pro" panose="020B0506040000020004" pitchFamily="34" charset="0"/>
          </a:endParaRPr>
        </a:p>
      </dsp:txBody>
      <dsp:txXfrm>
        <a:off x="3346090" y="2803033"/>
        <a:ext cx="79029" cy="79029"/>
      </dsp:txXfrm>
    </dsp:sp>
    <dsp:sp modelId="{A78CAAD0-E337-45EE-BC2B-DCDDE82E677B}">
      <dsp:nvSpPr>
        <dsp:cNvPr id="0" name=""/>
        <dsp:cNvSpPr/>
      </dsp:nvSpPr>
      <dsp:spPr>
        <a:xfrm>
          <a:off x="3951035" y="2208556"/>
          <a:ext cx="2815525" cy="2372262"/>
        </a:xfrm>
        <a:prstGeom prst="roundRect">
          <a:avLst>
            <a:gd name="adj" fmla="val 10000"/>
          </a:avLst>
        </a:prstGeom>
        <a:solidFill>
          <a:srgbClr val="2C7470"/>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n-GB" sz="3200" kern="1200" dirty="0">
              <a:latin typeface="EC Square Sans Pro" panose="020B0506040000020004" pitchFamily="34" charset="0"/>
            </a:rPr>
            <a:t>Preventive measures to be implemented at farm level</a:t>
          </a:r>
        </a:p>
      </dsp:txBody>
      <dsp:txXfrm>
        <a:off x="4020516" y="2278037"/>
        <a:ext cx="2676563" cy="223330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C2D905F5-85EF-47CB-91D0-CFBD279130F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Marcador de fecha 2">
            <a:extLst>
              <a:ext uri="{FF2B5EF4-FFF2-40B4-BE49-F238E27FC236}">
                <a16:creationId xmlns:a16="http://schemas.microsoft.com/office/drawing/2014/main" id="{13DE6793-00D7-4912-A461-E31A0B2E0C6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4A3CB24-AEDF-45D5-8AC1-E9CEF4C11D2A}" type="datetimeFigureOut">
              <a:rPr lang="en-GB" smtClean="0"/>
              <a:t>06/05/2024</a:t>
            </a:fld>
            <a:endParaRPr lang="en-GB"/>
          </a:p>
        </p:txBody>
      </p:sp>
      <p:sp>
        <p:nvSpPr>
          <p:cNvPr id="4" name="Marcador de pie de página 3">
            <a:extLst>
              <a:ext uri="{FF2B5EF4-FFF2-40B4-BE49-F238E27FC236}">
                <a16:creationId xmlns:a16="http://schemas.microsoft.com/office/drawing/2014/main" id="{4F574A08-D421-49D5-88F7-94688F9348C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Marcador de número de diapositiva 4">
            <a:extLst>
              <a:ext uri="{FF2B5EF4-FFF2-40B4-BE49-F238E27FC236}">
                <a16:creationId xmlns:a16="http://schemas.microsoft.com/office/drawing/2014/main" id="{3B9885BB-FA10-4C95-A264-EBF620F17C0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F2C7073-E7D3-4D7E-A8B0-7A8D17E23266}" type="slidenum">
              <a:rPr lang="en-GB" smtClean="0"/>
              <a:t>‹#›</a:t>
            </a:fld>
            <a:endParaRPr lang="en-GB"/>
          </a:p>
        </p:txBody>
      </p:sp>
    </p:spTree>
    <p:extLst>
      <p:ext uri="{BB962C8B-B14F-4D97-AF65-F5344CB8AC3E}">
        <p14:creationId xmlns:p14="http://schemas.microsoft.com/office/powerpoint/2010/main" val="30402845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107C7289-9347-B804-8752-604BAB7EE86B}"/>
              </a:ext>
            </a:extLst>
          </p:cNvPr>
          <p:cNvSpPr txBox="1">
            <a:spLocks noGrp="1"/>
          </p:cNvSpPr>
          <p:nvPr>
            <p:ph type="hdr" sz="quarter"/>
          </p:nvPr>
        </p:nvSpPr>
        <p:spPr>
          <a:xfrm>
            <a:off x="0" y="0"/>
            <a:ext cx="2971800" cy="458791"/>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1pPr>
          </a:lstStyle>
          <a:p>
            <a:pPr lvl="0"/>
            <a:endParaRPr lang="nl-NL"/>
          </a:p>
        </p:txBody>
      </p:sp>
      <p:sp>
        <p:nvSpPr>
          <p:cNvPr id="3" name="Tijdelijke aanduiding voor datum 2">
            <a:extLst>
              <a:ext uri="{FF2B5EF4-FFF2-40B4-BE49-F238E27FC236}">
                <a16:creationId xmlns:a16="http://schemas.microsoft.com/office/drawing/2014/main" id="{E8A48C77-A5B3-04A5-FDCD-DC6E4A32C41D}"/>
              </a:ext>
            </a:extLst>
          </p:cNvPr>
          <p:cNvSpPr txBox="1">
            <a:spLocks noGrp="1"/>
          </p:cNvSpPr>
          <p:nvPr>
            <p:ph type="dt" idx="1"/>
          </p:nvPr>
        </p:nvSpPr>
        <p:spPr>
          <a:xfrm>
            <a:off x="3884608" y="0"/>
            <a:ext cx="2971800" cy="458791"/>
          </a:xfrm>
          <a:prstGeom prst="rect">
            <a:avLst/>
          </a:prstGeom>
          <a:noFill/>
          <a:ln>
            <a:noFill/>
          </a:ln>
        </p:spPr>
        <p:txBody>
          <a:bodyPr vert="horz" wrap="square" lIns="91440" tIns="45720" rIns="91440" bIns="45720" anchor="t" anchorCtr="0" compatLnSpc="1">
            <a:noAutofit/>
          </a:bodyPr>
          <a:lstStyle>
            <a:lvl1pPr marL="0" marR="0" lvl="0" indent="0" algn="r"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1pPr>
          </a:lstStyle>
          <a:p>
            <a:pPr lvl="0"/>
            <a:fld id="{D9062B28-1D60-47D4-8B70-788131ABC27F}" type="datetime1">
              <a:rPr lang="nl-NL"/>
              <a:pPr lvl="0"/>
              <a:t>6-5-2024</a:t>
            </a:fld>
            <a:endParaRPr lang="nl-NL"/>
          </a:p>
        </p:txBody>
      </p:sp>
      <p:sp>
        <p:nvSpPr>
          <p:cNvPr id="4" name="Tijdelijke aanduiding voor dia-afbeelding 3">
            <a:extLst>
              <a:ext uri="{FF2B5EF4-FFF2-40B4-BE49-F238E27FC236}">
                <a16:creationId xmlns:a16="http://schemas.microsoft.com/office/drawing/2014/main" id="{D9621B2B-AC23-0CF1-5C85-FBE5D55599C0}"/>
              </a:ext>
            </a:extLst>
          </p:cNvPr>
          <p:cNvSpPr>
            <a:spLocks noGrp="1" noRot="1" noChangeAspect="1"/>
          </p:cNvSpPr>
          <p:nvPr>
            <p:ph type="sldImg" idx="2"/>
          </p:nvPr>
        </p:nvSpPr>
        <p:spPr>
          <a:xfrm>
            <a:off x="685800" y="1143000"/>
            <a:ext cx="5486400" cy="3086099"/>
          </a:xfrm>
          <a:prstGeom prst="rect">
            <a:avLst/>
          </a:prstGeom>
          <a:noFill/>
          <a:ln w="12701">
            <a:solidFill>
              <a:srgbClr val="000000"/>
            </a:solidFill>
            <a:prstDash val="solid"/>
          </a:ln>
        </p:spPr>
      </p:sp>
      <p:sp>
        <p:nvSpPr>
          <p:cNvPr id="5" name="Tijdelijke aanduiding voor notities 4">
            <a:extLst>
              <a:ext uri="{FF2B5EF4-FFF2-40B4-BE49-F238E27FC236}">
                <a16:creationId xmlns:a16="http://schemas.microsoft.com/office/drawing/2014/main" id="{C639D27C-1B18-518A-58B2-2D3F3511A20B}"/>
              </a:ext>
            </a:extLst>
          </p:cNvPr>
          <p:cNvSpPr txBox="1">
            <a:spLocks noGrp="1"/>
          </p:cNvSpPr>
          <p:nvPr>
            <p:ph type="body" sz="quarter" idx="3"/>
          </p:nvPr>
        </p:nvSpPr>
        <p:spPr>
          <a:xfrm>
            <a:off x="685800" y="4400549"/>
            <a:ext cx="5486400" cy="3600450"/>
          </a:xfrm>
          <a:prstGeom prst="rect">
            <a:avLst/>
          </a:prstGeom>
          <a:noFill/>
          <a:ln>
            <a:noFill/>
          </a:ln>
        </p:spPr>
        <p:txBody>
          <a:bodyPr vert="horz" wrap="square" lIns="91440" tIns="45720" rIns="91440" bIns="45720" anchor="t" anchorCtr="0" compatLnSpc="1">
            <a:no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a:extLst>
              <a:ext uri="{FF2B5EF4-FFF2-40B4-BE49-F238E27FC236}">
                <a16:creationId xmlns:a16="http://schemas.microsoft.com/office/drawing/2014/main" id="{37FE847A-B282-F1F4-88F9-E8E81D8374BE}"/>
              </a:ext>
            </a:extLst>
          </p:cNvPr>
          <p:cNvSpPr txBox="1">
            <a:spLocks noGrp="1"/>
          </p:cNvSpPr>
          <p:nvPr>
            <p:ph type="ftr" sz="quarter" idx="4"/>
          </p:nvPr>
        </p:nvSpPr>
        <p:spPr>
          <a:xfrm>
            <a:off x="0"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1pPr>
          </a:lstStyle>
          <a:p>
            <a:pPr lvl="0"/>
            <a:endParaRPr lang="nl-NL"/>
          </a:p>
        </p:txBody>
      </p:sp>
      <p:sp>
        <p:nvSpPr>
          <p:cNvPr id="7" name="Tijdelijke aanduiding voor dianummer 6">
            <a:extLst>
              <a:ext uri="{FF2B5EF4-FFF2-40B4-BE49-F238E27FC236}">
                <a16:creationId xmlns:a16="http://schemas.microsoft.com/office/drawing/2014/main" id="{888E2E98-2F0F-8691-CE2F-45EED4987773}"/>
              </a:ext>
            </a:extLst>
          </p:cNvPr>
          <p:cNvSpPr txBox="1">
            <a:spLocks noGrp="1"/>
          </p:cNvSpPr>
          <p:nvPr>
            <p:ph type="sldNum" sz="quarter" idx="5"/>
          </p:nvPr>
        </p:nvSpPr>
        <p:spPr>
          <a:xfrm>
            <a:off x="3884608"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r"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1pPr>
          </a:lstStyle>
          <a:p>
            <a:pPr lvl="0"/>
            <a:fld id="{AA016919-EE97-4E26-8DE6-0B6C389CDE61}" type="slidenum">
              <a:t>‹#›</a:t>
            </a:fld>
            <a:endParaRPr lang="nl-NL"/>
          </a:p>
        </p:txBody>
      </p:sp>
    </p:spTree>
    <p:extLst>
      <p:ext uri="{BB962C8B-B14F-4D97-AF65-F5344CB8AC3E}">
        <p14:creationId xmlns:p14="http://schemas.microsoft.com/office/powerpoint/2010/main" val="1801993931"/>
      </p:ext>
    </p:extLst>
  </p:cSld>
  <p:clrMap bg1="lt1" tx1="dk1" bg2="lt2" tx2="dk2" accent1="accent1" accent2="accent2" accent3="accent3" accent4="accent4" accent5="accent5" accent6="accent6" hlink="hlink" folHlink="folHlink"/>
  <p:notesStyle>
    <a:lvl1pPr marL="0" marR="0" lvl="0"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1pPr>
    <a:lvl2pPr marL="457200" marR="0" lvl="1"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2pPr>
    <a:lvl3pPr marL="914400" marR="0" lvl="2"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3pPr>
    <a:lvl4pPr marL="1371600" marR="0" lvl="3"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4pPr>
    <a:lvl5pPr marL="1828800" marR="0" lvl="4"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youtube.com/watch?v=cu7cIIlbOd8"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p:txBody>
          <a:bodyPr/>
          <a:lstStyle/>
          <a:p>
            <a:r>
              <a:rPr lang="en-GB" dirty="0"/>
              <a:t>The second part of the hands-on-training focuses on the idea of “Prevention is better than cure”. Farmers and veterinarians will work together exploring changes at farm level as preventive measures to reduce the need of reducing antimicrobial use. These implies that a common understanding between farmers and veterinarians is needed. </a:t>
            </a:r>
          </a:p>
        </p:txBody>
      </p:sp>
      <p:sp>
        <p:nvSpPr>
          <p:cNvPr id="4" name="Marcador de número de diapositiva 3"/>
          <p:cNvSpPr>
            <a:spLocks noGrp="1"/>
          </p:cNvSpPr>
          <p:nvPr>
            <p:ph type="sldNum" sz="quarter" idx="5"/>
          </p:nvPr>
        </p:nvSpPr>
        <p:spPr/>
        <p:txBody>
          <a:bodyPr/>
          <a:lstStyle/>
          <a:p>
            <a:pPr lvl="0"/>
            <a:fld id="{AA016919-EE97-4E26-8DE6-0B6C389CDE61}" type="slidenum">
              <a:rPr lang="en-GB" smtClean="0"/>
              <a:t>2</a:t>
            </a:fld>
            <a:endParaRPr lang="en-GB"/>
          </a:p>
        </p:txBody>
      </p:sp>
    </p:spTree>
    <p:extLst>
      <p:ext uri="{BB962C8B-B14F-4D97-AF65-F5344CB8AC3E}">
        <p14:creationId xmlns:p14="http://schemas.microsoft.com/office/powerpoint/2010/main" val="10450734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a:xfrm>
            <a:off x="901779" y="5849695"/>
            <a:ext cx="5496560" cy="4800177"/>
          </a:xfrm>
        </p:spPr>
        <p:txBody>
          <a:bodyPr/>
          <a:lstStyle/>
          <a:p>
            <a:pPr lvl="0"/>
            <a:r>
              <a:rPr lang="nl-NL" sz="1200" dirty="0">
                <a:latin typeface="Times New Roman" pitchFamily="18"/>
              </a:rPr>
              <a:t>Topics for discussion (non-exhaustive): </a:t>
            </a:r>
          </a:p>
          <a:p>
            <a:pPr lvl="0"/>
            <a:r>
              <a:rPr lang="nl-NL" sz="1200" dirty="0">
                <a:latin typeface="Courier New" pitchFamily="49"/>
              </a:rPr>
              <a:t>o Hygiene practices </a:t>
            </a:r>
          </a:p>
          <a:p>
            <a:pPr lvl="0"/>
            <a:r>
              <a:rPr lang="nl-NL" sz="1200" dirty="0">
                <a:latin typeface="Courier New" pitchFamily="49"/>
              </a:rPr>
              <a:t>o Biosecurity measures </a:t>
            </a:r>
          </a:p>
          <a:p>
            <a:pPr lvl="0"/>
            <a:r>
              <a:rPr lang="nl-NL" sz="1200" dirty="0">
                <a:latin typeface="Courier New" pitchFamily="49"/>
              </a:rPr>
              <a:t>o Nutrition </a:t>
            </a:r>
          </a:p>
          <a:p>
            <a:pPr lvl="0"/>
            <a:r>
              <a:rPr lang="nl-NL" sz="1200" dirty="0">
                <a:latin typeface="Courier New" pitchFamily="49"/>
              </a:rPr>
              <a:t>o Animal welfare </a:t>
            </a:r>
          </a:p>
          <a:p>
            <a:pPr lvl="0"/>
            <a:r>
              <a:rPr lang="nl-NL" sz="1200" dirty="0">
                <a:latin typeface="Courier New" pitchFamily="49"/>
              </a:rPr>
              <a:t>o Vaccines schemes </a:t>
            </a:r>
          </a:p>
          <a:p>
            <a:pPr lvl="0"/>
            <a:r>
              <a:rPr lang="nl-NL" sz="1200" dirty="0">
                <a:latin typeface="Courier New" pitchFamily="49"/>
              </a:rPr>
              <a:t>o </a:t>
            </a:r>
            <a:r>
              <a:rPr lang="nl-NL" sz="1200" dirty="0">
                <a:latin typeface="Times New Roman" pitchFamily="18"/>
              </a:rPr>
              <a:t>Other management measures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p:txBody>
      </p:sp>
      <p:sp>
        <p:nvSpPr>
          <p:cNvPr id="4" name="Marcador de número de diapositiva 3"/>
          <p:cNvSpPr>
            <a:spLocks noGrp="1"/>
          </p:cNvSpPr>
          <p:nvPr>
            <p:ph type="sldNum" sz="quarter" idx="5"/>
          </p:nvPr>
        </p:nvSpPr>
        <p:spPr/>
        <p:txBody>
          <a:bodyPr/>
          <a:lstStyle/>
          <a:p>
            <a:fld id="{3BF68CBC-6CFC-428F-8CC1-256870B442D5}" type="slidenum">
              <a:rPr lang="en-GB" smtClean="0"/>
              <a:t>11</a:t>
            </a:fld>
            <a:endParaRPr lang="en-GB"/>
          </a:p>
        </p:txBody>
      </p:sp>
    </p:spTree>
    <p:extLst>
      <p:ext uri="{BB962C8B-B14F-4D97-AF65-F5344CB8AC3E}">
        <p14:creationId xmlns:p14="http://schemas.microsoft.com/office/powerpoint/2010/main" val="12628454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a:xfrm>
            <a:off x="901779" y="5849695"/>
            <a:ext cx="5496560" cy="4800177"/>
          </a:xfrm>
        </p:spPr>
        <p:txBody>
          <a:bodyPr/>
          <a:lstStyle/>
          <a:p>
            <a:pPr lvl="0"/>
            <a:r>
              <a:rPr lang="nl-NL" sz="1200" dirty="0">
                <a:latin typeface="Times New Roman" pitchFamily="18"/>
              </a:rPr>
              <a:t>Topics for discussion (non-exhaustive): </a:t>
            </a:r>
          </a:p>
          <a:p>
            <a:pPr lvl="0"/>
            <a:r>
              <a:rPr lang="nl-NL" sz="1200" dirty="0">
                <a:latin typeface="Courier New" pitchFamily="49"/>
              </a:rPr>
              <a:t>o Hygiene practices </a:t>
            </a:r>
          </a:p>
          <a:p>
            <a:pPr lvl="0"/>
            <a:r>
              <a:rPr lang="nl-NL" sz="1200" dirty="0">
                <a:latin typeface="Courier New" pitchFamily="49"/>
              </a:rPr>
              <a:t>o Biosecurity measures </a:t>
            </a:r>
          </a:p>
          <a:p>
            <a:pPr lvl="0"/>
            <a:r>
              <a:rPr lang="nl-NL" sz="1200" dirty="0">
                <a:latin typeface="Courier New" pitchFamily="49"/>
              </a:rPr>
              <a:t>o Nutrition </a:t>
            </a:r>
          </a:p>
          <a:p>
            <a:pPr lvl="0"/>
            <a:r>
              <a:rPr lang="nl-NL" sz="1200" dirty="0">
                <a:latin typeface="Courier New" pitchFamily="49"/>
              </a:rPr>
              <a:t>o Animal welfare </a:t>
            </a:r>
          </a:p>
          <a:p>
            <a:pPr lvl="0"/>
            <a:r>
              <a:rPr lang="nl-NL" sz="1200" dirty="0">
                <a:latin typeface="Courier New" pitchFamily="49"/>
              </a:rPr>
              <a:t>o Vaccines schemes </a:t>
            </a:r>
          </a:p>
          <a:p>
            <a:pPr lvl="0"/>
            <a:r>
              <a:rPr lang="nl-NL" sz="1200" dirty="0">
                <a:latin typeface="Courier New" pitchFamily="49"/>
              </a:rPr>
              <a:t>o </a:t>
            </a:r>
            <a:r>
              <a:rPr lang="nl-NL" sz="1200" dirty="0">
                <a:latin typeface="Times New Roman" pitchFamily="18"/>
              </a:rPr>
              <a:t>Other management measures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p:txBody>
      </p:sp>
      <p:sp>
        <p:nvSpPr>
          <p:cNvPr id="4" name="Marcador de número de diapositiva 3"/>
          <p:cNvSpPr>
            <a:spLocks noGrp="1"/>
          </p:cNvSpPr>
          <p:nvPr>
            <p:ph type="sldNum" sz="quarter" idx="5"/>
          </p:nvPr>
        </p:nvSpPr>
        <p:spPr/>
        <p:txBody>
          <a:bodyPr/>
          <a:lstStyle/>
          <a:p>
            <a:fld id="{3BF68CBC-6CFC-428F-8CC1-256870B442D5}" type="slidenum">
              <a:rPr lang="en-GB" smtClean="0"/>
              <a:t>12</a:t>
            </a:fld>
            <a:endParaRPr lang="en-GB"/>
          </a:p>
        </p:txBody>
      </p:sp>
    </p:spTree>
    <p:extLst>
      <p:ext uri="{BB962C8B-B14F-4D97-AF65-F5344CB8AC3E}">
        <p14:creationId xmlns:p14="http://schemas.microsoft.com/office/powerpoint/2010/main" val="22731132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a:xfrm>
            <a:off x="901779" y="5849695"/>
            <a:ext cx="5496560" cy="4800177"/>
          </a:xfrm>
        </p:spPr>
        <p:txBody>
          <a:bodyPr/>
          <a:lstStyle/>
          <a:p>
            <a:pPr lvl="0"/>
            <a:r>
              <a:rPr lang="nl-NL" sz="1200" dirty="0">
                <a:latin typeface="Times New Roman" pitchFamily="18"/>
              </a:rPr>
              <a:t>Presenter will often be one of the trainers</a:t>
            </a:r>
          </a:p>
          <a:p>
            <a:pPr lvl="0"/>
            <a:endParaRPr lang="nl-NL" sz="1200" dirty="0">
              <a:latin typeface="Times New Roman" pitchFamily="18"/>
            </a:endParaRPr>
          </a:p>
          <a:p>
            <a:pPr lvl="0"/>
            <a:r>
              <a:rPr lang="nl-NL" sz="1200" dirty="0">
                <a:latin typeface="Times New Roman" pitchFamily="18"/>
              </a:rPr>
              <a:t>In case there is remaining time for discussion: </a:t>
            </a:r>
          </a:p>
          <a:p>
            <a:pPr lvl="0"/>
            <a:r>
              <a:rPr lang="nl-NL" dirty="0"/>
              <a:t>Questions:</a:t>
            </a:r>
          </a:p>
          <a:p>
            <a:pPr marL="914400" lvl="1" indent="-457200">
              <a:lnSpc>
                <a:spcPct val="80000"/>
              </a:lnSpc>
              <a:buAutoNum type="arabicPeriod"/>
            </a:pPr>
            <a:r>
              <a:rPr lang="nl-NL" dirty="0"/>
              <a:t>What are the similarities with the outcomes of your sector?</a:t>
            </a:r>
          </a:p>
          <a:p>
            <a:pPr marL="914400" lvl="1" indent="-457200">
              <a:lnSpc>
                <a:spcPct val="80000"/>
              </a:lnSpc>
              <a:buAutoNum type="arabicPeriod"/>
            </a:pPr>
            <a:r>
              <a:rPr lang="nl-NL" dirty="0"/>
              <a:t>What are the differences?</a:t>
            </a:r>
          </a:p>
          <a:p>
            <a:pPr marL="914400" lvl="1" indent="-457200">
              <a:lnSpc>
                <a:spcPct val="80000"/>
              </a:lnSpc>
              <a:buAutoNum type="arabicPeriod"/>
            </a:pPr>
            <a:r>
              <a:rPr lang="nl-NL" dirty="0"/>
              <a:t>What raises questions? / What stands out?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p:txBody>
      </p:sp>
      <p:sp>
        <p:nvSpPr>
          <p:cNvPr id="4" name="Marcador de número de diapositiva 3"/>
          <p:cNvSpPr>
            <a:spLocks noGrp="1"/>
          </p:cNvSpPr>
          <p:nvPr>
            <p:ph type="sldNum" sz="quarter" idx="5"/>
          </p:nvPr>
        </p:nvSpPr>
        <p:spPr/>
        <p:txBody>
          <a:bodyPr/>
          <a:lstStyle/>
          <a:p>
            <a:fld id="{3BF68CBC-6CFC-428F-8CC1-256870B442D5}" type="slidenum">
              <a:rPr lang="en-GB" smtClean="0"/>
              <a:t>13</a:t>
            </a:fld>
            <a:endParaRPr lang="en-GB"/>
          </a:p>
        </p:txBody>
      </p:sp>
    </p:spTree>
    <p:extLst>
      <p:ext uri="{BB962C8B-B14F-4D97-AF65-F5344CB8AC3E}">
        <p14:creationId xmlns:p14="http://schemas.microsoft.com/office/powerpoint/2010/main" val="35891855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p:txBody>
          <a:bodyPr/>
          <a:lstStyle/>
          <a:p>
            <a:endParaRPr lang="en-GB" dirty="0"/>
          </a:p>
        </p:txBody>
      </p:sp>
      <p:sp>
        <p:nvSpPr>
          <p:cNvPr id="4" name="Marcador de número de diapositiva 3"/>
          <p:cNvSpPr>
            <a:spLocks noGrp="1"/>
          </p:cNvSpPr>
          <p:nvPr>
            <p:ph type="sldNum" sz="quarter" idx="5"/>
          </p:nvPr>
        </p:nvSpPr>
        <p:spPr/>
        <p:txBody>
          <a:bodyPr/>
          <a:lstStyle/>
          <a:p>
            <a:pPr lvl="0"/>
            <a:fld id="{AA016919-EE97-4E26-8DE6-0B6C389CDE61}" type="slidenum">
              <a:rPr lang="en-GB" smtClean="0"/>
              <a:t>14</a:t>
            </a:fld>
            <a:endParaRPr lang="en-GB"/>
          </a:p>
        </p:txBody>
      </p:sp>
    </p:spTree>
    <p:extLst>
      <p:ext uri="{BB962C8B-B14F-4D97-AF65-F5344CB8AC3E}">
        <p14:creationId xmlns:p14="http://schemas.microsoft.com/office/powerpoint/2010/main" val="2270622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a:xfrm>
            <a:off x="901779" y="5849695"/>
            <a:ext cx="5496560" cy="4800177"/>
          </a:xfrm>
        </p:spPr>
        <p:txBody>
          <a:bodyPr/>
          <a:lstStyle/>
          <a:p>
            <a:pPr lvl="0"/>
            <a:r>
              <a:rPr lang="nl-NL" sz="1200" dirty="0">
                <a:latin typeface="Times New Roman" pitchFamily="18"/>
              </a:rPr>
              <a:t>Presenter will often be one of the trainers</a:t>
            </a:r>
          </a:p>
          <a:p>
            <a:pPr lvl="0"/>
            <a:endParaRPr lang="nl-NL" sz="1200" dirty="0">
              <a:latin typeface="Times New Roman" pitchFamily="18"/>
            </a:endParaRPr>
          </a:p>
          <a:p>
            <a:pPr lvl="0"/>
            <a:r>
              <a:rPr lang="nl-NL" sz="1200" dirty="0">
                <a:latin typeface="Times New Roman" pitchFamily="18"/>
              </a:rPr>
              <a:t>In case there is remaining time for discussion: </a:t>
            </a:r>
          </a:p>
          <a:p>
            <a:pPr lvl="0"/>
            <a:r>
              <a:rPr lang="nl-NL" dirty="0"/>
              <a:t>Questions:</a:t>
            </a:r>
          </a:p>
          <a:p>
            <a:pPr marL="914400" lvl="1" indent="-457200">
              <a:lnSpc>
                <a:spcPct val="80000"/>
              </a:lnSpc>
              <a:buAutoNum type="arabicPeriod"/>
            </a:pPr>
            <a:r>
              <a:rPr lang="nl-NL" dirty="0"/>
              <a:t>What are the similarities with the outcomes of your sector?</a:t>
            </a:r>
          </a:p>
          <a:p>
            <a:pPr marL="914400" lvl="1" indent="-457200">
              <a:lnSpc>
                <a:spcPct val="80000"/>
              </a:lnSpc>
              <a:buAutoNum type="arabicPeriod"/>
            </a:pPr>
            <a:r>
              <a:rPr lang="nl-NL" dirty="0"/>
              <a:t>What are the differences?</a:t>
            </a:r>
          </a:p>
          <a:p>
            <a:pPr marL="914400" lvl="1" indent="-457200">
              <a:lnSpc>
                <a:spcPct val="80000"/>
              </a:lnSpc>
              <a:buAutoNum type="arabicPeriod"/>
            </a:pPr>
            <a:r>
              <a:rPr lang="nl-NL" dirty="0"/>
              <a:t>What raises questions? / What stands out?</a:t>
            </a:r>
          </a:p>
          <a:p>
            <a:pPr lvl="0"/>
            <a:endParaRPr lang="nl-NL" sz="1200" dirty="0">
              <a:latin typeface="Times New Roman" pitchFamily="1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p:txBody>
      </p:sp>
      <p:sp>
        <p:nvSpPr>
          <p:cNvPr id="4" name="Marcador de número de diapositiva 3"/>
          <p:cNvSpPr>
            <a:spLocks noGrp="1"/>
          </p:cNvSpPr>
          <p:nvPr>
            <p:ph type="sldNum" sz="quarter" idx="5"/>
          </p:nvPr>
        </p:nvSpPr>
        <p:spPr/>
        <p:txBody>
          <a:bodyPr/>
          <a:lstStyle/>
          <a:p>
            <a:fld id="{3BF68CBC-6CFC-428F-8CC1-256870B442D5}" type="slidenum">
              <a:rPr lang="en-GB" smtClean="0"/>
              <a:t>15</a:t>
            </a:fld>
            <a:endParaRPr lang="en-GB"/>
          </a:p>
        </p:txBody>
      </p:sp>
    </p:spTree>
    <p:extLst>
      <p:ext uri="{BB962C8B-B14F-4D97-AF65-F5344CB8AC3E}">
        <p14:creationId xmlns:p14="http://schemas.microsoft.com/office/powerpoint/2010/main" val="16501907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p:txBody>
          <a:bodyPr/>
          <a:lstStyle/>
          <a:p>
            <a:endParaRPr lang="en-GB" dirty="0"/>
          </a:p>
        </p:txBody>
      </p:sp>
      <p:sp>
        <p:nvSpPr>
          <p:cNvPr id="4" name="Marcador de número de diapositiva 3"/>
          <p:cNvSpPr>
            <a:spLocks noGrp="1"/>
          </p:cNvSpPr>
          <p:nvPr>
            <p:ph type="sldNum" sz="quarter" idx="5"/>
          </p:nvPr>
        </p:nvSpPr>
        <p:spPr/>
        <p:txBody>
          <a:bodyPr/>
          <a:lstStyle/>
          <a:p>
            <a:pPr lvl="0"/>
            <a:fld id="{AA016919-EE97-4E26-8DE6-0B6C389CDE61}" type="slidenum">
              <a:rPr lang="en-GB" smtClean="0"/>
              <a:t>16</a:t>
            </a:fld>
            <a:endParaRPr lang="en-GB"/>
          </a:p>
        </p:txBody>
      </p:sp>
    </p:spTree>
    <p:extLst>
      <p:ext uri="{BB962C8B-B14F-4D97-AF65-F5344CB8AC3E}">
        <p14:creationId xmlns:p14="http://schemas.microsoft.com/office/powerpoint/2010/main" val="17949729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p:txBody>
          <a:bodyPr/>
          <a:lstStyle/>
          <a:p>
            <a:r>
              <a:rPr lang="en-GB" dirty="0"/>
              <a:t>“Lets work together to prevent and reduce the use of antimicrobial”. </a:t>
            </a:r>
          </a:p>
        </p:txBody>
      </p:sp>
      <p:sp>
        <p:nvSpPr>
          <p:cNvPr id="4" name="Marcador de número de diapositiva 3"/>
          <p:cNvSpPr>
            <a:spLocks noGrp="1"/>
          </p:cNvSpPr>
          <p:nvPr>
            <p:ph type="sldNum" sz="quarter" idx="5"/>
          </p:nvPr>
        </p:nvSpPr>
        <p:spPr/>
        <p:txBody>
          <a:bodyPr/>
          <a:lstStyle/>
          <a:p>
            <a:pPr lvl="0"/>
            <a:fld id="{AA016919-EE97-4E26-8DE6-0B6C389CDE61}" type="slidenum">
              <a:rPr lang="en-GB" smtClean="0"/>
              <a:t>3</a:t>
            </a:fld>
            <a:endParaRPr lang="en-GB"/>
          </a:p>
        </p:txBody>
      </p:sp>
    </p:spTree>
    <p:extLst>
      <p:ext uri="{BB962C8B-B14F-4D97-AF65-F5344CB8AC3E}">
        <p14:creationId xmlns:p14="http://schemas.microsoft.com/office/powerpoint/2010/main" val="20437107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11C34B-D6CC-5236-15B5-4C124EDAF54D}"/>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C546883F-B027-C6BE-1205-D29677B54C27}"/>
              </a:ext>
            </a:extLst>
          </p:cNvPr>
          <p:cNvSpPr>
            <a:spLocks noGrp="1" noRot="1" noChangeAspect="1"/>
          </p:cNvSpPr>
          <p:nvPr>
            <p:ph type="sldImg"/>
          </p:nvPr>
        </p:nvSpPr>
        <p:spPr>
          <a:xfrm>
            <a:off x="685800" y="1143000"/>
            <a:ext cx="5486400" cy="3086100"/>
          </a:xfrm>
        </p:spPr>
      </p:sp>
      <p:sp>
        <p:nvSpPr>
          <p:cNvPr id="3" name="Tijdelijke aanduiding voor notities 2">
            <a:extLst>
              <a:ext uri="{FF2B5EF4-FFF2-40B4-BE49-F238E27FC236}">
                <a16:creationId xmlns:a16="http://schemas.microsoft.com/office/drawing/2014/main" id="{C94593F2-3FBB-CD52-93F8-A935C857F9BB}"/>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https://www.youtube.com/watch?v=jFuQqwBmN8A</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dirty="0"/>
          </a:p>
        </p:txBody>
      </p:sp>
      <p:sp>
        <p:nvSpPr>
          <p:cNvPr id="4" name="Tijdelijke aanduiding voor dianummer 3">
            <a:extLst>
              <a:ext uri="{FF2B5EF4-FFF2-40B4-BE49-F238E27FC236}">
                <a16:creationId xmlns:a16="http://schemas.microsoft.com/office/drawing/2014/main" id="{113241B7-6F09-4102-D041-82C124F38C24}"/>
              </a:ext>
            </a:extLst>
          </p:cNvPr>
          <p:cNvSpPr>
            <a:spLocks noGrp="1"/>
          </p:cNvSpPr>
          <p:nvPr>
            <p:ph type="sldNum" sz="quarter" idx="5"/>
          </p:nvPr>
        </p:nvSpPr>
        <p:spPr/>
        <p:txBody>
          <a:bodyPr/>
          <a:lstStyle/>
          <a:p>
            <a:pPr lvl="0"/>
            <a:fld id="{AA016919-EE97-4E26-8DE6-0B6C389CDE61}" type="slidenum">
              <a:rPr lang="nl-NL" smtClean="0"/>
              <a:t>4</a:t>
            </a:fld>
            <a:endParaRPr lang="nl-NL"/>
          </a:p>
        </p:txBody>
      </p:sp>
    </p:spTree>
    <p:extLst>
      <p:ext uri="{BB962C8B-B14F-4D97-AF65-F5344CB8AC3E}">
        <p14:creationId xmlns:p14="http://schemas.microsoft.com/office/powerpoint/2010/main" val="19102528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685800" y="1143000"/>
            <a:ext cx="5486400" cy="3086100"/>
          </a:xfrm>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hlinkClick r:id="rId3"/>
              </a:rPr>
              <a:t>Using a multi-actor plan on a goat farm (youtube.com)</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i="1" dirty="0">
                <a:latin typeface="Times New Roman" pitchFamily="18"/>
              </a:rPr>
              <a:t>Rational</a:t>
            </a:r>
            <a:r>
              <a:rPr lang="en-US" i="1" dirty="0">
                <a:latin typeface="Times New Roman" pitchFamily="18"/>
              </a:rPr>
              <a:t>: A strong and well-established relationship between farmers and veterinarians forms the cornerstone for implementing effective measures at farm level to prevent and reduce the use of antimicrobials. It is therefore crucial to identify common key areas in which they can collaborate to foster trust between veterinarians and farmers. When both groups are able to identify the problems and solutions, this will set a strong basis for improvement. </a:t>
            </a:r>
            <a:endParaRPr lang="nl-NL" dirty="0"/>
          </a:p>
          <a:p>
            <a:endParaRPr lang="nl-NL" dirty="0"/>
          </a:p>
        </p:txBody>
      </p:sp>
      <p:sp>
        <p:nvSpPr>
          <p:cNvPr id="4" name="Tijdelijke aanduiding voor dianummer 3"/>
          <p:cNvSpPr>
            <a:spLocks noGrp="1"/>
          </p:cNvSpPr>
          <p:nvPr>
            <p:ph type="sldNum" sz="quarter" idx="5"/>
          </p:nvPr>
        </p:nvSpPr>
        <p:spPr/>
        <p:txBody>
          <a:bodyPr/>
          <a:lstStyle/>
          <a:p>
            <a:pPr lvl="0"/>
            <a:fld id="{AA016919-EE97-4E26-8DE6-0B6C389CDE61}" type="slidenum">
              <a:rPr lang="nl-NL" smtClean="0"/>
              <a:t>5</a:t>
            </a:fld>
            <a:endParaRPr lang="nl-NL"/>
          </a:p>
        </p:txBody>
      </p:sp>
    </p:spTree>
    <p:extLst>
      <p:ext uri="{BB962C8B-B14F-4D97-AF65-F5344CB8AC3E}">
        <p14:creationId xmlns:p14="http://schemas.microsoft.com/office/powerpoint/2010/main" val="26822189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a:xfrm>
            <a:off x="901779" y="5849695"/>
            <a:ext cx="5496560" cy="4800177"/>
          </a:xfrm>
        </p:spPr>
        <p:txBody>
          <a:bodyPr/>
          <a:lstStyle/>
          <a:p>
            <a:pPr algn="l"/>
            <a:r>
              <a:rPr lang="en-GB" dirty="0"/>
              <a:t>The activity will consist in agreeing action points at farm level, </a:t>
            </a:r>
            <a:r>
              <a:rPr lang="en-GB" dirty="0">
                <a:sym typeface="Wingdings" panose="05000000000000000000" pitchFamily="2" charset="2"/>
              </a:rPr>
              <a:t>measures that are personally valuable to both farmers and veterinarians.</a:t>
            </a:r>
          </a:p>
          <a:p>
            <a:pPr algn="l"/>
            <a:endParaRPr lang="en-GB" dirty="0">
              <a:sym typeface="Wingdings" panose="05000000000000000000" pitchFamily="2" charset="2"/>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In other countries: </a:t>
            </a:r>
            <a:r>
              <a:rPr lang="nl-NL" kern="0" dirty="0">
                <a:solidFill>
                  <a:srgbClr val="FF0000"/>
                </a:solidFill>
              </a:rPr>
              <a:t>Farmers and veterinarians in separate groups</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kern="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dirty="0">
                <a:latin typeface="Times New Roman" pitchFamily="18"/>
              </a:rPr>
              <a:t>The aim of the exercise is to identify different challenges and opportunities observed in the field that impact the implementation of best practices and further reduction of AMU, such as husbandry conditions, disease situation, biosecurity, animal health visits, diagnostic testing, prescription and use of antimicrobials, etc. The findings of this GE1 will serve as a basis for GE2a and GE2b. </a:t>
            </a:r>
            <a:endParaRPr lang="en-GB" b="0" dirty="0"/>
          </a:p>
        </p:txBody>
      </p:sp>
      <p:sp>
        <p:nvSpPr>
          <p:cNvPr id="4" name="Marcador de número de diapositiva 3"/>
          <p:cNvSpPr>
            <a:spLocks noGrp="1"/>
          </p:cNvSpPr>
          <p:nvPr>
            <p:ph type="sldNum" sz="quarter" idx="5"/>
          </p:nvPr>
        </p:nvSpPr>
        <p:spPr/>
        <p:txBody>
          <a:bodyPr/>
          <a:lstStyle/>
          <a:p>
            <a:fld id="{3BF68CBC-6CFC-428F-8CC1-256870B442D5}" type="slidenum">
              <a:rPr lang="en-GB" smtClean="0"/>
              <a:t>6</a:t>
            </a:fld>
            <a:endParaRPr lang="en-GB"/>
          </a:p>
        </p:txBody>
      </p:sp>
    </p:spTree>
    <p:extLst>
      <p:ext uri="{BB962C8B-B14F-4D97-AF65-F5344CB8AC3E}">
        <p14:creationId xmlns:p14="http://schemas.microsoft.com/office/powerpoint/2010/main" val="22472195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a:xfrm>
            <a:off x="901779" y="5849695"/>
            <a:ext cx="5496560" cy="4800177"/>
          </a:xfrm>
        </p:spPr>
        <p:txBody>
          <a:bodyPr/>
          <a:lstStyle/>
          <a:p>
            <a:pPr algn="l"/>
            <a:endParaRPr lang="en-GB" b="0" dirty="0"/>
          </a:p>
        </p:txBody>
      </p:sp>
      <p:sp>
        <p:nvSpPr>
          <p:cNvPr id="4" name="Marcador de número de diapositiva 3"/>
          <p:cNvSpPr>
            <a:spLocks noGrp="1"/>
          </p:cNvSpPr>
          <p:nvPr>
            <p:ph type="sldNum" sz="quarter" idx="5"/>
          </p:nvPr>
        </p:nvSpPr>
        <p:spPr/>
        <p:txBody>
          <a:bodyPr/>
          <a:lstStyle/>
          <a:p>
            <a:fld id="{3BF68CBC-6CFC-428F-8CC1-256870B442D5}" type="slidenum">
              <a:rPr lang="en-GB" smtClean="0"/>
              <a:t>7</a:t>
            </a:fld>
            <a:endParaRPr lang="en-GB"/>
          </a:p>
        </p:txBody>
      </p:sp>
    </p:spTree>
    <p:extLst>
      <p:ext uri="{BB962C8B-B14F-4D97-AF65-F5344CB8AC3E}">
        <p14:creationId xmlns:p14="http://schemas.microsoft.com/office/powerpoint/2010/main" val="19137426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a:xfrm>
            <a:off x="901779" y="5849695"/>
            <a:ext cx="5496560" cy="4800177"/>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Times New Roman" pitchFamily="18"/>
              </a:rPr>
              <a:t>Note for Malta: groups will be mixed of f</a:t>
            </a:r>
            <a:r>
              <a:rPr lang="nl-NL" kern="0" dirty="0">
                <a:solidFill>
                  <a:srgbClr val="FF0000"/>
                </a:solidFill>
              </a:rPr>
              <a:t>armers and veterinarians, considering the reduced number of veterinarians.</a:t>
            </a:r>
          </a:p>
          <a:p>
            <a:pPr marL="0" marR="0" lvl="0" indent="0" algn="l" defTabSz="914400" rtl="0" eaLnBrk="1" fontAlgn="auto" latinLnBrk="0" hangingPunct="1">
              <a:lnSpc>
                <a:spcPct val="100000"/>
              </a:lnSpc>
              <a:spcBef>
                <a:spcPts val="0"/>
              </a:spcBef>
              <a:spcAft>
                <a:spcPts val="0"/>
              </a:spcAft>
              <a:buClrTx/>
              <a:buSzTx/>
              <a:buFontTx/>
              <a:buNone/>
              <a:tabLst/>
              <a:defRPr/>
            </a:pPr>
            <a:r>
              <a:rPr lang="nl-NL" kern="0" dirty="0">
                <a:solidFill>
                  <a:srgbClr val="FF0000"/>
                </a:solidFill>
              </a:rPr>
              <a:t>In other countries, groups will be separated.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kern="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For the group facilitators in Malta: give farmers 1 colour of post-its, and vets another colour. Ask in the last 10 minutes to the farmers (and the vets) to ‘change hats’: will they answer the questions differently? Now, give to the farmers the post-it colours of the vets, and to the vets the post-it colours of the farmers.</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kern="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dirty="0">
                <a:latin typeface="Times New Roman" pitchFamily="18"/>
              </a:rPr>
              <a:t>The aim of the exercise is to identify different challenges and opportunities observed in the field that impact the implementation of best practices and further reduction of AMU, such as husbandry conditions, disease situation, biosecurity, animal health visits, diagnostic testing, prescription and use of antimicrobials, etc. The findings of this GE1 will serve as a basis for GE2a and GE2b. </a:t>
            </a:r>
            <a:endParaRPr lang="en-US" sz="1200" dirty="0">
              <a:latin typeface="Times New Roman" pitchFamily="1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a:p>
            <a:r>
              <a:rPr lang="nl-NL" sz="2800" kern="0" dirty="0">
                <a:solidFill>
                  <a:sysClr val="windowText" lastClr="000000"/>
                </a:solidFill>
                <a:latin typeface="EC Square Sans Pro" panose="020B0506040000020004" pitchFamily="34" charset="0"/>
                <a:cs typeface="Arial" panose="020B0604020202020204" pitchFamily="34" charset="0"/>
              </a:rPr>
              <a:t>(small ruminants – poultry – swine – bovine)</a:t>
            </a:r>
          </a:p>
          <a:p>
            <a:pPr marL="742127" lvl="1" indent="-285750">
              <a:buFont typeface="Arial" panose="020B0604020202020204" pitchFamily="34" charset="0"/>
              <a:buChar char="•"/>
            </a:pPr>
            <a:r>
              <a:rPr lang="nl-NL" sz="2800" kern="0" dirty="0">
                <a:solidFill>
                  <a:sysClr val="windowText" lastClr="000000"/>
                </a:solidFill>
                <a:latin typeface="EC Square Sans Pro" panose="020B0506040000020004" pitchFamily="34" charset="0"/>
                <a:cs typeface="Arial" panose="020B0604020202020204" pitchFamily="34" charset="0"/>
              </a:rPr>
              <a:t>Small ruminants group will be subdivided into 2 groups</a:t>
            </a:r>
          </a:p>
          <a:p>
            <a:pPr marL="742127" lvl="1" indent="-285750">
              <a:buFont typeface="Arial" panose="020B0604020202020204" pitchFamily="34" charset="0"/>
              <a:buChar char="•"/>
            </a:pPr>
            <a:r>
              <a:rPr lang="nl-NL" sz="2800" kern="0" dirty="0">
                <a:solidFill>
                  <a:sysClr val="windowText" lastClr="000000"/>
                </a:solidFill>
                <a:latin typeface="EC Square Sans Pro" panose="020B0506040000020004" pitchFamily="34" charset="0"/>
                <a:cs typeface="Arial" panose="020B0604020202020204" pitchFamily="34" charset="0"/>
              </a:rPr>
              <a:t>Other participants of species (rabbits, land animals, aquaculture) are placed into the groups where they can most relate to</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nl-NL" kern="0" dirty="0">
              <a:solidFill>
                <a:srgbClr val="FF0000"/>
              </a:solidFill>
            </a:endParaRPr>
          </a:p>
        </p:txBody>
      </p:sp>
      <p:sp>
        <p:nvSpPr>
          <p:cNvPr id="4" name="Marcador de número de diapositiva 3"/>
          <p:cNvSpPr>
            <a:spLocks noGrp="1"/>
          </p:cNvSpPr>
          <p:nvPr>
            <p:ph type="sldNum" sz="quarter" idx="5"/>
          </p:nvPr>
        </p:nvSpPr>
        <p:spPr/>
        <p:txBody>
          <a:bodyPr/>
          <a:lstStyle/>
          <a:p>
            <a:fld id="{3BF68CBC-6CFC-428F-8CC1-256870B442D5}" type="slidenum">
              <a:rPr lang="en-GB" smtClean="0"/>
              <a:t>8</a:t>
            </a:fld>
            <a:endParaRPr lang="en-GB"/>
          </a:p>
        </p:txBody>
      </p:sp>
    </p:spTree>
    <p:extLst>
      <p:ext uri="{BB962C8B-B14F-4D97-AF65-F5344CB8AC3E}">
        <p14:creationId xmlns:p14="http://schemas.microsoft.com/office/powerpoint/2010/main" val="25482357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a:xfrm>
            <a:off x="901779" y="5849695"/>
            <a:ext cx="5496560" cy="4800177"/>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In other countries: </a:t>
            </a:r>
            <a:r>
              <a:rPr lang="nl-NL" kern="0" dirty="0">
                <a:solidFill>
                  <a:srgbClr val="FF0000"/>
                </a:solidFill>
              </a:rPr>
              <a:t>Farmers and veterinarians in separate groups</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kern="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dirty="0">
                <a:latin typeface="Times New Roman" pitchFamily="18"/>
              </a:rPr>
              <a:t>The aim of the exercise is to identify different challenges and opportunities observed in the field that impact the implementation of best practices and further reduction of AMU, such as husbandry conditions, disease situation, biosecurity, animal health visits, diagnostic testing, prescription and use of antimicrobials, etc. The findings of this GE1 will serve as a basis for GE2a and GE2b. </a:t>
            </a:r>
            <a:r>
              <a:rPr lang="en-US" sz="1200" dirty="0">
                <a:latin typeface="Times New Roman" pitchFamily="18"/>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kern="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p:txBody>
      </p:sp>
      <p:sp>
        <p:nvSpPr>
          <p:cNvPr id="4" name="Marcador de número de diapositiva 3"/>
          <p:cNvSpPr>
            <a:spLocks noGrp="1"/>
          </p:cNvSpPr>
          <p:nvPr>
            <p:ph type="sldNum" sz="quarter" idx="5"/>
          </p:nvPr>
        </p:nvSpPr>
        <p:spPr/>
        <p:txBody>
          <a:bodyPr/>
          <a:lstStyle/>
          <a:p>
            <a:fld id="{3BF68CBC-6CFC-428F-8CC1-256870B442D5}" type="slidenum">
              <a:rPr lang="en-GB" smtClean="0"/>
              <a:t>9</a:t>
            </a:fld>
            <a:endParaRPr lang="en-GB"/>
          </a:p>
        </p:txBody>
      </p:sp>
    </p:spTree>
    <p:extLst>
      <p:ext uri="{BB962C8B-B14F-4D97-AF65-F5344CB8AC3E}">
        <p14:creationId xmlns:p14="http://schemas.microsoft.com/office/powerpoint/2010/main" val="32978736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p:txBody>
          <a:bodyPr/>
          <a:lstStyle/>
          <a:p>
            <a:endParaRPr lang="en-GB" dirty="0"/>
          </a:p>
        </p:txBody>
      </p:sp>
      <p:sp>
        <p:nvSpPr>
          <p:cNvPr id="4" name="Marcador de número de diapositiva 3"/>
          <p:cNvSpPr>
            <a:spLocks noGrp="1"/>
          </p:cNvSpPr>
          <p:nvPr>
            <p:ph type="sldNum" sz="quarter" idx="5"/>
          </p:nvPr>
        </p:nvSpPr>
        <p:spPr/>
        <p:txBody>
          <a:bodyPr/>
          <a:lstStyle/>
          <a:p>
            <a:pPr lvl="0"/>
            <a:fld id="{AA016919-EE97-4E26-8DE6-0B6C389CDE61}" type="slidenum">
              <a:rPr lang="en-GB" smtClean="0"/>
              <a:t>10</a:t>
            </a:fld>
            <a:endParaRPr lang="en-GB"/>
          </a:p>
        </p:txBody>
      </p:sp>
    </p:spTree>
    <p:extLst>
      <p:ext uri="{BB962C8B-B14F-4D97-AF65-F5344CB8AC3E}">
        <p14:creationId xmlns:p14="http://schemas.microsoft.com/office/powerpoint/2010/main" val="36719285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cid:image004.jpg@01D9F6A4.3DC88080" TargetMode="External"/><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11" Type="http://schemas.openxmlformats.org/officeDocument/2006/relationships/image" Target="../media/image10.jpe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image" Target="../media/image12.png"/><Relationship Id="rId1" Type="http://schemas.openxmlformats.org/officeDocument/2006/relationships/slideMaster" Target="../slideMasters/slideMaster1.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 Id="rId9" Type="http://schemas.openxmlformats.org/officeDocument/2006/relationships/image" Target="../media/image19.png"/></Relationships>
</file>

<file path=ppt/slideLayouts/_rels/slideLayout15.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cid:image004.jpg@01D9F6A4.3DC88080" TargetMode="External"/><Relationship Id="rId2" Type="http://schemas.openxmlformats.org/officeDocument/2006/relationships/image" Target="../media/image1.png"/><Relationship Id="rId1" Type="http://schemas.openxmlformats.org/officeDocument/2006/relationships/slideMaster" Target="../slideMasters/slideMaster2.xml"/><Relationship Id="rId6" Type="http://schemas.openxmlformats.org/officeDocument/2006/relationships/image" Target="../media/image5.png"/><Relationship Id="rId11" Type="http://schemas.openxmlformats.org/officeDocument/2006/relationships/image" Target="../media/image10.jpe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Layouts/_rels/slideLayout16.xml.rels><?xml version="1.0" encoding="UTF-8" standalone="yes"?>
<Relationships xmlns="http://schemas.openxmlformats.org/package/2006/relationships"><Relationship Id="rId8" Type="http://schemas.openxmlformats.org/officeDocument/2006/relationships/image" Target="../media/image25.png"/><Relationship Id="rId3" Type="http://schemas.openxmlformats.org/officeDocument/2006/relationships/image" Target="../media/image21.png"/><Relationship Id="rId7" Type="http://schemas.openxmlformats.org/officeDocument/2006/relationships/image" Target="../media/image24.png"/><Relationship Id="rId12" Type="http://schemas.openxmlformats.org/officeDocument/2006/relationships/image" Target="../media/image29.png"/><Relationship Id="rId2" Type="http://schemas.openxmlformats.org/officeDocument/2006/relationships/image" Target="../media/image20.jpeg"/><Relationship Id="rId1" Type="http://schemas.openxmlformats.org/officeDocument/2006/relationships/slideMaster" Target="../slideMasters/slideMaster2.xml"/><Relationship Id="rId6" Type="http://schemas.openxmlformats.org/officeDocument/2006/relationships/image" Target="../media/image23.png"/><Relationship Id="rId11" Type="http://schemas.openxmlformats.org/officeDocument/2006/relationships/image" Target="../media/image28.png"/><Relationship Id="rId5" Type="http://schemas.openxmlformats.org/officeDocument/2006/relationships/image" Target="cid:image004.jpg@01D9F6A4.3DC88080" TargetMode="External"/><Relationship Id="rId10" Type="http://schemas.openxmlformats.org/officeDocument/2006/relationships/image" Target="../media/image27.png"/><Relationship Id="rId4" Type="http://schemas.openxmlformats.org/officeDocument/2006/relationships/image" Target="../media/image22.jpeg"/><Relationship Id="rId9" Type="http://schemas.openxmlformats.org/officeDocument/2006/relationships/image" Target="../media/image26.png"/></Relationships>
</file>

<file path=ppt/slideLayouts/_rels/slideLayout17.xml.rels><?xml version="1.0" encoding="UTF-8" standalone="yes"?>
<Relationships xmlns="http://schemas.openxmlformats.org/package/2006/relationships"><Relationship Id="rId8" Type="http://schemas.openxmlformats.org/officeDocument/2006/relationships/image" Target="../media/image33.png"/><Relationship Id="rId13" Type="http://schemas.openxmlformats.org/officeDocument/2006/relationships/image" Target="cid:image004.jpg@01D9F6A4.3DC88080" TargetMode="External"/><Relationship Id="rId3" Type="http://schemas.openxmlformats.org/officeDocument/2006/relationships/image" Target="../media/image1.png"/><Relationship Id="rId7" Type="http://schemas.openxmlformats.org/officeDocument/2006/relationships/image" Target="../media/image32.png"/><Relationship Id="rId12" Type="http://schemas.openxmlformats.org/officeDocument/2006/relationships/image" Target="../media/image36.jpeg"/><Relationship Id="rId2" Type="http://schemas.openxmlformats.org/officeDocument/2006/relationships/image" Target="../media/image20.jpeg"/><Relationship Id="rId1" Type="http://schemas.openxmlformats.org/officeDocument/2006/relationships/slideMaster" Target="../slideMasters/slideMaster2.xml"/><Relationship Id="rId6" Type="http://schemas.openxmlformats.org/officeDocument/2006/relationships/image" Target="../media/image31.png"/><Relationship Id="rId11" Type="http://schemas.openxmlformats.org/officeDocument/2006/relationships/image" Target="../media/image9.png"/><Relationship Id="rId5" Type="http://schemas.openxmlformats.org/officeDocument/2006/relationships/image" Target="../media/image30.png"/><Relationship Id="rId10" Type="http://schemas.openxmlformats.org/officeDocument/2006/relationships/image" Target="../media/image35.png"/><Relationship Id="rId4" Type="http://schemas.openxmlformats.org/officeDocument/2006/relationships/image" Target="../media/image2.png"/><Relationship Id="rId9" Type="http://schemas.openxmlformats.org/officeDocument/2006/relationships/image" Target="../media/image34.png"/></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8" Type="http://schemas.openxmlformats.org/officeDocument/2006/relationships/image" Target="../media/image42.png"/><Relationship Id="rId3" Type="http://schemas.openxmlformats.org/officeDocument/2006/relationships/image" Target="../media/image37.png"/><Relationship Id="rId7" Type="http://schemas.openxmlformats.org/officeDocument/2006/relationships/image" Target="../media/image41.png"/><Relationship Id="rId2" Type="http://schemas.openxmlformats.org/officeDocument/2006/relationships/image" Target="../media/image12.png"/><Relationship Id="rId1" Type="http://schemas.openxmlformats.org/officeDocument/2006/relationships/slideMaster" Target="../slideMasters/slideMaster2.xml"/><Relationship Id="rId6" Type="http://schemas.openxmlformats.org/officeDocument/2006/relationships/image" Target="../media/image40.png"/><Relationship Id="rId5" Type="http://schemas.openxmlformats.org/officeDocument/2006/relationships/image" Target="../media/image39.png"/><Relationship Id="rId4" Type="http://schemas.openxmlformats.org/officeDocument/2006/relationships/image" Target="../media/image38.png"/><Relationship Id="rId9" Type="http://schemas.openxmlformats.org/officeDocument/2006/relationships/image" Target="../media/image43.png"/></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44.png"/><Relationship Id="rId2" Type="http://schemas.openxmlformats.org/officeDocument/2006/relationships/image" Target="../media/image12.png"/><Relationship Id="rId1" Type="http://schemas.openxmlformats.org/officeDocument/2006/relationships/slideMaster" Target="../slideMasters/slideMaster2.xml"/><Relationship Id="rId5" Type="http://schemas.openxmlformats.org/officeDocument/2006/relationships/image" Target="../media/image46.png"/><Relationship Id="rId4" Type="http://schemas.openxmlformats.org/officeDocument/2006/relationships/image" Target="../media/image45.png"/></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47.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49.png"/><Relationship Id="rId2" Type="http://schemas.openxmlformats.org/officeDocument/2006/relationships/image" Target="../media/image48.jpe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51.png"/><Relationship Id="rId2" Type="http://schemas.openxmlformats.org/officeDocument/2006/relationships/image" Target="../media/image50.jpe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49.png"/><Relationship Id="rId2" Type="http://schemas.openxmlformats.org/officeDocument/2006/relationships/image" Target="../media/image52.jpe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49.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55.jpeg"/><Relationship Id="rId3" Type="http://schemas.openxmlformats.org/officeDocument/2006/relationships/image" Target="../media/image2.png"/><Relationship Id="rId7" Type="http://schemas.openxmlformats.org/officeDocument/2006/relationships/image" Target="../media/image7.png"/><Relationship Id="rId12" Type="http://schemas.openxmlformats.org/officeDocument/2006/relationships/image" Target="../media/image54.png"/><Relationship Id="rId17" Type="http://schemas.openxmlformats.org/officeDocument/2006/relationships/hyperlink" Target="http://www.amrfvtraining.eu/" TargetMode="External"/><Relationship Id="rId2" Type="http://schemas.openxmlformats.org/officeDocument/2006/relationships/image" Target="../media/image1.png"/><Relationship Id="rId16" Type="http://schemas.openxmlformats.org/officeDocument/2006/relationships/image" Target="../media/image4.png"/><Relationship Id="rId1" Type="http://schemas.openxmlformats.org/officeDocument/2006/relationships/slideMaster" Target="../slideMasters/slideMaster2.xml"/><Relationship Id="rId6" Type="http://schemas.openxmlformats.org/officeDocument/2006/relationships/image" Target="../media/image6.png"/><Relationship Id="rId11" Type="http://schemas.openxmlformats.org/officeDocument/2006/relationships/image" Target="cid:image004.jpg@01D9F6A4.3DC88080" TargetMode="External"/><Relationship Id="rId5" Type="http://schemas.openxmlformats.org/officeDocument/2006/relationships/image" Target="../media/image5.png"/><Relationship Id="rId15" Type="http://schemas.openxmlformats.org/officeDocument/2006/relationships/image" Target="../media/image57.png"/><Relationship Id="rId10" Type="http://schemas.openxmlformats.org/officeDocument/2006/relationships/image" Target="../media/image53.jpeg"/><Relationship Id="rId4" Type="http://schemas.openxmlformats.org/officeDocument/2006/relationships/image" Target="../media/image3.png"/><Relationship Id="rId9" Type="http://schemas.openxmlformats.org/officeDocument/2006/relationships/image" Target="../media/image9.png"/><Relationship Id="rId14" Type="http://schemas.openxmlformats.org/officeDocument/2006/relationships/image" Target="../media/image56.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F15F09F-AA40-BD89-C500-C06134BB41C3}"/>
              </a:ext>
            </a:extLst>
          </p:cNvPr>
          <p:cNvSpPr txBox="1">
            <a:spLocks noGrp="1"/>
          </p:cNvSpPr>
          <p:nvPr>
            <p:ph type="ctrTitle"/>
          </p:nvPr>
        </p:nvSpPr>
        <p:spPr>
          <a:xfrm>
            <a:off x="1524003" y="1122361"/>
            <a:ext cx="9144000" cy="2387598"/>
          </a:xfrm>
        </p:spPr>
        <p:txBody>
          <a:bodyPr anchor="b" anchorCtr="1"/>
          <a:lstStyle>
            <a:lvl1pPr algn="ctr">
              <a:defRPr sz="6000"/>
            </a:lvl1pPr>
          </a:lstStyle>
          <a:p>
            <a:pPr lvl="0"/>
            <a:r>
              <a:rPr lang="nl-NL"/>
              <a:t>Klik om stijl te bewerken</a:t>
            </a:r>
          </a:p>
        </p:txBody>
      </p:sp>
      <p:sp>
        <p:nvSpPr>
          <p:cNvPr id="3" name="Ondertitel 2">
            <a:extLst>
              <a:ext uri="{FF2B5EF4-FFF2-40B4-BE49-F238E27FC236}">
                <a16:creationId xmlns:a16="http://schemas.microsoft.com/office/drawing/2014/main" id="{8BCA8883-88A4-5A75-E02E-885240A47E35}"/>
              </a:ext>
            </a:extLst>
          </p:cNvPr>
          <p:cNvSpPr txBox="1">
            <a:spLocks noGrp="1"/>
          </p:cNvSpPr>
          <p:nvPr>
            <p:ph type="subTitle" idx="1"/>
          </p:nvPr>
        </p:nvSpPr>
        <p:spPr>
          <a:xfrm>
            <a:off x="1524003" y="3602041"/>
            <a:ext cx="9144000" cy="1655758"/>
          </a:xfrm>
        </p:spPr>
        <p:txBody>
          <a:bodyPr anchorCtr="1"/>
          <a:lstStyle>
            <a:lvl1pPr marL="0" indent="0" algn="ctr">
              <a:buNone/>
              <a:defRPr sz="2400"/>
            </a:lvl1pPr>
          </a:lstStyle>
          <a:p>
            <a:pPr lvl="0"/>
            <a:r>
              <a:rPr lang="nl-NL"/>
              <a:t>Klikken om de ondertitelstijl van het model te bewerken</a:t>
            </a:r>
          </a:p>
        </p:txBody>
      </p:sp>
      <p:sp>
        <p:nvSpPr>
          <p:cNvPr id="4" name="Tijdelijke aanduiding voor datum 3">
            <a:extLst>
              <a:ext uri="{FF2B5EF4-FFF2-40B4-BE49-F238E27FC236}">
                <a16:creationId xmlns:a16="http://schemas.microsoft.com/office/drawing/2014/main" id="{1D0E4486-EFAE-3CD8-8C05-084F1CB79FDA}"/>
              </a:ext>
            </a:extLst>
          </p:cNvPr>
          <p:cNvSpPr txBox="1">
            <a:spLocks noGrp="1"/>
          </p:cNvSpPr>
          <p:nvPr>
            <p:ph type="dt" sz="half" idx="7"/>
          </p:nvPr>
        </p:nvSpPr>
        <p:spPr/>
        <p:txBody>
          <a:bodyPr/>
          <a:lstStyle>
            <a:lvl1pPr>
              <a:defRPr/>
            </a:lvl1pPr>
          </a:lstStyle>
          <a:p>
            <a:pPr lvl="0"/>
            <a:fld id="{CB5DDC6A-A971-45B8-880B-FF68F5D3244B}" type="datetime1">
              <a:rPr lang="nl-NL"/>
              <a:pPr lvl="0"/>
              <a:t>6-5-2024</a:t>
            </a:fld>
            <a:endParaRPr lang="nl-NL"/>
          </a:p>
        </p:txBody>
      </p:sp>
      <p:sp>
        <p:nvSpPr>
          <p:cNvPr id="5" name="Tijdelijke aanduiding voor voettekst 4">
            <a:extLst>
              <a:ext uri="{FF2B5EF4-FFF2-40B4-BE49-F238E27FC236}">
                <a16:creationId xmlns:a16="http://schemas.microsoft.com/office/drawing/2014/main" id="{2B4CA3E3-90F6-5909-452C-D225BE537D5F}"/>
              </a:ext>
            </a:extLst>
          </p:cNvPr>
          <p:cNvSpPr txBox="1">
            <a:spLocks noGrp="1"/>
          </p:cNvSpPr>
          <p:nvPr>
            <p:ph type="ftr" sz="quarter" idx="9"/>
          </p:nvPr>
        </p:nvSpPr>
        <p:spPr/>
        <p:txBody>
          <a:bodyPr/>
          <a:lstStyle>
            <a:lvl1pPr>
              <a:defRPr/>
            </a:lvl1pPr>
          </a:lstStyle>
          <a:p>
            <a:pPr lvl="0"/>
            <a:endParaRPr lang="nl-NL"/>
          </a:p>
        </p:txBody>
      </p:sp>
      <p:sp>
        <p:nvSpPr>
          <p:cNvPr id="6" name="Tijdelijke aanduiding voor dianummer 5">
            <a:extLst>
              <a:ext uri="{FF2B5EF4-FFF2-40B4-BE49-F238E27FC236}">
                <a16:creationId xmlns:a16="http://schemas.microsoft.com/office/drawing/2014/main" id="{3625756E-A838-34C5-84AF-2136E1CCDE7B}"/>
              </a:ext>
            </a:extLst>
          </p:cNvPr>
          <p:cNvSpPr txBox="1">
            <a:spLocks noGrp="1"/>
          </p:cNvSpPr>
          <p:nvPr>
            <p:ph type="sldNum" sz="quarter" idx="8"/>
          </p:nvPr>
        </p:nvSpPr>
        <p:spPr/>
        <p:txBody>
          <a:bodyPr/>
          <a:lstStyle>
            <a:lvl1pPr>
              <a:defRPr/>
            </a:lvl1pPr>
          </a:lstStyle>
          <a:p>
            <a:pPr lvl="0"/>
            <a:fld id="{2503BA4A-8DE1-4E5A-8820-07ACD70FF6C9}" type="slidenum">
              <a:t>‹#›</a:t>
            </a:fld>
            <a:endParaRPr lang="nl-NL"/>
          </a:p>
        </p:txBody>
      </p:sp>
    </p:spTree>
    <p:extLst>
      <p:ext uri="{BB962C8B-B14F-4D97-AF65-F5344CB8AC3E}">
        <p14:creationId xmlns:p14="http://schemas.microsoft.com/office/powerpoint/2010/main" val="47562587"/>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186349B-A905-8C4F-F686-B1D9EA27F16D}"/>
              </a:ext>
            </a:extLst>
          </p:cNvPr>
          <p:cNvSpPr txBox="1">
            <a:spLocks noGrp="1"/>
          </p:cNvSpPr>
          <p:nvPr>
            <p:ph type="title"/>
          </p:nvPr>
        </p:nvSpPr>
        <p:spPr/>
        <p:txBody>
          <a:bodyPr/>
          <a:lstStyle>
            <a:lvl1pPr>
              <a:defRPr/>
            </a:lvl1pPr>
          </a:lstStyle>
          <a:p>
            <a:pPr lvl="0"/>
            <a:r>
              <a:rPr lang="nl-NL"/>
              <a:t>Klik om stijl te bewerken</a:t>
            </a:r>
          </a:p>
        </p:txBody>
      </p:sp>
      <p:sp>
        <p:nvSpPr>
          <p:cNvPr id="3" name="Tijdelijke aanduiding voor verticale tekst 2">
            <a:extLst>
              <a:ext uri="{FF2B5EF4-FFF2-40B4-BE49-F238E27FC236}">
                <a16:creationId xmlns:a16="http://schemas.microsoft.com/office/drawing/2014/main" id="{29F858D4-07FF-6687-A346-16754D59998A}"/>
              </a:ext>
            </a:extLst>
          </p:cNvPr>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FEBE0A26-267C-4A74-EBC9-FECC82332374}"/>
              </a:ext>
            </a:extLst>
          </p:cNvPr>
          <p:cNvSpPr txBox="1">
            <a:spLocks noGrp="1"/>
          </p:cNvSpPr>
          <p:nvPr>
            <p:ph type="dt" sz="half" idx="7"/>
          </p:nvPr>
        </p:nvSpPr>
        <p:spPr/>
        <p:txBody>
          <a:bodyPr/>
          <a:lstStyle>
            <a:lvl1pPr>
              <a:defRPr/>
            </a:lvl1pPr>
          </a:lstStyle>
          <a:p>
            <a:pPr lvl="0"/>
            <a:fld id="{0BAB61EF-C6DD-4F32-B64C-2CA43B06222E}" type="datetime1">
              <a:rPr lang="nl-NL"/>
              <a:pPr lvl="0"/>
              <a:t>6-5-2024</a:t>
            </a:fld>
            <a:endParaRPr lang="nl-NL"/>
          </a:p>
        </p:txBody>
      </p:sp>
      <p:sp>
        <p:nvSpPr>
          <p:cNvPr id="5" name="Tijdelijke aanduiding voor voettekst 4">
            <a:extLst>
              <a:ext uri="{FF2B5EF4-FFF2-40B4-BE49-F238E27FC236}">
                <a16:creationId xmlns:a16="http://schemas.microsoft.com/office/drawing/2014/main" id="{0BAFF5BB-6E43-D579-5383-11F46D2F4057}"/>
              </a:ext>
            </a:extLst>
          </p:cNvPr>
          <p:cNvSpPr txBox="1">
            <a:spLocks noGrp="1"/>
          </p:cNvSpPr>
          <p:nvPr>
            <p:ph type="ftr" sz="quarter" idx="9"/>
          </p:nvPr>
        </p:nvSpPr>
        <p:spPr/>
        <p:txBody>
          <a:bodyPr/>
          <a:lstStyle>
            <a:lvl1pPr>
              <a:defRPr/>
            </a:lvl1pPr>
          </a:lstStyle>
          <a:p>
            <a:pPr lvl="0"/>
            <a:endParaRPr lang="nl-NL"/>
          </a:p>
        </p:txBody>
      </p:sp>
      <p:sp>
        <p:nvSpPr>
          <p:cNvPr id="6" name="Tijdelijke aanduiding voor dianummer 5">
            <a:extLst>
              <a:ext uri="{FF2B5EF4-FFF2-40B4-BE49-F238E27FC236}">
                <a16:creationId xmlns:a16="http://schemas.microsoft.com/office/drawing/2014/main" id="{C4F94CD8-F8C0-B820-B4B5-2107A3EA2FA9}"/>
              </a:ext>
            </a:extLst>
          </p:cNvPr>
          <p:cNvSpPr txBox="1">
            <a:spLocks noGrp="1"/>
          </p:cNvSpPr>
          <p:nvPr>
            <p:ph type="sldNum" sz="quarter" idx="8"/>
          </p:nvPr>
        </p:nvSpPr>
        <p:spPr/>
        <p:txBody>
          <a:bodyPr/>
          <a:lstStyle>
            <a:lvl1pPr>
              <a:defRPr/>
            </a:lvl1pPr>
          </a:lstStyle>
          <a:p>
            <a:pPr lvl="0"/>
            <a:fld id="{642548F0-9132-4CA9-8F00-D6D5504F388A}" type="slidenum">
              <a:t>‹#›</a:t>
            </a:fld>
            <a:endParaRPr lang="nl-NL"/>
          </a:p>
        </p:txBody>
      </p:sp>
    </p:spTree>
    <p:extLst>
      <p:ext uri="{BB962C8B-B14F-4D97-AF65-F5344CB8AC3E}">
        <p14:creationId xmlns:p14="http://schemas.microsoft.com/office/powerpoint/2010/main" val="14653610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DD056AEB-0114-DA71-F075-8D7A8A6BD28A}"/>
              </a:ext>
            </a:extLst>
          </p:cNvPr>
          <p:cNvSpPr txBox="1">
            <a:spLocks noGrp="1"/>
          </p:cNvSpPr>
          <p:nvPr>
            <p:ph type="title" orient="vert"/>
          </p:nvPr>
        </p:nvSpPr>
        <p:spPr>
          <a:xfrm>
            <a:off x="8724903" y="365129"/>
            <a:ext cx="2628899" cy="5811834"/>
          </a:xfrm>
        </p:spPr>
        <p:txBody>
          <a:bodyPr vert="eaVert"/>
          <a:lstStyle>
            <a:lvl1pPr>
              <a:defRPr/>
            </a:lvl1pPr>
          </a:lstStyle>
          <a:p>
            <a:pPr lvl="0"/>
            <a:r>
              <a:rPr lang="nl-NL"/>
              <a:t>Klik om stijl te bewerken</a:t>
            </a:r>
          </a:p>
        </p:txBody>
      </p:sp>
      <p:sp>
        <p:nvSpPr>
          <p:cNvPr id="3" name="Tijdelijke aanduiding voor verticale tekst 2">
            <a:extLst>
              <a:ext uri="{FF2B5EF4-FFF2-40B4-BE49-F238E27FC236}">
                <a16:creationId xmlns:a16="http://schemas.microsoft.com/office/drawing/2014/main" id="{BD3721DB-8177-3B7B-FC60-91698FB7F772}"/>
              </a:ext>
            </a:extLst>
          </p:cNvPr>
          <p:cNvSpPr txBox="1">
            <a:spLocks noGrp="1"/>
          </p:cNvSpPr>
          <p:nvPr>
            <p:ph type="body" orient="vert" idx="1"/>
          </p:nvPr>
        </p:nvSpPr>
        <p:spPr>
          <a:xfrm>
            <a:off x="838203" y="365129"/>
            <a:ext cx="7734296" cy="5811834"/>
          </a:xfrm>
        </p:spPr>
        <p:txBody>
          <a:bodyPr vert="eaVert"/>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68660635-5B93-B1BD-628E-68BA050DBC3C}"/>
              </a:ext>
            </a:extLst>
          </p:cNvPr>
          <p:cNvSpPr txBox="1">
            <a:spLocks noGrp="1"/>
          </p:cNvSpPr>
          <p:nvPr>
            <p:ph type="dt" sz="half" idx="7"/>
          </p:nvPr>
        </p:nvSpPr>
        <p:spPr/>
        <p:txBody>
          <a:bodyPr/>
          <a:lstStyle>
            <a:lvl1pPr>
              <a:defRPr/>
            </a:lvl1pPr>
          </a:lstStyle>
          <a:p>
            <a:pPr lvl="0"/>
            <a:fld id="{293B71DF-262E-4F88-84A7-0EE96719D2D1}" type="datetime1">
              <a:rPr lang="nl-NL"/>
              <a:pPr lvl="0"/>
              <a:t>6-5-2024</a:t>
            </a:fld>
            <a:endParaRPr lang="nl-NL"/>
          </a:p>
        </p:txBody>
      </p:sp>
      <p:sp>
        <p:nvSpPr>
          <p:cNvPr id="5" name="Tijdelijke aanduiding voor voettekst 4">
            <a:extLst>
              <a:ext uri="{FF2B5EF4-FFF2-40B4-BE49-F238E27FC236}">
                <a16:creationId xmlns:a16="http://schemas.microsoft.com/office/drawing/2014/main" id="{19F1127B-B032-4175-1C59-E32F765F4899}"/>
              </a:ext>
            </a:extLst>
          </p:cNvPr>
          <p:cNvSpPr txBox="1">
            <a:spLocks noGrp="1"/>
          </p:cNvSpPr>
          <p:nvPr>
            <p:ph type="ftr" sz="quarter" idx="9"/>
          </p:nvPr>
        </p:nvSpPr>
        <p:spPr/>
        <p:txBody>
          <a:bodyPr/>
          <a:lstStyle>
            <a:lvl1pPr>
              <a:defRPr/>
            </a:lvl1pPr>
          </a:lstStyle>
          <a:p>
            <a:pPr lvl="0"/>
            <a:endParaRPr lang="nl-NL"/>
          </a:p>
        </p:txBody>
      </p:sp>
      <p:sp>
        <p:nvSpPr>
          <p:cNvPr id="6" name="Tijdelijke aanduiding voor dianummer 5">
            <a:extLst>
              <a:ext uri="{FF2B5EF4-FFF2-40B4-BE49-F238E27FC236}">
                <a16:creationId xmlns:a16="http://schemas.microsoft.com/office/drawing/2014/main" id="{0A38EEEA-1715-7F35-BC25-6A0FF0D22BA8}"/>
              </a:ext>
            </a:extLst>
          </p:cNvPr>
          <p:cNvSpPr txBox="1">
            <a:spLocks noGrp="1"/>
          </p:cNvSpPr>
          <p:nvPr>
            <p:ph type="sldNum" sz="quarter" idx="8"/>
          </p:nvPr>
        </p:nvSpPr>
        <p:spPr/>
        <p:txBody>
          <a:bodyPr/>
          <a:lstStyle>
            <a:lvl1pPr>
              <a:defRPr/>
            </a:lvl1pPr>
          </a:lstStyle>
          <a:p>
            <a:pPr lvl="0"/>
            <a:fld id="{FDD3992C-23F6-4F8B-9AF9-ED24129CFCCE}" type="slidenum">
              <a:t>‹#›</a:t>
            </a:fld>
            <a:endParaRPr lang="nl-NL"/>
          </a:p>
        </p:txBody>
      </p:sp>
    </p:spTree>
    <p:extLst>
      <p:ext uri="{BB962C8B-B14F-4D97-AF65-F5344CB8AC3E}">
        <p14:creationId xmlns:p14="http://schemas.microsoft.com/office/powerpoint/2010/main" val="17387537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pic>
        <p:nvPicPr>
          <p:cNvPr id="7" name="Imagen 6" descr="Patrón de fondo&#10;&#10;Descripción generada automáticamente">
            <a:extLst>
              <a:ext uri="{FF2B5EF4-FFF2-40B4-BE49-F238E27FC236}">
                <a16:creationId xmlns:a16="http://schemas.microsoft.com/office/drawing/2014/main" id="{E1760EA0-4E0F-00B1-FF7E-FF021DC29DA6}"/>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8686799" y="1757329"/>
            <a:ext cx="1799280" cy="3462149"/>
          </a:xfrm>
          <a:prstGeom prst="rect">
            <a:avLst/>
          </a:prstGeom>
        </p:spPr>
      </p:pic>
      <p:pic>
        <p:nvPicPr>
          <p:cNvPr id="8" name="Imagen 7" descr="Patrón de fondo&#10;&#10;Descripción generada automáticamente">
            <a:extLst>
              <a:ext uri="{FF2B5EF4-FFF2-40B4-BE49-F238E27FC236}">
                <a16:creationId xmlns:a16="http://schemas.microsoft.com/office/drawing/2014/main" id="{B960A64A-5711-CAB5-6A0B-003BFE820DF8}"/>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0"/>
            <a:ext cx="1740296" cy="3462149"/>
          </a:xfrm>
          <a:prstGeom prst="rect">
            <a:avLst/>
          </a:prstGeom>
        </p:spPr>
      </p:pic>
      <p:sp>
        <p:nvSpPr>
          <p:cNvPr id="9" name="object 21">
            <a:extLst>
              <a:ext uri="{FF2B5EF4-FFF2-40B4-BE49-F238E27FC236}">
                <a16:creationId xmlns:a16="http://schemas.microsoft.com/office/drawing/2014/main" id="{E547769E-C798-E733-21F6-6FBFA1D54900}"/>
              </a:ext>
            </a:extLst>
          </p:cNvPr>
          <p:cNvSpPr/>
          <p:nvPr userDrawn="1"/>
        </p:nvSpPr>
        <p:spPr>
          <a:xfrm>
            <a:off x="0" y="5178360"/>
            <a:ext cx="8712200" cy="1674569"/>
          </a:xfrm>
          <a:custGeom>
            <a:avLst/>
            <a:gdLst/>
            <a:ahLst/>
            <a:cxnLst/>
            <a:rect l="l" t="t" r="r" b="b"/>
            <a:pathLst>
              <a:path w="8712200" h="1633220">
                <a:moveTo>
                  <a:pt x="8712200" y="1632800"/>
                </a:moveTo>
                <a:lnTo>
                  <a:pt x="0" y="1632800"/>
                </a:lnTo>
                <a:lnTo>
                  <a:pt x="0" y="0"/>
                </a:lnTo>
                <a:lnTo>
                  <a:pt x="8712200" y="0"/>
                </a:lnTo>
                <a:lnTo>
                  <a:pt x="8712200" y="1632800"/>
                </a:lnTo>
                <a:close/>
              </a:path>
            </a:pathLst>
          </a:custGeom>
          <a:solidFill>
            <a:srgbClr val="ECEBEB"/>
          </a:solidFill>
        </p:spPr>
        <p:txBody>
          <a:bodyPr wrap="square" lIns="0" tIns="0" rIns="0" bIns="0" rtlCol="0"/>
          <a:lstStyle/>
          <a:p>
            <a:endParaRPr sz="1797"/>
          </a:p>
        </p:txBody>
      </p:sp>
      <p:pic>
        <p:nvPicPr>
          <p:cNvPr id="11" name="Imagen 10" descr="Logotipo&#10;&#10;Descripción generada automáticamente">
            <a:extLst>
              <a:ext uri="{FF2B5EF4-FFF2-40B4-BE49-F238E27FC236}">
                <a16:creationId xmlns:a16="http://schemas.microsoft.com/office/drawing/2014/main" id="{25014AE0-3808-E0EE-BAC2-9AD3ED814F8A}"/>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4983043" y="310575"/>
            <a:ext cx="2223512" cy="985337"/>
          </a:xfrm>
          <a:prstGeom prst="rect">
            <a:avLst/>
          </a:prstGeom>
        </p:spPr>
      </p:pic>
      <p:sp>
        <p:nvSpPr>
          <p:cNvPr id="12" name="Rectángulo 11">
            <a:extLst>
              <a:ext uri="{FF2B5EF4-FFF2-40B4-BE49-F238E27FC236}">
                <a16:creationId xmlns:a16="http://schemas.microsoft.com/office/drawing/2014/main" id="{A271F1F8-6432-B7E1-CDCF-A0489E081713}"/>
              </a:ext>
            </a:extLst>
          </p:cNvPr>
          <p:cNvSpPr/>
          <p:nvPr userDrawn="1"/>
        </p:nvSpPr>
        <p:spPr>
          <a:xfrm>
            <a:off x="1752600" y="0"/>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3" name="Rectángulo 12">
            <a:extLst>
              <a:ext uri="{FF2B5EF4-FFF2-40B4-BE49-F238E27FC236}">
                <a16:creationId xmlns:a16="http://schemas.microsoft.com/office/drawing/2014/main" id="{A7D257F7-5DF6-2841-5171-A95D9162A6B8}"/>
              </a:ext>
            </a:extLst>
          </p:cNvPr>
          <p:cNvSpPr/>
          <p:nvPr userDrawn="1"/>
        </p:nvSpPr>
        <p:spPr>
          <a:xfrm>
            <a:off x="8690998" y="0"/>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4" name="Rectángulo 13">
            <a:extLst>
              <a:ext uri="{FF2B5EF4-FFF2-40B4-BE49-F238E27FC236}">
                <a16:creationId xmlns:a16="http://schemas.microsoft.com/office/drawing/2014/main" id="{2FDC974B-0ECD-9074-2ED2-884237AAC061}"/>
              </a:ext>
            </a:extLst>
          </p:cNvPr>
          <p:cNvSpPr/>
          <p:nvPr userDrawn="1"/>
        </p:nvSpPr>
        <p:spPr>
          <a:xfrm>
            <a:off x="1752600"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5" name="Rectángulo 14">
            <a:extLst>
              <a:ext uri="{FF2B5EF4-FFF2-40B4-BE49-F238E27FC236}">
                <a16:creationId xmlns:a16="http://schemas.microsoft.com/office/drawing/2014/main" id="{A9CF4B79-D988-D340-D3EB-0BF9D9F52272}"/>
              </a:ext>
            </a:extLst>
          </p:cNvPr>
          <p:cNvSpPr/>
          <p:nvPr userDrawn="1"/>
        </p:nvSpPr>
        <p:spPr>
          <a:xfrm>
            <a:off x="5225099" y="1724488"/>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6" name="Rectángulo 15">
            <a:extLst>
              <a:ext uri="{FF2B5EF4-FFF2-40B4-BE49-F238E27FC236}">
                <a16:creationId xmlns:a16="http://schemas.microsoft.com/office/drawing/2014/main" id="{B72FB196-A172-97A8-BF3E-DD1799CC1A73}"/>
              </a:ext>
            </a:extLst>
          </p:cNvPr>
          <p:cNvSpPr/>
          <p:nvPr userDrawn="1"/>
        </p:nvSpPr>
        <p:spPr>
          <a:xfrm>
            <a:off x="6967326"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7" name="Rectángulo 16">
            <a:extLst>
              <a:ext uri="{FF2B5EF4-FFF2-40B4-BE49-F238E27FC236}">
                <a16:creationId xmlns:a16="http://schemas.microsoft.com/office/drawing/2014/main" id="{321AF208-FA8B-C8C0-11C7-041F7FA064C4}"/>
              </a:ext>
            </a:extLst>
          </p:cNvPr>
          <p:cNvSpPr/>
          <p:nvPr userDrawn="1"/>
        </p:nvSpPr>
        <p:spPr>
          <a:xfrm>
            <a:off x="10427096" y="1724488"/>
            <a:ext cx="1764905"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8" name="Rectángulo 17">
            <a:extLst>
              <a:ext uri="{FF2B5EF4-FFF2-40B4-BE49-F238E27FC236}">
                <a16:creationId xmlns:a16="http://schemas.microsoft.com/office/drawing/2014/main" id="{FF8E1E59-A00D-A8DD-3D7E-F74445859AA3}"/>
              </a:ext>
            </a:extLst>
          </p:cNvPr>
          <p:cNvSpPr/>
          <p:nvPr userDrawn="1"/>
        </p:nvSpPr>
        <p:spPr>
          <a:xfrm>
            <a:off x="6967326" y="3467646"/>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9" name="Rectángulo 18">
            <a:extLst>
              <a:ext uri="{FF2B5EF4-FFF2-40B4-BE49-F238E27FC236}">
                <a16:creationId xmlns:a16="http://schemas.microsoft.com/office/drawing/2014/main" id="{22951EF6-ED93-6561-E5E2-5BCEB5022943}"/>
              </a:ext>
            </a:extLst>
          </p:cNvPr>
          <p:cNvSpPr/>
          <p:nvPr userDrawn="1"/>
        </p:nvSpPr>
        <p:spPr>
          <a:xfrm>
            <a:off x="3478675" y="3467646"/>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20" name="Rectángulo 19">
            <a:extLst>
              <a:ext uri="{FF2B5EF4-FFF2-40B4-BE49-F238E27FC236}">
                <a16:creationId xmlns:a16="http://schemas.microsoft.com/office/drawing/2014/main" id="{2677BCA0-65A9-6A03-E78C-14D6F7355EFC}"/>
              </a:ext>
            </a:extLst>
          </p:cNvPr>
          <p:cNvSpPr/>
          <p:nvPr userDrawn="1"/>
        </p:nvSpPr>
        <p:spPr>
          <a:xfrm>
            <a:off x="3478675" y="1724488"/>
            <a:ext cx="1746000" cy="1742773"/>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21" name="Forma libre: forma 20">
            <a:extLst>
              <a:ext uri="{FF2B5EF4-FFF2-40B4-BE49-F238E27FC236}">
                <a16:creationId xmlns:a16="http://schemas.microsoft.com/office/drawing/2014/main" id="{C6C38FAA-0DD0-C440-DD82-19A638597032}"/>
              </a:ext>
            </a:extLst>
          </p:cNvPr>
          <p:cNvSpPr/>
          <p:nvPr userDrawn="1"/>
        </p:nvSpPr>
        <p:spPr>
          <a:xfrm>
            <a:off x="2" y="1731783"/>
            <a:ext cx="1767179" cy="1735478"/>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2" name="Forma libre: forma 21">
            <a:extLst>
              <a:ext uri="{FF2B5EF4-FFF2-40B4-BE49-F238E27FC236}">
                <a16:creationId xmlns:a16="http://schemas.microsoft.com/office/drawing/2014/main" id="{4D80849A-FA86-C6A2-5CA6-533FDD29F1CB}"/>
              </a:ext>
            </a:extLst>
          </p:cNvPr>
          <p:cNvSpPr/>
          <p:nvPr userDrawn="1"/>
        </p:nvSpPr>
        <p:spPr>
          <a:xfrm rot="5400000">
            <a:off x="10448610" y="-11606"/>
            <a:ext cx="1731781" cy="1755003"/>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3" name="Forma libre: forma 22">
            <a:extLst>
              <a:ext uri="{FF2B5EF4-FFF2-40B4-BE49-F238E27FC236}">
                <a16:creationId xmlns:a16="http://schemas.microsoft.com/office/drawing/2014/main" id="{B5432095-F17D-F134-37BE-E1AD4038977A}"/>
              </a:ext>
            </a:extLst>
          </p:cNvPr>
          <p:cNvSpPr/>
          <p:nvPr userDrawn="1"/>
        </p:nvSpPr>
        <p:spPr>
          <a:xfrm>
            <a:off x="10439737" y="3467646"/>
            <a:ext cx="899418" cy="1722271"/>
          </a:xfrm>
          <a:custGeom>
            <a:avLst/>
            <a:gdLst>
              <a:gd name="connsiteX0" fmla="*/ 855279 w 899418"/>
              <a:gd name="connsiteY0" fmla="*/ 0 h 1725460"/>
              <a:gd name="connsiteX1" fmla="*/ 870567 w 899418"/>
              <a:gd name="connsiteY1" fmla="*/ 0 h 1725460"/>
              <a:gd name="connsiteX2" fmla="*/ 899418 w 899418"/>
              <a:gd name="connsiteY2" fmla="*/ 1457 h 1725460"/>
              <a:gd name="connsiteX3" fmla="*/ 899418 w 899418"/>
              <a:gd name="connsiteY3" fmla="*/ 1723617 h 1725460"/>
              <a:gd name="connsiteX4" fmla="*/ 862923 w 899418"/>
              <a:gd name="connsiteY4" fmla="*/ 1725460 h 1725460"/>
              <a:gd name="connsiteX5" fmla="*/ 0 w 899418"/>
              <a:gd name="connsiteY5" fmla="*/ 862537 h 1725460"/>
              <a:gd name="connsiteX6" fmla="*/ 774694 w 899418"/>
              <a:gd name="connsiteY6" fmla="*/ 4069 h 1725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9418" h="1725460">
                <a:moveTo>
                  <a:pt x="855279" y="0"/>
                </a:moveTo>
                <a:lnTo>
                  <a:pt x="870567" y="0"/>
                </a:lnTo>
                <a:lnTo>
                  <a:pt x="899418" y="1457"/>
                </a:lnTo>
                <a:lnTo>
                  <a:pt x="899418" y="1723617"/>
                </a:lnTo>
                <a:lnTo>
                  <a:pt x="862923" y="1725460"/>
                </a:lnTo>
                <a:cubicBezTo>
                  <a:pt x="386344" y="1725460"/>
                  <a:pt x="0" y="1339116"/>
                  <a:pt x="0" y="862537"/>
                </a:cubicBezTo>
                <a:cubicBezTo>
                  <a:pt x="0" y="415744"/>
                  <a:pt x="339560" y="48260"/>
                  <a:pt x="774694" y="4069"/>
                </a:cubicBezTo>
                <a:close/>
              </a:path>
            </a:pathLst>
          </a:cu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4" name="Forma libre: forma 23">
            <a:extLst>
              <a:ext uri="{FF2B5EF4-FFF2-40B4-BE49-F238E27FC236}">
                <a16:creationId xmlns:a16="http://schemas.microsoft.com/office/drawing/2014/main" id="{2B212135-2D16-BC16-B10A-8261027A1245}"/>
              </a:ext>
            </a:extLst>
          </p:cNvPr>
          <p:cNvSpPr/>
          <p:nvPr userDrawn="1"/>
        </p:nvSpPr>
        <p:spPr>
          <a:xfrm>
            <a:off x="11339155" y="3467646"/>
            <a:ext cx="859370" cy="1722091"/>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5" name="Forma libre: forma 24">
            <a:extLst>
              <a:ext uri="{FF2B5EF4-FFF2-40B4-BE49-F238E27FC236}">
                <a16:creationId xmlns:a16="http://schemas.microsoft.com/office/drawing/2014/main" id="{08D15AD5-9D99-284F-0377-7AACB831B7B7}"/>
              </a:ext>
            </a:extLst>
          </p:cNvPr>
          <p:cNvSpPr/>
          <p:nvPr userDrawn="1"/>
        </p:nvSpPr>
        <p:spPr>
          <a:xfrm rot="10800000">
            <a:off x="0" y="3467262"/>
            <a:ext cx="3478676" cy="1736767"/>
          </a:xfrm>
          <a:custGeom>
            <a:avLst/>
            <a:gdLst>
              <a:gd name="connsiteX0" fmla="*/ 33 w 3478676"/>
              <a:gd name="connsiteY0" fmla="*/ 0 h 1739983"/>
              <a:gd name="connsiteX1" fmla="*/ 3478644 w 3478676"/>
              <a:gd name="connsiteY1" fmla="*/ 0 h 1739983"/>
              <a:gd name="connsiteX2" fmla="*/ 3478676 w 3478676"/>
              <a:gd name="connsiteY2" fmla="*/ 646 h 1739983"/>
              <a:gd name="connsiteX3" fmla="*/ 1917175 w 3478676"/>
              <a:gd name="connsiteY3" fmla="*/ 1731004 h 1739983"/>
              <a:gd name="connsiteX4" fmla="*/ 1739359 w 3478676"/>
              <a:gd name="connsiteY4" fmla="*/ 1739983 h 1739983"/>
              <a:gd name="connsiteX5" fmla="*/ 1739318 w 3478676"/>
              <a:gd name="connsiteY5" fmla="*/ 1739983 h 1739983"/>
              <a:gd name="connsiteX6" fmla="*/ 1561501 w 3478676"/>
              <a:gd name="connsiteY6" fmla="*/ 1731004 h 1739983"/>
              <a:gd name="connsiteX7" fmla="*/ 0 w 3478676"/>
              <a:gd name="connsiteY7" fmla="*/ 646 h 1739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78676" h="1739983">
                <a:moveTo>
                  <a:pt x="33" y="0"/>
                </a:moveTo>
                <a:lnTo>
                  <a:pt x="3478644" y="0"/>
                </a:lnTo>
                <a:lnTo>
                  <a:pt x="3478676" y="646"/>
                </a:lnTo>
                <a:cubicBezTo>
                  <a:pt x="3478676" y="901218"/>
                  <a:pt x="2794247" y="1641933"/>
                  <a:pt x="1917175" y="1731004"/>
                </a:cubicBezTo>
                <a:lnTo>
                  <a:pt x="1739359" y="1739983"/>
                </a:lnTo>
                <a:lnTo>
                  <a:pt x="1739318" y="1739983"/>
                </a:lnTo>
                <a:lnTo>
                  <a:pt x="1561501" y="1731004"/>
                </a:lnTo>
                <a:cubicBezTo>
                  <a:pt x="684429" y="1641933"/>
                  <a:pt x="0" y="901218"/>
                  <a:pt x="0" y="646"/>
                </a:cubicBezTo>
                <a:close/>
              </a:path>
            </a:pathLst>
          </a:cu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pic>
        <p:nvPicPr>
          <p:cNvPr id="26" name="Imagen 25" descr="Un dibujo de un animal&#10;&#10;Descripción generada automáticamente con confianza baja">
            <a:extLst>
              <a:ext uri="{FF2B5EF4-FFF2-40B4-BE49-F238E27FC236}">
                <a16:creationId xmlns:a16="http://schemas.microsoft.com/office/drawing/2014/main" id="{B3029CFC-D29C-1E58-93B8-EEE4673A425C}"/>
              </a:ext>
            </a:extLst>
          </p:cNvPr>
          <p:cNvPicPr>
            <a:picLocks noChangeAspect="1"/>
          </p:cNvPicPr>
          <p:nvPr userDrawn="1"/>
        </p:nvPicPr>
        <p:blipFill>
          <a:blip r:embed="rId4">
            <a:extLst>
              <a:ext uri="{28A0092B-C50C-407E-A947-70E740481C1C}">
                <a14:useLocalDpi xmlns:a14="http://schemas.microsoft.com/office/drawing/2010/main"/>
              </a:ext>
            </a:extLst>
          </a:blip>
          <a:stretch>
            <a:fillRect/>
          </a:stretch>
        </p:blipFill>
        <p:spPr>
          <a:xfrm>
            <a:off x="5502165" y="2057951"/>
            <a:ext cx="1105152" cy="1179185"/>
          </a:xfrm>
          <a:prstGeom prst="rect">
            <a:avLst/>
          </a:prstGeom>
        </p:spPr>
      </p:pic>
      <p:pic>
        <p:nvPicPr>
          <p:cNvPr id="27" name="Imagen 26" descr="Un dibujo de un animal&#10;&#10;Descripción generada automáticamente con confianza baja">
            <a:extLst>
              <a:ext uri="{FF2B5EF4-FFF2-40B4-BE49-F238E27FC236}">
                <a16:creationId xmlns:a16="http://schemas.microsoft.com/office/drawing/2014/main" id="{27DBD291-B2BD-7D5A-4D91-2972E5717124}"/>
              </a:ext>
            </a:extLst>
          </p:cNvPr>
          <p:cNvPicPr>
            <a:picLocks noChangeAspect="1"/>
          </p:cNvPicPr>
          <p:nvPr userDrawn="1"/>
        </p:nvPicPr>
        <p:blipFill>
          <a:blip r:embed="rId5">
            <a:extLst>
              <a:ext uri="{28A0092B-C50C-407E-A947-70E740481C1C}">
                <a14:useLocalDpi xmlns:a14="http://schemas.microsoft.com/office/drawing/2010/main"/>
              </a:ext>
            </a:extLst>
          </a:blip>
          <a:stretch>
            <a:fillRect/>
          </a:stretch>
        </p:blipFill>
        <p:spPr>
          <a:xfrm>
            <a:off x="7441988" y="3841497"/>
            <a:ext cx="812985" cy="1001674"/>
          </a:xfrm>
          <a:prstGeom prst="rect">
            <a:avLst/>
          </a:prstGeom>
        </p:spPr>
      </p:pic>
      <p:pic>
        <p:nvPicPr>
          <p:cNvPr id="28" name="Imagen 27" descr="Un dibujo de un perro&#10;&#10;Descripción generada automáticamente con confianza media">
            <a:extLst>
              <a:ext uri="{FF2B5EF4-FFF2-40B4-BE49-F238E27FC236}">
                <a16:creationId xmlns:a16="http://schemas.microsoft.com/office/drawing/2014/main" id="{F4F72544-21FA-D0B6-E9A9-5DA842FFBBB9}"/>
              </a:ext>
            </a:extLst>
          </p:cNvPr>
          <p:cNvPicPr>
            <a:picLocks noChangeAspect="1"/>
          </p:cNvPicPr>
          <p:nvPr userDrawn="1"/>
        </p:nvPicPr>
        <p:blipFill>
          <a:blip r:embed="rId6">
            <a:extLst>
              <a:ext uri="{28A0092B-C50C-407E-A947-70E740481C1C}">
                <a14:useLocalDpi xmlns:a14="http://schemas.microsoft.com/office/drawing/2010/main"/>
              </a:ext>
            </a:extLst>
          </a:blip>
          <a:stretch>
            <a:fillRect/>
          </a:stretch>
        </p:blipFill>
        <p:spPr>
          <a:xfrm>
            <a:off x="2087794" y="501726"/>
            <a:ext cx="1028934" cy="710047"/>
          </a:xfrm>
          <a:prstGeom prst="rect">
            <a:avLst/>
          </a:prstGeom>
        </p:spPr>
      </p:pic>
      <p:pic>
        <p:nvPicPr>
          <p:cNvPr id="29" name="Imagen 28" descr="Imagen que contiene dibujo, reloj&#10;&#10;Descripción generada automáticamente">
            <a:extLst>
              <a:ext uri="{FF2B5EF4-FFF2-40B4-BE49-F238E27FC236}">
                <a16:creationId xmlns:a16="http://schemas.microsoft.com/office/drawing/2014/main" id="{7F8C2F8C-24C0-6430-68A4-9608657DDEF6}"/>
              </a:ext>
            </a:extLst>
          </p:cNvPr>
          <p:cNvPicPr>
            <a:picLocks noChangeAspect="1"/>
          </p:cNvPicPr>
          <p:nvPr userDrawn="1"/>
        </p:nvPicPr>
        <p:blipFill>
          <a:blip r:embed="rId7">
            <a:extLst>
              <a:ext uri="{28A0092B-C50C-407E-A947-70E740481C1C}">
                <a14:useLocalDpi xmlns:a14="http://schemas.microsoft.com/office/drawing/2010/main"/>
              </a:ext>
            </a:extLst>
          </a:blip>
          <a:stretch>
            <a:fillRect/>
          </a:stretch>
        </p:blipFill>
        <p:spPr>
          <a:xfrm>
            <a:off x="10857163" y="2210102"/>
            <a:ext cx="927311" cy="874880"/>
          </a:xfrm>
          <a:prstGeom prst="rect">
            <a:avLst/>
          </a:prstGeom>
        </p:spPr>
      </p:pic>
      <p:pic>
        <p:nvPicPr>
          <p:cNvPr id="30" name="Imagen 29" descr="Dibujo en blanco y negro&#10;&#10;Descripción generada automáticamente con confianza baja">
            <a:extLst>
              <a:ext uri="{FF2B5EF4-FFF2-40B4-BE49-F238E27FC236}">
                <a16:creationId xmlns:a16="http://schemas.microsoft.com/office/drawing/2014/main" id="{9309A531-DC57-6595-EE46-2A7B2E23FB75}"/>
              </a:ext>
            </a:extLst>
          </p:cNvPr>
          <p:cNvPicPr>
            <a:picLocks noChangeAspect="1"/>
          </p:cNvPicPr>
          <p:nvPr userDrawn="1"/>
        </p:nvPicPr>
        <p:blipFill>
          <a:blip r:embed="rId8">
            <a:extLst>
              <a:ext uri="{28A0092B-C50C-407E-A947-70E740481C1C}">
                <a14:useLocalDpi xmlns:a14="http://schemas.microsoft.com/office/drawing/2010/main"/>
              </a:ext>
            </a:extLst>
          </a:blip>
          <a:stretch>
            <a:fillRect/>
          </a:stretch>
        </p:blipFill>
        <p:spPr>
          <a:xfrm>
            <a:off x="9049707" y="357870"/>
            <a:ext cx="978123" cy="1027032"/>
          </a:xfrm>
          <a:prstGeom prst="rect">
            <a:avLst/>
          </a:prstGeom>
        </p:spPr>
      </p:pic>
      <p:pic>
        <p:nvPicPr>
          <p:cNvPr id="32" name="Imagen 31" descr="Un dibujo de un animal&#10;&#10;Descripción generada automáticamente con confianza baja">
            <a:extLst>
              <a:ext uri="{FF2B5EF4-FFF2-40B4-BE49-F238E27FC236}">
                <a16:creationId xmlns:a16="http://schemas.microsoft.com/office/drawing/2014/main" id="{712E000E-D939-84E0-6275-239044DF5B52}"/>
              </a:ext>
            </a:extLst>
          </p:cNvPr>
          <p:cNvPicPr>
            <a:picLocks noChangeAspect="1"/>
          </p:cNvPicPr>
          <p:nvPr userDrawn="1"/>
        </p:nvPicPr>
        <p:blipFill>
          <a:blip r:embed="rId9">
            <a:extLst>
              <a:ext uri="{28A0092B-C50C-407E-A947-70E740481C1C}">
                <a14:useLocalDpi xmlns:a14="http://schemas.microsoft.com/office/drawing/2010/main"/>
              </a:ext>
            </a:extLst>
          </a:blip>
          <a:stretch>
            <a:fillRect/>
          </a:stretch>
        </p:blipFill>
        <p:spPr>
          <a:xfrm>
            <a:off x="2106848" y="2034265"/>
            <a:ext cx="990826" cy="1039712"/>
          </a:xfrm>
          <a:prstGeom prst="rect">
            <a:avLst/>
          </a:prstGeom>
        </p:spPr>
      </p:pic>
      <p:pic>
        <p:nvPicPr>
          <p:cNvPr id="33" name="Imagen 32" descr="Imagen que contiene Texto&#10;&#10;Descripción generada automáticamente">
            <a:extLst>
              <a:ext uri="{FF2B5EF4-FFF2-40B4-BE49-F238E27FC236}">
                <a16:creationId xmlns:a16="http://schemas.microsoft.com/office/drawing/2014/main" id="{9F901DE5-C3AF-6E17-54F9-4CED5A9FEE97}"/>
              </a:ext>
            </a:extLst>
          </p:cNvPr>
          <p:cNvPicPr>
            <a:picLocks noChangeAspect="1"/>
          </p:cNvPicPr>
          <p:nvPr userDrawn="1"/>
        </p:nvPicPr>
        <p:blipFill>
          <a:blip r:embed="rId10">
            <a:extLst>
              <a:ext uri="{28A0092B-C50C-407E-A947-70E740481C1C}">
                <a14:useLocalDpi xmlns:a14="http://schemas.microsoft.com/office/drawing/2010/main"/>
              </a:ext>
            </a:extLst>
          </a:blip>
          <a:stretch>
            <a:fillRect/>
          </a:stretch>
        </p:blipFill>
        <p:spPr>
          <a:xfrm>
            <a:off x="3848798" y="4056040"/>
            <a:ext cx="1028934" cy="748086"/>
          </a:xfrm>
          <a:prstGeom prst="rect">
            <a:avLst/>
          </a:prstGeom>
        </p:spPr>
      </p:pic>
      <p:sp>
        <p:nvSpPr>
          <p:cNvPr id="35" name="Marcador de texto 34">
            <a:extLst>
              <a:ext uri="{FF2B5EF4-FFF2-40B4-BE49-F238E27FC236}">
                <a16:creationId xmlns:a16="http://schemas.microsoft.com/office/drawing/2014/main" id="{07E29EFD-C0C4-495B-1ABB-1ABCDF39870D}"/>
              </a:ext>
            </a:extLst>
          </p:cNvPr>
          <p:cNvSpPr>
            <a:spLocks noGrp="1"/>
          </p:cNvSpPr>
          <p:nvPr>
            <p:ph type="body" sz="quarter" idx="10" hasCustomPrompt="1"/>
          </p:nvPr>
        </p:nvSpPr>
        <p:spPr>
          <a:xfrm>
            <a:off x="381000" y="5576087"/>
            <a:ext cx="7874000" cy="780187"/>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Title</a:t>
            </a:r>
            <a:r>
              <a:rPr lang="es-ES" dirty="0"/>
              <a:t> </a:t>
            </a:r>
            <a:r>
              <a:rPr lang="es-ES" dirty="0" err="1"/>
              <a:t>of</a:t>
            </a:r>
            <a:r>
              <a:rPr lang="es-ES" dirty="0"/>
              <a:t> </a:t>
            </a:r>
            <a:r>
              <a:rPr lang="es-ES" dirty="0" err="1"/>
              <a:t>the</a:t>
            </a:r>
            <a:r>
              <a:rPr lang="es-ES" dirty="0"/>
              <a:t> </a:t>
            </a:r>
            <a:r>
              <a:rPr lang="es-ES" dirty="0" err="1"/>
              <a:t>presentation</a:t>
            </a:r>
            <a:endParaRPr lang="es-ES" dirty="0"/>
          </a:p>
        </p:txBody>
      </p:sp>
      <p:sp>
        <p:nvSpPr>
          <p:cNvPr id="36" name="Marcador de texto 34">
            <a:extLst>
              <a:ext uri="{FF2B5EF4-FFF2-40B4-BE49-F238E27FC236}">
                <a16:creationId xmlns:a16="http://schemas.microsoft.com/office/drawing/2014/main" id="{53BDFECB-4DA6-72A4-8ABD-2FC20B988984}"/>
              </a:ext>
            </a:extLst>
          </p:cNvPr>
          <p:cNvSpPr>
            <a:spLocks noGrp="1"/>
          </p:cNvSpPr>
          <p:nvPr>
            <p:ph type="body" sz="quarter" idx="11" hasCustomPrompt="1"/>
          </p:nvPr>
        </p:nvSpPr>
        <p:spPr>
          <a:xfrm>
            <a:off x="381000" y="6390909"/>
            <a:ext cx="2971800" cy="370394"/>
          </a:xfrm>
          <a:prstGeom prst="rect">
            <a:avLst/>
          </a:prstGeom>
        </p:spPr>
        <p:txBody>
          <a:bodyPr/>
          <a:lstStyle>
            <a:lvl1pPr>
              <a:defRPr sz="1597">
                <a:solidFill>
                  <a:schemeClr val="tx1"/>
                </a:solidFill>
                <a:latin typeface="Arial" panose="020B0604020202020204" pitchFamily="34" charset="0"/>
                <a:cs typeface="Arial" panose="020B0604020202020204" pitchFamily="34" charset="0"/>
              </a:defRPr>
            </a:lvl1pPr>
          </a:lstStyle>
          <a:p>
            <a:pPr lvl="0"/>
            <a:r>
              <a:rPr lang="es-ES" dirty="0"/>
              <a:t>Date</a:t>
            </a:r>
          </a:p>
        </p:txBody>
      </p:sp>
      <p:pic>
        <p:nvPicPr>
          <p:cNvPr id="34" name="Imagen 33" descr="Interfaz de usuario gráfica&#10;&#10;Descripción generada automáticamente">
            <a:extLst>
              <a:ext uri="{FF2B5EF4-FFF2-40B4-BE49-F238E27FC236}">
                <a16:creationId xmlns:a16="http://schemas.microsoft.com/office/drawing/2014/main" id="{582D17B3-5A6C-42CA-853B-4103A0708918}"/>
              </a:ext>
            </a:extLst>
          </p:cNvPr>
          <p:cNvPicPr/>
          <p:nvPr userDrawn="1"/>
        </p:nvPicPr>
        <p:blipFill>
          <a:blip r:embed="rId11" r:link="rId12" cstate="email">
            <a:extLst>
              <a:ext uri="{28A0092B-C50C-407E-A947-70E740481C1C}">
                <a14:useLocalDpi xmlns:a14="http://schemas.microsoft.com/office/drawing/2010/main"/>
              </a:ext>
            </a:extLst>
          </a:blip>
          <a:srcRect/>
          <a:stretch>
            <a:fillRect/>
          </a:stretch>
        </p:blipFill>
        <p:spPr bwMode="auto">
          <a:xfrm>
            <a:off x="8991600" y="5595101"/>
            <a:ext cx="3022600" cy="795807"/>
          </a:xfrm>
          <a:prstGeom prst="rect">
            <a:avLst/>
          </a:prstGeom>
          <a:noFill/>
          <a:ln>
            <a:noFill/>
          </a:ln>
        </p:spPr>
      </p:pic>
    </p:spTree>
    <p:extLst>
      <p:ext uri="{BB962C8B-B14F-4D97-AF65-F5344CB8AC3E}">
        <p14:creationId xmlns:p14="http://schemas.microsoft.com/office/powerpoint/2010/main" val="18591103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
        <p:nvSpPr>
          <p:cNvPr id="6" name="object 2">
            <a:extLst>
              <a:ext uri="{FF2B5EF4-FFF2-40B4-BE49-F238E27FC236}">
                <a16:creationId xmlns:a16="http://schemas.microsoft.com/office/drawing/2014/main" id="{24937448-765A-F40D-C75A-7DE7E819376F}"/>
              </a:ext>
            </a:extLst>
          </p:cNvPr>
          <p:cNvSpPr/>
          <p:nvPr userDrawn="1"/>
        </p:nvSpPr>
        <p:spPr>
          <a:xfrm>
            <a:off x="11531601" y="1315899"/>
            <a:ext cx="658495" cy="5537106"/>
          </a:xfrm>
          <a:custGeom>
            <a:avLst/>
            <a:gdLst/>
            <a:ahLst/>
            <a:cxnLst/>
            <a:rect l="l" t="t" r="r" b="b"/>
            <a:pathLst>
              <a:path w="658495" h="5547359">
                <a:moveTo>
                  <a:pt x="215353" y="5546864"/>
                </a:moveTo>
                <a:lnTo>
                  <a:pt x="0" y="5331511"/>
                </a:lnTo>
                <a:lnTo>
                  <a:pt x="0" y="5333276"/>
                </a:lnTo>
                <a:lnTo>
                  <a:pt x="0" y="5407698"/>
                </a:lnTo>
                <a:lnTo>
                  <a:pt x="0" y="5409463"/>
                </a:lnTo>
                <a:lnTo>
                  <a:pt x="137414" y="5546864"/>
                </a:lnTo>
                <a:lnTo>
                  <a:pt x="139166" y="5546864"/>
                </a:lnTo>
                <a:lnTo>
                  <a:pt x="213588" y="5546864"/>
                </a:lnTo>
                <a:lnTo>
                  <a:pt x="215353" y="5546864"/>
                </a:lnTo>
                <a:close/>
              </a:path>
              <a:path w="658495" h="5547359">
                <a:moveTo>
                  <a:pt x="431253" y="5546864"/>
                </a:moveTo>
                <a:lnTo>
                  <a:pt x="0" y="5115611"/>
                </a:lnTo>
                <a:lnTo>
                  <a:pt x="0" y="5117376"/>
                </a:lnTo>
                <a:lnTo>
                  <a:pt x="0" y="5191798"/>
                </a:lnTo>
                <a:lnTo>
                  <a:pt x="0" y="5193563"/>
                </a:lnTo>
                <a:lnTo>
                  <a:pt x="353314" y="5546864"/>
                </a:lnTo>
                <a:lnTo>
                  <a:pt x="355066" y="5546864"/>
                </a:lnTo>
                <a:lnTo>
                  <a:pt x="429488" y="5546864"/>
                </a:lnTo>
                <a:lnTo>
                  <a:pt x="431253" y="5546864"/>
                </a:lnTo>
                <a:close/>
              </a:path>
              <a:path w="658495" h="5547359">
                <a:moveTo>
                  <a:pt x="647153" y="5546864"/>
                </a:moveTo>
                <a:lnTo>
                  <a:pt x="0" y="4899711"/>
                </a:lnTo>
                <a:lnTo>
                  <a:pt x="0" y="4901476"/>
                </a:lnTo>
                <a:lnTo>
                  <a:pt x="0" y="4975898"/>
                </a:lnTo>
                <a:lnTo>
                  <a:pt x="0" y="4977650"/>
                </a:lnTo>
                <a:lnTo>
                  <a:pt x="569214" y="5546864"/>
                </a:lnTo>
                <a:lnTo>
                  <a:pt x="570979" y="5546864"/>
                </a:lnTo>
                <a:lnTo>
                  <a:pt x="645388" y="5546864"/>
                </a:lnTo>
                <a:lnTo>
                  <a:pt x="647153" y="5546864"/>
                </a:lnTo>
                <a:close/>
              </a:path>
              <a:path w="658495" h="5547359">
                <a:moveTo>
                  <a:pt x="657999" y="5341823"/>
                </a:moveTo>
                <a:lnTo>
                  <a:pt x="0" y="4683811"/>
                </a:lnTo>
                <a:lnTo>
                  <a:pt x="0" y="4685576"/>
                </a:lnTo>
                <a:lnTo>
                  <a:pt x="0" y="4759998"/>
                </a:lnTo>
                <a:lnTo>
                  <a:pt x="0" y="4761750"/>
                </a:lnTo>
                <a:lnTo>
                  <a:pt x="657999" y="5419750"/>
                </a:lnTo>
                <a:lnTo>
                  <a:pt x="657999" y="5417998"/>
                </a:lnTo>
                <a:lnTo>
                  <a:pt x="657999" y="5343576"/>
                </a:lnTo>
                <a:lnTo>
                  <a:pt x="657999" y="5341823"/>
                </a:lnTo>
                <a:close/>
              </a:path>
              <a:path w="658495" h="5547359">
                <a:moveTo>
                  <a:pt x="657999" y="5125923"/>
                </a:moveTo>
                <a:lnTo>
                  <a:pt x="0" y="4467911"/>
                </a:lnTo>
                <a:lnTo>
                  <a:pt x="0" y="4469676"/>
                </a:lnTo>
                <a:lnTo>
                  <a:pt x="0" y="4544098"/>
                </a:lnTo>
                <a:lnTo>
                  <a:pt x="0" y="4545850"/>
                </a:lnTo>
                <a:lnTo>
                  <a:pt x="657999" y="5203850"/>
                </a:lnTo>
                <a:lnTo>
                  <a:pt x="657999" y="5202098"/>
                </a:lnTo>
                <a:lnTo>
                  <a:pt x="657999" y="5127676"/>
                </a:lnTo>
                <a:lnTo>
                  <a:pt x="657999" y="5125923"/>
                </a:lnTo>
                <a:close/>
              </a:path>
              <a:path w="658495" h="5547359">
                <a:moveTo>
                  <a:pt x="657999" y="4910023"/>
                </a:moveTo>
                <a:lnTo>
                  <a:pt x="0" y="4252023"/>
                </a:lnTo>
                <a:lnTo>
                  <a:pt x="0" y="4253776"/>
                </a:lnTo>
                <a:lnTo>
                  <a:pt x="0" y="4328198"/>
                </a:lnTo>
                <a:lnTo>
                  <a:pt x="0" y="4329950"/>
                </a:lnTo>
                <a:lnTo>
                  <a:pt x="657999" y="4987950"/>
                </a:lnTo>
                <a:lnTo>
                  <a:pt x="657999" y="4986198"/>
                </a:lnTo>
                <a:lnTo>
                  <a:pt x="657999" y="4911776"/>
                </a:lnTo>
                <a:lnTo>
                  <a:pt x="657999" y="4910023"/>
                </a:lnTo>
                <a:close/>
              </a:path>
              <a:path w="658495" h="5547359">
                <a:moveTo>
                  <a:pt x="657999" y="4694110"/>
                </a:moveTo>
                <a:lnTo>
                  <a:pt x="0" y="4036110"/>
                </a:lnTo>
                <a:lnTo>
                  <a:pt x="0" y="4037876"/>
                </a:lnTo>
                <a:lnTo>
                  <a:pt x="0" y="4112285"/>
                </a:lnTo>
                <a:lnTo>
                  <a:pt x="0" y="4114063"/>
                </a:lnTo>
                <a:lnTo>
                  <a:pt x="657999" y="4772063"/>
                </a:lnTo>
                <a:lnTo>
                  <a:pt x="657999" y="4770285"/>
                </a:lnTo>
                <a:lnTo>
                  <a:pt x="657999" y="4695876"/>
                </a:lnTo>
                <a:lnTo>
                  <a:pt x="657999" y="4694110"/>
                </a:lnTo>
                <a:close/>
              </a:path>
              <a:path w="658495" h="5547359">
                <a:moveTo>
                  <a:pt x="657999" y="4478210"/>
                </a:moveTo>
                <a:lnTo>
                  <a:pt x="0" y="3820210"/>
                </a:lnTo>
                <a:lnTo>
                  <a:pt x="0" y="3896385"/>
                </a:lnTo>
                <a:lnTo>
                  <a:pt x="657999" y="4554385"/>
                </a:lnTo>
                <a:lnTo>
                  <a:pt x="657999" y="4478210"/>
                </a:lnTo>
                <a:close/>
              </a:path>
              <a:path w="658495" h="5547359">
                <a:moveTo>
                  <a:pt x="657999" y="4260558"/>
                </a:moveTo>
                <a:lnTo>
                  <a:pt x="0" y="3602558"/>
                </a:lnTo>
                <a:lnTo>
                  <a:pt x="0" y="3678732"/>
                </a:lnTo>
                <a:lnTo>
                  <a:pt x="657999" y="4336732"/>
                </a:lnTo>
                <a:lnTo>
                  <a:pt x="657999" y="4260558"/>
                </a:lnTo>
                <a:close/>
              </a:path>
              <a:path w="658495" h="5547359">
                <a:moveTo>
                  <a:pt x="657999" y="4042892"/>
                </a:moveTo>
                <a:lnTo>
                  <a:pt x="0" y="3384880"/>
                </a:lnTo>
                <a:lnTo>
                  <a:pt x="0" y="3461067"/>
                </a:lnTo>
                <a:lnTo>
                  <a:pt x="657999" y="4119067"/>
                </a:lnTo>
                <a:lnTo>
                  <a:pt x="657999" y="4042892"/>
                </a:lnTo>
                <a:close/>
              </a:path>
              <a:path w="658495" h="5547359">
                <a:moveTo>
                  <a:pt x="657999" y="3825214"/>
                </a:moveTo>
                <a:lnTo>
                  <a:pt x="0" y="3167215"/>
                </a:lnTo>
                <a:lnTo>
                  <a:pt x="0" y="3243402"/>
                </a:lnTo>
                <a:lnTo>
                  <a:pt x="657999" y="3901402"/>
                </a:lnTo>
                <a:lnTo>
                  <a:pt x="657999" y="3825214"/>
                </a:lnTo>
                <a:close/>
              </a:path>
              <a:path w="658495" h="5547359">
                <a:moveTo>
                  <a:pt x="657999" y="3607562"/>
                </a:moveTo>
                <a:lnTo>
                  <a:pt x="0" y="2949562"/>
                </a:lnTo>
                <a:lnTo>
                  <a:pt x="0" y="3025737"/>
                </a:lnTo>
                <a:lnTo>
                  <a:pt x="657999" y="3683736"/>
                </a:lnTo>
                <a:lnTo>
                  <a:pt x="657999" y="3607562"/>
                </a:lnTo>
                <a:close/>
              </a:path>
              <a:path w="658495" h="5547359">
                <a:moveTo>
                  <a:pt x="657999" y="3389896"/>
                </a:moveTo>
                <a:lnTo>
                  <a:pt x="0" y="2731897"/>
                </a:lnTo>
                <a:lnTo>
                  <a:pt x="0" y="2808071"/>
                </a:lnTo>
                <a:lnTo>
                  <a:pt x="657999" y="3466071"/>
                </a:lnTo>
                <a:lnTo>
                  <a:pt x="657999" y="3389896"/>
                </a:lnTo>
                <a:close/>
              </a:path>
              <a:path w="658495" h="5547359">
                <a:moveTo>
                  <a:pt x="657999" y="3172231"/>
                </a:moveTo>
                <a:lnTo>
                  <a:pt x="0" y="2514219"/>
                </a:lnTo>
                <a:lnTo>
                  <a:pt x="0" y="2590406"/>
                </a:lnTo>
                <a:lnTo>
                  <a:pt x="657999" y="3248406"/>
                </a:lnTo>
                <a:lnTo>
                  <a:pt x="657999" y="3172231"/>
                </a:lnTo>
                <a:close/>
              </a:path>
              <a:path w="658495" h="5547359">
                <a:moveTo>
                  <a:pt x="657999" y="2954578"/>
                </a:moveTo>
                <a:lnTo>
                  <a:pt x="0" y="2296566"/>
                </a:lnTo>
                <a:lnTo>
                  <a:pt x="0" y="2372753"/>
                </a:lnTo>
                <a:lnTo>
                  <a:pt x="657999" y="3030753"/>
                </a:lnTo>
                <a:lnTo>
                  <a:pt x="657999" y="2954578"/>
                </a:lnTo>
                <a:close/>
              </a:path>
              <a:path w="658495" h="5547359">
                <a:moveTo>
                  <a:pt x="657999" y="2736900"/>
                </a:moveTo>
                <a:lnTo>
                  <a:pt x="0" y="2078901"/>
                </a:lnTo>
                <a:lnTo>
                  <a:pt x="0" y="2155088"/>
                </a:lnTo>
                <a:lnTo>
                  <a:pt x="657999" y="2813088"/>
                </a:lnTo>
                <a:lnTo>
                  <a:pt x="657999" y="2736900"/>
                </a:lnTo>
                <a:close/>
              </a:path>
              <a:path w="658495" h="5547359">
                <a:moveTo>
                  <a:pt x="657999" y="2519235"/>
                </a:moveTo>
                <a:lnTo>
                  <a:pt x="0" y="1861235"/>
                </a:lnTo>
                <a:lnTo>
                  <a:pt x="0" y="1937410"/>
                </a:lnTo>
                <a:lnTo>
                  <a:pt x="657999" y="2595410"/>
                </a:lnTo>
                <a:lnTo>
                  <a:pt x="657999" y="2519235"/>
                </a:lnTo>
                <a:close/>
              </a:path>
              <a:path w="658495" h="5547359">
                <a:moveTo>
                  <a:pt x="657999" y="2301583"/>
                </a:moveTo>
                <a:lnTo>
                  <a:pt x="0" y="1643570"/>
                </a:lnTo>
                <a:lnTo>
                  <a:pt x="0" y="1719757"/>
                </a:lnTo>
                <a:lnTo>
                  <a:pt x="657999" y="2377757"/>
                </a:lnTo>
                <a:lnTo>
                  <a:pt x="657999" y="2301583"/>
                </a:lnTo>
                <a:close/>
              </a:path>
              <a:path w="658495" h="5547359">
                <a:moveTo>
                  <a:pt x="657999" y="2083917"/>
                </a:moveTo>
                <a:lnTo>
                  <a:pt x="0" y="1425905"/>
                </a:lnTo>
                <a:lnTo>
                  <a:pt x="0" y="1502092"/>
                </a:lnTo>
                <a:lnTo>
                  <a:pt x="657999" y="2160092"/>
                </a:lnTo>
                <a:lnTo>
                  <a:pt x="657999" y="2083917"/>
                </a:lnTo>
                <a:close/>
              </a:path>
              <a:path w="658495" h="5547359">
                <a:moveTo>
                  <a:pt x="657999" y="1866239"/>
                </a:moveTo>
                <a:lnTo>
                  <a:pt x="0" y="1208239"/>
                </a:lnTo>
                <a:lnTo>
                  <a:pt x="0" y="1284427"/>
                </a:lnTo>
                <a:lnTo>
                  <a:pt x="657999" y="1942426"/>
                </a:lnTo>
                <a:lnTo>
                  <a:pt x="657999" y="1866239"/>
                </a:lnTo>
                <a:close/>
              </a:path>
              <a:path w="658495" h="5547359">
                <a:moveTo>
                  <a:pt x="657999" y="1648587"/>
                </a:moveTo>
                <a:lnTo>
                  <a:pt x="0" y="990587"/>
                </a:lnTo>
                <a:lnTo>
                  <a:pt x="0" y="1066761"/>
                </a:lnTo>
                <a:lnTo>
                  <a:pt x="657999" y="1724761"/>
                </a:lnTo>
                <a:lnTo>
                  <a:pt x="657999" y="1648587"/>
                </a:lnTo>
                <a:close/>
              </a:path>
              <a:path w="658495" h="5547359">
                <a:moveTo>
                  <a:pt x="657999" y="1430921"/>
                </a:moveTo>
                <a:lnTo>
                  <a:pt x="0" y="772922"/>
                </a:lnTo>
                <a:lnTo>
                  <a:pt x="0" y="849096"/>
                </a:lnTo>
                <a:lnTo>
                  <a:pt x="657999" y="1507096"/>
                </a:lnTo>
                <a:lnTo>
                  <a:pt x="657999" y="1430921"/>
                </a:lnTo>
                <a:close/>
              </a:path>
              <a:path w="658495" h="5547359">
                <a:moveTo>
                  <a:pt x="657999" y="1213256"/>
                </a:moveTo>
                <a:lnTo>
                  <a:pt x="0" y="555244"/>
                </a:lnTo>
                <a:lnTo>
                  <a:pt x="0" y="631431"/>
                </a:lnTo>
                <a:lnTo>
                  <a:pt x="657999" y="1289431"/>
                </a:lnTo>
                <a:lnTo>
                  <a:pt x="657999" y="1213256"/>
                </a:lnTo>
                <a:close/>
              </a:path>
              <a:path w="658495" h="5547359">
                <a:moveTo>
                  <a:pt x="657999" y="995578"/>
                </a:moveTo>
                <a:lnTo>
                  <a:pt x="0" y="337578"/>
                </a:lnTo>
                <a:lnTo>
                  <a:pt x="0" y="413766"/>
                </a:lnTo>
                <a:lnTo>
                  <a:pt x="657999" y="1071765"/>
                </a:lnTo>
                <a:lnTo>
                  <a:pt x="657999" y="995578"/>
                </a:lnTo>
                <a:close/>
              </a:path>
              <a:path w="658495" h="5547359">
                <a:moveTo>
                  <a:pt x="657999" y="777925"/>
                </a:moveTo>
                <a:lnTo>
                  <a:pt x="0" y="119926"/>
                </a:lnTo>
                <a:lnTo>
                  <a:pt x="0" y="196113"/>
                </a:lnTo>
                <a:lnTo>
                  <a:pt x="657999" y="854113"/>
                </a:lnTo>
                <a:lnTo>
                  <a:pt x="657999" y="777925"/>
                </a:lnTo>
                <a:close/>
              </a:path>
              <a:path w="658495" h="5547359">
                <a:moveTo>
                  <a:pt x="657999" y="560247"/>
                </a:moveTo>
                <a:lnTo>
                  <a:pt x="97751" y="0"/>
                </a:lnTo>
                <a:lnTo>
                  <a:pt x="21564" y="0"/>
                </a:lnTo>
                <a:lnTo>
                  <a:pt x="657999" y="636435"/>
                </a:lnTo>
                <a:lnTo>
                  <a:pt x="657999" y="560247"/>
                </a:lnTo>
                <a:close/>
              </a:path>
              <a:path w="658495" h="5547359">
                <a:moveTo>
                  <a:pt x="657999" y="342595"/>
                </a:moveTo>
                <a:lnTo>
                  <a:pt x="315404" y="0"/>
                </a:lnTo>
                <a:lnTo>
                  <a:pt x="239229" y="0"/>
                </a:lnTo>
                <a:lnTo>
                  <a:pt x="657999" y="418769"/>
                </a:lnTo>
                <a:lnTo>
                  <a:pt x="657999" y="342595"/>
                </a:lnTo>
                <a:close/>
              </a:path>
              <a:path w="658495" h="5547359">
                <a:moveTo>
                  <a:pt x="657999" y="124929"/>
                </a:moveTo>
                <a:lnTo>
                  <a:pt x="533069" y="0"/>
                </a:lnTo>
                <a:lnTo>
                  <a:pt x="456882" y="0"/>
                </a:lnTo>
                <a:lnTo>
                  <a:pt x="657999" y="201104"/>
                </a:lnTo>
                <a:lnTo>
                  <a:pt x="657999" y="124929"/>
                </a:lnTo>
                <a:close/>
              </a:path>
            </a:pathLst>
          </a:custGeom>
          <a:solidFill>
            <a:srgbClr val="ECEBEB"/>
          </a:solidFill>
        </p:spPr>
        <p:txBody>
          <a:bodyPr wrap="square" lIns="0" tIns="0" rIns="0" bIns="0" rtlCol="0"/>
          <a:lstStyle/>
          <a:p>
            <a:endParaRPr sz="1797"/>
          </a:p>
        </p:txBody>
      </p:sp>
      <p:grpSp>
        <p:nvGrpSpPr>
          <p:cNvPr id="7" name="object 3">
            <a:extLst>
              <a:ext uri="{FF2B5EF4-FFF2-40B4-BE49-F238E27FC236}">
                <a16:creationId xmlns:a16="http://schemas.microsoft.com/office/drawing/2014/main" id="{5F0F9FEC-EB76-6F86-A3A5-5515E3EFDE89}"/>
              </a:ext>
            </a:extLst>
          </p:cNvPr>
          <p:cNvGrpSpPr/>
          <p:nvPr userDrawn="1"/>
        </p:nvGrpSpPr>
        <p:grpSpPr>
          <a:xfrm>
            <a:off x="10226527" y="4348"/>
            <a:ext cx="1963420" cy="1307584"/>
            <a:chOff x="10226527" y="4356"/>
            <a:chExt cx="1963420" cy="1310005"/>
          </a:xfrm>
        </p:grpSpPr>
        <p:sp>
          <p:nvSpPr>
            <p:cNvPr id="8" name="object 4">
              <a:extLst>
                <a:ext uri="{FF2B5EF4-FFF2-40B4-BE49-F238E27FC236}">
                  <a16:creationId xmlns:a16="http://schemas.microsoft.com/office/drawing/2014/main" id="{FE2F8714-D35E-CC42-0386-9E2EC442F2A0}"/>
                </a:ext>
              </a:extLst>
            </p:cNvPr>
            <p:cNvSpPr/>
            <p:nvPr/>
          </p:nvSpPr>
          <p:spPr>
            <a:xfrm>
              <a:off x="10879620" y="4356"/>
              <a:ext cx="655320" cy="655320"/>
            </a:xfrm>
            <a:custGeom>
              <a:avLst/>
              <a:gdLst/>
              <a:ahLst/>
              <a:cxnLst/>
              <a:rect l="l" t="t" r="r" b="b"/>
              <a:pathLst>
                <a:path w="655320" h="655320">
                  <a:moveTo>
                    <a:pt x="654989" y="0"/>
                  </a:moveTo>
                  <a:lnTo>
                    <a:pt x="0" y="0"/>
                  </a:lnTo>
                  <a:lnTo>
                    <a:pt x="0" y="654989"/>
                  </a:lnTo>
                  <a:lnTo>
                    <a:pt x="654989" y="654989"/>
                  </a:lnTo>
                  <a:lnTo>
                    <a:pt x="654989" y="0"/>
                  </a:lnTo>
                  <a:close/>
                </a:path>
              </a:pathLst>
            </a:custGeom>
            <a:solidFill>
              <a:srgbClr val="2C7470"/>
            </a:solidFill>
          </p:spPr>
          <p:txBody>
            <a:bodyPr wrap="square" lIns="0" tIns="0" rIns="0" bIns="0" rtlCol="0"/>
            <a:lstStyle/>
            <a:p>
              <a:endParaRPr sz="1797"/>
            </a:p>
          </p:txBody>
        </p:sp>
        <p:sp>
          <p:nvSpPr>
            <p:cNvPr id="9" name="object 5">
              <a:extLst>
                <a:ext uri="{FF2B5EF4-FFF2-40B4-BE49-F238E27FC236}">
                  <a16:creationId xmlns:a16="http://schemas.microsoft.com/office/drawing/2014/main" id="{D4F62FC4-DB52-EB92-FBD8-4DB9D18EAD95}"/>
                </a:ext>
              </a:extLst>
            </p:cNvPr>
            <p:cNvSpPr/>
            <p:nvPr/>
          </p:nvSpPr>
          <p:spPr>
            <a:xfrm>
              <a:off x="11534609" y="658939"/>
              <a:ext cx="655320" cy="655320"/>
            </a:xfrm>
            <a:custGeom>
              <a:avLst/>
              <a:gdLst/>
              <a:ahLst/>
              <a:cxnLst/>
              <a:rect l="l" t="t" r="r" b="b"/>
              <a:pathLst>
                <a:path w="655320" h="655319">
                  <a:moveTo>
                    <a:pt x="654989" y="0"/>
                  </a:moveTo>
                  <a:lnTo>
                    <a:pt x="0" y="0"/>
                  </a:lnTo>
                  <a:lnTo>
                    <a:pt x="0" y="654989"/>
                  </a:lnTo>
                  <a:lnTo>
                    <a:pt x="654989" y="654989"/>
                  </a:lnTo>
                  <a:lnTo>
                    <a:pt x="654989" y="0"/>
                  </a:lnTo>
                  <a:close/>
                </a:path>
              </a:pathLst>
            </a:custGeom>
            <a:solidFill>
              <a:srgbClr val="6BB188"/>
            </a:solidFill>
          </p:spPr>
          <p:txBody>
            <a:bodyPr wrap="square" lIns="0" tIns="0" rIns="0" bIns="0" rtlCol="0"/>
            <a:lstStyle/>
            <a:p>
              <a:endParaRPr sz="1797"/>
            </a:p>
          </p:txBody>
        </p:sp>
        <p:sp>
          <p:nvSpPr>
            <p:cNvPr id="10" name="object 6">
              <a:extLst>
                <a:ext uri="{FF2B5EF4-FFF2-40B4-BE49-F238E27FC236}">
                  <a16:creationId xmlns:a16="http://schemas.microsoft.com/office/drawing/2014/main" id="{ECFE1777-D564-EBE0-B8BD-13B0EAD3B06E}"/>
                </a:ext>
              </a:extLst>
            </p:cNvPr>
            <p:cNvSpPr/>
            <p:nvPr/>
          </p:nvSpPr>
          <p:spPr>
            <a:xfrm>
              <a:off x="11534621" y="4363"/>
              <a:ext cx="654685" cy="654685"/>
            </a:xfrm>
            <a:custGeom>
              <a:avLst/>
              <a:gdLst/>
              <a:ahLst/>
              <a:cxnLst/>
              <a:rect l="l" t="t" r="r" b="b"/>
              <a:pathLst>
                <a:path w="654684" h="654685">
                  <a:moveTo>
                    <a:pt x="0" y="0"/>
                  </a:moveTo>
                  <a:lnTo>
                    <a:pt x="0" y="654570"/>
                  </a:lnTo>
                  <a:lnTo>
                    <a:pt x="654570" y="654570"/>
                  </a:lnTo>
                  <a:lnTo>
                    <a:pt x="652775" y="605718"/>
                  </a:lnTo>
                  <a:lnTo>
                    <a:pt x="647473" y="557841"/>
                  </a:lnTo>
                  <a:lnTo>
                    <a:pt x="638792" y="511065"/>
                  </a:lnTo>
                  <a:lnTo>
                    <a:pt x="626857" y="465518"/>
                  </a:lnTo>
                  <a:lnTo>
                    <a:pt x="611796" y="421326"/>
                  </a:lnTo>
                  <a:lnTo>
                    <a:pt x="593734" y="378616"/>
                  </a:lnTo>
                  <a:lnTo>
                    <a:pt x="572799" y="337514"/>
                  </a:lnTo>
                  <a:lnTo>
                    <a:pt x="549117" y="298146"/>
                  </a:lnTo>
                  <a:lnTo>
                    <a:pt x="522814" y="260639"/>
                  </a:lnTo>
                  <a:lnTo>
                    <a:pt x="494018" y="225120"/>
                  </a:lnTo>
                  <a:lnTo>
                    <a:pt x="462854" y="191716"/>
                  </a:lnTo>
                  <a:lnTo>
                    <a:pt x="429450" y="160552"/>
                  </a:lnTo>
                  <a:lnTo>
                    <a:pt x="393931" y="131755"/>
                  </a:lnTo>
                  <a:lnTo>
                    <a:pt x="356424" y="105453"/>
                  </a:lnTo>
                  <a:lnTo>
                    <a:pt x="317056" y="81771"/>
                  </a:lnTo>
                  <a:lnTo>
                    <a:pt x="275954" y="60836"/>
                  </a:lnTo>
                  <a:lnTo>
                    <a:pt x="233243" y="42774"/>
                  </a:lnTo>
                  <a:lnTo>
                    <a:pt x="189051" y="27713"/>
                  </a:lnTo>
                  <a:lnTo>
                    <a:pt x="143504" y="15778"/>
                  </a:lnTo>
                  <a:lnTo>
                    <a:pt x="96729" y="7097"/>
                  </a:lnTo>
                  <a:lnTo>
                    <a:pt x="48852" y="1795"/>
                  </a:lnTo>
                  <a:lnTo>
                    <a:pt x="0" y="0"/>
                  </a:lnTo>
                  <a:close/>
                </a:path>
              </a:pathLst>
            </a:custGeom>
            <a:solidFill>
              <a:srgbClr val="003399"/>
            </a:solidFill>
          </p:spPr>
          <p:txBody>
            <a:bodyPr wrap="square" lIns="0" tIns="0" rIns="0" bIns="0" rtlCol="0"/>
            <a:lstStyle/>
            <a:p>
              <a:endParaRPr sz="1797"/>
            </a:p>
          </p:txBody>
        </p:sp>
        <p:sp>
          <p:nvSpPr>
            <p:cNvPr id="11" name="object 7">
              <a:extLst>
                <a:ext uri="{FF2B5EF4-FFF2-40B4-BE49-F238E27FC236}">
                  <a16:creationId xmlns:a16="http://schemas.microsoft.com/office/drawing/2014/main" id="{7222ACF4-4339-F646-1093-9A14936D7D38}"/>
                </a:ext>
              </a:extLst>
            </p:cNvPr>
            <p:cNvSpPr/>
            <p:nvPr/>
          </p:nvSpPr>
          <p:spPr>
            <a:xfrm>
              <a:off x="10226527" y="4357"/>
              <a:ext cx="654685" cy="654685"/>
            </a:xfrm>
            <a:custGeom>
              <a:avLst/>
              <a:gdLst/>
              <a:ahLst/>
              <a:cxnLst/>
              <a:rect l="l" t="t" r="r" b="b"/>
              <a:pathLst>
                <a:path w="654684" h="654685">
                  <a:moveTo>
                    <a:pt x="654570" y="0"/>
                  </a:moveTo>
                  <a:lnTo>
                    <a:pt x="0" y="0"/>
                  </a:lnTo>
                  <a:lnTo>
                    <a:pt x="1795" y="48852"/>
                  </a:lnTo>
                  <a:lnTo>
                    <a:pt x="7097" y="96729"/>
                  </a:lnTo>
                  <a:lnTo>
                    <a:pt x="15778" y="143504"/>
                  </a:lnTo>
                  <a:lnTo>
                    <a:pt x="27713" y="189051"/>
                  </a:lnTo>
                  <a:lnTo>
                    <a:pt x="42774" y="233243"/>
                  </a:lnTo>
                  <a:lnTo>
                    <a:pt x="60836" y="275954"/>
                  </a:lnTo>
                  <a:lnTo>
                    <a:pt x="81771" y="317056"/>
                  </a:lnTo>
                  <a:lnTo>
                    <a:pt x="105453" y="356424"/>
                  </a:lnTo>
                  <a:lnTo>
                    <a:pt x="131755" y="393931"/>
                  </a:lnTo>
                  <a:lnTo>
                    <a:pt x="160552" y="429450"/>
                  </a:lnTo>
                  <a:lnTo>
                    <a:pt x="191716" y="462854"/>
                  </a:lnTo>
                  <a:lnTo>
                    <a:pt x="225120" y="494018"/>
                  </a:lnTo>
                  <a:lnTo>
                    <a:pt x="260639" y="522814"/>
                  </a:lnTo>
                  <a:lnTo>
                    <a:pt x="298146" y="549117"/>
                  </a:lnTo>
                  <a:lnTo>
                    <a:pt x="337514" y="572799"/>
                  </a:lnTo>
                  <a:lnTo>
                    <a:pt x="378616" y="593734"/>
                  </a:lnTo>
                  <a:lnTo>
                    <a:pt x="421326" y="611796"/>
                  </a:lnTo>
                  <a:lnTo>
                    <a:pt x="465518" y="626857"/>
                  </a:lnTo>
                  <a:lnTo>
                    <a:pt x="511065" y="638792"/>
                  </a:lnTo>
                  <a:lnTo>
                    <a:pt x="557841" y="647473"/>
                  </a:lnTo>
                  <a:lnTo>
                    <a:pt x="605718" y="652775"/>
                  </a:lnTo>
                  <a:lnTo>
                    <a:pt x="654570" y="654570"/>
                  </a:lnTo>
                  <a:lnTo>
                    <a:pt x="654570" y="0"/>
                  </a:lnTo>
                  <a:close/>
                </a:path>
              </a:pathLst>
            </a:custGeom>
            <a:solidFill>
              <a:srgbClr val="ECEBEB"/>
            </a:solidFill>
          </p:spPr>
          <p:txBody>
            <a:bodyPr wrap="square" lIns="0" tIns="0" rIns="0" bIns="0" rtlCol="0"/>
            <a:lstStyle/>
            <a:p>
              <a:endParaRPr sz="1797"/>
            </a:p>
          </p:txBody>
        </p:sp>
      </p:grpSp>
      <p:sp>
        <p:nvSpPr>
          <p:cNvPr id="12" name="object 9">
            <a:extLst>
              <a:ext uri="{FF2B5EF4-FFF2-40B4-BE49-F238E27FC236}">
                <a16:creationId xmlns:a16="http://schemas.microsoft.com/office/drawing/2014/main" id="{770D15C2-5D7B-ED43-C065-94F2462C71C1}"/>
              </a:ext>
            </a:extLst>
          </p:cNvPr>
          <p:cNvSpPr/>
          <p:nvPr userDrawn="1"/>
        </p:nvSpPr>
        <p:spPr>
          <a:xfrm>
            <a:off x="11686469" y="786424"/>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p>
        </p:txBody>
      </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9462631" cy="475849"/>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Títle</a:t>
            </a:r>
            <a:endParaRPr lang="es-ES" dirty="0"/>
          </a:p>
        </p:txBody>
      </p:sp>
      <p:pic>
        <p:nvPicPr>
          <p:cNvPr id="18" name="Imagen 17" descr="Imagen que contiene Texto&#10;&#10;Descripción generada automáticamente">
            <a:extLst>
              <a:ext uri="{FF2B5EF4-FFF2-40B4-BE49-F238E27FC236}">
                <a16:creationId xmlns:a16="http://schemas.microsoft.com/office/drawing/2014/main" id="{01EFBFAC-F326-45C6-ABF7-4AD0BDCB4456}"/>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943958" y="126697"/>
            <a:ext cx="562243" cy="408778"/>
          </a:xfrm>
          <a:prstGeom prst="rect">
            <a:avLst/>
          </a:prstGeom>
        </p:spPr>
      </p:pic>
    </p:spTree>
    <p:extLst>
      <p:ext uri="{BB962C8B-B14F-4D97-AF65-F5344CB8AC3E}">
        <p14:creationId xmlns:p14="http://schemas.microsoft.com/office/powerpoint/2010/main" val="4032008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Title Only">
    <p:spTree>
      <p:nvGrpSpPr>
        <p:cNvPr id="1" name=""/>
        <p:cNvGrpSpPr/>
        <p:nvPr/>
      </p:nvGrpSpPr>
      <p:grpSpPr>
        <a:xfrm>
          <a:off x="0" y="0"/>
          <a:ext cx="0" cy="0"/>
          <a:chOff x="0" y="0"/>
          <a:chExt cx="0" cy="0"/>
        </a:xfrm>
      </p:grpSpPr>
      <p:sp>
        <p:nvSpPr>
          <p:cNvPr id="12" name="object 9">
            <a:extLst>
              <a:ext uri="{FF2B5EF4-FFF2-40B4-BE49-F238E27FC236}">
                <a16:creationId xmlns:a16="http://schemas.microsoft.com/office/drawing/2014/main" id="{770D15C2-5D7B-ED43-C065-94F2462C71C1}"/>
              </a:ext>
            </a:extLst>
          </p:cNvPr>
          <p:cNvSpPr/>
          <p:nvPr userDrawn="1"/>
        </p:nvSpPr>
        <p:spPr>
          <a:xfrm>
            <a:off x="8403917" y="4037473"/>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p>
        </p:txBody>
      </p:sp>
      <p:grpSp>
        <p:nvGrpSpPr>
          <p:cNvPr id="13" name="object 10">
            <a:extLst>
              <a:ext uri="{FF2B5EF4-FFF2-40B4-BE49-F238E27FC236}">
                <a16:creationId xmlns:a16="http://schemas.microsoft.com/office/drawing/2014/main" id="{149D66F7-389A-27C8-9535-F6BDB12495A8}"/>
              </a:ext>
            </a:extLst>
          </p:cNvPr>
          <p:cNvGrpSpPr/>
          <p:nvPr userDrawn="1"/>
        </p:nvGrpSpPr>
        <p:grpSpPr>
          <a:xfrm>
            <a:off x="9079413" y="4693533"/>
            <a:ext cx="366395" cy="365718"/>
            <a:chOff x="11699374" y="787880"/>
            <a:chExt cx="366395" cy="366395"/>
          </a:xfrm>
        </p:grpSpPr>
        <p:sp>
          <p:nvSpPr>
            <p:cNvPr id="14" name="object 11">
              <a:extLst>
                <a:ext uri="{FF2B5EF4-FFF2-40B4-BE49-F238E27FC236}">
                  <a16:creationId xmlns:a16="http://schemas.microsoft.com/office/drawing/2014/main" id="{6B046D43-FE73-E956-8C8B-C27DF4114D34}"/>
                </a:ext>
              </a:extLst>
            </p:cNvPr>
            <p:cNvSpPr/>
            <p:nvPr/>
          </p:nvSpPr>
          <p:spPr>
            <a:xfrm>
              <a:off x="11699374" y="787880"/>
              <a:ext cx="252095" cy="366395"/>
            </a:xfrm>
            <a:custGeom>
              <a:avLst/>
              <a:gdLst/>
              <a:ahLst/>
              <a:cxnLst/>
              <a:rect l="l" t="t" r="r" b="b"/>
              <a:pathLst>
                <a:path w="252095" h="366394">
                  <a:moveTo>
                    <a:pt x="117894" y="0"/>
                  </a:moveTo>
                  <a:lnTo>
                    <a:pt x="0" y="204190"/>
                  </a:lnTo>
                  <a:lnTo>
                    <a:pt x="0" y="365912"/>
                  </a:lnTo>
                  <a:lnTo>
                    <a:pt x="189839" y="365912"/>
                  </a:lnTo>
                  <a:lnTo>
                    <a:pt x="139192" y="176898"/>
                  </a:lnTo>
                  <a:lnTo>
                    <a:pt x="219176" y="176898"/>
                  </a:lnTo>
                  <a:lnTo>
                    <a:pt x="251739" y="120484"/>
                  </a:lnTo>
                  <a:lnTo>
                    <a:pt x="188636" y="103581"/>
                  </a:lnTo>
                  <a:lnTo>
                    <a:pt x="149631" y="103581"/>
                  </a:lnTo>
                  <a:lnTo>
                    <a:pt x="145554" y="99504"/>
                  </a:lnTo>
                  <a:lnTo>
                    <a:pt x="145554" y="89446"/>
                  </a:lnTo>
                  <a:lnTo>
                    <a:pt x="149631" y="85369"/>
                  </a:lnTo>
                  <a:lnTo>
                    <a:pt x="178694" y="85369"/>
                  </a:lnTo>
                  <a:lnTo>
                    <a:pt x="175539" y="73596"/>
                  </a:lnTo>
                  <a:lnTo>
                    <a:pt x="132613" y="62103"/>
                  </a:lnTo>
                  <a:lnTo>
                    <a:pt x="132613" y="40640"/>
                  </a:lnTo>
                  <a:lnTo>
                    <a:pt x="131604" y="29312"/>
                  </a:lnTo>
                  <a:lnTo>
                    <a:pt x="128697" y="18648"/>
                  </a:lnTo>
                  <a:lnTo>
                    <a:pt x="124067" y="8819"/>
                  </a:lnTo>
                  <a:lnTo>
                    <a:pt x="117894" y="0"/>
                  </a:lnTo>
                  <a:close/>
                </a:path>
                <a:path w="252095" h="366394">
                  <a:moveTo>
                    <a:pt x="178694" y="85369"/>
                  </a:moveTo>
                  <a:lnTo>
                    <a:pt x="159689" y="85369"/>
                  </a:lnTo>
                  <a:lnTo>
                    <a:pt x="163766" y="89446"/>
                  </a:lnTo>
                  <a:lnTo>
                    <a:pt x="163766" y="99504"/>
                  </a:lnTo>
                  <a:lnTo>
                    <a:pt x="159689" y="103581"/>
                  </a:lnTo>
                  <a:lnTo>
                    <a:pt x="188636" y="103581"/>
                  </a:lnTo>
                  <a:lnTo>
                    <a:pt x="183184" y="102120"/>
                  </a:lnTo>
                  <a:lnTo>
                    <a:pt x="178694" y="85369"/>
                  </a:lnTo>
                  <a:close/>
                </a:path>
              </a:pathLst>
            </a:custGeom>
            <a:solidFill>
              <a:srgbClr val="FFFFFF"/>
            </a:solidFill>
          </p:spPr>
          <p:txBody>
            <a:bodyPr wrap="square" lIns="0" tIns="0" rIns="0" bIns="0" rtlCol="0"/>
            <a:lstStyle/>
            <a:p>
              <a:endParaRPr sz="1797"/>
            </a:p>
          </p:txBody>
        </p:sp>
        <p:pic>
          <p:nvPicPr>
            <p:cNvPr id="15" name="object 12">
              <a:extLst>
                <a:ext uri="{FF2B5EF4-FFF2-40B4-BE49-F238E27FC236}">
                  <a16:creationId xmlns:a16="http://schemas.microsoft.com/office/drawing/2014/main" id="{CAB1DC75-AD94-0D27-7B2A-B2CB1C818F4D}"/>
                </a:ext>
              </a:extLst>
            </p:cNvPr>
            <p:cNvPicPr/>
            <p:nvPr/>
          </p:nvPicPr>
          <p:blipFill>
            <a:blip r:embed="rId2" cstate="email">
              <a:extLst>
                <a:ext uri="{28A0092B-C50C-407E-A947-70E740481C1C}">
                  <a14:useLocalDpi xmlns:a14="http://schemas.microsoft.com/office/drawing/2010/main"/>
                </a:ext>
              </a:extLst>
            </a:blip>
            <a:stretch>
              <a:fillRect/>
            </a:stretch>
          </p:blipFill>
          <p:spPr>
            <a:xfrm>
              <a:off x="11889220" y="908366"/>
              <a:ext cx="176060" cy="245427"/>
            </a:xfrm>
            <a:prstGeom prst="rect">
              <a:avLst/>
            </a:prstGeom>
          </p:spPr>
        </p:pic>
      </p:gr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8008947" cy="532414"/>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Títle</a:t>
            </a:r>
            <a:endParaRPr lang="es-ES" dirty="0"/>
          </a:p>
        </p:txBody>
      </p:sp>
      <p:pic>
        <p:nvPicPr>
          <p:cNvPr id="18" name="Imagen 17">
            <a:extLst>
              <a:ext uri="{FF2B5EF4-FFF2-40B4-BE49-F238E27FC236}">
                <a16:creationId xmlns:a16="http://schemas.microsoft.com/office/drawing/2014/main" id="{CF32833A-DE42-477E-8ECB-D31CF466537C}"/>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1745126" y="101900"/>
            <a:ext cx="277784" cy="323266"/>
          </a:xfrm>
          <a:prstGeom prst="rect">
            <a:avLst/>
          </a:prstGeom>
        </p:spPr>
      </p:pic>
      <p:pic>
        <p:nvPicPr>
          <p:cNvPr id="19" name="Imagen 18">
            <a:extLst>
              <a:ext uri="{FF2B5EF4-FFF2-40B4-BE49-F238E27FC236}">
                <a16:creationId xmlns:a16="http://schemas.microsoft.com/office/drawing/2014/main" id="{031C6246-1E84-4ABA-962E-B846279FA4EE}"/>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0417705" y="209002"/>
            <a:ext cx="164961" cy="220720"/>
          </a:xfrm>
          <a:prstGeom prst="rect">
            <a:avLst/>
          </a:prstGeom>
        </p:spPr>
      </p:pic>
      <p:pic>
        <p:nvPicPr>
          <p:cNvPr id="20" name="Imagen 19">
            <a:extLst>
              <a:ext uri="{FF2B5EF4-FFF2-40B4-BE49-F238E27FC236}">
                <a16:creationId xmlns:a16="http://schemas.microsoft.com/office/drawing/2014/main" id="{289277BF-206A-4189-B191-D6B66D4EC1E9}"/>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10807505" y="243663"/>
            <a:ext cx="247162" cy="186058"/>
          </a:xfrm>
          <a:prstGeom prst="rect">
            <a:avLst/>
          </a:prstGeom>
        </p:spPr>
      </p:pic>
      <p:pic>
        <p:nvPicPr>
          <p:cNvPr id="21" name="Imagen 20">
            <a:extLst>
              <a:ext uri="{FF2B5EF4-FFF2-40B4-BE49-F238E27FC236}">
                <a16:creationId xmlns:a16="http://schemas.microsoft.com/office/drawing/2014/main" id="{C43C3A26-923F-4AA9-8A83-9442CE625445}"/>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9549199" y="213589"/>
            <a:ext cx="209412" cy="216132"/>
          </a:xfrm>
          <a:prstGeom prst="rect">
            <a:avLst/>
          </a:prstGeom>
        </p:spPr>
      </p:pic>
      <p:pic>
        <p:nvPicPr>
          <p:cNvPr id="22" name="Imagen 21">
            <a:extLst>
              <a:ext uri="{FF2B5EF4-FFF2-40B4-BE49-F238E27FC236}">
                <a16:creationId xmlns:a16="http://schemas.microsoft.com/office/drawing/2014/main" id="{CDBECE55-D510-45A4-BC30-0396507BFEF0}"/>
              </a:ext>
            </a:extLst>
          </p:cNvPr>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9983453" y="192854"/>
            <a:ext cx="209411" cy="236868"/>
          </a:xfrm>
          <a:prstGeom prst="rect">
            <a:avLst/>
          </a:prstGeom>
        </p:spPr>
      </p:pic>
      <p:pic>
        <p:nvPicPr>
          <p:cNvPr id="23" name="Imagen 22">
            <a:extLst>
              <a:ext uri="{FF2B5EF4-FFF2-40B4-BE49-F238E27FC236}">
                <a16:creationId xmlns:a16="http://schemas.microsoft.com/office/drawing/2014/main" id="{142D8253-937C-4829-BEC8-A9989C111E6C}"/>
              </a:ext>
            </a:extLst>
          </p:cNvPr>
          <p:cNvPicPr>
            <a:picLocks noChangeAspect="1"/>
          </p:cNvPicPr>
          <p:nvPr userDrawn="1"/>
        </p:nvPicPr>
        <p:blipFill>
          <a:blip r:embed="rId8" cstate="email">
            <a:extLst>
              <a:ext uri="{28A0092B-C50C-407E-A947-70E740481C1C}">
                <a14:useLocalDpi xmlns:a14="http://schemas.microsoft.com/office/drawing/2010/main"/>
              </a:ext>
            </a:extLst>
          </a:blip>
          <a:stretch>
            <a:fillRect/>
          </a:stretch>
        </p:blipFill>
        <p:spPr>
          <a:xfrm>
            <a:off x="9174216" y="255801"/>
            <a:ext cx="150143" cy="173921"/>
          </a:xfrm>
          <a:prstGeom prst="rect">
            <a:avLst/>
          </a:prstGeom>
        </p:spPr>
      </p:pic>
      <p:pic>
        <p:nvPicPr>
          <p:cNvPr id="24" name="Imagen 23">
            <a:extLst>
              <a:ext uri="{FF2B5EF4-FFF2-40B4-BE49-F238E27FC236}">
                <a16:creationId xmlns:a16="http://schemas.microsoft.com/office/drawing/2014/main" id="{B4F3FD2C-58EA-4684-A79C-DBB58F2D302E}"/>
              </a:ext>
            </a:extLst>
          </p:cNvPr>
          <p:cNvPicPr>
            <a:picLocks noChangeAspect="1"/>
          </p:cNvPicPr>
          <p:nvPr userDrawn="1"/>
        </p:nvPicPr>
        <p:blipFill>
          <a:blip r:embed="rId9" cstate="email">
            <a:extLst>
              <a:ext uri="{28A0092B-C50C-407E-A947-70E740481C1C}">
                <a14:useLocalDpi xmlns:a14="http://schemas.microsoft.com/office/drawing/2010/main"/>
              </a:ext>
            </a:extLst>
          </a:blip>
          <a:stretch>
            <a:fillRect/>
          </a:stretch>
        </p:blipFill>
        <p:spPr>
          <a:xfrm>
            <a:off x="11279509" y="191428"/>
            <a:ext cx="300983" cy="238293"/>
          </a:xfrm>
          <a:prstGeom prst="rect">
            <a:avLst/>
          </a:prstGeom>
        </p:spPr>
      </p:pic>
    </p:spTree>
    <p:extLst>
      <p:ext uri="{BB962C8B-B14F-4D97-AF65-F5344CB8AC3E}">
        <p14:creationId xmlns:p14="http://schemas.microsoft.com/office/powerpoint/2010/main" val="31253173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pic>
        <p:nvPicPr>
          <p:cNvPr id="7" name="Imagen 6" descr="Patrón de fondo&#10;&#10;Descripción generada automáticamente">
            <a:extLst>
              <a:ext uri="{FF2B5EF4-FFF2-40B4-BE49-F238E27FC236}">
                <a16:creationId xmlns:a16="http://schemas.microsoft.com/office/drawing/2014/main" id="{E1760EA0-4E0F-00B1-FF7E-FF021DC29DA6}"/>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8686799" y="1757329"/>
            <a:ext cx="1799280" cy="3462149"/>
          </a:xfrm>
          <a:prstGeom prst="rect">
            <a:avLst/>
          </a:prstGeom>
        </p:spPr>
      </p:pic>
      <p:pic>
        <p:nvPicPr>
          <p:cNvPr id="8" name="Imagen 7" descr="Patrón de fondo&#10;&#10;Descripción generada automáticamente">
            <a:extLst>
              <a:ext uri="{FF2B5EF4-FFF2-40B4-BE49-F238E27FC236}">
                <a16:creationId xmlns:a16="http://schemas.microsoft.com/office/drawing/2014/main" id="{B960A64A-5711-CAB5-6A0B-003BFE820DF8}"/>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0"/>
            <a:ext cx="1740296" cy="3462149"/>
          </a:xfrm>
          <a:prstGeom prst="rect">
            <a:avLst/>
          </a:prstGeom>
        </p:spPr>
      </p:pic>
      <p:sp>
        <p:nvSpPr>
          <p:cNvPr id="9" name="object 21">
            <a:extLst>
              <a:ext uri="{FF2B5EF4-FFF2-40B4-BE49-F238E27FC236}">
                <a16:creationId xmlns:a16="http://schemas.microsoft.com/office/drawing/2014/main" id="{E547769E-C798-E733-21F6-6FBFA1D54900}"/>
              </a:ext>
            </a:extLst>
          </p:cNvPr>
          <p:cNvSpPr/>
          <p:nvPr userDrawn="1"/>
        </p:nvSpPr>
        <p:spPr>
          <a:xfrm>
            <a:off x="0" y="5178360"/>
            <a:ext cx="8712200" cy="1674569"/>
          </a:xfrm>
          <a:custGeom>
            <a:avLst/>
            <a:gdLst/>
            <a:ahLst/>
            <a:cxnLst/>
            <a:rect l="l" t="t" r="r" b="b"/>
            <a:pathLst>
              <a:path w="8712200" h="1633220">
                <a:moveTo>
                  <a:pt x="8712200" y="1632800"/>
                </a:moveTo>
                <a:lnTo>
                  <a:pt x="0" y="1632800"/>
                </a:lnTo>
                <a:lnTo>
                  <a:pt x="0" y="0"/>
                </a:lnTo>
                <a:lnTo>
                  <a:pt x="8712200" y="0"/>
                </a:lnTo>
                <a:lnTo>
                  <a:pt x="8712200" y="1632800"/>
                </a:lnTo>
                <a:close/>
              </a:path>
            </a:pathLst>
          </a:custGeom>
          <a:solidFill>
            <a:srgbClr val="ECEBEB"/>
          </a:solidFill>
        </p:spPr>
        <p:txBody>
          <a:bodyPr wrap="square" lIns="0" tIns="0" rIns="0" bIns="0" rtlCol="0"/>
          <a:lstStyle/>
          <a:p>
            <a:endParaRPr sz="1797"/>
          </a:p>
        </p:txBody>
      </p:sp>
      <p:pic>
        <p:nvPicPr>
          <p:cNvPr id="11" name="Imagen 10" descr="Logotipo&#10;&#10;Descripción generada automáticamente">
            <a:extLst>
              <a:ext uri="{FF2B5EF4-FFF2-40B4-BE49-F238E27FC236}">
                <a16:creationId xmlns:a16="http://schemas.microsoft.com/office/drawing/2014/main" id="{25014AE0-3808-E0EE-BAC2-9AD3ED814F8A}"/>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4983043" y="310575"/>
            <a:ext cx="2223512" cy="985337"/>
          </a:xfrm>
          <a:prstGeom prst="rect">
            <a:avLst/>
          </a:prstGeom>
        </p:spPr>
      </p:pic>
      <p:sp>
        <p:nvSpPr>
          <p:cNvPr id="12" name="Rectángulo 11">
            <a:extLst>
              <a:ext uri="{FF2B5EF4-FFF2-40B4-BE49-F238E27FC236}">
                <a16:creationId xmlns:a16="http://schemas.microsoft.com/office/drawing/2014/main" id="{A271F1F8-6432-B7E1-CDCF-A0489E081713}"/>
              </a:ext>
            </a:extLst>
          </p:cNvPr>
          <p:cNvSpPr/>
          <p:nvPr userDrawn="1"/>
        </p:nvSpPr>
        <p:spPr>
          <a:xfrm>
            <a:off x="1752600" y="0"/>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3" name="Rectángulo 12">
            <a:extLst>
              <a:ext uri="{FF2B5EF4-FFF2-40B4-BE49-F238E27FC236}">
                <a16:creationId xmlns:a16="http://schemas.microsoft.com/office/drawing/2014/main" id="{A7D257F7-5DF6-2841-5171-A95D9162A6B8}"/>
              </a:ext>
            </a:extLst>
          </p:cNvPr>
          <p:cNvSpPr/>
          <p:nvPr userDrawn="1"/>
        </p:nvSpPr>
        <p:spPr>
          <a:xfrm>
            <a:off x="8690998" y="0"/>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4" name="Rectángulo 13">
            <a:extLst>
              <a:ext uri="{FF2B5EF4-FFF2-40B4-BE49-F238E27FC236}">
                <a16:creationId xmlns:a16="http://schemas.microsoft.com/office/drawing/2014/main" id="{2FDC974B-0ECD-9074-2ED2-884237AAC061}"/>
              </a:ext>
            </a:extLst>
          </p:cNvPr>
          <p:cNvSpPr/>
          <p:nvPr userDrawn="1"/>
        </p:nvSpPr>
        <p:spPr>
          <a:xfrm>
            <a:off x="1752600"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5" name="Rectángulo 14">
            <a:extLst>
              <a:ext uri="{FF2B5EF4-FFF2-40B4-BE49-F238E27FC236}">
                <a16:creationId xmlns:a16="http://schemas.microsoft.com/office/drawing/2014/main" id="{A9CF4B79-D988-D340-D3EB-0BF9D9F52272}"/>
              </a:ext>
            </a:extLst>
          </p:cNvPr>
          <p:cNvSpPr/>
          <p:nvPr userDrawn="1"/>
        </p:nvSpPr>
        <p:spPr>
          <a:xfrm>
            <a:off x="5225099" y="1724488"/>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6" name="Rectángulo 15">
            <a:extLst>
              <a:ext uri="{FF2B5EF4-FFF2-40B4-BE49-F238E27FC236}">
                <a16:creationId xmlns:a16="http://schemas.microsoft.com/office/drawing/2014/main" id="{B72FB196-A172-97A8-BF3E-DD1799CC1A73}"/>
              </a:ext>
            </a:extLst>
          </p:cNvPr>
          <p:cNvSpPr/>
          <p:nvPr userDrawn="1"/>
        </p:nvSpPr>
        <p:spPr>
          <a:xfrm>
            <a:off x="6967326"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7" name="Rectángulo 16">
            <a:extLst>
              <a:ext uri="{FF2B5EF4-FFF2-40B4-BE49-F238E27FC236}">
                <a16:creationId xmlns:a16="http://schemas.microsoft.com/office/drawing/2014/main" id="{321AF208-FA8B-C8C0-11C7-041F7FA064C4}"/>
              </a:ext>
            </a:extLst>
          </p:cNvPr>
          <p:cNvSpPr/>
          <p:nvPr userDrawn="1"/>
        </p:nvSpPr>
        <p:spPr>
          <a:xfrm>
            <a:off x="10427096" y="1724488"/>
            <a:ext cx="1764905"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8" name="Rectángulo 17">
            <a:extLst>
              <a:ext uri="{FF2B5EF4-FFF2-40B4-BE49-F238E27FC236}">
                <a16:creationId xmlns:a16="http://schemas.microsoft.com/office/drawing/2014/main" id="{FF8E1E59-A00D-A8DD-3D7E-F74445859AA3}"/>
              </a:ext>
            </a:extLst>
          </p:cNvPr>
          <p:cNvSpPr/>
          <p:nvPr userDrawn="1"/>
        </p:nvSpPr>
        <p:spPr>
          <a:xfrm>
            <a:off x="6967326" y="3467646"/>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9" name="Rectángulo 18">
            <a:extLst>
              <a:ext uri="{FF2B5EF4-FFF2-40B4-BE49-F238E27FC236}">
                <a16:creationId xmlns:a16="http://schemas.microsoft.com/office/drawing/2014/main" id="{22951EF6-ED93-6561-E5E2-5BCEB5022943}"/>
              </a:ext>
            </a:extLst>
          </p:cNvPr>
          <p:cNvSpPr/>
          <p:nvPr userDrawn="1"/>
        </p:nvSpPr>
        <p:spPr>
          <a:xfrm>
            <a:off x="3478675" y="3467646"/>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20" name="Rectángulo 19">
            <a:extLst>
              <a:ext uri="{FF2B5EF4-FFF2-40B4-BE49-F238E27FC236}">
                <a16:creationId xmlns:a16="http://schemas.microsoft.com/office/drawing/2014/main" id="{2677BCA0-65A9-6A03-E78C-14D6F7355EFC}"/>
              </a:ext>
            </a:extLst>
          </p:cNvPr>
          <p:cNvSpPr/>
          <p:nvPr userDrawn="1"/>
        </p:nvSpPr>
        <p:spPr>
          <a:xfrm>
            <a:off x="3478675" y="1724488"/>
            <a:ext cx="1746000" cy="1742773"/>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21" name="Forma libre: forma 20">
            <a:extLst>
              <a:ext uri="{FF2B5EF4-FFF2-40B4-BE49-F238E27FC236}">
                <a16:creationId xmlns:a16="http://schemas.microsoft.com/office/drawing/2014/main" id="{C6C38FAA-0DD0-C440-DD82-19A638597032}"/>
              </a:ext>
            </a:extLst>
          </p:cNvPr>
          <p:cNvSpPr/>
          <p:nvPr userDrawn="1"/>
        </p:nvSpPr>
        <p:spPr>
          <a:xfrm>
            <a:off x="2" y="1731783"/>
            <a:ext cx="1767179" cy="1735478"/>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2" name="Forma libre: forma 21">
            <a:extLst>
              <a:ext uri="{FF2B5EF4-FFF2-40B4-BE49-F238E27FC236}">
                <a16:creationId xmlns:a16="http://schemas.microsoft.com/office/drawing/2014/main" id="{4D80849A-FA86-C6A2-5CA6-533FDD29F1CB}"/>
              </a:ext>
            </a:extLst>
          </p:cNvPr>
          <p:cNvSpPr/>
          <p:nvPr userDrawn="1"/>
        </p:nvSpPr>
        <p:spPr>
          <a:xfrm rot="5400000">
            <a:off x="10448610" y="-11606"/>
            <a:ext cx="1731781" cy="1755003"/>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3" name="Forma libre: forma 22">
            <a:extLst>
              <a:ext uri="{FF2B5EF4-FFF2-40B4-BE49-F238E27FC236}">
                <a16:creationId xmlns:a16="http://schemas.microsoft.com/office/drawing/2014/main" id="{B5432095-F17D-F134-37BE-E1AD4038977A}"/>
              </a:ext>
            </a:extLst>
          </p:cNvPr>
          <p:cNvSpPr/>
          <p:nvPr userDrawn="1"/>
        </p:nvSpPr>
        <p:spPr>
          <a:xfrm>
            <a:off x="10439737" y="3467646"/>
            <a:ext cx="899418" cy="1722271"/>
          </a:xfrm>
          <a:custGeom>
            <a:avLst/>
            <a:gdLst>
              <a:gd name="connsiteX0" fmla="*/ 855279 w 899418"/>
              <a:gd name="connsiteY0" fmla="*/ 0 h 1725460"/>
              <a:gd name="connsiteX1" fmla="*/ 870567 w 899418"/>
              <a:gd name="connsiteY1" fmla="*/ 0 h 1725460"/>
              <a:gd name="connsiteX2" fmla="*/ 899418 w 899418"/>
              <a:gd name="connsiteY2" fmla="*/ 1457 h 1725460"/>
              <a:gd name="connsiteX3" fmla="*/ 899418 w 899418"/>
              <a:gd name="connsiteY3" fmla="*/ 1723617 h 1725460"/>
              <a:gd name="connsiteX4" fmla="*/ 862923 w 899418"/>
              <a:gd name="connsiteY4" fmla="*/ 1725460 h 1725460"/>
              <a:gd name="connsiteX5" fmla="*/ 0 w 899418"/>
              <a:gd name="connsiteY5" fmla="*/ 862537 h 1725460"/>
              <a:gd name="connsiteX6" fmla="*/ 774694 w 899418"/>
              <a:gd name="connsiteY6" fmla="*/ 4069 h 1725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9418" h="1725460">
                <a:moveTo>
                  <a:pt x="855279" y="0"/>
                </a:moveTo>
                <a:lnTo>
                  <a:pt x="870567" y="0"/>
                </a:lnTo>
                <a:lnTo>
                  <a:pt x="899418" y="1457"/>
                </a:lnTo>
                <a:lnTo>
                  <a:pt x="899418" y="1723617"/>
                </a:lnTo>
                <a:lnTo>
                  <a:pt x="862923" y="1725460"/>
                </a:lnTo>
                <a:cubicBezTo>
                  <a:pt x="386344" y="1725460"/>
                  <a:pt x="0" y="1339116"/>
                  <a:pt x="0" y="862537"/>
                </a:cubicBezTo>
                <a:cubicBezTo>
                  <a:pt x="0" y="415744"/>
                  <a:pt x="339560" y="48260"/>
                  <a:pt x="774694" y="4069"/>
                </a:cubicBezTo>
                <a:close/>
              </a:path>
            </a:pathLst>
          </a:cu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4" name="Forma libre: forma 23">
            <a:extLst>
              <a:ext uri="{FF2B5EF4-FFF2-40B4-BE49-F238E27FC236}">
                <a16:creationId xmlns:a16="http://schemas.microsoft.com/office/drawing/2014/main" id="{2B212135-2D16-BC16-B10A-8261027A1245}"/>
              </a:ext>
            </a:extLst>
          </p:cNvPr>
          <p:cNvSpPr/>
          <p:nvPr userDrawn="1"/>
        </p:nvSpPr>
        <p:spPr>
          <a:xfrm>
            <a:off x="11339155" y="3467646"/>
            <a:ext cx="859370" cy="1722091"/>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5" name="Forma libre: forma 24">
            <a:extLst>
              <a:ext uri="{FF2B5EF4-FFF2-40B4-BE49-F238E27FC236}">
                <a16:creationId xmlns:a16="http://schemas.microsoft.com/office/drawing/2014/main" id="{08D15AD5-9D99-284F-0377-7AACB831B7B7}"/>
              </a:ext>
            </a:extLst>
          </p:cNvPr>
          <p:cNvSpPr/>
          <p:nvPr userDrawn="1"/>
        </p:nvSpPr>
        <p:spPr>
          <a:xfrm rot="10800000">
            <a:off x="0" y="3467262"/>
            <a:ext cx="3478676" cy="1736767"/>
          </a:xfrm>
          <a:custGeom>
            <a:avLst/>
            <a:gdLst>
              <a:gd name="connsiteX0" fmla="*/ 33 w 3478676"/>
              <a:gd name="connsiteY0" fmla="*/ 0 h 1739983"/>
              <a:gd name="connsiteX1" fmla="*/ 3478644 w 3478676"/>
              <a:gd name="connsiteY1" fmla="*/ 0 h 1739983"/>
              <a:gd name="connsiteX2" fmla="*/ 3478676 w 3478676"/>
              <a:gd name="connsiteY2" fmla="*/ 646 h 1739983"/>
              <a:gd name="connsiteX3" fmla="*/ 1917175 w 3478676"/>
              <a:gd name="connsiteY3" fmla="*/ 1731004 h 1739983"/>
              <a:gd name="connsiteX4" fmla="*/ 1739359 w 3478676"/>
              <a:gd name="connsiteY4" fmla="*/ 1739983 h 1739983"/>
              <a:gd name="connsiteX5" fmla="*/ 1739318 w 3478676"/>
              <a:gd name="connsiteY5" fmla="*/ 1739983 h 1739983"/>
              <a:gd name="connsiteX6" fmla="*/ 1561501 w 3478676"/>
              <a:gd name="connsiteY6" fmla="*/ 1731004 h 1739983"/>
              <a:gd name="connsiteX7" fmla="*/ 0 w 3478676"/>
              <a:gd name="connsiteY7" fmla="*/ 646 h 1739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78676" h="1739983">
                <a:moveTo>
                  <a:pt x="33" y="0"/>
                </a:moveTo>
                <a:lnTo>
                  <a:pt x="3478644" y="0"/>
                </a:lnTo>
                <a:lnTo>
                  <a:pt x="3478676" y="646"/>
                </a:lnTo>
                <a:cubicBezTo>
                  <a:pt x="3478676" y="901218"/>
                  <a:pt x="2794247" y="1641933"/>
                  <a:pt x="1917175" y="1731004"/>
                </a:cubicBezTo>
                <a:lnTo>
                  <a:pt x="1739359" y="1739983"/>
                </a:lnTo>
                <a:lnTo>
                  <a:pt x="1739318" y="1739983"/>
                </a:lnTo>
                <a:lnTo>
                  <a:pt x="1561501" y="1731004"/>
                </a:lnTo>
                <a:cubicBezTo>
                  <a:pt x="684429" y="1641933"/>
                  <a:pt x="0" y="901218"/>
                  <a:pt x="0" y="646"/>
                </a:cubicBezTo>
                <a:close/>
              </a:path>
            </a:pathLst>
          </a:cu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pic>
        <p:nvPicPr>
          <p:cNvPr id="26" name="Imagen 25" descr="Un dibujo de un animal&#10;&#10;Descripción generada automáticamente con confianza baja">
            <a:extLst>
              <a:ext uri="{FF2B5EF4-FFF2-40B4-BE49-F238E27FC236}">
                <a16:creationId xmlns:a16="http://schemas.microsoft.com/office/drawing/2014/main" id="{B3029CFC-D29C-1E58-93B8-EEE4673A425C}"/>
              </a:ext>
            </a:extLst>
          </p:cNvPr>
          <p:cNvPicPr>
            <a:picLocks noChangeAspect="1"/>
          </p:cNvPicPr>
          <p:nvPr userDrawn="1"/>
        </p:nvPicPr>
        <p:blipFill>
          <a:blip r:embed="rId4">
            <a:extLst>
              <a:ext uri="{28A0092B-C50C-407E-A947-70E740481C1C}">
                <a14:useLocalDpi xmlns:a14="http://schemas.microsoft.com/office/drawing/2010/main"/>
              </a:ext>
            </a:extLst>
          </a:blip>
          <a:stretch>
            <a:fillRect/>
          </a:stretch>
        </p:blipFill>
        <p:spPr>
          <a:xfrm>
            <a:off x="5502165" y="2057951"/>
            <a:ext cx="1105152" cy="1179185"/>
          </a:xfrm>
          <a:prstGeom prst="rect">
            <a:avLst/>
          </a:prstGeom>
        </p:spPr>
      </p:pic>
      <p:pic>
        <p:nvPicPr>
          <p:cNvPr id="27" name="Imagen 26" descr="Un dibujo de un animal&#10;&#10;Descripción generada automáticamente con confianza baja">
            <a:extLst>
              <a:ext uri="{FF2B5EF4-FFF2-40B4-BE49-F238E27FC236}">
                <a16:creationId xmlns:a16="http://schemas.microsoft.com/office/drawing/2014/main" id="{27DBD291-B2BD-7D5A-4D91-2972E5717124}"/>
              </a:ext>
            </a:extLst>
          </p:cNvPr>
          <p:cNvPicPr>
            <a:picLocks noChangeAspect="1"/>
          </p:cNvPicPr>
          <p:nvPr userDrawn="1"/>
        </p:nvPicPr>
        <p:blipFill>
          <a:blip r:embed="rId5">
            <a:extLst>
              <a:ext uri="{28A0092B-C50C-407E-A947-70E740481C1C}">
                <a14:useLocalDpi xmlns:a14="http://schemas.microsoft.com/office/drawing/2010/main"/>
              </a:ext>
            </a:extLst>
          </a:blip>
          <a:stretch>
            <a:fillRect/>
          </a:stretch>
        </p:blipFill>
        <p:spPr>
          <a:xfrm>
            <a:off x="7441988" y="3841497"/>
            <a:ext cx="812985" cy="1001674"/>
          </a:xfrm>
          <a:prstGeom prst="rect">
            <a:avLst/>
          </a:prstGeom>
        </p:spPr>
      </p:pic>
      <p:pic>
        <p:nvPicPr>
          <p:cNvPr id="28" name="Imagen 27" descr="Un dibujo de un perro&#10;&#10;Descripción generada automáticamente con confianza media">
            <a:extLst>
              <a:ext uri="{FF2B5EF4-FFF2-40B4-BE49-F238E27FC236}">
                <a16:creationId xmlns:a16="http://schemas.microsoft.com/office/drawing/2014/main" id="{F4F72544-21FA-D0B6-E9A9-5DA842FFBBB9}"/>
              </a:ext>
            </a:extLst>
          </p:cNvPr>
          <p:cNvPicPr>
            <a:picLocks noChangeAspect="1"/>
          </p:cNvPicPr>
          <p:nvPr userDrawn="1"/>
        </p:nvPicPr>
        <p:blipFill>
          <a:blip r:embed="rId6">
            <a:extLst>
              <a:ext uri="{28A0092B-C50C-407E-A947-70E740481C1C}">
                <a14:useLocalDpi xmlns:a14="http://schemas.microsoft.com/office/drawing/2010/main"/>
              </a:ext>
            </a:extLst>
          </a:blip>
          <a:stretch>
            <a:fillRect/>
          </a:stretch>
        </p:blipFill>
        <p:spPr>
          <a:xfrm>
            <a:off x="2087794" y="501726"/>
            <a:ext cx="1028934" cy="710047"/>
          </a:xfrm>
          <a:prstGeom prst="rect">
            <a:avLst/>
          </a:prstGeom>
        </p:spPr>
      </p:pic>
      <p:pic>
        <p:nvPicPr>
          <p:cNvPr id="29" name="Imagen 28" descr="Imagen que contiene dibujo, reloj&#10;&#10;Descripción generada automáticamente">
            <a:extLst>
              <a:ext uri="{FF2B5EF4-FFF2-40B4-BE49-F238E27FC236}">
                <a16:creationId xmlns:a16="http://schemas.microsoft.com/office/drawing/2014/main" id="{7F8C2F8C-24C0-6430-68A4-9608657DDEF6}"/>
              </a:ext>
            </a:extLst>
          </p:cNvPr>
          <p:cNvPicPr>
            <a:picLocks noChangeAspect="1"/>
          </p:cNvPicPr>
          <p:nvPr userDrawn="1"/>
        </p:nvPicPr>
        <p:blipFill>
          <a:blip r:embed="rId7">
            <a:extLst>
              <a:ext uri="{28A0092B-C50C-407E-A947-70E740481C1C}">
                <a14:useLocalDpi xmlns:a14="http://schemas.microsoft.com/office/drawing/2010/main"/>
              </a:ext>
            </a:extLst>
          </a:blip>
          <a:stretch>
            <a:fillRect/>
          </a:stretch>
        </p:blipFill>
        <p:spPr>
          <a:xfrm>
            <a:off x="10857163" y="2210102"/>
            <a:ext cx="927311" cy="874880"/>
          </a:xfrm>
          <a:prstGeom prst="rect">
            <a:avLst/>
          </a:prstGeom>
        </p:spPr>
      </p:pic>
      <p:pic>
        <p:nvPicPr>
          <p:cNvPr id="30" name="Imagen 29" descr="Dibujo en blanco y negro&#10;&#10;Descripción generada automáticamente con confianza baja">
            <a:extLst>
              <a:ext uri="{FF2B5EF4-FFF2-40B4-BE49-F238E27FC236}">
                <a16:creationId xmlns:a16="http://schemas.microsoft.com/office/drawing/2014/main" id="{9309A531-DC57-6595-EE46-2A7B2E23FB75}"/>
              </a:ext>
            </a:extLst>
          </p:cNvPr>
          <p:cNvPicPr>
            <a:picLocks noChangeAspect="1"/>
          </p:cNvPicPr>
          <p:nvPr userDrawn="1"/>
        </p:nvPicPr>
        <p:blipFill>
          <a:blip r:embed="rId8">
            <a:extLst>
              <a:ext uri="{28A0092B-C50C-407E-A947-70E740481C1C}">
                <a14:useLocalDpi xmlns:a14="http://schemas.microsoft.com/office/drawing/2010/main"/>
              </a:ext>
            </a:extLst>
          </a:blip>
          <a:stretch>
            <a:fillRect/>
          </a:stretch>
        </p:blipFill>
        <p:spPr>
          <a:xfrm>
            <a:off x="9049707" y="357870"/>
            <a:ext cx="978123" cy="1027032"/>
          </a:xfrm>
          <a:prstGeom prst="rect">
            <a:avLst/>
          </a:prstGeom>
        </p:spPr>
      </p:pic>
      <p:pic>
        <p:nvPicPr>
          <p:cNvPr id="32" name="Imagen 31" descr="Un dibujo de un animal&#10;&#10;Descripción generada automáticamente con confianza baja">
            <a:extLst>
              <a:ext uri="{FF2B5EF4-FFF2-40B4-BE49-F238E27FC236}">
                <a16:creationId xmlns:a16="http://schemas.microsoft.com/office/drawing/2014/main" id="{712E000E-D939-84E0-6275-239044DF5B52}"/>
              </a:ext>
            </a:extLst>
          </p:cNvPr>
          <p:cNvPicPr>
            <a:picLocks noChangeAspect="1"/>
          </p:cNvPicPr>
          <p:nvPr userDrawn="1"/>
        </p:nvPicPr>
        <p:blipFill>
          <a:blip r:embed="rId9">
            <a:extLst>
              <a:ext uri="{28A0092B-C50C-407E-A947-70E740481C1C}">
                <a14:useLocalDpi xmlns:a14="http://schemas.microsoft.com/office/drawing/2010/main"/>
              </a:ext>
            </a:extLst>
          </a:blip>
          <a:stretch>
            <a:fillRect/>
          </a:stretch>
        </p:blipFill>
        <p:spPr>
          <a:xfrm>
            <a:off x="2106848" y="2034265"/>
            <a:ext cx="990826" cy="1039712"/>
          </a:xfrm>
          <a:prstGeom prst="rect">
            <a:avLst/>
          </a:prstGeom>
        </p:spPr>
      </p:pic>
      <p:pic>
        <p:nvPicPr>
          <p:cNvPr id="33" name="Imagen 32" descr="Imagen que contiene Texto&#10;&#10;Descripción generada automáticamente">
            <a:extLst>
              <a:ext uri="{FF2B5EF4-FFF2-40B4-BE49-F238E27FC236}">
                <a16:creationId xmlns:a16="http://schemas.microsoft.com/office/drawing/2014/main" id="{9F901DE5-C3AF-6E17-54F9-4CED5A9FEE97}"/>
              </a:ext>
            </a:extLst>
          </p:cNvPr>
          <p:cNvPicPr>
            <a:picLocks noChangeAspect="1"/>
          </p:cNvPicPr>
          <p:nvPr userDrawn="1"/>
        </p:nvPicPr>
        <p:blipFill>
          <a:blip r:embed="rId10">
            <a:extLst>
              <a:ext uri="{28A0092B-C50C-407E-A947-70E740481C1C}">
                <a14:useLocalDpi xmlns:a14="http://schemas.microsoft.com/office/drawing/2010/main"/>
              </a:ext>
            </a:extLst>
          </a:blip>
          <a:stretch>
            <a:fillRect/>
          </a:stretch>
        </p:blipFill>
        <p:spPr>
          <a:xfrm>
            <a:off x="3848798" y="4056040"/>
            <a:ext cx="1028934" cy="748086"/>
          </a:xfrm>
          <a:prstGeom prst="rect">
            <a:avLst/>
          </a:prstGeom>
        </p:spPr>
      </p:pic>
      <p:sp>
        <p:nvSpPr>
          <p:cNvPr id="35" name="Marcador de texto 34">
            <a:extLst>
              <a:ext uri="{FF2B5EF4-FFF2-40B4-BE49-F238E27FC236}">
                <a16:creationId xmlns:a16="http://schemas.microsoft.com/office/drawing/2014/main" id="{07E29EFD-C0C4-495B-1ABB-1ABCDF39870D}"/>
              </a:ext>
            </a:extLst>
          </p:cNvPr>
          <p:cNvSpPr>
            <a:spLocks noGrp="1"/>
          </p:cNvSpPr>
          <p:nvPr>
            <p:ph type="body" sz="quarter" idx="10" hasCustomPrompt="1"/>
          </p:nvPr>
        </p:nvSpPr>
        <p:spPr>
          <a:xfrm>
            <a:off x="381000" y="5576087"/>
            <a:ext cx="7874000" cy="780187"/>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Title</a:t>
            </a:r>
            <a:r>
              <a:rPr lang="es-ES" dirty="0"/>
              <a:t> </a:t>
            </a:r>
            <a:r>
              <a:rPr lang="es-ES" dirty="0" err="1"/>
              <a:t>of</a:t>
            </a:r>
            <a:r>
              <a:rPr lang="es-ES" dirty="0"/>
              <a:t> </a:t>
            </a:r>
            <a:r>
              <a:rPr lang="es-ES" dirty="0" err="1"/>
              <a:t>the</a:t>
            </a:r>
            <a:r>
              <a:rPr lang="es-ES" dirty="0"/>
              <a:t> </a:t>
            </a:r>
            <a:r>
              <a:rPr lang="es-ES" dirty="0" err="1"/>
              <a:t>presentation</a:t>
            </a:r>
            <a:endParaRPr lang="es-ES" dirty="0"/>
          </a:p>
        </p:txBody>
      </p:sp>
      <p:sp>
        <p:nvSpPr>
          <p:cNvPr id="36" name="Marcador de texto 34">
            <a:extLst>
              <a:ext uri="{FF2B5EF4-FFF2-40B4-BE49-F238E27FC236}">
                <a16:creationId xmlns:a16="http://schemas.microsoft.com/office/drawing/2014/main" id="{53BDFECB-4DA6-72A4-8ABD-2FC20B988984}"/>
              </a:ext>
            </a:extLst>
          </p:cNvPr>
          <p:cNvSpPr>
            <a:spLocks noGrp="1"/>
          </p:cNvSpPr>
          <p:nvPr>
            <p:ph type="body" sz="quarter" idx="11" hasCustomPrompt="1"/>
          </p:nvPr>
        </p:nvSpPr>
        <p:spPr>
          <a:xfrm>
            <a:off x="381000" y="6390909"/>
            <a:ext cx="2971800" cy="370394"/>
          </a:xfrm>
          <a:prstGeom prst="rect">
            <a:avLst/>
          </a:prstGeom>
        </p:spPr>
        <p:txBody>
          <a:bodyPr/>
          <a:lstStyle>
            <a:lvl1pPr>
              <a:defRPr sz="1597">
                <a:solidFill>
                  <a:schemeClr val="tx1"/>
                </a:solidFill>
                <a:latin typeface="Arial" panose="020B0604020202020204" pitchFamily="34" charset="0"/>
                <a:cs typeface="Arial" panose="020B0604020202020204" pitchFamily="34" charset="0"/>
              </a:defRPr>
            </a:lvl1pPr>
          </a:lstStyle>
          <a:p>
            <a:pPr lvl="0"/>
            <a:r>
              <a:rPr lang="es-ES" dirty="0"/>
              <a:t>Date</a:t>
            </a:r>
          </a:p>
        </p:txBody>
      </p:sp>
      <p:pic>
        <p:nvPicPr>
          <p:cNvPr id="34" name="Imagen 33" descr="Interfaz de usuario gráfica&#10;&#10;Descripción generada automáticamente">
            <a:extLst>
              <a:ext uri="{FF2B5EF4-FFF2-40B4-BE49-F238E27FC236}">
                <a16:creationId xmlns:a16="http://schemas.microsoft.com/office/drawing/2014/main" id="{582D17B3-5A6C-42CA-853B-4103A0708918}"/>
              </a:ext>
            </a:extLst>
          </p:cNvPr>
          <p:cNvPicPr/>
          <p:nvPr userDrawn="1"/>
        </p:nvPicPr>
        <p:blipFill>
          <a:blip r:embed="rId11" r:link="rId12" cstate="email">
            <a:extLst>
              <a:ext uri="{28A0092B-C50C-407E-A947-70E740481C1C}">
                <a14:useLocalDpi xmlns:a14="http://schemas.microsoft.com/office/drawing/2010/main"/>
              </a:ext>
            </a:extLst>
          </a:blip>
          <a:srcRect/>
          <a:stretch>
            <a:fillRect/>
          </a:stretch>
        </p:blipFill>
        <p:spPr bwMode="auto">
          <a:xfrm>
            <a:off x="8991600" y="5595101"/>
            <a:ext cx="3022600" cy="795807"/>
          </a:xfrm>
          <a:prstGeom prst="rect">
            <a:avLst/>
          </a:prstGeom>
          <a:noFill/>
          <a:ln>
            <a:noFill/>
          </a:ln>
        </p:spPr>
      </p:pic>
    </p:spTree>
    <p:extLst>
      <p:ext uri="{BB962C8B-B14F-4D97-AF65-F5344CB8AC3E}">
        <p14:creationId xmlns:p14="http://schemas.microsoft.com/office/powerpoint/2010/main" val="13658971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0BE46563-0AF8-D4CE-73C0-03D0CBEB89E0}"/>
              </a:ext>
            </a:extLst>
          </p:cNvPr>
          <p:cNvSpPr/>
          <p:nvPr userDrawn="1"/>
        </p:nvSpPr>
        <p:spPr>
          <a:xfrm>
            <a:off x="6096002" y="0"/>
            <a:ext cx="6142017" cy="6015011"/>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pic>
        <p:nvPicPr>
          <p:cNvPr id="8" name="object 3">
            <a:extLst>
              <a:ext uri="{FF2B5EF4-FFF2-40B4-BE49-F238E27FC236}">
                <a16:creationId xmlns:a16="http://schemas.microsoft.com/office/drawing/2014/main" id="{BA9409D1-A9BD-5F7D-AF9C-32F07DE1ED4B}"/>
              </a:ext>
            </a:extLst>
          </p:cNvPr>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6096000" cy="6852510"/>
          </a:xfrm>
          <a:prstGeom prst="rect">
            <a:avLst/>
          </a:prstGeom>
        </p:spPr>
      </p:pic>
      <p:pic>
        <p:nvPicPr>
          <p:cNvPr id="24" name="Imagen 23" descr="Logotipo&#10;&#10;Descripción generada automáticamente">
            <a:extLst>
              <a:ext uri="{FF2B5EF4-FFF2-40B4-BE49-F238E27FC236}">
                <a16:creationId xmlns:a16="http://schemas.microsoft.com/office/drawing/2014/main" id="{CD3A48FE-86EE-9668-0A0C-95A6EB201771}"/>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21366" y="140364"/>
            <a:ext cx="2149620" cy="952593"/>
          </a:xfrm>
          <a:prstGeom prst="rect">
            <a:avLst/>
          </a:prstGeom>
        </p:spPr>
      </p:pic>
      <p:sp>
        <p:nvSpPr>
          <p:cNvPr id="35" name="Marcador de texto 33">
            <a:extLst>
              <a:ext uri="{FF2B5EF4-FFF2-40B4-BE49-F238E27FC236}">
                <a16:creationId xmlns:a16="http://schemas.microsoft.com/office/drawing/2014/main" id="{850E120E-924B-F0F4-3400-13B1861D1B2E}"/>
              </a:ext>
            </a:extLst>
          </p:cNvPr>
          <p:cNvSpPr>
            <a:spLocks noGrp="1"/>
          </p:cNvSpPr>
          <p:nvPr>
            <p:ph type="body" sz="quarter" idx="11"/>
          </p:nvPr>
        </p:nvSpPr>
        <p:spPr>
          <a:xfrm>
            <a:off x="6132925" y="5510044"/>
            <a:ext cx="4495800" cy="323256"/>
          </a:xfrm>
          <a:prstGeom prst="rect">
            <a:avLst/>
          </a:prstGeom>
        </p:spPr>
        <p:txBody>
          <a:bodyPr/>
          <a:lstStyle>
            <a:lvl1pPr>
              <a:defRPr sz="1397">
                <a:solidFill>
                  <a:srgbClr val="003399"/>
                </a:solidFill>
                <a:latin typeface="Arial" panose="020B0604020202020204" pitchFamily="34" charset="0"/>
                <a:cs typeface="Arial" panose="020B0604020202020204" pitchFamily="34" charset="0"/>
              </a:defRPr>
            </a:lvl1pPr>
          </a:lstStyle>
          <a:p>
            <a:pPr lvl="0"/>
            <a:endParaRPr lang="es-ES" dirty="0"/>
          </a:p>
        </p:txBody>
      </p:sp>
      <p:sp>
        <p:nvSpPr>
          <p:cNvPr id="5" name="CuadroTexto 4">
            <a:extLst>
              <a:ext uri="{FF2B5EF4-FFF2-40B4-BE49-F238E27FC236}">
                <a16:creationId xmlns:a16="http://schemas.microsoft.com/office/drawing/2014/main" id="{CBC18AA7-8C1D-4C1C-B629-AA10E16721CA}"/>
              </a:ext>
            </a:extLst>
          </p:cNvPr>
          <p:cNvSpPr txBox="1"/>
          <p:nvPr userDrawn="1"/>
        </p:nvSpPr>
        <p:spPr>
          <a:xfrm>
            <a:off x="6147014" y="3761977"/>
            <a:ext cx="6044986" cy="1474597"/>
          </a:xfrm>
          <a:prstGeom prst="rect">
            <a:avLst/>
          </a:prstGeom>
          <a:noFill/>
        </p:spPr>
        <p:txBody>
          <a:bodyPr wrap="square" rtlCol="0">
            <a:spAutoFit/>
          </a:bodyPr>
          <a:lstStyle/>
          <a:p>
            <a:pPr algn="l"/>
            <a:r>
              <a:rPr lang="en-GB" sz="2396" noProof="0" dirty="0">
                <a:solidFill>
                  <a:srgbClr val="003399"/>
                </a:solidFill>
                <a:latin typeface="EC Square Sans Pro" panose="020B0506040000020004" pitchFamily="34" charset="0"/>
              </a:rPr>
              <a:t>Hands-on Training for Farmers and Veterinarians: New measures to fight antimicrobial resistance</a:t>
            </a:r>
          </a:p>
          <a:p>
            <a:endParaRPr lang="es-ES" sz="1797" dirty="0"/>
          </a:p>
        </p:txBody>
      </p:sp>
      <p:sp>
        <p:nvSpPr>
          <p:cNvPr id="49" name="Forma libre: forma 48">
            <a:extLst>
              <a:ext uri="{FF2B5EF4-FFF2-40B4-BE49-F238E27FC236}">
                <a16:creationId xmlns:a16="http://schemas.microsoft.com/office/drawing/2014/main" id="{99B70937-9FCE-4E40-9DC7-4643157CE967}"/>
              </a:ext>
            </a:extLst>
          </p:cNvPr>
          <p:cNvSpPr/>
          <p:nvPr userDrawn="1"/>
        </p:nvSpPr>
        <p:spPr>
          <a:xfrm>
            <a:off x="11117114" y="37"/>
            <a:ext cx="596428" cy="1092920"/>
          </a:xfrm>
          <a:custGeom>
            <a:avLst/>
            <a:gdLst>
              <a:gd name="connsiteX0" fmla="*/ 855279 w 899418"/>
              <a:gd name="connsiteY0" fmla="*/ 0 h 1725460"/>
              <a:gd name="connsiteX1" fmla="*/ 870567 w 899418"/>
              <a:gd name="connsiteY1" fmla="*/ 0 h 1725460"/>
              <a:gd name="connsiteX2" fmla="*/ 899418 w 899418"/>
              <a:gd name="connsiteY2" fmla="*/ 1457 h 1725460"/>
              <a:gd name="connsiteX3" fmla="*/ 899418 w 899418"/>
              <a:gd name="connsiteY3" fmla="*/ 1723617 h 1725460"/>
              <a:gd name="connsiteX4" fmla="*/ 862923 w 899418"/>
              <a:gd name="connsiteY4" fmla="*/ 1725460 h 1725460"/>
              <a:gd name="connsiteX5" fmla="*/ 0 w 899418"/>
              <a:gd name="connsiteY5" fmla="*/ 862537 h 1725460"/>
              <a:gd name="connsiteX6" fmla="*/ 774694 w 899418"/>
              <a:gd name="connsiteY6" fmla="*/ 4069 h 1725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9418" h="1725460">
                <a:moveTo>
                  <a:pt x="855279" y="0"/>
                </a:moveTo>
                <a:lnTo>
                  <a:pt x="870567" y="0"/>
                </a:lnTo>
                <a:lnTo>
                  <a:pt x="899418" y="1457"/>
                </a:lnTo>
                <a:lnTo>
                  <a:pt x="899418" y="1723617"/>
                </a:lnTo>
                <a:lnTo>
                  <a:pt x="862923" y="1725460"/>
                </a:lnTo>
                <a:cubicBezTo>
                  <a:pt x="386344" y="1725460"/>
                  <a:pt x="0" y="1339116"/>
                  <a:pt x="0" y="862537"/>
                </a:cubicBezTo>
                <a:cubicBezTo>
                  <a:pt x="0" y="415744"/>
                  <a:pt x="339560" y="48260"/>
                  <a:pt x="774694" y="4069"/>
                </a:cubicBezTo>
                <a:close/>
              </a:path>
            </a:pathLst>
          </a:cu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50" name="Forma libre: forma 49">
            <a:extLst>
              <a:ext uri="{FF2B5EF4-FFF2-40B4-BE49-F238E27FC236}">
                <a16:creationId xmlns:a16="http://schemas.microsoft.com/office/drawing/2014/main" id="{BC2C4231-8099-45D5-A8F4-A94E560FC273}"/>
              </a:ext>
            </a:extLst>
          </p:cNvPr>
          <p:cNvSpPr/>
          <p:nvPr userDrawn="1"/>
        </p:nvSpPr>
        <p:spPr>
          <a:xfrm>
            <a:off x="11691449" y="1"/>
            <a:ext cx="546569" cy="1092806"/>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pic>
        <p:nvPicPr>
          <p:cNvPr id="51" name="Imagen 50" descr="Interfaz de usuario gráfica&#10;&#10;Descripción generada automáticamente">
            <a:extLst>
              <a:ext uri="{FF2B5EF4-FFF2-40B4-BE49-F238E27FC236}">
                <a16:creationId xmlns:a16="http://schemas.microsoft.com/office/drawing/2014/main" id="{1007B104-92BA-4BA5-A656-DA433D20A54C}"/>
              </a:ext>
            </a:extLst>
          </p:cNvPr>
          <p:cNvPicPr/>
          <p:nvPr userDrawn="1"/>
        </p:nvPicPr>
        <p:blipFill>
          <a:blip r:embed="rId4" r:link="rId5" cstate="email">
            <a:extLst>
              <a:ext uri="{28A0092B-C50C-407E-A947-70E740481C1C}">
                <a14:useLocalDpi xmlns:a14="http://schemas.microsoft.com/office/drawing/2010/main"/>
              </a:ext>
            </a:extLst>
          </a:blip>
          <a:srcRect/>
          <a:stretch>
            <a:fillRect/>
          </a:stretch>
        </p:blipFill>
        <p:spPr bwMode="auto">
          <a:xfrm>
            <a:off x="9829801" y="6152351"/>
            <a:ext cx="2338705" cy="576782"/>
          </a:xfrm>
          <a:prstGeom prst="rect">
            <a:avLst/>
          </a:prstGeom>
          <a:noFill/>
          <a:ln>
            <a:noFill/>
          </a:ln>
        </p:spPr>
      </p:pic>
      <p:pic>
        <p:nvPicPr>
          <p:cNvPr id="52" name="Imagen 51">
            <a:extLst>
              <a:ext uri="{FF2B5EF4-FFF2-40B4-BE49-F238E27FC236}">
                <a16:creationId xmlns:a16="http://schemas.microsoft.com/office/drawing/2014/main" id="{D0623596-029B-4771-9426-C8E363EAA4D6}"/>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9128522" y="6201127"/>
            <a:ext cx="471757" cy="497947"/>
          </a:xfrm>
          <a:prstGeom prst="rect">
            <a:avLst/>
          </a:prstGeom>
        </p:spPr>
      </p:pic>
      <p:pic>
        <p:nvPicPr>
          <p:cNvPr id="53" name="Imagen 52">
            <a:extLst>
              <a:ext uri="{FF2B5EF4-FFF2-40B4-BE49-F238E27FC236}">
                <a16:creationId xmlns:a16="http://schemas.microsoft.com/office/drawing/2014/main" id="{3BB0B30D-01E9-4A41-88D1-70C8118CB0F3}"/>
              </a:ext>
            </a:extLst>
          </p:cNvPr>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7376219" y="6271487"/>
            <a:ext cx="347040" cy="427586"/>
          </a:xfrm>
          <a:prstGeom prst="rect">
            <a:avLst/>
          </a:prstGeom>
        </p:spPr>
      </p:pic>
      <p:pic>
        <p:nvPicPr>
          <p:cNvPr id="54" name="Imagen 53">
            <a:extLst>
              <a:ext uri="{FF2B5EF4-FFF2-40B4-BE49-F238E27FC236}">
                <a16:creationId xmlns:a16="http://schemas.microsoft.com/office/drawing/2014/main" id="{68A7E0D9-EDEA-4FCF-A76C-ED2C5DD3E804}"/>
              </a:ext>
            </a:extLst>
          </p:cNvPr>
          <p:cNvPicPr>
            <a:picLocks noChangeAspect="1"/>
          </p:cNvPicPr>
          <p:nvPr userDrawn="1"/>
        </p:nvPicPr>
        <p:blipFill>
          <a:blip r:embed="rId8" cstate="email">
            <a:extLst>
              <a:ext uri="{28A0092B-C50C-407E-A947-70E740481C1C}">
                <a14:useLocalDpi xmlns:a14="http://schemas.microsoft.com/office/drawing/2010/main"/>
              </a:ext>
            </a:extLst>
          </a:blip>
          <a:stretch>
            <a:fillRect/>
          </a:stretch>
        </p:blipFill>
        <p:spPr>
          <a:xfrm>
            <a:off x="7851974" y="6401386"/>
            <a:ext cx="444645" cy="297687"/>
          </a:xfrm>
          <a:prstGeom prst="rect">
            <a:avLst/>
          </a:prstGeom>
        </p:spPr>
      </p:pic>
      <p:pic>
        <p:nvPicPr>
          <p:cNvPr id="55" name="Imagen 54">
            <a:extLst>
              <a:ext uri="{FF2B5EF4-FFF2-40B4-BE49-F238E27FC236}">
                <a16:creationId xmlns:a16="http://schemas.microsoft.com/office/drawing/2014/main" id="{CA02A5FD-DBD4-4C48-8334-C26BA224D2A8}"/>
              </a:ext>
            </a:extLst>
          </p:cNvPr>
          <p:cNvPicPr>
            <a:picLocks noChangeAspect="1"/>
          </p:cNvPicPr>
          <p:nvPr userDrawn="1"/>
        </p:nvPicPr>
        <p:blipFill>
          <a:blip r:embed="rId9" cstate="email">
            <a:extLst>
              <a:ext uri="{28A0092B-C50C-407E-A947-70E740481C1C}">
                <a14:useLocalDpi xmlns:a14="http://schemas.microsoft.com/office/drawing/2010/main"/>
              </a:ext>
            </a:extLst>
          </a:blip>
          <a:stretch>
            <a:fillRect/>
          </a:stretch>
        </p:blipFill>
        <p:spPr>
          <a:xfrm>
            <a:off x="6493141" y="6415863"/>
            <a:ext cx="300184" cy="283211"/>
          </a:xfrm>
          <a:prstGeom prst="rect">
            <a:avLst/>
          </a:prstGeom>
        </p:spPr>
      </p:pic>
      <p:pic>
        <p:nvPicPr>
          <p:cNvPr id="56" name="Imagen 55">
            <a:extLst>
              <a:ext uri="{FF2B5EF4-FFF2-40B4-BE49-F238E27FC236}">
                <a16:creationId xmlns:a16="http://schemas.microsoft.com/office/drawing/2014/main" id="{EAAA8FFC-E26C-4A95-A0EA-8FA61291F3D4}"/>
              </a:ext>
            </a:extLst>
          </p:cNvPr>
          <p:cNvPicPr>
            <a:picLocks noChangeAspect="1"/>
          </p:cNvPicPr>
          <p:nvPr userDrawn="1"/>
        </p:nvPicPr>
        <p:blipFill>
          <a:blip r:embed="rId10" cstate="email">
            <a:extLst>
              <a:ext uri="{28A0092B-C50C-407E-A947-70E740481C1C}">
                <a14:useLocalDpi xmlns:a14="http://schemas.microsoft.com/office/drawing/2010/main"/>
              </a:ext>
            </a:extLst>
          </a:blip>
          <a:stretch>
            <a:fillRect/>
          </a:stretch>
        </p:blipFill>
        <p:spPr>
          <a:xfrm>
            <a:off x="6922039" y="6357334"/>
            <a:ext cx="325466" cy="341740"/>
          </a:xfrm>
          <a:prstGeom prst="rect">
            <a:avLst/>
          </a:prstGeom>
        </p:spPr>
      </p:pic>
      <p:pic>
        <p:nvPicPr>
          <p:cNvPr id="57" name="Imagen 56">
            <a:extLst>
              <a:ext uri="{FF2B5EF4-FFF2-40B4-BE49-F238E27FC236}">
                <a16:creationId xmlns:a16="http://schemas.microsoft.com/office/drawing/2014/main" id="{034038C9-3152-4362-9043-8EE045E00000}"/>
              </a:ext>
            </a:extLst>
          </p:cNvPr>
          <p:cNvPicPr>
            <a:picLocks noChangeAspect="1"/>
          </p:cNvPicPr>
          <p:nvPr userDrawn="1"/>
        </p:nvPicPr>
        <p:blipFill>
          <a:blip r:embed="rId11" cstate="email">
            <a:extLst>
              <a:ext uri="{28A0092B-C50C-407E-A947-70E740481C1C}">
                <a14:useLocalDpi xmlns:a14="http://schemas.microsoft.com/office/drawing/2010/main"/>
              </a:ext>
            </a:extLst>
          </a:blip>
          <a:stretch>
            <a:fillRect/>
          </a:stretch>
        </p:blipFill>
        <p:spPr>
          <a:xfrm>
            <a:off x="6156196" y="6480568"/>
            <a:ext cx="208231" cy="218505"/>
          </a:xfrm>
          <a:prstGeom prst="rect">
            <a:avLst/>
          </a:prstGeom>
        </p:spPr>
      </p:pic>
      <p:pic>
        <p:nvPicPr>
          <p:cNvPr id="58" name="Imagen 57">
            <a:extLst>
              <a:ext uri="{FF2B5EF4-FFF2-40B4-BE49-F238E27FC236}">
                <a16:creationId xmlns:a16="http://schemas.microsoft.com/office/drawing/2014/main" id="{10C091FD-F9B0-47C5-9AE9-239540332D44}"/>
              </a:ext>
            </a:extLst>
          </p:cNvPr>
          <p:cNvPicPr>
            <a:picLocks noChangeAspect="1"/>
          </p:cNvPicPr>
          <p:nvPr userDrawn="1"/>
        </p:nvPicPr>
        <p:blipFill>
          <a:blip r:embed="rId12" cstate="email">
            <a:extLst>
              <a:ext uri="{28A0092B-C50C-407E-A947-70E740481C1C}">
                <a14:useLocalDpi xmlns:a14="http://schemas.microsoft.com/office/drawing/2010/main"/>
              </a:ext>
            </a:extLst>
          </a:blip>
          <a:stretch>
            <a:fillRect/>
          </a:stretch>
        </p:blipFill>
        <p:spPr>
          <a:xfrm>
            <a:off x="8425332" y="6288481"/>
            <a:ext cx="574476" cy="410593"/>
          </a:xfrm>
          <a:prstGeom prst="rect">
            <a:avLst/>
          </a:prstGeom>
        </p:spPr>
      </p:pic>
    </p:spTree>
    <p:extLst>
      <p:ext uri="{BB962C8B-B14F-4D97-AF65-F5344CB8AC3E}">
        <p14:creationId xmlns:p14="http://schemas.microsoft.com/office/powerpoint/2010/main" val="32053932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0BE46563-0AF8-D4CE-73C0-03D0CBEB89E0}"/>
              </a:ext>
            </a:extLst>
          </p:cNvPr>
          <p:cNvSpPr/>
          <p:nvPr userDrawn="1"/>
        </p:nvSpPr>
        <p:spPr>
          <a:xfrm>
            <a:off x="6096001" y="0"/>
            <a:ext cx="6093675" cy="4436789"/>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pic>
        <p:nvPicPr>
          <p:cNvPr id="8" name="object 3">
            <a:extLst>
              <a:ext uri="{FF2B5EF4-FFF2-40B4-BE49-F238E27FC236}">
                <a16:creationId xmlns:a16="http://schemas.microsoft.com/office/drawing/2014/main" id="{BA9409D1-A9BD-5F7D-AF9C-32F07DE1ED4B}"/>
              </a:ext>
            </a:extLst>
          </p:cNvPr>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6096000" cy="6852510"/>
          </a:xfrm>
          <a:prstGeom prst="rect">
            <a:avLst/>
          </a:prstGeom>
        </p:spPr>
      </p:pic>
      <p:sp>
        <p:nvSpPr>
          <p:cNvPr id="9" name="Rectángulo 8">
            <a:extLst>
              <a:ext uri="{FF2B5EF4-FFF2-40B4-BE49-F238E27FC236}">
                <a16:creationId xmlns:a16="http://schemas.microsoft.com/office/drawing/2014/main" id="{3B86B49A-E309-306F-54EA-1E91AEFD27BB}"/>
              </a:ext>
            </a:extLst>
          </p:cNvPr>
          <p:cNvSpPr/>
          <p:nvPr userDrawn="1"/>
        </p:nvSpPr>
        <p:spPr>
          <a:xfrm>
            <a:off x="3657179" y="5623873"/>
            <a:ext cx="1236412" cy="1234127"/>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0" name="object 12">
            <a:extLst>
              <a:ext uri="{FF2B5EF4-FFF2-40B4-BE49-F238E27FC236}">
                <a16:creationId xmlns:a16="http://schemas.microsoft.com/office/drawing/2014/main" id="{5FE8D229-B039-4150-3CC7-A90C7A82C428}"/>
              </a:ext>
            </a:extLst>
          </p:cNvPr>
          <p:cNvSpPr/>
          <p:nvPr userDrawn="1"/>
        </p:nvSpPr>
        <p:spPr>
          <a:xfrm>
            <a:off x="2428305" y="4430306"/>
            <a:ext cx="1242631" cy="1219482"/>
          </a:xfrm>
          <a:custGeom>
            <a:avLst/>
            <a:gdLst/>
            <a:ahLst/>
            <a:cxnLst/>
            <a:rect l="l" t="t" r="r" b="b"/>
            <a:pathLst>
              <a:path w="1221739" h="1221739">
                <a:moveTo>
                  <a:pt x="1221257" y="0"/>
                </a:moveTo>
                <a:lnTo>
                  <a:pt x="0" y="0"/>
                </a:lnTo>
                <a:lnTo>
                  <a:pt x="0" y="1221257"/>
                </a:lnTo>
                <a:lnTo>
                  <a:pt x="1221257" y="1221257"/>
                </a:lnTo>
                <a:lnTo>
                  <a:pt x="1221257" y="0"/>
                </a:lnTo>
                <a:close/>
              </a:path>
            </a:pathLst>
          </a:custGeom>
          <a:solidFill>
            <a:srgbClr val="6BB188"/>
          </a:solidFill>
        </p:spPr>
        <p:txBody>
          <a:bodyPr wrap="square" lIns="0" tIns="0" rIns="0" bIns="0" rtlCol="0"/>
          <a:lstStyle/>
          <a:p>
            <a:endParaRPr sz="1797"/>
          </a:p>
        </p:txBody>
      </p:sp>
      <p:sp>
        <p:nvSpPr>
          <p:cNvPr id="11" name="Rectángulo 10">
            <a:extLst>
              <a:ext uri="{FF2B5EF4-FFF2-40B4-BE49-F238E27FC236}">
                <a16:creationId xmlns:a16="http://schemas.microsoft.com/office/drawing/2014/main" id="{4D247D67-8E2B-31C5-C8A0-D5D6C35C3466}"/>
              </a:ext>
            </a:extLst>
          </p:cNvPr>
          <p:cNvSpPr/>
          <p:nvPr userDrawn="1"/>
        </p:nvSpPr>
        <p:spPr>
          <a:xfrm>
            <a:off x="1212899" y="5623873"/>
            <a:ext cx="1236412" cy="1234127"/>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2" name="Rectángulo 11">
            <a:extLst>
              <a:ext uri="{FF2B5EF4-FFF2-40B4-BE49-F238E27FC236}">
                <a16:creationId xmlns:a16="http://schemas.microsoft.com/office/drawing/2014/main" id="{1CD11B8C-5E46-1D50-21DC-A81F63330B4D}"/>
              </a:ext>
            </a:extLst>
          </p:cNvPr>
          <p:cNvSpPr/>
          <p:nvPr userDrawn="1"/>
        </p:nvSpPr>
        <p:spPr>
          <a:xfrm>
            <a:off x="5012862" y="2"/>
            <a:ext cx="1083138" cy="985337"/>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3" name="Rectángulo 12">
            <a:extLst>
              <a:ext uri="{FF2B5EF4-FFF2-40B4-BE49-F238E27FC236}">
                <a16:creationId xmlns:a16="http://schemas.microsoft.com/office/drawing/2014/main" id="{215ECAC5-8F58-7F5F-622B-0B7282FFADD6}"/>
              </a:ext>
            </a:extLst>
          </p:cNvPr>
          <p:cNvSpPr/>
          <p:nvPr userDrawn="1"/>
        </p:nvSpPr>
        <p:spPr>
          <a:xfrm>
            <a:off x="3946062" y="2"/>
            <a:ext cx="1083138" cy="985337"/>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4" name="Rectángulo 13">
            <a:extLst>
              <a:ext uri="{FF2B5EF4-FFF2-40B4-BE49-F238E27FC236}">
                <a16:creationId xmlns:a16="http://schemas.microsoft.com/office/drawing/2014/main" id="{3A8E09E6-072B-3BB2-09B2-2F1D41A6B4AE}"/>
              </a:ext>
            </a:extLst>
          </p:cNvPr>
          <p:cNvSpPr/>
          <p:nvPr userDrawn="1"/>
        </p:nvSpPr>
        <p:spPr>
          <a:xfrm>
            <a:off x="2879262" y="2"/>
            <a:ext cx="1083138" cy="985337"/>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pic>
        <p:nvPicPr>
          <p:cNvPr id="15" name="Imagen 14" descr="Patrón de fondo&#10;&#10;Descripción generada automáticamente">
            <a:extLst>
              <a:ext uri="{FF2B5EF4-FFF2-40B4-BE49-F238E27FC236}">
                <a16:creationId xmlns:a16="http://schemas.microsoft.com/office/drawing/2014/main" id="{D4448343-1AE6-F56C-54AC-92A22E41AFBB}"/>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0" y="4430306"/>
            <a:ext cx="1233122" cy="2427694"/>
          </a:xfrm>
          <a:prstGeom prst="rect">
            <a:avLst/>
          </a:prstGeom>
        </p:spPr>
      </p:pic>
      <p:sp>
        <p:nvSpPr>
          <p:cNvPr id="16" name="object 5">
            <a:extLst>
              <a:ext uri="{FF2B5EF4-FFF2-40B4-BE49-F238E27FC236}">
                <a16:creationId xmlns:a16="http://schemas.microsoft.com/office/drawing/2014/main" id="{8B60C17B-0742-9FC2-AB7E-A06FF6B60618}"/>
              </a:ext>
            </a:extLst>
          </p:cNvPr>
          <p:cNvSpPr/>
          <p:nvPr userDrawn="1"/>
        </p:nvSpPr>
        <p:spPr>
          <a:xfrm>
            <a:off x="4885851" y="4436789"/>
            <a:ext cx="1223010" cy="1210608"/>
          </a:xfrm>
          <a:custGeom>
            <a:avLst/>
            <a:gdLst/>
            <a:ahLst/>
            <a:cxnLst/>
            <a:rect l="l" t="t" r="r" b="b"/>
            <a:pathLst>
              <a:path w="1223010" h="1212850">
                <a:moveTo>
                  <a:pt x="1222997" y="0"/>
                </a:moveTo>
                <a:lnTo>
                  <a:pt x="1212697" y="0"/>
                </a:lnTo>
                <a:lnTo>
                  <a:pt x="1163924" y="962"/>
                </a:lnTo>
                <a:lnTo>
                  <a:pt x="1115639" y="3827"/>
                </a:lnTo>
                <a:lnTo>
                  <a:pt x="1067879" y="8557"/>
                </a:lnTo>
                <a:lnTo>
                  <a:pt x="1020681" y="15116"/>
                </a:lnTo>
                <a:lnTo>
                  <a:pt x="974080" y="23469"/>
                </a:lnTo>
                <a:lnTo>
                  <a:pt x="928112" y="33578"/>
                </a:lnTo>
                <a:lnTo>
                  <a:pt x="882815" y="45407"/>
                </a:lnTo>
                <a:lnTo>
                  <a:pt x="838224" y="58921"/>
                </a:lnTo>
                <a:lnTo>
                  <a:pt x="794375" y="74083"/>
                </a:lnTo>
                <a:lnTo>
                  <a:pt x="751305" y="90857"/>
                </a:lnTo>
                <a:lnTo>
                  <a:pt x="709050" y="109207"/>
                </a:lnTo>
                <a:lnTo>
                  <a:pt x="667646" y="129096"/>
                </a:lnTo>
                <a:lnTo>
                  <a:pt x="627129" y="150488"/>
                </a:lnTo>
                <a:lnTo>
                  <a:pt x="587536" y="173348"/>
                </a:lnTo>
                <a:lnTo>
                  <a:pt x="548902" y="197638"/>
                </a:lnTo>
                <a:lnTo>
                  <a:pt x="511265" y="223322"/>
                </a:lnTo>
                <a:lnTo>
                  <a:pt x="474660" y="250365"/>
                </a:lnTo>
                <a:lnTo>
                  <a:pt x="439123" y="278730"/>
                </a:lnTo>
                <a:lnTo>
                  <a:pt x="404691" y="308380"/>
                </a:lnTo>
                <a:lnTo>
                  <a:pt x="371400" y="339281"/>
                </a:lnTo>
                <a:lnTo>
                  <a:pt x="339286" y="371395"/>
                </a:lnTo>
                <a:lnTo>
                  <a:pt x="308385" y="404686"/>
                </a:lnTo>
                <a:lnTo>
                  <a:pt x="278734" y="439117"/>
                </a:lnTo>
                <a:lnTo>
                  <a:pt x="250369" y="474654"/>
                </a:lnTo>
                <a:lnTo>
                  <a:pt x="223326" y="511259"/>
                </a:lnTo>
                <a:lnTo>
                  <a:pt x="197641" y="548897"/>
                </a:lnTo>
                <a:lnTo>
                  <a:pt x="173350" y="587530"/>
                </a:lnTo>
                <a:lnTo>
                  <a:pt x="150491" y="627123"/>
                </a:lnTo>
                <a:lnTo>
                  <a:pt x="129098" y="667640"/>
                </a:lnTo>
                <a:lnTo>
                  <a:pt x="109209" y="709044"/>
                </a:lnTo>
                <a:lnTo>
                  <a:pt x="90859" y="751300"/>
                </a:lnTo>
                <a:lnTo>
                  <a:pt x="74085" y="794370"/>
                </a:lnTo>
                <a:lnTo>
                  <a:pt x="58923" y="838219"/>
                </a:lnTo>
                <a:lnTo>
                  <a:pt x="45408" y="882811"/>
                </a:lnTo>
                <a:lnTo>
                  <a:pt x="33578" y="928108"/>
                </a:lnTo>
                <a:lnTo>
                  <a:pt x="23469" y="974076"/>
                </a:lnTo>
                <a:lnTo>
                  <a:pt x="15117" y="1020678"/>
                </a:lnTo>
                <a:lnTo>
                  <a:pt x="8557" y="1067877"/>
                </a:lnTo>
                <a:lnTo>
                  <a:pt x="3827" y="1115637"/>
                </a:lnTo>
                <a:lnTo>
                  <a:pt x="962" y="1163923"/>
                </a:lnTo>
                <a:lnTo>
                  <a:pt x="0" y="1212697"/>
                </a:lnTo>
                <a:lnTo>
                  <a:pt x="1222997" y="1212697"/>
                </a:lnTo>
                <a:lnTo>
                  <a:pt x="1222997" y="0"/>
                </a:lnTo>
                <a:close/>
              </a:path>
            </a:pathLst>
          </a:custGeom>
          <a:solidFill>
            <a:srgbClr val="003399"/>
          </a:solidFill>
        </p:spPr>
        <p:txBody>
          <a:bodyPr wrap="square" lIns="0" tIns="0" rIns="0" bIns="0" rtlCol="0"/>
          <a:lstStyle/>
          <a:p>
            <a:endParaRPr sz="1797"/>
          </a:p>
        </p:txBody>
      </p:sp>
      <p:sp>
        <p:nvSpPr>
          <p:cNvPr id="17" name="object 16">
            <a:extLst>
              <a:ext uri="{FF2B5EF4-FFF2-40B4-BE49-F238E27FC236}">
                <a16:creationId xmlns:a16="http://schemas.microsoft.com/office/drawing/2014/main" id="{91098FAB-F165-EE15-2E69-55924EE693FB}"/>
              </a:ext>
            </a:extLst>
          </p:cNvPr>
          <p:cNvSpPr/>
          <p:nvPr userDrawn="1"/>
        </p:nvSpPr>
        <p:spPr>
          <a:xfrm>
            <a:off x="4889500" y="5640280"/>
            <a:ext cx="1221740" cy="1219482"/>
          </a:xfrm>
          <a:custGeom>
            <a:avLst/>
            <a:gdLst/>
            <a:ahLst/>
            <a:cxnLst/>
            <a:rect l="l" t="t" r="r" b="b"/>
            <a:pathLst>
              <a:path w="1221739" h="1221739">
                <a:moveTo>
                  <a:pt x="1221257" y="0"/>
                </a:moveTo>
                <a:lnTo>
                  <a:pt x="0" y="0"/>
                </a:lnTo>
                <a:lnTo>
                  <a:pt x="0" y="1221257"/>
                </a:lnTo>
                <a:lnTo>
                  <a:pt x="1221257" y="1221257"/>
                </a:lnTo>
                <a:lnTo>
                  <a:pt x="1221257" y="0"/>
                </a:lnTo>
                <a:close/>
              </a:path>
            </a:pathLst>
          </a:custGeom>
          <a:solidFill>
            <a:srgbClr val="003399"/>
          </a:solidFill>
        </p:spPr>
        <p:txBody>
          <a:bodyPr wrap="square" lIns="0" tIns="0" rIns="0" bIns="0" rtlCol="0"/>
          <a:lstStyle/>
          <a:p>
            <a:endParaRPr sz="1797"/>
          </a:p>
        </p:txBody>
      </p:sp>
      <p:sp>
        <p:nvSpPr>
          <p:cNvPr id="20" name="object 16">
            <a:extLst>
              <a:ext uri="{FF2B5EF4-FFF2-40B4-BE49-F238E27FC236}">
                <a16:creationId xmlns:a16="http://schemas.microsoft.com/office/drawing/2014/main" id="{3387D0DD-C550-57B3-4353-CB37A181170D}"/>
              </a:ext>
            </a:extLst>
          </p:cNvPr>
          <p:cNvSpPr/>
          <p:nvPr userDrawn="1"/>
        </p:nvSpPr>
        <p:spPr>
          <a:xfrm>
            <a:off x="5029200" y="995108"/>
            <a:ext cx="1073624" cy="961351"/>
          </a:xfrm>
          <a:custGeom>
            <a:avLst/>
            <a:gdLst/>
            <a:ahLst/>
            <a:cxnLst/>
            <a:rect l="l" t="t" r="r" b="b"/>
            <a:pathLst>
              <a:path w="1221739" h="1221739">
                <a:moveTo>
                  <a:pt x="1221257" y="0"/>
                </a:moveTo>
                <a:lnTo>
                  <a:pt x="0" y="0"/>
                </a:lnTo>
                <a:lnTo>
                  <a:pt x="0" y="1221257"/>
                </a:lnTo>
                <a:lnTo>
                  <a:pt x="1221257" y="1221257"/>
                </a:lnTo>
                <a:lnTo>
                  <a:pt x="1221257" y="0"/>
                </a:lnTo>
                <a:close/>
              </a:path>
            </a:pathLst>
          </a:custGeom>
          <a:solidFill>
            <a:srgbClr val="003399"/>
          </a:solidFill>
        </p:spPr>
        <p:txBody>
          <a:bodyPr wrap="square" lIns="0" tIns="0" rIns="0" bIns="0" rtlCol="0"/>
          <a:lstStyle/>
          <a:p>
            <a:endParaRPr sz="1797"/>
          </a:p>
        </p:txBody>
      </p:sp>
      <p:grpSp>
        <p:nvGrpSpPr>
          <p:cNvPr id="21" name="Grupo 20">
            <a:extLst>
              <a:ext uri="{FF2B5EF4-FFF2-40B4-BE49-F238E27FC236}">
                <a16:creationId xmlns:a16="http://schemas.microsoft.com/office/drawing/2014/main" id="{72F1D396-F8FA-9C63-E0DC-3CD1D006BAC1}"/>
              </a:ext>
            </a:extLst>
          </p:cNvPr>
          <p:cNvGrpSpPr/>
          <p:nvPr userDrawn="1"/>
        </p:nvGrpSpPr>
        <p:grpSpPr>
          <a:xfrm>
            <a:off x="-6824" y="4417769"/>
            <a:ext cx="1224979" cy="1229623"/>
            <a:chOff x="-6824" y="4376003"/>
            <a:chExt cx="1224979" cy="1231900"/>
          </a:xfrm>
        </p:grpSpPr>
        <p:sp>
          <p:nvSpPr>
            <p:cNvPr id="22" name="object 6">
              <a:extLst>
                <a:ext uri="{FF2B5EF4-FFF2-40B4-BE49-F238E27FC236}">
                  <a16:creationId xmlns:a16="http://schemas.microsoft.com/office/drawing/2014/main" id="{CB32DD6C-C583-2520-AAFF-39D40ED291C8}"/>
                </a:ext>
              </a:extLst>
            </p:cNvPr>
            <p:cNvSpPr/>
            <p:nvPr/>
          </p:nvSpPr>
          <p:spPr>
            <a:xfrm>
              <a:off x="-6824" y="4376003"/>
              <a:ext cx="615950" cy="1231900"/>
            </a:xfrm>
            <a:custGeom>
              <a:avLst/>
              <a:gdLst/>
              <a:ahLst/>
              <a:cxnLst/>
              <a:rect l="l" t="t" r="r" b="b"/>
              <a:pathLst>
                <a:path w="615950" h="1231900">
                  <a:moveTo>
                    <a:pt x="615950" y="0"/>
                  </a:moveTo>
                  <a:lnTo>
                    <a:pt x="567813" y="1853"/>
                  </a:lnTo>
                  <a:lnTo>
                    <a:pt x="520690" y="7321"/>
                  </a:lnTo>
                  <a:lnTo>
                    <a:pt x="474717" y="16267"/>
                  </a:lnTo>
                  <a:lnTo>
                    <a:pt x="430031" y="28554"/>
                  </a:lnTo>
                  <a:lnTo>
                    <a:pt x="386770" y="44046"/>
                  </a:lnTo>
                  <a:lnTo>
                    <a:pt x="345069" y="62605"/>
                  </a:lnTo>
                  <a:lnTo>
                    <a:pt x="305067" y="84094"/>
                  </a:lnTo>
                  <a:lnTo>
                    <a:pt x="266899" y="108377"/>
                  </a:lnTo>
                  <a:lnTo>
                    <a:pt x="230703" y="135316"/>
                  </a:lnTo>
                  <a:lnTo>
                    <a:pt x="196616" y="164775"/>
                  </a:lnTo>
                  <a:lnTo>
                    <a:pt x="164775" y="196616"/>
                  </a:lnTo>
                  <a:lnTo>
                    <a:pt x="135316" y="230703"/>
                  </a:lnTo>
                  <a:lnTo>
                    <a:pt x="108377" y="266899"/>
                  </a:lnTo>
                  <a:lnTo>
                    <a:pt x="84094" y="305067"/>
                  </a:lnTo>
                  <a:lnTo>
                    <a:pt x="62605" y="345069"/>
                  </a:lnTo>
                  <a:lnTo>
                    <a:pt x="44046" y="386770"/>
                  </a:lnTo>
                  <a:lnTo>
                    <a:pt x="28554" y="430031"/>
                  </a:lnTo>
                  <a:lnTo>
                    <a:pt x="16267" y="474717"/>
                  </a:lnTo>
                  <a:lnTo>
                    <a:pt x="7321" y="520690"/>
                  </a:lnTo>
                  <a:lnTo>
                    <a:pt x="1853" y="567813"/>
                  </a:lnTo>
                  <a:lnTo>
                    <a:pt x="0" y="615950"/>
                  </a:lnTo>
                  <a:lnTo>
                    <a:pt x="1853" y="664086"/>
                  </a:lnTo>
                  <a:lnTo>
                    <a:pt x="7321" y="711209"/>
                  </a:lnTo>
                  <a:lnTo>
                    <a:pt x="16267" y="757182"/>
                  </a:lnTo>
                  <a:lnTo>
                    <a:pt x="28554" y="801868"/>
                  </a:lnTo>
                  <a:lnTo>
                    <a:pt x="44046" y="845129"/>
                  </a:lnTo>
                  <a:lnTo>
                    <a:pt x="62605" y="886830"/>
                  </a:lnTo>
                  <a:lnTo>
                    <a:pt x="84094" y="926832"/>
                  </a:lnTo>
                  <a:lnTo>
                    <a:pt x="108377" y="965000"/>
                  </a:lnTo>
                  <a:lnTo>
                    <a:pt x="135316" y="1001196"/>
                  </a:lnTo>
                  <a:lnTo>
                    <a:pt x="164775" y="1035283"/>
                  </a:lnTo>
                  <a:lnTo>
                    <a:pt x="196616" y="1067124"/>
                  </a:lnTo>
                  <a:lnTo>
                    <a:pt x="230703" y="1096583"/>
                  </a:lnTo>
                  <a:lnTo>
                    <a:pt x="266899" y="1123522"/>
                  </a:lnTo>
                  <a:lnTo>
                    <a:pt x="305067" y="1147805"/>
                  </a:lnTo>
                  <a:lnTo>
                    <a:pt x="345069" y="1169294"/>
                  </a:lnTo>
                  <a:lnTo>
                    <a:pt x="386770" y="1187853"/>
                  </a:lnTo>
                  <a:lnTo>
                    <a:pt x="430031" y="1203345"/>
                  </a:lnTo>
                  <a:lnTo>
                    <a:pt x="474717" y="1215632"/>
                  </a:lnTo>
                  <a:lnTo>
                    <a:pt x="520690" y="1224578"/>
                  </a:lnTo>
                  <a:lnTo>
                    <a:pt x="567813" y="1230046"/>
                  </a:lnTo>
                  <a:lnTo>
                    <a:pt x="615950" y="1231900"/>
                  </a:lnTo>
                  <a:lnTo>
                    <a:pt x="615950" y="0"/>
                  </a:lnTo>
                  <a:close/>
                </a:path>
              </a:pathLst>
            </a:custGeom>
            <a:solidFill>
              <a:srgbClr val="2C7470"/>
            </a:solidFill>
          </p:spPr>
          <p:txBody>
            <a:bodyPr wrap="square" lIns="0" tIns="0" rIns="0" bIns="0" rtlCol="0"/>
            <a:lstStyle/>
            <a:p>
              <a:endParaRPr sz="1797"/>
            </a:p>
          </p:txBody>
        </p:sp>
        <p:sp>
          <p:nvSpPr>
            <p:cNvPr id="23" name="Forma libre: forma 22">
              <a:extLst>
                <a:ext uri="{FF2B5EF4-FFF2-40B4-BE49-F238E27FC236}">
                  <a16:creationId xmlns:a16="http://schemas.microsoft.com/office/drawing/2014/main" id="{581D127E-3ED2-80E2-B593-0306FA07AC23}"/>
                </a:ext>
              </a:extLst>
            </p:cNvPr>
            <p:cNvSpPr/>
            <p:nvPr/>
          </p:nvSpPr>
          <p:spPr>
            <a:xfrm>
              <a:off x="609600" y="4381083"/>
              <a:ext cx="608555" cy="1221740"/>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grpSp>
      <p:pic>
        <p:nvPicPr>
          <p:cNvPr id="24" name="Imagen 23" descr="Logotipo&#10;&#10;Descripción generada automáticamente">
            <a:extLst>
              <a:ext uri="{FF2B5EF4-FFF2-40B4-BE49-F238E27FC236}">
                <a16:creationId xmlns:a16="http://schemas.microsoft.com/office/drawing/2014/main" id="{CD3A48FE-86EE-9668-0A0C-95A6EB201771}"/>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383496" y="107852"/>
            <a:ext cx="2223512" cy="985337"/>
          </a:xfrm>
          <a:prstGeom prst="rect">
            <a:avLst/>
          </a:prstGeom>
        </p:spPr>
      </p:pic>
      <p:pic>
        <p:nvPicPr>
          <p:cNvPr id="25" name="Imagen 24" descr="Un dibujo de un animal&#10;&#10;Descripción generada automáticamente con confianza baja">
            <a:extLst>
              <a:ext uri="{FF2B5EF4-FFF2-40B4-BE49-F238E27FC236}">
                <a16:creationId xmlns:a16="http://schemas.microsoft.com/office/drawing/2014/main" id="{376ADDD9-F84C-BEC0-1BFA-10C9201241A4}"/>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3060438" y="158457"/>
            <a:ext cx="658385" cy="702490"/>
          </a:xfrm>
          <a:prstGeom prst="rect">
            <a:avLst/>
          </a:prstGeom>
        </p:spPr>
      </p:pic>
      <p:pic>
        <p:nvPicPr>
          <p:cNvPr id="26" name="Imagen 25" descr="Un dibujo de un animal&#10;&#10;Descripción generada automáticamente con confianza baja">
            <a:extLst>
              <a:ext uri="{FF2B5EF4-FFF2-40B4-BE49-F238E27FC236}">
                <a16:creationId xmlns:a16="http://schemas.microsoft.com/office/drawing/2014/main" id="{E1146FC4-63CA-7E60-F573-701E17416F71}"/>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2875010" y="4737755"/>
            <a:ext cx="490696" cy="604584"/>
          </a:xfrm>
          <a:prstGeom prst="rect">
            <a:avLst/>
          </a:prstGeom>
        </p:spPr>
      </p:pic>
      <p:pic>
        <p:nvPicPr>
          <p:cNvPr id="27" name="Imagen 26" descr="Un dibujo de un perro&#10;&#10;Descripción generada automáticamente con confianza media">
            <a:extLst>
              <a:ext uri="{FF2B5EF4-FFF2-40B4-BE49-F238E27FC236}">
                <a16:creationId xmlns:a16="http://schemas.microsoft.com/office/drawing/2014/main" id="{9215EF1C-A878-5A3F-37E5-F719033B4520}"/>
              </a:ext>
            </a:extLst>
          </p:cNvPr>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4196319" y="337170"/>
            <a:ext cx="612979" cy="423005"/>
          </a:xfrm>
          <a:prstGeom prst="rect">
            <a:avLst/>
          </a:prstGeom>
        </p:spPr>
      </p:pic>
      <p:pic>
        <p:nvPicPr>
          <p:cNvPr id="28" name="Imagen 27" descr="Imagen que contiene dibujo, reloj&#10;&#10;Descripción generada automáticamente">
            <a:extLst>
              <a:ext uri="{FF2B5EF4-FFF2-40B4-BE49-F238E27FC236}">
                <a16:creationId xmlns:a16="http://schemas.microsoft.com/office/drawing/2014/main" id="{55DDD743-CAE6-4771-0A9B-B1F3BBD38C47}"/>
              </a:ext>
            </a:extLst>
          </p:cNvPr>
          <p:cNvPicPr>
            <a:picLocks noChangeAspect="1"/>
          </p:cNvPicPr>
          <p:nvPr userDrawn="1"/>
        </p:nvPicPr>
        <p:blipFill>
          <a:blip r:embed="rId8" cstate="email">
            <a:extLst>
              <a:ext uri="{28A0092B-C50C-407E-A947-70E740481C1C}">
                <a14:useLocalDpi xmlns:a14="http://schemas.microsoft.com/office/drawing/2010/main"/>
              </a:ext>
            </a:extLst>
          </a:blip>
          <a:stretch>
            <a:fillRect/>
          </a:stretch>
        </p:blipFill>
        <p:spPr>
          <a:xfrm>
            <a:off x="5243434" y="284507"/>
            <a:ext cx="552437" cy="521202"/>
          </a:xfrm>
          <a:prstGeom prst="rect">
            <a:avLst/>
          </a:prstGeom>
        </p:spPr>
      </p:pic>
      <p:pic>
        <p:nvPicPr>
          <p:cNvPr id="29" name="Imagen 28" descr="Dibujo en blanco y negro&#10;&#10;Descripción generada automáticamente con confianza baja">
            <a:extLst>
              <a:ext uri="{FF2B5EF4-FFF2-40B4-BE49-F238E27FC236}">
                <a16:creationId xmlns:a16="http://schemas.microsoft.com/office/drawing/2014/main" id="{ED03888B-AF6E-9876-98EC-66A1AAB79B42}"/>
              </a:ext>
            </a:extLst>
          </p:cNvPr>
          <p:cNvPicPr>
            <a:picLocks noChangeAspect="1"/>
          </p:cNvPicPr>
          <p:nvPr userDrawn="1"/>
        </p:nvPicPr>
        <p:blipFill>
          <a:blip r:embed="rId9" cstate="email">
            <a:extLst>
              <a:ext uri="{28A0092B-C50C-407E-A947-70E740481C1C}">
                <a14:useLocalDpi xmlns:a14="http://schemas.microsoft.com/office/drawing/2010/main"/>
              </a:ext>
            </a:extLst>
          </a:blip>
          <a:stretch>
            <a:fillRect/>
          </a:stretch>
        </p:blipFill>
        <p:spPr>
          <a:xfrm>
            <a:off x="3976050" y="5940076"/>
            <a:ext cx="590369" cy="619889"/>
          </a:xfrm>
          <a:prstGeom prst="rect">
            <a:avLst/>
          </a:prstGeom>
        </p:spPr>
      </p:pic>
      <p:pic>
        <p:nvPicPr>
          <p:cNvPr id="31" name="Imagen 30" descr="Un dibujo de un animal&#10;&#10;Descripción generada automáticamente con confianza baja">
            <a:extLst>
              <a:ext uri="{FF2B5EF4-FFF2-40B4-BE49-F238E27FC236}">
                <a16:creationId xmlns:a16="http://schemas.microsoft.com/office/drawing/2014/main" id="{C6FA8A68-E321-F480-0EEB-D680C1776B6C}"/>
              </a:ext>
            </a:extLst>
          </p:cNvPr>
          <p:cNvPicPr>
            <a:picLocks noChangeAspect="1"/>
          </p:cNvPicPr>
          <p:nvPr userDrawn="1"/>
        </p:nvPicPr>
        <p:blipFill>
          <a:blip r:embed="rId10" cstate="email">
            <a:extLst>
              <a:ext uri="{28A0092B-C50C-407E-A947-70E740481C1C}">
                <a14:useLocalDpi xmlns:a14="http://schemas.microsoft.com/office/drawing/2010/main"/>
              </a:ext>
            </a:extLst>
          </a:blip>
          <a:stretch>
            <a:fillRect/>
          </a:stretch>
        </p:blipFill>
        <p:spPr>
          <a:xfrm>
            <a:off x="5288431" y="1236250"/>
            <a:ext cx="454410" cy="476829"/>
          </a:xfrm>
          <a:prstGeom prst="rect">
            <a:avLst/>
          </a:prstGeom>
        </p:spPr>
      </p:pic>
      <p:pic>
        <p:nvPicPr>
          <p:cNvPr id="32" name="Imagen 31" descr="Imagen que contiene Texto&#10;&#10;Descripción generada automáticamente">
            <a:extLst>
              <a:ext uri="{FF2B5EF4-FFF2-40B4-BE49-F238E27FC236}">
                <a16:creationId xmlns:a16="http://schemas.microsoft.com/office/drawing/2014/main" id="{491B8AE0-AB3C-E529-4BB5-52CCEEC9424D}"/>
              </a:ext>
            </a:extLst>
          </p:cNvPr>
          <p:cNvPicPr>
            <a:picLocks noChangeAspect="1"/>
          </p:cNvPicPr>
          <p:nvPr userDrawn="1"/>
        </p:nvPicPr>
        <p:blipFill>
          <a:blip r:embed="rId11">
            <a:extLst>
              <a:ext uri="{28A0092B-C50C-407E-A947-70E740481C1C}">
                <a14:useLocalDpi xmlns:a14="http://schemas.microsoft.com/office/drawing/2010/main"/>
              </a:ext>
            </a:extLst>
          </a:blip>
          <a:stretch>
            <a:fillRect/>
          </a:stretch>
        </p:blipFill>
        <p:spPr>
          <a:xfrm>
            <a:off x="1454226" y="5940076"/>
            <a:ext cx="825311" cy="600042"/>
          </a:xfrm>
          <a:prstGeom prst="rect">
            <a:avLst/>
          </a:prstGeom>
        </p:spPr>
      </p:pic>
      <p:sp>
        <p:nvSpPr>
          <p:cNvPr id="34" name="Marcador de texto 33">
            <a:extLst>
              <a:ext uri="{FF2B5EF4-FFF2-40B4-BE49-F238E27FC236}">
                <a16:creationId xmlns:a16="http://schemas.microsoft.com/office/drawing/2014/main" id="{DFC5C3F9-259A-36CA-3B03-0D0FA6D957EA}"/>
              </a:ext>
            </a:extLst>
          </p:cNvPr>
          <p:cNvSpPr>
            <a:spLocks noGrp="1"/>
          </p:cNvSpPr>
          <p:nvPr>
            <p:ph type="body" sz="quarter" idx="10" hasCustomPrompt="1"/>
          </p:nvPr>
        </p:nvSpPr>
        <p:spPr>
          <a:xfrm>
            <a:off x="6934200" y="1733115"/>
            <a:ext cx="4495800" cy="1427693"/>
          </a:xfrm>
          <a:prstGeom prst="rect">
            <a:avLst/>
          </a:prstGeom>
        </p:spPr>
        <p:txBody>
          <a:bodyPr/>
          <a:lstStyle>
            <a:lvl1pPr>
              <a:defRPr sz="3194">
                <a:solidFill>
                  <a:srgbClr val="003399"/>
                </a:solidFill>
                <a:latin typeface="EC Square Sans Pro" panose="020B0506040000020004" pitchFamily="34" charset="0"/>
                <a:cs typeface="Arial" panose="020B0604020202020204" pitchFamily="34" charset="0"/>
              </a:defRPr>
            </a:lvl1pPr>
          </a:lstStyle>
          <a:p>
            <a:pPr lvl="0"/>
            <a:r>
              <a:rPr lang="es-ES" dirty="0" err="1"/>
              <a:t>Title</a:t>
            </a:r>
            <a:r>
              <a:rPr lang="es-ES" dirty="0"/>
              <a:t> </a:t>
            </a:r>
            <a:r>
              <a:rPr lang="es-ES" dirty="0" err="1"/>
              <a:t>of</a:t>
            </a:r>
            <a:r>
              <a:rPr lang="es-ES" dirty="0"/>
              <a:t> </a:t>
            </a:r>
            <a:r>
              <a:rPr lang="es-ES" dirty="0" err="1"/>
              <a:t>the</a:t>
            </a:r>
            <a:r>
              <a:rPr lang="es-ES" dirty="0"/>
              <a:t> </a:t>
            </a:r>
            <a:r>
              <a:rPr lang="es-ES" dirty="0" err="1"/>
              <a:t>presentation</a:t>
            </a:r>
            <a:endParaRPr lang="es-ES" dirty="0"/>
          </a:p>
        </p:txBody>
      </p:sp>
      <p:sp>
        <p:nvSpPr>
          <p:cNvPr id="35" name="Marcador de texto 33">
            <a:extLst>
              <a:ext uri="{FF2B5EF4-FFF2-40B4-BE49-F238E27FC236}">
                <a16:creationId xmlns:a16="http://schemas.microsoft.com/office/drawing/2014/main" id="{850E120E-924B-F0F4-3400-13B1861D1B2E}"/>
              </a:ext>
            </a:extLst>
          </p:cNvPr>
          <p:cNvSpPr>
            <a:spLocks noGrp="1"/>
          </p:cNvSpPr>
          <p:nvPr>
            <p:ph type="body" sz="quarter" idx="11" hasCustomPrompt="1"/>
          </p:nvPr>
        </p:nvSpPr>
        <p:spPr>
          <a:xfrm>
            <a:off x="6934200" y="4094513"/>
            <a:ext cx="4495800" cy="323256"/>
          </a:xfrm>
          <a:prstGeom prst="rect">
            <a:avLst/>
          </a:prstGeom>
        </p:spPr>
        <p:txBody>
          <a:bodyPr/>
          <a:lstStyle>
            <a:lvl1pPr>
              <a:defRPr sz="1397">
                <a:solidFill>
                  <a:schemeClr val="tx1"/>
                </a:solidFill>
                <a:latin typeface="EC Square Sans Pro" panose="020B0506040000020004" pitchFamily="34" charset="0"/>
                <a:cs typeface="Arial" panose="020B0604020202020204" pitchFamily="34" charset="0"/>
              </a:defRPr>
            </a:lvl1pPr>
          </a:lstStyle>
          <a:p>
            <a:pPr lvl="0"/>
            <a:r>
              <a:rPr lang="es-ES" dirty="0"/>
              <a:t>Date</a:t>
            </a:r>
          </a:p>
        </p:txBody>
      </p:sp>
      <p:pic>
        <p:nvPicPr>
          <p:cNvPr id="37" name="Imagen 36" descr="Interfaz de usuario gráfica&#10;&#10;Descripción generada automáticamente">
            <a:extLst>
              <a:ext uri="{FF2B5EF4-FFF2-40B4-BE49-F238E27FC236}">
                <a16:creationId xmlns:a16="http://schemas.microsoft.com/office/drawing/2014/main" id="{5505FB79-408A-43F3-9FF6-95F9DFF43961}"/>
              </a:ext>
            </a:extLst>
          </p:cNvPr>
          <p:cNvPicPr/>
          <p:nvPr userDrawn="1"/>
        </p:nvPicPr>
        <p:blipFill>
          <a:blip r:embed="rId12" r:link="rId13" cstate="email">
            <a:extLst>
              <a:ext uri="{28A0092B-C50C-407E-A947-70E740481C1C}">
                <a14:useLocalDpi xmlns:a14="http://schemas.microsoft.com/office/drawing/2010/main"/>
              </a:ext>
            </a:extLst>
          </a:blip>
          <a:srcRect/>
          <a:stretch>
            <a:fillRect/>
          </a:stretch>
        </p:blipFill>
        <p:spPr bwMode="auto">
          <a:xfrm>
            <a:off x="9601201" y="6169903"/>
            <a:ext cx="2567305" cy="559228"/>
          </a:xfrm>
          <a:prstGeom prst="rect">
            <a:avLst/>
          </a:prstGeom>
          <a:noFill/>
          <a:ln>
            <a:noFill/>
          </a:ln>
        </p:spPr>
      </p:pic>
    </p:spTree>
    <p:extLst>
      <p:ext uri="{BB962C8B-B14F-4D97-AF65-F5344CB8AC3E}">
        <p14:creationId xmlns:p14="http://schemas.microsoft.com/office/powerpoint/2010/main" val="68383571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Rectángulo 7">
            <a:extLst>
              <a:ext uri="{FF2B5EF4-FFF2-40B4-BE49-F238E27FC236}">
                <a16:creationId xmlns:a16="http://schemas.microsoft.com/office/drawing/2014/main" id="{0CA36E8E-0A33-5274-9B20-FA55833A1773}"/>
              </a:ext>
            </a:extLst>
          </p:cNvPr>
          <p:cNvSpPr/>
          <p:nvPr userDrawn="1"/>
        </p:nvSpPr>
        <p:spPr>
          <a:xfrm>
            <a:off x="1" y="1"/>
            <a:ext cx="12190095" cy="1331034"/>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dirty="0"/>
          </a:p>
        </p:txBody>
      </p:sp>
      <p:sp>
        <p:nvSpPr>
          <p:cNvPr id="9" name="Rectángulo 8">
            <a:extLst>
              <a:ext uri="{FF2B5EF4-FFF2-40B4-BE49-F238E27FC236}">
                <a16:creationId xmlns:a16="http://schemas.microsoft.com/office/drawing/2014/main" id="{2F22D81F-284A-1E86-CDFC-06EBD9FC61C1}"/>
              </a:ext>
            </a:extLst>
          </p:cNvPr>
          <p:cNvSpPr/>
          <p:nvPr userDrawn="1"/>
        </p:nvSpPr>
        <p:spPr>
          <a:xfrm>
            <a:off x="1" y="1343710"/>
            <a:ext cx="12190095" cy="5501614"/>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0" name="Forma libre: forma 9">
            <a:extLst>
              <a:ext uri="{FF2B5EF4-FFF2-40B4-BE49-F238E27FC236}">
                <a16:creationId xmlns:a16="http://schemas.microsoft.com/office/drawing/2014/main" id="{84A85037-8DE1-0DBD-A171-577658B9F160}"/>
              </a:ext>
            </a:extLst>
          </p:cNvPr>
          <p:cNvSpPr/>
          <p:nvPr userDrawn="1"/>
        </p:nvSpPr>
        <p:spPr>
          <a:xfrm>
            <a:off x="0" y="-1"/>
            <a:ext cx="666750" cy="1331035"/>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pic>
        <p:nvPicPr>
          <p:cNvPr id="11" name="Imagen 10" descr="Patrón de fondo&#10;&#10;Descripción generada automáticamente">
            <a:extLst>
              <a:ext uri="{FF2B5EF4-FFF2-40B4-BE49-F238E27FC236}">
                <a16:creationId xmlns:a16="http://schemas.microsoft.com/office/drawing/2014/main" id="{D010E416-D3B4-FC0D-F665-03FDFBA7F4FB}"/>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0827528" y="-33149"/>
            <a:ext cx="1364472" cy="2625498"/>
          </a:xfrm>
          <a:prstGeom prst="rect">
            <a:avLst/>
          </a:prstGeom>
        </p:spPr>
      </p:pic>
      <p:sp>
        <p:nvSpPr>
          <p:cNvPr id="13" name="Marcador de texto 12">
            <a:extLst>
              <a:ext uri="{FF2B5EF4-FFF2-40B4-BE49-F238E27FC236}">
                <a16:creationId xmlns:a16="http://schemas.microsoft.com/office/drawing/2014/main" id="{F67356BD-4749-0896-0E29-3E10E5E24FB4}"/>
              </a:ext>
            </a:extLst>
          </p:cNvPr>
          <p:cNvSpPr>
            <a:spLocks noGrp="1"/>
          </p:cNvSpPr>
          <p:nvPr>
            <p:ph type="body" sz="quarter" idx="10" hasCustomPrompt="1"/>
          </p:nvPr>
        </p:nvSpPr>
        <p:spPr>
          <a:xfrm>
            <a:off x="762000" y="462693"/>
            <a:ext cx="9677400" cy="608473"/>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a:t>INDEX</a:t>
            </a:r>
          </a:p>
        </p:txBody>
      </p:sp>
      <p:sp>
        <p:nvSpPr>
          <p:cNvPr id="15" name="Marcador de texto 14">
            <a:extLst>
              <a:ext uri="{FF2B5EF4-FFF2-40B4-BE49-F238E27FC236}">
                <a16:creationId xmlns:a16="http://schemas.microsoft.com/office/drawing/2014/main" id="{D7674A61-571D-8459-8B4C-3884F8256E76}"/>
              </a:ext>
            </a:extLst>
          </p:cNvPr>
          <p:cNvSpPr>
            <a:spLocks noGrp="1"/>
          </p:cNvSpPr>
          <p:nvPr>
            <p:ph type="body" sz="quarter" idx="11" hasCustomPrompt="1"/>
          </p:nvPr>
        </p:nvSpPr>
        <p:spPr>
          <a:xfrm>
            <a:off x="762000" y="2002890"/>
            <a:ext cx="9677400" cy="4183253"/>
          </a:xfrm>
          <a:prstGeom prst="rect">
            <a:avLst/>
          </a:prstGeom>
        </p:spPr>
        <p:txBody>
          <a:bodyPr/>
          <a:lstStyle>
            <a:lvl1pPr marL="342283" indent="-342283">
              <a:spcBef>
                <a:spcPts val="998"/>
              </a:spcBef>
              <a:buFont typeface="+mj-lt"/>
              <a:buAutoNum type="arabicPeriod"/>
              <a:defRPr sz="1597">
                <a:solidFill>
                  <a:schemeClr val="bg1"/>
                </a:solidFill>
                <a:latin typeface="Arial" panose="020B0604020202020204" pitchFamily="34" charset="0"/>
                <a:cs typeface="Arial" panose="020B0604020202020204" pitchFamily="34" charset="0"/>
              </a:defRPr>
            </a:lvl1pPr>
          </a:lstStyle>
          <a:p>
            <a:pPr lvl="0"/>
            <a:r>
              <a:rPr lang="es-ES_tradnl" dirty="0"/>
              <a:t>P</a:t>
            </a:r>
            <a:r>
              <a:rPr lang="es-ES" dirty="0"/>
              <a:t>unto 1</a:t>
            </a:r>
          </a:p>
          <a:p>
            <a:pPr lvl="0"/>
            <a:r>
              <a:rPr lang="es-ES" dirty="0"/>
              <a:t>Punto 2</a:t>
            </a:r>
          </a:p>
          <a:p>
            <a:pPr lvl="0"/>
            <a:r>
              <a:rPr lang="es-ES" dirty="0"/>
              <a:t>Punto 3</a:t>
            </a:r>
          </a:p>
          <a:p>
            <a:pPr lvl="0"/>
            <a:r>
              <a:rPr lang="es-ES" dirty="0"/>
              <a:t>Punto 4</a:t>
            </a:r>
          </a:p>
          <a:p>
            <a:pPr lvl="0"/>
            <a:r>
              <a:rPr lang="es-ES" dirty="0"/>
              <a:t>Punto 5</a:t>
            </a:r>
          </a:p>
          <a:p>
            <a:pPr lvl="0"/>
            <a:r>
              <a:rPr lang="es-ES" dirty="0"/>
              <a:t>Punto 6</a:t>
            </a:r>
          </a:p>
          <a:p>
            <a:pPr lvl="0"/>
            <a:r>
              <a:rPr lang="es-ES" dirty="0"/>
              <a:t>Punto 7</a:t>
            </a:r>
          </a:p>
          <a:p>
            <a:pPr lvl="0"/>
            <a:r>
              <a:rPr lang="es-ES" dirty="0"/>
              <a:t>Punto 8</a:t>
            </a:r>
          </a:p>
          <a:p>
            <a:pPr lvl="0"/>
            <a:r>
              <a:rPr lang="es-ES" dirty="0"/>
              <a:t>Punto 9</a:t>
            </a:r>
          </a:p>
          <a:p>
            <a:pPr lvl="0"/>
            <a:r>
              <a:rPr lang="es-ES" dirty="0"/>
              <a:t>Punto 10</a:t>
            </a:r>
          </a:p>
        </p:txBody>
      </p:sp>
    </p:spTree>
    <p:extLst>
      <p:ext uri="{BB962C8B-B14F-4D97-AF65-F5344CB8AC3E}">
        <p14:creationId xmlns:p14="http://schemas.microsoft.com/office/powerpoint/2010/main" val="257164351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object 2">
            <a:extLst>
              <a:ext uri="{FF2B5EF4-FFF2-40B4-BE49-F238E27FC236}">
                <a16:creationId xmlns:a16="http://schemas.microsoft.com/office/drawing/2014/main" id="{24937448-765A-F40D-C75A-7DE7E819376F}"/>
              </a:ext>
            </a:extLst>
          </p:cNvPr>
          <p:cNvSpPr/>
          <p:nvPr userDrawn="1"/>
        </p:nvSpPr>
        <p:spPr>
          <a:xfrm>
            <a:off x="11531601" y="1315899"/>
            <a:ext cx="658495" cy="5537106"/>
          </a:xfrm>
          <a:custGeom>
            <a:avLst/>
            <a:gdLst/>
            <a:ahLst/>
            <a:cxnLst/>
            <a:rect l="l" t="t" r="r" b="b"/>
            <a:pathLst>
              <a:path w="658495" h="5547359">
                <a:moveTo>
                  <a:pt x="215353" y="5546864"/>
                </a:moveTo>
                <a:lnTo>
                  <a:pt x="0" y="5331511"/>
                </a:lnTo>
                <a:lnTo>
                  <a:pt x="0" y="5333276"/>
                </a:lnTo>
                <a:lnTo>
                  <a:pt x="0" y="5407698"/>
                </a:lnTo>
                <a:lnTo>
                  <a:pt x="0" y="5409463"/>
                </a:lnTo>
                <a:lnTo>
                  <a:pt x="137414" y="5546864"/>
                </a:lnTo>
                <a:lnTo>
                  <a:pt x="139166" y="5546864"/>
                </a:lnTo>
                <a:lnTo>
                  <a:pt x="213588" y="5546864"/>
                </a:lnTo>
                <a:lnTo>
                  <a:pt x="215353" y="5546864"/>
                </a:lnTo>
                <a:close/>
              </a:path>
              <a:path w="658495" h="5547359">
                <a:moveTo>
                  <a:pt x="431253" y="5546864"/>
                </a:moveTo>
                <a:lnTo>
                  <a:pt x="0" y="5115611"/>
                </a:lnTo>
                <a:lnTo>
                  <a:pt x="0" y="5117376"/>
                </a:lnTo>
                <a:lnTo>
                  <a:pt x="0" y="5191798"/>
                </a:lnTo>
                <a:lnTo>
                  <a:pt x="0" y="5193563"/>
                </a:lnTo>
                <a:lnTo>
                  <a:pt x="353314" y="5546864"/>
                </a:lnTo>
                <a:lnTo>
                  <a:pt x="355066" y="5546864"/>
                </a:lnTo>
                <a:lnTo>
                  <a:pt x="429488" y="5546864"/>
                </a:lnTo>
                <a:lnTo>
                  <a:pt x="431253" y="5546864"/>
                </a:lnTo>
                <a:close/>
              </a:path>
              <a:path w="658495" h="5547359">
                <a:moveTo>
                  <a:pt x="647153" y="5546864"/>
                </a:moveTo>
                <a:lnTo>
                  <a:pt x="0" y="4899711"/>
                </a:lnTo>
                <a:lnTo>
                  <a:pt x="0" y="4901476"/>
                </a:lnTo>
                <a:lnTo>
                  <a:pt x="0" y="4975898"/>
                </a:lnTo>
                <a:lnTo>
                  <a:pt x="0" y="4977650"/>
                </a:lnTo>
                <a:lnTo>
                  <a:pt x="569214" y="5546864"/>
                </a:lnTo>
                <a:lnTo>
                  <a:pt x="570979" y="5546864"/>
                </a:lnTo>
                <a:lnTo>
                  <a:pt x="645388" y="5546864"/>
                </a:lnTo>
                <a:lnTo>
                  <a:pt x="647153" y="5546864"/>
                </a:lnTo>
                <a:close/>
              </a:path>
              <a:path w="658495" h="5547359">
                <a:moveTo>
                  <a:pt x="657999" y="5341823"/>
                </a:moveTo>
                <a:lnTo>
                  <a:pt x="0" y="4683811"/>
                </a:lnTo>
                <a:lnTo>
                  <a:pt x="0" y="4685576"/>
                </a:lnTo>
                <a:lnTo>
                  <a:pt x="0" y="4759998"/>
                </a:lnTo>
                <a:lnTo>
                  <a:pt x="0" y="4761750"/>
                </a:lnTo>
                <a:lnTo>
                  <a:pt x="657999" y="5419750"/>
                </a:lnTo>
                <a:lnTo>
                  <a:pt x="657999" y="5417998"/>
                </a:lnTo>
                <a:lnTo>
                  <a:pt x="657999" y="5343576"/>
                </a:lnTo>
                <a:lnTo>
                  <a:pt x="657999" y="5341823"/>
                </a:lnTo>
                <a:close/>
              </a:path>
              <a:path w="658495" h="5547359">
                <a:moveTo>
                  <a:pt x="657999" y="5125923"/>
                </a:moveTo>
                <a:lnTo>
                  <a:pt x="0" y="4467911"/>
                </a:lnTo>
                <a:lnTo>
                  <a:pt x="0" y="4469676"/>
                </a:lnTo>
                <a:lnTo>
                  <a:pt x="0" y="4544098"/>
                </a:lnTo>
                <a:lnTo>
                  <a:pt x="0" y="4545850"/>
                </a:lnTo>
                <a:lnTo>
                  <a:pt x="657999" y="5203850"/>
                </a:lnTo>
                <a:lnTo>
                  <a:pt x="657999" y="5202098"/>
                </a:lnTo>
                <a:lnTo>
                  <a:pt x="657999" y="5127676"/>
                </a:lnTo>
                <a:lnTo>
                  <a:pt x="657999" y="5125923"/>
                </a:lnTo>
                <a:close/>
              </a:path>
              <a:path w="658495" h="5547359">
                <a:moveTo>
                  <a:pt x="657999" y="4910023"/>
                </a:moveTo>
                <a:lnTo>
                  <a:pt x="0" y="4252023"/>
                </a:lnTo>
                <a:lnTo>
                  <a:pt x="0" y="4253776"/>
                </a:lnTo>
                <a:lnTo>
                  <a:pt x="0" y="4328198"/>
                </a:lnTo>
                <a:lnTo>
                  <a:pt x="0" y="4329950"/>
                </a:lnTo>
                <a:lnTo>
                  <a:pt x="657999" y="4987950"/>
                </a:lnTo>
                <a:lnTo>
                  <a:pt x="657999" y="4986198"/>
                </a:lnTo>
                <a:lnTo>
                  <a:pt x="657999" y="4911776"/>
                </a:lnTo>
                <a:lnTo>
                  <a:pt x="657999" y="4910023"/>
                </a:lnTo>
                <a:close/>
              </a:path>
              <a:path w="658495" h="5547359">
                <a:moveTo>
                  <a:pt x="657999" y="4694110"/>
                </a:moveTo>
                <a:lnTo>
                  <a:pt x="0" y="4036110"/>
                </a:lnTo>
                <a:lnTo>
                  <a:pt x="0" y="4037876"/>
                </a:lnTo>
                <a:lnTo>
                  <a:pt x="0" y="4112285"/>
                </a:lnTo>
                <a:lnTo>
                  <a:pt x="0" y="4114063"/>
                </a:lnTo>
                <a:lnTo>
                  <a:pt x="657999" y="4772063"/>
                </a:lnTo>
                <a:lnTo>
                  <a:pt x="657999" y="4770285"/>
                </a:lnTo>
                <a:lnTo>
                  <a:pt x="657999" y="4695876"/>
                </a:lnTo>
                <a:lnTo>
                  <a:pt x="657999" y="4694110"/>
                </a:lnTo>
                <a:close/>
              </a:path>
              <a:path w="658495" h="5547359">
                <a:moveTo>
                  <a:pt x="657999" y="4478210"/>
                </a:moveTo>
                <a:lnTo>
                  <a:pt x="0" y="3820210"/>
                </a:lnTo>
                <a:lnTo>
                  <a:pt x="0" y="3896385"/>
                </a:lnTo>
                <a:lnTo>
                  <a:pt x="657999" y="4554385"/>
                </a:lnTo>
                <a:lnTo>
                  <a:pt x="657999" y="4478210"/>
                </a:lnTo>
                <a:close/>
              </a:path>
              <a:path w="658495" h="5547359">
                <a:moveTo>
                  <a:pt x="657999" y="4260558"/>
                </a:moveTo>
                <a:lnTo>
                  <a:pt x="0" y="3602558"/>
                </a:lnTo>
                <a:lnTo>
                  <a:pt x="0" y="3678732"/>
                </a:lnTo>
                <a:lnTo>
                  <a:pt x="657999" y="4336732"/>
                </a:lnTo>
                <a:lnTo>
                  <a:pt x="657999" y="4260558"/>
                </a:lnTo>
                <a:close/>
              </a:path>
              <a:path w="658495" h="5547359">
                <a:moveTo>
                  <a:pt x="657999" y="4042892"/>
                </a:moveTo>
                <a:lnTo>
                  <a:pt x="0" y="3384880"/>
                </a:lnTo>
                <a:lnTo>
                  <a:pt x="0" y="3461067"/>
                </a:lnTo>
                <a:lnTo>
                  <a:pt x="657999" y="4119067"/>
                </a:lnTo>
                <a:lnTo>
                  <a:pt x="657999" y="4042892"/>
                </a:lnTo>
                <a:close/>
              </a:path>
              <a:path w="658495" h="5547359">
                <a:moveTo>
                  <a:pt x="657999" y="3825214"/>
                </a:moveTo>
                <a:lnTo>
                  <a:pt x="0" y="3167215"/>
                </a:lnTo>
                <a:lnTo>
                  <a:pt x="0" y="3243402"/>
                </a:lnTo>
                <a:lnTo>
                  <a:pt x="657999" y="3901402"/>
                </a:lnTo>
                <a:lnTo>
                  <a:pt x="657999" y="3825214"/>
                </a:lnTo>
                <a:close/>
              </a:path>
              <a:path w="658495" h="5547359">
                <a:moveTo>
                  <a:pt x="657999" y="3607562"/>
                </a:moveTo>
                <a:lnTo>
                  <a:pt x="0" y="2949562"/>
                </a:lnTo>
                <a:lnTo>
                  <a:pt x="0" y="3025737"/>
                </a:lnTo>
                <a:lnTo>
                  <a:pt x="657999" y="3683736"/>
                </a:lnTo>
                <a:lnTo>
                  <a:pt x="657999" y="3607562"/>
                </a:lnTo>
                <a:close/>
              </a:path>
              <a:path w="658495" h="5547359">
                <a:moveTo>
                  <a:pt x="657999" y="3389896"/>
                </a:moveTo>
                <a:lnTo>
                  <a:pt x="0" y="2731897"/>
                </a:lnTo>
                <a:lnTo>
                  <a:pt x="0" y="2808071"/>
                </a:lnTo>
                <a:lnTo>
                  <a:pt x="657999" y="3466071"/>
                </a:lnTo>
                <a:lnTo>
                  <a:pt x="657999" y="3389896"/>
                </a:lnTo>
                <a:close/>
              </a:path>
              <a:path w="658495" h="5547359">
                <a:moveTo>
                  <a:pt x="657999" y="3172231"/>
                </a:moveTo>
                <a:lnTo>
                  <a:pt x="0" y="2514219"/>
                </a:lnTo>
                <a:lnTo>
                  <a:pt x="0" y="2590406"/>
                </a:lnTo>
                <a:lnTo>
                  <a:pt x="657999" y="3248406"/>
                </a:lnTo>
                <a:lnTo>
                  <a:pt x="657999" y="3172231"/>
                </a:lnTo>
                <a:close/>
              </a:path>
              <a:path w="658495" h="5547359">
                <a:moveTo>
                  <a:pt x="657999" y="2954578"/>
                </a:moveTo>
                <a:lnTo>
                  <a:pt x="0" y="2296566"/>
                </a:lnTo>
                <a:lnTo>
                  <a:pt x="0" y="2372753"/>
                </a:lnTo>
                <a:lnTo>
                  <a:pt x="657999" y="3030753"/>
                </a:lnTo>
                <a:lnTo>
                  <a:pt x="657999" y="2954578"/>
                </a:lnTo>
                <a:close/>
              </a:path>
              <a:path w="658495" h="5547359">
                <a:moveTo>
                  <a:pt x="657999" y="2736900"/>
                </a:moveTo>
                <a:lnTo>
                  <a:pt x="0" y="2078901"/>
                </a:lnTo>
                <a:lnTo>
                  <a:pt x="0" y="2155088"/>
                </a:lnTo>
                <a:lnTo>
                  <a:pt x="657999" y="2813088"/>
                </a:lnTo>
                <a:lnTo>
                  <a:pt x="657999" y="2736900"/>
                </a:lnTo>
                <a:close/>
              </a:path>
              <a:path w="658495" h="5547359">
                <a:moveTo>
                  <a:pt x="657999" y="2519235"/>
                </a:moveTo>
                <a:lnTo>
                  <a:pt x="0" y="1861235"/>
                </a:lnTo>
                <a:lnTo>
                  <a:pt x="0" y="1937410"/>
                </a:lnTo>
                <a:lnTo>
                  <a:pt x="657999" y="2595410"/>
                </a:lnTo>
                <a:lnTo>
                  <a:pt x="657999" y="2519235"/>
                </a:lnTo>
                <a:close/>
              </a:path>
              <a:path w="658495" h="5547359">
                <a:moveTo>
                  <a:pt x="657999" y="2301583"/>
                </a:moveTo>
                <a:lnTo>
                  <a:pt x="0" y="1643570"/>
                </a:lnTo>
                <a:lnTo>
                  <a:pt x="0" y="1719757"/>
                </a:lnTo>
                <a:lnTo>
                  <a:pt x="657999" y="2377757"/>
                </a:lnTo>
                <a:lnTo>
                  <a:pt x="657999" y="2301583"/>
                </a:lnTo>
                <a:close/>
              </a:path>
              <a:path w="658495" h="5547359">
                <a:moveTo>
                  <a:pt x="657999" y="2083917"/>
                </a:moveTo>
                <a:lnTo>
                  <a:pt x="0" y="1425905"/>
                </a:lnTo>
                <a:lnTo>
                  <a:pt x="0" y="1502092"/>
                </a:lnTo>
                <a:lnTo>
                  <a:pt x="657999" y="2160092"/>
                </a:lnTo>
                <a:lnTo>
                  <a:pt x="657999" y="2083917"/>
                </a:lnTo>
                <a:close/>
              </a:path>
              <a:path w="658495" h="5547359">
                <a:moveTo>
                  <a:pt x="657999" y="1866239"/>
                </a:moveTo>
                <a:lnTo>
                  <a:pt x="0" y="1208239"/>
                </a:lnTo>
                <a:lnTo>
                  <a:pt x="0" y="1284427"/>
                </a:lnTo>
                <a:lnTo>
                  <a:pt x="657999" y="1942426"/>
                </a:lnTo>
                <a:lnTo>
                  <a:pt x="657999" y="1866239"/>
                </a:lnTo>
                <a:close/>
              </a:path>
              <a:path w="658495" h="5547359">
                <a:moveTo>
                  <a:pt x="657999" y="1648587"/>
                </a:moveTo>
                <a:lnTo>
                  <a:pt x="0" y="990587"/>
                </a:lnTo>
                <a:lnTo>
                  <a:pt x="0" y="1066761"/>
                </a:lnTo>
                <a:lnTo>
                  <a:pt x="657999" y="1724761"/>
                </a:lnTo>
                <a:lnTo>
                  <a:pt x="657999" y="1648587"/>
                </a:lnTo>
                <a:close/>
              </a:path>
              <a:path w="658495" h="5547359">
                <a:moveTo>
                  <a:pt x="657999" y="1430921"/>
                </a:moveTo>
                <a:lnTo>
                  <a:pt x="0" y="772922"/>
                </a:lnTo>
                <a:lnTo>
                  <a:pt x="0" y="849096"/>
                </a:lnTo>
                <a:lnTo>
                  <a:pt x="657999" y="1507096"/>
                </a:lnTo>
                <a:lnTo>
                  <a:pt x="657999" y="1430921"/>
                </a:lnTo>
                <a:close/>
              </a:path>
              <a:path w="658495" h="5547359">
                <a:moveTo>
                  <a:pt x="657999" y="1213256"/>
                </a:moveTo>
                <a:lnTo>
                  <a:pt x="0" y="555244"/>
                </a:lnTo>
                <a:lnTo>
                  <a:pt x="0" y="631431"/>
                </a:lnTo>
                <a:lnTo>
                  <a:pt x="657999" y="1289431"/>
                </a:lnTo>
                <a:lnTo>
                  <a:pt x="657999" y="1213256"/>
                </a:lnTo>
                <a:close/>
              </a:path>
              <a:path w="658495" h="5547359">
                <a:moveTo>
                  <a:pt x="657999" y="995578"/>
                </a:moveTo>
                <a:lnTo>
                  <a:pt x="0" y="337578"/>
                </a:lnTo>
                <a:lnTo>
                  <a:pt x="0" y="413766"/>
                </a:lnTo>
                <a:lnTo>
                  <a:pt x="657999" y="1071765"/>
                </a:lnTo>
                <a:lnTo>
                  <a:pt x="657999" y="995578"/>
                </a:lnTo>
                <a:close/>
              </a:path>
              <a:path w="658495" h="5547359">
                <a:moveTo>
                  <a:pt x="657999" y="777925"/>
                </a:moveTo>
                <a:lnTo>
                  <a:pt x="0" y="119926"/>
                </a:lnTo>
                <a:lnTo>
                  <a:pt x="0" y="196113"/>
                </a:lnTo>
                <a:lnTo>
                  <a:pt x="657999" y="854113"/>
                </a:lnTo>
                <a:lnTo>
                  <a:pt x="657999" y="777925"/>
                </a:lnTo>
                <a:close/>
              </a:path>
              <a:path w="658495" h="5547359">
                <a:moveTo>
                  <a:pt x="657999" y="560247"/>
                </a:moveTo>
                <a:lnTo>
                  <a:pt x="97751" y="0"/>
                </a:lnTo>
                <a:lnTo>
                  <a:pt x="21564" y="0"/>
                </a:lnTo>
                <a:lnTo>
                  <a:pt x="657999" y="636435"/>
                </a:lnTo>
                <a:lnTo>
                  <a:pt x="657999" y="560247"/>
                </a:lnTo>
                <a:close/>
              </a:path>
              <a:path w="658495" h="5547359">
                <a:moveTo>
                  <a:pt x="657999" y="342595"/>
                </a:moveTo>
                <a:lnTo>
                  <a:pt x="315404" y="0"/>
                </a:lnTo>
                <a:lnTo>
                  <a:pt x="239229" y="0"/>
                </a:lnTo>
                <a:lnTo>
                  <a:pt x="657999" y="418769"/>
                </a:lnTo>
                <a:lnTo>
                  <a:pt x="657999" y="342595"/>
                </a:lnTo>
                <a:close/>
              </a:path>
              <a:path w="658495" h="5547359">
                <a:moveTo>
                  <a:pt x="657999" y="124929"/>
                </a:moveTo>
                <a:lnTo>
                  <a:pt x="533069" y="0"/>
                </a:lnTo>
                <a:lnTo>
                  <a:pt x="456882" y="0"/>
                </a:lnTo>
                <a:lnTo>
                  <a:pt x="657999" y="201104"/>
                </a:lnTo>
                <a:lnTo>
                  <a:pt x="657999" y="124929"/>
                </a:lnTo>
                <a:close/>
              </a:path>
            </a:pathLst>
          </a:custGeom>
          <a:solidFill>
            <a:srgbClr val="ECEBEB"/>
          </a:solidFill>
        </p:spPr>
        <p:txBody>
          <a:bodyPr wrap="square" lIns="0" tIns="0" rIns="0" bIns="0" rtlCol="0"/>
          <a:lstStyle/>
          <a:p>
            <a:endParaRPr sz="1797"/>
          </a:p>
        </p:txBody>
      </p:sp>
      <p:grpSp>
        <p:nvGrpSpPr>
          <p:cNvPr id="7" name="object 3">
            <a:extLst>
              <a:ext uri="{FF2B5EF4-FFF2-40B4-BE49-F238E27FC236}">
                <a16:creationId xmlns:a16="http://schemas.microsoft.com/office/drawing/2014/main" id="{5F0F9FEC-EB76-6F86-A3A5-5515E3EFDE89}"/>
              </a:ext>
            </a:extLst>
          </p:cNvPr>
          <p:cNvGrpSpPr/>
          <p:nvPr userDrawn="1"/>
        </p:nvGrpSpPr>
        <p:grpSpPr>
          <a:xfrm>
            <a:off x="10226527" y="4348"/>
            <a:ext cx="1963420" cy="1307584"/>
            <a:chOff x="10226527" y="4356"/>
            <a:chExt cx="1963420" cy="1310005"/>
          </a:xfrm>
        </p:grpSpPr>
        <p:sp>
          <p:nvSpPr>
            <p:cNvPr id="8" name="object 4">
              <a:extLst>
                <a:ext uri="{FF2B5EF4-FFF2-40B4-BE49-F238E27FC236}">
                  <a16:creationId xmlns:a16="http://schemas.microsoft.com/office/drawing/2014/main" id="{FE2F8714-D35E-CC42-0386-9E2EC442F2A0}"/>
                </a:ext>
              </a:extLst>
            </p:cNvPr>
            <p:cNvSpPr/>
            <p:nvPr/>
          </p:nvSpPr>
          <p:spPr>
            <a:xfrm>
              <a:off x="10879620" y="4356"/>
              <a:ext cx="655320" cy="655320"/>
            </a:xfrm>
            <a:custGeom>
              <a:avLst/>
              <a:gdLst/>
              <a:ahLst/>
              <a:cxnLst/>
              <a:rect l="l" t="t" r="r" b="b"/>
              <a:pathLst>
                <a:path w="655320" h="655320">
                  <a:moveTo>
                    <a:pt x="654989" y="0"/>
                  </a:moveTo>
                  <a:lnTo>
                    <a:pt x="0" y="0"/>
                  </a:lnTo>
                  <a:lnTo>
                    <a:pt x="0" y="654989"/>
                  </a:lnTo>
                  <a:lnTo>
                    <a:pt x="654989" y="654989"/>
                  </a:lnTo>
                  <a:lnTo>
                    <a:pt x="654989" y="0"/>
                  </a:lnTo>
                  <a:close/>
                </a:path>
              </a:pathLst>
            </a:custGeom>
            <a:solidFill>
              <a:srgbClr val="2C7470"/>
            </a:solidFill>
          </p:spPr>
          <p:txBody>
            <a:bodyPr wrap="square" lIns="0" tIns="0" rIns="0" bIns="0" rtlCol="0"/>
            <a:lstStyle/>
            <a:p>
              <a:endParaRPr sz="1797"/>
            </a:p>
          </p:txBody>
        </p:sp>
        <p:sp>
          <p:nvSpPr>
            <p:cNvPr id="9" name="object 5">
              <a:extLst>
                <a:ext uri="{FF2B5EF4-FFF2-40B4-BE49-F238E27FC236}">
                  <a16:creationId xmlns:a16="http://schemas.microsoft.com/office/drawing/2014/main" id="{D4F62FC4-DB52-EB92-FBD8-4DB9D18EAD95}"/>
                </a:ext>
              </a:extLst>
            </p:cNvPr>
            <p:cNvSpPr/>
            <p:nvPr/>
          </p:nvSpPr>
          <p:spPr>
            <a:xfrm>
              <a:off x="11534609" y="658939"/>
              <a:ext cx="655320" cy="655320"/>
            </a:xfrm>
            <a:custGeom>
              <a:avLst/>
              <a:gdLst/>
              <a:ahLst/>
              <a:cxnLst/>
              <a:rect l="l" t="t" r="r" b="b"/>
              <a:pathLst>
                <a:path w="655320" h="655319">
                  <a:moveTo>
                    <a:pt x="654989" y="0"/>
                  </a:moveTo>
                  <a:lnTo>
                    <a:pt x="0" y="0"/>
                  </a:lnTo>
                  <a:lnTo>
                    <a:pt x="0" y="654989"/>
                  </a:lnTo>
                  <a:lnTo>
                    <a:pt x="654989" y="654989"/>
                  </a:lnTo>
                  <a:lnTo>
                    <a:pt x="654989" y="0"/>
                  </a:lnTo>
                  <a:close/>
                </a:path>
              </a:pathLst>
            </a:custGeom>
            <a:solidFill>
              <a:srgbClr val="6BB188"/>
            </a:solidFill>
          </p:spPr>
          <p:txBody>
            <a:bodyPr wrap="square" lIns="0" tIns="0" rIns="0" bIns="0" rtlCol="0"/>
            <a:lstStyle/>
            <a:p>
              <a:endParaRPr sz="1797"/>
            </a:p>
          </p:txBody>
        </p:sp>
        <p:sp>
          <p:nvSpPr>
            <p:cNvPr id="10" name="object 6">
              <a:extLst>
                <a:ext uri="{FF2B5EF4-FFF2-40B4-BE49-F238E27FC236}">
                  <a16:creationId xmlns:a16="http://schemas.microsoft.com/office/drawing/2014/main" id="{ECFE1777-D564-EBE0-B8BD-13B0EAD3B06E}"/>
                </a:ext>
              </a:extLst>
            </p:cNvPr>
            <p:cNvSpPr/>
            <p:nvPr/>
          </p:nvSpPr>
          <p:spPr>
            <a:xfrm>
              <a:off x="11534621" y="4363"/>
              <a:ext cx="654685" cy="654685"/>
            </a:xfrm>
            <a:custGeom>
              <a:avLst/>
              <a:gdLst/>
              <a:ahLst/>
              <a:cxnLst/>
              <a:rect l="l" t="t" r="r" b="b"/>
              <a:pathLst>
                <a:path w="654684" h="654685">
                  <a:moveTo>
                    <a:pt x="0" y="0"/>
                  </a:moveTo>
                  <a:lnTo>
                    <a:pt x="0" y="654570"/>
                  </a:lnTo>
                  <a:lnTo>
                    <a:pt x="654570" y="654570"/>
                  </a:lnTo>
                  <a:lnTo>
                    <a:pt x="652775" y="605718"/>
                  </a:lnTo>
                  <a:lnTo>
                    <a:pt x="647473" y="557841"/>
                  </a:lnTo>
                  <a:lnTo>
                    <a:pt x="638792" y="511065"/>
                  </a:lnTo>
                  <a:lnTo>
                    <a:pt x="626857" y="465518"/>
                  </a:lnTo>
                  <a:lnTo>
                    <a:pt x="611796" y="421326"/>
                  </a:lnTo>
                  <a:lnTo>
                    <a:pt x="593734" y="378616"/>
                  </a:lnTo>
                  <a:lnTo>
                    <a:pt x="572799" y="337514"/>
                  </a:lnTo>
                  <a:lnTo>
                    <a:pt x="549117" y="298146"/>
                  </a:lnTo>
                  <a:lnTo>
                    <a:pt x="522814" y="260639"/>
                  </a:lnTo>
                  <a:lnTo>
                    <a:pt x="494018" y="225120"/>
                  </a:lnTo>
                  <a:lnTo>
                    <a:pt x="462854" y="191716"/>
                  </a:lnTo>
                  <a:lnTo>
                    <a:pt x="429450" y="160552"/>
                  </a:lnTo>
                  <a:lnTo>
                    <a:pt x="393931" y="131755"/>
                  </a:lnTo>
                  <a:lnTo>
                    <a:pt x="356424" y="105453"/>
                  </a:lnTo>
                  <a:lnTo>
                    <a:pt x="317056" y="81771"/>
                  </a:lnTo>
                  <a:lnTo>
                    <a:pt x="275954" y="60836"/>
                  </a:lnTo>
                  <a:lnTo>
                    <a:pt x="233243" y="42774"/>
                  </a:lnTo>
                  <a:lnTo>
                    <a:pt x="189051" y="27713"/>
                  </a:lnTo>
                  <a:lnTo>
                    <a:pt x="143504" y="15778"/>
                  </a:lnTo>
                  <a:lnTo>
                    <a:pt x="96729" y="7097"/>
                  </a:lnTo>
                  <a:lnTo>
                    <a:pt x="48852" y="1795"/>
                  </a:lnTo>
                  <a:lnTo>
                    <a:pt x="0" y="0"/>
                  </a:lnTo>
                  <a:close/>
                </a:path>
              </a:pathLst>
            </a:custGeom>
            <a:solidFill>
              <a:srgbClr val="003399"/>
            </a:solidFill>
          </p:spPr>
          <p:txBody>
            <a:bodyPr wrap="square" lIns="0" tIns="0" rIns="0" bIns="0" rtlCol="0"/>
            <a:lstStyle/>
            <a:p>
              <a:endParaRPr sz="1797"/>
            </a:p>
          </p:txBody>
        </p:sp>
        <p:sp>
          <p:nvSpPr>
            <p:cNvPr id="11" name="object 7">
              <a:extLst>
                <a:ext uri="{FF2B5EF4-FFF2-40B4-BE49-F238E27FC236}">
                  <a16:creationId xmlns:a16="http://schemas.microsoft.com/office/drawing/2014/main" id="{7222ACF4-4339-F646-1093-9A14936D7D38}"/>
                </a:ext>
              </a:extLst>
            </p:cNvPr>
            <p:cNvSpPr/>
            <p:nvPr/>
          </p:nvSpPr>
          <p:spPr>
            <a:xfrm>
              <a:off x="10226527" y="4357"/>
              <a:ext cx="654685" cy="654685"/>
            </a:xfrm>
            <a:custGeom>
              <a:avLst/>
              <a:gdLst/>
              <a:ahLst/>
              <a:cxnLst/>
              <a:rect l="l" t="t" r="r" b="b"/>
              <a:pathLst>
                <a:path w="654684" h="654685">
                  <a:moveTo>
                    <a:pt x="654570" y="0"/>
                  </a:moveTo>
                  <a:lnTo>
                    <a:pt x="0" y="0"/>
                  </a:lnTo>
                  <a:lnTo>
                    <a:pt x="1795" y="48852"/>
                  </a:lnTo>
                  <a:lnTo>
                    <a:pt x="7097" y="96729"/>
                  </a:lnTo>
                  <a:lnTo>
                    <a:pt x="15778" y="143504"/>
                  </a:lnTo>
                  <a:lnTo>
                    <a:pt x="27713" y="189051"/>
                  </a:lnTo>
                  <a:lnTo>
                    <a:pt x="42774" y="233243"/>
                  </a:lnTo>
                  <a:lnTo>
                    <a:pt x="60836" y="275954"/>
                  </a:lnTo>
                  <a:lnTo>
                    <a:pt x="81771" y="317056"/>
                  </a:lnTo>
                  <a:lnTo>
                    <a:pt x="105453" y="356424"/>
                  </a:lnTo>
                  <a:lnTo>
                    <a:pt x="131755" y="393931"/>
                  </a:lnTo>
                  <a:lnTo>
                    <a:pt x="160552" y="429450"/>
                  </a:lnTo>
                  <a:lnTo>
                    <a:pt x="191716" y="462854"/>
                  </a:lnTo>
                  <a:lnTo>
                    <a:pt x="225120" y="494018"/>
                  </a:lnTo>
                  <a:lnTo>
                    <a:pt x="260639" y="522814"/>
                  </a:lnTo>
                  <a:lnTo>
                    <a:pt x="298146" y="549117"/>
                  </a:lnTo>
                  <a:lnTo>
                    <a:pt x="337514" y="572799"/>
                  </a:lnTo>
                  <a:lnTo>
                    <a:pt x="378616" y="593734"/>
                  </a:lnTo>
                  <a:lnTo>
                    <a:pt x="421326" y="611796"/>
                  </a:lnTo>
                  <a:lnTo>
                    <a:pt x="465518" y="626857"/>
                  </a:lnTo>
                  <a:lnTo>
                    <a:pt x="511065" y="638792"/>
                  </a:lnTo>
                  <a:lnTo>
                    <a:pt x="557841" y="647473"/>
                  </a:lnTo>
                  <a:lnTo>
                    <a:pt x="605718" y="652775"/>
                  </a:lnTo>
                  <a:lnTo>
                    <a:pt x="654570" y="654570"/>
                  </a:lnTo>
                  <a:lnTo>
                    <a:pt x="654570" y="0"/>
                  </a:lnTo>
                  <a:close/>
                </a:path>
              </a:pathLst>
            </a:custGeom>
            <a:solidFill>
              <a:srgbClr val="ECEBEB"/>
            </a:solidFill>
          </p:spPr>
          <p:txBody>
            <a:bodyPr wrap="square" lIns="0" tIns="0" rIns="0" bIns="0" rtlCol="0"/>
            <a:lstStyle/>
            <a:p>
              <a:endParaRPr sz="1797"/>
            </a:p>
          </p:txBody>
        </p:sp>
      </p:grpSp>
      <p:sp>
        <p:nvSpPr>
          <p:cNvPr id="12" name="object 9">
            <a:extLst>
              <a:ext uri="{FF2B5EF4-FFF2-40B4-BE49-F238E27FC236}">
                <a16:creationId xmlns:a16="http://schemas.microsoft.com/office/drawing/2014/main" id="{770D15C2-5D7B-ED43-C065-94F2462C71C1}"/>
              </a:ext>
            </a:extLst>
          </p:cNvPr>
          <p:cNvSpPr/>
          <p:nvPr userDrawn="1"/>
        </p:nvSpPr>
        <p:spPr>
          <a:xfrm>
            <a:off x="11686469" y="786424"/>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p>
        </p:txBody>
      </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9462631" cy="475849"/>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Títle</a:t>
            </a:r>
            <a:endParaRPr lang="es-ES" dirty="0"/>
          </a:p>
        </p:txBody>
      </p:sp>
      <p:pic>
        <p:nvPicPr>
          <p:cNvPr id="18" name="Imagen 17" descr="Imagen que contiene Texto&#10;&#10;Descripción generada automáticamente">
            <a:extLst>
              <a:ext uri="{FF2B5EF4-FFF2-40B4-BE49-F238E27FC236}">
                <a16:creationId xmlns:a16="http://schemas.microsoft.com/office/drawing/2014/main" id="{01EFBFAC-F326-45C6-ABF7-4AD0BDCB4456}"/>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943958" y="126697"/>
            <a:ext cx="562243" cy="408778"/>
          </a:xfrm>
          <a:prstGeom prst="rect">
            <a:avLst/>
          </a:prstGeom>
        </p:spPr>
      </p:pic>
    </p:spTree>
    <p:extLst>
      <p:ext uri="{BB962C8B-B14F-4D97-AF65-F5344CB8AC3E}">
        <p14:creationId xmlns:p14="http://schemas.microsoft.com/office/powerpoint/2010/main" val="34448464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05BFD59-24FF-0A18-955E-B3DB2B76CF26}"/>
              </a:ext>
            </a:extLst>
          </p:cNvPr>
          <p:cNvSpPr txBox="1">
            <a:spLocks noGrp="1"/>
          </p:cNvSpPr>
          <p:nvPr>
            <p:ph type="title"/>
          </p:nvPr>
        </p:nvSpPr>
        <p:spPr/>
        <p:txBody>
          <a:bodyPr/>
          <a:lstStyle>
            <a:lvl1pPr>
              <a:defRPr/>
            </a:lvl1pPr>
          </a:lstStyle>
          <a:p>
            <a:pPr lvl="0"/>
            <a:r>
              <a:rPr lang="nl-NL"/>
              <a:t>Klik om stijl te bewerken</a:t>
            </a:r>
          </a:p>
        </p:txBody>
      </p:sp>
      <p:sp>
        <p:nvSpPr>
          <p:cNvPr id="3" name="Tijdelijke aanduiding voor inhoud 2">
            <a:extLst>
              <a:ext uri="{FF2B5EF4-FFF2-40B4-BE49-F238E27FC236}">
                <a16:creationId xmlns:a16="http://schemas.microsoft.com/office/drawing/2014/main" id="{0A52E3F5-8785-8030-3FD8-E0257D3049DD}"/>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3FC58389-BD9D-1BD9-8056-6F3AB53D0DCD}"/>
              </a:ext>
            </a:extLst>
          </p:cNvPr>
          <p:cNvSpPr txBox="1">
            <a:spLocks noGrp="1"/>
          </p:cNvSpPr>
          <p:nvPr>
            <p:ph type="dt" sz="half" idx="7"/>
          </p:nvPr>
        </p:nvSpPr>
        <p:spPr/>
        <p:txBody>
          <a:bodyPr/>
          <a:lstStyle>
            <a:lvl1pPr>
              <a:defRPr/>
            </a:lvl1pPr>
          </a:lstStyle>
          <a:p>
            <a:pPr lvl="0"/>
            <a:fld id="{FF302213-3AF7-4E3B-BFF3-C302076BB46B}" type="datetime1">
              <a:rPr lang="nl-NL"/>
              <a:pPr lvl="0"/>
              <a:t>6-5-2024</a:t>
            </a:fld>
            <a:endParaRPr lang="nl-NL"/>
          </a:p>
        </p:txBody>
      </p:sp>
      <p:sp>
        <p:nvSpPr>
          <p:cNvPr id="5" name="Tijdelijke aanduiding voor voettekst 4">
            <a:extLst>
              <a:ext uri="{FF2B5EF4-FFF2-40B4-BE49-F238E27FC236}">
                <a16:creationId xmlns:a16="http://schemas.microsoft.com/office/drawing/2014/main" id="{83140252-EAA0-367C-B94A-13DC74D60DCB}"/>
              </a:ext>
            </a:extLst>
          </p:cNvPr>
          <p:cNvSpPr txBox="1">
            <a:spLocks noGrp="1"/>
          </p:cNvSpPr>
          <p:nvPr>
            <p:ph type="ftr" sz="quarter" idx="9"/>
          </p:nvPr>
        </p:nvSpPr>
        <p:spPr/>
        <p:txBody>
          <a:bodyPr/>
          <a:lstStyle>
            <a:lvl1pPr>
              <a:defRPr/>
            </a:lvl1pPr>
          </a:lstStyle>
          <a:p>
            <a:pPr lvl="0"/>
            <a:endParaRPr lang="nl-NL"/>
          </a:p>
        </p:txBody>
      </p:sp>
      <p:sp>
        <p:nvSpPr>
          <p:cNvPr id="6" name="Tijdelijke aanduiding voor dianummer 5">
            <a:extLst>
              <a:ext uri="{FF2B5EF4-FFF2-40B4-BE49-F238E27FC236}">
                <a16:creationId xmlns:a16="http://schemas.microsoft.com/office/drawing/2014/main" id="{FEDD3E4D-739C-D62F-273D-09BFD1E47FFB}"/>
              </a:ext>
            </a:extLst>
          </p:cNvPr>
          <p:cNvSpPr txBox="1">
            <a:spLocks noGrp="1"/>
          </p:cNvSpPr>
          <p:nvPr>
            <p:ph type="sldNum" sz="quarter" idx="8"/>
          </p:nvPr>
        </p:nvSpPr>
        <p:spPr/>
        <p:txBody>
          <a:bodyPr/>
          <a:lstStyle>
            <a:lvl1pPr>
              <a:defRPr/>
            </a:lvl1pPr>
          </a:lstStyle>
          <a:p>
            <a:pPr lvl="0"/>
            <a:fld id="{4A0AF028-E701-4849-A94A-07E42333716A}" type="slidenum">
              <a:t>‹#›</a:t>
            </a:fld>
            <a:endParaRPr lang="nl-NL"/>
          </a:p>
        </p:txBody>
      </p:sp>
    </p:spTree>
    <p:extLst>
      <p:ext uri="{BB962C8B-B14F-4D97-AF65-F5344CB8AC3E}">
        <p14:creationId xmlns:p14="http://schemas.microsoft.com/office/powerpoint/2010/main" val="2502281569"/>
      </p:ext>
    </p:extLst>
  </p:cSld>
  <p:clrMapOvr>
    <a:masterClrMapping/>
  </p:clrMapOvr>
  <p:hf sldNum="0"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_Title Only">
    <p:spTree>
      <p:nvGrpSpPr>
        <p:cNvPr id="1" name=""/>
        <p:cNvGrpSpPr/>
        <p:nvPr/>
      </p:nvGrpSpPr>
      <p:grpSpPr>
        <a:xfrm>
          <a:off x="0" y="0"/>
          <a:ext cx="0" cy="0"/>
          <a:chOff x="0" y="0"/>
          <a:chExt cx="0" cy="0"/>
        </a:xfrm>
      </p:grpSpPr>
      <p:sp>
        <p:nvSpPr>
          <p:cNvPr id="12" name="object 9">
            <a:extLst>
              <a:ext uri="{FF2B5EF4-FFF2-40B4-BE49-F238E27FC236}">
                <a16:creationId xmlns:a16="http://schemas.microsoft.com/office/drawing/2014/main" id="{770D15C2-5D7B-ED43-C065-94F2462C71C1}"/>
              </a:ext>
            </a:extLst>
          </p:cNvPr>
          <p:cNvSpPr/>
          <p:nvPr userDrawn="1"/>
        </p:nvSpPr>
        <p:spPr>
          <a:xfrm>
            <a:off x="8403917" y="4037473"/>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p>
        </p:txBody>
      </p:sp>
      <p:grpSp>
        <p:nvGrpSpPr>
          <p:cNvPr id="13" name="object 10">
            <a:extLst>
              <a:ext uri="{FF2B5EF4-FFF2-40B4-BE49-F238E27FC236}">
                <a16:creationId xmlns:a16="http://schemas.microsoft.com/office/drawing/2014/main" id="{149D66F7-389A-27C8-9535-F6BDB12495A8}"/>
              </a:ext>
            </a:extLst>
          </p:cNvPr>
          <p:cNvGrpSpPr/>
          <p:nvPr userDrawn="1"/>
        </p:nvGrpSpPr>
        <p:grpSpPr>
          <a:xfrm>
            <a:off x="9079413" y="4693533"/>
            <a:ext cx="366395" cy="365718"/>
            <a:chOff x="11699374" y="787880"/>
            <a:chExt cx="366395" cy="366395"/>
          </a:xfrm>
        </p:grpSpPr>
        <p:sp>
          <p:nvSpPr>
            <p:cNvPr id="14" name="object 11">
              <a:extLst>
                <a:ext uri="{FF2B5EF4-FFF2-40B4-BE49-F238E27FC236}">
                  <a16:creationId xmlns:a16="http://schemas.microsoft.com/office/drawing/2014/main" id="{6B046D43-FE73-E956-8C8B-C27DF4114D34}"/>
                </a:ext>
              </a:extLst>
            </p:cNvPr>
            <p:cNvSpPr/>
            <p:nvPr/>
          </p:nvSpPr>
          <p:spPr>
            <a:xfrm>
              <a:off x="11699374" y="787880"/>
              <a:ext cx="252095" cy="366395"/>
            </a:xfrm>
            <a:custGeom>
              <a:avLst/>
              <a:gdLst/>
              <a:ahLst/>
              <a:cxnLst/>
              <a:rect l="l" t="t" r="r" b="b"/>
              <a:pathLst>
                <a:path w="252095" h="366394">
                  <a:moveTo>
                    <a:pt x="117894" y="0"/>
                  </a:moveTo>
                  <a:lnTo>
                    <a:pt x="0" y="204190"/>
                  </a:lnTo>
                  <a:lnTo>
                    <a:pt x="0" y="365912"/>
                  </a:lnTo>
                  <a:lnTo>
                    <a:pt x="189839" y="365912"/>
                  </a:lnTo>
                  <a:lnTo>
                    <a:pt x="139192" y="176898"/>
                  </a:lnTo>
                  <a:lnTo>
                    <a:pt x="219176" y="176898"/>
                  </a:lnTo>
                  <a:lnTo>
                    <a:pt x="251739" y="120484"/>
                  </a:lnTo>
                  <a:lnTo>
                    <a:pt x="188636" y="103581"/>
                  </a:lnTo>
                  <a:lnTo>
                    <a:pt x="149631" y="103581"/>
                  </a:lnTo>
                  <a:lnTo>
                    <a:pt x="145554" y="99504"/>
                  </a:lnTo>
                  <a:lnTo>
                    <a:pt x="145554" y="89446"/>
                  </a:lnTo>
                  <a:lnTo>
                    <a:pt x="149631" y="85369"/>
                  </a:lnTo>
                  <a:lnTo>
                    <a:pt x="178694" y="85369"/>
                  </a:lnTo>
                  <a:lnTo>
                    <a:pt x="175539" y="73596"/>
                  </a:lnTo>
                  <a:lnTo>
                    <a:pt x="132613" y="62103"/>
                  </a:lnTo>
                  <a:lnTo>
                    <a:pt x="132613" y="40640"/>
                  </a:lnTo>
                  <a:lnTo>
                    <a:pt x="131604" y="29312"/>
                  </a:lnTo>
                  <a:lnTo>
                    <a:pt x="128697" y="18648"/>
                  </a:lnTo>
                  <a:lnTo>
                    <a:pt x="124067" y="8819"/>
                  </a:lnTo>
                  <a:lnTo>
                    <a:pt x="117894" y="0"/>
                  </a:lnTo>
                  <a:close/>
                </a:path>
                <a:path w="252095" h="366394">
                  <a:moveTo>
                    <a:pt x="178694" y="85369"/>
                  </a:moveTo>
                  <a:lnTo>
                    <a:pt x="159689" y="85369"/>
                  </a:lnTo>
                  <a:lnTo>
                    <a:pt x="163766" y="89446"/>
                  </a:lnTo>
                  <a:lnTo>
                    <a:pt x="163766" y="99504"/>
                  </a:lnTo>
                  <a:lnTo>
                    <a:pt x="159689" y="103581"/>
                  </a:lnTo>
                  <a:lnTo>
                    <a:pt x="188636" y="103581"/>
                  </a:lnTo>
                  <a:lnTo>
                    <a:pt x="183184" y="102120"/>
                  </a:lnTo>
                  <a:lnTo>
                    <a:pt x="178694" y="85369"/>
                  </a:lnTo>
                  <a:close/>
                </a:path>
              </a:pathLst>
            </a:custGeom>
            <a:solidFill>
              <a:srgbClr val="FFFFFF"/>
            </a:solidFill>
          </p:spPr>
          <p:txBody>
            <a:bodyPr wrap="square" lIns="0" tIns="0" rIns="0" bIns="0" rtlCol="0"/>
            <a:lstStyle/>
            <a:p>
              <a:endParaRPr sz="1797"/>
            </a:p>
          </p:txBody>
        </p:sp>
        <p:pic>
          <p:nvPicPr>
            <p:cNvPr id="15" name="object 12">
              <a:extLst>
                <a:ext uri="{FF2B5EF4-FFF2-40B4-BE49-F238E27FC236}">
                  <a16:creationId xmlns:a16="http://schemas.microsoft.com/office/drawing/2014/main" id="{CAB1DC75-AD94-0D27-7B2A-B2CB1C818F4D}"/>
                </a:ext>
              </a:extLst>
            </p:cNvPr>
            <p:cNvPicPr/>
            <p:nvPr/>
          </p:nvPicPr>
          <p:blipFill>
            <a:blip r:embed="rId2" cstate="email">
              <a:extLst>
                <a:ext uri="{28A0092B-C50C-407E-A947-70E740481C1C}">
                  <a14:useLocalDpi xmlns:a14="http://schemas.microsoft.com/office/drawing/2010/main"/>
                </a:ext>
              </a:extLst>
            </a:blip>
            <a:stretch>
              <a:fillRect/>
            </a:stretch>
          </p:blipFill>
          <p:spPr>
            <a:xfrm>
              <a:off x="11889220" y="908366"/>
              <a:ext cx="176060" cy="245427"/>
            </a:xfrm>
            <a:prstGeom prst="rect">
              <a:avLst/>
            </a:prstGeom>
          </p:spPr>
        </p:pic>
      </p:gr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8008947" cy="532414"/>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Títle</a:t>
            </a:r>
            <a:endParaRPr lang="es-ES" dirty="0"/>
          </a:p>
        </p:txBody>
      </p:sp>
      <p:pic>
        <p:nvPicPr>
          <p:cNvPr id="18" name="Imagen 17">
            <a:extLst>
              <a:ext uri="{FF2B5EF4-FFF2-40B4-BE49-F238E27FC236}">
                <a16:creationId xmlns:a16="http://schemas.microsoft.com/office/drawing/2014/main" id="{CF32833A-DE42-477E-8ECB-D31CF466537C}"/>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1745126" y="101900"/>
            <a:ext cx="277784" cy="323266"/>
          </a:xfrm>
          <a:prstGeom prst="rect">
            <a:avLst/>
          </a:prstGeom>
        </p:spPr>
      </p:pic>
      <p:pic>
        <p:nvPicPr>
          <p:cNvPr id="19" name="Imagen 18">
            <a:extLst>
              <a:ext uri="{FF2B5EF4-FFF2-40B4-BE49-F238E27FC236}">
                <a16:creationId xmlns:a16="http://schemas.microsoft.com/office/drawing/2014/main" id="{031C6246-1E84-4ABA-962E-B846279FA4EE}"/>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0417705" y="209002"/>
            <a:ext cx="164961" cy="220720"/>
          </a:xfrm>
          <a:prstGeom prst="rect">
            <a:avLst/>
          </a:prstGeom>
        </p:spPr>
      </p:pic>
      <p:pic>
        <p:nvPicPr>
          <p:cNvPr id="20" name="Imagen 19">
            <a:extLst>
              <a:ext uri="{FF2B5EF4-FFF2-40B4-BE49-F238E27FC236}">
                <a16:creationId xmlns:a16="http://schemas.microsoft.com/office/drawing/2014/main" id="{289277BF-206A-4189-B191-D6B66D4EC1E9}"/>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10807505" y="243663"/>
            <a:ext cx="247162" cy="186058"/>
          </a:xfrm>
          <a:prstGeom prst="rect">
            <a:avLst/>
          </a:prstGeom>
        </p:spPr>
      </p:pic>
      <p:pic>
        <p:nvPicPr>
          <p:cNvPr id="21" name="Imagen 20">
            <a:extLst>
              <a:ext uri="{FF2B5EF4-FFF2-40B4-BE49-F238E27FC236}">
                <a16:creationId xmlns:a16="http://schemas.microsoft.com/office/drawing/2014/main" id="{C43C3A26-923F-4AA9-8A83-9442CE625445}"/>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9549199" y="213589"/>
            <a:ext cx="209412" cy="216132"/>
          </a:xfrm>
          <a:prstGeom prst="rect">
            <a:avLst/>
          </a:prstGeom>
        </p:spPr>
      </p:pic>
      <p:pic>
        <p:nvPicPr>
          <p:cNvPr id="22" name="Imagen 21">
            <a:extLst>
              <a:ext uri="{FF2B5EF4-FFF2-40B4-BE49-F238E27FC236}">
                <a16:creationId xmlns:a16="http://schemas.microsoft.com/office/drawing/2014/main" id="{CDBECE55-D510-45A4-BC30-0396507BFEF0}"/>
              </a:ext>
            </a:extLst>
          </p:cNvPr>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9983453" y="192854"/>
            <a:ext cx="209411" cy="236868"/>
          </a:xfrm>
          <a:prstGeom prst="rect">
            <a:avLst/>
          </a:prstGeom>
        </p:spPr>
      </p:pic>
      <p:pic>
        <p:nvPicPr>
          <p:cNvPr id="23" name="Imagen 22">
            <a:extLst>
              <a:ext uri="{FF2B5EF4-FFF2-40B4-BE49-F238E27FC236}">
                <a16:creationId xmlns:a16="http://schemas.microsoft.com/office/drawing/2014/main" id="{142D8253-937C-4829-BEC8-A9989C111E6C}"/>
              </a:ext>
            </a:extLst>
          </p:cNvPr>
          <p:cNvPicPr>
            <a:picLocks noChangeAspect="1"/>
          </p:cNvPicPr>
          <p:nvPr userDrawn="1"/>
        </p:nvPicPr>
        <p:blipFill>
          <a:blip r:embed="rId8" cstate="email">
            <a:extLst>
              <a:ext uri="{28A0092B-C50C-407E-A947-70E740481C1C}">
                <a14:useLocalDpi xmlns:a14="http://schemas.microsoft.com/office/drawing/2010/main"/>
              </a:ext>
            </a:extLst>
          </a:blip>
          <a:stretch>
            <a:fillRect/>
          </a:stretch>
        </p:blipFill>
        <p:spPr>
          <a:xfrm>
            <a:off x="9174216" y="255801"/>
            <a:ext cx="150143" cy="173921"/>
          </a:xfrm>
          <a:prstGeom prst="rect">
            <a:avLst/>
          </a:prstGeom>
        </p:spPr>
      </p:pic>
      <p:pic>
        <p:nvPicPr>
          <p:cNvPr id="24" name="Imagen 23">
            <a:extLst>
              <a:ext uri="{FF2B5EF4-FFF2-40B4-BE49-F238E27FC236}">
                <a16:creationId xmlns:a16="http://schemas.microsoft.com/office/drawing/2014/main" id="{B4F3FD2C-58EA-4684-A79C-DBB58F2D302E}"/>
              </a:ext>
            </a:extLst>
          </p:cNvPr>
          <p:cNvPicPr>
            <a:picLocks noChangeAspect="1"/>
          </p:cNvPicPr>
          <p:nvPr userDrawn="1"/>
        </p:nvPicPr>
        <p:blipFill>
          <a:blip r:embed="rId9" cstate="email">
            <a:extLst>
              <a:ext uri="{28A0092B-C50C-407E-A947-70E740481C1C}">
                <a14:useLocalDpi xmlns:a14="http://schemas.microsoft.com/office/drawing/2010/main"/>
              </a:ext>
            </a:extLst>
          </a:blip>
          <a:stretch>
            <a:fillRect/>
          </a:stretch>
        </p:blipFill>
        <p:spPr>
          <a:xfrm>
            <a:off x="11279509" y="191428"/>
            <a:ext cx="300983" cy="238293"/>
          </a:xfrm>
          <a:prstGeom prst="rect">
            <a:avLst/>
          </a:prstGeom>
        </p:spPr>
      </p:pic>
    </p:spTree>
    <p:extLst>
      <p:ext uri="{BB962C8B-B14F-4D97-AF65-F5344CB8AC3E}">
        <p14:creationId xmlns:p14="http://schemas.microsoft.com/office/powerpoint/2010/main" val="22542705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3_Title Only">
    <p:spTree>
      <p:nvGrpSpPr>
        <p:cNvPr id="1" name=""/>
        <p:cNvGrpSpPr/>
        <p:nvPr/>
      </p:nvGrpSpPr>
      <p:grpSpPr>
        <a:xfrm>
          <a:off x="0" y="0"/>
          <a:ext cx="0" cy="0"/>
          <a:chOff x="0" y="0"/>
          <a:chExt cx="0" cy="0"/>
        </a:xfrm>
      </p:grpSpPr>
      <p:sp>
        <p:nvSpPr>
          <p:cNvPr id="6" name="object 2">
            <a:extLst>
              <a:ext uri="{FF2B5EF4-FFF2-40B4-BE49-F238E27FC236}">
                <a16:creationId xmlns:a16="http://schemas.microsoft.com/office/drawing/2014/main" id="{24937448-765A-F40D-C75A-7DE7E819376F}"/>
              </a:ext>
            </a:extLst>
          </p:cNvPr>
          <p:cNvSpPr/>
          <p:nvPr userDrawn="1"/>
        </p:nvSpPr>
        <p:spPr>
          <a:xfrm>
            <a:off x="11683123" y="1405263"/>
            <a:ext cx="506973" cy="5447742"/>
          </a:xfrm>
          <a:custGeom>
            <a:avLst/>
            <a:gdLst/>
            <a:ahLst/>
            <a:cxnLst/>
            <a:rect l="l" t="t" r="r" b="b"/>
            <a:pathLst>
              <a:path w="658495" h="5547359">
                <a:moveTo>
                  <a:pt x="215353" y="5546864"/>
                </a:moveTo>
                <a:lnTo>
                  <a:pt x="0" y="5331511"/>
                </a:lnTo>
                <a:lnTo>
                  <a:pt x="0" y="5333276"/>
                </a:lnTo>
                <a:lnTo>
                  <a:pt x="0" y="5407698"/>
                </a:lnTo>
                <a:lnTo>
                  <a:pt x="0" y="5409463"/>
                </a:lnTo>
                <a:lnTo>
                  <a:pt x="137414" y="5546864"/>
                </a:lnTo>
                <a:lnTo>
                  <a:pt x="139166" y="5546864"/>
                </a:lnTo>
                <a:lnTo>
                  <a:pt x="213588" y="5546864"/>
                </a:lnTo>
                <a:lnTo>
                  <a:pt x="215353" y="5546864"/>
                </a:lnTo>
                <a:close/>
              </a:path>
              <a:path w="658495" h="5547359">
                <a:moveTo>
                  <a:pt x="431253" y="5546864"/>
                </a:moveTo>
                <a:lnTo>
                  <a:pt x="0" y="5115611"/>
                </a:lnTo>
                <a:lnTo>
                  <a:pt x="0" y="5117376"/>
                </a:lnTo>
                <a:lnTo>
                  <a:pt x="0" y="5191798"/>
                </a:lnTo>
                <a:lnTo>
                  <a:pt x="0" y="5193563"/>
                </a:lnTo>
                <a:lnTo>
                  <a:pt x="353314" y="5546864"/>
                </a:lnTo>
                <a:lnTo>
                  <a:pt x="355066" y="5546864"/>
                </a:lnTo>
                <a:lnTo>
                  <a:pt x="429488" y="5546864"/>
                </a:lnTo>
                <a:lnTo>
                  <a:pt x="431253" y="5546864"/>
                </a:lnTo>
                <a:close/>
              </a:path>
              <a:path w="658495" h="5547359">
                <a:moveTo>
                  <a:pt x="647153" y="5546864"/>
                </a:moveTo>
                <a:lnTo>
                  <a:pt x="0" y="4899711"/>
                </a:lnTo>
                <a:lnTo>
                  <a:pt x="0" y="4901476"/>
                </a:lnTo>
                <a:lnTo>
                  <a:pt x="0" y="4975898"/>
                </a:lnTo>
                <a:lnTo>
                  <a:pt x="0" y="4977650"/>
                </a:lnTo>
                <a:lnTo>
                  <a:pt x="569214" y="5546864"/>
                </a:lnTo>
                <a:lnTo>
                  <a:pt x="570979" y="5546864"/>
                </a:lnTo>
                <a:lnTo>
                  <a:pt x="645388" y="5546864"/>
                </a:lnTo>
                <a:lnTo>
                  <a:pt x="647153" y="5546864"/>
                </a:lnTo>
                <a:close/>
              </a:path>
              <a:path w="658495" h="5547359">
                <a:moveTo>
                  <a:pt x="657999" y="5341823"/>
                </a:moveTo>
                <a:lnTo>
                  <a:pt x="0" y="4683811"/>
                </a:lnTo>
                <a:lnTo>
                  <a:pt x="0" y="4685576"/>
                </a:lnTo>
                <a:lnTo>
                  <a:pt x="0" y="4759998"/>
                </a:lnTo>
                <a:lnTo>
                  <a:pt x="0" y="4761750"/>
                </a:lnTo>
                <a:lnTo>
                  <a:pt x="657999" y="5419750"/>
                </a:lnTo>
                <a:lnTo>
                  <a:pt x="657999" y="5417998"/>
                </a:lnTo>
                <a:lnTo>
                  <a:pt x="657999" y="5343576"/>
                </a:lnTo>
                <a:lnTo>
                  <a:pt x="657999" y="5341823"/>
                </a:lnTo>
                <a:close/>
              </a:path>
              <a:path w="658495" h="5547359">
                <a:moveTo>
                  <a:pt x="657999" y="5125923"/>
                </a:moveTo>
                <a:lnTo>
                  <a:pt x="0" y="4467911"/>
                </a:lnTo>
                <a:lnTo>
                  <a:pt x="0" y="4469676"/>
                </a:lnTo>
                <a:lnTo>
                  <a:pt x="0" y="4544098"/>
                </a:lnTo>
                <a:lnTo>
                  <a:pt x="0" y="4545850"/>
                </a:lnTo>
                <a:lnTo>
                  <a:pt x="657999" y="5203850"/>
                </a:lnTo>
                <a:lnTo>
                  <a:pt x="657999" y="5202098"/>
                </a:lnTo>
                <a:lnTo>
                  <a:pt x="657999" y="5127676"/>
                </a:lnTo>
                <a:lnTo>
                  <a:pt x="657999" y="5125923"/>
                </a:lnTo>
                <a:close/>
              </a:path>
              <a:path w="658495" h="5547359">
                <a:moveTo>
                  <a:pt x="657999" y="4910023"/>
                </a:moveTo>
                <a:lnTo>
                  <a:pt x="0" y="4252023"/>
                </a:lnTo>
                <a:lnTo>
                  <a:pt x="0" y="4253776"/>
                </a:lnTo>
                <a:lnTo>
                  <a:pt x="0" y="4328198"/>
                </a:lnTo>
                <a:lnTo>
                  <a:pt x="0" y="4329950"/>
                </a:lnTo>
                <a:lnTo>
                  <a:pt x="657999" y="4987950"/>
                </a:lnTo>
                <a:lnTo>
                  <a:pt x="657999" y="4986198"/>
                </a:lnTo>
                <a:lnTo>
                  <a:pt x="657999" y="4911776"/>
                </a:lnTo>
                <a:lnTo>
                  <a:pt x="657999" y="4910023"/>
                </a:lnTo>
                <a:close/>
              </a:path>
              <a:path w="658495" h="5547359">
                <a:moveTo>
                  <a:pt x="657999" y="4694110"/>
                </a:moveTo>
                <a:lnTo>
                  <a:pt x="0" y="4036110"/>
                </a:lnTo>
                <a:lnTo>
                  <a:pt x="0" y="4037876"/>
                </a:lnTo>
                <a:lnTo>
                  <a:pt x="0" y="4112285"/>
                </a:lnTo>
                <a:lnTo>
                  <a:pt x="0" y="4114063"/>
                </a:lnTo>
                <a:lnTo>
                  <a:pt x="657999" y="4772063"/>
                </a:lnTo>
                <a:lnTo>
                  <a:pt x="657999" y="4770285"/>
                </a:lnTo>
                <a:lnTo>
                  <a:pt x="657999" y="4695876"/>
                </a:lnTo>
                <a:lnTo>
                  <a:pt x="657999" y="4694110"/>
                </a:lnTo>
                <a:close/>
              </a:path>
              <a:path w="658495" h="5547359">
                <a:moveTo>
                  <a:pt x="657999" y="4478210"/>
                </a:moveTo>
                <a:lnTo>
                  <a:pt x="0" y="3820210"/>
                </a:lnTo>
                <a:lnTo>
                  <a:pt x="0" y="3896385"/>
                </a:lnTo>
                <a:lnTo>
                  <a:pt x="657999" y="4554385"/>
                </a:lnTo>
                <a:lnTo>
                  <a:pt x="657999" y="4478210"/>
                </a:lnTo>
                <a:close/>
              </a:path>
              <a:path w="658495" h="5547359">
                <a:moveTo>
                  <a:pt x="657999" y="4260558"/>
                </a:moveTo>
                <a:lnTo>
                  <a:pt x="0" y="3602558"/>
                </a:lnTo>
                <a:lnTo>
                  <a:pt x="0" y="3678732"/>
                </a:lnTo>
                <a:lnTo>
                  <a:pt x="657999" y="4336732"/>
                </a:lnTo>
                <a:lnTo>
                  <a:pt x="657999" y="4260558"/>
                </a:lnTo>
                <a:close/>
              </a:path>
              <a:path w="658495" h="5547359">
                <a:moveTo>
                  <a:pt x="657999" y="4042892"/>
                </a:moveTo>
                <a:lnTo>
                  <a:pt x="0" y="3384880"/>
                </a:lnTo>
                <a:lnTo>
                  <a:pt x="0" y="3461067"/>
                </a:lnTo>
                <a:lnTo>
                  <a:pt x="657999" y="4119067"/>
                </a:lnTo>
                <a:lnTo>
                  <a:pt x="657999" y="4042892"/>
                </a:lnTo>
                <a:close/>
              </a:path>
              <a:path w="658495" h="5547359">
                <a:moveTo>
                  <a:pt x="657999" y="3825214"/>
                </a:moveTo>
                <a:lnTo>
                  <a:pt x="0" y="3167215"/>
                </a:lnTo>
                <a:lnTo>
                  <a:pt x="0" y="3243402"/>
                </a:lnTo>
                <a:lnTo>
                  <a:pt x="657999" y="3901402"/>
                </a:lnTo>
                <a:lnTo>
                  <a:pt x="657999" y="3825214"/>
                </a:lnTo>
                <a:close/>
              </a:path>
              <a:path w="658495" h="5547359">
                <a:moveTo>
                  <a:pt x="657999" y="3607562"/>
                </a:moveTo>
                <a:lnTo>
                  <a:pt x="0" y="2949562"/>
                </a:lnTo>
                <a:lnTo>
                  <a:pt x="0" y="3025737"/>
                </a:lnTo>
                <a:lnTo>
                  <a:pt x="657999" y="3683736"/>
                </a:lnTo>
                <a:lnTo>
                  <a:pt x="657999" y="3607562"/>
                </a:lnTo>
                <a:close/>
              </a:path>
              <a:path w="658495" h="5547359">
                <a:moveTo>
                  <a:pt x="657999" y="3389896"/>
                </a:moveTo>
                <a:lnTo>
                  <a:pt x="0" y="2731897"/>
                </a:lnTo>
                <a:lnTo>
                  <a:pt x="0" y="2808071"/>
                </a:lnTo>
                <a:lnTo>
                  <a:pt x="657999" y="3466071"/>
                </a:lnTo>
                <a:lnTo>
                  <a:pt x="657999" y="3389896"/>
                </a:lnTo>
                <a:close/>
              </a:path>
              <a:path w="658495" h="5547359">
                <a:moveTo>
                  <a:pt x="657999" y="3172231"/>
                </a:moveTo>
                <a:lnTo>
                  <a:pt x="0" y="2514219"/>
                </a:lnTo>
                <a:lnTo>
                  <a:pt x="0" y="2590406"/>
                </a:lnTo>
                <a:lnTo>
                  <a:pt x="657999" y="3248406"/>
                </a:lnTo>
                <a:lnTo>
                  <a:pt x="657999" y="3172231"/>
                </a:lnTo>
                <a:close/>
              </a:path>
              <a:path w="658495" h="5547359">
                <a:moveTo>
                  <a:pt x="657999" y="2954578"/>
                </a:moveTo>
                <a:lnTo>
                  <a:pt x="0" y="2296566"/>
                </a:lnTo>
                <a:lnTo>
                  <a:pt x="0" y="2372753"/>
                </a:lnTo>
                <a:lnTo>
                  <a:pt x="657999" y="3030753"/>
                </a:lnTo>
                <a:lnTo>
                  <a:pt x="657999" y="2954578"/>
                </a:lnTo>
                <a:close/>
              </a:path>
              <a:path w="658495" h="5547359">
                <a:moveTo>
                  <a:pt x="657999" y="2736900"/>
                </a:moveTo>
                <a:lnTo>
                  <a:pt x="0" y="2078901"/>
                </a:lnTo>
                <a:lnTo>
                  <a:pt x="0" y="2155088"/>
                </a:lnTo>
                <a:lnTo>
                  <a:pt x="657999" y="2813088"/>
                </a:lnTo>
                <a:lnTo>
                  <a:pt x="657999" y="2736900"/>
                </a:lnTo>
                <a:close/>
              </a:path>
              <a:path w="658495" h="5547359">
                <a:moveTo>
                  <a:pt x="657999" y="2519235"/>
                </a:moveTo>
                <a:lnTo>
                  <a:pt x="0" y="1861235"/>
                </a:lnTo>
                <a:lnTo>
                  <a:pt x="0" y="1937410"/>
                </a:lnTo>
                <a:lnTo>
                  <a:pt x="657999" y="2595410"/>
                </a:lnTo>
                <a:lnTo>
                  <a:pt x="657999" y="2519235"/>
                </a:lnTo>
                <a:close/>
              </a:path>
              <a:path w="658495" h="5547359">
                <a:moveTo>
                  <a:pt x="657999" y="2301583"/>
                </a:moveTo>
                <a:lnTo>
                  <a:pt x="0" y="1643570"/>
                </a:lnTo>
                <a:lnTo>
                  <a:pt x="0" y="1719757"/>
                </a:lnTo>
                <a:lnTo>
                  <a:pt x="657999" y="2377757"/>
                </a:lnTo>
                <a:lnTo>
                  <a:pt x="657999" y="2301583"/>
                </a:lnTo>
                <a:close/>
              </a:path>
              <a:path w="658495" h="5547359">
                <a:moveTo>
                  <a:pt x="657999" y="2083917"/>
                </a:moveTo>
                <a:lnTo>
                  <a:pt x="0" y="1425905"/>
                </a:lnTo>
                <a:lnTo>
                  <a:pt x="0" y="1502092"/>
                </a:lnTo>
                <a:lnTo>
                  <a:pt x="657999" y="2160092"/>
                </a:lnTo>
                <a:lnTo>
                  <a:pt x="657999" y="2083917"/>
                </a:lnTo>
                <a:close/>
              </a:path>
              <a:path w="658495" h="5547359">
                <a:moveTo>
                  <a:pt x="657999" y="1866239"/>
                </a:moveTo>
                <a:lnTo>
                  <a:pt x="0" y="1208239"/>
                </a:lnTo>
                <a:lnTo>
                  <a:pt x="0" y="1284427"/>
                </a:lnTo>
                <a:lnTo>
                  <a:pt x="657999" y="1942426"/>
                </a:lnTo>
                <a:lnTo>
                  <a:pt x="657999" y="1866239"/>
                </a:lnTo>
                <a:close/>
              </a:path>
              <a:path w="658495" h="5547359">
                <a:moveTo>
                  <a:pt x="657999" y="1648587"/>
                </a:moveTo>
                <a:lnTo>
                  <a:pt x="0" y="990587"/>
                </a:lnTo>
                <a:lnTo>
                  <a:pt x="0" y="1066761"/>
                </a:lnTo>
                <a:lnTo>
                  <a:pt x="657999" y="1724761"/>
                </a:lnTo>
                <a:lnTo>
                  <a:pt x="657999" y="1648587"/>
                </a:lnTo>
                <a:close/>
              </a:path>
              <a:path w="658495" h="5547359">
                <a:moveTo>
                  <a:pt x="657999" y="1430921"/>
                </a:moveTo>
                <a:lnTo>
                  <a:pt x="0" y="772922"/>
                </a:lnTo>
                <a:lnTo>
                  <a:pt x="0" y="849096"/>
                </a:lnTo>
                <a:lnTo>
                  <a:pt x="657999" y="1507096"/>
                </a:lnTo>
                <a:lnTo>
                  <a:pt x="657999" y="1430921"/>
                </a:lnTo>
                <a:close/>
              </a:path>
              <a:path w="658495" h="5547359">
                <a:moveTo>
                  <a:pt x="657999" y="1213256"/>
                </a:moveTo>
                <a:lnTo>
                  <a:pt x="0" y="555244"/>
                </a:lnTo>
                <a:lnTo>
                  <a:pt x="0" y="631431"/>
                </a:lnTo>
                <a:lnTo>
                  <a:pt x="657999" y="1289431"/>
                </a:lnTo>
                <a:lnTo>
                  <a:pt x="657999" y="1213256"/>
                </a:lnTo>
                <a:close/>
              </a:path>
              <a:path w="658495" h="5547359">
                <a:moveTo>
                  <a:pt x="657999" y="995578"/>
                </a:moveTo>
                <a:lnTo>
                  <a:pt x="0" y="337578"/>
                </a:lnTo>
                <a:lnTo>
                  <a:pt x="0" y="413766"/>
                </a:lnTo>
                <a:lnTo>
                  <a:pt x="657999" y="1071765"/>
                </a:lnTo>
                <a:lnTo>
                  <a:pt x="657999" y="995578"/>
                </a:lnTo>
                <a:close/>
              </a:path>
              <a:path w="658495" h="5547359">
                <a:moveTo>
                  <a:pt x="657999" y="777925"/>
                </a:moveTo>
                <a:lnTo>
                  <a:pt x="0" y="119926"/>
                </a:lnTo>
                <a:lnTo>
                  <a:pt x="0" y="196113"/>
                </a:lnTo>
                <a:lnTo>
                  <a:pt x="657999" y="854113"/>
                </a:lnTo>
                <a:lnTo>
                  <a:pt x="657999" y="777925"/>
                </a:lnTo>
                <a:close/>
              </a:path>
              <a:path w="658495" h="5547359">
                <a:moveTo>
                  <a:pt x="657999" y="560247"/>
                </a:moveTo>
                <a:lnTo>
                  <a:pt x="97751" y="0"/>
                </a:lnTo>
                <a:lnTo>
                  <a:pt x="21564" y="0"/>
                </a:lnTo>
                <a:lnTo>
                  <a:pt x="657999" y="636435"/>
                </a:lnTo>
                <a:lnTo>
                  <a:pt x="657999" y="560247"/>
                </a:lnTo>
                <a:close/>
              </a:path>
              <a:path w="658495" h="5547359">
                <a:moveTo>
                  <a:pt x="657999" y="342595"/>
                </a:moveTo>
                <a:lnTo>
                  <a:pt x="315404" y="0"/>
                </a:lnTo>
                <a:lnTo>
                  <a:pt x="239229" y="0"/>
                </a:lnTo>
                <a:lnTo>
                  <a:pt x="657999" y="418769"/>
                </a:lnTo>
                <a:lnTo>
                  <a:pt x="657999" y="342595"/>
                </a:lnTo>
                <a:close/>
              </a:path>
              <a:path w="658495" h="5547359">
                <a:moveTo>
                  <a:pt x="657999" y="124929"/>
                </a:moveTo>
                <a:lnTo>
                  <a:pt x="533069" y="0"/>
                </a:lnTo>
                <a:lnTo>
                  <a:pt x="456882" y="0"/>
                </a:lnTo>
                <a:lnTo>
                  <a:pt x="657999" y="201104"/>
                </a:lnTo>
                <a:lnTo>
                  <a:pt x="657999" y="124929"/>
                </a:lnTo>
                <a:close/>
              </a:path>
            </a:pathLst>
          </a:custGeom>
          <a:solidFill>
            <a:srgbClr val="ECEBEB"/>
          </a:solidFill>
        </p:spPr>
        <p:txBody>
          <a:bodyPr wrap="square" lIns="0" tIns="0" rIns="0" bIns="0" rtlCol="0"/>
          <a:lstStyle/>
          <a:p>
            <a:endParaRPr sz="1797"/>
          </a:p>
        </p:txBody>
      </p:sp>
      <p:grpSp>
        <p:nvGrpSpPr>
          <p:cNvPr id="7" name="object 3">
            <a:extLst>
              <a:ext uri="{FF2B5EF4-FFF2-40B4-BE49-F238E27FC236}">
                <a16:creationId xmlns:a16="http://schemas.microsoft.com/office/drawing/2014/main" id="{5F0F9FEC-EB76-6F86-A3A5-5515E3EFDE89}"/>
              </a:ext>
            </a:extLst>
          </p:cNvPr>
          <p:cNvGrpSpPr/>
          <p:nvPr userDrawn="1"/>
        </p:nvGrpSpPr>
        <p:grpSpPr>
          <a:xfrm>
            <a:off x="11691079" y="0"/>
            <a:ext cx="506973" cy="1910809"/>
            <a:chOff x="14162837" y="-3882934"/>
            <a:chExt cx="655320" cy="2576761"/>
          </a:xfrm>
        </p:grpSpPr>
        <p:sp>
          <p:nvSpPr>
            <p:cNvPr id="8" name="object 4">
              <a:extLst>
                <a:ext uri="{FF2B5EF4-FFF2-40B4-BE49-F238E27FC236}">
                  <a16:creationId xmlns:a16="http://schemas.microsoft.com/office/drawing/2014/main" id="{FE2F8714-D35E-CC42-0386-9E2EC442F2A0}"/>
                </a:ext>
              </a:extLst>
            </p:cNvPr>
            <p:cNvSpPr/>
            <p:nvPr/>
          </p:nvSpPr>
          <p:spPr>
            <a:xfrm>
              <a:off x="14162837" y="-3297916"/>
              <a:ext cx="655320" cy="655321"/>
            </a:xfrm>
            <a:custGeom>
              <a:avLst/>
              <a:gdLst/>
              <a:ahLst/>
              <a:cxnLst/>
              <a:rect l="l" t="t" r="r" b="b"/>
              <a:pathLst>
                <a:path w="655320" h="655320">
                  <a:moveTo>
                    <a:pt x="654989" y="0"/>
                  </a:moveTo>
                  <a:lnTo>
                    <a:pt x="0" y="0"/>
                  </a:lnTo>
                  <a:lnTo>
                    <a:pt x="0" y="654989"/>
                  </a:lnTo>
                  <a:lnTo>
                    <a:pt x="654989" y="654989"/>
                  </a:lnTo>
                  <a:lnTo>
                    <a:pt x="654989" y="0"/>
                  </a:lnTo>
                  <a:close/>
                </a:path>
              </a:pathLst>
            </a:custGeom>
            <a:solidFill>
              <a:srgbClr val="2C7470"/>
            </a:solidFill>
          </p:spPr>
          <p:txBody>
            <a:bodyPr wrap="square" lIns="0" tIns="0" rIns="0" bIns="0" rtlCol="0"/>
            <a:lstStyle/>
            <a:p>
              <a:endParaRPr sz="1797"/>
            </a:p>
          </p:txBody>
        </p:sp>
        <p:sp>
          <p:nvSpPr>
            <p:cNvPr id="9" name="object 5">
              <a:extLst>
                <a:ext uri="{FF2B5EF4-FFF2-40B4-BE49-F238E27FC236}">
                  <a16:creationId xmlns:a16="http://schemas.microsoft.com/office/drawing/2014/main" id="{D4F62FC4-DB52-EB92-FBD8-4DB9D18EAD95}"/>
                </a:ext>
              </a:extLst>
            </p:cNvPr>
            <p:cNvSpPr/>
            <p:nvPr/>
          </p:nvSpPr>
          <p:spPr>
            <a:xfrm>
              <a:off x="14162837" y="-2643231"/>
              <a:ext cx="655320" cy="655321"/>
            </a:xfrm>
            <a:custGeom>
              <a:avLst/>
              <a:gdLst/>
              <a:ahLst/>
              <a:cxnLst/>
              <a:rect l="l" t="t" r="r" b="b"/>
              <a:pathLst>
                <a:path w="655320" h="655319">
                  <a:moveTo>
                    <a:pt x="654989" y="0"/>
                  </a:moveTo>
                  <a:lnTo>
                    <a:pt x="0" y="0"/>
                  </a:lnTo>
                  <a:lnTo>
                    <a:pt x="0" y="654989"/>
                  </a:lnTo>
                  <a:lnTo>
                    <a:pt x="654989" y="654989"/>
                  </a:lnTo>
                  <a:lnTo>
                    <a:pt x="654989" y="0"/>
                  </a:lnTo>
                  <a:close/>
                </a:path>
              </a:pathLst>
            </a:custGeom>
            <a:solidFill>
              <a:srgbClr val="6BB188"/>
            </a:solidFill>
          </p:spPr>
          <p:txBody>
            <a:bodyPr wrap="square" lIns="0" tIns="0" rIns="0" bIns="0" rtlCol="0"/>
            <a:lstStyle/>
            <a:p>
              <a:endParaRPr sz="1797"/>
            </a:p>
          </p:txBody>
        </p:sp>
        <p:sp>
          <p:nvSpPr>
            <p:cNvPr id="10" name="object 6">
              <a:extLst>
                <a:ext uri="{FF2B5EF4-FFF2-40B4-BE49-F238E27FC236}">
                  <a16:creationId xmlns:a16="http://schemas.microsoft.com/office/drawing/2014/main" id="{ECFE1777-D564-EBE0-B8BD-13B0EAD3B06E}"/>
                </a:ext>
              </a:extLst>
            </p:cNvPr>
            <p:cNvSpPr/>
            <p:nvPr/>
          </p:nvSpPr>
          <p:spPr>
            <a:xfrm>
              <a:off x="14162837" y="-3882934"/>
              <a:ext cx="654685" cy="654685"/>
            </a:xfrm>
            <a:custGeom>
              <a:avLst/>
              <a:gdLst/>
              <a:ahLst/>
              <a:cxnLst/>
              <a:rect l="l" t="t" r="r" b="b"/>
              <a:pathLst>
                <a:path w="654684" h="654685">
                  <a:moveTo>
                    <a:pt x="0" y="0"/>
                  </a:moveTo>
                  <a:lnTo>
                    <a:pt x="0" y="654570"/>
                  </a:lnTo>
                  <a:lnTo>
                    <a:pt x="654570" y="654570"/>
                  </a:lnTo>
                  <a:lnTo>
                    <a:pt x="652775" y="605718"/>
                  </a:lnTo>
                  <a:lnTo>
                    <a:pt x="647473" y="557841"/>
                  </a:lnTo>
                  <a:lnTo>
                    <a:pt x="638792" y="511065"/>
                  </a:lnTo>
                  <a:lnTo>
                    <a:pt x="626857" y="465518"/>
                  </a:lnTo>
                  <a:lnTo>
                    <a:pt x="611796" y="421326"/>
                  </a:lnTo>
                  <a:lnTo>
                    <a:pt x="593734" y="378616"/>
                  </a:lnTo>
                  <a:lnTo>
                    <a:pt x="572799" y="337514"/>
                  </a:lnTo>
                  <a:lnTo>
                    <a:pt x="549117" y="298146"/>
                  </a:lnTo>
                  <a:lnTo>
                    <a:pt x="522814" y="260639"/>
                  </a:lnTo>
                  <a:lnTo>
                    <a:pt x="494018" y="225120"/>
                  </a:lnTo>
                  <a:lnTo>
                    <a:pt x="462854" y="191716"/>
                  </a:lnTo>
                  <a:lnTo>
                    <a:pt x="429450" y="160552"/>
                  </a:lnTo>
                  <a:lnTo>
                    <a:pt x="393931" y="131755"/>
                  </a:lnTo>
                  <a:lnTo>
                    <a:pt x="356424" y="105453"/>
                  </a:lnTo>
                  <a:lnTo>
                    <a:pt x="317056" y="81771"/>
                  </a:lnTo>
                  <a:lnTo>
                    <a:pt x="275954" y="60836"/>
                  </a:lnTo>
                  <a:lnTo>
                    <a:pt x="233243" y="42774"/>
                  </a:lnTo>
                  <a:lnTo>
                    <a:pt x="189051" y="27713"/>
                  </a:lnTo>
                  <a:lnTo>
                    <a:pt x="143504" y="15778"/>
                  </a:lnTo>
                  <a:lnTo>
                    <a:pt x="96729" y="7097"/>
                  </a:lnTo>
                  <a:lnTo>
                    <a:pt x="48852" y="1795"/>
                  </a:lnTo>
                  <a:lnTo>
                    <a:pt x="0" y="0"/>
                  </a:lnTo>
                  <a:close/>
                </a:path>
              </a:pathLst>
            </a:custGeom>
            <a:solidFill>
              <a:srgbClr val="003399"/>
            </a:solidFill>
          </p:spPr>
          <p:txBody>
            <a:bodyPr wrap="square" lIns="0" tIns="0" rIns="0" bIns="0" rtlCol="0"/>
            <a:lstStyle/>
            <a:p>
              <a:endParaRPr sz="1797"/>
            </a:p>
          </p:txBody>
        </p:sp>
        <p:sp>
          <p:nvSpPr>
            <p:cNvPr id="11" name="object 7">
              <a:extLst>
                <a:ext uri="{FF2B5EF4-FFF2-40B4-BE49-F238E27FC236}">
                  <a16:creationId xmlns:a16="http://schemas.microsoft.com/office/drawing/2014/main" id="{7222ACF4-4339-F646-1093-9A14936D7D38}"/>
                </a:ext>
              </a:extLst>
            </p:cNvPr>
            <p:cNvSpPr/>
            <p:nvPr/>
          </p:nvSpPr>
          <p:spPr>
            <a:xfrm rot="16200000">
              <a:off x="14136321" y="-1961395"/>
              <a:ext cx="681738" cy="628706"/>
            </a:xfrm>
            <a:custGeom>
              <a:avLst/>
              <a:gdLst/>
              <a:ahLst/>
              <a:cxnLst/>
              <a:rect l="l" t="t" r="r" b="b"/>
              <a:pathLst>
                <a:path w="654684" h="654685">
                  <a:moveTo>
                    <a:pt x="654570" y="0"/>
                  </a:moveTo>
                  <a:lnTo>
                    <a:pt x="0" y="0"/>
                  </a:lnTo>
                  <a:lnTo>
                    <a:pt x="1795" y="48852"/>
                  </a:lnTo>
                  <a:lnTo>
                    <a:pt x="7097" y="96729"/>
                  </a:lnTo>
                  <a:lnTo>
                    <a:pt x="15778" y="143504"/>
                  </a:lnTo>
                  <a:lnTo>
                    <a:pt x="27713" y="189051"/>
                  </a:lnTo>
                  <a:lnTo>
                    <a:pt x="42774" y="233243"/>
                  </a:lnTo>
                  <a:lnTo>
                    <a:pt x="60836" y="275954"/>
                  </a:lnTo>
                  <a:lnTo>
                    <a:pt x="81771" y="317056"/>
                  </a:lnTo>
                  <a:lnTo>
                    <a:pt x="105453" y="356424"/>
                  </a:lnTo>
                  <a:lnTo>
                    <a:pt x="131755" y="393931"/>
                  </a:lnTo>
                  <a:lnTo>
                    <a:pt x="160552" y="429450"/>
                  </a:lnTo>
                  <a:lnTo>
                    <a:pt x="191716" y="462854"/>
                  </a:lnTo>
                  <a:lnTo>
                    <a:pt x="225120" y="494018"/>
                  </a:lnTo>
                  <a:lnTo>
                    <a:pt x="260639" y="522814"/>
                  </a:lnTo>
                  <a:lnTo>
                    <a:pt x="298146" y="549117"/>
                  </a:lnTo>
                  <a:lnTo>
                    <a:pt x="337514" y="572799"/>
                  </a:lnTo>
                  <a:lnTo>
                    <a:pt x="378616" y="593734"/>
                  </a:lnTo>
                  <a:lnTo>
                    <a:pt x="421326" y="611796"/>
                  </a:lnTo>
                  <a:lnTo>
                    <a:pt x="465518" y="626857"/>
                  </a:lnTo>
                  <a:lnTo>
                    <a:pt x="511065" y="638792"/>
                  </a:lnTo>
                  <a:lnTo>
                    <a:pt x="557841" y="647473"/>
                  </a:lnTo>
                  <a:lnTo>
                    <a:pt x="605718" y="652775"/>
                  </a:lnTo>
                  <a:lnTo>
                    <a:pt x="654570" y="654570"/>
                  </a:lnTo>
                  <a:lnTo>
                    <a:pt x="654570" y="0"/>
                  </a:lnTo>
                  <a:close/>
                </a:path>
              </a:pathLst>
            </a:custGeom>
            <a:solidFill>
              <a:srgbClr val="ECEBEB"/>
            </a:solidFill>
          </p:spPr>
          <p:txBody>
            <a:bodyPr wrap="square" lIns="0" tIns="0" rIns="0" bIns="0" rtlCol="0"/>
            <a:lstStyle/>
            <a:p>
              <a:endParaRPr sz="1797"/>
            </a:p>
          </p:txBody>
        </p:sp>
      </p:grpSp>
      <p:sp>
        <p:nvSpPr>
          <p:cNvPr id="12" name="object 9">
            <a:extLst>
              <a:ext uri="{FF2B5EF4-FFF2-40B4-BE49-F238E27FC236}">
                <a16:creationId xmlns:a16="http://schemas.microsoft.com/office/drawing/2014/main" id="{770D15C2-5D7B-ED43-C065-94F2462C71C1}"/>
              </a:ext>
            </a:extLst>
          </p:cNvPr>
          <p:cNvSpPr/>
          <p:nvPr userDrawn="1"/>
        </p:nvSpPr>
        <p:spPr>
          <a:xfrm>
            <a:off x="8403917" y="4037473"/>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p>
        </p:txBody>
      </p:sp>
      <p:grpSp>
        <p:nvGrpSpPr>
          <p:cNvPr id="13" name="object 10">
            <a:extLst>
              <a:ext uri="{FF2B5EF4-FFF2-40B4-BE49-F238E27FC236}">
                <a16:creationId xmlns:a16="http://schemas.microsoft.com/office/drawing/2014/main" id="{149D66F7-389A-27C8-9535-F6BDB12495A8}"/>
              </a:ext>
            </a:extLst>
          </p:cNvPr>
          <p:cNvGrpSpPr/>
          <p:nvPr userDrawn="1"/>
        </p:nvGrpSpPr>
        <p:grpSpPr>
          <a:xfrm>
            <a:off x="9079413" y="4693533"/>
            <a:ext cx="366395" cy="365718"/>
            <a:chOff x="11699374" y="787880"/>
            <a:chExt cx="366395" cy="366395"/>
          </a:xfrm>
        </p:grpSpPr>
        <p:sp>
          <p:nvSpPr>
            <p:cNvPr id="14" name="object 11">
              <a:extLst>
                <a:ext uri="{FF2B5EF4-FFF2-40B4-BE49-F238E27FC236}">
                  <a16:creationId xmlns:a16="http://schemas.microsoft.com/office/drawing/2014/main" id="{6B046D43-FE73-E956-8C8B-C27DF4114D34}"/>
                </a:ext>
              </a:extLst>
            </p:cNvPr>
            <p:cNvSpPr/>
            <p:nvPr/>
          </p:nvSpPr>
          <p:spPr>
            <a:xfrm>
              <a:off x="11699374" y="787880"/>
              <a:ext cx="252095" cy="366395"/>
            </a:xfrm>
            <a:custGeom>
              <a:avLst/>
              <a:gdLst/>
              <a:ahLst/>
              <a:cxnLst/>
              <a:rect l="l" t="t" r="r" b="b"/>
              <a:pathLst>
                <a:path w="252095" h="366394">
                  <a:moveTo>
                    <a:pt x="117894" y="0"/>
                  </a:moveTo>
                  <a:lnTo>
                    <a:pt x="0" y="204190"/>
                  </a:lnTo>
                  <a:lnTo>
                    <a:pt x="0" y="365912"/>
                  </a:lnTo>
                  <a:lnTo>
                    <a:pt x="189839" y="365912"/>
                  </a:lnTo>
                  <a:lnTo>
                    <a:pt x="139192" y="176898"/>
                  </a:lnTo>
                  <a:lnTo>
                    <a:pt x="219176" y="176898"/>
                  </a:lnTo>
                  <a:lnTo>
                    <a:pt x="251739" y="120484"/>
                  </a:lnTo>
                  <a:lnTo>
                    <a:pt x="188636" y="103581"/>
                  </a:lnTo>
                  <a:lnTo>
                    <a:pt x="149631" y="103581"/>
                  </a:lnTo>
                  <a:lnTo>
                    <a:pt x="145554" y="99504"/>
                  </a:lnTo>
                  <a:lnTo>
                    <a:pt x="145554" y="89446"/>
                  </a:lnTo>
                  <a:lnTo>
                    <a:pt x="149631" y="85369"/>
                  </a:lnTo>
                  <a:lnTo>
                    <a:pt x="178694" y="85369"/>
                  </a:lnTo>
                  <a:lnTo>
                    <a:pt x="175539" y="73596"/>
                  </a:lnTo>
                  <a:lnTo>
                    <a:pt x="132613" y="62103"/>
                  </a:lnTo>
                  <a:lnTo>
                    <a:pt x="132613" y="40640"/>
                  </a:lnTo>
                  <a:lnTo>
                    <a:pt x="131604" y="29312"/>
                  </a:lnTo>
                  <a:lnTo>
                    <a:pt x="128697" y="18648"/>
                  </a:lnTo>
                  <a:lnTo>
                    <a:pt x="124067" y="8819"/>
                  </a:lnTo>
                  <a:lnTo>
                    <a:pt x="117894" y="0"/>
                  </a:lnTo>
                  <a:close/>
                </a:path>
                <a:path w="252095" h="366394">
                  <a:moveTo>
                    <a:pt x="178694" y="85369"/>
                  </a:moveTo>
                  <a:lnTo>
                    <a:pt x="159689" y="85369"/>
                  </a:lnTo>
                  <a:lnTo>
                    <a:pt x="163766" y="89446"/>
                  </a:lnTo>
                  <a:lnTo>
                    <a:pt x="163766" y="99504"/>
                  </a:lnTo>
                  <a:lnTo>
                    <a:pt x="159689" y="103581"/>
                  </a:lnTo>
                  <a:lnTo>
                    <a:pt x="188636" y="103581"/>
                  </a:lnTo>
                  <a:lnTo>
                    <a:pt x="183184" y="102120"/>
                  </a:lnTo>
                  <a:lnTo>
                    <a:pt x="178694" y="85369"/>
                  </a:lnTo>
                  <a:close/>
                </a:path>
              </a:pathLst>
            </a:custGeom>
            <a:solidFill>
              <a:srgbClr val="FFFFFF"/>
            </a:solidFill>
          </p:spPr>
          <p:txBody>
            <a:bodyPr wrap="square" lIns="0" tIns="0" rIns="0" bIns="0" rtlCol="0"/>
            <a:lstStyle/>
            <a:p>
              <a:endParaRPr sz="1797"/>
            </a:p>
          </p:txBody>
        </p:sp>
        <p:pic>
          <p:nvPicPr>
            <p:cNvPr id="15" name="object 12">
              <a:extLst>
                <a:ext uri="{FF2B5EF4-FFF2-40B4-BE49-F238E27FC236}">
                  <a16:creationId xmlns:a16="http://schemas.microsoft.com/office/drawing/2014/main" id="{CAB1DC75-AD94-0D27-7B2A-B2CB1C818F4D}"/>
                </a:ext>
              </a:extLst>
            </p:cNvPr>
            <p:cNvPicPr/>
            <p:nvPr/>
          </p:nvPicPr>
          <p:blipFill>
            <a:blip r:embed="rId2" cstate="email">
              <a:extLst>
                <a:ext uri="{28A0092B-C50C-407E-A947-70E740481C1C}">
                  <a14:useLocalDpi xmlns:a14="http://schemas.microsoft.com/office/drawing/2010/main"/>
                </a:ext>
              </a:extLst>
            </a:blip>
            <a:stretch>
              <a:fillRect/>
            </a:stretch>
          </p:blipFill>
          <p:spPr>
            <a:xfrm>
              <a:off x="11889220" y="908366"/>
              <a:ext cx="176060" cy="245427"/>
            </a:xfrm>
            <a:prstGeom prst="rect">
              <a:avLst/>
            </a:prstGeom>
          </p:spPr>
        </p:pic>
      </p:gr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8008947" cy="532414"/>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Títle</a:t>
            </a:r>
            <a:endParaRPr lang="es-ES" dirty="0"/>
          </a:p>
        </p:txBody>
      </p:sp>
      <p:pic>
        <p:nvPicPr>
          <p:cNvPr id="25" name="Imagen 24" descr="Un dibujo de un animal&#10;&#10;Descripción generada automáticamente con confianza baja">
            <a:extLst>
              <a:ext uri="{FF2B5EF4-FFF2-40B4-BE49-F238E27FC236}">
                <a16:creationId xmlns:a16="http://schemas.microsoft.com/office/drawing/2014/main" id="{4E568042-917F-485C-9CFD-4DFCBFEEA29C}"/>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1785108" y="500131"/>
            <a:ext cx="330692" cy="352845"/>
          </a:xfrm>
          <a:prstGeom prst="rect">
            <a:avLst/>
          </a:prstGeom>
        </p:spPr>
      </p:pic>
      <p:pic>
        <p:nvPicPr>
          <p:cNvPr id="26" name="Imagen 25" descr="Un dibujo de un perro&#10;&#10;Descripción generada automáticamente con confianza media">
            <a:extLst>
              <a:ext uri="{FF2B5EF4-FFF2-40B4-BE49-F238E27FC236}">
                <a16:creationId xmlns:a16="http://schemas.microsoft.com/office/drawing/2014/main" id="{7BC131C9-8852-46AA-B76A-DFD310CB0AC3}"/>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1776196" y="1052444"/>
            <a:ext cx="339605" cy="234354"/>
          </a:xfrm>
          <a:prstGeom prst="rect">
            <a:avLst/>
          </a:prstGeom>
        </p:spPr>
      </p:pic>
      <p:pic>
        <p:nvPicPr>
          <p:cNvPr id="27" name="Imagen 26" descr="Imagen que contiene dibujo, reloj&#10;&#10;Descripción generada automáticamente">
            <a:extLst>
              <a:ext uri="{FF2B5EF4-FFF2-40B4-BE49-F238E27FC236}">
                <a16:creationId xmlns:a16="http://schemas.microsoft.com/office/drawing/2014/main" id="{F8F4FC5D-FFCE-47F5-AF86-2506BC6ECBB9}"/>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11781795" y="171172"/>
            <a:ext cx="257128" cy="242590"/>
          </a:xfrm>
          <a:prstGeom prst="rect">
            <a:avLst/>
          </a:prstGeom>
        </p:spPr>
      </p:pic>
    </p:spTree>
    <p:extLst>
      <p:ext uri="{BB962C8B-B14F-4D97-AF65-F5344CB8AC3E}">
        <p14:creationId xmlns:p14="http://schemas.microsoft.com/office/powerpoint/2010/main" val="316405436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BD1AE618-DCB5-68FE-4E6A-7B73D705451C}"/>
              </a:ext>
            </a:extLst>
          </p:cNvPr>
          <p:cNvSpPr/>
          <p:nvPr userDrawn="1"/>
        </p:nvSpPr>
        <p:spPr>
          <a:xfrm>
            <a:off x="0" y="-1"/>
            <a:ext cx="12192000" cy="1151661"/>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5" name="Forma libre: forma 4">
            <a:extLst>
              <a:ext uri="{FF2B5EF4-FFF2-40B4-BE49-F238E27FC236}">
                <a16:creationId xmlns:a16="http://schemas.microsoft.com/office/drawing/2014/main" id="{754B6E11-103C-A390-EC56-999AE803F3D4}"/>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6" name="Marcador de texto 12">
            <a:extLst>
              <a:ext uri="{FF2B5EF4-FFF2-40B4-BE49-F238E27FC236}">
                <a16:creationId xmlns:a16="http://schemas.microsoft.com/office/drawing/2014/main" id="{5681DD34-F154-08FA-5676-118B4E310272}"/>
              </a:ext>
            </a:extLst>
          </p:cNvPr>
          <p:cNvSpPr>
            <a:spLocks noGrp="1"/>
          </p:cNvSpPr>
          <p:nvPr>
            <p:ph type="body" sz="quarter" idx="10" hasCustomPrompt="1"/>
          </p:nvPr>
        </p:nvSpPr>
        <p:spPr>
          <a:xfrm>
            <a:off x="762000" y="310575"/>
            <a:ext cx="9677400" cy="475849"/>
          </a:xfrm>
          <a:prstGeom prst="rect">
            <a:avLst/>
          </a:prstGeom>
        </p:spPr>
        <p:txBody>
          <a:bodyPr/>
          <a:lstStyle>
            <a:lvl1pPr>
              <a:defRPr sz="2396">
                <a:solidFill>
                  <a:schemeClr val="bg1"/>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8" name="Imagen 7" descr="Patrón de fondo&#10;&#10;Descripción generada automáticamente">
            <a:extLst>
              <a:ext uri="{FF2B5EF4-FFF2-40B4-BE49-F238E27FC236}">
                <a16:creationId xmlns:a16="http://schemas.microsoft.com/office/drawing/2014/main" id="{91FA6EA0-FC90-7D39-00F9-8BE0B6BA5BF2}"/>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11025168" y="1"/>
            <a:ext cx="1166832" cy="1151660"/>
          </a:xfrm>
          <a:prstGeom prst="rect">
            <a:avLst/>
          </a:prstGeom>
        </p:spPr>
      </p:pic>
    </p:spTree>
    <p:extLst>
      <p:ext uri="{BB962C8B-B14F-4D97-AF65-F5344CB8AC3E}">
        <p14:creationId xmlns:p14="http://schemas.microsoft.com/office/powerpoint/2010/main" val="153087408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pic>
        <p:nvPicPr>
          <p:cNvPr id="3" name="Imagen 2" descr="Imagen que contiene pasto, exterior, campo, mujer&#10;&#10;Descripción generada automáticamente">
            <a:extLst>
              <a:ext uri="{FF2B5EF4-FFF2-40B4-BE49-F238E27FC236}">
                <a16:creationId xmlns:a16="http://schemas.microsoft.com/office/drawing/2014/main" id="{8977CFEE-62C6-7C94-91D6-7965D0B30C1C}"/>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7086600" y="1151660"/>
            <a:ext cx="5105400" cy="5706339"/>
          </a:xfrm>
          <a:prstGeom prst="rect">
            <a:avLst/>
          </a:prstGeom>
        </p:spPr>
      </p:pic>
      <p:sp>
        <p:nvSpPr>
          <p:cNvPr id="7" name="Rectángulo 6">
            <a:extLst>
              <a:ext uri="{FF2B5EF4-FFF2-40B4-BE49-F238E27FC236}">
                <a16:creationId xmlns:a16="http://schemas.microsoft.com/office/drawing/2014/main" id="{BD1AE618-DCB5-68FE-4E6A-7B73D705451C}"/>
              </a:ext>
            </a:extLst>
          </p:cNvPr>
          <p:cNvSpPr/>
          <p:nvPr userDrawn="1"/>
        </p:nvSpPr>
        <p:spPr>
          <a:xfrm>
            <a:off x="0" y="-1"/>
            <a:ext cx="12192000" cy="1151661"/>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5" name="Forma libre: forma 4">
            <a:extLst>
              <a:ext uri="{FF2B5EF4-FFF2-40B4-BE49-F238E27FC236}">
                <a16:creationId xmlns:a16="http://schemas.microsoft.com/office/drawing/2014/main" id="{754B6E11-103C-A390-EC56-999AE803F3D4}"/>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6" name="Marcador de texto 12">
            <a:extLst>
              <a:ext uri="{FF2B5EF4-FFF2-40B4-BE49-F238E27FC236}">
                <a16:creationId xmlns:a16="http://schemas.microsoft.com/office/drawing/2014/main" id="{5681DD34-F154-08FA-5676-118B4E310272}"/>
              </a:ext>
            </a:extLst>
          </p:cNvPr>
          <p:cNvSpPr>
            <a:spLocks noGrp="1"/>
          </p:cNvSpPr>
          <p:nvPr>
            <p:ph type="body" sz="quarter" idx="10" hasCustomPrompt="1"/>
          </p:nvPr>
        </p:nvSpPr>
        <p:spPr>
          <a:xfrm>
            <a:off x="762000" y="310575"/>
            <a:ext cx="9677400" cy="475849"/>
          </a:xfrm>
          <a:prstGeom prst="rect">
            <a:avLst/>
          </a:prstGeom>
        </p:spPr>
        <p:txBody>
          <a:bodyPr/>
          <a:lstStyle>
            <a:lvl1pPr>
              <a:defRPr sz="2396">
                <a:solidFill>
                  <a:schemeClr val="bg1"/>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8" name="Imagen 7" descr="Patrón de fondo&#10;&#10;Descripción generada automáticamente">
            <a:extLst>
              <a:ext uri="{FF2B5EF4-FFF2-40B4-BE49-F238E27FC236}">
                <a16:creationId xmlns:a16="http://schemas.microsoft.com/office/drawing/2014/main" id="{91FA6EA0-FC90-7D39-00F9-8BE0B6BA5BF2}"/>
              </a:ext>
            </a:extLst>
          </p:cNvPr>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11025168" y="0"/>
            <a:ext cx="1166832" cy="2212054"/>
          </a:xfrm>
          <a:prstGeom prst="rect">
            <a:avLst/>
          </a:prstGeom>
        </p:spPr>
      </p:pic>
    </p:spTree>
    <p:extLst>
      <p:ext uri="{BB962C8B-B14F-4D97-AF65-F5344CB8AC3E}">
        <p14:creationId xmlns:p14="http://schemas.microsoft.com/office/powerpoint/2010/main" val="202725981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137805FF-5857-A6EE-E6AF-EDF3B41F0BFC}"/>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b="-2"/>
          <a:stretch/>
        </p:blipFill>
        <p:spPr>
          <a:xfrm>
            <a:off x="7086600" y="1"/>
            <a:ext cx="5105400" cy="6857999"/>
          </a:xfrm>
          <a:prstGeom prst="rect">
            <a:avLst/>
          </a:prstGeom>
        </p:spPr>
      </p:pic>
      <p:sp>
        <p:nvSpPr>
          <p:cNvPr id="6" name="object 2">
            <a:extLst>
              <a:ext uri="{FF2B5EF4-FFF2-40B4-BE49-F238E27FC236}">
                <a16:creationId xmlns:a16="http://schemas.microsoft.com/office/drawing/2014/main" id="{24937448-765A-F40D-C75A-7DE7E819376F}"/>
              </a:ext>
            </a:extLst>
          </p:cNvPr>
          <p:cNvSpPr/>
          <p:nvPr userDrawn="1"/>
        </p:nvSpPr>
        <p:spPr>
          <a:xfrm>
            <a:off x="11531601" y="1315899"/>
            <a:ext cx="658495" cy="5537106"/>
          </a:xfrm>
          <a:custGeom>
            <a:avLst/>
            <a:gdLst/>
            <a:ahLst/>
            <a:cxnLst/>
            <a:rect l="l" t="t" r="r" b="b"/>
            <a:pathLst>
              <a:path w="658495" h="5547359">
                <a:moveTo>
                  <a:pt x="215353" y="5546864"/>
                </a:moveTo>
                <a:lnTo>
                  <a:pt x="0" y="5331511"/>
                </a:lnTo>
                <a:lnTo>
                  <a:pt x="0" y="5333276"/>
                </a:lnTo>
                <a:lnTo>
                  <a:pt x="0" y="5407698"/>
                </a:lnTo>
                <a:lnTo>
                  <a:pt x="0" y="5409463"/>
                </a:lnTo>
                <a:lnTo>
                  <a:pt x="137414" y="5546864"/>
                </a:lnTo>
                <a:lnTo>
                  <a:pt x="139166" y="5546864"/>
                </a:lnTo>
                <a:lnTo>
                  <a:pt x="213588" y="5546864"/>
                </a:lnTo>
                <a:lnTo>
                  <a:pt x="215353" y="5546864"/>
                </a:lnTo>
                <a:close/>
              </a:path>
              <a:path w="658495" h="5547359">
                <a:moveTo>
                  <a:pt x="431253" y="5546864"/>
                </a:moveTo>
                <a:lnTo>
                  <a:pt x="0" y="5115611"/>
                </a:lnTo>
                <a:lnTo>
                  <a:pt x="0" y="5117376"/>
                </a:lnTo>
                <a:lnTo>
                  <a:pt x="0" y="5191798"/>
                </a:lnTo>
                <a:lnTo>
                  <a:pt x="0" y="5193563"/>
                </a:lnTo>
                <a:lnTo>
                  <a:pt x="353314" y="5546864"/>
                </a:lnTo>
                <a:lnTo>
                  <a:pt x="355066" y="5546864"/>
                </a:lnTo>
                <a:lnTo>
                  <a:pt x="429488" y="5546864"/>
                </a:lnTo>
                <a:lnTo>
                  <a:pt x="431253" y="5546864"/>
                </a:lnTo>
                <a:close/>
              </a:path>
              <a:path w="658495" h="5547359">
                <a:moveTo>
                  <a:pt x="647153" y="5546864"/>
                </a:moveTo>
                <a:lnTo>
                  <a:pt x="0" y="4899711"/>
                </a:lnTo>
                <a:lnTo>
                  <a:pt x="0" y="4901476"/>
                </a:lnTo>
                <a:lnTo>
                  <a:pt x="0" y="4975898"/>
                </a:lnTo>
                <a:lnTo>
                  <a:pt x="0" y="4977650"/>
                </a:lnTo>
                <a:lnTo>
                  <a:pt x="569214" y="5546864"/>
                </a:lnTo>
                <a:lnTo>
                  <a:pt x="570979" y="5546864"/>
                </a:lnTo>
                <a:lnTo>
                  <a:pt x="645388" y="5546864"/>
                </a:lnTo>
                <a:lnTo>
                  <a:pt x="647153" y="5546864"/>
                </a:lnTo>
                <a:close/>
              </a:path>
              <a:path w="658495" h="5547359">
                <a:moveTo>
                  <a:pt x="657999" y="5341823"/>
                </a:moveTo>
                <a:lnTo>
                  <a:pt x="0" y="4683811"/>
                </a:lnTo>
                <a:lnTo>
                  <a:pt x="0" y="4685576"/>
                </a:lnTo>
                <a:lnTo>
                  <a:pt x="0" y="4759998"/>
                </a:lnTo>
                <a:lnTo>
                  <a:pt x="0" y="4761750"/>
                </a:lnTo>
                <a:lnTo>
                  <a:pt x="657999" y="5419750"/>
                </a:lnTo>
                <a:lnTo>
                  <a:pt x="657999" y="5417998"/>
                </a:lnTo>
                <a:lnTo>
                  <a:pt x="657999" y="5343576"/>
                </a:lnTo>
                <a:lnTo>
                  <a:pt x="657999" y="5341823"/>
                </a:lnTo>
                <a:close/>
              </a:path>
              <a:path w="658495" h="5547359">
                <a:moveTo>
                  <a:pt x="657999" y="5125923"/>
                </a:moveTo>
                <a:lnTo>
                  <a:pt x="0" y="4467911"/>
                </a:lnTo>
                <a:lnTo>
                  <a:pt x="0" y="4469676"/>
                </a:lnTo>
                <a:lnTo>
                  <a:pt x="0" y="4544098"/>
                </a:lnTo>
                <a:lnTo>
                  <a:pt x="0" y="4545850"/>
                </a:lnTo>
                <a:lnTo>
                  <a:pt x="657999" y="5203850"/>
                </a:lnTo>
                <a:lnTo>
                  <a:pt x="657999" y="5202098"/>
                </a:lnTo>
                <a:lnTo>
                  <a:pt x="657999" y="5127676"/>
                </a:lnTo>
                <a:lnTo>
                  <a:pt x="657999" y="5125923"/>
                </a:lnTo>
                <a:close/>
              </a:path>
              <a:path w="658495" h="5547359">
                <a:moveTo>
                  <a:pt x="657999" y="4910023"/>
                </a:moveTo>
                <a:lnTo>
                  <a:pt x="0" y="4252023"/>
                </a:lnTo>
                <a:lnTo>
                  <a:pt x="0" y="4253776"/>
                </a:lnTo>
                <a:lnTo>
                  <a:pt x="0" y="4328198"/>
                </a:lnTo>
                <a:lnTo>
                  <a:pt x="0" y="4329950"/>
                </a:lnTo>
                <a:lnTo>
                  <a:pt x="657999" y="4987950"/>
                </a:lnTo>
                <a:lnTo>
                  <a:pt x="657999" y="4986198"/>
                </a:lnTo>
                <a:lnTo>
                  <a:pt x="657999" y="4911776"/>
                </a:lnTo>
                <a:lnTo>
                  <a:pt x="657999" y="4910023"/>
                </a:lnTo>
                <a:close/>
              </a:path>
              <a:path w="658495" h="5547359">
                <a:moveTo>
                  <a:pt x="657999" y="4694110"/>
                </a:moveTo>
                <a:lnTo>
                  <a:pt x="0" y="4036110"/>
                </a:lnTo>
                <a:lnTo>
                  <a:pt x="0" y="4037876"/>
                </a:lnTo>
                <a:lnTo>
                  <a:pt x="0" y="4112285"/>
                </a:lnTo>
                <a:lnTo>
                  <a:pt x="0" y="4114063"/>
                </a:lnTo>
                <a:lnTo>
                  <a:pt x="657999" y="4772063"/>
                </a:lnTo>
                <a:lnTo>
                  <a:pt x="657999" y="4770285"/>
                </a:lnTo>
                <a:lnTo>
                  <a:pt x="657999" y="4695876"/>
                </a:lnTo>
                <a:lnTo>
                  <a:pt x="657999" y="4694110"/>
                </a:lnTo>
                <a:close/>
              </a:path>
              <a:path w="658495" h="5547359">
                <a:moveTo>
                  <a:pt x="657999" y="4478210"/>
                </a:moveTo>
                <a:lnTo>
                  <a:pt x="0" y="3820210"/>
                </a:lnTo>
                <a:lnTo>
                  <a:pt x="0" y="3896385"/>
                </a:lnTo>
                <a:lnTo>
                  <a:pt x="657999" y="4554385"/>
                </a:lnTo>
                <a:lnTo>
                  <a:pt x="657999" y="4478210"/>
                </a:lnTo>
                <a:close/>
              </a:path>
              <a:path w="658495" h="5547359">
                <a:moveTo>
                  <a:pt x="657999" y="4260558"/>
                </a:moveTo>
                <a:lnTo>
                  <a:pt x="0" y="3602558"/>
                </a:lnTo>
                <a:lnTo>
                  <a:pt x="0" y="3678732"/>
                </a:lnTo>
                <a:lnTo>
                  <a:pt x="657999" y="4336732"/>
                </a:lnTo>
                <a:lnTo>
                  <a:pt x="657999" y="4260558"/>
                </a:lnTo>
                <a:close/>
              </a:path>
              <a:path w="658495" h="5547359">
                <a:moveTo>
                  <a:pt x="657999" y="4042892"/>
                </a:moveTo>
                <a:lnTo>
                  <a:pt x="0" y="3384880"/>
                </a:lnTo>
                <a:lnTo>
                  <a:pt x="0" y="3461067"/>
                </a:lnTo>
                <a:lnTo>
                  <a:pt x="657999" y="4119067"/>
                </a:lnTo>
                <a:lnTo>
                  <a:pt x="657999" y="4042892"/>
                </a:lnTo>
                <a:close/>
              </a:path>
              <a:path w="658495" h="5547359">
                <a:moveTo>
                  <a:pt x="657999" y="3825214"/>
                </a:moveTo>
                <a:lnTo>
                  <a:pt x="0" y="3167215"/>
                </a:lnTo>
                <a:lnTo>
                  <a:pt x="0" y="3243402"/>
                </a:lnTo>
                <a:lnTo>
                  <a:pt x="657999" y="3901402"/>
                </a:lnTo>
                <a:lnTo>
                  <a:pt x="657999" y="3825214"/>
                </a:lnTo>
                <a:close/>
              </a:path>
              <a:path w="658495" h="5547359">
                <a:moveTo>
                  <a:pt x="657999" y="3607562"/>
                </a:moveTo>
                <a:lnTo>
                  <a:pt x="0" y="2949562"/>
                </a:lnTo>
                <a:lnTo>
                  <a:pt x="0" y="3025737"/>
                </a:lnTo>
                <a:lnTo>
                  <a:pt x="657999" y="3683736"/>
                </a:lnTo>
                <a:lnTo>
                  <a:pt x="657999" y="3607562"/>
                </a:lnTo>
                <a:close/>
              </a:path>
              <a:path w="658495" h="5547359">
                <a:moveTo>
                  <a:pt x="657999" y="3389896"/>
                </a:moveTo>
                <a:lnTo>
                  <a:pt x="0" y="2731897"/>
                </a:lnTo>
                <a:lnTo>
                  <a:pt x="0" y="2808071"/>
                </a:lnTo>
                <a:lnTo>
                  <a:pt x="657999" y="3466071"/>
                </a:lnTo>
                <a:lnTo>
                  <a:pt x="657999" y="3389896"/>
                </a:lnTo>
                <a:close/>
              </a:path>
              <a:path w="658495" h="5547359">
                <a:moveTo>
                  <a:pt x="657999" y="3172231"/>
                </a:moveTo>
                <a:lnTo>
                  <a:pt x="0" y="2514219"/>
                </a:lnTo>
                <a:lnTo>
                  <a:pt x="0" y="2590406"/>
                </a:lnTo>
                <a:lnTo>
                  <a:pt x="657999" y="3248406"/>
                </a:lnTo>
                <a:lnTo>
                  <a:pt x="657999" y="3172231"/>
                </a:lnTo>
                <a:close/>
              </a:path>
              <a:path w="658495" h="5547359">
                <a:moveTo>
                  <a:pt x="657999" y="2954578"/>
                </a:moveTo>
                <a:lnTo>
                  <a:pt x="0" y="2296566"/>
                </a:lnTo>
                <a:lnTo>
                  <a:pt x="0" y="2372753"/>
                </a:lnTo>
                <a:lnTo>
                  <a:pt x="657999" y="3030753"/>
                </a:lnTo>
                <a:lnTo>
                  <a:pt x="657999" y="2954578"/>
                </a:lnTo>
                <a:close/>
              </a:path>
              <a:path w="658495" h="5547359">
                <a:moveTo>
                  <a:pt x="657999" y="2736900"/>
                </a:moveTo>
                <a:lnTo>
                  <a:pt x="0" y="2078901"/>
                </a:lnTo>
                <a:lnTo>
                  <a:pt x="0" y="2155088"/>
                </a:lnTo>
                <a:lnTo>
                  <a:pt x="657999" y="2813088"/>
                </a:lnTo>
                <a:lnTo>
                  <a:pt x="657999" y="2736900"/>
                </a:lnTo>
                <a:close/>
              </a:path>
              <a:path w="658495" h="5547359">
                <a:moveTo>
                  <a:pt x="657999" y="2519235"/>
                </a:moveTo>
                <a:lnTo>
                  <a:pt x="0" y="1861235"/>
                </a:lnTo>
                <a:lnTo>
                  <a:pt x="0" y="1937410"/>
                </a:lnTo>
                <a:lnTo>
                  <a:pt x="657999" y="2595410"/>
                </a:lnTo>
                <a:lnTo>
                  <a:pt x="657999" y="2519235"/>
                </a:lnTo>
                <a:close/>
              </a:path>
              <a:path w="658495" h="5547359">
                <a:moveTo>
                  <a:pt x="657999" y="2301583"/>
                </a:moveTo>
                <a:lnTo>
                  <a:pt x="0" y="1643570"/>
                </a:lnTo>
                <a:lnTo>
                  <a:pt x="0" y="1719757"/>
                </a:lnTo>
                <a:lnTo>
                  <a:pt x="657999" y="2377757"/>
                </a:lnTo>
                <a:lnTo>
                  <a:pt x="657999" y="2301583"/>
                </a:lnTo>
                <a:close/>
              </a:path>
              <a:path w="658495" h="5547359">
                <a:moveTo>
                  <a:pt x="657999" y="2083917"/>
                </a:moveTo>
                <a:lnTo>
                  <a:pt x="0" y="1425905"/>
                </a:lnTo>
                <a:lnTo>
                  <a:pt x="0" y="1502092"/>
                </a:lnTo>
                <a:lnTo>
                  <a:pt x="657999" y="2160092"/>
                </a:lnTo>
                <a:lnTo>
                  <a:pt x="657999" y="2083917"/>
                </a:lnTo>
                <a:close/>
              </a:path>
              <a:path w="658495" h="5547359">
                <a:moveTo>
                  <a:pt x="657999" y="1866239"/>
                </a:moveTo>
                <a:lnTo>
                  <a:pt x="0" y="1208239"/>
                </a:lnTo>
                <a:lnTo>
                  <a:pt x="0" y="1284427"/>
                </a:lnTo>
                <a:lnTo>
                  <a:pt x="657999" y="1942426"/>
                </a:lnTo>
                <a:lnTo>
                  <a:pt x="657999" y="1866239"/>
                </a:lnTo>
                <a:close/>
              </a:path>
              <a:path w="658495" h="5547359">
                <a:moveTo>
                  <a:pt x="657999" y="1648587"/>
                </a:moveTo>
                <a:lnTo>
                  <a:pt x="0" y="990587"/>
                </a:lnTo>
                <a:lnTo>
                  <a:pt x="0" y="1066761"/>
                </a:lnTo>
                <a:lnTo>
                  <a:pt x="657999" y="1724761"/>
                </a:lnTo>
                <a:lnTo>
                  <a:pt x="657999" y="1648587"/>
                </a:lnTo>
                <a:close/>
              </a:path>
              <a:path w="658495" h="5547359">
                <a:moveTo>
                  <a:pt x="657999" y="1430921"/>
                </a:moveTo>
                <a:lnTo>
                  <a:pt x="0" y="772922"/>
                </a:lnTo>
                <a:lnTo>
                  <a:pt x="0" y="849096"/>
                </a:lnTo>
                <a:lnTo>
                  <a:pt x="657999" y="1507096"/>
                </a:lnTo>
                <a:lnTo>
                  <a:pt x="657999" y="1430921"/>
                </a:lnTo>
                <a:close/>
              </a:path>
              <a:path w="658495" h="5547359">
                <a:moveTo>
                  <a:pt x="657999" y="1213256"/>
                </a:moveTo>
                <a:lnTo>
                  <a:pt x="0" y="555244"/>
                </a:lnTo>
                <a:lnTo>
                  <a:pt x="0" y="631431"/>
                </a:lnTo>
                <a:lnTo>
                  <a:pt x="657999" y="1289431"/>
                </a:lnTo>
                <a:lnTo>
                  <a:pt x="657999" y="1213256"/>
                </a:lnTo>
                <a:close/>
              </a:path>
              <a:path w="658495" h="5547359">
                <a:moveTo>
                  <a:pt x="657999" y="995578"/>
                </a:moveTo>
                <a:lnTo>
                  <a:pt x="0" y="337578"/>
                </a:lnTo>
                <a:lnTo>
                  <a:pt x="0" y="413766"/>
                </a:lnTo>
                <a:lnTo>
                  <a:pt x="657999" y="1071765"/>
                </a:lnTo>
                <a:lnTo>
                  <a:pt x="657999" y="995578"/>
                </a:lnTo>
                <a:close/>
              </a:path>
              <a:path w="658495" h="5547359">
                <a:moveTo>
                  <a:pt x="657999" y="777925"/>
                </a:moveTo>
                <a:lnTo>
                  <a:pt x="0" y="119926"/>
                </a:lnTo>
                <a:lnTo>
                  <a:pt x="0" y="196113"/>
                </a:lnTo>
                <a:lnTo>
                  <a:pt x="657999" y="854113"/>
                </a:lnTo>
                <a:lnTo>
                  <a:pt x="657999" y="777925"/>
                </a:lnTo>
                <a:close/>
              </a:path>
              <a:path w="658495" h="5547359">
                <a:moveTo>
                  <a:pt x="657999" y="560247"/>
                </a:moveTo>
                <a:lnTo>
                  <a:pt x="97751" y="0"/>
                </a:lnTo>
                <a:lnTo>
                  <a:pt x="21564" y="0"/>
                </a:lnTo>
                <a:lnTo>
                  <a:pt x="657999" y="636435"/>
                </a:lnTo>
                <a:lnTo>
                  <a:pt x="657999" y="560247"/>
                </a:lnTo>
                <a:close/>
              </a:path>
              <a:path w="658495" h="5547359">
                <a:moveTo>
                  <a:pt x="657999" y="342595"/>
                </a:moveTo>
                <a:lnTo>
                  <a:pt x="315404" y="0"/>
                </a:lnTo>
                <a:lnTo>
                  <a:pt x="239229" y="0"/>
                </a:lnTo>
                <a:lnTo>
                  <a:pt x="657999" y="418769"/>
                </a:lnTo>
                <a:lnTo>
                  <a:pt x="657999" y="342595"/>
                </a:lnTo>
                <a:close/>
              </a:path>
              <a:path w="658495" h="5547359">
                <a:moveTo>
                  <a:pt x="657999" y="124929"/>
                </a:moveTo>
                <a:lnTo>
                  <a:pt x="533069" y="0"/>
                </a:lnTo>
                <a:lnTo>
                  <a:pt x="456882" y="0"/>
                </a:lnTo>
                <a:lnTo>
                  <a:pt x="657999" y="201104"/>
                </a:lnTo>
                <a:lnTo>
                  <a:pt x="657999" y="124929"/>
                </a:lnTo>
                <a:close/>
              </a:path>
            </a:pathLst>
          </a:custGeom>
          <a:solidFill>
            <a:srgbClr val="ECEBEB"/>
          </a:solidFill>
        </p:spPr>
        <p:txBody>
          <a:bodyPr wrap="square" lIns="0" tIns="0" rIns="0" bIns="0" rtlCol="0"/>
          <a:lstStyle/>
          <a:p>
            <a:endParaRPr sz="1797"/>
          </a:p>
        </p:txBody>
      </p:sp>
      <p:grpSp>
        <p:nvGrpSpPr>
          <p:cNvPr id="7" name="object 3">
            <a:extLst>
              <a:ext uri="{FF2B5EF4-FFF2-40B4-BE49-F238E27FC236}">
                <a16:creationId xmlns:a16="http://schemas.microsoft.com/office/drawing/2014/main" id="{5F0F9FEC-EB76-6F86-A3A5-5515E3EFDE89}"/>
              </a:ext>
            </a:extLst>
          </p:cNvPr>
          <p:cNvGrpSpPr/>
          <p:nvPr userDrawn="1"/>
        </p:nvGrpSpPr>
        <p:grpSpPr>
          <a:xfrm>
            <a:off x="10226527" y="4348"/>
            <a:ext cx="1963420" cy="1307584"/>
            <a:chOff x="10226527" y="4356"/>
            <a:chExt cx="1963420" cy="1310005"/>
          </a:xfrm>
        </p:grpSpPr>
        <p:sp>
          <p:nvSpPr>
            <p:cNvPr id="8" name="object 4">
              <a:extLst>
                <a:ext uri="{FF2B5EF4-FFF2-40B4-BE49-F238E27FC236}">
                  <a16:creationId xmlns:a16="http://schemas.microsoft.com/office/drawing/2014/main" id="{FE2F8714-D35E-CC42-0386-9E2EC442F2A0}"/>
                </a:ext>
              </a:extLst>
            </p:cNvPr>
            <p:cNvSpPr/>
            <p:nvPr/>
          </p:nvSpPr>
          <p:spPr>
            <a:xfrm>
              <a:off x="10879620" y="4356"/>
              <a:ext cx="655320" cy="655320"/>
            </a:xfrm>
            <a:custGeom>
              <a:avLst/>
              <a:gdLst/>
              <a:ahLst/>
              <a:cxnLst/>
              <a:rect l="l" t="t" r="r" b="b"/>
              <a:pathLst>
                <a:path w="655320" h="655320">
                  <a:moveTo>
                    <a:pt x="654989" y="0"/>
                  </a:moveTo>
                  <a:lnTo>
                    <a:pt x="0" y="0"/>
                  </a:lnTo>
                  <a:lnTo>
                    <a:pt x="0" y="654989"/>
                  </a:lnTo>
                  <a:lnTo>
                    <a:pt x="654989" y="654989"/>
                  </a:lnTo>
                  <a:lnTo>
                    <a:pt x="654989" y="0"/>
                  </a:lnTo>
                  <a:close/>
                </a:path>
              </a:pathLst>
            </a:custGeom>
            <a:solidFill>
              <a:srgbClr val="2C7470"/>
            </a:solidFill>
          </p:spPr>
          <p:txBody>
            <a:bodyPr wrap="square" lIns="0" tIns="0" rIns="0" bIns="0" rtlCol="0"/>
            <a:lstStyle/>
            <a:p>
              <a:endParaRPr sz="1797"/>
            </a:p>
          </p:txBody>
        </p:sp>
        <p:sp>
          <p:nvSpPr>
            <p:cNvPr id="9" name="object 5">
              <a:extLst>
                <a:ext uri="{FF2B5EF4-FFF2-40B4-BE49-F238E27FC236}">
                  <a16:creationId xmlns:a16="http://schemas.microsoft.com/office/drawing/2014/main" id="{D4F62FC4-DB52-EB92-FBD8-4DB9D18EAD95}"/>
                </a:ext>
              </a:extLst>
            </p:cNvPr>
            <p:cNvSpPr/>
            <p:nvPr/>
          </p:nvSpPr>
          <p:spPr>
            <a:xfrm>
              <a:off x="11534609" y="658939"/>
              <a:ext cx="655320" cy="655320"/>
            </a:xfrm>
            <a:custGeom>
              <a:avLst/>
              <a:gdLst/>
              <a:ahLst/>
              <a:cxnLst/>
              <a:rect l="l" t="t" r="r" b="b"/>
              <a:pathLst>
                <a:path w="655320" h="655319">
                  <a:moveTo>
                    <a:pt x="654989" y="0"/>
                  </a:moveTo>
                  <a:lnTo>
                    <a:pt x="0" y="0"/>
                  </a:lnTo>
                  <a:lnTo>
                    <a:pt x="0" y="654989"/>
                  </a:lnTo>
                  <a:lnTo>
                    <a:pt x="654989" y="654989"/>
                  </a:lnTo>
                  <a:lnTo>
                    <a:pt x="654989" y="0"/>
                  </a:lnTo>
                  <a:close/>
                </a:path>
              </a:pathLst>
            </a:custGeom>
            <a:solidFill>
              <a:srgbClr val="6BB188"/>
            </a:solidFill>
          </p:spPr>
          <p:txBody>
            <a:bodyPr wrap="square" lIns="0" tIns="0" rIns="0" bIns="0" rtlCol="0"/>
            <a:lstStyle/>
            <a:p>
              <a:endParaRPr sz="1797"/>
            </a:p>
          </p:txBody>
        </p:sp>
        <p:sp>
          <p:nvSpPr>
            <p:cNvPr id="10" name="object 6">
              <a:extLst>
                <a:ext uri="{FF2B5EF4-FFF2-40B4-BE49-F238E27FC236}">
                  <a16:creationId xmlns:a16="http://schemas.microsoft.com/office/drawing/2014/main" id="{ECFE1777-D564-EBE0-B8BD-13B0EAD3B06E}"/>
                </a:ext>
              </a:extLst>
            </p:cNvPr>
            <p:cNvSpPr/>
            <p:nvPr/>
          </p:nvSpPr>
          <p:spPr>
            <a:xfrm>
              <a:off x="11534621" y="4363"/>
              <a:ext cx="654685" cy="654685"/>
            </a:xfrm>
            <a:custGeom>
              <a:avLst/>
              <a:gdLst/>
              <a:ahLst/>
              <a:cxnLst/>
              <a:rect l="l" t="t" r="r" b="b"/>
              <a:pathLst>
                <a:path w="654684" h="654685">
                  <a:moveTo>
                    <a:pt x="0" y="0"/>
                  </a:moveTo>
                  <a:lnTo>
                    <a:pt x="0" y="654570"/>
                  </a:lnTo>
                  <a:lnTo>
                    <a:pt x="654570" y="654570"/>
                  </a:lnTo>
                  <a:lnTo>
                    <a:pt x="652775" y="605718"/>
                  </a:lnTo>
                  <a:lnTo>
                    <a:pt x="647473" y="557841"/>
                  </a:lnTo>
                  <a:lnTo>
                    <a:pt x="638792" y="511065"/>
                  </a:lnTo>
                  <a:lnTo>
                    <a:pt x="626857" y="465518"/>
                  </a:lnTo>
                  <a:lnTo>
                    <a:pt x="611796" y="421326"/>
                  </a:lnTo>
                  <a:lnTo>
                    <a:pt x="593734" y="378616"/>
                  </a:lnTo>
                  <a:lnTo>
                    <a:pt x="572799" y="337514"/>
                  </a:lnTo>
                  <a:lnTo>
                    <a:pt x="549117" y="298146"/>
                  </a:lnTo>
                  <a:lnTo>
                    <a:pt x="522814" y="260639"/>
                  </a:lnTo>
                  <a:lnTo>
                    <a:pt x="494018" y="225120"/>
                  </a:lnTo>
                  <a:lnTo>
                    <a:pt x="462854" y="191716"/>
                  </a:lnTo>
                  <a:lnTo>
                    <a:pt x="429450" y="160552"/>
                  </a:lnTo>
                  <a:lnTo>
                    <a:pt x="393931" y="131755"/>
                  </a:lnTo>
                  <a:lnTo>
                    <a:pt x="356424" y="105453"/>
                  </a:lnTo>
                  <a:lnTo>
                    <a:pt x="317056" y="81771"/>
                  </a:lnTo>
                  <a:lnTo>
                    <a:pt x="275954" y="60836"/>
                  </a:lnTo>
                  <a:lnTo>
                    <a:pt x="233243" y="42774"/>
                  </a:lnTo>
                  <a:lnTo>
                    <a:pt x="189051" y="27713"/>
                  </a:lnTo>
                  <a:lnTo>
                    <a:pt x="143504" y="15778"/>
                  </a:lnTo>
                  <a:lnTo>
                    <a:pt x="96729" y="7097"/>
                  </a:lnTo>
                  <a:lnTo>
                    <a:pt x="48852" y="1795"/>
                  </a:lnTo>
                  <a:lnTo>
                    <a:pt x="0" y="0"/>
                  </a:lnTo>
                  <a:close/>
                </a:path>
              </a:pathLst>
            </a:custGeom>
            <a:solidFill>
              <a:srgbClr val="003399"/>
            </a:solidFill>
          </p:spPr>
          <p:txBody>
            <a:bodyPr wrap="square" lIns="0" tIns="0" rIns="0" bIns="0" rtlCol="0"/>
            <a:lstStyle/>
            <a:p>
              <a:endParaRPr sz="1797"/>
            </a:p>
          </p:txBody>
        </p:sp>
        <p:sp>
          <p:nvSpPr>
            <p:cNvPr id="11" name="object 7">
              <a:extLst>
                <a:ext uri="{FF2B5EF4-FFF2-40B4-BE49-F238E27FC236}">
                  <a16:creationId xmlns:a16="http://schemas.microsoft.com/office/drawing/2014/main" id="{7222ACF4-4339-F646-1093-9A14936D7D38}"/>
                </a:ext>
              </a:extLst>
            </p:cNvPr>
            <p:cNvSpPr/>
            <p:nvPr/>
          </p:nvSpPr>
          <p:spPr>
            <a:xfrm>
              <a:off x="10226527" y="4357"/>
              <a:ext cx="654685" cy="654685"/>
            </a:xfrm>
            <a:custGeom>
              <a:avLst/>
              <a:gdLst/>
              <a:ahLst/>
              <a:cxnLst/>
              <a:rect l="l" t="t" r="r" b="b"/>
              <a:pathLst>
                <a:path w="654684" h="654685">
                  <a:moveTo>
                    <a:pt x="654570" y="0"/>
                  </a:moveTo>
                  <a:lnTo>
                    <a:pt x="0" y="0"/>
                  </a:lnTo>
                  <a:lnTo>
                    <a:pt x="1795" y="48852"/>
                  </a:lnTo>
                  <a:lnTo>
                    <a:pt x="7097" y="96729"/>
                  </a:lnTo>
                  <a:lnTo>
                    <a:pt x="15778" y="143504"/>
                  </a:lnTo>
                  <a:lnTo>
                    <a:pt x="27713" y="189051"/>
                  </a:lnTo>
                  <a:lnTo>
                    <a:pt x="42774" y="233243"/>
                  </a:lnTo>
                  <a:lnTo>
                    <a:pt x="60836" y="275954"/>
                  </a:lnTo>
                  <a:lnTo>
                    <a:pt x="81771" y="317056"/>
                  </a:lnTo>
                  <a:lnTo>
                    <a:pt x="105453" y="356424"/>
                  </a:lnTo>
                  <a:lnTo>
                    <a:pt x="131755" y="393931"/>
                  </a:lnTo>
                  <a:lnTo>
                    <a:pt x="160552" y="429450"/>
                  </a:lnTo>
                  <a:lnTo>
                    <a:pt x="191716" y="462854"/>
                  </a:lnTo>
                  <a:lnTo>
                    <a:pt x="225120" y="494018"/>
                  </a:lnTo>
                  <a:lnTo>
                    <a:pt x="260639" y="522814"/>
                  </a:lnTo>
                  <a:lnTo>
                    <a:pt x="298146" y="549117"/>
                  </a:lnTo>
                  <a:lnTo>
                    <a:pt x="337514" y="572799"/>
                  </a:lnTo>
                  <a:lnTo>
                    <a:pt x="378616" y="593734"/>
                  </a:lnTo>
                  <a:lnTo>
                    <a:pt x="421326" y="611796"/>
                  </a:lnTo>
                  <a:lnTo>
                    <a:pt x="465518" y="626857"/>
                  </a:lnTo>
                  <a:lnTo>
                    <a:pt x="511065" y="638792"/>
                  </a:lnTo>
                  <a:lnTo>
                    <a:pt x="557841" y="647473"/>
                  </a:lnTo>
                  <a:lnTo>
                    <a:pt x="605718" y="652775"/>
                  </a:lnTo>
                  <a:lnTo>
                    <a:pt x="654570" y="654570"/>
                  </a:lnTo>
                  <a:lnTo>
                    <a:pt x="654570" y="0"/>
                  </a:lnTo>
                  <a:close/>
                </a:path>
              </a:pathLst>
            </a:custGeom>
            <a:solidFill>
              <a:srgbClr val="ECEBEB"/>
            </a:solidFill>
          </p:spPr>
          <p:txBody>
            <a:bodyPr wrap="square" lIns="0" tIns="0" rIns="0" bIns="0" rtlCol="0"/>
            <a:lstStyle/>
            <a:p>
              <a:endParaRPr sz="1797"/>
            </a:p>
          </p:txBody>
        </p:sp>
      </p:grpSp>
      <p:sp>
        <p:nvSpPr>
          <p:cNvPr id="12" name="object 9">
            <a:extLst>
              <a:ext uri="{FF2B5EF4-FFF2-40B4-BE49-F238E27FC236}">
                <a16:creationId xmlns:a16="http://schemas.microsoft.com/office/drawing/2014/main" id="{770D15C2-5D7B-ED43-C065-94F2462C71C1}"/>
              </a:ext>
            </a:extLst>
          </p:cNvPr>
          <p:cNvSpPr/>
          <p:nvPr userDrawn="1"/>
        </p:nvSpPr>
        <p:spPr>
          <a:xfrm>
            <a:off x="11023879" y="130365"/>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p>
        </p:txBody>
      </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6086140" cy="475849"/>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20" name="Imagen 19" descr="Un dibujo de un perro&#10;&#10;Descripción generada automáticamente con confianza media">
            <a:extLst>
              <a:ext uri="{FF2B5EF4-FFF2-40B4-BE49-F238E27FC236}">
                <a16:creationId xmlns:a16="http://schemas.microsoft.com/office/drawing/2014/main" id="{8D91507A-E5FD-4F81-8084-ED0CF44931D0}"/>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1647805" y="857629"/>
            <a:ext cx="426085" cy="294032"/>
          </a:xfrm>
          <a:prstGeom prst="rect">
            <a:avLst/>
          </a:prstGeom>
        </p:spPr>
      </p:pic>
    </p:spTree>
    <p:extLst>
      <p:ext uri="{BB962C8B-B14F-4D97-AF65-F5344CB8AC3E}">
        <p14:creationId xmlns:p14="http://schemas.microsoft.com/office/powerpoint/2010/main" val="304225703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8977CFEE-62C6-7C94-91D6-7965D0B30C1C}"/>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flipH="1">
            <a:off x="7086600" y="1151660"/>
            <a:ext cx="5105400" cy="5706339"/>
          </a:xfrm>
          <a:prstGeom prst="rect">
            <a:avLst/>
          </a:prstGeom>
        </p:spPr>
      </p:pic>
      <p:sp>
        <p:nvSpPr>
          <p:cNvPr id="7" name="Rectángulo 6">
            <a:extLst>
              <a:ext uri="{FF2B5EF4-FFF2-40B4-BE49-F238E27FC236}">
                <a16:creationId xmlns:a16="http://schemas.microsoft.com/office/drawing/2014/main" id="{BD1AE618-DCB5-68FE-4E6A-7B73D705451C}"/>
              </a:ext>
            </a:extLst>
          </p:cNvPr>
          <p:cNvSpPr/>
          <p:nvPr userDrawn="1"/>
        </p:nvSpPr>
        <p:spPr>
          <a:xfrm>
            <a:off x="0" y="-1"/>
            <a:ext cx="12192000" cy="1151661"/>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5" name="Forma libre: forma 4">
            <a:extLst>
              <a:ext uri="{FF2B5EF4-FFF2-40B4-BE49-F238E27FC236}">
                <a16:creationId xmlns:a16="http://schemas.microsoft.com/office/drawing/2014/main" id="{754B6E11-103C-A390-EC56-999AE803F3D4}"/>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6" name="Marcador de texto 12">
            <a:extLst>
              <a:ext uri="{FF2B5EF4-FFF2-40B4-BE49-F238E27FC236}">
                <a16:creationId xmlns:a16="http://schemas.microsoft.com/office/drawing/2014/main" id="{5681DD34-F154-08FA-5676-118B4E310272}"/>
              </a:ext>
            </a:extLst>
          </p:cNvPr>
          <p:cNvSpPr>
            <a:spLocks noGrp="1"/>
          </p:cNvSpPr>
          <p:nvPr>
            <p:ph type="body" sz="quarter" idx="10" hasCustomPrompt="1"/>
          </p:nvPr>
        </p:nvSpPr>
        <p:spPr>
          <a:xfrm>
            <a:off x="762000" y="310575"/>
            <a:ext cx="9677400" cy="475849"/>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8" name="Imagen 7" descr="Patrón de fondo&#10;&#10;Descripción generada automáticamente">
            <a:extLst>
              <a:ext uri="{FF2B5EF4-FFF2-40B4-BE49-F238E27FC236}">
                <a16:creationId xmlns:a16="http://schemas.microsoft.com/office/drawing/2014/main" id="{91FA6EA0-FC90-7D39-00F9-8BE0B6BA5BF2}"/>
              </a:ext>
            </a:extLst>
          </p:cNvPr>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11025168" y="0"/>
            <a:ext cx="1166832" cy="2212054"/>
          </a:xfrm>
          <a:prstGeom prst="rect">
            <a:avLst/>
          </a:prstGeom>
        </p:spPr>
      </p:pic>
    </p:spTree>
    <p:extLst>
      <p:ext uri="{BB962C8B-B14F-4D97-AF65-F5344CB8AC3E}">
        <p14:creationId xmlns:p14="http://schemas.microsoft.com/office/powerpoint/2010/main" val="237683900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BD1AE618-DCB5-68FE-4E6A-7B73D705451C}"/>
              </a:ext>
            </a:extLst>
          </p:cNvPr>
          <p:cNvSpPr/>
          <p:nvPr userDrawn="1"/>
        </p:nvSpPr>
        <p:spPr>
          <a:xfrm>
            <a:off x="0" y="-1"/>
            <a:ext cx="12192000" cy="1151661"/>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5" name="Forma libre: forma 4">
            <a:extLst>
              <a:ext uri="{FF2B5EF4-FFF2-40B4-BE49-F238E27FC236}">
                <a16:creationId xmlns:a16="http://schemas.microsoft.com/office/drawing/2014/main" id="{754B6E11-103C-A390-EC56-999AE803F3D4}"/>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6" name="Marcador de texto 12">
            <a:extLst>
              <a:ext uri="{FF2B5EF4-FFF2-40B4-BE49-F238E27FC236}">
                <a16:creationId xmlns:a16="http://schemas.microsoft.com/office/drawing/2014/main" id="{5681DD34-F154-08FA-5676-118B4E310272}"/>
              </a:ext>
            </a:extLst>
          </p:cNvPr>
          <p:cNvSpPr>
            <a:spLocks noGrp="1"/>
          </p:cNvSpPr>
          <p:nvPr>
            <p:ph type="body" sz="quarter" idx="10" hasCustomPrompt="1"/>
          </p:nvPr>
        </p:nvSpPr>
        <p:spPr>
          <a:xfrm>
            <a:off x="762000" y="310575"/>
            <a:ext cx="9677400" cy="475849"/>
          </a:xfrm>
          <a:prstGeom prst="rect">
            <a:avLst/>
          </a:prstGeom>
        </p:spPr>
        <p:txBody>
          <a:bodyPr/>
          <a:lstStyle>
            <a:lvl1pPr>
              <a:defRPr sz="2396">
                <a:solidFill>
                  <a:schemeClr val="bg1"/>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8" name="Imagen 7" descr="Patrón de fondo&#10;&#10;Descripción generada automáticamente">
            <a:extLst>
              <a:ext uri="{FF2B5EF4-FFF2-40B4-BE49-F238E27FC236}">
                <a16:creationId xmlns:a16="http://schemas.microsoft.com/office/drawing/2014/main" id="{91FA6EA0-FC90-7D39-00F9-8BE0B6BA5BF2}"/>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11025168" y="9645"/>
            <a:ext cx="1166832" cy="2212054"/>
          </a:xfrm>
          <a:prstGeom prst="rect">
            <a:avLst/>
          </a:prstGeom>
        </p:spPr>
      </p:pic>
      <p:sp>
        <p:nvSpPr>
          <p:cNvPr id="9" name="Marcador de posición de imagen 3">
            <a:extLst>
              <a:ext uri="{FF2B5EF4-FFF2-40B4-BE49-F238E27FC236}">
                <a16:creationId xmlns:a16="http://schemas.microsoft.com/office/drawing/2014/main" id="{FD5042EF-2420-4752-126A-B99C1EF849E6}"/>
              </a:ext>
            </a:extLst>
          </p:cNvPr>
          <p:cNvSpPr>
            <a:spLocks noGrp="1"/>
          </p:cNvSpPr>
          <p:nvPr>
            <p:ph type="pic" sz="quarter" idx="11"/>
          </p:nvPr>
        </p:nvSpPr>
        <p:spPr>
          <a:xfrm>
            <a:off x="7086600" y="1151980"/>
            <a:ext cx="5105400" cy="5706020"/>
          </a:xfrm>
          <a:prstGeom prst="rect">
            <a:avLst/>
          </a:prstGeom>
        </p:spPr>
        <p:txBody>
          <a:bodyPr anchor="t"/>
          <a:lstStyle>
            <a:lvl1pPr algn="ctr">
              <a:defRPr>
                <a:latin typeface="Arial" panose="020B0604020202020204" pitchFamily="34" charset="0"/>
                <a:cs typeface="Arial" panose="020B0604020202020204" pitchFamily="34" charset="0"/>
              </a:defRPr>
            </a:lvl1pPr>
          </a:lstStyle>
          <a:p>
            <a:endParaRPr lang="es-ES_tradnl" dirty="0"/>
          </a:p>
          <a:p>
            <a:endParaRPr lang="es-ES_tradnl" dirty="0"/>
          </a:p>
          <a:p>
            <a:endParaRPr lang="es-ES_tradnl" dirty="0"/>
          </a:p>
          <a:p>
            <a:endParaRPr lang="es-ES_tradnl" dirty="0"/>
          </a:p>
          <a:p>
            <a:endParaRPr lang="es-ES_tradnl" dirty="0"/>
          </a:p>
          <a:p>
            <a:endParaRPr lang="es-ES_tradnl" dirty="0"/>
          </a:p>
          <a:p>
            <a:endParaRPr lang="es-ES_tradnl" dirty="0"/>
          </a:p>
          <a:p>
            <a:r>
              <a:rPr lang="es-ES_tradnl" dirty="0" err="1"/>
              <a:t>Insert</a:t>
            </a:r>
            <a:r>
              <a:rPr lang="es-ES_tradnl" dirty="0"/>
              <a:t> </a:t>
            </a:r>
            <a:r>
              <a:rPr lang="es-ES_tradnl" dirty="0" err="1"/>
              <a:t>image</a:t>
            </a:r>
            <a:r>
              <a:rPr lang="es-ES_tradnl" dirty="0"/>
              <a:t> </a:t>
            </a:r>
            <a:r>
              <a:rPr lang="es-ES_tradnl" dirty="0" err="1"/>
              <a:t>here</a:t>
            </a:r>
            <a:endParaRPr lang="es-ES" dirty="0"/>
          </a:p>
        </p:txBody>
      </p:sp>
    </p:spTree>
    <p:extLst>
      <p:ext uri="{BB962C8B-B14F-4D97-AF65-F5344CB8AC3E}">
        <p14:creationId xmlns:p14="http://schemas.microsoft.com/office/powerpoint/2010/main" val="380663917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7" name="Imagen 6" descr="Patrón de fondo&#10;&#10;Descripción generada automáticamente">
            <a:extLst>
              <a:ext uri="{FF2B5EF4-FFF2-40B4-BE49-F238E27FC236}">
                <a16:creationId xmlns:a16="http://schemas.microsoft.com/office/drawing/2014/main" id="{E1760EA0-4E0F-00B1-FF7E-FF021DC29DA6}"/>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8686799" y="1757329"/>
            <a:ext cx="1799280" cy="3462149"/>
          </a:xfrm>
          <a:prstGeom prst="rect">
            <a:avLst/>
          </a:prstGeom>
        </p:spPr>
      </p:pic>
      <p:pic>
        <p:nvPicPr>
          <p:cNvPr id="8" name="Imagen 7" descr="Patrón de fondo&#10;&#10;Descripción generada automáticamente">
            <a:extLst>
              <a:ext uri="{FF2B5EF4-FFF2-40B4-BE49-F238E27FC236}">
                <a16:creationId xmlns:a16="http://schemas.microsoft.com/office/drawing/2014/main" id="{B960A64A-5711-CAB5-6A0B-003BFE820DF8}"/>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14001"/>
            <a:ext cx="1740296" cy="3462149"/>
          </a:xfrm>
          <a:prstGeom prst="rect">
            <a:avLst/>
          </a:prstGeom>
        </p:spPr>
      </p:pic>
      <p:pic>
        <p:nvPicPr>
          <p:cNvPr id="11" name="Imagen 10" descr="Logotipo&#10;&#10;Descripción generada automáticamente">
            <a:extLst>
              <a:ext uri="{FF2B5EF4-FFF2-40B4-BE49-F238E27FC236}">
                <a16:creationId xmlns:a16="http://schemas.microsoft.com/office/drawing/2014/main" id="{25014AE0-3808-E0EE-BAC2-9AD3ED814F8A}"/>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4983043" y="310575"/>
            <a:ext cx="2223512" cy="985337"/>
          </a:xfrm>
          <a:prstGeom prst="rect">
            <a:avLst/>
          </a:prstGeom>
        </p:spPr>
      </p:pic>
      <p:sp>
        <p:nvSpPr>
          <p:cNvPr id="12" name="Rectángulo 11">
            <a:extLst>
              <a:ext uri="{FF2B5EF4-FFF2-40B4-BE49-F238E27FC236}">
                <a16:creationId xmlns:a16="http://schemas.microsoft.com/office/drawing/2014/main" id="{A271F1F8-6432-B7E1-CDCF-A0489E081713}"/>
              </a:ext>
            </a:extLst>
          </p:cNvPr>
          <p:cNvSpPr/>
          <p:nvPr userDrawn="1"/>
        </p:nvSpPr>
        <p:spPr>
          <a:xfrm>
            <a:off x="1752600" y="0"/>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3" name="Rectángulo 12">
            <a:extLst>
              <a:ext uri="{FF2B5EF4-FFF2-40B4-BE49-F238E27FC236}">
                <a16:creationId xmlns:a16="http://schemas.microsoft.com/office/drawing/2014/main" id="{A7D257F7-5DF6-2841-5171-A95D9162A6B8}"/>
              </a:ext>
            </a:extLst>
          </p:cNvPr>
          <p:cNvSpPr/>
          <p:nvPr userDrawn="1"/>
        </p:nvSpPr>
        <p:spPr>
          <a:xfrm>
            <a:off x="8690998" y="0"/>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4" name="Rectángulo 13">
            <a:extLst>
              <a:ext uri="{FF2B5EF4-FFF2-40B4-BE49-F238E27FC236}">
                <a16:creationId xmlns:a16="http://schemas.microsoft.com/office/drawing/2014/main" id="{2FDC974B-0ECD-9074-2ED2-884237AAC061}"/>
              </a:ext>
            </a:extLst>
          </p:cNvPr>
          <p:cNvSpPr/>
          <p:nvPr userDrawn="1"/>
        </p:nvSpPr>
        <p:spPr>
          <a:xfrm>
            <a:off x="1752600"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6" name="Rectángulo 15">
            <a:extLst>
              <a:ext uri="{FF2B5EF4-FFF2-40B4-BE49-F238E27FC236}">
                <a16:creationId xmlns:a16="http://schemas.microsoft.com/office/drawing/2014/main" id="{B72FB196-A172-97A8-BF3E-DD1799CC1A73}"/>
              </a:ext>
            </a:extLst>
          </p:cNvPr>
          <p:cNvSpPr/>
          <p:nvPr userDrawn="1"/>
        </p:nvSpPr>
        <p:spPr>
          <a:xfrm>
            <a:off x="6967326"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7" name="Rectángulo 16">
            <a:extLst>
              <a:ext uri="{FF2B5EF4-FFF2-40B4-BE49-F238E27FC236}">
                <a16:creationId xmlns:a16="http://schemas.microsoft.com/office/drawing/2014/main" id="{321AF208-FA8B-C8C0-11C7-041F7FA064C4}"/>
              </a:ext>
            </a:extLst>
          </p:cNvPr>
          <p:cNvSpPr/>
          <p:nvPr userDrawn="1"/>
        </p:nvSpPr>
        <p:spPr>
          <a:xfrm>
            <a:off x="10427096" y="1724488"/>
            <a:ext cx="1764905"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9" name="Rectángulo 18">
            <a:extLst>
              <a:ext uri="{FF2B5EF4-FFF2-40B4-BE49-F238E27FC236}">
                <a16:creationId xmlns:a16="http://schemas.microsoft.com/office/drawing/2014/main" id="{22951EF6-ED93-6561-E5E2-5BCEB5022943}"/>
              </a:ext>
            </a:extLst>
          </p:cNvPr>
          <p:cNvSpPr/>
          <p:nvPr userDrawn="1"/>
        </p:nvSpPr>
        <p:spPr>
          <a:xfrm>
            <a:off x="3478675" y="3467646"/>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20" name="Rectángulo 19">
            <a:extLst>
              <a:ext uri="{FF2B5EF4-FFF2-40B4-BE49-F238E27FC236}">
                <a16:creationId xmlns:a16="http://schemas.microsoft.com/office/drawing/2014/main" id="{2677BCA0-65A9-6A03-E78C-14D6F7355EFC}"/>
              </a:ext>
            </a:extLst>
          </p:cNvPr>
          <p:cNvSpPr/>
          <p:nvPr userDrawn="1"/>
        </p:nvSpPr>
        <p:spPr>
          <a:xfrm>
            <a:off x="3478674" y="1731783"/>
            <a:ext cx="3469745" cy="1729087"/>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dirty="0"/>
          </a:p>
        </p:txBody>
      </p:sp>
      <p:sp>
        <p:nvSpPr>
          <p:cNvPr id="21" name="Forma libre: forma 20">
            <a:extLst>
              <a:ext uri="{FF2B5EF4-FFF2-40B4-BE49-F238E27FC236}">
                <a16:creationId xmlns:a16="http://schemas.microsoft.com/office/drawing/2014/main" id="{C6C38FAA-0DD0-C440-DD82-19A638597032}"/>
              </a:ext>
            </a:extLst>
          </p:cNvPr>
          <p:cNvSpPr/>
          <p:nvPr userDrawn="1"/>
        </p:nvSpPr>
        <p:spPr>
          <a:xfrm>
            <a:off x="2" y="1731783"/>
            <a:ext cx="1767179" cy="1735478"/>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2" name="Forma libre: forma 21">
            <a:extLst>
              <a:ext uri="{FF2B5EF4-FFF2-40B4-BE49-F238E27FC236}">
                <a16:creationId xmlns:a16="http://schemas.microsoft.com/office/drawing/2014/main" id="{4D80849A-FA86-C6A2-5CA6-533FDD29F1CB}"/>
              </a:ext>
            </a:extLst>
          </p:cNvPr>
          <p:cNvSpPr/>
          <p:nvPr userDrawn="1"/>
        </p:nvSpPr>
        <p:spPr>
          <a:xfrm rot="5400000">
            <a:off x="10448610" y="-11606"/>
            <a:ext cx="1731781" cy="1755003"/>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3" name="Forma libre: forma 22">
            <a:extLst>
              <a:ext uri="{FF2B5EF4-FFF2-40B4-BE49-F238E27FC236}">
                <a16:creationId xmlns:a16="http://schemas.microsoft.com/office/drawing/2014/main" id="{B5432095-F17D-F134-37BE-E1AD4038977A}"/>
              </a:ext>
            </a:extLst>
          </p:cNvPr>
          <p:cNvSpPr/>
          <p:nvPr userDrawn="1"/>
        </p:nvSpPr>
        <p:spPr>
          <a:xfrm>
            <a:off x="10439737" y="3467646"/>
            <a:ext cx="899418" cy="1722271"/>
          </a:xfrm>
          <a:custGeom>
            <a:avLst/>
            <a:gdLst>
              <a:gd name="connsiteX0" fmla="*/ 855279 w 899418"/>
              <a:gd name="connsiteY0" fmla="*/ 0 h 1725460"/>
              <a:gd name="connsiteX1" fmla="*/ 870567 w 899418"/>
              <a:gd name="connsiteY1" fmla="*/ 0 h 1725460"/>
              <a:gd name="connsiteX2" fmla="*/ 899418 w 899418"/>
              <a:gd name="connsiteY2" fmla="*/ 1457 h 1725460"/>
              <a:gd name="connsiteX3" fmla="*/ 899418 w 899418"/>
              <a:gd name="connsiteY3" fmla="*/ 1723617 h 1725460"/>
              <a:gd name="connsiteX4" fmla="*/ 862923 w 899418"/>
              <a:gd name="connsiteY4" fmla="*/ 1725460 h 1725460"/>
              <a:gd name="connsiteX5" fmla="*/ 0 w 899418"/>
              <a:gd name="connsiteY5" fmla="*/ 862537 h 1725460"/>
              <a:gd name="connsiteX6" fmla="*/ 774694 w 899418"/>
              <a:gd name="connsiteY6" fmla="*/ 4069 h 1725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9418" h="1725460">
                <a:moveTo>
                  <a:pt x="855279" y="0"/>
                </a:moveTo>
                <a:lnTo>
                  <a:pt x="870567" y="0"/>
                </a:lnTo>
                <a:lnTo>
                  <a:pt x="899418" y="1457"/>
                </a:lnTo>
                <a:lnTo>
                  <a:pt x="899418" y="1723617"/>
                </a:lnTo>
                <a:lnTo>
                  <a:pt x="862923" y="1725460"/>
                </a:lnTo>
                <a:cubicBezTo>
                  <a:pt x="386344" y="1725460"/>
                  <a:pt x="0" y="1339116"/>
                  <a:pt x="0" y="862537"/>
                </a:cubicBezTo>
                <a:cubicBezTo>
                  <a:pt x="0" y="415744"/>
                  <a:pt x="339560" y="48260"/>
                  <a:pt x="774694" y="4069"/>
                </a:cubicBezTo>
                <a:close/>
              </a:path>
            </a:pathLst>
          </a:cu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4" name="Forma libre: forma 23">
            <a:extLst>
              <a:ext uri="{FF2B5EF4-FFF2-40B4-BE49-F238E27FC236}">
                <a16:creationId xmlns:a16="http://schemas.microsoft.com/office/drawing/2014/main" id="{2B212135-2D16-BC16-B10A-8261027A1245}"/>
              </a:ext>
            </a:extLst>
          </p:cNvPr>
          <p:cNvSpPr/>
          <p:nvPr userDrawn="1"/>
        </p:nvSpPr>
        <p:spPr>
          <a:xfrm>
            <a:off x="11339155" y="3467646"/>
            <a:ext cx="859370" cy="1722091"/>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5" name="Forma libre: forma 24">
            <a:extLst>
              <a:ext uri="{FF2B5EF4-FFF2-40B4-BE49-F238E27FC236}">
                <a16:creationId xmlns:a16="http://schemas.microsoft.com/office/drawing/2014/main" id="{08D15AD5-9D99-284F-0377-7AACB831B7B7}"/>
              </a:ext>
            </a:extLst>
          </p:cNvPr>
          <p:cNvSpPr/>
          <p:nvPr userDrawn="1"/>
        </p:nvSpPr>
        <p:spPr>
          <a:xfrm rot="10800000">
            <a:off x="0" y="3467262"/>
            <a:ext cx="3478676" cy="1736767"/>
          </a:xfrm>
          <a:custGeom>
            <a:avLst/>
            <a:gdLst>
              <a:gd name="connsiteX0" fmla="*/ 33 w 3478676"/>
              <a:gd name="connsiteY0" fmla="*/ 0 h 1739983"/>
              <a:gd name="connsiteX1" fmla="*/ 3478644 w 3478676"/>
              <a:gd name="connsiteY1" fmla="*/ 0 h 1739983"/>
              <a:gd name="connsiteX2" fmla="*/ 3478676 w 3478676"/>
              <a:gd name="connsiteY2" fmla="*/ 646 h 1739983"/>
              <a:gd name="connsiteX3" fmla="*/ 1917175 w 3478676"/>
              <a:gd name="connsiteY3" fmla="*/ 1731004 h 1739983"/>
              <a:gd name="connsiteX4" fmla="*/ 1739359 w 3478676"/>
              <a:gd name="connsiteY4" fmla="*/ 1739983 h 1739983"/>
              <a:gd name="connsiteX5" fmla="*/ 1739318 w 3478676"/>
              <a:gd name="connsiteY5" fmla="*/ 1739983 h 1739983"/>
              <a:gd name="connsiteX6" fmla="*/ 1561501 w 3478676"/>
              <a:gd name="connsiteY6" fmla="*/ 1731004 h 1739983"/>
              <a:gd name="connsiteX7" fmla="*/ 0 w 3478676"/>
              <a:gd name="connsiteY7" fmla="*/ 646 h 1739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78676" h="1739983">
                <a:moveTo>
                  <a:pt x="33" y="0"/>
                </a:moveTo>
                <a:lnTo>
                  <a:pt x="3478644" y="0"/>
                </a:lnTo>
                <a:lnTo>
                  <a:pt x="3478676" y="646"/>
                </a:lnTo>
                <a:cubicBezTo>
                  <a:pt x="3478676" y="901218"/>
                  <a:pt x="2794247" y="1641933"/>
                  <a:pt x="1917175" y="1731004"/>
                </a:cubicBezTo>
                <a:lnTo>
                  <a:pt x="1739359" y="1739983"/>
                </a:lnTo>
                <a:lnTo>
                  <a:pt x="1739318" y="1739983"/>
                </a:lnTo>
                <a:lnTo>
                  <a:pt x="1561501" y="1731004"/>
                </a:lnTo>
                <a:cubicBezTo>
                  <a:pt x="684429" y="1641933"/>
                  <a:pt x="0" y="901218"/>
                  <a:pt x="0" y="646"/>
                </a:cubicBezTo>
                <a:close/>
              </a:path>
            </a:pathLst>
          </a:cu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pic>
        <p:nvPicPr>
          <p:cNvPr id="26" name="Imagen 25" descr="Un dibujo de un animal&#10;&#10;Descripción generada automáticamente con confianza baja">
            <a:extLst>
              <a:ext uri="{FF2B5EF4-FFF2-40B4-BE49-F238E27FC236}">
                <a16:creationId xmlns:a16="http://schemas.microsoft.com/office/drawing/2014/main" id="{B3029CFC-D29C-1E58-93B8-EEE4673A425C}"/>
              </a:ext>
            </a:extLst>
          </p:cNvPr>
          <p:cNvPicPr>
            <a:picLocks noChangeAspect="1"/>
          </p:cNvPicPr>
          <p:nvPr userDrawn="1"/>
        </p:nvPicPr>
        <p:blipFill>
          <a:blip r:embed="rId4">
            <a:extLst>
              <a:ext uri="{28A0092B-C50C-407E-A947-70E740481C1C}">
                <a14:useLocalDpi xmlns:a14="http://schemas.microsoft.com/office/drawing/2010/main"/>
              </a:ext>
            </a:extLst>
          </a:blip>
          <a:stretch>
            <a:fillRect/>
          </a:stretch>
        </p:blipFill>
        <p:spPr>
          <a:xfrm>
            <a:off x="10813246" y="1902112"/>
            <a:ext cx="1105152" cy="1179185"/>
          </a:xfrm>
          <a:prstGeom prst="rect">
            <a:avLst/>
          </a:prstGeom>
        </p:spPr>
      </p:pic>
      <p:pic>
        <p:nvPicPr>
          <p:cNvPr id="28" name="Imagen 27" descr="Un dibujo de un perro&#10;&#10;Descripción generada automáticamente con confianza media">
            <a:extLst>
              <a:ext uri="{FF2B5EF4-FFF2-40B4-BE49-F238E27FC236}">
                <a16:creationId xmlns:a16="http://schemas.microsoft.com/office/drawing/2014/main" id="{F4F72544-21FA-D0B6-E9A9-5DA842FFBBB9}"/>
              </a:ext>
            </a:extLst>
          </p:cNvPr>
          <p:cNvPicPr>
            <a:picLocks noChangeAspect="1"/>
          </p:cNvPicPr>
          <p:nvPr userDrawn="1"/>
        </p:nvPicPr>
        <p:blipFill>
          <a:blip r:embed="rId5">
            <a:extLst>
              <a:ext uri="{28A0092B-C50C-407E-A947-70E740481C1C}">
                <a14:useLocalDpi xmlns:a14="http://schemas.microsoft.com/office/drawing/2010/main"/>
              </a:ext>
            </a:extLst>
          </a:blip>
          <a:stretch>
            <a:fillRect/>
          </a:stretch>
        </p:blipFill>
        <p:spPr>
          <a:xfrm>
            <a:off x="2087794" y="501726"/>
            <a:ext cx="1028934" cy="710047"/>
          </a:xfrm>
          <a:prstGeom prst="rect">
            <a:avLst/>
          </a:prstGeom>
        </p:spPr>
      </p:pic>
      <p:pic>
        <p:nvPicPr>
          <p:cNvPr id="29" name="Imagen 28" descr="Imagen que contiene dibujo, reloj&#10;&#10;Descripción generada automáticamente">
            <a:extLst>
              <a:ext uri="{FF2B5EF4-FFF2-40B4-BE49-F238E27FC236}">
                <a16:creationId xmlns:a16="http://schemas.microsoft.com/office/drawing/2014/main" id="{7F8C2F8C-24C0-6430-68A4-9608657DDEF6}"/>
              </a:ext>
            </a:extLst>
          </p:cNvPr>
          <p:cNvPicPr>
            <a:picLocks noChangeAspect="1"/>
          </p:cNvPicPr>
          <p:nvPr userDrawn="1"/>
        </p:nvPicPr>
        <p:blipFill>
          <a:blip r:embed="rId6">
            <a:extLst>
              <a:ext uri="{28A0092B-C50C-407E-A947-70E740481C1C}">
                <a14:useLocalDpi xmlns:a14="http://schemas.microsoft.com/office/drawing/2010/main"/>
              </a:ext>
            </a:extLst>
          </a:blip>
          <a:stretch>
            <a:fillRect/>
          </a:stretch>
        </p:blipFill>
        <p:spPr>
          <a:xfrm>
            <a:off x="7327662" y="2158435"/>
            <a:ext cx="927311" cy="874880"/>
          </a:xfrm>
          <a:prstGeom prst="rect">
            <a:avLst/>
          </a:prstGeom>
        </p:spPr>
      </p:pic>
      <p:pic>
        <p:nvPicPr>
          <p:cNvPr id="30" name="Imagen 29" descr="Dibujo en blanco y negro&#10;&#10;Descripción generada automáticamente con confianza baja">
            <a:extLst>
              <a:ext uri="{FF2B5EF4-FFF2-40B4-BE49-F238E27FC236}">
                <a16:creationId xmlns:a16="http://schemas.microsoft.com/office/drawing/2014/main" id="{9309A531-DC57-6595-EE46-2A7B2E23FB75}"/>
              </a:ext>
            </a:extLst>
          </p:cNvPr>
          <p:cNvPicPr>
            <a:picLocks noChangeAspect="1"/>
          </p:cNvPicPr>
          <p:nvPr userDrawn="1"/>
        </p:nvPicPr>
        <p:blipFill>
          <a:blip r:embed="rId7">
            <a:extLst>
              <a:ext uri="{28A0092B-C50C-407E-A947-70E740481C1C}">
                <a14:useLocalDpi xmlns:a14="http://schemas.microsoft.com/office/drawing/2010/main"/>
              </a:ext>
            </a:extLst>
          </a:blip>
          <a:stretch>
            <a:fillRect/>
          </a:stretch>
        </p:blipFill>
        <p:spPr>
          <a:xfrm>
            <a:off x="9049707" y="357870"/>
            <a:ext cx="978123" cy="1027032"/>
          </a:xfrm>
          <a:prstGeom prst="rect">
            <a:avLst/>
          </a:prstGeom>
        </p:spPr>
      </p:pic>
      <p:pic>
        <p:nvPicPr>
          <p:cNvPr id="32" name="Imagen 31" descr="Un dibujo de un animal&#10;&#10;Descripción generada automáticamente con confianza baja">
            <a:extLst>
              <a:ext uri="{FF2B5EF4-FFF2-40B4-BE49-F238E27FC236}">
                <a16:creationId xmlns:a16="http://schemas.microsoft.com/office/drawing/2014/main" id="{712E000E-D939-84E0-6275-239044DF5B52}"/>
              </a:ext>
            </a:extLst>
          </p:cNvPr>
          <p:cNvPicPr>
            <a:picLocks noChangeAspect="1"/>
          </p:cNvPicPr>
          <p:nvPr userDrawn="1"/>
        </p:nvPicPr>
        <p:blipFill>
          <a:blip r:embed="rId8">
            <a:extLst>
              <a:ext uri="{28A0092B-C50C-407E-A947-70E740481C1C}">
                <a14:useLocalDpi xmlns:a14="http://schemas.microsoft.com/office/drawing/2010/main"/>
              </a:ext>
            </a:extLst>
          </a:blip>
          <a:stretch>
            <a:fillRect/>
          </a:stretch>
        </p:blipFill>
        <p:spPr>
          <a:xfrm>
            <a:off x="2106848" y="2034265"/>
            <a:ext cx="990826" cy="1039712"/>
          </a:xfrm>
          <a:prstGeom prst="rect">
            <a:avLst/>
          </a:prstGeom>
        </p:spPr>
      </p:pic>
      <p:pic>
        <p:nvPicPr>
          <p:cNvPr id="33" name="Imagen 32" descr="Imagen que contiene Texto&#10;&#10;Descripción generada automáticamente">
            <a:extLst>
              <a:ext uri="{FF2B5EF4-FFF2-40B4-BE49-F238E27FC236}">
                <a16:creationId xmlns:a16="http://schemas.microsoft.com/office/drawing/2014/main" id="{9F901DE5-C3AF-6E17-54F9-4CED5A9FEE97}"/>
              </a:ext>
            </a:extLst>
          </p:cNvPr>
          <p:cNvPicPr>
            <a:picLocks noChangeAspect="1"/>
          </p:cNvPicPr>
          <p:nvPr userDrawn="1"/>
        </p:nvPicPr>
        <p:blipFill>
          <a:blip r:embed="rId9">
            <a:extLst>
              <a:ext uri="{28A0092B-C50C-407E-A947-70E740481C1C}">
                <a14:useLocalDpi xmlns:a14="http://schemas.microsoft.com/office/drawing/2010/main"/>
              </a:ext>
            </a:extLst>
          </a:blip>
          <a:stretch>
            <a:fillRect/>
          </a:stretch>
        </p:blipFill>
        <p:spPr>
          <a:xfrm>
            <a:off x="3848798" y="4056040"/>
            <a:ext cx="1028934" cy="748086"/>
          </a:xfrm>
          <a:prstGeom prst="rect">
            <a:avLst/>
          </a:prstGeom>
        </p:spPr>
      </p:pic>
      <p:sp>
        <p:nvSpPr>
          <p:cNvPr id="36" name="Marcador de texto 34">
            <a:extLst>
              <a:ext uri="{FF2B5EF4-FFF2-40B4-BE49-F238E27FC236}">
                <a16:creationId xmlns:a16="http://schemas.microsoft.com/office/drawing/2014/main" id="{181AEA2E-1C99-4294-892E-2840BA551D28}"/>
              </a:ext>
            </a:extLst>
          </p:cNvPr>
          <p:cNvSpPr>
            <a:spLocks noGrp="1"/>
          </p:cNvSpPr>
          <p:nvPr>
            <p:ph type="body" sz="quarter" idx="10" hasCustomPrompt="1"/>
          </p:nvPr>
        </p:nvSpPr>
        <p:spPr>
          <a:xfrm>
            <a:off x="3571193" y="2052886"/>
            <a:ext cx="3488650" cy="780187"/>
          </a:xfrm>
          <a:prstGeom prst="rect">
            <a:avLst/>
          </a:prstGeom>
        </p:spPr>
        <p:txBody>
          <a:bodyPr/>
          <a:lstStyle>
            <a:lvl1pPr>
              <a:defRPr sz="4791" b="1">
                <a:solidFill>
                  <a:srgbClr val="003399"/>
                </a:solidFill>
                <a:latin typeface="EC Square Sans Pro" panose="020B0506040000020004" pitchFamily="34" charset="0"/>
                <a:cs typeface="Arial" panose="020B0604020202020204" pitchFamily="34" charset="0"/>
              </a:defRPr>
            </a:lvl1pPr>
          </a:lstStyle>
          <a:p>
            <a:pPr lvl="0"/>
            <a:r>
              <a:rPr lang="en-GB" noProof="0" dirty="0"/>
              <a:t>Thank you!</a:t>
            </a:r>
          </a:p>
        </p:txBody>
      </p:sp>
      <p:pic>
        <p:nvPicPr>
          <p:cNvPr id="37" name="Imagen 36" descr="Interfaz de usuario gráfica&#10;&#10;Descripción generada automáticamente">
            <a:extLst>
              <a:ext uri="{FF2B5EF4-FFF2-40B4-BE49-F238E27FC236}">
                <a16:creationId xmlns:a16="http://schemas.microsoft.com/office/drawing/2014/main" id="{C53E509D-9C05-4F64-B596-3792F76B9CA7}"/>
              </a:ext>
            </a:extLst>
          </p:cNvPr>
          <p:cNvPicPr/>
          <p:nvPr userDrawn="1"/>
        </p:nvPicPr>
        <p:blipFill>
          <a:blip r:embed="rId10" r:link="rId11" cstate="email">
            <a:extLst>
              <a:ext uri="{28A0092B-C50C-407E-A947-70E740481C1C}">
                <a14:useLocalDpi xmlns:a14="http://schemas.microsoft.com/office/drawing/2010/main"/>
              </a:ext>
            </a:extLst>
          </a:blip>
          <a:srcRect/>
          <a:stretch>
            <a:fillRect/>
          </a:stretch>
        </p:blipFill>
        <p:spPr bwMode="auto">
          <a:xfrm>
            <a:off x="8620810" y="5753030"/>
            <a:ext cx="3418791" cy="870454"/>
          </a:xfrm>
          <a:prstGeom prst="rect">
            <a:avLst/>
          </a:prstGeom>
          <a:noFill/>
          <a:ln>
            <a:noFill/>
          </a:ln>
        </p:spPr>
      </p:pic>
      <p:grpSp>
        <p:nvGrpSpPr>
          <p:cNvPr id="38" name="Grupo 37">
            <a:extLst>
              <a:ext uri="{FF2B5EF4-FFF2-40B4-BE49-F238E27FC236}">
                <a16:creationId xmlns:a16="http://schemas.microsoft.com/office/drawing/2014/main" id="{B12C3DE7-53C0-4BC5-BCFB-CAB7D8B057D6}"/>
              </a:ext>
            </a:extLst>
          </p:cNvPr>
          <p:cNvGrpSpPr/>
          <p:nvPr userDrawn="1"/>
        </p:nvGrpSpPr>
        <p:grpSpPr>
          <a:xfrm>
            <a:off x="0" y="5753030"/>
            <a:ext cx="5350796" cy="632052"/>
            <a:chOff x="1448755" y="3047555"/>
            <a:chExt cx="5350796" cy="633222"/>
          </a:xfrm>
        </p:grpSpPr>
        <p:pic>
          <p:nvPicPr>
            <p:cNvPr id="39" name="Picture 2" descr="imagen">
              <a:extLst>
                <a:ext uri="{FF2B5EF4-FFF2-40B4-BE49-F238E27FC236}">
                  <a16:creationId xmlns:a16="http://schemas.microsoft.com/office/drawing/2014/main" id="{F2C85C64-5194-4F83-83F6-857D4C6D2404}"/>
                </a:ext>
              </a:extLst>
            </p:cNvPr>
            <p:cNvPicPr>
              <a:picLocks noChangeAspect="1" noChangeArrowheads="1"/>
            </p:cNvPicPr>
            <p:nvPr/>
          </p:nvPicPr>
          <p:blipFill rotWithShape="1">
            <a:blip r:embed="rId12" cstate="email">
              <a:extLst>
                <a:ext uri="{28A0092B-C50C-407E-A947-70E740481C1C}">
                  <a14:useLocalDpi xmlns:a14="http://schemas.microsoft.com/office/drawing/2010/main"/>
                </a:ext>
              </a:extLst>
            </a:blip>
            <a:srcRect b="39163"/>
            <a:stretch/>
          </p:blipFill>
          <p:spPr bwMode="auto">
            <a:xfrm>
              <a:off x="1448755" y="3047555"/>
              <a:ext cx="2114191" cy="633222"/>
            </a:xfrm>
            <a:prstGeom prst="rect">
              <a:avLst/>
            </a:prstGeom>
            <a:noFill/>
            <a:extLst>
              <a:ext uri="{909E8E84-426E-40DD-AFC4-6F175D3DCCD1}">
                <a14:hiddenFill xmlns:a14="http://schemas.microsoft.com/office/drawing/2010/main">
                  <a:solidFill>
                    <a:srgbClr val="FFFFFF"/>
                  </a:solidFill>
                </a14:hiddenFill>
              </a:ext>
            </a:extLst>
          </p:spPr>
        </p:pic>
        <p:pic>
          <p:nvPicPr>
            <p:cNvPr id="40" name="Picture 1" descr="A picture containing text, font, symbol, typography&#10;&#10;Description automatically generated">
              <a:extLst>
                <a:ext uri="{FF2B5EF4-FFF2-40B4-BE49-F238E27FC236}">
                  <a16:creationId xmlns:a16="http://schemas.microsoft.com/office/drawing/2014/main" id="{616377A2-39DF-447D-B18F-0E33E62D6510}"/>
                </a:ext>
              </a:extLst>
            </p:cNvPr>
            <p:cNvPicPr/>
            <p:nvPr/>
          </p:nvPicPr>
          <p:blipFill>
            <a:blip r:embed="rId13" cstate="email">
              <a:extLst>
                <a:ext uri="{28A0092B-C50C-407E-A947-70E740481C1C}">
                  <a14:useLocalDpi xmlns:a14="http://schemas.microsoft.com/office/drawing/2010/main"/>
                </a:ext>
              </a:extLst>
            </a:blip>
            <a:stretch>
              <a:fillRect/>
            </a:stretch>
          </p:blipFill>
          <p:spPr>
            <a:xfrm>
              <a:off x="3486434" y="3177222"/>
              <a:ext cx="1785620" cy="503555"/>
            </a:xfrm>
            <a:prstGeom prst="rect">
              <a:avLst/>
            </a:prstGeom>
          </p:spPr>
        </p:pic>
        <p:pic>
          <p:nvPicPr>
            <p:cNvPr id="41" name="Imagen 40" descr="Texto&#10;&#10;Descripción generada automáticamente">
              <a:extLst>
                <a:ext uri="{FF2B5EF4-FFF2-40B4-BE49-F238E27FC236}">
                  <a16:creationId xmlns:a16="http://schemas.microsoft.com/office/drawing/2014/main" id="{27CD1840-7ABE-4462-BC91-7E7C5F3BAF2E}"/>
                </a:ext>
              </a:extLst>
            </p:cNvPr>
            <p:cNvPicPr/>
            <p:nvPr/>
          </p:nvPicPr>
          <p:blipFill>
            <a:blip r:embed="rId14" cstate="email">
              <a:extLst>
                <a:ext uri="{28A0092B-C50C-407E-A947-70E740481C1C}">
                  <a14:useLocalDpi xmlns:a14="http://schemas.microsoft.com/office/drawing/2010/main"/>
                </a:ext>
              </a:extLst>
            </a:blip>
            <a:stretch>
              <a:fillRect/>
            </a:stretch>
          </p:blipFill>
          <p:spPr>
            <a:xfrm>
              <a:off x="5195541" y="3360102"/>
              <a:ext cx="1604010" cy="320675"/>
            </a:xfrm>
            <a:prstGeom prst="rect">
              <a:avLst/>
            </a:prstGeom>
          </p:spPr>
        </p:pic>
      </p:grpSp>
      <p:pic>
        <p:nvPicPr>
          <p:cNvPr id="42" name="Imagen 41" descr="Patrón de fondo&#10;&#10;Descripción generada automáticamente">
            <a:extLst>
              <a:ext uri="{FF2B5EF4-FFF2-40B4-BE49-F238E27FC236}">
                <a16:creationId xmlns:a16="http://schemas.microsoft.com/office/drawing/2014/main" id="{E19A0AE5-6F2A-4C46-BFBA-717A1DBB44E1}"/>
              </a:ext>
            </a:extLst>
          </p:cNvPr>
          <p:cNvPicPr>
            <a:picLocks noChangeAspect="1"/>
          </p:cNvPicPr>
          <p:nvPr userDrawn="1"/>
        </p:nvPicPr>
        <p:blipFill rotWithShape="1">
          <a:blip r:embed="rId15" cstate="email">
            <a:extLst>
              <a:ext uri="{28A0092B-C50C-407E-A947-70E740481C1C}">
                <a14:useLocalDpi xmlns:a14="http://schemas.microsoft.com/office/drawing/2010/main"/>
              </a:ext>
            </a:extLst>
          </a:blip>
          <a:srcRect l="-1"/>
          <a:stretch/>
        </p:blipFill>
        <p:spPr>
          <a:xfrm>
            <a:off x="5211120" y="3476150"/>
            <a:ext cx="1756206" cy="1713588"/>
          </a:xfrm>
          <a:prstGeom prst="rect">
            <a:avLst/>
          </a:prstGeom>
        </p:spPr>
      </p:pic>
      <p:sp>
        <p:nvSpPr>
          <p:cNvPr id="43" name="Rectángulo 42">
            <a:extLst>
              <a:ext uri="{FF2B5EF4-FFF2-40B4-BE49-F238E27FC236}">
                <a16:creationId xmlns:a16="http://schemas.microsoft.com/office/drawing/2014/main" id="{E2D3912A-1E4E-402A-A3C0-9761CDC5901B}"/>
              </a:ext>
            </a:extLst>
          </p:cNvPr>
          <p:cNvSpPr/>
          <p:nvPr userDrawn="1"/>
        </p:nvSpPr>
        <p:spPr>
          <a:xfrm>
            <a:off x="6967326" y="3467646"/>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pic>
        <p:nvPicPr>
          <p:cNvPr id="44" name="Imagen 43" descr="Un dibujo de un animal&#10;&#10;Descripción generada automáticamente con confianza baja">
            <a:extLst>
              <a:ext uri="{FF2B5EF4-FFF2-40B4-BE49-F238E27FC236}">
                <a16:creationId xmlns:a16="http://schemas.microsoft.com/office/drawing/2014/main" id="{EA525F01-F612-45D5-BEA3-7A4BBA36EA47}"/>
              </a:ext>
            </a:extLst>
          </p:cNvPr>
          <p:cNvPicPr>
            <a:picLocks noChangeAspect="1"/>
          </p:cNvPicPr>
          <p:nvPr userDrawn="1"/>
        </p:nvPicPr>
        <p:blipFill>
          <a:blip r:embed="rId16">
            <a:extLst>
              <a:ext uri="{28A0092B-C50C-407E-A947-70E740481C1C}">
                <a14:useLocalDpi xmlns:a14="http://schemas.microsoft.com/office/drawing/2010/main"/>
              </a:ext>
            </a:extLst>
          </a:blip>
          <a:stretch>
            <a:fillRect/>
          </a:stretch>
        </p:blipFill>
        <p:spPr>
          <a:xfrm>
            <a:off x="7441988" y="3841497"/>
            <a:ext cx="812985" cy="1001674"/>
          </a:xfrm>
          <a:prstGeom prst="rect">
            <a:avLst/>
          </a:prstGeom>
        </p:spPr>
      </p:pic>
      <p:sp>
        <p:nvSpPr>
          <p:cNvPr id="3" name="CuadroTexto 2">
            <a:extLst>
              <a:ext uri="{FF2B5EF4-FFF2-40B4-BE49-F238E27FC236}">
                <a16:creationId xmlns:a16="http://schemas.microsoft.com/office/drawing/2014/main" id="{392C7F8E-841D-4355-9AF1-D492BA4BF8E2}"/>
              </a:ext>
            </a:extLst>
          </p:cNvPr>
          <p:cNvSpPr txBox="1"/>
          <p:nvPr userDrawn="1"/>
        </p:nvSpPr>
        <p:spPr>
          <a:xfrm>
            <a:off x="218393" y="6385082"/>
            <a:ext cx="3352800" cy="368649"/>
          </a:xfrm>
          <a:prstGeom prst="rect">
            <a:avLst/>
          </a:prstGeom>
          <a:noFill/>
        </p:spPr>
        <p:txBody>
          <a:bodyPr wrap="square" rtlCol="0">
            <a:spAutoFit/>
          </a:bodyPr>
          <a:lstStyle/>
          <a:p>
            <a:r>
              <a:rPr lang="en-GB" sz="1797" dirty="0">
                <a:latin typeface="EC Square Sans Pro" panose="020B0506040000020004" pitchFamily="34" charset="0"/>
                <a:hlinkClick r:id="rId17"/>
              </a:rPr>
              <a:t>www.amrfvtraining.eu</a:t>
            </a:r>
            <a:r>
              <a:rPr lang="en-GB" sz="1797" dirty="0">
                <a:latin typeface="EC Square Sans Pro" panose="020B0506040000020004" pitchFamily="34" charset="0"/>
              </a:rPr>
              <a:t>  </a:t>
            </a:r>
          </a:p>
        </p:txBody>
      </p:sp>
    </p:spTree>
    <p:extLst>
      <p:ext uri="{BB962C8B-B14F-4D97-AF65-F5344CB8AC3E}">
        <p14:creationId xmlns:p14="http://schemas.microsoft.com/office/powerpoint/2010/main" val="31601416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8403C06-CDE7-43E8-DAFB-F0C132C484BF}"/>
              </a:ext>
            </a:extLst>
          </p:cNvPr>
          <p:cNvSpPr txBox="1">
            <a:spLocks noGrp="1"/>
          </p:cNvSpPr>
          <p:nvPr>
            <p:ph type="title"/>
          </p:nvPr>
        </p:nvSpPr>
        <p:spPr>
          <a:xfrm>
            <a:off x="831847" y="1709735"/>
            <a:ext cx="10515600" cy="2852735"/>
          </a:xfrm>
        </p:spPr>
        <p:txBody>
          <a:bodyPr anchor="b"/>
          <a:lstStyle>
            <a:lvl1pPr>
              <a:defRPr sz="6000"/>
            </a:lvl1pPr>
          </a:lstStyle>
          <a:p>
            <a:pPr lvl="0"/>
            <a:r>
              <a:rPr lang="nl-NL"/>
              <a:t>Klik om stijl te bewerken</a:t>
            </a:r>
          </a:p>
        </p:txBody>
      </p:sp>
      <p:sp>
        <p:nvSpPr>
          <p:cNvPr id="3" name="Tijdelijke aanduiding voor tekst 2">
            <a:extLst>
              <a:ext uri="{FF2B5EF4-FFF2-40B4-BE49-F238E27FC236}">
                <a16:creationId xmlns:a16="http://schemas.microsoft.com/office/drawing/2014/main" id="{ED658F6A-4ABA-A3B4-4AC7-986F412D1759}"/>
              </a:ext>
            </a:extLst>
          </p:cNvPr>
          <p:cNvSpPr txBox="1">
            <a:spLocks noGrp="1"/>
          </p:cNvSpPr>
          <p:nvPr>
            <p:ph type="body" idx="1"/>
          </p:nvPr>
        </p:nvSpPr>
        <p:spPr>
          <a:xfrm>
            <a:off x="831847" y="4589465"/>
            <a:ext cx="10515600" cy="1500182"/>
          </a:xfrm>
        </p:spPr>
        <p:txBody>
          <a:bodyPr/>
          <a:lstStyle>
            <a:lvl1pPr marL="0" indent="0">
              <a:buNone/>
              <a:defRPr sz="2400">
                <a:solidFill>
                  <a:srgbClr val="767676"/>
                </a:solidFill>
              </a:defRPr>
            </a:lvl1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F5C1F35D-99B2-C5D8-5101-2D50427355BA}"/>
              </a:ext>
            </a:extLst>
          </p:cNvPr>
          <p:cNvSpPr txBox="1">
            <a:spLocks noGrp="1"/>
          </p:cNvSpPr>
          <p:nvPr>
            <p:ph type="dt" sz="half" idx="7"/>
          </p:nvPr>
        </p:nvSpPr>
        <p:spPr/>
        <p:txBody>
          <a:bodyPr/>
          <a:lstStyle>
            <a:lvl1pPr>
              <a:defRPr/>
            </a:lvl1pPr>
          </a:lstStyle>
          <a:p>
            <a:pPr lvl="0"/>
            <a:fld id="{BCA9CECD-3B05-45DD-9560-3789DBCA6D7C}" type="datetime1">
              <a:rPr lang="nl-NL"/>
              <a:pPr lvl="0"/>
              <a:t>6-5-2024</a:t>
            </a:fld>
            <a:endParaRPr lang="nl-NL"/>
          </a:p>
        </p:txBody>
      </p:sp>
      <p:sp>
        <p:nvSpPr>
          <p:cNvPr id="5" name="Tijdelijke aanduiding voor voettekst 4">
            <a:extLst>
              <a:ext uri="{FF2B5EF4-FFF2-40B4-BE49-F238E27FC236}">
                <a16:creationId xmlns:a16="http://schemas.microsoft.com/office/drawing/2014/main" id="{B3B138AB-E0CF-1DE2-A844-C839C346AACF}"/>
              </a:ext>
            </a:extLst>
          </p:cNvPr>
          <p:cNvSpPr txBox="1">
            <a:spLocks noGrp="1"/>
          </p:cNvSpPr>
          <p:nvPr>
            <p:ph type="ftr" sz="quarter" idx="9"/>
          </p:nvPr>
        </p:nvSpPr>
        <p:spPr/>
        <p:txBody>
          <a:bodyPr/>
          <a:lstStyle>
            <a:lvl1pPr>
              <a:defRPr/>
            </a:lvl1pPr>
          </a:lstStyle>
          <a:p>
            <a:pPr lvl="0"/>
            <a:endParaRPr lang="nl-NL"/>
          </a:p>
        </p:txBody>
      </p:sp>
      <p:sp>
        <p:nvSpPr>
          <p:cNvPr id="6" name="Tijdelijke aanduiding voor dianummer 5">
            <a:extLst>
              <a:ext uri="{FF2B5EF4-FFF2-40B4-BE49-F238E27FC236}">
                <a16:creationId xmlns:a16="http://schemas.microsoft.com/office/drawing/2014/main" id="{9FDADB14-DC18-293C-C899-781B9A561061}"/>
              </a:ext>
            </a:extLst>
          </p:cNvPr>
          <p:cNvSpPr txBox="1">
            <a:spLocks noGrp="1"/>
          </p:cNvSpPr>
          <p:nvPr>
            <p:ph type="sldNum" sz="quarter" idx="8"/>
          </p:nvPr>
        </p:nvSpPr>
        <p:spPr/>
        <p:txBody>
          <a:bodyPr/>
          <a:lstStyle>
            <a:lvl1pPr>
              <a:defRPr/>
            </a:lvl1pPr>
          </a:lstStyle>
          <a:p>
            <a:pPr lvl="0"/>
            <a:fld id="{D174BA4F-3CBC-4A94-B3A7-34D09505F090}" type="slidenum">
              <a:t>‹#›</a:t>
            </a:fld>
            <a:endParaRPr lang="nl-NL"/>
          </a:p>
        </p:txBody>
      </p:sp>
    </p:spTree>
    <p:extLst>
      <p:ext uri="{BB962C8B-B14F-4D97-AF65-F5344CB8AC3E}">
        <p14:creationId xmlns:p14="http://schemas.microsoft.com/office/powerpoint/2010/main" val="10369878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51C67FA-60A0-DC72-45ED-4234B5E5E911}"/>
              </a:ext>
            </a:extLst>
          </p:cNvPr>
          <p:cNvSpPr txBox="1">
            <a:spLocks noGrp="1"/>
          </p:cNvSpPr>
          <p:nvPr>
            <p:ph type="title"/>
          </p:nvPr>
        </p:nvSpPr>
        <p:spPr/>
        <p:txBody>
          <a:bodyPr/>
          <a:lstStyle>
            <a:lvl1pPr>
              <a:defRPr/>
            </a:lvl1pPr>
          </a:lstStyle>
          <a:p>
            <a:pPr lvl="0"/>
            <a:r>
              <a:rPr lang="nl-NL"/>
              <a:t>Klik om stijl te bewerken</a:t>
            </a:r>
          </a:p>
        </p:txBody>
      </p:sp>
      <p:sp>
        <p:nvSpPr>
          <p:cNvPr id="3" name="Tijdelijke aanduiding voor inhoud 2">
            <a:extLst>
              <a:ext uri="{FF2B5EF4-FFF2-40B4-BE49-F238E27FC236}">
                <a16:creationId xmlns:a16="http://schemas.microsoft.com/office/drawing/2014/main" id="{45FDECC6-C19D-58E7-FFB1-79E2C6C791B1}"/>
              </a:ext>
            </a:extLst>
          </p:cNvPr>
          <p:cNvSpPr txBox="1">
            <a:spLocks noGrp="1"/>
          </p:cNvSpPr>
          <p:nvPr>
            <p:ph idx="1"/>
          </p:nvPr>
        </p:nvSpPr>
        <p:spPr>
          <a:xfrm>
            <a:off x="838203" y="1825627"/>
            <a:ext cx="5181603" cy="4351336"/>
          </a:xfrm>
        </p:spPr>
        <p:txBody>
          <a:bodyPr/>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9875B1D6-95D6-CA67-F30E-286FAE113D3F}"/>
              </a:ext>
            </a:extLst>
          </p:cNvPr>
          <p:cNvSpPr txBox="1">
            <a:spLocks noGrp="1"/>
          </p:cNvSpPr>
          <p:nvPr>
            <p:ph idx="2"/>
          </p:nvPr>
        </p:nvSpPr>
        <p:spPr>
          <a:xfrm>
            <a:off x="6172200" y="1825627"/>
            <a:ext cx="5181603" cy="4351336"/>
          </a:xfrm>
        </p:spPr>
        <p:txBody>
          <a:bodyPr/>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69245DCE-42A7-211A-60F1-A941E744A8BE}"/>
              </a:ext>
            </a:extLst>
          </p:cNvPr>
          <p:cNvSpPr txBox="1">
            <a:spLocks noGrp="1"/>
          </p:cNvSpPr>
          <p:nvPr>
            <p:ph type="dt" sz="half" idx="7"/>
          </p:nvPr>
        </p:nvSpPr>
        <p:spPr/>
        <p:txBody>
          <a:bodyPr/>
          <a:lstStyle>
            <a:lvl1pPr>
              <a:defRPr/>
            </a:lvl1pPr>
          </a:lstStyle>
          <a:p>
            <a:pPr lvl="0"/>
            <a:fld id="{C92C98FD-43CF-4065-9D2D-58DC38D3A717}" type="datetime1">
              <a:rPr lang="nl-NL"/>
              <a:pPr lvl="0"/>
              <a:t>6-5-2024</a:t>
            </a:fld>
            <a:endParaRPr lang="nl-NL"/>
          </a:p>
        </p:txBody>
      </p:sp>
      <p:sp>
        <p:nvSpPr>
          <p:cNvPr id="6" name="Tijdelijke aanduiding voor voettekst 5">
            <a:extLst>
              <a:ext uri="{FF2B5EF4-FFF2-40B4-BE49-F238E27FC236}">
                <a16:creationId xmlns:a16="http://schemas.microsoft.com/office/drawing/2014/main" id="{3F28DD76-C118-4EA2-08F7-5F989BE2E8E9}"/>
              </a:ext>
            </a:extLst>
          </p:cNvPr>
          <p:cNvSpPr txBox="1">
            <a:spLocks noGrp="1"/>
          </p:cNvSpPr>
          <p:nvPr>
            <p:ph type="ftr" sz="quarter" idx="9"/>
          </p:nvPr>
        </p:nvSpPr>
        <p:spPr/>
        <p:txBody>
          <a:bodyPr/>
          <a:lstStyle>
            <a:lvl1pPr>
              <a:defRPr/>
            </a:lvl1pPr>
          </a:lstStyle>
          <a:p>
            <a:pPr lvl="0"/>
            <a:endParaRPr lang="nl-NL"/>
          </a:p>
        </p:txBody>
      </p:sp>
      <p:sp>
        <p:nvSpPr>
          <p:cNvPr id="7" name="Tijdelijke aanduiding voor dianummer 6">
            <a:extLst>
              <a:ext uri="{FF2B5EF4-FFF2-40B4-BE49-F238E27FC236}">
                <a16:creationId xmlns:a16="http://schemas.microsoft.com/office/drawing/2014/main" id="{0644416E-859A-6E0E-E3A7-6F58B05E73D7}"/>
              </a:ext>
            </a:extLst>
          </p:cNvPr>
          <p:cNvSpPr txBox="1">
            <a:spLocks noGrp="1"/>
          </p:cNvSpPr>
          <p:nvPr>
            <p:ph type="sldNum" sz="quarter" idx="8"/>
          </p:nvPr>
        </p:nvSpPr>
        <p:spPr/>
        <p:txBody>
          <a:bodyPr/>
          <a:lstStyle>
            <a:lvl1pPr>
              <a:defRPr/>
            </a:lvl1pPr>
          </a:lstStyle>
          <a:p>
            <a:pPr lvl="0"/>
            <a:fld id="{5F6EA9E4-214A-4C1A-BC4C-8051E9DE8343}" type="slidenum">
              <a:t>‹#›</a:t>
            </a:fld>
            <a:endParaRPr lang="nl-NL"/>
          </a:p>
        </p:txBody>
      </p:sp>
    </p:spTree>
    <p:extLst>
      <p:ext uri="{BB962C8B-B14F-4D97-AF65-F5344CB8AC3E}">
        <p14:creationId xmlns:p14="http://schemas.microsoft.com/office/powerpoint/2010/main" val="259586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0746230-356E-56AB-93C7-4BDE3A9B5915}"/>
              </a:ext>
            </a:extLst>
          </p:cNvPr>
          <p:cNvSpPr txBox="1">
            <a:spLocks noGrp="1"/>
          </p:cNvSpPr>
          <p:nvPr>
            <p:ph type="title"/>
          </p:nvPr>
        </p:nvSpPr>
        <p:spPr>
          <a:xfrm>
            <a:off x="839784" y="365129"/>
            <a:ext cx="10515600" cy="1325559"/>
          </a:xfrm>
        </p:spPr>
        <p:txBody>
          <a:bodyPr/>
          <a:lstStyle>
            <a:lvl1pPr>
              <a:defRPr/>
            </a:lvl1pPr>
          </a:lstStyle>
          <a:p>
            <a:pPr lvl="0"/>
            <a:r>
              <a:rPr lang="nl-NL"/>
              <a:t>Klik om stijl te bewerken</a:t>
            </a:r>
          </a:p>
        </p:txBody>
      </p:sp>
      <p:sp>
        <p:nvSpPr>
          <p:cNvPr id="3" name="Tijdelijke aanduiding voor tekst 2">
            <a:extLst>
              <a:ext uri="{FF2B5EF4-FFF2-40B4-BE49-F238E27FC236}">
                <a16:creationId xmlns:a16="http://schemas.microsoft.com/office/drawing/2014/main" id="{332BC0AA-2CAA-5823-AE25-5A7BBAE78385}"/>
              </a:ext>
            </a:extLst>
          </p:cNvPr>
          <p:cNvSpPr txBox="1">
            <a:spLocks noGrp="1"/>
          </p:cNvSpPr>
          <p:nvPr>
            <p:ph type="body" idx="1"/>
          </p:nvPr>
        </p:nvSpPr>
        <p:spPr>
          <a:xfrm>
            <a:off x="839784" y="1681160"/>
            <a:ext cx="5157782" cy="823910"/>
          </a:xfrm>
        </p:spPr>
        <p:txBody>
          <a:bodyPr anchor="b"/>
          <a:lstStyle>
            <a:lvl1pPr marL="0" indent="0">
              <a:buNone/>
              <a:defRPr sz="2400" b="1"/>
            </a:lvl1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32654304-C8A0-9DFA-E433-2DCB52966294}"/>
              </a:ext>
            </a:extLst>
          </p:cNvPr>
          <p:cNvSpPr txBox="1">
            <a:spLocks noGrp="1"/>
          </p:cNvSpPr>
          <p:nvPr>
            <p:ph idx="2"/>
          </p:nvPr>
        </p:nvSpPr>
        <p:spPr>
          <a:xfrm>
            <a:off x="839784" y="2505071"/>
            <a:ext cx="5157782" cy="3684583"/>
          </a:xfrm>
        </p:spPr>
        <p:txBody>
          <a:bodyPr/>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0B072ED7-49AC-44B6-BE90-7E638CBB0EDF}"/>
              </a:ext>
            </a:extLst>
          </p:cNvPr>
          <p:cNvSpPr txBox="1">
            <a:spLocks noGrp="1"/>
          </p:cNvSpPr>
          <p:nvPr>
            <p:ph type="body" idx="3"/>
          </p:nvPr>
        </p:nvSpPr>
        <p:spPr>
          <a:xfrm>
            <a:off x="6172200" y="1681160"/>
            <a:ext cx="5183184" cy="823910"/>
          </a:xfrm>
        </p:spPr>
        <p:txBody>
          <a:bodyPr anchor="b"/>
          <a:lstStyle>
            <a:lvl1pPr marL="0" indent="0">
              <a:buNone/>
              <a:defRPr sz="2400" b="1"/>
            </a:lvl1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D50C3E10-4E9F-E303-BBFA-75AA5314069D}"/>
              </a:ext>
            </a:extLst>
          </p:cNvPr>
          <p:cNvSpPr txBox="1">
            <a:spLocks noGrp="1"/>
          </p:cNvSpPr>
          <p:nvPr>
            <p:ph idx="4"/>
          </p:nvPr>
        </p:nvSpPr>
        <p:spPr>
          <a:xfrm>
            <a:off x="6172200" y="2505071"/>
            <a:ext cx="5183184" cy="3684583"/>
          </a:xfrm>
        </p:spPr>
        <p:txBody>
          <a:bodyPr/>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5993FAAD-E5C3-8CD3-75F3-836260697AA2}"/>
              </a:ext>
            </a:extLst>
          </p:cNvPr>
          <p:cNvSpPr txBox="1">
            <a:spLocks noGrp="1"/>
          </p:cNvSpPr>
          <p:nvPr>
            <p:ph type="dt" sz="half" idx="7"/>
          </p:nvPr>
        </p:nvSpPr>
        <p:spPr/>
        <p:txBody>
          <a:bodyPr/>
          <a:lstStyle>
            <a:lvl1pPr>
              <a:defRPr/>
            </a:lvl1pPr>
          </a:lstStyle>
          <a:p>
            <a:pPr lvl="0"/>
            <a:fld id="{27589A8B-AFB4-4067-A5A3-67AF0B861719}" type="datetime1">
              <a:rPr lang="nl-NL"/>
              <a:pPr lvl="0"/>
              <a:t>6-5-2024</a:t>
            </a:fld>
            <a:endParaRPr lang="nl-NL"/>
          </a:p>
        </p:txBody>
      </p:sp>
      <p:sp>
        <p:nvSpPr>
          <p:cNvPr id="8" name="Tijdelijke aanduiding voor voettekst 7">
            <a:extLst>
              <a:ext uri="{FF2B5EF4-FFF2-40B4-BE49-F238E27FC236}">
                <a16:creationId xmlns:a16="http://schemas.microsoft.com/office/drawing/2014/main" id="{BDAD47E2-049D-4D81-15C3-70CA5F63CF72}"/>
              </a:ext>
            </a:extLst>
          </p:cNvPr>
          <p:cNvSpPr txBox="1">
            <a:spLocks noGrp="1"/>
          </p:cNvSpPr>
          <p:nvPr>
            <p:ph type="ftr" sz="quarter" idx="9"/>
          </p:nvPr>
        </p:nvSpPr>
        <p:spPr/>
        <p:txBody>
          <a:bodyPr/>
          <a:lstStyle>
            <a:lvl1pPr>
              <a:defRPr/>
            </a:lvl1pPr>
          </a:lstStyle>
          <a:p>
            <a:pPr lvl="0"/>
            <a:endParaRPr lang="nl-NL"/>
          </a:p>
        </p:txBody>
      </p:sp>
      <p:sp>
        <p:nvSpPr>
          <p:cNvPr id="9" name="Tijdelijke aanduiding voor dianummer 8">
            <a:extLst>
              <a:ext uri="{FF2B5EF4-FFF2-40B4-BE49-F238E27FC236}">
                <a16:creationId xmlns:a16="http://schemas.microsoft.com/office/drawing/2014/main" id="{5394FE55-D4CE-639C-FE9A-20BE05896AF1}"/>
              </a:ext>
            </a:extLst>
          </p:cNvPr>
          <p:cNvSpPr txBox="1">
            <a:spLocks noGrp="1"/>
          </p:cNvSpPr>
          <p:nvPr>
            <p:ph type="sldNum" sz="quarter" idx="8"/>
          </p:nvPr>
        </p:nvSpPr>
        <p:spPr/>
        <p:txBody>
          <a:bodyPr/>
          <a:lstStyle>
            <a:lvl1pPr>
              <a:defRPr/>
            </a:lvl1pPr>
          </a:lstStyle>
          <a:p>
            <a:pPr lvl="0"/>
            <a:fld id="{5EAD8F16-1BB0-4143-8404-CF2C6513366F}" type="slidenum">
              <a:t>‹#›</a:t>
            </a:fld>
            <a:endParaRPr lang="nl-NL"/>
          </a:p>
        </p:txBody>
      </p:sp>
    </p:spTree>
    <p:extLst>
      <p:ext uri="{BB962C8B-B14F-4D97-AF65-F5344CB8AC3E}">
        <p14:creationId xmlns:p14="http://schemas.microsoft.com/office/powerpoint/2010/main" val="7740568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3DC4393-D1CF-1DE7-B101-F43CFF5ED762}"/>
              </a:ext>
            </a:extLst>
          </p:cNvPr>
          <p:cNvSpPr txBox="1">
            <a:spLocks noGrp="1"/>
          </p:cNvSpPr>
          <p:nvPr>
            <p:ph type="title"/>
          </p:nvPr>
        </p:nvSpPr>
        <p:spPr/>
        <p:txBody>
          <a:bodyPr/>
          <a:lstStyle>
            <a:lvl1pPr>
              <a:defRPr/>
            </a:lvl1pPr>
          </a:lstStyle>
          <a:p>
            <a:pPr lvl="0"/>
            <a:r>
              <a:rPr lang="nl-NL"/>
              <a:t>Klik om stijl te bewerken</a:t>
            </a:r>
          </a:p>
        </p:txBody>
      </p:sp>
      <p:sp>
        <p:nvSpPr>
          <p:cNvPr id="3" name="Tijdelijke aanduiding voor datum 2">
            <a:extLst>
              <a:ext uri="{FF2B5EF4-FFF2-40B4-BE49-F238E27FC236}">
                <a16:creationId xmlns:a16="http://schemas.microsoft.com/office/drawing/2014/main" id="{E9390614-EDF6-19C0-88CD-B96CF527952D}"/>
              </a:ext>
            </a:extLst>
          </p:cNvPr>
          <p:cNvSpPr txBox="1">
            <a:spLocks noGrp="1"/>
          </p:cNvSpPr>
          <p:nvPr>
            <p:ph type="dt" sz="half" idx="7"/>
          </p:nvPr>
        </p:nvSpPr>
        <p:spPr/>
        <p:txBody>
          <a:bodyPr/>
          <a:lstStyle>
            <a:lvl1pPr>
              <a:defRPr/>
            </a:lvl1pPr>
          </a:lstStyle>
          <a:p>
            <a:pPr lvl="0"/>
            <a:fld id="{F6ED112E-369A-4A0F-A5C1-8BD31F279396}" type="datetime1">
              <a:rPr lang="nl-NL"/>
              <a:pPr lvl="0"/>
              <a:t>6-5-2024</a:t>
            </a:fld>
            <a:endParaRPr lang="nl-NL"/>
          </a:p>
        </p:txBody>
      </p:sp>
      <p:sp>
        <p:nvSpPr>
          <p:cNvPr id="4" name="Tijdelijke aanduiding voor voettekst 3">
            <a:extLst>
              <a:ext uri="{FF2B5EF4-FFF2-40B4-BE49-F238E27FC236}">
                <a16:creationId xmlns:a16="http://schemas.microsoft.com/office/drawing/2014/main" id="{A38A2059-5FC3-9D65-66B9-9428001D74A3}"/>
              </a:ext>
            </a:extLst>
          </p:cNvPr>
          <p:cNvSpPr txBox="1">
            <a:spLocks noGrp="1"/>
          </p:cNvSpPr>
          <p:nvPr>
            <p:ph type="ftr" sz="quarter" idx="9"/>
          </p:nvPr>
        </p:nvSpPr>
        <p:spPr/>
        <p:txBody>
          <a:bodyPr/>
          <a:lstStyle>
            <a:lvl1pPr>
              <a:defRPr/>
            </a:lvl1pPr>
          </a:lstStyle>
          <a:p>
            <a:pPr lvl="0"/>
            <a:endParaRPr lang="nl-NL"/>
          </a:p>
        </p:txBody>
      </p:sp>
      <p:sp>
        <p:nvSpPr>
          <p:cNvPr id="5" name="Tijdelijke aanduiding voor dianummer 4">
            <a:extLst>
              <a:ext uri="{FF2B5EF4-FFF2-40B4-BE49-F238E27FC236}">
                <a16:creationId xmlns:a16="http://schemas.microsoft.com/office/drawing/2014/main" id="{219150A8-F32F-4246-3032-9E4CF1A9849C}"/>
              </a:ext>
            </a:extLst>
          </p:cNvPr>
          <p:cNvSpPr txBox="1">
            <a:spLocks noGrp="1"/>
          </p:cNvSpPr>
          <p:nvPr>
            <p:ph type="sldNum" sz="quarter" idx="8"/>
          </p:nvPr>
        </p:nvSpPr>
        <p:spPr/>
        <p:txBody>
          <a:bodyPr/>
          <a:lstStyle>
            <a:lvl1pPr>
              <a:defRPr/>
            </a:lvl1pPr>
          </a:lstStyle>
          <a:p>
            <a:pPr lvl="0"/>
            <a:fld id="{B84FA9BC-4FB7-4726-A579-676BFA7CF756}" type="slidenum">
              <a:t>‹#›</a:t>
            </a:fld>
            <a:endParaRPr lang="nl-NL"/>
          </a:p>
        </p:txBody>
      </p:sp>
    </p:spTree>
    <p:extLst>
      <p:ext uri="{BB962C8B-B14F-4D97-AF65-F5344CB8AC3E}">
        <p14:creationId xmlns:p14="http://schemas.microsoft.com/office/powerpoint/2010/main" val="12874497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062B4098-2CD6-227A-1169-0534E437984A}"/>
              </a:ext>
            </a:extLst>
          </p:cNvPr>
          <p:cNvSpPr txBox="1">
            <a:spLocks noGrp="1"/>
          </p:cNvSpPr>
          <p:nvPr>
            <p:ph type="dt" sz="half" idx="7"/>
          </p:nvPr>
        </p:nvSpPr>
        <p:spPr/>
        <p:txBody>
          <a:bodyPr/>
          <a:lstStyle>
            <a:lvl1pPr>
              <a:defRPr/>
            </a:lvl1pPr>
          </a:lstStyle>
          <a:p>
            <a:pPr lvl="0"/>
            <a:fld id="{1DBF94BD-089A-47AF-84AC-7D4AAB6B9DB7}" type="datetime1">
              <a:rPr lang="nl-NL"/>
              <a:pPr lvl="0"/>
              <a:t>6-5-2024</a:t>
            </a:fld>
            <a:endParaRPr lang="nl-NL"/>
          </a:p>
        </p:txBody>
      </p:sp>
      <p:sp>
        <p:nvSpPr>
          <p:cNvPr id="3" name="Tijdelijke aanduiding voor voettekst 2">
            <a:extLst>
              <a:ext uri="{FF2B5EF4-FFF2-40B4-BE49-F238E27FC236}">
                <a16:creationId xmlns:a16="http://schemas.microsoft.com/office/drawing/2014/main" id="{B2D70464-14D7-4E8F-9CF9-60C413004D6F}"/>
              </a:ext>
            </a:extLst>
          </p:cNvPr>
          <p:cNvSpPr txBox="1">
            <a:spLocks noGrp="1"/>
          </p:cNvSpPr>
          <p:nvPr>
            <p:ph type="ftr" sz="quarter" idx="9"/>
          </p:nvPr>
        </p:nvSpPr>
        <p:spPr/>
        <p:txBody>
          <a:bodyPr/>
          <a:lstStyle>
            <a:lvl1pPr>
              <a:defRPr/>
            </a:lvl1pPr>
          </a:lstStyle>
          <a:p>
            <a:pPr lvl="0"/>
            <a:endParaRPr lang="nl-NL"/>
          </a:p>
        </p:txBody>
      </p:sp>
      <p:sp>
        <p:nvSpPr>
          <p:cNvPr id="4" name="Tijdelijke aanduiding voor dianummer 3">
            <a:extLst>
              <a:ext uri="{FF2B5EF4-FFF2-40B4-BE49-F238E27FC236}">
                <a16:creationId xmlns:a16="http://schemas.microsoft.com/office/drawing/2014/main" id="{20DB97FF-2716-845C-0E39-62D10455C13D}"/>
              </a:ext>
            </a:extLst>
          </p:cNvPr>
          <p:cNvSpPr txBox="1">
            <a:spLocks noGrp="1"/>
          </p:cNvSpPr>
          <p:nvPr>
            <p:ph type="sldNum" sz="quarter" idx="8"/>
          </p:nvPr>
        </p:nvSpPr>
        <p:spPr/>
        <p:txBody>
          <a:bodyPr/>
          <a:lstStyle>
            <a:lvl1pPr>
              <a:defRPr/>
            </a:lvl1pPr>
          </a:lstStyle>
          <a:p>
            <a:pPr lvl="0"/>
            <a:fld id="{7441C5BF-4C5A-4C56-A72E-8B014DAEF034}" type="slidenum">
              <a:t>‹#›</a:t>
            </a:fld>
            <a:endParaRPr lang="nl-NL"/>
          </a:p>
        </p:txBody>
      </p:sp>
    </p:spTree>
    <p:extLst>
      <p:ext uri="{BB962C8B-B14F-4D97-AF65-F5344CB8AC3E}">
        <p14:creationId xmlns:p14="http://schemas.microsoft.com/office/powerpoint/2010/main" val="1823250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3122C99-76E0-8ECE-8E67-45631093E000}"/>
              </a:ext>
            </a:extLst>
          </p:cNvPr>
          <p:cNvSpPr txBox="1">
            <a:spLocks noGrp="1"/>
          </p:cNvSpPr>
          <p:nvPr>
            <p:ph type="title"/>
          </p:nvPr>
        </p:nvSpPr>
        <p:spPr>
          <a:xfrm>
            <a:off x="839784" y="457200"/>
            <a:ext cx="3932240" cy="1600200"/>
          </a:xfrm>
        </p:spPr>
        <p:txBody>
          <a:bodyPr anchor="b"/>
          <a:lstStyle>
            <a:lvl1pPr>
              <a:defRPr sz="3200"/>
            </a:lvl1pPr>
          </a:lstStyle>
          <a:p>
            <a:pPr lvl="0"/>
            <a:r>
              <a:rPr lang="nl-NL"/>
              <a:t>Klik om stijl te bewerken</a:t>
            </a:r>
          </a:p>
        </p:txBody>
      </p:sp>
      <p:sp>
        <p:nvSpPr>
          <p:cNvPr id="3" name="Tijdelijke aanduiding voor inhoud 2">
            <a:extLst>
              <a:ext uri="{FF2B5EF4-FFF2-40B4-BE49-F238E27FC236}">
                <a16:creationId xmlns:a16="http://schemas.microsoft.com/office/drawing/2014/main" id="{0B3A5EB4-2791-2A12-162D-61638DC7D09A}"/>
              </a:ext>
            </a:extLst>
          </p:cNvPr>
          <p:cNvSpPr txBox="1">
            <a:spLocks noGrp="1"/>
          </p:cNvSpPr>
          <p:nvPr>
            <p:ph idx="1"/>
          </p:nvPr>
        </p:nvSpPr>
        <p:spPr>
          <a:xfrm>
            <a:off x="5183184" y="987423"/>
            <a:ext cx="6172200" cy="4873623"/>
          </a:xfrm>
        </p:spPr>
        <p:txBody>
          <a:bodyPr/>
          <a:lstStyle>
            <a:lvl1pPr>
              <a:defRPr sz="3200"/>
            </a:lvl1pPr>
            <a:lvl2pPr>
              <a:defRPr sz="2800"/>
            </a:lvl2pPr>
            <a:lvl3pPr>
              <a:defRPr sz="2400"/>
            </a:lvl3pPr>
            <a:lvl4pPr>
              <a:defRPr sz="2000"/>
            </a:lvl4pPr>
            <a:lvl5pPr>
              <a:defRPr sz="20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95456748-EDCA-4C87-0BCE-6135B84C7A37}"/>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5263AD18-DCD0-56C1-55F7-8A7BCFC42B41}"/>
              </a:ext>
            </a:extLst>
          </p:cNvPr>
          <p:cNvSpPr txBox="1">
            <a:spLocks noGrp="1"/>
          </p:cNvSpPr>
          <p:nvPr>
            <p:ph type="dt" sz="half" idx="7"/>
          </p:nvPr>
        </p:nvSpPr>
        <p:spPr/>
        <p:txBody>
          <a:bodyPr/>
          <a:lstStyle>
            <a:lvl1pPr>
              <a:defRPr/>
            </a:lvl1pPr>
          </a:lstStyle>
          <a:p>
            <a:pPr lvl="0"/>
            <a:fld id="{5B2F30C7-F32A-45E7-B2C1-273EA52AFA9C}" type="datetime1">
              <a:rPr lang="nl-NL"/>
              <a:pPr lvl="0"/>
              <a:t>6-5-2024</a:t>
            </a:fld>
            <a:endParaRPr lang="nl-NL"/>
          </a:p>
        </p:txBody>
      </p:sp>
      <p:sp>
        <p:nvSpPr>
          <p:cNvPr id="6" name="Tijdelijke aanduiding voor voettekst 5">
            <a:extLst>
              <a:ext uri="{FF2B5EF4-FFF2-40B4-BE49-F238E27FC236}">
                <a16:creationId xmlns:a16="http://schemas.microsoft.com/office/drawing/2014/main" id="{6031D912-9D0A-E4DA-3B13-C6A91517346A}"/>
              </a:ext>
            </a:extLst>
          </p:cNvPr>
          <p:cNvSpPr txBox="1">
            <a:spLocks noGrp="1"/>
          </p:cNvSpPr>
          <p:nvPr>
            <p:ph type="ftr" sz="quarter" idx="9"/>
          </p:nvPr>
        </p:nvSpPr>
        <p:spPr/>
        <p:txBody>
          <a:bodyPr/>
          <a:lstStyle>
            <a:lvl1pPr>
              <a:defRPr/>
            </a:lvl1pPr>
          </a:lstStyle>
          <a:p>
            <a:pPr lvl="0"/>
            <a:endParaRPr lang="nl-NL"/>
          </a:p>
        </p:txBody>
      </p:sp>
      <p:sp>
        <p:nvSpPr>
          <p:cNvPr id="7" name="Tijdelijke aanduiding voor dianummer 6">
            <a:extLst>
              <a:ext uri="{FF2B5EF4-FFF2-40B4-BE49-F238E27FC236}">
                <a16:creationId xmlns:a16="http://schemas.microsoft.com/office/drawing/2014/main" id="{4D7312A5-7418-BC7D-5719-DD8D17E6CB09}"/>
              </a:ext>
            </a:extLst>
          </p:cNvPr>
          <p:cNvSpPr txBox="1">
            <a:spLocks noGrp="1"/>
          </p:cNvSpPr>
          <p:nvPr>
            <p:ph type="sldNum" sz="quarter" idx="8"/>
          </p:nvPr>
        </p:nvSpPr>
        <p:spPr/>
        <p:txBody>
          <a:bodyPr/>
          <a:lstStyle>
            <a:lvl1pPr>
              <a:defRPr/>
            </a:lvl1pPr>
          </a:lstStyle>
          <a:p>
            <a:pPr lvl="0"/>
            <a:fld id="{A349D35A-B548-4AA5-A407-8D4B2D17987A}" type="slidenum">
              <a:t>‹#›</a:t>
            </a:fld>
            <a:endParaRPr lang="nl-NL"/>
          </a:p>
        </p:txBody>
      </p:sp>
    </p:spTree>
    <p:extLst>
      <p:ext uri="{BB962C8B-B14F-4D97-AF65-F5344CB8AC3E}">
        <p14:creationId xmlns:p14="http://schemas.microsoft.com/office/powerpoint/2010/main" val="1050251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CCCF0D7-27DC-6242-646B-935008210CB4}"/>
              </a:ext>
            </a:extLst>
          </p:cNvPr>
          <p:cNvSpPr txBox="1">
            <a:spLocks noGrp="1"/>
          </p:cNvSpPr>
          <p:nvPr>
            <p:ph type="title"/>
          </p:nvPr>
        </p:nvSpPr>
        <p:spPr>
          <a:xfrm>
            <a:off x="839784" y="457200"/>
            <a:ext cx="3932240" cy="1600200"/>
          </a:xfrm>
        </p:spPr>
        <p:txBody>
          <a:bodyPr anchor="b"/>
          <a:lstStyle>
            <a:lvl1pPr>
              <a:defRPr sz="3200"/>
            </a:lvl1pPr>
          </a:lstStyle>
          <a:p>
            <a:pPr lvl="0"/>
            <a:r>
              <a:rPr lang="nl-NL"/>
              <a:t>Klik om stijl te bewerken</a:t>
            </a:r>
          </a:p>
        </p:txBody>
      </p:sp>
      <p:sp>
        <p:nvSpPr>
          <p:cNvPr id="3" name="Tijdelijke aanduiding voor afbeelding 2">
            <a:extLst>
              <a:ext uri="{FF2B5EF4-FFF2-40B4-BE49-F238E27FC236}">
                <a16:creationId xmlns:a16="http://schemas.microsoft.com/office/drawing/2014/main" id="{8EF8E6EA-06A0-E524-59BB-2BCCD46F4C0D}"/>
              </a:ext>
            </a:extLst>
          </p:cNvPr>
          <p:cNvSpPr txBox="1">
            <a:spLocks noGrp="1"/>
          </p:cNvSpPr>
          <p:nvPr>
            <p:ph type="pic" idx="1"/>
          </p:nvPr>
        </p:nvSpPr>
        <p:spPr>
          <a:xfrm>
            <a:off x="5183184" y="987423"/>
            <a:ext cx="6172200" cy="4873623"/>
          </a:xfrm>
        </p:spPr>
        <p:txBody>
          <a:bodyPr/>
          <a:lstStyle>
            <a:lvl1pPr marL="0" indent="0">
              <a:buNone/>
              <a:defRPr sz="3200"/>
            </a:lvl1pPr>
          </a:lstStyle>
          <a:p>
            <a:pPr lvl="0"/>
            <a:endParaRPr lang="nl-NL"/>
          </a:p>
        </p:txBody>
      </p:sp>
      <p:sp>
        <p:nvSpPr>
          <p:cNvPr id="4" name="Tijdelijke aanduiding voor tekst 3">
            <a:extLst>
              <a:ext uri="{FF2B5EF4-FFF2-40B4-BE49-F238E27FC236}">
                <a16:creationId xmlns:a16="http://schemas.microsoft.com/office/drawing/2014/main" id="{6276B39A-A81C-984E-3FAC-39D14B8B17E1}"/>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501E5D3F-4BE5-2ADA-E4DF-0819046DF14F}"/>
              </a:ext>
            </a:extLst>
          </p:cNvPr>
          <p:cNvSpPr txBox="1">
            <a:spLocks noGrp="1"/>
          </p:cNvSpPr>
          <p:nvPr>
            <p:ph type="dt" sz="half" idx="7"/>
          </p:nvPr>
        </p:nvSpPr>
        <p:spPr/>
        <p:txBody>
          <a:bodyPr/>
          <a:lstStyle>
            <a:lvl1pPr>
              <a:defRPr/>
            </a:lvl1pPr>
          </a:lstStyle>
          <a:p>
            <a:pPr lvl="0"/>
            <a:fld id="{B5199C94-6C95-4411-BB74-DD182993C2DD}" type="datetime1">
              <a:rPr lang="nl-NL"/>
              <a:pPr lvl="0"/>
              <a:t>6-5-2024</a:t>
            </a:fld>
            <a:endParaRPr lang="nl-NL"/>
          </a:p>
        </p:txBody>
      </p:sp>
      <p:sp>
        <p:nvSpPr>
          <p:cNvPr id="6" name="Tijdelijke aanduiding voor voettekst 5">
            <a:extLst>
              <a:ext uri="{FF2B5EF4-FFF2-40B4-BE49-F238E27FC236}">
                <a16:creationId xmlns:a16="http://schemas.microsoft.com/office/drawing/2014/main" id="{1EEDDAF4-24D3-A93F-7270-64F3D5F1BED4}"/>
              </a:ext>
            </a:extLst>
          </p:cNvPr>
          <p:cNvSpPr txBox="1">
            <a:spLocks noGrp="1"/>
          </p:cNvSpPr>
          <p:nvPr>
            <p:ph type="ftr" sz="quarter" idx="9"/>
          </p:nvPr>
        </p:nvSpPr>
        <p:spPr/>
        <p:txBody>
          <a:bodyPr/>
          <a:lstStyle>
            <a:lvl1pPr>
              <a:defRPr/>
            </a:lvl1pPr>
          </a:lstStyle>
          <a:p>
            <a:pPr lvl="0"/>
            <a:endParaRPr lang="nl-NL"/>
          </a:p>
        </p:txBody>
      </p:sp>
      <p:sp>
        <p:nvSpPr>
          <p:cNvPr id="7" name="Tijdelijke aanduiding voor dianummer 6">
            <a:extLst>
              <a:ext uri="{FF2B5EF4-FFF2-40B4-BE49-F238E27FC236}">
                <a16:creationId xmlns:a16="http://schemas.microsoft.com/office/drawing/2014/main" id="{18AAA357-39C1-F221-0D1B-5E4F82BE3F51}"/>
              </a:ext>
            </a:extLst>
          </p:cNvPr>
          <p:cNvSpPr txBox="1">
            <a:spLocks noGrp="1"/>
          </p:cNvSpPr>
          <p:nvPr>
            <p:ph type="sldNum" sz="quarter" idx="8"/>
          </p:nvPr>
        </p:nvSpPr>
        <p:spPr/>
        <p:txBody>
          <a:bodyPr/>
          <a:lstStyle>
            <a:lvl1pPr>
              <a:defRPr/>
            </a:lvl1pPr>
          </a:lstStyle>
          <a:p>
            <a:pPr lvl="0"/>
            <a:fld id="{5B4FB08A-E746-4134-8B12-75EAFC4F41E4}" type="slidenum">
              <a:t>‹#›</a:t>
            </a:fld>
            <a:endParaRPr lang="nl-NL"/>
          </a:p>
        </p:txBody>
      </p:sp>
    </p:spTree>
    <p:extLst>
      <p:ext uri="{BB962C8B-B14F-4D97-AF65-F5344CB8AC3E}">
        <p14:creationId xmlns:p14="http://schemas.microsoft.com/office/powerpoint/2010/main" val="28437450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80A649A7-876C-EEE9-12AA-DE7D9A14684B}"/>
              </a:ext>
            </a:extLst>
          </p:cNvPr>
          <p:cNvSpPr txBox="1">
            <a:spLocks noGrp="1"/>
          </p:cNvSpPr>
          <p:nvPr>
            <p:ph type="title"/>
          </p:nvPr>
        </p:nvSpPr>
        <p:spPr>
          <a:xfrm>
            <a:off x="838203" y="365129"/>
            <a:ext cx="10515600" cy="1325559"/>
          </a:xfrm>
          <a:prstGeom prst="rect">
            <a:avLst/>
          </a:prstGeom>
          <a:noFill/>
          <a:ln>
            <a:noFill/>
          </a:ln>
        </p:spPr>
        <p:txBody>
          <a:bodyPr vert="horz" wrap="square" lIns="91440" tIns="45720" rIns="91440" bIns="45720" anchor="ctr" anchorCtr="0" compatLnSpc="1">
            <a:normAutofit/>
          </a:bodyPr>
          <a:lstStyle/>
          <a:p>
            <a:pPr lvl="0"/>
            <a:r>
              <a:rPr lang="nl-NL"/>
              <a:t>Klik om stijl te bewerken</a:t>
            </a:r>
          </a:p>
        </p:txBody>
      </p:sp>
      <p:sp>
        <p:nvSpPr>
          <p:cNvPr id="3" name="Tijdelijke aanduiding voor tekst 2">
            <a:extLst>
              <a:ext uri="{FF2B5EF4-FFF2-40B4-BE49-F238E27FC236}">
                <a16:creationId xmlns:a16="http://schemas.microsoft.com/office/drawing/2014/main" id="{7D7B3226-F6A7-29F4-7964-ABF481CF23D1}"/>
              </a:ext>
            </a:extLst>
          </p:cNvPr>
          <p:cNvSpPr txBox="1">
            <a:spLocks noGrp="1"/>
          </p:cNvSpPr>
          <p:nvPr>
            <p:ph type="body" idx="1"/>
          </p:nvPr>
        </p:nvSpPr>
        <p:spPr>
          <a:xfrm>
            <a:off x="838203" y="1825627"/>
            <a:ext cx="10515600" cy="4351336"/>
          </a:xfrm>
          <a:prstGeom prst="rect">
            <a:avLst/>
          </a:prstGeom>
          <a:noFill/>
          <a:ln>
            <a:noFill/>
          </a:ln>
        </p:spPr>
        <p:txBody>
          <a:bodyPr vert="horz" wrap="square" lIns="91440" tIns="45720" rIns="91440" bIns="45720" anchor="t" anchorCtr="0" compatLnSpc="1">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5743298F-A33A-AEE3-C4DB-6DC04F04DFF5}"/>
              </a:ext>
            </a:extLst>
          </p:cNvPr>
          <p:cNvSpPr txBox="1">
            <a:spLocks noGrp="1"/>
          </p:cNvSpPr>
          <p:nvPr>
            <p:ph type="dt" sz="half" idx="2"/>
          </p:nvPr>
        </p:nvSpPr>
        <p:spPr>
          <a:xfrm>
            <a:off x="8382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100000"/>
              </a:lnSpc>
              <a:spcBef>
                <a:spcPts val="0"/>
              </a:spcBef>
              <a:spcAft>
                <a:spcPts val="0"/>
              </a:spcAft>
              <a:buNone/>
              <a:tabLst/>
              <a:defRPr lang="nl-NL" sz="1200" b="0" i="0" u="none" strike="noStrike" kern="1200" cap="none" spc="0" baseline="0">
                <a:solidFill>
                  <a:srgbClr val="767676"/>
                </a:solidFill>
                <a:uFillTx/>
                <a:latin typeface="Aptos"/>
              </a:defRPr>
            </a:lvl1pPr>
          </a:lstStyle>
          <a:p>
            <a:pPr lvl="0"/>
            <a:fld id="{74D97BC6-CCBC-4676-A7A9-21DEB99DC876}" type="datetime1">
              <a:rPr lang="nl-NL"/>
              <a:pPr lvl="0"/>
              <a:t>6-5-2024</a:t>
            </a:fld>
            <a:endParaRPr lang="nl-NL"/>
          </a:p>
        </p:txBody>
      </p:sp>
      <p:sp>
        <p:nvSpPr>
          <p:cNvPr id="5" name="Tijdelijke aanduiding voor voettekst 4">
            <a:extLst>
              <a:ext uri="{FF2B5EF4-FFF2-40B4-BE49-F238E27FC236}">
                <a16:creationId xmlns:a16="http://schemas.microsoft.com/office/drawing/2014/main" id="{A212BBBC-B502-98AC-0343-5AFEDD975333}"/>
              </a:ext>
            </a:extLst>
          </p:cNvPr>
          <p:cNvSpPr txBox="1">
            <a:spLocks noGrp="1"/>
          </p:cNvSpPr>
          <p:nvPr>
            <p:ph type="ftr" sz="quarter" idx="3"/>
          </p:nvPr>
        </p:nvSpPr>
        <p:spPr>
          <a:xfrm>
            <a:off x="4038603" y="6356351"/>
            <a:ext cx="4114800" cy="365129"/>
          </a:xfrm>
          <a:prstGeom prst="rect">
            <a:avLst/>
          </a:prstGeom>
          <a:noFill/>
          <a:ln>
            <a:noFill/>
          </a:ln>
        </p:spPr>
        <p:txBody>
          <a:bodyPr vert="horz" wrap="square" lIns="91440" tIns="45720" rIns="91440" bIns="45720" anchor="ctr" anchorCtr="1" compatLnSpc="1">
            <a:noAutofit/>
          </a:bodyPr>
          <a:lstStyle>
            <a:lvl1pPr marL="0" marR="0" lvl="0" indent="0" algn="ctr" defTabSz="914400" rtl="0" fontAlgn="auto" hangingPunct="1">
              <a:lnSpc>
                <a:spcPct val="100000"/>
              </a:lnSpc>
              <a:spcBef>
                <a:spcPts val="0"/>
              </a:spcBef>
              <a:spcAft>
                <a:spcPts val="0"/>
              </a:spcAft>
              <a:buNone/>
              <a:tabLst/>
              <a:defRPr lang="nl-NL" sz="1200" b="0" i="0" u="none" strike="noStrike" kern="1200" cap="none" spc="0" baseline="0">
                <a:solidFill>
                  <a:srgbClr val="767676"/>
                </a:solidFill>
                <a:uFillTx/>
                <a:latin typeface="Aptos"/>
              </a:defRPr>
            </a:lvl1pPr>
          </a:lstStyle>
          <a:p>
            <a:pPr lvl="0"/>
            <a:endParaRPr lang="nl-NL"/>
          </a:p>
        </p:txBody>
      </p:sp>
      <p:sp>
        <p:nvSpPr>
          <p:cNvPr id="6" name="Tijdelijke aanduiding voor dianummer 5">
            <a:extLst>
              <a:ext uri="{FF2B5EF4-FFF2-40B4-BE49-F238E27FC236}">
                <a16:creationId xmlns:a16="http://schemas.microsoft.com/office/drawing/2014/main" id="{E52B7C31-B195-5CA6-917B-5C220311934C}"/>
              </a:ext>
            </a:extLst>
          </p:cNvPr>
          <p:cNvSpPr txBox="1">
            <a:spLocks noGrp="1"/>
          </p:cNvSpPr>
          <p:nvPr>
            <p:ph type="sldNum" sz="quarter" idx="4"/>
          </p:nvPr>
        </p:nvSpPr>
        <p:spPr>
          <a:xfrm>
            <a:off x="86106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ts val="0"/>
              </a:spcBef>
              <a:spcAft>
                <a:spcPts val="0"/>
              </a:spcAft>
              <a:buNone/>
              <a:tabLst/>
              <a:defRPr lang="nl-NL" sz="1200" b="0" i="0" u="none" strike="noStrike" kern="1200" cap="none" spc="0" baseline="0">
                <a:solidFill>
                  <a:srgbClr val="767676"/>
                </a:solidFill>
                <a:uFillTx/>
                <a:latin typeface="Aptos"/>
              </a:defRPr>
            </a:lvl1pPr>
          </a:lstStyle>
          <a:p>
            <a:pPr lvl="0"/>
            <a:fld id="{6C80AF25-5090-4667-87BD-1D6C853F6065}" type="slidenum">
              <a:t>‹#›</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77" r:id="rId14"/>
  </p:sldLayoutIdLst>
  <p:txStyles>
    <p:titleStyle>
      <a:lvl1pPr marL="0" marR="0" lvl="0" indent="0" algn="l" defTabSz="914400" rtl="0" fontAlgn="auto" hangingPunct="1">
        <a:lnSpc>
          <a:spcPct val="90000"/>
        </a:lnSpc>
        <a:spcBef>
          <a:spcPts val="0"/>
        </a:spcBef>
        <a:spcAft>
          <a:spcPts val="0"/>
        </a:spcAft>
        <a:buNone/>
        <a:tabLst/>
        <a:defRPr lang="nl-NL" sz="4400" b="0" i="0" u="none" strike="noStrike" kern="1200" cap="none" spc="0" baseline="0">
          <a:solidFill>
            <a:srgbClr val="000000"/>
          </a:solidFill>
          <a:uFillTx/>
          <a:latin typeface="Aptos Display"/>
        </a:defRPr>
      </a:lvl1pPr>
    </p:titleStyle>
    <p:body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nl-NL" sz="2800" b="0" i="0" u="none" strike="noStrike" kern="1200" cap="none" spc="0" baseline="0">
          <a:solidFill>
            <a:srgbClr val="000000"/>
          </a:solidFill>
          <a:uFillTx/>
          <a:latin typeface="Aptos"/>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nl-NL" sz="2400" b="0" i="0" u="none" strike="noStrike" kern="1200" cap="none" spc="0" baseline="0">
          <a:solidFill>
            <a:srgbClr val="000000"/>
          </a:solidFill>
          <a:uFillTx/>
          <a:latin typeface="Aptos"/>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nl-NL" sz="2000" b="0" i="0" u="none" strike="noStrike" kern="1200" cap="none" spc="0" baseline="0">
          <a:solidFill>
            <a:srgbClr val="000000"/>
          </a:solidFill>
          <a:uFillTx/>
          <a:latin typeface="Aptos"/>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50306270"/>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 id="2147483676" r:id="rId13"/>
  </p:sldLayoutIdLst>
  <p:txStyles>
    <p:titleStyle>
      <a:lvl1pPr>
        <a:defRPr>
          <a:latin typeface="+mj-lt"/>
          <a:ea typeface="+mj-ea"/>
          <a:cs typeface="+mj-cs"/>
        </a:defRPr>
      </a:lvl1pPr>
    </p:titleStyle>
    <p:body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p:bodyStyle>
    <p:other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8" Type="http://schemas.openxmlformats.org/officeDocument/2006/relationships/image" Target="../media/image73.png"/><Relationship Id="rId3" Type="http://schemas.openxmlformats.org/officeDocument/2006/relationships/image" Target="../media/image69.png"/><Relationship Id="rId7" Type="http://schemas.openxmlformats.org/officeDocument/2006/relationships/image" Target="../media/image68.png"/><Relationship Id="rId2" Type="http://schemas.openxmlformats.org/officeDocument/2006/relationships/notesSlide" Target="../notesSlides/notesSlide9.xml"/><Relationship Id="rId1" Type="http://schemas.openxmlformats.org/officeDocument/2006/relationships/slideLayout" Target="../slideLayouts/slideLayout14.xml"/><Relationship Id="rId6" Type="http://schemas.openxmlformats.org/officeDocument/2006/relationships/image" Target="../media/image72.png"/><Relationship Id="rId5" Type="http://schemas.openxmlformats.org/officeDocument/2006/relationships/image" Target="../media/image71.png"/><Relationship Id="rId4" Type="http://schemas.openxmlformats.org/officeDocument/2006/relationships/image" Target="../media/image76.jpe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8" Type="http://schemas.openxmlformats.org/officeDocument/2006/relationships/image" Target="../media/image73.png"/><Relationship Id="rId3" Type="http://schemas.openxmlformats.org/officeDocument/2006/relationships/image" Target="../media/image69.png"/><Relationship Id="rId7" Type="http://schemas.openxmlformats.org/officeDocument/2006/relationships/image" Target="../media/image68.png"/><Relationship Id="rId2" Type="http://schemas.openxmlformats.org/officeDocument/2006/relationships/notesSlide" Target="../notesSlides/notesSlide13.xml"/><Relationship Id="rId1" Type="http://schemas.openxmlformats.org/officeDocument/2006/relationships/slideLayout" Target="../slideLayouts/slideLayout14.xml"/><Relationship Id="rId6" Type="http://schemas.openxmlformats.org/officeDocument/2006/relationships/image" Target="../media/image72.png"/><Relationship Id="rId5" Type="http://schemas.openxmlformats.org/officeDocument/2006/relationships/image" Target="../media/image71.png"/><Relationship Id="rId4" Type="http://schemas.openxmlformats.org/officeDocument/2006/relationships/image" Target="../media/image76.jpe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0.xml"/></Relationships>
</file>

<file path=ppt/slides/_rels/slide16.xml.rels><?xml version="1.0" encoding="UTF-8" standalone="yes"?>
<Relationships xmlns="http://schemas.openxmlformats.org/package/2006/relationships"><Relationship Id="rId8" Type="http://schemas.openxmlformats.org/officeDocument/2006/relationships/image" Target="../media/image73.png"/><Relationship Id="rId3" Type="http://schemas.openxmlformats.org/officeDocument/2006/relationships/image" Target="../media/image69.png"/><Relationship Id="rId7" Type="http://schemas.openxmlformats.org/officeDocument/2006/relationships/image" Target="../media/image68.png"/><Relationship Id="rId2" Type="http://schemas.openxmlformats.org/officeDocument/2006/relationships/notesSlide" Target="../notesSlides/notesSlide15.xml"/><Relationship Id="rId1" Type="http://schemas.openxmlformats.org/officeDocument/2006/relationships/slideLayout" Target="../slideLayouts/slideLayout14.xml"/><Relationship Id="rId6" Type="http://schemas.openxmlformats.org/officeDocument/2006/relationships/image" Target="../media/image72.png"/><Relationship Id="rId5" Type="http://schemas.openxmlformats.org/officeDocument/2006/relationships/image" Target="../media/image71.png"/><Relationship Id="rId4" Type="http://schemas.openxmlformats.org/officeDocument/2006/relationships/image" Target="../media/image76.jpeg"/></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63.svg"/><Relationship Id="rId3" Type="http://schemas.openxmlformats.org/officeDocument/2006/relationships/image" Target="../media/image58.png"/><Relationship Id="rId7" Type="http://schemas.openxmlformats.org/officeDocument/2006/relationships/image" Target="../media/image62.png"/><Relationship Id="rId2" Type="http://schemas.openxmlformats.org/officeDocument/2006/relationships/notesSlide" Target="../notesSlides/notesSlide2.xml"/><Relationship Id="rId1" Type="http://schemas.openxmlformats.org/officeDocument/2006/relationships/slideLayout" Target="../slideLayouts/slideLayout13.xml"/><Relationship Id="rId6" Type="http://schemas.openxmlformats.org/officeDocument/2006/relationships/image" Target="../media/image61.svg"/><Relationship Id="rId5" Type="http://schemas.openxmlformats.org/officeDocument/2006/relationships/image" Target="../media/image60.png"/><Relationship Id="rId4" Type="http://schemas.openxmlformats.org/officeDocument/2006/relationships/image" Target="../media/image59.sv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3.xml"/><Relationship Id="rId1" Type="http://schemas.openxmlformats.org/officeDocument/2006/relationships/video" Target="https://www.youtube.com/embed/jFuQqwBmN8A?feature=oembed" TargetMode="External"/><Relationship Id="rId4" Type="http://schemas.openxmlformats.org/officeDocument/2006/relationships/image" Target="../media/image64.jpe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3.xml"/><Relationship Id="rId1" Type="http://schemas.openxmlformats.org/officeDocument/2006/relationships/video" Target="https://www.youtube.com/embed/cu7cIIlbOd8?feature=oembed" TargetMode="External"/><Relationship Id="rId4" Type="http://schemas.openxmlformats.org/officeDocument/2006/relationships/image" Target="../media/image65.jpeg"/></Relationships>
</file>

<file path=ppt/slides/_rels/slide6.xml.rels><?xml version="1.0" encoding="UTF-8" standalone="yes"?>
<Relationships xmlns="http://schemas.openxmlformats.org/package/2006/relationships"><Relationship Id="rId8" Type="http://schemas.openxmlformats.org/officeDocument/2006/relationships/image" Target="../media/image71.png"/><Relationship Id="rId3" Type="http://schemas.openxmlformats.org/officeDocument/2006/relationships/image" Target="../media/image66.jpeg"/><Relationship Id="rId7" Type="http://schemas.openxmlformats.org/officeDocument/2006/relationships/image" Target="../media/image70.png"/><Relationship Id="rId2" Type="http://schemas.openxmlformats.org/officeDocument/2006/relationships/notesSlide" Target="../notesSlides/notesSlide5.xml"/><Relationship Id="rId1" Type="http://schemas.openxmlformats.org/officeDocument/2006/relationships/slideLayout" Target="../slideLayouts/slideLayout14.xml"/><Relationship Id="rId6" Type="http://schemas.openxmlformats.org/officeDocument/2006/relationships/image" Target="../media/image69.png"/><Relationship Id="rId11" Type="http://schemas.openxmlformats.org/officeDocument/2006/relationships/image" Target="../media/image74.jpeg"/><Relationship Id="rId5" Type="http://schemas.openxmlformats.org/officeDocument/2006/relationships/image" Target="../media/image68.png"/><Relationship Id="rId10" Type="http://schemas.openxmlformats.org/officeDocument/2006/relationships/image" Target="../media/image73.png"/><Relationship Id="rId4" Type="http://schemas.openxmlformats.org/officeDocument/2006/relationships/image" Target="../media/image67.jpeg"/><Relationship Id="rId9" Type="http://schemas.openxmlformats.org/officeDocument/2006/relationships/image" Target="../media/image72.png"/></Relationships>
</file>

<file path=ppt/slides/_rels/slide7.xml.rels><?xml version="1.0" encoding="UTF-8" standalone="yes"?>
<Relationships xmlns="http://schemas.openxmlformats.org/package/2006/relationships"><Relationship Id="rId3" Type="http://schemas.openxmlformats.org/officeDocument/2006/relationships/image" Target="../media/image75.jpeg"/><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8" Type="http://schemas.openxmlformats.org/officeDocument/2006/relationships/image" Target="../media/image68.png"/><Relationship Id="rId3" Type="http://schemas.openxmlformats.org/officeDocument/2006/relationships/image" Target="../media/image69.png"/><Relationship Id="rId7" Type="http://schemas.openxmlformats.org/officeDocument/2006/relationships/image" Target="../media/image72.png"/><Relationship Id="rId2" Type="http://schemas.openxmlformats.org/officeDocument/2006/relationships/notesSlide" Target="../notesSlides/notesSlide7.xml"/><Relationship Id="rId1" Type="http://schemas.openxmlformats.org/officeDocument/2006/relationships/slideLayout" Target="../slideLayouts/slideLayout14.xml"/><Relationship Id="rId6" Type="http://schemas.openxmlformats.org/officeDocument/2006/relationships/image" Target="../media/image71.png"/><Relationship Id="rId5" Type="http://schemas.openxmlformats.org/officeDocument/2006/relationships/image" Target="../media/image76.jpeg"/><Relationship Id="rId4" Type="http://schemas.openxmlformats.org/officeDocument/2006/relationships/image" Target="../media/image73.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FFCA7E40-6B2B-9773-C96F-35BFBF3437D7}"/>
              </a:ext>
            </a:extLst>
          </p:cNvPr>
          <p:cNvSpPr>
            <a:spLocks noGrp="1"/>
          </p:cNvSpPr>
          <p:nvPr>
            <p:ph type="body" sz="quarter" idx="10"/>
          </p:nvPr>
        </p:nvSpPr>
        <p:spPr/>
        <p:txBody>
          <a:bodyPr>
            <a:normAutofit fontScale="92500" lnSpcReduction="10000"/>
          </a:bodyPr>
          <a:lstStyle/>
          <a:p>
            <a:pPr marL="0" indent="0">
              <a:buNone/>
            </a:pPr>
            <a:r>
              <a:rPr lang="es-ES" dirty="0" err="1">
                <a:latin typeface="EC Square Sans Pro" panose="020B0506040000020004" pitchFamily="34" charset="0"/>
              </a:rPr>
              <a:t>Hands-on</a:t>
            </a:r>
            <a:r>
              <a:rPr lang="es-ES" dirty="0">
                <a:latin typeface="EC Square Sans Pro" panose="020B0506040000020004" pitchFamily="34" charset="0"/>
              </a:rPr>
              <a:t> training for </a:t>
            </a:r>
            <a:r>
              <a:rPr lang="es-ES" dirty="0" err="1">
                <a:latin typeface="EC Square Sans Pro" panose="020B0506040000020004" pitchFamily="34" charset="0"/>
              </a:rPr>
              <a:t>farmers</a:t>
            </a:r>
            <a:r>
              <a:rPr lang="es-ES" dirty="0">
                <a:latin typeface="EC Square Sans Pro" panose="020B0506040000020004" pitchFamily="34" charset="0"/>
              </a:rPr>
              <a:t> and </a:t>
            </a:r>
            <a:r>
              <a:rPr lang="es-ES" dirty="0" err="1">
                <a:latin typeface="EC Square Sans Pro" panose="020B0506040000020004" pitchFamily="34" charset="0"/>
              </a:rPr>
              <a:t>veterinarians</a:t>
            </a:r>
            <a:r>
              <a:rPr lang="es-ES" dirty="0">
                <a:latin typeface="EC Square Sans Pro" panose="020B0506040000020004" pitchFamily="34" charset="0"/>
              </a:rPr>
              <a:t>:  </a:t>
            </a:r>
          </a:p>
          <a:p>
            <a:pPr marL="0" indent="0">
              <a:buNone/>
            </a:pPr>
            <a:r>
              <a:rPr lang="es-ES" dirty="0" err="1">
                <a:latin typeface="EC Square Sans Pro" panose="020B0506040000020004" pitchFamily="34" charset="0"/>
              </a:rPr>
              <a:t>Group</a:t>
            </a:r>
            <a:r>
              <a:rPr lang="es-ES" dirty="0">
                <a:latin typeface="EC Square Sans Pro" panose="020B0506040000020004" pitchFamily="34" charset="0"/>
              </a:rPr>
              <a:t> </a:t>
            </a:r>
            <a:r>
              <a:rPr lang="es-ES" dirty="0" err="1">
                <a:latin typeface="EC Square Sans Pro" panose="020B0506040000020004" pitchFamily="34" charset="0"/>
              </a:rPr>
              <a:t>exercises</a:t>
            </a:r>
            <a:endParaRPr lang="es-ES" dirty="0">
              <a:latin typeface="EC Square Sans Pro" panose="020B0506040000020004" pitchFamily="34" charset="0"/>
            </a:endParaRPr>
          </a:p>
        </p:txBody>
      </p:sp>
      <p:sp>
        <p:nvSpPr>
          <p:cNvPr id="3" name="Marcador de texto 2">
            <a:extLst>
              <a:ext uri="{FF2B5EF4-FFF2-40B4-BE49-F238E27FC236}">
                <a16:creationId xmlns:a16="http://schemas.microsoft.com/office/drawing/2014/main" id="{6199F5CC-8AF0-EA86-41C2-17755419A88E}"/>
              </a:ext>
            </a:extLst>
          </p:cNvPr>
          <p:cNvSpPr>
            <a:spLocks noGrp="1"/>
          </p:cNvSpPr>
          <p:nvPr>
            <p:ph type="body" sz="quarter" idx="11"/>
          </p:nvPr>
        </p:nvSpPr>
        <p:spPr/>
        <p:txBody>
          <a:bodyPr/>
          <a:lstStyle/>
          <a:p>
            <a:pPr marL="0" indent="0">
              <a:buNone/>
            </a:pPr>
            <a:r>
              <a:rPr lang="es-ES" dirty="0">
                <a:latin typeface="EC Square Sans Pro" panose="020B0506040000020004" pitchFamily="34" charset="0"/>
              </a:rPr>
              <a:t>CROATIA, 16 AND 17 MAY 2024</a:t>
            </a:r>
          </a:p>
        </p:txBody>
      </p:sp>
    </p:spTree>
    <p:extLst>
      <p:ext uri="{BB962C8B-B14F-4D97-AF65-F5344CB8AC3E}">
        <p14:creationId xmlns:p14="http://schemas.microsoft.com/office/powerpoint/2010/main" val="24998533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E2BF1DC8-D9B5-46B9-86F8-290896340DFF}"/>
              </a:ext>
            </a:extLst>
          </p:cNvPr>
          <p:cNvSpPr>
            <a:spLocks noGrp="1"/>
          </p:cNvSpPr>
          <p:nvPr>
            <p:ph type="body" sz="quarter" idx="10"/>
          </p:nvPr>
        </p:nvSpPr>
        <p:spPr>
          <a:xfrm>
            <a:off x="745959" y="278491"/>
            <a:ext cx="8008947" cy="532414"/>
          </a:xfrm>
        </p:spPr>
        <p:txBody>
          <a:bodyPr/>
          <a:lstStyle/>
          <a:p>
            <a:pPr marL="0" indent="0">
              <a:buNone/>
            </a:pPr>
            <a:r>
              <a:rPr lang="en-GB" dirty="0">
                <a:latin typeface="EC Square Sans Pro" panose="020B0506040000020004" pitchFamily="34" charset="0"/>
              </a:rPr>
              <a:t>Plenary discussion Group Exercise 1</a:t>
            </a:r>
          </a:p>
        </p:txBody>
      </p:sp>
      <p:graphicFrame>
        <p:nvGraphicFramePr>
          <p:cNvPr id="32" name="Tabla 31">
            <a:extLst>
              <a:ext uri="{FF2B5EF4-FFF2-40B4-BE49-F238E27FC236}">
                <a16:creationId xmlns:a16="http://schemas.microsoft.com/office/drawing/2014/main" id="{DBF7DD19-5704-41AC-B5E6-B92EF0F627B2}"/>
              </a:ext>
            </a:extLst>
          </p:cNvPr>
          <p:cNvGraphicFramePr>
            <a:graphicFrameLocks noGrp="1"/>
          </p:cNvGraphicFramePr>
          <p:nvPr>
            <p:extLst>
              <p:ext uri="{D42A27DB-BD31-4B8C-83A1-F6EECF244321}">
                <p14:modId xmlns:p14="http://schemas.microsoft.com/office/powerpoint/2010/main" val="3357300258"/>
              </p:ext>
            </p:extLst>
          </p:nvPr>
        </p:nvGraphicFramePr>
        <p:xfrm>
          <a:off x="0" y="1171073"/>
          <a:ext cx="12191999" cy="5408434"/>
        </p:xfrm>
        <a:graphic>
          <a:graphicData uri="http://schemas.openxmlformats.org/drawingml/2006/table">
            <a:tbl>
              <a:tblPr/>
              <a:tblGrid>
                <a:gridCol w="1459832">
                  <a:extLst>
                    <a:ext uri="{9D8B030D-6E8A-4147-A177-3AD203B41FA5}">
                      <a16:colId xmlns:a16="http://schemas.microsoft.com/office/drawing/2014/main" val="226147076"/>
                    </a:ext>
                  </a:extLst>
                </a:gridCol>
                <a:gridCol w="1540042">
                  <a:extLst>
                    <a:ext uri="{9D8B030D-6E8A-4147-A177-3AD203B41FA5}">
                      <a16:colId xmlns:a16="http://schemas.microsoft.com/office/drawing/2014/main" val="865857085"/>
                    </a:ext>
                  </a:extLst>
                </a:gridCol>
                <a:gridCol w="4203031">
                  <a:extLst>
                    <a:ext uri="{9D8B030D-6E8A-4147-A177-3AD203B41FA5}">
                      <a16:colId xmlns:a16="http://schemas.microsoft.com/office/drawing/2014/main" val="3925395878"/>
                    </a:ext>
                  </a:extLst>
                </a:gridCol>
                <a:gridCol w="2983832">
                  <a:extLst>
                    <a:ext uri="{9D8B030D-6E8A-4147-A177-3AD203B41FA5}">
                      <a16:colId xmlns:a16="http://schemas.microsoft.com/office/drawing/2014/main" val="746999470"/>
                    </a:ext>
                  </a:extLst>
                </a:gridCol>
                <a:gridCol w="2005262">
                  <a:extLst>
                    <a:ext uri="{9D8B030D-6E8A-4147-A177-3AD203B41FA5}">
                      <a16:colId xmlns:a16="http://schemas.microsoft.com/office/drawing/2014/main" val="1678133852"/>
                    </a:ext>
                  </a:extLst>
                </a:gridCol>
              </a:tblGrid>
              <a:tr h="462978">
                <a:tc rowSpan="2">
                  <a:txBody>
                    <a:bodyPr/>
                    <a:lstStyle/>
                    <a:p>
                      <a:pPr algn="ctr" fontAlgn="ctr"/>
                      <a:r>
                        <a:rPr lang="en-GB" sz="1800" b="1" i="0" u="none" strike="noStrike" dirty="0">
                          <a:solidFill>
                            <a:srgbClr val="FFFFFF"/>
                          </a:solidFill>
                          <a:effectLst/>
                          <a:latin typeface="EC Square Sans Pro" panose="020B0506040000020004" pitchFamily="34" charset="0"/>
                        </a:rPr>
                        <a:t>Groups</a:t>
                      </a:r>
                    </a:p>
                  </a:txBody>
                  <a:tcPr marL="6350" marR="6350" marT="635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2060"/>
                    </a:solidFill>
                  </a:tcPr>
                </a:tc>
                <a:tc>
                  <a:txBody>
                    <a:bodyPr/>
                    <a:lstStyle/>
                    <a:p>
                      <a:pPr algn="ctr" fontAlgn="ctr"/>
                      <a:r>
                        <a:rPr lang="en-GB" sz="2000" b="1" i="0" u="none" strike="noStrike" dirty="0">
                          <a:solidFill>
                            <a:srgbClr val="FFFFFF"/>
                          </a:solidFill>
                          <a:effectLst/>
                          <a:latin typeface="EC Square Sans Pro" panose="020B0506040000020004" pitchFamily="34" charset="0"/>
                        </a:rPr>
                        <a:t>Q1</a:t>
                      </a:r>
                    </a:p>
                  </a:txBody>
                  <a:tcPr marL="6350" marR="6350" marT="635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2060"/>
                    </a:solidFill>
                  </a:tcPr>
                </a:tc>
                <a:tc gridSpan="3">
                  <a:txBody>
                    <a:bodyPr/>
                    <a:lstStyle/>
                    <a:p>
                      <a:pPr algn="ctr" fontAlgn="ctr"/>
                      <a:r>
                        <a:rPr lang="en-GB" sz="2000" b="1" i="0" u="none" strike="noStrike" dirty="0">
                          <a:solidFill>
                            <a:srgbClr val="FFFFFF"/>
                          </a:solidFill>
                          <a:effectLst/>
                          <a:latin typeface="EC Square Sans Pro" panose="020B0506040000020004" pitchFamily="34" charset="0"/>
                        </a:rPr>
                        <a:t>Q2 - Barriers</a:t>
                      </a:r>
                    </a:p>
                  </a:txBody>
                  <a:tcPr marL="6350" marR="6350" marT="635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2060"/>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969006597"/>
                  </a:ext>
                </a:extLst>
              </a:tr>
              <a:tr h="589246">
                <a:tc vMerge="1">
                  <a:txBody>
                    <a:bodyPr/>
                    <a:lstStyle/>
                    <a:p>
                      <a:endParaRPr lang="en-GB"/>
                    </a:p>
                  </a:txBody>
                  <a:tcPr/>
                </a:tc>
                <a:tc>
                  <a:txBody>
                    <a:bodyPr/>
                    <a:lstStyle/>
                    <a:p>
                      <a:pPr algn="ctr" fontAlgn="ctr"/>
                      <a:r>
                        <a:rPr lang="en-GB" sz="1800" b="1" i="0" u="none" strike="noStrike">
                          <a:solidFill>
                            <a:srgbClr val="FFFFFF"/>
                          </a:solidFill>
                          <a:effectLst/>
                          <a:latin typeface="EC Square Sans Pro" panose="020B0506040000020004" pitchFamily="34" charset="0"/>
                        </a:rPr>
                        <a:t>Most used Antimicrobial</a:t>
                      </a:r>
                    </a:p>
                  </a:txBody>
                  <a:tcPr marL="6350" marR="6350" marT="635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2060"/>
                    </a:solidFill>
                  </a:tcPr>
                </a:tc>
                <a:tc>
                  <a:txBody>
                    <a:bodyPr/>
                    <a:lstStyle/>
                    <a:p>
                      <a:pPr algn="ctr" fontAlgn="ctr"/>
                      <a:r>
                        <a:rPr lang="en-GB" sz="1800" b="1" i="0" u="none" strike="noStrike" dirty="0">
                          <a:solidFill>
                            <a:srgbClr val="FFFFFF"/>
                          </a:solidFill>
                          <a:effectLst/>
                          <a:latin typeface="EC Square Sans Pro" panose="020B0506040000020004" pitchFamily="34" charset="0"/>
                        </a:rPr>
                        <a:t>Husbandry practices</a:t>
                      </a:r>
                    </a:p>
                  </a:txBody>
                  <a:tcPr marL="6350" marR="6350" marT="635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2060"/>
                    </a:solidFill>
                  </a:tcPr>
                </a:tc>
                <a:tc>
                  <a:txBody>
                    <a:bodyPr/>
                    <a:lstStyle/>
                    <a:p>
                      <a:pPr algn="ctr" fontAlgn="ctr"/>
                      <a:r>
                        <a:rPr lang="en-GB" sz="1800" b="1" i="0" u="none" strike="noStrike" dirty="0">
                          <a:solidFill>
                            <a:srgbClr val="FFFFFF"/>
                          </a:solidFill>
                          <a:effectLst/>
                          <a:latin typeface="EC Square Sans Pro" panose="020B0506040000020004" pitchFamily="34" charset="0"/>
                        </a:rPr>
                        <a:t>Reduce use and responsible use of AM</a:t>
                      </a:r>
                    </a:p>
                  </a:txBody>
                  <a:tcPr marL="6350" marR="6350" marT="635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2060"/>
                    </a:solidFill>
                  </a:tcPr>
                </a:tc>
                <a:tc>
                  <a:txBody>
                    <a:bodyPr/>
                    <a:lstStyle/>
                    <a:p>
                      <a:pPr algn="ctr" fontAlgn="ctr"/>
                      <a:r>
                        <a:rPr lang="en-GB" sz="1800" b="1" i="0" u="none" strike="noStrike" dirty="0">
                          <a:solidFill>
                            <a:srgbClr val="FFFFFF"/>
                          </a:solidFill>
                          <a:effectLst/>
                          <a:latin typeface="EC Square Sans Pro" panose="020B0506040000020004" pitchFamily="34" charset="0"/>
                        </a:rPr>
                        <a:t>Other </a:t>
                      </a:r>
                    </a:p>
                  </a:txBody>
                  <a:tcPr marL="6350" marR="6350" marT="635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2060"/>
                    </a:solidFill>
                  </a:tcPr>
                </a:tc>
                <a:extLst>
                  <a:ext uri="{0D108BD9-81ED-4DB2-BD59-A6C34878D82A}">
                    <a16:rowId xmlns:a16="http://schemas.microsoft.com/office/drawing/2014/main" val="2715526520"/>
                  </a:ext>
                </a:extLst>
              </a:tr>
              <a:tr h="726035">
                <a:tc>
                  <a:txBody>
                    <a:bodyPr/>
                    <a:lstStyle/>
                    <a:p>
                      <a:pPr algn="l" fontAlgn="ctr"/>
                      <a:r>
                        <a:rPr lang="en-GB" sz="1800" b="1" i="0" u="none" strike="noStrike" dirty="0">
                          <a:solidFill>
                            <a:srgbClr val="002060"/>
                          </a:solidFill>
                          <a:effectLst/>
                          <a:latin typeface="EC Square Sans Pro" panose="020B0506040000020004" pitchFamily="34" charset="0"/>
                        </a:rPr>
                        <a:t>Group</a:t>
                      </a:r>
                    </a:p>
                    <a:p>
                      <a:pPr algn="l" fontAlgn="ctr"/>
                      <a:r>
                        <a:rPr lang="en-GB" sz="1800" b="1" i="0" u="none" strike="noStrike" dirty="0">
                          <a:solidFill>
                            <a:srgbClr val="002060"/>
                          </a:solidFill>
                          <a:effectLst/>
                          <a:latin typeface="EC Square Sans Pro" panose="020B0506040000020004" pitchFamily="34" charset="0"/>
                        </a:rPr>
                        <a:t> 1 </a:t>
                      </a:r>
                    </a:p>
                  </a:txBody>
                  <a:tcPr marL="6350" marR="6350" marT="6350" marB="0" anchor="ctr">
                    <a:lnL w="6350" cap="flat" cmpd="sng" algn="ctr">
                      <a:solidFill>
                        <a:srgbClr val="00206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dirty="0">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buClr>
                          <a:srgbClr val="002060"/>
                        </a:buClr>
                        <a:buSzPts val="1100"/>
                        <a:buFont typeface="Calibri" panose="020F0502020204030204" pitchFamily="34" charset="0"/>
                        <a:buChar char=" "/>
                      </a:pPr>
                      <a:endParaRPr lang="en-GB" sz="1100" b="0" i="0" u="none" strike="noStrike">
                        <a:solidFill>
                          <a:srgbClr val="00206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03509117"/>
                  </a:ext>
                </a:extLst>
              </a:tr>
              <a:tr h="726035">
                <a:tc>
                  <a:txBody>
                    <a:bodyPr/>
                    <a:lstStyle/>
                    <a:p>
                      <a:pPr algn="l" fontAlgn="ctr"/>
                      <a:r>
                        <a:rPr lang="en-GB" sz="1800" b="1" i="0" u="none" strike="noStrike" dirty="0">
                          <a:solidFill>
                            <a:srgbClr val="002060"/>
                          </a:solidFill>
                          <a:effectLst/>
                          <a:latin typeface="EC Square Sans Pro" panose="020B0506040000020004" pitchFamily="34" charset="0"/>
                        </a:rPr>
                        <a:t>Group </a:t>
                      </a:r>
                    </a:p>
                    <a:p>
                      <a:pPr algn="l" fontAlgn="ctr"/>
                      <a:r>
                        <a:rPr lang="en-GB" sz="1800" b="1" i="0" u="none" strike="noStrike" dirty="0">
                          <a:solidFill>
                            <a:srgbClr val="002060"/>
                          </a:solidFill>
                          <a:effectLst/>
                          <a:latin typeface="EC Square Sans Pro" panose="020B0506040000020004" pitchFamily="34" charset="0"/>
                        </a:rPr>
                        <a:t>2</a:t>
                      </a:r>
                    </a:p>
                  </a:txBody>
                  <a:tcPr marL="6350" marR="6350" marT="6350" marB="0" anchor="ctr">
                    <a:lnL w="6350" cap="flat" cmpd="sng" algn="ctr">
                      <a:solidFill>
                        <a:srgbClr val="00206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dirty="0">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buClr>
                          <a:srgbClr val="002060"/>
                        </a:buClr>
                        <a:buSzPts val="1100"/>
                        <a:buFont typeface="Calibri" panose="020F0502020204030204" pitchFamily="34" charset="0"/>
                        <a:buChar char=" "/>
                      </a:pPr>
                      <a:endParaRPr lang="en-GB" sz="1100" b="0" i="0" u="none" strike="noStrike">
                        <a:solidFill>
                          <a:srgbClr val="00206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24538197"/>
                  </a:ext>
                </a:extLst>
              </a:tr>
              <a:tr h="726035">
                <a:tc>
                  <a:txBody>
                    <a:bodyPr/>
                    <a:lstStyle/>
                    <a:p>
                      <a:pPr algn="l" fontAlgn="ctr"/>
                      <a:r>
                        <a:rPr lang="en-GB" sz="1800" b="1" i="0" u="none" strike="noStrike" dirty="0">
                          <a:solidFill>
                            <a:srgbClr val="002060"/>
                          </a:solidFill>
                          <a:effectLst/>
                          <a:latin typeface="EC Square Sans Pro" panose="020B0506040000020004" pitchFamily="34" charset="0"/>
                        </a:rPr>
                        <a:t>Group</a:t>
                      </a:r>
                    </a:p>
                    <a:p>
                      <a:pPr algn="l" fontAlgn="ctr"/>
                      <a:r>
                        <a:rPr lang="en-GB" sz="1800" b="1" i="0" u="none" strike="noStrike" dirty="0">
                          <a:solidFill>
                            <a:srgbClr val="002060"/>
                          </a:solidFill>
                          <a:effectLst/>
                          <a:latin typeface="EC Square Sans Pro" panose="020B0506040000020004" pitchFamily="34" charset="0"/>
                        </a:rPr>
                        <a:t> 3</a:t>
                      </a:r>
                    </a:p>
                  </a:txBody>
                  <a:tcPr marL="6350" marR="6350" marT="6350" marB="0" anchor="ctr">
                    <a:lnL w="6350" cap="flat" cmpd="sng" algn="ctr">
                      <a:solidFill>
                        <a:srgbClr val="00206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37460000"/>
                  </a:ext>
                </a:extLst>
              </a:tr>
              <a:tr h="726035">
                <a:tc>
                  <a:txBody>
                    <a:bodyPr/>
                    <a:lstStyle/>
                    <a:p>
                      <a:pPr algn="l" fontAlgn="ctr"/>
                      <a:r>
                        <a:rPr lang="en-GB" sz="1800" b="1" i="0" u="none" strike="noStrike" dirty="0">
                          <a:solidFill>
                            <a:srgbClr val="002060"/>
                          </a:solidFill>
                          <a:effectLst/>
                          <a:latin typeface="EC Square Sans Pro" panose="020B0506040000020004" pitchFamily="34" charset="0"/>
                        </a:rPr>
                        <a:t>Group</a:t>
                      </a:r>
                    </a:p>
                    <a:p>
                      <a:pPr algn="l" fontAlgn="ctr"/>
                      <a:r>
                        <a:rPr lang="en-GB" sz="1800" b="1" i="0" u="none" strike="noStrike" dirty="0">
                          <a:solidFill>
                            <a:srgbClr val="002060"/>
                          </a:solidFill>
                          <a:effectLst/>
                          <a:latin typeface="EC Square Sans Pro" panose="020B0506040000020004" pitchFamily="34" charset="0"/>
                        </a:rPr>
                        <a:t> 4</a:t>
                      </a:r>
                    </a:p>
                  </a:txBody>
                  <a:tcPr marL="6350" marR="6350" marT="6350" marB="0" anchor="ctr">
                    <a:lnL w="6350" cap="flat" cmpd="sng" algn="ctr">
                      <a:solidFill>
                        <a:srgbClr val="00206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dirty="0">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85281065"/>
                  </a:ext>
                </a:extLst>
              </a:tr>
              <a:tr h="726035">
                <a:tc>
                  <a:txBody>
                    <a:bodyPr/>
                    <a:lstStyle/>
                    <a:p>
                      <a:pPr algn="l" fontAlgn="ctr"/>
                      <a:r>
                        <a:rPr lang="en-GB" sz="1800" b="1" i="0" u="none" strike="noStrike" dirty="0">
                          <a:solidFill>
                            <a:srgbClr val="002060"/>
                          </a:solidFill>
                          <a:effectLst/>
                          <a:latin typeface="EC Square Sans Pro" panose="020B0506040000020004" pitchFamily="34" charset="0"/>
                        </a:rPr>
                        <a:t>Group</a:t>
                      </a:r>
                    </a:p>
                    <a:p>
                      <a:pPr algn="l" fontAlgn="ctr"/>
                      <a:r>
                        <a:rPr lang="en-GB" sz="1800" b="1" i="0" u="none" strike="noStrike" dirty="0">
                          <a:solidFill>
                            <a:srgbClr val="002060"/>
                          </a:solidFill>
                          <a:effectLst/>
                          <a:latin typeface="EC Square Sans Pro" panose="020B0506040000020004" pitchFamily="34" charset="0"/>
                        </a:rPr>
                        <a:t> 5</a:t>
                      </a:r>
                    </a:p>
                  </a:txBody>
                  <a:tcPr marL="6350" marR="6350" marT="6350" marB="0" anchor="ctr">
                    <a:lnL w="6350" cap="flat" cmpd="sng" algn="ctr">
                      <a:solidFill>
                        <a:srgbClr val="00206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77596877"/>
                  </a:ext>
                </a:extLst>
              </a:tr>
              <a:tr h="726035">
                <a:tc>
                  <a:txBody>
                    <a:bodyPr/>
                    <a:lstStyle/>
                    <a:p>
                      <a:pPr algn="l" fontAlgn="ctr"/>
                      <a:r>
                        <a:rPr lang="en-GB" sz="1800" b="1" i="0" u="none" strike="noStrike" dirty="0">
                          <a:solidFill>
                            <a:srgbClr val="002060"/>
                          </a:solidFill>
                          <a:effectLst/>
                          <a:latin typeface="EC Square Sans Pro" panose="020B0506040000020004" pitchFamily="34" charset="0"/>
                        </a:rPr>
                        <a:t>Group</a:t>
                      </a:r>
                    </a:p>
                    <a:p>
                      <a:pPr algn="l" fontAlgn="ctr"/>
                      <a:r>
                        <a:rPr lang="en-GB" sz="1800" b="1" i="0" u="none" strike="noStrike" dirty="0">
                          <a:solidFill>
                            <a:srgbClr val="002060"/>
                          </a:solidFill>
                          <a:effectLst/>
                          <a:latin typeface="EC Square Sans Pro" panose="020B0506040000020004" pitchFamily="34" charset="0"/>
                        </a:rPr>
                        <a:t> 6</a:t>
                      </a:r>
                    </a:p>
                  </a:txBody>
                  <a:tcPr marL="6350" marR="6350" marT="6350" marB="0" anchor="ctr">
                    <a:lnL w="6350" cap="flat" cmpd="sng" algn="ctr">
                      <a:solidFill>
                        <a:srgbClr val="00206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2060"/>
                      </a:solidFill>
                      <a:prstDash val="solid"/>
                      <a:round/>
                      <a:headEnd type="none" w="med" len="med"/>
                      <a:tailEnd type="none" w="med" len="med"/>
                    </a:lnB>
                  </a:tcPr>
                </a:tc>
                <a:tc>
                  <a:txBody>
                    <a:bodyPr/>
                    <a:lstStyle/>
                    <a:p>
                      <a:pPr algn="l" fontAlgn="b"/>
                      <a:r>
                        <a:rPr lang="en-GB"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2060"/>
                      </a:solidFill>
                      <a:prstDash val="solid"/>
                      <a:round/>
                      <a:headEnd type="none" w="med" len="med"/>
                      <a:tailEnd type="none" w="med" len="med"/>
                    </a:lnB>
                  </a:tcPr>
                </a:tc>
                <a:tc>
                  <a:txBody>
                    <a:bodyPr/>
                    <a:lstStyle/>
                    <a:p>
                      <a:pPr algn="l" fontAlgn="b"/>
                      <a:r>
                        <a:rPr lang="en-GB"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2060"/>
                      </a:solidFill>
                      <a:prstDash val="solid"/>
                      <a:round/>
                      <a:headEnd type="none" w="med" len="med"/>
                      <a:tailEnd type="none" w="med" len="med"/>
                    </a:lnB>
                  </a:tcPr>
                </a:tc>
                <a:tc>
                  <a:txBody>
                    <a:bodyPr/>
                    <a:lstStyle/>
                    <a:p>
                      <a:pPr algn="l" fontAlgn="b"/>
                      <a:r>
                        <a:rPr lang="en-GB"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2060"/>
                      </a:solidFill>
                      <a:prstDash val="solid"/>
                      <a:round/>
                      <a:headEnd type="none" w="med" len="med"/>
                      <a:tailEnd type="none" w="med" len="med"/>
                    </a:lnB>
                  </a:tcPr>
                </a:tc>
                <a:tc>
                  <a:txBody>
                    <a:bodyPr/>
                    <a:lstStyle/>
                    <a:p>
                      <a:pPr algn="ctr" fontAlgn="b"/>
                      <a:r>
                        <a:rPr lang="en-GB" sz="1100" b="0" i="0" u="none" strike="noStrike" dirty="0">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2060"/>
                      </a:solidFill>
                      <a:prstDash val="solid"/>
                      <a:round/>
                      <a:headEnd type="none" w="med" len="med"/>
                      <a:tailEnd type="none" w="med" len="med"/>
                    </a:lnB>
                  </a:tcPr>
                </a:tc>
                <a:extLst>
                  <a:ext uri="{0D108BD9-81ED-4DB2-BD59-A6C34878D82A}">
                    <a16:rowId xmlns:a16="http://schemas.microsoft.com/office/drawing/2014/main" val="2545244899"/>
                  </a:ext>
                </a:extLst>
              </a:tr>
            </a:tbl>
          </a:graphicData>
        </a:graphic>
      </p:graphicFrame>
      <p:pic>
        <p:nvPicPr>
          <p:cNvPr id="33" name="Picture 4" descr="840+ Heifer Illustrations, Royalty-Free Vector Graphics &amp; Clip Art - iStock  | Heifer cows, Heifer vector, Heifer milk">
            <a:extLst>
              <a:ext uri="{FF2B5EF4-FFF2-40B4-BE49-F238E27FC236}">
                <a16:creationId xmlns:a16="http://schemas.microsoft.com/office/drawing/2014/main" id="{DFF8A984-BCEA-4326-8CD0-42F1116F52ED}"/>
              </a:ext>
            </a:extLst>
          </p:cNvPr>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l="16340" t="28652" r="15867" b="28682"/>
          <a:stretch/>
        </p:blipFill>
        <p:spPr bwMode="auto">
          <a:xfrm>
            <a:off x="1014154" y="2509807"/>
            <a:ext cx="355510" cy="223747"/>
          </a:xfrm>
          <a:prstGeom prst="rect">
            <a:avLst/>
          </a:prstGeom>
          <a:noFill/>
          <a:extLst>
            <a:ext uri="{909E8E84-426E-40DD-AFC4-6F175D3DCCD1}">
              <a14:hiddenFill xmlns:a14="http://schemas.microsoft.com/office/drawing/2010/main">
                <a:solidFill>
                  <a:srgbClr val="FFFFFF"/>
                </a:solidFill>
              </a14:hiddenFill>
            </a:ext>
          </a:extLst>
        </p:spPr>
      </p:pic>
      <p:pic>
        <p:nvPicPr>
          <p:cNvPr id="34" name="Picture 6" descr="Chicken Icon Vector Art, Icons, and Graphics for Free Download">
            <a:extLst>
              <a:ext uri="{FF2B5EF4-FFF2-40B4-BE49-F238E27FC236}">
                <a16:creationId xmlns:a16="http://schemas.microsoft.com/office/drawing/2014/main" id="{8E8FA181-07F5-40ED-942E-DA3B96B739EA}"/>
              </a:ext>
            </a:extLst>
          </p:cNvPr>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a:stretch/>
        </p:blipFill>
        <p:spPr bwMode="auto">
          <a:xfrm flipH="1">
            <a:off x="745959" y="3098834"/>
            <a:ext cx="290281" cy="330166"/>
          </a:xfrm>
          <a:prstGeom prst="rect">
            <a:avLst/>
          </a:prstGeom>
          <a:noFill/>
          <a:extLst>
            <a:ext uri="{909E8E84-426E-40DD-AFC4-6F175D3DCCD1}">
              <a14:hiddenFill xmlns:a14="http://schemas.microsoft.com/office/drawing/2010/main">
                <a:solidFill>
                  <a:srgbClr val="FFFFFF"/>
                </a:solidFill>
              </a14:hiddenFill>
            </a:ext>
          </a:extLst>
        </p:spPr>
      </p:pic>
      <p:pic>
        <p:nvPicPr>
          <p:cNvPr id="35" name="Picture 14" descr="Fish Icon Vector Isolated Stock Illustration - Download Image Now - Fish,  Icon, Vector - iStock">
            <a:extLst>
              <a:ext uri="{FF2B5EF4-FFF2-40B4-BE49-F238E27FC236}">
                <a16:creationId xmlns:a16="http://schemas.microsoft.com/office/drawing/2014/main" id="{4847C8B1-6DA1-47AF-9F55-6F91950DDE5F}"/>
              </a:ext>
            </a:extLst>
          </p:cNvPr>
          <p:cNvPicPr>
            <a:picLocks noChangeAspect="1" noChangeArrowheads="1"/>
          </p:cNvPicPr>
          <p:nvPr/>
        </p:nvPicPr>
        <p:blipFill rotWithShape="1">
          <a:blip r:embed="rId5" cstate="email">
            <a:extLst>
              <a:ext uri="{28A0092B-C50C-407E-A947-70E740481C1C}">
                <a14:useLocalDpi xmlns:a14="http://schemas.microsoft.com/office/drawing/2010/main"/>
              </a:ext>
            </a:extLst>
          </a:blip>
          <a:srcRect l="12037" t="29604" r="9625" b="30401"/>
          <a:stretch/>
        </p:blipFill>
        <p:spPr bwMode="auto">
          <a:xfrm>
            <a:off x="1055399" y="3176175"/>
            <a:ext cx="414282" cy="211507"/>
          </a:xfrm>
          <a:prstGeom prst="rect">
            <a:avLst/>
          </a:prstGeom>
          <a:noFill/>
          <a:extLst>
            <a:ext uri="{909E8E84-426E-40DD-AFC4-6F175D3DCCD1}">
              <a14:hiddenFill xmlns:a14="http://schemas.microsoft.com/office/drawing/2010/main">
                <a:solidFill>
                  <a:srgbClr val="FFFFFF"/>
                </a:solidFill>
              </a14:hiddenFill>
            </a:ext>
          </a:extLst>
        </p:spPr>
      </p:pic>
      <p:pic>
        <p:nvPicPr>
          <p:cNvPr id="36" name="Picture 6" descr="Chicken Icon Vector Art, Icons, and Graphics for Free Download">
            <a:extLst>
              <a:ext uri="{FF2B5EF4-FFF2-40B4-BE49-F238E27FC236}">
                <a16:creationId xmlns:a16="http://schemas.microsoft.com/office/drawing/2014/main" id="{DA31E4F5-7541-4F1F-9E89-2D14C37FEA5E}"/>
              </a:ext>
            </a:extLst>
          </p:cNvPr>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a:stretch/>
        </p:blipFill>
        <p:spPr bwMode="auto">
          <a:xfrm flipH="1">
            <a:off x="901628" y="3794281"/>
            <a:ext cx="290281" cy="330166"/>
          </a:xfrm>
          <a:prstGeom prst="rect">
            <a:avLst/>
          </a:prstGeom>
          <a:noFill/>
          <a:extLst>
            <a:ext uri="{909E8E84-426E-40DD-AFC4-6F175D3DCCD1}">
              <a14:hiddenFill xmlns:a14="http://schemas.microsoft.com/office/drawing/2010/main">
                <a:solidFill>
                  <a:srgbClr val="FFFFFF"/>
                </a:solidFill>
              </a14:hiddenFill>
            </a:ext>
          </a:extLst>
        </p:spPr>
      </p:pic>
      <p:pic>
        <p:nvPicPr>
          <p:cNvPr id="37" name="Picture 10" descr="Goat Vector Art Stock Images | Depositphotos">
            <a:extLst>
              <a:ext uri="{FF2B5EF4-FFF2-40B4-BE49-F238E27FC236}">
                <a16:creationId xmlns:a16="http://schemas.microsoft.com/office/drawing/2014/main" id="{F14CDF57-9D5D-4486-B1B5-D14BFFF8C428}"/>
              </a:ext>
            </a:extLst>
          </p:cNvPr>
          <p:cNvPicPr>
            <a:picLocks noChangeAspect="1" noChangeArrowheads="1"/>
          </p:cNvPicPr>
          <p:nvPr/>
        </p:nvPicPr>
        <p:blipFill rotWithShape="1">
          <a:blip r:embed="rId6" cstate="email">
            <a:extLst>
              <a:ext uri="{28A0092B-C50C-407E-A947-70E740481C1C}">
                <a14:useLocalDpi xmlns:a14="http://schemas.microsoft.com/office/drawing/2010/main"/>
              </a:ext>
            </a:extLst>
          </a:blip>
          <a:srcRect l="8755" t="14682" r="10177" b="14207"/>
          <a:stretch/>
        </p:blipFill>
        <p:spPr bwMode="auto">
          <a:xfrm>
            <a:off x="895577" y="4563011"/>
            <a:ext cx="319643" cy="280389"/>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38" name="Picture 8" descr="Sheep Vector Illustration Black Silhouette. Stock Vector - Illustration of  raphic, husbandry: 140349495">
            <a:extLst>
              <a:ext uri="{FF2B5EF4-FFF2-40B4-BE49-F238E27FC236}">
                <a16:creationId xmlns:a16="http://schemas.microsoft.com/office/drawing/2014/main" id="{97A6F2D7-CBA2-4273-98C0-CC936636A5EA}"/>
              </a:ext>
            </a:extLst>
          </p:cNvPr>
          <p:cNvPicPr>
            <a:picLocks noChangeAspect="1" noChangeArrowheads="1"/>
          </p:cNvPicPr>
          <p:nvPr/>
        </p:nvPicPr>
        <p:blipFill rotWithShape="1">
          <a:blip r:embed="rId7" cstate="email">
            <a:extLst>
              <a:ext uri="{28A0092B-C50C-407E-A947-70E740481C1C}">
                <a14:useLocalDpi xmlns:a14="http://schemas.microsoft.com/office/drawing/2010/main"/>
              </a:ext>
            </a:extLst>
          </a:blip>
          <a:srcRect l="13743" t="7481" r="11426" b="9237"/>
          <a:stretch/>
        </p:blipFill>
        <p:spPr bwMode="auto">
          <a:xfrm>
            <a:off x="935953" y="5348644"/>
            <a:ext cx="326587" cy="241873"/>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39" name="Picture 2" descr="Silhouette of a pig Royalty Free Vector Image - VectorStock">
            <a:extLst>
              <a:ext uri="{FF2B5EF4-FFF2-40B4-BE49-F238E27FC236}">
                <a16:creationId xmlns:a16="http://schemas.microsoft.com/office/drawing/2014/main" id="{78AE8596-202D-403A-AFAB-05D29D434B57}"/>
              </a:ext>
            </a:extLst>
          </p:cNvPr>
          <p:cNvPicPr>
            <a:picLocks noChangeAspect="1" noChangeArrowheads="1"/>
          </p:cNvPicPr>
          <p:nvPr/>
        </p:nvPicPr>
        <p:blipFill rotWithShape="1">
          <a:blip r:embed="rId8" cstate="email">
            <a:extLst>
              <a:ext uri="{28A0092B-C50C-407E-A947-70E740481C1C}">
                <a14:useLocalDpi xmlns:a14="http://schemas.microsoft.com/office/drawing/2010/main"/>
              </a:ext>
            </a:extLst>
          </a:blip>
          <a:srcRect l="1844" t="18131" r="2411" b="24735"/>
          <a:stretch/>
        </p:blipFill>
        <p:spPr bwMode="auto">
          <a:xfrm>
            <a:off x="901628" y="6018729"/>
            <a:ext cx="409896" cy="222740"/>
          </a:xfrm>
          <a:prstGeom prst="rect">
            <a:avLst/>
          </a:prstGeom>
          <a:noFill/>
          <a:extLst>
            <a:ext uri="{909E8E84-426E-40DD-AFC4-6F175D3DCCD1}">
              <a14:hiddenFill xmlns:a14="http://schemas.microsoft.com/office/drawing/2010/main">
                <a:solidFill>
                  <a:srgbClr val="FFFFFF"/>
                </a:solidFill>
              </a14:hiddenFill>
            </a:ext>
          </a:extLst>
        </p:spPr>
      </p:pic>
      <p:sp>
        <p:nvSpPr>
          <p:cNvPr id="40" name="CuadroTexto 39">
            <a:extLst>
              <a:ext uri="{FF2B5EF4-FFF2-40B4-BE49-F238E27FC236}">
                <a16:creationId xmlns:a16="http://schemas.microsoft.com/office/drawing/2014/main" id="{61A33758-D72F-49DF-B664-00BE137E55FB}"/>
              </a:ext>
            </a:extLst>
          </p:cNvPr>
          <p:cNvSpPr txBox="1"/>
          <p:nvPr/>
        </p:nvSpPr>
        <p:spPr>
          <a:xfrm>
            <a:off x="430690" y="836118"/>
            <a:ext cx="1663700" cy="461665"/>
          </a:xfrm>
          <a:prstGeom prst="rect">
            <a:avLst/>
          </a:prstGeom>
          <a:noFill/>
        </p:spPr>
        <p:txBody>
          <a:bodyPr wrap="square">
            <a:spAutoFit/>
          </a:bodyPr>
          <a:lstStyle/>
          <a:p>
            <a:r>
              <a:rPr lang="nl-NL" sz="2400" b="1" kern="0" dirty="0">
                <a:solidFill>
                  <a:srgbClr val="2C7470"/>
                </a:solidFill>
                <a:latin typeface="EC Square Sans Pro" panose="020B0506040000020004" pitchFamily="34" charset="0"/>
                <a:cs typeface="Arial" panose="020B0604020202020204" pitchFamily="34" charset="0"/>
              </a:rPr>
              <a:t>Croatia</a:t>
            </a:r>
          </a:p>
        </p:txBody>
      </p:sp>
    </p:spTree>
    <p:extLst>
      <p:ext uri="{BB962C8B-B14F-4D97-AF65-F5344CB8AC3E}">
        <p14:creationId xmlns:p14="http://schemas.microsoft.com/office/powerpoint/2010/main" val="214916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Marcador de texto 1">
            <a:extLst>
              <a:ext uri="{FF2B5EF4-FFF2-40B4-BE49-F238E27FC236}">
                <a16:creationId xmlns:a16="http://schemas.microsoft.com/office/drawing/2014/main" id="{8D99BAF4-63C6-40AD-8DAA-E1188C4CAFE1}"/>
              </a:ext>
            </a:extLst>
          </p:cNvPr>
          <p:cNvSpPr txBox="1">
            <a:spLocks/>
          </p:cNvSpPr>
          <p:nvPr/>
        </p:nvSpPr>
        <p:spPr>
          <a:xfrm>
            <a:off x="457199" y="188784"/>
            <a:ext cx="10659980" cy="1183572"/>
          </a:xfrm>
          <a:prstGeom prst="rect">
            <a:avLst/>
          </a:prstGeom>
        </p:spPr>
        <p:txBody>
          <a:bodyPr/>
          <a:lstStyle>
            <a:lvl1pPr marL="0">
              <a:defRPr sz="2396">
                <a:solidFill>
                  <a:srgbClr val="003399"/>
                </a:solidFill>
                <a:latin typeface="Arial" panose="020B0604020202020204" pitchFamily="34" charset="0"/>
                <a:ea typeface="+mn-ea"/>
                <a:cs typeface="Arial" panose="020B0604020202020204" pitchFamily="34" charset="0"/>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r>
              <a:rPr lang="nl-NL" sz="3200" kern="0" dirty="0">
                <a:latin typeface="EC Square Sans Pro" panose="020B0506040000020004" pitchFamily="34" charset="0"/>
              </a:rPr>
              <a:t>Group exercise 2a - </a:t>
            </a:r>
            <a:r>
              <a:rPr lang="nl-NL" sz="3200" b="1" kern="0" dirty="0">
                <a:latin typeface="EC Square Sans Pro" panose="020B0506040000020004" pitchFamily="34" charset="0"/>
              </a:rPr>
              <a:t>Identify the barriers and find </a:t>
            </a:r>
            <a:r>
              <a:rPr lang="nl-NL" sz="3200" b="1" u="sng" kern="0" dirty="0">
                <a:latin typeface="EC Square Sans Pro" panose="020B0506040000020004" pitchFamily="34" charset="0"/>
              </a:rPr>
              <a:t>solutions</a:t>
            </a:r>
            <a:r>
              <a:rPr lang="nl-NL" sz="3200" b="1" kern="0" dirty="0">
                <a:latin typeface="EC Square Sans Pro" panose="020B0506040000020004" pitchFamily="34" charset="0"/>
              </a:rPr>
              <a:t> to address barriers – </a:t>
            </a:r>
            <a:r>
              <a:rPr lang="nl-NL" sz="3200" b="1" u="sng" kern="0" dirty="0">
                <a:latin typeface="EC Square Sans Pro" panose="020B0506040000020004" pitchFamily="34" charset="0"/>
              </a:rPr>
              <a:t>husbandry practices</a:t>
            </a:r>
            <a:endParaRPr lang="es-ES" sz="3200" b="1" u="sng" kern="0" dirty="0">
              <a:latin typeface="EC Square Sans Pro" panose="020B0506040000020004" pitchFamily="34" charset="0"/>
            </a:endParaRPr>
          </a:p>
        </p:txBody>
      </p:sp>
      <p:grpSp>
        <p:nvGrpSpPr>
          <p:cNvPr id="36" name="Grupo 35">
            <a:extLst>
              <a:ext uri="{FF2B5EF4-FFF2-40B4-BE49-F238E27FC236}">
                <a16:creationId xmlns:a16="http://schemas.microsoft.com/office/drawing/2014/main" id="{677F9CA3-0DF3-49D7-874C-B522D6BECBF0}"/>
              </a:ext>
            </a:extLst>
          </p:cNvPr>
          <p:cNvGrpSpPr/>
          <p:nvPr/>
        </p:nvGrpSpPr>
        <p:grpSpPr>
          <a:xfrm>
            <a:off x="10422556" y="4896262"/>
            <a:ext cx="1682901" cy="1546999"/>
            <a:chOff x="10133729" y="-46716"/>
            <a:chExt cx="1682901" cy="1546999"/>
          </a:xfrm>
        </p:grpSpPr>
        <p:sp>
          <p:nvSpPr>
            <p:cNvPr id="37" name="CuadroTexto 36">
              <a:extLst>
                <a:ext uri="{FF2B5EF4-FFF2-40B4-BE49-F238E27FC236}">
                  <a16:creationId xmlns:a16="http://schemas.microsoft.com/office/drawing/2014/main" id="{16F2F623-9190-41C6-9F9A-7CD15B015CA2}"/>
                </a:ext>
              </a:extLst>
            </p:cNvPr>
            <p:cNvSpPr txBox="1"/>
            <p:nvPr/>
          </p:nvSpPr>
          <p:spPr>
            <a:xfrm>
              <a:off x="10327771" y="458783"/>
              <a:ext cx="1294819" cy="892552"/>
            </a:xfrm>
            <a:prstGeom prst="rect">
              <a:avLst/>
            </a:prstGeom>
            <a:solidFill>
              <a:schemeClr val="bg1"/>
            </a:solidFill>
          </p:spPr>
          <p:txBody>
            <a:bodyPr wrap="square" rtlCol="0">
              <a:spAutoFit/>
            </a:bodyPr>
            <a:lstStyle/>
            <a:p>
              <a:pPr algn="ctr"/>
              <a:r>
                <a:rPr lang="en-GB" sz="3600" b="1" dirty="0">
                  <a:solidFill>
                    <a:srgbClr val="C00000"/>
                  </a:solidFill>
                  <a:latin typeface="EC Square Sans Pro" panose="020B0506040000020004" pitchFamily="34" charset="0"/>
                </a:rPr>
                <a:t>50 </a:t>
              </a:r>
            </a:p>
            <a:p>
              <a:pPr algn="ctr"/>
              <a:r>
                <a:rPr lang="en-GB" sz="1400" b="1" dirty="0">
                  <a:solidFill>
                    <a:srgbClr val="C00000"/>
                  </a:solidFill>
                  <a:latin typeface="EC Square Sans Pro" panose="020B0506040000020004" pitchFamily="34" charset="0"/>
                </a:rPr>
                <a:t>MIN</a:t>
              </a:r>
            </a:p>
          </p:txBody>
        </p:sp>
        <p:grpSp>
          <p:nvGrpSpPr>
            <p:cNvPr id="38" name="Grupo 37">
              <a:extLst>
                <a:ext uri="{FF2B5EF4-FFF2-40B4-BE49-F238E27FC236}">
                  <a16:creationId xmlns:a16="http://schemas.microsoft.com/office/drawing/2014/main" id="{CFB9670D-5DB0-4A46-A398-4C40AE8C6FC8}"/>
                </a:ext>
              </a:extLst>
            </p:cNvPr>
            <p:cNvGrpSpPr/>
            <p:nvPr/>
          </p:nvGrpSpPr>
          <p:grpSpPr>
            <a:xfrm>
              <a:off x="10133729" y="-46716"/>
              <a:ext cx="1682901" cy="1546999"/>
              <a:chOff x="9836637" y="106015"/>
              <a:chExt cx="1929565" cy="2078540"/>
            </a:xfrm>
          </p:grpSpPr>
          <p:sp>
            <p:nvSpPr>
              <p:cNvPr id="39" name="Elipse 38">
                <a:extLst>
                  <a:ext uri="{FF2B5EF4-FFF2-40B4-BE49-F238E27FC236}">
                    <a16:creationId xmlns:a16="http://schemas.microsoft.com/office/drawing/2014/main" id="{34B12050-F430-43FB-BF1C-B5BA2CE7A16A}"/>
                  </a:ext>
                </a:extLst>
              </p:cNvPr>
              <p:cNvSpPr/>
              <p:nvPr/>
            </p:nvSpPr>
            <p:spPr>
              <a:xfrm>
                <a:off x="10023972" y="586128"/>
                <a:ext cx="1566163" cy="1598427"/>
              </a:xfrm>
              <a:prstGeom prst="ellipse">
                <a:avLst/>
              </a:prstGeom>
              <a:noFill/>
              <a:ln w="352425">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0" name="Conector recto 39">
                <a:extLst>
                  <a:ext uri="{FF2B5EF4-FFF2-40B4-BE49-F238E27FC236}">
                    <a16:creationId xmlns:a16="http://schemas.microsoft.com/office/drawing/2014/main" id="{1381F1E8-8FE8-4B4A-9A79-FA14B3E6DB34}"/>
                  </a:ext>
                </a:extLst>
              </p:cNvPr>
              <p:cNvCxnSpPr>
                <a:cxnSpLocks/>
              </p:cNvCxnSpPr>
              <p:nvPr/>
            </p:nvCxnSpPr>
            <p:spPr>
              <a:xfrm flipV="1">
                <a:off x="10788973" y="106015"/>
                <a:ext cx="0" cy="339867"/>
              </a:xfrm>
              <a:prstGeom prst="line">
                <a:avLst/>
              </a:prstGeom>
              <a:ln w="127000">
                <a:solidFill>
                  <a:srgbClr val="2C7470"/>
                </a:solidFill>
              </a:ln>
            </p:spPr>
            <p:style>
              <a:lnRef idx="1">
                <a:schemeClr val="accent1"/>
              </a:lnRef>
              <a:fillRef idx="0">
                <a:schemeClr val="accent1"/>
              </a:fillRef>
              <a:effectRef idx="0">
                <a:schemeClr val="accent1"/>
              </a:effectRef>
              <a:fontRef idx="minor">
                <a:schemeClr val="tx1"/>
              </a:fontRef>
            </p:style>
          </p:cxnSp>
          <p:cxnSp>
            <p:nvCxnSpPr>
              <p:cNvPr id="41" name="Conector recto 40">
                <a:extLst>
                  <a:ext uri="{FF2B5EF4-FFF2-40B4-BE49-F238E27FC236}">
                    <a16:creationId xmlns:a16="http://schemas.microsoft.com/office/drawing/2014/main" id="{E34A2C5D-D31F-4469-9361-A054F55225DB}"/>
                  </a:ext>
                </a:extLst>
              </p:cNvPr>
              <p:cNvCxnSpPr>
                <a:cxnSpLocks/>
              </p:cNvCxnSpPr>
              <p:nvPr/>
            </p:nvCxnSpPr>
            <p:spPr>
              <a:xfrm flipH="1" flipV="1">
                <a:off x="10618751" y="150070"/>
                <a:ext cx="354744" cy="9430"/>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42" name="Conector recto 41">
                <a:extLst>
                  <a:ext uri="{FF2B5EF4-FFF2-40B4-BE49-F238E27FC236}">
                    <a16:creationId xmlns:a16="http://schemas.microsoft.com/office/drawing/2014/main" id="{6746C081-1BE6-477D-B3BA-33DCDDF62467}"/>
                  </a:ext>
                </a:extLst>
              </p:cNvPr>
              <p:cNvCxnSpPr>
                <a:cxnSpLocks/>
                <a:stCxn id="39" idx="1"/>
              </p:cNvCxnSpPr>
              <p:nvPr/>
            </p:nvCxnSpPr>
            <p:spPr>
              <a:xfrm flipH="1" flipV="1">
                <a:off x="9898390" y="470905"/>
                <a:ext cx="354941" cy="349307"/>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43" name="Conector recto 42">
                <a:extLst>
                  <a:ext uri="{FF2B5EF4-FFF2-40B4-BE49-F238E27FC236}">
                    <a16:creationId xmlns:a16="http://schemas.microsoft.com/office/drawing/2014/main" id="{8A2AFA78-3627-4FA3-AAE9-5A8B4136A478}"/>
                  </a:ext>
                </a:extLst>
              </p:cNvPr>
              <p:cNvCxnSpPr>
                <a:cxnSpLocks/>
                <a:stCxn id="39" idx="7"/>
              </p:cNvCxnSpPr>
              <p:nvPr/>
            </p:nvCxnSpPr>
            <p:spPr>
              <a:xfrm flipV="1">
                <a:off x="11360776" y="476744"/>
                <a:ext cx="334014" cy="343468"/>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sp>
            <p:nvSpPr>
              <p:cNvPr id="44" name="Cuerda 43">
                <a:extLst>
                  <a:ext uri="{FF2B5EF4-FFF2-40B4-BE49-F238E27FC236}">
                    <a16:creationId xmlns:a16="http://schemas.microsoft.com/office/drawing/2014/main" id="{622F5FFB-C5F0-4ABB-9243-AF93864CDDBC}"/>
                  </a:ext>
                </a:extLst>
              </p:cNvPr>
              <p:cNvSpPr/>
              <p:nvPr/>
            </p:nvSpPr>
            <p:spPr>
              <a:xfrm rot="2829001">
                <a:off x="9716085" y="409674"/>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Cuerda 44">
                <a:extLst>
                  <a:ext uri="{FF2B5EF4-FFF2-40B4-BE49-F238E27FC236}">
                    <a16:creationId xmlns:a16="http://schemas.microsoft.com/office/drawing/2014/main" id="{81318734-BBE8-41D4-9938-5A51F3C73D66}"/>
                  </a:ext>
                </a:extLst>
              </p:cNvPr>
              <p:cNvSpPr/>
              <p:nvPr/>
            </p:nvSpPr>
            <p:spPr>
              <a:xfrm rot="8021255">
                <a:off x="11027144" y="424746"/>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sp>
        <p:nvSpPr>
          <p:cNvPr id="14" name="Tijdelijke aanduiding voor inhoud 2">
            <a:extLst>
              <a:ext uri="{FF2B5EF4-FFF2-40B4-BE49-F238E27FC236}">
                <a16:creationId xmlns:a16="http://schemas.microsoft.com/office/drawing/2014/main" id="{5ED8B47D-B731-4C9C-AB5F-11A7967B94AF}"/>
              </a:ext>
            </a:extLst>
          </p:cNvPr>
          <p:cNvSpPr txBox="1">
            <a:spLocks/>
          </p:cNvSpPr>
          <p:nvPr/>
        </p:nvSpPr>
        <p:spPr>
          <a:xfrm>
            <a:off x="457199" y="1585502"/>
            <a:ext cx="11432633" cy="4351336"/>
          </a:xfrm>
          <a:prstGeom prst="rect">
            <a:avLst/>
          </a:prstGeom>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marR="0" lvl="0" algn="l" defTabSz="914400" rtl="0" eaLnBrk="1" fontAlgn="auto" latinLnBrk="0" hangingPunct="1">
              <a:lnSpc>
                <a:spcPct val="70000"/>
              </a:lnSpc>
              <a:spcBef>
                <a:spcPts val="1000"/>
              </a:spcBef>
              <a:spcAft>
                <a:spcPts val="0"/>
              </a:spcAft>
              <a:buClrTx/>
              <a:buSzPct val="100000"/>
              <a:tabLst/>
              <a:defRPr/>
            </a:pPr>
            <a:r>
              <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Farmers and veterinarians mixed in 1 group, divided per specie </a:t>
            </a:r>
          </a:p>
          <a:p>
            <a:pPr marR="0" lvl="0" algn="l" defTabSz="914400" rtl="0" eaLnBrk="1" fontAlgn="auto" latinLnBrk="0" hangingPunct="1">
              <a:lnSpc>
                <a:spcPct val="70000"/>
              </a:lnSpc>
              <a:spcBef>
                <a:spcPts val="1000"/>
              </a:spcBef>
              <a:spcAft>
                <a:spcPts val="0"/>
              </a:spcAft>
              <a:buClrTx/>
              <a:buSzPct val="100000"/>
              <a:tabLst/>
              <a:defRPr/>
            </a:pPr>
            <a:r>
              <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Take the flip-over of previous group exercise: </a:t>
            </a:r>
            <a:r>
              <a:rPr kumimoji="0" lang="nl-NL" sz="24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husbandy practices</a:t>
            </a:r>
          </a:p>
          <a:p>
            <a:pPr marR="0" lvl="0" algn="l" defTabSz="914400" rtl="0" eaLnBrk="1" fontAlgn="auto" latinLnBrk="0" hangingPunct="1">
              <a:lnSpc>
                <a:spcPct val="70000"/>
              </a:lnSpc>
              <a:spcBef>
                <a:spcPts val="1000"/>
              </a:spcBef>
              <a:spcAft>
                <a:spcPts val="0"/>
              </a:spcAft>
              <a:buClrTx/>
              <a:buSzPct val="100000"/>
              <a:tabLst/>
              <a:defRPr/>
            </a:pPr>
            <a:r>
              <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Take a new flip-over </a:t>
            </a:r>
            <a:r>
              <a:rPr kumimoji="0" lang="nl-NL" sz="2400" b="0" i="0" u="none" strike="noStrike" kern="1200" cap="none" spc="0" normalizeH="0" baseline="0" noProof="0" dirty="0" err="1">
                <a:ln>
                  <a:noFill/>
                </a:ln>
                <a:solidFill>
                  <a:srgbClr val="002060"/>
                </a:solidFill>
                <a:effectLst/>
                <a:uLnTx/>
                <a:uFillTx/>
                <a:latin typeface="EC Square Sans Pro" panose="020B0506040000020004" pitchFamily="34" charset="0"/>
                <a:cs typeface="Arial" panose="020B0604020202020204" pitchFamily="34" charset="0"/>
              </a:rPr>
              <a:t>to</a:t>
            </a:r>
            <a:r>
              <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 </a:t>
            </a:r>
            <a:r>
              <a:rPr kumimoji="0" lang="nl-NL" sz="2400" b="0" i="0" u="none" strike="noStrike" kern="1200" cap="none" spc="0" normalizeH="0" baseline="0" noProof="0" dirty="0" err="1">
                <a:ln>
                  <a:noFill/>
                </a:ln>
                <a:solidFill>
                  <a:srgbClr val="002060"/>
                </a:solidFill>
                <a:effectLst/>
                <a:uLnTx/>
                <a:uFillTx/>
                <a:latin typeface="EC Square Sans Pro" panose="020B0506040000020004" pitchFamily="34" charset="0"/>
                <a:cs typeface="Arial" panose="020B0604020202020204" pitchFamily="34" charset="0"/>
              </a:rPr>
              <a:t>answer</a:t>
            </a:r>
            <a:r>
              <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 </a:t>
            </a:r>
            <a:r>
              <a:rPr kumimoji="0" lang="nl-NL" sz="2400" b="0" i="0" u="none" strike="noStrike" kern="1200" cap="none" spc="0" normalizeH="0" baseline="0" noProof="0" dirty="0" err="1">
                <a:ln>
                  <a:noFill/>
                </a:ln>
                <a:solidFill>
                  <a:srgbClr val="002060"/>
                </a:solidFill>
                <a:effectLst/>
                <a:uLnTx/>
                <a:uFillTx/>
                <a:latin typeface="EC Square Sans Pro" panose="020B0506040000020004" pitchFamily="34" charset="0"/>
                <a:cs typeface="Arial" panose="020B0604020202020204" pitchFamily="34" charset="0"/>
              </a:rPr>
              <a:t>the</a:t>
            </a:r>
            <a:r>
              <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 </a:t>
            </a:r>
            <a:r>
              <a:rPr kumimoji="0" lang="nl-NL" sz="2400" b="0" i="0" u="none" strike="noStrike" kern="1200" cap="none" spc="0" normalizeH="0" baseline="0" noProof="0" dirty="0" err="1">
                <a:ln>
                  <a:noFill/>
                </a:ln>
                <a:solidFill>
                  <a:srgbClr val="002060"/>
                </a:solidFill>
                <a:effectLst/>
                <a:uLnTx/>
                <a:uFillTx/>
                <a:latin typeface="EC Square Sans Pro" panose="020B0506040000020004" pitchFamily="34" charset="0"/>
                <a:cs typeface="Arial" panose="020B0604020202020204" pitchFamily="34" charset="0"/>
              </a:rPr>
              <a:t>questions</a:t>
            </a:r>
            <a:r>
              <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a:t>
            </a:r>
          </a:p>
          <a:p>
            <a:pPr marL="685800" marR="0" lvl="1" indent="-228600" algn="l" defTabSz="914400" rtl="0" eaLnBrk="1" fontAlgn="auto" latinLnBrk="0" hangingPunct="1">
              <a:lnSpc>
                <a:spcPct val="70000"/>
              </a:lnSpc>
              <a:spcBef>
                <a:spcPts val="500"/>
              </a:spcBef>
              <a:spcAft>
                <a:spcPts val="0"/>
              </a:spcAft>
              <a:buClrTx/>
              <a:buSzPct val="100000"/>
              <a:buFont typeface="Arial" pitchFamily="34"/>
              <a:buChar char="•"/>
              <a:tabLst/>
              <a:defRPr/>
            </a:pPr>
            <a:endPar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endParaRPr>
          </a:p>
          <a:p>
            <a:pPr marL="685800" lvl="1" indent="-228600">
              <a:lnSpc>
                <a:spcPct val="70000"/>
              </a:lnSpc>
              <a:spcBef>
                <a:spcPts val="500"/>
              </a:spcBef>
              <a:buSzPct val="100000"/>
              <a:buFont typeface="Arial" pitchFamily="34"/>
              <a:buChar char="•"/>
              <a:defRPr/>
            </a:pPr>
            <a:r>
              <a:rPr lang="en-US" sz="3200" b="1" dirty="0">
                <a:solidFill>
                  <a:srgbClr val="002060"/>
                </a:solidFill>
                <a:latin typeface="EC Square Sans Pro" panose="020B0506040000020004" pitchFamily="34" charset="0"/>
                <a:cs typeface="Arial" panose="020B0604020202020204" pitchFamily="34" charset="0"/>
              </a:rPr>
              <a:t>What are the barriers to implementing the h</a:t>
            </a:r>
            <a:r>
              <a:rPr kumimoji="0" lang="en-US" sz="3200" b="1" i="0" u="none" strike="noStrike" kern="1200" cap="none" spc="0" normalizeH="0" baseline="0" noProof="0" dirty="0" err="1">
                <a:ln>
                  <a:noFill/>
                </a:ln>
                <a:solidFill>
                  <a:srgbClr val="002060"/>
                </a:solidFill>
                <a:effectLst/>
                <a:uLnTx/>
                <a:uFillTx/>
                <a:latin typeface="EC Square Sans Pro" panose="020B0506040000020004" pitchFamily="34" charset="0"/>
                <a:cs typeface="Arial" panose="020B0604020202020204" pitchFamily="34" charset="0"/>
              </a:rPr>
              <a:t>usbandry</a:t>
            </a:r>
            <a:r>
              <a:rPr kumimoji="0" lang="en-US" sz="32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 practices identify in the </a:t>
            </a:r>
            <a:r>
              <a:rPr lang="nl-NL" sz="3200" b="1" dirty="0">
                <a:solidFill>
                  <a:srgbClr val="002060"/>
                </a:solidFill>
                <a:latin typeface="EC Square Sans Pro" panose="020B0506040000020004" pitchFamily="34" charset="0"/>
                <a:cs typeface="Arial" panose="020B0604020202020204" pitchFamily="34" charset="0"/>
              </a:rPr>
              <a:t>exercise 1</a:t>
            </a:r>
            <a:r>
              <a:rPr lang="en-US" sz="3200" b="1" dirty="0">
                <a:solidFill>
                  <a:srgbClr val="002060"/>
                </a:solidFill>
                <a:latin typeface="EC Square Sans Pro" panose="020B0506040000020004" pitchFamily="34" charset="0"/>
                <a:cs typeface="Arial" panose="020B0604020202020204" pitchFamily="34" charset="0"/>
              </a:rPr>
              <a:t>? </a:t>
            </a:r>
          </a:p>
          <a:p>
            <a:pPr marL="457200" marR="0" lvl="1" algn="l" defTabSz="914400" rtl="0" eaLnBrk="1" fontAlgn="auto" latinLnBrk="0" hangingPunct="1">
              <a:lnSpc>
                <a:spcPct val="70000"/>
              </a:lnSpc>
              <a:spcBef>
                <a:spcPts val="500"/>
              </a:spcBef>
              <a:spcAft>
                <a:spcPts val="0"/>
              </a:spcAft>
              <a:buClrTx/>
              <a:buSzPct val="100000"/>
              <a:tabLst/>
              <a:defRPr/>
            </a:pPr>
            <a:endParaRPr kumimoji="0" lang="en-US" sz="32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endParaRPr>
          </a:p>
          <a:p>
            <a:pPr marL="685800" marR="0" lvl="1" indent="-228600" algn="l" defTabSz="914400" rtl="0" eaLnBrk="1" fontAlgn="auto" latinLnBrk="0" hangingPunct="1">
              <a:lnSpc>
                <a:spcPct val="70000"/>
              </a:lnSpc>
              <a:spcBef>
                <a:spcPts val="500"/>
              </a:spcBef>
              <a:spcAft>
                <a:spcPts val="0"/>
              </a:spcAft>
              <a:buClrTx/>
              <a:buSzPct val="100000"/>
              <a:buFont typeface="Arial" pitchFamily="34"/>
              <a:buChar char="•"/>
              <a:tabLst/>
              <a:defRPr/>
            </a:pPr>
            <a:r>
              <a:rPr kumimoji="0" lang="en-US" sz="32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What are the solutions to address these barriers?</a:t>
            </a:r>
          </a:p>
          <a:p>
            <a:pPr marL="685800" marR="0" lvl="1" indent="-228600" algn="l" defTabSz="914400" rtl="0" eaLnBrk="1" fontAlgn="auto" latinLnBrk="0" hangingPunct="1">
              <a:lnSpc>
                <a:spcPct val="70000"/>
              </a:lnSpc>
              <a:spcBef>
                <a:spcPts val="500"/>
              </a:spcBef>
              <a:spcAft>
                <a:spcPts val="0"/>
              </a:spcAft>
              <a:buClrTx/>
              <a:buSzPct val="100000"/>
              <a:buFont typeface="Arial" pitchFamily="34"/>
              <a:buChar char="•"/>
              <a:tabLst/>
              <a:defRPr/>
            </a:pPr>
            <a:endParaRPr kumimoji="0" lang="nl-NL" sz="32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endParaRPr>
          </a:p>
          <a:p>
            <a:pPr marL="685800" marR="0" lvl="1" indent="-228600" algn="l" defTabSz="914400" rtl="0" eaLnBrk="1" fontAlgn="auto" latinLnBrk="0" hangingPunct="1">
              <a:lnSpc>
                <a:spcPct val="70000"/>
              </a:lnSpc>
              <a:spcBef>
                <a:spcPts val="500"/>
              </a:spcBef>
              <a:spcAft>
                <a:spcPts val="0"/>
              </a:spcAft>
              <a:buClrTx/>
              <a:buSzPct val="100000"/>
              <a:buFont typeface="Arial" pitchFamily="34"/>
              <a:buChar char="•"/>
              <a:tabLst/>
              <a:defRPr/>
            </a:pPr>
            <a:r>
              <a:rPr kumimoji="0" lang="nl-NL" sz="3200" b="1" i="0" u="none" strike="noStrike" kern="1200" cap="none" spc="0" normalizeH="0" baseline="0" noProof="0" dirty="0" err="1">
                <a:ln>
                  <a:noFill/>
                </a:ln>
                <a:solidFill>
                  <a:srgbClr val="002060"/>
                </a:solidFill>
                <a:effectLst/>
                <a:uLnTx/>
                <a:uFillTx/>
                <a:latin typeface="EC Square Sans Pro" panose="020B0506040000020004" pitchFamily="34" charset="0"/>
                <a:cs typeface="Arial" panose="020B0604020202020204" pitchFamily="34" charset="0"/>
              </a:rPr>
              <a:t>Create</a:t>
            </a:r>
            <a:r>
              <a:rPr kumimoji="0" lang="nl-NL" sz="32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 a SMART goal </a:t>
            </a:r>
            <a:r>
              <a:rPr kumimoji="0" lang="nl-NL" sz="3200" b="1" i="0" u="none" strike="noStrike" kern="1200" cap="none" spc="0" normalizeH="0" baseline="0" noProof="0" dirty="0" err="1">
                <a:ln>
                  <a:noFill/>
                </a:ln>
                <a:solidFill>
                  <a:srgbClr val="002060"/>
                </a:solidFill>
                <a:effectLst/>
                <a:uLnTx/>
                <a:uFillTx/>
                <a:latin typeface="EC Square Sans Pro" panose="020B0506040000020004" pitchFamily="34" charset="0"/>
                <a:cs typeface="Arial" panose="020B0604020202020204" pitchFamily="34" charset="0"/>
              </a:rPr>
              <a:t>for</a:t>
            </a:r>
            <a:r>
              <a:rPr kumimoji="0" lang="nl-NL" sz="32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 </a:t>
            </a:r>
            <a:r>
              <a:rPr kumimoji="0" lang="nl-NL" sz="3200" b="1" i="0" u="none" strike="noStrike" kern="1200" cap="none" spc="0" normalizeH="0" baseline="0" noProof="0" dirty="0" err="1">
                <a:ln>
                  <a:noFill/>
                </a:ln>
                <a:solidFill>
                  <a:srgbClr val="002060"/>
                </a:solidFill>
                <a:effectLst/>
                <a:uLnTx/>
                <a:uFillTx/>
                <a:latin typeface="EC Square Sans Pro" panose="020B0506040000020004" pitchFamily="34" charset="0"/>
                <a:cs typeface="Arial" panose="020B0604020202020204" pitchFamily="34" charset="0"/>
              </a:rPr>
              <a:t>yourself</a:t>
            </a:r>
            <a:r>
              <a:rPr kumimoji="0" lang="nl-NL" sz="32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 - </a:t>
            </a:r>
            <a:r>
              <a:rPr kumimoji="0" lang="en-US" sz="32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to be implemented on your / your client’s farm</a:t>
            </a:r>
          </a:p>
          <a:p>
            <a:pPr marL="457200" marR="0" lvl="1" indent="0" algn="l" defTabSz="914400" rtl="0" eaLnBrk="1" fontAlgn="auto" latinLnBrk="0" hangingPunct="1">
              <a:lnSpc>
                <a:spcPct val="70000"/>
              </a:lnSpc>
              <a:spcBef>
                <a:spcPts val="500"/>
              </a:spcBef>
              <a:spcAft>
                <a:spcPts val="0"/>
              </a:spcAft>
              <a:buClrTx/>
              <a:buSzPct val="100000"/>
              <a:buFont typeface="Arial" pitchFamily="34"/>
              <a:buNone/>
              <a:tabLst/>
              <a:defRPr/>
            </a:pPr>
            <a:endParaRPr kumimoji="0" lang="en-US"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endParaRPr>
          </a:p>
          <a:p>
            <a:pPr marL="457200" marR="0" lvl="1" indent="0" algn="l" defTabSz="914400" rtl="0" eaLnBrk="1" fontAlgn="auto" latinLnBrk="0" hangingPunct="1">
              <a:lnSpc>
                <a:spcPct val="70000"/>
              </a:lnSpc>
              <a:spcBef>
                <a:spcPts val="500"/>
              </a:spcBef>
              <a:spcAft>
                <a:spcPts val="0"/>
              </a:spcAft>
              <a:buClrTx/>
              <a:buSzPct val="100000"/>
              <a:buFont typeface="Arial" pitchFamily="34"/>
              <a:buNone/>
              <a:tabLst/>
              <a:defRPr/>
            </a:pPr>
            <a:r>
              <a:rPr kumimoji="0" lang="en-US"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Work with post-its to put your answers on the flip-overs</a:t>
            </a:r>
          </a:p>
          <a:p>
            <a:endParaRPr lang="nl-NL" sz="2400" kern="0" dirty="0">
              <a:solidFill>
                <a:srgbClr val="002060"/>
              </a:solidFill>
              <a:latin typeface="EC Square Sans Pro" panose="020B0506040000020004" pitchFamily="34" charset="0"/>
              <a:cs typeface="Arial" panose="020B0604020202020204" pitchFamily="34" charset="0"/>
            </a:endParaRPr>
          </a:p>
          <a:p>
            <a:pPr marL="457200" lvl="1"/>
            <a:endParaRPr lang="nl-NL" kern="0" dirty="0">
              <a:solidFill>
                <a:sysClr val="windowText" lastClr="000000"/>
              </a:solidFill>
            </a:endParaRPr>
          </a:p>
        </p:txBody>
      </p:sp>
    </p:spTree>
    <p:extLst>
      <p:ext uri="{BB962C8B-B14F-4D97-AF65-F5344CB8AC3E}">
        <p14:creationId xmlns:p14="http://schemas.microsoft.com/office/powerpoint/2010/main" val="21745097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Marcador de texto 1">
            <a:extLst>
              <a:ext uri="{FF2B5EF4-FFF2-40B4-BE49-F238E27FC236}">
                <a16:creationId xmlns:a16="http://schemas.microsoft.com/office/drawing/2014/main" id="{8D99BAF4-63C6-40AD-8DAA-E1188C4CAFE1}"/>
              </a:ext>
            </a:extLst>
          </p:cNvPr>
          <p:cNvSpPr txBox="1">
            <a:spLocks/>
          </p:cNvSpPr>
          <p:nvPr/>
        </p:nvSpPr>
        <p:spPr>
          <a:xfrm>
            <a:off x="457198" y="188784"/>
            <a:ext cx="11814295" cy="2602542"/>
          </a:xfrm>
          <a:prstGeom prst="rect">
            <a:avLst/>
          </a:prstGeom>
        </p:spPr>
        <p:txBody>
          <a:bodyPr/>
          <a:lstStyle>
            <a:lvl1pPr marL="0">
              <a:defRPr sz="2396">
                <a:solidFill>
                  <a:srgbClr val="003399"/>
                </a:solidFill>
                <a:latin typeface="Arial" panose="020B0604020202020204" pitchFamily="34" charset="0"/>
                <a:ea typeface="+mn-ea"/>
                <a:cs typeface="Arial" panose="020B0604020202020204" pitchFamily="34" charset="0"/>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r>
              <a:rPr lang="nl-NL" sz="3200" kern="0" dirty="0">
                <a:latin typeface="EC Square Sans Pro" panose="020B0506040000020004" pitchFamily="34" charset="0"/>
              </a:rPr>
              <a:t>Group </a:t>
            </a:r>
            <a:r>
              <a:rPr lang="nl-NL" sz="3200" kern="0" dirty="0" err="1">
                <a:latin typeface="EC Square Sans Pro" panose="020B0506040000020004" pitchFamily="34" charset="0"/>
              </a:rPr>
              <a:t>exercise</a:t>
            </a:r>
            <a:r>
              <a:rPr lang="nl-NL" sz="3200" kern="0" dirty="0">
                <a:latin typeface="EC Square Sans Pro" panose="020B0506040000020004" pitchFamily="34" charset="0"/>
              </a:rPr>
              <a:t> 2b - </a:t>
            </a:r>
            <a:r>
              <a:rPr lang="nl-NL" sz="3200" b="1" kern="0" dirty="0">
                <a:latin typeface="EC Square Sans Pro" panose="020B0506040000020004" pitchFamily="34" charset="0"/>
              </a:rPr>
              <a:t>Find </a:t>
            </a:r>
            <a:r>
              <a:rPr lang="nl-NL" sz="3200" b="1" u="sng" kern="0" dirty="0">
                <a:latin typeface="EC Square Sans Pro" panose="020B0506040000020004" pitchFamily="34" charset="0"/>
              </a:rPr>
              <a:t>solutions</a:t>
            </a:r>
            <a:r>
              <a:rPr lang="nl-NL" sz="3200" b="1" kern="0" dirty="0">
                <a:latin typeface="EC Square Sans Pro" panose="020B0506040000020004" pitchFamily="34" charset="0"/>
              </a:rPr>
              <a:t> to address barriers –</a:t>
            </a:r>
            <a:r>
              <a:rPr lang="nl-NL" sz="3200" b="1" u="sng" kern="0" dirty="0">
                <a:latin typeface="EC Square Sans Pro" panose="020B0506040000020004" pitchFamily="34" charset="0"/>
              </a:rPr>
              <a:t>Reduce and responsible use of antimicrobials</a:t>
            </a:r>
            <a:endParaRPr lang="es-ES" sz="3200" b="1" u="sng" kern="0" dirty="0">
              <a:latin typeface="EC Square Sans Pro" panose="020B0506040000020004" pitchFamily="34" charset="0"/>
            </a:endParaRPr>
          </a:p>
        </p:txBody>
      </p:sp>
      <p:grpSp>
        <p:nvGrpSpPr>
          <p:cNvPr id="36" name="Grupo 35">
            <a:extLst>
              <a:ext uri="{FF2B5EF4-FFF2-40B4-BE49-F238E27FC236}">
                <a16:creationId xmlns:a16="http://schemas.microsoft.com/office/drawing/2014/main" id="{677F9CA3-0DF3-49D7-874C-B522D6BECBF0}"/>
              </a:ext>
            </a:extLst>
          </p:cNvPr>
          <p:cNvGrpSpPr/>
          <p:nvPr/>
        </p:nvGrpSpPr>
        <p:grpSpPr>
          <a:xfrm>
            <a:off x="10553700" y="5219700"/>
            <a:ext cx="1481007" cy="1449516"/>
            <a:chOff x="10133729" y="-46716"/>
            <a:chExt cx="1682901" cy="1546999"/>
          </a:xfrm>
        </p:grpSpPr>
        <p:sp>
          <p:nvSpPr>
            <p:cNvPr id="37" name="CuadroTexto 36">
              <a:extLst>
                <a:ext uri="{FF2B5EF4-FFF2-40B4-BE49-F238E27FC236}">
                  <a16:creationId xmlns:a16="http://schemas.microsoft.com/office/drawing/2014/main" id="{16F2F623-9190-41C6-9F9A-7CD15B015CA2}"/>
                </a:ext>
              </a:extLst>
            </p:cNvPr>
            <p:cNvSpPr txBox="1"/>
            <p:nvPr/>
          </p:nvSpPr>
          <p:spPr>
            <a:xfrm>
              <a:off x="10327771" y="458783"/>
              <a:ext cx="1294819" cy="892552"/>
            </a:xfrm>
            <a:prstGeom prst="rect">
              <a:avLst/>
            </a:prstGeom>
            <a:solidFill>
              <a:schemeClr val="bg1"/>
            </a:solidFill>
          </p:spPr>
          <p:txBody>
            <a:bodyPr wrap="square" rtlCol="0">
              <a:spAutoFit/>
            </a:bodyPr>
            <a:lstStyle/>
            <a:p>
              <a:pPr algn="ctr"/>
              <a:r>
                <a:rPr lang="en-GB" sz="3600" b="1" dirty="0">
                  <a:solidFill>
                    <a:srgbClr val="C00000"/>
                  </a:solidFill>
                  <a:latin typeface="EC Square Sans Pro" panose="020B0506040000020004" pitchFamily="34" charset="0"/>
                </a:rPr>
                <a:t>50 </a:t>
              </a:r>
            </a:p>
            <a:p>
              <a:pPr algn="ctr"/>
              <a:r>
                <a:rPr lang="en-GB" sz="1400" b="1" dirty="0">
                  <a:solidFill>
                    <a:srgbClr val="C00000"/>
                  </a:solidFill>
                  <a:latin typeface="EC Square Sans Pro" panose="020B0506040000020004" pitchFamily="34" charset="0"/>
                </a:rPr>
                <a:t>MIN</a:t>
              </a:r>
            </a:p>
          </p:txBody>
        </p:sp>
        <p:grpSp>
          <p:nvGrpSpPr>
            <p:cNvPr id="38" name="Grupo 37">
              <a:extLst>
                <a:ext uri="{FF2B5EF4-FFF2-40B4-BE49-F238E27FC236}">
                  <a16:creationId xmlns:a16="http://schemas.microsoft.com/office/drawing/2014/main" id="{CFB9670D-5DB0-4A46-A398-4C40AE8C6FC8}"/>
                </a:ext>
              </a:extLst>
            </p:cNvPr>
            <p:cNvGrpSpPr/>
            <p:nvPr/>
          </p:nvGrpSpPr>
          <p:grpSpPr>
            <a:xfrm>
              <a:off x="10133729" y="-46716"/>
              <a:ext cx="1682901" cy="1546999"/>
              <a:chOff x="9836637" y="106015"/>
              <a:chExt cx="1929565" cy="2078540"/>
            </a:xfrm>
          </p:grpSpPr>
          <p:sp>
            <p:nvSpPr>
              <p:cNvPr id="39" name="Elipse 38">
                <a:extLst>
                  <a:ext uri="{FF2B5EF4-FFF2-40B4-BE49-F238E27FC236}">
                    <a16:creationId xmlns:a16="http://schemas.microsoft.com/office/drawing/2014/main" id="{34B12050-F430-43FB-BF1C-B5BA2CE7A16A}"/>
                  </a:ext>
                </a:extLst>
              </p:cNvPr>
              <p:cNvSpPr/>
              <p:nvPr/>
            </p:nvSpPr>
            <p:spPr>
              <a:xfrm>
                <a:off x="10023972" y="586128"/>
                <a:ext cx="1566163" cy="1598427"/>
              </a:xfrm>
              <a:prstGeom prst="ellipse">
                <a:avLst/>
              </a:prstGeom>
              <a:noFill/>
              <a:ln w="352425">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0" name="Conector recto 39">
                <a:extLst>
                  <a:ext uri="{FF2B5EF4-FFF2-40B4-BE49-F238E27FC236}">
                    <a16:creationId xmlns:a16="http://schemas.microsoft.com/office/drawing/2014/main" id="{1381F1E8-8FE8-4B4A-9A79-FA14B3E6DB34}"/>
                  </a:ext>
                </a:extLst>
              </p:cNvPr>
              <p:cNvCxnSpPr>
                <a:cxnSpLocks/>
              </p:cNvCxnSpPr>
              <p:nvPr/>
            </p:nvCxnSpPr>
            <p:spPr>
              <a:xfrm flipV="1">
                <a:off x="10788973" y="106015"/>
                <a:ext cx="0" cy="339867"/>
              </a:xfrm>
              <a:prstGeom prst="line">
                <a:avLst/>
              </a:prstGeom>
              <a:ln w="127000">
                <a:solidFill>
                  <a:srgbClr val="2C7470"/>
                </a:solidFill>
              </a:ln>
            </p:spPr>
            <p:style>
              <a:lnRef idx="1">
                <a:schemeClr val="accent1"/>
              </a:lnRef>
              <a:fillRef idx="0">
                <a:schemeClr val="accent1"/>
              </a:fillRef>
              <a:effectRef idx="0">
                <a:schemeClr val="accent1"/>
              </a:effectRef>
              <a:fontRef idx="minor">
                <a:schemeClr val="tx1"/>
              </a:fontRef>
            </p:style>
          </p:cxnSp>
          <p:cxnSp>
            <p:nvCxnSpPr>
              <p:cNvPr id="41" name="Conector recto 40">
                <a:extLst>
                  <a:ext uri="{FF2B5EF4-FFF2-40B4-BE49-F238E27FC236}">
                    <a16:creationId xmlns:a16="http://schemas.microsoft.com/office/drawing/2014/main" id="{E34A2C5D-D31F-4469-9361-A054F55225DB}"/>
                  </a:ext>
                </a:extLst>
              </p:cNvPr>
              <p:cNvCxnSpPr>
                <a:cxnSpLocks/>
              </p:cNvCxnSpPr>
              <p:nvPr/>
            </p:nvCxnSpPr>
            <p:spPr>
              <a:xfrm flipH="1" flipV="1">
                <a:off x="10618751" y="150070"/>
                <a:ext cx="354744" cy="9430"/>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42" name="Conector recto 41">
                <a:extLst>
                  <a:ext uri="{FF2B5EF4-FFF2-40B4-BE49-F238E27FC236}">
                    <a16:creationId xmlns:a16="http://schemas.microsoft.com/office/drawing/2014/main" id="{6746C081-1BE6-477D-B3BA-33DCDDF62467}"/>
                  </a:ext>
                </a:extLst>
              </p:cNvPr>
              <p:cNvCxnSpPr>
                <a:cxnSpLocks/>
                <a:stCxn id="39" idx="1"/>
              </p:cNvCxnSpPr>
              <p:nvPr/>
            </p:nvCxnSpPr>
            <p:spPr>
              <a:xfrm flipH="1" flipV="1">
                <a:off x="9898390" y="470905"/>
                <a:ext cx="354941" cy="349307"/>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43" name="Conector recto 42">
                <a:extLst>
                  <a:ext uri="{FF2B5EF4-FFF2-40B4-BE49-F238E27FC236}">
                    <a16:creationId xmlns:a16="http://schemas.microsoft.com/office/drawing/2014/main" id="{8A2AFA78-3627-4FA3-AAE9-5A8B4136A478}"/>
                  </a:ext>
                </a:extLst>
              </p:cNvPr>
              <p:cNvCxnSpPr>
                <a:cxnSpLocks/>
                <a:stCxn id="39" idx="7"/>
              </p:cNvCxnSpPr>
              <p:nvPr/>
            </p:nvCxnSpPr>
            <p:spPr>
              <a:xfrm flipV="1">
                <a:off x="11360776" y="476744"/>
                <a:ext cx="334014" cy="343468"/>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sp>
            <p:nvSpPr>
              <p:cNvPr id="44" name="Cuerda 43">
                <a:extLst>
                  <a:ext uri="{FF2B5EF4-FFF2-40B4-BE49-F238E27FC236}">
                    <a16:creationId xmlns:a16="http://schemas.microsoft.com/office/drawing/2014/main" id="{622F5FFB-C5F0-4ABB-9243-AF93864CDDBC}"/>
                  </a:ext>
                </a:extLst>
              </p:cNvPr>
              <p:cNvSpPr/>
              <p:nvPr/>
            </p:nvSpPr>
            <p:spPr>
              <a:xfrm rot="2829001">
                <a:off x="9716085" y="409674"/>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Cuerda 44">
                <a:extLst>
                  <a:ext uri="{FF2B5EF4-FFF2-40B4-BE49-F238E27FC236}">
                    <a16:creationId xmlns:a16="http://schemas.microsoft.com/office/drawing/2014/main" id="{81318734-BBE8-41D4-9938-5A51F3C73D66}"/>
                  </a:ext>
                </a:extLst>
              </p:cNvPr>
              <p:cNvSpPr/>
              <p:nvPr/>
            </p:nvSpPr>
            <p:spPr>
              <a:xfrm rot="8021255">
                <a:off x="11027144" y="424746"/>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sp>
        <p:nvSpPr>
          <p:cNvPr id="14" name="Tijdelijke aanduiding voor inhoud 2">
            <a:extLst>
              <a:ext uri="{FF2B5EF4-FFF2-40B4-BE49-F238E27FC236}">
                <a16:creationId xmlns:a16="http://schemas.microsoft.com/office/drawing/2014/main" id="{5ED8B47D-B731-4C9C-AB5F-11A7967B94AF}"/>
              </a:ext>
            </a:extLst>
          </p:cNvPr>
          <p:cNvSpPr txBox="1">
            <a:spLocks/>
          </p:cNvSpPr>
          <p:nvPr/>
        </p:nvSpPr>
        <p:spPr>
          <a:xfrm>
            <a:off x="194040" y="1701800"/>
            <a:ext cx="11603881" cy="4444391"/>
          </a:xfrm>
          <a:prstGeom prst="rect">
            <a:avLst/>
          </a:prstGeom>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marR="0" lvl="0" algn="l" defTabSz="914400" rtl="0" eaLnBrk="1" fontAlgn="auto" latinLnBrk="0" hangingPunct="1">
              <a:lnSpc>
                <a:spcPct val="70000"/>
              </a:lnSpc>
              <a:spcBef>
                <a:spcPts val="1000"/>
              </a:spcBef>
              <a:spcAft>
                <a:spcPts val="0"/>
              </a:spcAft>
              <a:buClrTx/>
              <a:buSzPct val="100000"/>
              <a:tabLst/>
              <a:defRPr/>
            </a:pPr>
            <a:r>
              <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Farmers and veterinarians mixed in 1 group, divided per specie </a:t>
            </a:r>
          </a:p>
          <a:p>
            <a:pPr marR="0" lvl="0" algn="l" defTabSz="914400" rtl="0" eaLnBrk="1" fontAlgn="auto" latinLnBrk="0" hangingPunct="1">
              <a:lnSpc>
                <a:spcPct val="70000"/>
              </a:lnSpc>
              <a:spcBef>
                <a:spcPts val="1000"/>
              </a:spcBef>
              <a:spcAft>
                <a:spcPts val="0"/>
              </a:spcAft>
              <a:buClrTx/>
              <a:buSzPct val="100000"/>
              <a:tabLst/>
              <a:defRPr/>
            </a:pPr>
            <a:r>
              <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Take the flip-over of previous group exercise: </a:t>
            </a:r>
            <a:r>
              <a:rPr kumimoji="0" lang="nl-NL" sz="24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Reduce and responsible use of antimicrobials</a:t>
            </a:r>
          </a:p>
          <a:p>
            <a:pPr marR="0" lvl="0" algn="l" defTabSz="914400" rtl="0" eaLnBrk="1" fontAlgn="auto" latinLnBrk="0" hangingPunct="1">
              <a:lnSpc>
                <a:spcPct val="70000"/>
              </a:lnSpc>
              <a:spcBef>
                <a:spcPts val="1000"/>
              </a:spcBef>
              <a:spcAft>
                <a:spcPts val="0"/>
              </a:spcAft>
              <a:buClrTx/>
              <a:buSzPct val="100000"/>
              <a:tabLst/>
              <a:defRPr/>
            </a:pPr>
            <a:r>
              <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Take a new flip-over </a:t>
            </a:r>
            <a:r>
              <a:rPr kumimoji="0" lang="nl-NL" sz="2400" b="0" i="0" u="none" strike="noStrike" kern="1200" cap="none" spc="0" normalizeH="0" baseline="0" noProof="0" dirty="0" err="1">
                <a:ln>
                  <a:noFill/>
                </a:ln>
                <a:solidFill>
                  <a:srgbClr val="002060"/>
                </a:solidFill>
                <a:effectLst/>
                <a:uLnTx/>
                <a:uFillTx/>
                <a:latin typeface="EC Square Sans Pro" panose="020B0506040000020004" pitchFamily="34" charset="0"/>
                <a:cs typeface="Arial" panose="020B0604020202020204" pitchFamily="34" charset="0"/>
              </a:rPr>
              <a:t>to</a:t>
            </a:r>
            <a:r>
              <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 </a:t>
            </a:r>
            <a:r>
              <a:rPr kumimoji="0" lang="nl-NL" sz="2400" b="0" i="0" u="none" strike="noStrike" kern="1200" cap="none" spc="0" normalizeH="0" baseline="0" noProof="0" dirty="0" err="1">
                <a:ln>
                  <a:noFill/>
                </a:ln>
                <a:solidFill>
                  <a:srgbClr val="002060"/>
                </a:solidFill>
                <a:effectLst/>
                <a:uLnTx/>
                <a:uFillTx/>
                <a:latin typeface="EC Square Sans Pro" panose="020B0506040000020004" pitchFamily="34" charset="0"/>
                <a:cs typeface="Arial" panose="020B0604020202020204" pitchFamily="34" charset="0"/>
              </a:rPr>
              <a:t>answer</a:t>
            </a:r>
            <a:r>
              <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 </a:t>
            </a:r>
            <a:r>
              <a:rPr kumimoji="0" lang="nl-NL" sz="2400" b="0" i="0" u="none" strike="noStrike" kern="1200" cap="none" spc="0" normalizeH="0" baseline="0" noProof="0" dirty="0" err="1">
                <a:ln>
                  <a:noFill/>
                </a:ln>
                <a:solidFill>
                  <a:srgbClr val="002060"/>
                </a:solidFill>
                <a:effectLst/>
                <a:uLnTx/>
                <a:uFillTx/>
                <a:latin typeface="EC Square Sans Pro" panose="020B0506040000020004" pitchFamily="34" charset="0"/>
                <a:cs typeface="Arial" panose="020B0604020202020204" pitchFamily="34" charset="0"/>
              </a:rPr>
              <a:t>the</a:t>
            </a:r>
            <a:r>
              <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 </a:t>
            </a:r>
            <a:r>
              <a:rPr kumimoji="0" lang="nl-NL" sz="2400" b="0" i="0" u="none" strike="noStrike" kern="1200" cap="none" spc="0" normalizeH="0" baseline="0" noProof="0" dirty="0" err="1">
                <a:ln>
                  <a:noFill/>
                </a:ln>
                <a:solidFill>
                  <a:srgbClr val="002060"/>
                </a:solidFill>
                <a:effectLst/>
                <a:uLnTx/>
                <a:uFillTx/>
                <a:latin typeface="EC Square Sans Pro" panose="020B0506040000020004" pitchFamily="34" charset="0"/>
                <a:cs typeface="Arial" panose="020B0604020202020204" pitchFamily="34" charset="0"/>
              </a:rPr>
              <a:t>questions</a:t>
            </a:r>
            <a:r>
              <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a:t>
            </a:r>
          </a:p>
          <a:p>
            <a:pPr marL="685800" marR="0" lvl="1" indent="-228600" algn="l" defTabSz="914400" rtl="0" eaLnBrk="1" fontAlgn="auto" latinLnBrk="0" hangingPunct="1">
              <a:lnSpc>
                <a:spcPct val="70000"/>
              </a:lnSpc>
              <a:spcBef>
                <a:spcPts val="500"/>
              </a:spcBef>
              <a:spcAft>
                <a:spcPts val="0"/>
              </a:spcAft>
              <a:buClrTx/>
              <a:buSzPct val="100000"/>
              <a:buFont typeface="Arial" pitchFamily="34"/>
              <a:buChar char="•"/>
              <a:tabLst/>
              <a:defRPr/>
            </a:pPr>
            <a:endPar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endParaRPr>
          </a:p>
          <a:p>
            <a:pPr marL="685800" lvl="1" indent="-228600">
              <a:lnSpc>
                <a:spcPct val="70000"/>
              </a:lnSpc>
              <a:spcBef>
                <a:spcPts val="500"/>
              </a:spcBef>
              <a:buSzPct val="100000"/>
              <a:buFont typeface="Arial" pitchFamily="34"/>
              <a:buChar char="•"/>
              <a:defRPr/>
            </a:pPr>
            <a:r>
              <a:rPr lang="en-US" sz="3200" b="1" dirty="0">
                <a:solidFill>
                  <a:srgbClr val="002060"/>
                </a:solidFill>
                <a:latin typeface="EC Square Sans Pro" panose="020B0506040000020004" pitchFamily="34" charset="0"/>
                <a:cs typeface="Arial" panose="020B0604020202020204" pitchFamily="34" charset="0"/>
              </a:rPr>
              <a:t>What are the barriers to reducing and responsible use of antimicrobials? </a:t>
            </a:r>
          </a:p>
          <a:p>
            <a:pPr marL="685800" lvl="1" indent="-228600">
              <a:lnSpc>
                <a:spcPct val="70000"/>
              </a:lnSpc>
              <a:spcBef>
                <a:spcPts val="500"/>
              </a:spcBef>
              <a:buSzPct val="100000"/>
              <a:buFont typeface="Arial" pitchFamily="34"/>
              <a:buChar char="•"/>
              <a:defRPr/>
            </a:pPr>
            <a:endParaRPr lang="en-US" sz="2000" dirty="0">
              <a:solidFill>
                <a:srgbClr val="002060"/>
              </a:solidFill>
              <a:latin typeface="EC Square Sans Pro" panose="020B0506040000020004" pitchFamily="34" charset="0"/>
              <a:cs typeface="Arial" panose="020B0604020202020204" pitchFamily="34" charset="0"/>
            </a:endParaRPr>
          </a:p>
          <a:p>
            <a:pPr marL="685800" marR="0" lvl="1" indent="-228600" algn="l" defTabSz="914400" rtl="0" eaLnBrk="1" fontAlgn="auto" latinLnBrk="0" hangingPunct="1">
              <a:lnSpc>
                <a:spcPct val="70000"/>
              </a:lnSpc>
              <a:spcBef>
                <a:spcPts val="500"/>
              </a:spcBef>
              <a:spcAft>
                <a:spcPts val="0"/>
              </a:spcAft>
              <a:buClrTx/>
              <a:buSzPct val="100000"/>
              <a:buFont typeface="Arial" pitchFamily="34"/>
              <a:buChar char="•"/>
              <a:tabLst/>
              <a:defRPr/>
            </a:pPr>
            <a:r>
              <a:rPr kumimoji="0" lang="en-US" sz="32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What are the solutions to address these barriers?</a:t>
            </a:r>
            <a:endParaRPr lang="en-US" sz="3200" dirty="0">
              <a:solidFill>
                <a:srgbClr val="002060"/>
              </a:solidFill>
              <a:latin typeface="EC Square Sans Pro" panose="020B0506040000020004" pitchFamily="34" charset="0"/>
              <a:cs typeface="Arial" panose="020B0604020202020204" pitchFamily="34" charset="0"/>
            </a:endParaRPr>
          </a:p>
          <a:p>
            <a:pPr marL="685800" marR="0" lvl="1" indent="-228600" algn="l" defTabSz="914400" rtl="0" eaLnBrk="1" fontAlgn="auto" latinLnBrk="0" hangingPunct="1">
              <a:lnSpc>
                <a:spcPct val="70000"/>
              </a:lnSpc>
              <a:spcBef>
                <a:spcPts val="500"/>
              </a:spcBef>
              <a:spcAft>
                <a:spcPts val="0"/>
              </a:spcAft>
              <a:buClrTx/>
              <a:buSzPct val="100000"/>
              <a:buFont typeface="Arial" pitchFamily="34"/>
              <a:buChar char="•"/>
              <a:tabLst/>
              <a:defRPr/>
            </a:pPr>
            <a:endParaRPr lang="nl-NL" sz="3200" b="1" dirty="0">
              <a:solidFill>
                <a:srgbClr val="002060"/>
              </a:solidFill>
              <a:latin typeface="EC Square Sans Pro" panose="020B0506040000020004" pitchFamily="34" charset="0"/>
              <a:cs typeface="Arial" panose="020B0604020202020204" pitchFamily="34" charset="0"/>
            </a:endParaRPr>
          </a:p>
          <a:p>
            <a:pPr marL="685800" marR="0" lvl="1" indent="-228600" algn="l" defTabSz="914400" rtl="0" eaLnBrk="1" fontAlgn="auto" latinLnBrk="0" hangingPunct="1">
              <a:lnSpc>
                <a:spcPct val="70000"/>
              </a:lnSpc>
              <a:spcBef>
                <a:spcPts val="500"/>
              </a:spcBef>
              <a:spcAft>
                <a:spcPts val="0"/>
              </a:spcAft>
              <a:buClrTx/>
              <a:buSzPct val="100000"/>
              <a:buFont typeface="Arial" pitchFamily="34"/>
              <a:buChar char="•"/>
              <a:tabLst/>
              <a:defRPr/>
            </a:pPr>
            <a:r>
              <a:rPr kumimoji="0" lang="nl-NL" sz="32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Create a SMART goal for yourself - </a:t>
            </a:r>
            <a:r>
              <a:rPr kumimoji="0" lang="en-US" sz="32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to be implemented on your / your client’s farm</a:t>
            </a:r>
          </a:p>
          <a:p>
            <a:pPr marL="457200" marR="0" lvl="1" indent="0" algn="l" defTabSz="914400" rtl="0" eaLnBrk="1" fontAlgn="auto" latinLnBrk="0" hangingPunct="1">
              <a:lnSpc>
                <a:spcPct val="70000"/>
              </a:lnSpc>
              <a:spcBef>
                <a:spcPts val="500"/>
              </a:spcBef>
              <a:spcAft>
                <a:spcPts val="0"/>
              </a:spcAft>
              <a:buClrTx/>
              <a:buSzPct val="100000"/>
              <a:buFont typeface="Arial" pitchFamily="34"/>
              <a:buNone/>
              <a:tabLst/>
              <a:defRPr/>
            </a:pPr>
            <a:endParaRPr kumimoji="0" lang="en-US"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endParaRPr>
          </a:p>
          <a:p>
            <a:pPr marL="457200" marR="0" lvl="1" indent="0" algn="l" defTabSz="914400" rtl="0" eaLnBrk="1" fontAlgn="auto" latinLnBrk="0" hangingPunct="1">
              <a:lnSpc>
                <a:spcPct val="70000"/>
              </a:lnSpc>
              <a:spcBef>
                <a:spcPts val="500"/>
              </a:spcBef>
              <a:spcAft>
                <a:spcPts val="0"/>
              </a:spcAft>
              <a:buClrTx/>
              <a:buSzPct val="100000"/>
              <a:buFont typeface="Arial" pitchFamily="34"/>
              <a:buNone/>
              <a:tabLst/>
              <a:defRPr/>
            </a:pPr>
            <a:endParaRPr kumimoji="0" lang="en-US"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endParaRPr>
          </a:p>
          <a:p>
            <a:pPr marL="457200" marR="0" lvl="1" indent="0" algn="l" defTabSz="914400" rtl="0" eaLnBrk="1" fontAlgn="auto" latinLnBrk="0" hangingPunct="1">
              <a:lnSpc>
                <a:spcPct val="70000"/>
              </a:lnSpc>
              <a:spcBef>
                <a:spcPts val="500"/>
              </a:spcBef>
              <a:spcAft>
                <a:spcPts val="0"/>
              </a:spcAft>
              <a:buClrTx/>
              <a:buSzPct val="100000"/>
              <a:buFont typeface="Arial" pitchFamily="34"/>
              <a:buNone/>
              <a:tabLst/>
              <a:defRPr/>
            </a:pPr>
            <a:r>
              <a:rPr kumimoji="0" lang="en-US"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Work with post-its to put your answers on the flip-overs</a:t>
            </a:r>
          </a:p>
          <a:p>
            <a:endParaRPr lang="nl-NL" sz="2400" kern="0" dirty="0">
              <a:solidFill>
                <a:srgbClr val="002060"/>
              </a:solidFill>
              <a:latin typeface="EC Square Sans Pro" panose="020B0506040000020004" pitchFamily="34" charset="0"/>
              <a:cs typeface="Arial" panose="020B0604020202020204" pitchFamily="34" charset="0"/>
            </a:endParaRPr>
          </a:p>
          <a:p>
            <a:pPr marL="457200" lvl="1"/>
            <a:endParaRPr lang="nl-NL" kern="0" dirty="0">
              <a:solidFill>
                <a:sysClr val="windowText" lastClr="000000"/>
              </a:solidFill>
            </a:endParaRPr>
          </a:p>
        </p:txBody>
      </p:sp>
    </p:spTree>
    <p:extLst>
      <p:ext uri="{BB962C8B-B14F-4D97-AF65-F5344CB8AC3E}">
        <p14:creationId xmlns:p14="http://schemas.microsoft.com/office/powerpoint/2010/main" val="33242086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Marcador de texto 1">
            <a:extLst>
              <a:ext uri="{FF2B5EF4-FFF2-40B4-BE49-F238E27FC236}">
                <a16:creationId xmlns:a16="http://schemas.microsoft.com/office/drawing/2014/main" id="{B48C7E41-EFCF-45DF-80D4-335C07250739}"/>
              </a:ext>
            </a:extLst>
          </p:cNvPr>
          <p:cNvSpPr>
            <a:spLocks noGrp="1"/>
          </p:cNvSpPr>
          <p:nvPr>
            <p:ph type="body" sz="quarter" idx="10"/>
          </p:nvPr>
        </p:nvSpPr>
        <p:spPr>
          <a:xfrm>
            <a:off x="762001" y="310575"/>
            <a:ext cx="11125199" cy="1222952"/>
          </a:xfrm>
        </p:spPr>
        <p:txBody>
          <a:bodyPr>
            <a:noAutofit/>
          </a:bodyPr>
          <a:lstStyle/>
          <a:p>
            <a:pPr marL="0" indent="0">
              <a:lnSpc>
                <a:spcPct val="120000"/>
              </a:lnSpc>
              <a:buNone/>
            </a:pPr>
            <a:r>
              <a:rPr lang="nl-NL" sz="3200" dirty="0">
                <a:latin typeface="EC Square Sans Pro" panose="020B0506040000020004" pitchFamily="34" charset="0"/>
              </a:rPr>
              <a:t>Group exercise 3a: </a:t>
            </a:r>
            <a:r>
              <a:rPr lang="nl-NL" sz="3200" b="1" u="sng" dirty="0">
                <a:latin typeface="EC Square Sans Pro" panose="020B0506040000020004" pitchFamily="34" charset="0"/>
              </a:rPr>
              <a:t>Presentation of the outcomes: solutions to improved husbandry practices</a:t>
            </a:r>
            <a:endParaRPr lang="es-ES" sz="3200" b="1" u="sng" dirty="0">
              <a:latin typeface="EC Square Sans Pro" panose="020B0506040000020004" pitchFamily="34" charset="0"/>
            </a:endParaRPr>
          </a:p>
        </p:txBody>
      </p:sp>
      <p:sp>
        <p:nvSpPr>
          <p:cNvPr id="16" name="Tijdelijke aanduiding voor inhoud 2">
            <a:extLst>
              <a:ext uri="{FF2B5EF4-FFF2-40B4-BE49-F238E27FC236}">
                <a16:creationId xmlns:a16="http://schemas.microsoft.com/office/drawing/2014/main" id="{85EF5DE6-BF9E-4794-AF26-BFB2A170E3F7}"/>
              </a:ext>
            </a:extLst>
          </p:cNvPr>
          <p:cNvSpPr txBox="1">
            <a:spLocks/>
          </p:cNvSpPr>
          <p:nvPr/>
        </p:nvSpPr>
        <p:spPr>
          <a:xfrm>
            <a:off x="596901" y="2028827"/>
            <a:ext cx="10515600" cy="4351336"/>
          </a:xfrm>
          <a:prstGeom prst="rect">
            <a:avLst/>
          </a:prstGeom>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r>
              <a:rPr kumimoji="0" lang="en-GB" sz="28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Each table addresses one presenter</a:t>
            </a:r>
          </a:p>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endParaRPr lang="en-GB" sz="2800" dirty="0">
              <a:solidFill>
                <a:srgbClr val="002060"/>
              </a:solidFill>
              <a:latin typeface="EC Square Sans Pro" panose="020B0506040000020004" pitchFamily="34" charset="0"/>
              <a:cs typeface="Arial" panose="020B0604020202020204" pitchFamily="34" charset="0"/>
            </a:endParaRPr>
          </a:p>
          <a:p>
            <a:pPr marR="0" lvl="0" algn="l" defTabSz="914400" rtl="0" eaLnBrk="1" fontAlgn="auto" latinLnBrk="0" hangingPunct="1">
              <a:spcBef>
                <a:spcPts val="1000"/>
              </a:spcBef>
              <a:spcAft>
                <a:spcPts val="0"/>
              </a:spcAft>
              <a:buClrTx/>
              <a:buSzPct val="100000"/>
              <a:tabLst/>
              <a:defRPr/>
            </a:pPr>
            <a:r>
              <a:rPr lang="en-GB" sz="3600" b="1" dirty="0">
                <a:solidFill>
                  <a:srgbClr val="002060"/>
                </a:solidFill>
                <a:latin typeface="EC Square Sans Pro" panose="020B0506040000020004" pitchFamily="34" charset="0"/>
                <a:cs typeface="Arial" panose="020B0604020202020204" pitchFamily="34" charset="0"/>
              </a:rPr>
              <a:t>“In what way can improved husbandry practices contribute to the reduction of AMU?”</a:t>
            </a:r>
          </a:p>
          <a:p>
            <a:pPr marR="0" lvl="0" algn="l" defTabSz="914400" rtl="0" eaLnBrk="1" fontAlgn="auto" latinLnBrk="0" hangingPunct="1">
              <a:spcBef>
                <a:spcPts val="1000"/>
              </a:spcBef>
              <a:spcAft>
                <a:spcPts val="0"/>
              </a:spcAft>
              <a:buClrTx/>
              <a:buSzPct val="100000"/>
              <a:tabLst/>
              <a:defRPr/>
            </a:pPr>
            <a:endParaRPr lang="en-GB" sz="2800" dirty="0">
              <a:solidFill>
                <a:srgbClr val="002060"/>
              </a:solidFill>
              <a:latin typeface="EC Square Sans Pro" panose="020B0506040000020004" pitchFamily="34" charset="0"/>
              <a:cs typeface="Arial" panose="020B0604020202020204" pitchFamily="34" charset="0"/>
            </a:endParaRPr>
          </a:p>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r>
              <a:rPr kumimoji="0" lang="en-GB" sz="28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Each presenter presents </a:t>
            </a:r>
            <a:r>
              <a:rPr kumimoji="0" lang="en-GB" sz="28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one </a:t>
            </a:r>
            <a:r>
              <a:rPr kumimoji="0" lang="en-GB" sz="280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outcome of his/her table session</a:t>
            </a:r>
          </a:p>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r>
              <a:rPr lang="en-GB" sz="2800" dirty="0">
                <a:solidFill>
                  <a:srgbClr val="002060"/>
                </a:solidFill>
                <a:latin typeface="EC Square Sans Pro" panose="020B0506040000020004" pitchFamily="34" charset="0"/>
                <a:cs typeface="Arial" panose="020B0604020202020204" pitchFamily="34" charset="0"/>
              </a:rPr>
              <a:t>Then we continue to the next table – mention an outcome that haven’t been mentioned before!</a:t>
            </a:r>
            <a:endParaRPr kumimoji="0" lang="en-GB" sz="28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endParaRPr>
          </a:p>
          <a:p>
            <a:pPr marL="285750" marR="0" lvl="0" indent="-285750" algn="l" defTabSz="914400" rtl="0" eaLnBrk="1" fontAlgn="auto" latinLnBrk="0" hangingPunct="1">
              <a:lnSpc>
                <a:spcPct val="70000"/>
              </a:lnSpc>
              <a:spcBef>
                <a:spcPts val="1000"/>
              </a:spcBef>
              <a:spcAft>
                <a:spcPts val="0"/>
              </a:spcAft>
              <a:buClrTx/>
              <a:buSzPct val="100000"/>
              <a:buFont typeface="Arial" panose="020B0604020202020204" pitchFamily="34" charset="0"/>
              <a:buChar char="•"/>
              <a:tabLst/>
              <a:defRPr/>
            </a:pPr>
            <a:endParaRPr kumimoji="0" lang="en-GB" sz="22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292298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E2BF1DC8-D9B5-46B9-86F8-290896340DFF}"/>
              </a:ext>
            </a:extLst>
          </p:cNvPr>
          <p:cNvSpPr>
            <a:spLocks noGrp="1"/>
          </p:cNvSpPr>
          <p:nvPr>
            <p:ph type="body" sz="quarter" idx="10"/>
          </p:nvPr>
        </p:nvSpPr>
        <p:spPr>
          <a:xfrm>
            <a:off x="745959" y="278490"/>
            <a:ext cx="10010941" cy="801921"/>
          </a:xfrm>
        </p:spPr>
        <p:txBody>
          <a:bodyPr>
            <a:normAutofit/>
          </a:bodyPr>
          <a:lstStyle/>
          <a:p>
            <a:pPr marL="0" indent="0">
              <a:buNone/>
            </a:pPr>
            <a:r>
              <a:rPr lang="en-GB" sz="2400" kern="0" dirty="0">
                <a:latin typeface="EC Square Sans Pro" panose="020B0506040000020004" pitchFamily="34" charset="0"/>
                <a:ea typeface="+mn-ea"/>
              </a:rPr>
              <a:t>Group Exercise 3a - Plenary discussion – Presentation of the outcomes - Solutions barriers to improve husbandry practices</a:t>
            </a:r>
          </a:p>
        </p:txBody>
      </p:sp>
      <p:graphicFrame>
        <p:nvGraphicFramePr>
          <p:cNvPr id="32" name="Tabla 31">
            <a:extLst>
              <a:ext uri="{FF2B5EF4-FFF2-40B4-BE49-F238E27FC236}">
                <a16:creationId xmlns:a16="http://schemas.microsoft.com/office/drawing/2014/main" id="{DBF7DD19-5704-41AC-B5E6-B92EF0F627B2}"/>
              </a:ext>
            </a:extLst>
          </p:cNvPr>
          <p:cNvGraphicFramePr>
            <a:graphicFrameLocks noGrp="1"/>
          </p:cNvGraphicFramePr>
          <p:nvPr>
            <p:extLst>
              <p:ext uri="{D42A27DB-BD31-4B8C-83A1-F6EECF244321}">
                <p14:modId xmlns:p14="http://schemas.microsoft.com/office/powerpoint/2010/main" val="1752365119"/>
              </p:ext>
            </p:extLst>
          </p:nvPr>
        </p:nvGraphicFramePr>
        <p:xfrm>
          <a:off x="0" y="1171072"/>
          <a:ext cx="12192001" cy="5686930"/>
        </p:xfrm>
        <a:graphic>
          <a:graphicData uri="http://schemas.openxmlformats.org/drawingml/2006/table">
            <a:tbl>
              <a:tblPr/>
              <a:tblGrid>
                <a:gridCol w="1796143">
                  <a:extLst>
                    <a:ext uri="{9D8B030D-6E8A-4147-A177-3AD203B41FA5}">
                      <a16:colId xmlns:a16="http://schemas.microsoft.com/office/drawing/2014/main" val="226147076"/>
                    </a:ext>
                  </a:extLst>
                </a:gridCol>
                <a:gridCol w="4753429">
                  <a:extLst>
                    <a:ext uri="{9D8B030D-6E8A-4147-A177-3AD203B41FA5}">
                      <a16:colId xmlns:a16="http://schemas.microsoft.com/office/drawing/2014/main" val="3925395878"/>
                    </a:ext>
                  </a:extLst>
                </a:gridCol>
                <a:gridCol w="3374573">
                  <a:extLst>
                    <a:ext uri="{9D8B030D-6E8A-4147-A177-3AD203B41FA5}">
                      <a16:colId xmlns:a16="http://schemas.microsoft.com/office/drawing/2014/main" val="746999470"/>
                    </a:ext>
                  </a:extLst>
                </a:gridCol>
                <a:gridCol w="2267856">
                  <a:extLst>
                    <a:ext uri="{9D8B030D-6E8A-4147-A177-3AD203B41FA5}">
                      <a16:colId xmlns:a16="http://schemas.microsoft.com/office/drawing/2014/main" val="1678133852"/>
                    </a:ext>
                  </a:extLst>
                </a:gridCol>
              </a:tblGrid>
              <a:tr h="675052">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1800" b="1" i="0" u="none" strike="noStrike" dirty="0">
                          <a:solidFill>
                            <a:srgbClr val="FFFFFF"/>
                          </a:solidFill>
                          <a:effectLst/>
                          <a:latin typeface="EC Square Sans Pro" panose="020B0506040000020004" pitchFamily="34" charset="0"/>
                        </a:rPr>
                        <a:t>Groups</a:t>
                      </a:r>
                    </a:p>
                  </a:txBody>
                  <a:tcPr marL="6350" marR="6350" marT="635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206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1800" b="1" i="0" u="none" strike="noStrike" dirty="0">
                          <a:solidFill>
                            <a:srgbClr val="FFFFFF"/>
                          </a:solidFill>
                          <a:effectLst/>
                          <a:latin typeface="EC Square Sans Pro" panose="020B0506040000020004" pitchFamily="34" charset="0"/>
                        </a:rPr>
                        <a:t>Q1 - Opportunities / good practices</a:t>
                      </a:r>
                    </a:p>
                  </a:txBody>
                  <a:tcPr marL="6350" marR="6350" marT="635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2060"/>
                    </a:solidFill>
                  </a:tcPr>
                </a:tc>
                <a:tc>
                  <a:txBody>
                    <a:bodyPr/>
                    <a:lstStyle/>
                    <a:p>
                      <a:pPr algn="ctr" fontAlgn="ctr"/>
                      <a:r>
                        <a:rPr lang="en-GB" sz="1800" b="1" i="0" u="none" strike="noStrike" dirty="0">
                          <a:solidFill>
                            <a:srgbClr val="FFFFFF"/>
                          </a:solidFill>
                          <a:effectLst/>
                          <a:latin typeface="EC Square Sans Pro" panose="020B0506040000020004" pitchFamily="34" charset="0"/>
                        </a:rPr>
                        <a:t>Q2 – Solutions to address these barriers</a:t>
                      </a:r>
                    </a:p>
                  </a:txBody>
                  <a:tcPr marL="6350" marR="6350" marT="635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2060"/>
                    </a:solidFill>
                  </a:tcPr>
                </a:tc>
                <a:tc>
                  <a:txBody>
                    <a:bodyPr/>
                    <a:lstStyle/>
                    <a:p>
                      <a:pPr algn="ctr" fontAlgn="ctr"/>
                      <a:r>
                        <a:rPr lang="en-GB" sz="1800" b="1" i="0" u="none" strike="noStrike" dirty="0">
                          <a:solidFill>
                            <a:srgbClr val="FFFFFF"/>
                          </a:solidFill>
                          <a:effectLst/>
                          <a:latin typeface="EC Square Sans Pro" panose="020B0506040000020004" pitchFamily="34" charset="0"/>
                        </a:rPr>
                        <a:t>SMART Goal</a:t>
                      </a:r>
                    </a:p>
                  </a:txBody>
                  <a:tcPr marL="6350" marR="6350" marT="635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2060"/>
                    </a:solidFill>
                  </a:tcPr>
                </a:tc>
                <a:extLst>
                  <a:ext uri="{0D108BD9-81ED-4DB2-BD59-A6C34878D82A}">
                    <a16:rowId xmlns:a16="http://schemas.microsoft.com/office/drawing/2014/main" val="2715526520"/>
                  </a:ext>
                </a:extLst>
              </a:tr>
              <a:tr h="835313">
                <a:tc>
                  <a:txBody>
                    <a:bodyPr/>
                    <a:lstStyle/>
                    <a:p>
                      <a:pPr algn="l" fontAlgn="ctr"/>
                      <a:r>
                        <a:rPr lang="en-GB" sz="1800" b="1" i="0" u="none" strike="noStrike" dirty="0">
                          <a:solidFill>
                            <a:srgbClr val="002060"/>
                          </a:solidFill>
                          <a:effectLst/>
                          <a:latin typeface="EC Square Sans Pro" panose="020B0506040000020004" pitchFamily="34" charset="0"/>
                        </a:rPr>
                        <a:t>Group</a:t>
                      </a:r>
                    </a:p>
                    <a:p>
                      <a:pPr algn="l" fontAlgn="ctr"/>
                      <a:r>
                        <a:rPr lang="en-GB" sz="1800" b="1" i="0" u="none" strike="noStrike" dirty="0">
                          <a:solidFill>
                            <a:srgbClr val="002060"/>
                          </a:solidFill>
                          <a:effectLst/>
                          <a:latin typeface="EC Square Sans Pro" panose="020B0506040000020004" pitchFamily="34" charset="0"/>
                        </a:rPr>
                        <a:t> 1 </a:t>
                      </a:r>
                    </a:p>
                  </a:txBody>
                  <a:tcPr marL="6350" marR="6350" marT="6350" marB="0" anchor="ctr">
                    <a:lnL w="6350" cap="flat" cmpd="sng" algn="ctr">
                      <a:solidFill>
                        <a:srgbClr val="00206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buClr>
                          <a:srgbClr val="002060"/>
                        </a:buClr>
                        <a:buSzPts val="1100"/>
                        <a:buFont typeface="Calibri" panose="020F0502020204030204" pitchFamily="34" charset="0"/>
                        <a:buChar char=" "/>
                      </a:pPr>
                      <a:endParaRPr lang="en-GB" sz="1100" b="0" i="0" u="none" strike="noStrike" dirty="0">
                        <a:solidFill>
                          <a:srgbClr val="00206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dirty="0">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03509117"/>
                  </a:ext>
                </a:extLst>
              </a:tr>
              <a:tr h="835313">
                <a:tc>
                  <a:txBody>
                    <a:bodyPr/>
                    <a:lstStyle/>
                    <a:p>
                      <a:pPr algn="l" fontAlgn="ctr"/>
                      <a:r>
                        <a:rPr lang="en-GB" sz="1800" b="1" i="0" u="none" strike="noStrike" dirty="0">
                          <a:solidFill>
                            <a:srgbClr val="002060"/>
                          </a:solidFill>
                          <a:effectLst/>
                          <a:latin typeface="EC Square Sans Pro" panose="020B0506040000020004" pitchFamily="34" charset="0"/>
                        </a:rPr>
                        <a:t>Group </a:t>
                      </a:r>
                    </a:p>
                    <a:p>
                      <a:pPr algn="l" fontAlgn="ctr"/>
                      <a:r>
                        <a:rPr lang="en-GB" sz="1800" b="1" i="0" u="none" strike="noStrike" dirty="0">
                          <a:solidFill>
                            <a:srgbClr val="002060"/>
                          </a:solidFill>
                          <a:effectLst/>
                          <a:latin typeface="EC Square Sans Pro" panose="020B0506040000020004" pitchFamily="34" charset="0"/>
                        </a:rPr>
                        <a:t>2</a:t>
                      </a:r>
                    </a:p>
                  </a:txBody>
                  <a:tcPr marL="6350" marR="6350" marT="6350" marB="0" anchor="ctr">
                    <a:lnL w="6350" cap="flat" cmpd="sng" algn="ctr">
                      <a:solidFill>
                        <a:srgbClr val="00206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buClr>
                          <a:srgbClr val="002060"/>
                        </a:buClr>
                        <a:buSzPts val="1100"/>
                        <a:buFont typeface="Calibri" panose="020F0502020204030204" pitchFamily="34" charset="0"/>
                        <a:buChar char=" "/>
                      </a:pPr>
                      <a:endParaRPr lang="en-GB" sz="1100" b="0" i="0" u="none" strike="noStrike">
                        <a:solidFill>
                          <a:srgbClr val="00206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dirty="0">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dirty="0">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24538197"/>
                  </a:ext>
                </a:extLst>
              </a:tr>
              <a:tr h="835313">
                <a:tc>
                  <a:txBody>
                    <a:bodyPr/>
                    <a:lstStyle/>
                    <a:p>
                      <a:pPr algn="l" fontAlgn="ctr"/>
                      <a:r>
                        <a:rPr lang="en-GB" sz="1800" b="1" i="0" u="none" strike="noStrike" dirty="0">
                          <a:solidFill>
                            <a:srgbClr val="002060"/>
                          </a:solidFill>
                          <a:effectLst/>
                          <a:latin typeface="EC Square Sans Pro" panose="020B0506040000020004" pitchFamily="34" charset="0"/>
                        </a:rPr>
                        <a:t>Group</a:t>
                      </a:r>
                    </a:p>
                    <a:p>
                      <a:pPr algn="l" fontAlgn="ctr"/>
                      <a:r>
                        <a:rPr lang="en-GB" sz="1800" b="1" i="0" u="none" strike="noStrike" dirty="0">
                          <a:solidFill>
                            <a:srgbClr val="002060"/>
                          </a:solidFill>
                          <a:effectLst/>
                          <a:latin typeface="EC Square Sans Pro" panose="020B0506040000020004" pitchFamily="34" charset="0"/>
                        </a:rPr>
                        <a:t> 3</a:t>
                      </a:r>
                    </a:p>
                  </a:txBody>
                  <a:tcPr marL="6350" marR="6350" marT="6350" marB="0" anchor="ctr">
                    <a:lnL w="6350" cap="flat" cmpd="sng" algn="ctr">
                      <a:solidFill>
                        <a:srgbClr val="00206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dirty="0">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dirty="0">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37460000"/>
                  </a:ext>
                </a:extLst>
              </a:tr>
              <a:tr h="835313">
                <a:tc>
                  <a:txBody>
                    <a:bodyPr/>
                    <a:lstStyle/>
                    <a:p>
                      <a:pPr algn="l" fontAlgn="ctr"/>
                      <a:r>
                        <a:rPr lang="en-GB" sz="1800" b="1" i="0" u="none" strike="noStrike" dirty="0">
                          <a:solidFill>
                            <a:srgbClr val="002060"/>
                          </a:solidFill>
                          <a:effectLst/>
                          <a:latin typeface="EC Square Sans Pro" panose="020B0506040000020004" pitchFamily="34" charset="0"/>
                        </a:rPr>
                        <a:t>Group</a:t>
                      </a:r>
                    </a:p>
                    <a:p>
                      <a:pPr algn="l" fontAlgn="ctr"/>
                      <a:r>
                        <a:rPr lang="en-GB" sz="1800" b="1" i="0" u="none" strike="noStrike" dirty="0">
                          <a:solidFill>
                            <a:srgbClr val="002060"/>
                          </a:solidFill>
                          <a:effectLst/>
                          <a:latin typeface="EC Square Sans Pro" panose="020B0506040000020004" pitchFamily="34" charset="0"/>
                        </a:rPr>
                        <a:t> 4</a:t>
                      </a:r>
                    </a:p>
                  </a:txBody>
                  <a:tcPr marL="6350" marR="6350" marT="6350" marB="0" anchor="ctr">
                    <a:lnL w="6350" cap="flat" cmpd="sng" algn="ctr">
                      <a:solidFill>
                        <a:srgbClr val="00206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dirty="0">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85281065"/>
                  </a:ext>
                </a:extLst>
              </a:tr>
              <a:tr h="835313">
                <a:tc>
                  <a:txBody>
                    <a:bodyPr/>
                    <a:lstStyle/>
                    <a:p>
                      <a:pPr algn="l" fontAlgn="ctr"/>
                      <a:r>
                        <a:rPr lang="en-GB" sz="1800" b="1" i="0" u="none" strike="noStrike" dirty="0">
                          <a:solidFill>
                            <a:srgbClr val="002060"/>
                          </a:solidFill>
                          <a:effectLst/>
                          <a:latin typeface="EC Square Sans Pro" panose="020B0506040000020004" pitchFamily="34" charset="0"/>
                        </a:rPr>
                        <a:t>Group</a:t>
                      </a:r>
                    </a:p>
                    <a:p>
                      <a:pPr algn="l" fontAlgn="ctr"/>
                      <a:r>
                        <a:rPr lang="en-GB" sz="1800" b="1" i="0" u="none" strike="noStrike" dirty="0">
                          <a:solidFill>
                            <a:srgbClr val="002060"/>
                          </a:solidFill>
                          <a:effectLst/>
                          <a:latin typeface="EC Square Sans Pro" panose="020B0506040000020004" pitchFamily="34" charset="0"/>
                        </a:rPr>
                        <a:t> 5</a:t>
                      </a:r>
                    </a:p>
                  </a:txBody>
                  <a:tcPr marL="6350" marR="6350" marT="6350" marB="0" anchor="ctr">
                    <a:lnL w="6350" cap="flat" cmpd="sng" algn="ctr">
                      <a:solidFill>
                        <a:srgbClr val="00206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dirty="0">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dirty="0">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77596877"/>
                  </a:ext>
                </a:extLst>
              </a:tr>
              <a:tr h="835313">
                <a:tc>
                  <a:txBody>
                    <a:bodyPr/>
                    <a:lstStyle/>
                    <a:p>
                      <a:pPr algn="l" fontAlgn="ctr"/>
                      <a:r>
                        <a:rPr lang="en-GB" sz="1800" b="1" i="0" u="none" strike="noStrike" dirty="0">
                          <a:solidFill>
                            <a:srgbClr val="002060"/>
                          </a:solidFill>
                          <a:effectLst/>
                          <a:latin typeface="EC Square Sans Pro" panose="020B0506040000020004" pitchFamily="34" charset="0"/>
                        </a:rPr>
                        <a:t>Group</a:t>
                      </a:r>
                    </a:p>
                    <a:p>
                      <a:pPr algn="l" fontAlgn="ctr"/>
                      <a:r>
                        <a:rPr lang="en-GB" sz="1800" b="1" i="0" u="none" strike="noStrike" dirty="0">
                          <a:solidFill>
                            <a:srgbClr val="002060"/>
                          </a:solidFill>
                          <a:effectLst/>
                          <a:latin typeface="EC Square Sans Pro" panose="020B0506040000020004" pitchFamily="34" charset="0"/>
                        </a:rPr>
                        <a:t> 6</a:t>
                      </a:r>
                    </a:p>
                  </a:txBody>
                  <a:tcPr marL="6350" marR="6350" marT="6350" marB="0" anchor="ctr">
                    <a:lnL w="6350" cap="flat" cmpd="sng" algn="ctr">
                      <a:solidFill>
                        <a:srgbClr val="00206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2060"/>
                      </a:solidFill>
                      <a:prstDash val="solid"/>
                      <a:round/>
                      <a:headEnd type="none" w="med" len="med"/>
                      <a:tailEnd type="none" w="med" len="med"/>
                    </a:lnB>
                  </a:tcPr>
                </a:tc>
                <a:tc>
                  <a:txBody>
                    <a:bodyPr/>
                    <a:lstStyle/>
                    <a:p>
                      <a:pPr algn="l" fontAlgn="b"/>
                      <a:r>
                        <a:rPr lang="en-GB" sz="1100" b="0" i="0" u="none" strike="noStrike" dirty="0">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2060"/>
                      </a:solidFill>
                      <a:prstDash val="solid"/>
                      <a:round/>
                      <a:headEnd type="none" w="med" len="med"/>
                      <a:tailEnd type="none" w="med" len="med"/>
                    </a:lnB>
                  </a:tcPr>
                </a:tc>
                <a:tc>
                  <a:txBody>
                    <a:bodyPr/>
                    <a:lstStyle/>
                    <a:p>
                      <a:pPr algn="l" fontAlgn="b"/>
                      <a:r>
                        <a:rPr lang="en-GB"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2060"/>
                      </a:solidFill>
                      <a:prstDash val="solid"/>
                      <a:round/>
                      <a:headEnd type="none" w="med" len="med"/>
                      <a:tailEnd type="none" w="med" len="med"/>
                    </a:lnB>
                  </a:tcPr>
                </a:tc>
                <a:tc>
                  <a:txBody>
                    <a:bodyPr/>
                    <a:lstStyle/>
                    <a:p>
                      <a:pPr algn="ctr" fontAlgn="b"/>
                      <a:r>
                        <a:rPr lang="en-GB" sz="1100" b="0" i="0" u="none" strike="noStrike" dirty="0">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2060"/>
                      </a:solidFill>
                      <a:prstDash val="solid"/>
                      <a:round/>
                      <a:headEnd type="none" w="med" len="med"/>
                      <a:tailEnd type="none" w="med" len="med"/>
                    </a:lnB>
                  </a:tcPr>
                </a:tc>
                <a:extLst>
                  <a:ext uri="{0D108BD9-81ED-4DB2-BD59-A6C34878D82A}">
                    <a16:rowId xmlns:a16="http://schemas.microsoft.com/office/drawing/2014/main" val="2545244899"/>
                  </a:ext>
                </a:extLst>
              </a:tr>
            </a:tbl>
          </a:graphicData>
        </a:graphic>
      </p:graphicFrame>
      <p:pic>
        <p:nvPicPr>
          <p:cNvPr id="33" name="Picture 4" descr="840+ Heifer Illustrations, Royalty-Free Vector Graphics &amp; Clip Art - iStock  | Heifer cows, Heifer vector, Heifer milk">
            <a:extLst>
              <a:ext uri="{FF2B5EF4-FFF2-40B4-BE49-F238E27FC236}">
                <a16:creationId xmlns:a16="http://schemas.microsoft.com/office/drawing/2014/main" id="{DFF8A984-BCEA-4326-8CD0-42F1116F52ED}"/>
              </a:ext>
            </a:extLst>
          </p:cNvPr>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l="16340" t="28652" r="15867" b="28682"/>
          <a:stretch/>
        </p:blipFill>
        <p:spPr bwMode="auto">
          <a:xfrm>
            <a:off x="891099" y="2168448"/>
            <a:ext cx="355510" cy="223747"/>
          </a:xfrm>
          <a:prstGeom prst="rect">
            <a:avLst/>
          </a:prstGeom>
          <a:noFill/>
          <a:extLst>
            <a:ext uri="{909E8E84-426E-40DD-AFC4-6F175D3DCCD1}">
              <a14:hiddenFill xmlns:a14="http://schemas.microsoft.com/office/drawing/2010/main">
                <a:solidFill>
                  <a:srgbClr val="FFFFFF"/>
                </a:solidFill>
              </a14:hiddenFill>
            </a:ext>
          </a:extLst>
        </p:spPr>
      </p:pic>
      <p:pic>
        <p:nvPicPr>
          <p:cNvPr id="34" name="Picture 6" descr="Chicken Icon Vector Art, Icons, and Graphics for Free Download">
            <a:extLst>
              <a:ext uri="{FF2B5EF4-FFF2-40B4-BE49-F238E27FC236}">
                <a16:creationId xmlns:a16="http://schemas.microsoft.com/office/drawing/2014/main" id="{8E8FA181-07F5-40ED-942E-DA3B96B739EA}"/>
              </a:ext>
            </a:extLst>
          </p:cNvPr>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a:stretch/>
        </p:blipFill>
        <p:spPr bwMode="auto">
          <a:xfrm flipH="1">
            <a:off x="745959" y="3098834"/>
            <a:ext cx="290281" cy="330166"/>
          </a:xfrm>
          <a:prstGeom prst="rect">
            <a:avLst/>
          </a:prstGeom>
          <a:noFill/>
          <a:extLst>
            <a:ext uri="{909E8E84-426E-40DD-AFC4-6F175D3DCCD1}">
              <a14:hiddenFill xmlns:a14="http://schemas.microsoft.com/office/drawing/2010/main">
                <a:solidFill>
                  <a:srgbClr val="FFFFFF"/>
                </a:solidFill>
              </a14:hiddenFill>
            </a:ext>
          </a:extLst>
        </p:spPr>
      </p:pic>
      <p:pic>
        <p:nvPicPr>
          <p:cNvPr id="35" name="Picture 14" descr="Fish Icon Vector Isolated Stock Illustration - Download Image Now - Fish,  Icon, Vector - iStock">
            <a:extLst>
              <a:ext uri="{FF2B5EF4-FFF2-40B4-BE49-F238E27FC236}">
                <a16:creationId xmlns:a16="http://schemas.microsoft.com/office/drawing/2014/main" id="{4847C8B1-6DA1-47AF-9F55-6F91950DDE5F}"/>
              </a:ext>
            </a:extLst>
          </p:cNvPr>
          <p:cNvPicPr>
            <a:picLocks noChangeAspect="1" noChangeArrowheads="1"/>
          </p:cNvPicPr>
          <p:nvPr/>
        </p:nvPicPr>
        <p:blipFill rotWithShape="1">
          <a:blip r:embed="rId5" cstate="email">
            <a:extLst>
              <a:ext uri="{28A0092B-C50C-407E-A947-70E740481C1C}">
                <a14:useLocalDpi xmlns:a14="http://schemas.microsoft.com/office/drawing/2010/main"/>
              </a:ext>
            </a:extLst>
          </a:blip>
          <a:srcRect l="12037" t="29604" r="9625" b="30401"/>
          <a:stretch/>
        </p:blipFill>
        <p:spPr bwMode="auto">
          <a:xfrm>
            <a:off x="1055399" y="3176175"/>
            <a:ext cx="414282" cy="211507"/>
          </a:xfrm>
          <a:prstGeom prst="rect">
            <a:avLst/>
          </a:prstGeom>
          <a:noFill/>
          <a:extLst>
            <a:ext uri="{909E8E84-426E-40DD-AFC4-6F175D3DCCD1}">
              <a14:hiddenFill xmlns:a14="http://schemas.microsoft.com/office/drawing/2010/main">
                <a:solidFill>
                  <a:srgbClr val="FFFFFF"/>
                </a:solidFill>
              </a14:hiddenFill>
            </a:ext>
          </a:extLst>
        </p:spPr>
      </p:pic>
      <p:pic>
        <p:nvPicPr>
          <p:cNvPr id="36" name="Picture 6" descr="Chicken Icon Vector Art, Icons, and Graphics for Free Download">
            <a:extLst>
              <a:ext uri="{FF2B5EF4-FFF2-40B4-BE49-F238E27FC236}">
                <a16:creationId xmlns:a16="http://schemas.microsoft.com/office/drawing/2014/main" id="{DA31E4F5-7541-4F1F-9E89-2D14C37FEA5E}"/>
              </a:ext>
            </a:extLst>
          </p:cNvPr>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a:stretch/>
        </p:blipFill>
        <p:spPr bwMode="auto">
          <a:xfrm flipH="1">
            <a:off x="901628" y="3794281"/>
            <a:ext cx="290281" cy="330166"/>
          </a:xfrm>
          <a:prstGeom prst="rect">
            <a:avLst/>
          </a:prstGeom>
          <a:noFill/>
          <a:extLst>
            <a:ext uri="{909E8E84-426E-40DD-AFC4-6F175D3DCCD1}">
              <a14:hiddenFill xmlns:a14="http://schemas.microsoft.com/office/drawing/2010/main">
                <a:solidFill>
                  <a:srgbClr val="FFFFFF"/>
                </a:solidFill>
              </a14:hiddenFill>
            </a:ext>
          </a:extLst>
        </p:spPr>
      </p:pic>
      <p:pic>
        <p:nvPicPr>
          <p:cNvPr id="37" name="Picture 10" descr="Goat Vector Art Stock Images | Depositphotos">
            <a:extLst>
              <a:ext uri="{FF2B5EF4-FFF2-40B4-BE49-F238E27FC236}">
                <a16:creationId xmlns:a16="http://schemas.microsoft.com/office/drawing/2014/main" id="{F14CDF57-9D5D-4486-B1B5-D14BFFF8C428}"/>
              </a:ext>
            </a:extLst>
          </p:cNvPr>
          <p:cNvPicPr>
            <a:picLocks noChangeAspect="1" noChangeArrowheads="1"/>
          </p:cNvPicPr>
          <p:nvPr/>
        </p:nvPicPr>
        <p:blipFill rotWithShape="1">
          <a:blip r:embed="rId6" cstate="email">
            <a:extLst>
              <a:ext uri="{28A0092B-C50C-407E-A947-70E740481C1C}">
                <a14:useLocalDpi xmlns:a14="http://schemas.microsoft.com/office/drawing/2010/main"/>
              </a:ext>
            </a:extLst>
          </a:blip>
          <a:srcRect l="8755" t="14682" r="10177" b="14207"/>
          <a:stretch/>
        </p:blipFill>
        <p:spPr bwMode="auto">
          <a:xfrm>
            <a:off x="779274" y="4559191"/>
            <a:ext cx="319643" cy="280389"/>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38" name="Picture 8" descr="Sheep Vector Illustration Black Silhouette. Stock Vector - Illustration of  raphic, husbandry: 140349495">
            <a:extLst>
              <a:ext uri="{FF2B5EF4-FFF2-40B4-BE49-F238E27FC236}">
                <a16:creationId xmlns:a16="http://schemas.microsoft.com/office/drawing/2014/main" id="{97A6F2D7-CBA2-4273-98C0-CC936636A5EA}"/>
              </a:ext>
            </a:extLst>
          </p:cNvPr>
          <p:cNvPicPr>
            <a:picLocks noChangeAspect="1" noChangeArrowheads="1"/>
          </p:cNvPicPr>
          <p:nvPr/>
        </p:nvPicPr>
        <p:blipFill rotWithShape="1">
          <a:blip r:embed="rId7" cstate="email">
            <a:extLst>
              <a:ext uri="{28A0092B-C50C-407E-A947-70E740481C1C}">
                <a14:useLocalDpi xmlns:a14="http://schemas.microsoft.com/office/drawing/2010/main"/>
              </a:ext>
            </a:extLst>
          </a:blip>
          <a:srcRect l="13743" t="7481" r="11426" b="9237"/>
          <a:stretch/>
        </p:blipFill>
        <p:spPr bwMode="auto">
          <a:xfrm>
            <a:off x="855743" y="5428854"/>
            <a:ext cx="326587" cy="241873"/>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39" name="Picture 2" descr="Silhouette of a pig Royalty Free Vector Image - VectorStock">
            <a:extLst>
              <a:ext uri="{FF2B5EF4-FFF2-40B4-BE49-F238E27FC236}">
                <a16:creationId xmlns:a16="http://schemas.microsoft.com/office/drawing/2014/main" id="{78AE8596-202D-403A-AFAB-05D29D434B57}"/>
              </a:ext>
            </a:extLst>
          </p:cNvPr>
          <p:cNvPicPr>
            <a:picLocks noChangeAspect="1" noChangeArrowheads="1"/>
          </p:cNvPicPr>
          <p:nvPr/>
        </p:nvPicPr>
        <p:blipFill rotWithShape="1">
          <a:blip r:embed="rId8" cstate="email">
            <a:extLst>
              <a:ext uri="{28A0092B-C50C-407E-A947-70E740481C1C}">
                <a14:useLocalDpi xmlns:a14="http://schemas.microsoft.com/office/drawing/2010/main"/>
              </a:ext>
            </a:extLst>
          </a:blip>
          <a:srcRect l="1844" t="18131" r="2411" b="24735"/>
          <a:stretch/>
        </p:blipFill>
        <p:spPr bwMode="auto">
          <a:xfrm>
            <a:off x="885586" y="6291443"/>
            <a:ext cx="409896" cy="222740"/>
          </a:xfrm>
          <a:prstGeom prst="rect">
            <a:avLst/>
          </a:prstGeom>
          <a:noFill/>
          <a:extLst>
            <a:ext uri="{909E8E84-426E-40DD-AFC4-6F175D3DCCD1}">
              <a14:hiddenFill xmlns:a14="http://schemas.microsoft.com/office/drawing/2010/main">
                <a:solidFill>
                  <a:srgbClr val="FFFFFF"/>
                </a:solidFill>
              </a14:hiddenFill>
            </a:ext>
          </a:extLst>
        </p:spPr>
      </p:pic>
      <p:sp>
        <p:nvSpPr>
          <p:cNvPr id="11" name="CuadroTexto 10">
            <a:extLst>
              <a:ext uri="{FF2B5EF4-FFF2-40B4-BE49-F238E27FC236}">
                <a16:creationId xmlns:a16="http://schemas.microsoft.com/office/drawing/2014/main" id="{E603E172-CE11-4175-B169-3E24ED395621}"/>
              </a:ext>
            </a:extLst>
          </p:cNvPr>
          <p:cNvSpPr txBox="1"/>
          <p:nvPr/>
        </p:nvSpPr>
        <p:spPr>
          <a:xfrm>
            <a:off x="430690" y="836118"/>
            <a:ext cx="1663700" cy="461665"/>
          </a:xfrm>
          <a:prstGeom prst="rect">
            <a:avLst/>
          </a:prstGeom>
          <a:noFill/>
        </p:spPr>
        <p:txBody>
          <a:bodyPr wrap="square">
            <a:spAutoFit/>
          </a:bodyPr>
          <a:lstStyle/>
          <a:p>
            <a:r>
              <a:rPr lang="nl-NL" sz="2400" b="1" kern="0" dirty="0">
                <a:solidFill>
                  <a:srgbClr val="2C7470"/>
                </a:solidFill>
                <a:latin typeface="EC Square Sans Pro" panose="020B0506040000020004" pitchFamily="34" charset="0"/>
                <a:cs typeface="Arial" panose="020B0604020202020204" pitchFamily="34" charset="0"/>
              </a:rPr>
              <a:t>CROATIA</a:t>
            </a:r>
          </a:p>
        </p:txBody>
      </p:sp>
    </p:spTree>
    <p:extLst>
      <p:ext uri="{BB962C8B-B14F-4D97-AF65-F5344CB8AC3E}">
        <p14:creationId xmlns:p14="http://schemas.microsoft.com/office/powerpoint/2010/main" val="26358859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26C735CE-BD04-4081-9A7D-C53F1A6AF94F}"/>
              </a:ext>
            </a:extLst>
          </p:cNvPr>
          <p:cNvSpPr>
            <a:spLocks noGrp="1"/>
          </p:cNvSpPr>
          <p:nvPr>
            <p:ph type="body" sz="quarter" idx="10"/>
          </p:nvPr>
        </p:nvSpPr>
        <p:spPr>
          <a:xfrm>
            <a:off x="546101" y="310575"/>
            <a:ext cx="11629920" cy="1084134"/>
          </a:xfrm>
          <a:noFill/>
          <a:ln>
            <a:noFill/>
          </a:ln>
        </p:spPr>
        <p:txBody>
          <a:bodyPr vert="horz" wrap="square" lIns="91440" tIns="45720" rIns="91440" bIns="45720" anchor="t" anchorCtr="0" compatLnSpc="1">
            <a:noAutofit/>
          </a:bodyPr>
          <a:lstStyle/>
          <a:p>
            <a:pPr algn="l" rtl="0">
              <a:lnSpc>
                <a:spcPct val="120000"/>
              </a:lnSpc>
              <a:spcBef>
                <a:spcPts val="1000"/>
              </a:spcBef>
              <a:buSzPct val="100000"/>
            </a:pPr>
            <a:r>
              <a:rPr lang="nl-NL" sz="3200" kern="1200" dirty="0">
                <a:latin typeface="EC Square Sans Pro" panose="020B0506040000020004" pitchFamily="34" charset="0"/>
              </a:rPr>
              <a:t>Group exercise 3b: </a:t>
            </a:r>
            <a:r>
              <a:rPr lang="nl-NL" sz="3200" b="1" kern="1200" dirty="0">
                <a:latin typeface="EC Square Sans Pro" panose="020B0506040000020004" pitchFamily="34" charset="0"/>
              </a:rPr>
              <a:t>Presentation of the outcomes: measures to reduce and use antimicrobials in a more responsible way</a:t>
            </a:r>
            <a:endParaRPr lang="es-ES" sz="3200" b="1" kern="1200" dirty="0">
              <a:latin typeface="EC Square Sans Pro" panose="020B0506040000020004" pitchFamily="34" charset="0"/>
            </a:endParaRPr>
          </a:p>
        </p:txBody>
      </p:sp>
      <p:sp>
        <p:nvSpPr>
          <p:cNvPr id="3" name="Tijdelijke aanduiding voor inhoud 2">
            <a:extLst>
              <a:ext uri="{FF2B5EF4-FFF2-40B4-BE49-F238E27FC236}">
                <a16:creationId xmlns:a16="http://schemas.microsoft.com/office/drawing/2014/main" id="{A34172B8-9A0F-41F9-99BF-5B5C32F6526D}"/>
              </a:ext>
            </a:extLst>
          </p:cNvPr>
          <p:cNvSpPr txBox="1">
            <a:spLocks/>
          </p:cNvSpPr>
          <p:nvPr/>
        </p:nvSpPr>
        <p:spPr>
          <a:xfrm>
            <a:off x="838203" y="1825627"/>
            <a:ext cx="11025742" cy="4721798"/>
          </a:xfrm>
          <a:prstGeom prst="rect">
            <a:avLst/>
          </a:prstGeom>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r>
              <a:rPr kumimoji="0" lang="en-GB" sz="2800" b="0" i="0" u="none" strike="noStrike" kern="1200" cap="none" spc="0" normalizeH="0" baseline="0" dirty="0">
                <a:ln>
                  <a:noFill/>
                </a:ln>
                <a:solidFill>
                  <a:srgbClr val="002060"/>
                </a:solidFill>
                <a:effectLst/>
                <a:uLnTx/>
                <a:uFillTx/>
                <a:latin typeface="EC Square Sans Pro" panose="020B0506040000020004" pitchFamily="34" charset="0"/>
                <a:cs typeface="Arial" panose="020B0604020202020204" pitchFamily="34" charset="0"/>
              </a:rPr>
              <a:t>Each table addresses one presenter</a:t>
            </a:r>
          </a:p>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endParaRPr lang="nl-NL" sz="2800" dirty="0">
              <a:solidFill>
                <a:srgbClr val="002060"/>
              </a:solidFill>
              <a:latin typeface="EC Square Sans Pro" panose="020B0506040000020004" pitchFamily="34" charset="0"/>
              <a:cs typeface="Arial" panose="020B0604020202020204" pitchFamily="34" charset="0"/>
            </a:endParaRPr>
          </a:p>
          <a:p>
            <a:pPr marR="0" lvl="0" algn="l" defTabSz="914400" rtl="0" eaLnBrk="1" fontAlgn="auto" latinLnBrk="0" hangingPunct="1">
              <a:spcBef>
                <a:spcPts val="1000"/>
              </a:spcBef>
              <a:spcAft>
                <a:spcPts val="0"/>
              </a:spcAft>
              <a:buClrTx/>
              <a:buSzPct val="100000"/>
              <a:tabLst/>
              <a:defRPr/>
            </a:pPr>
            <a:r>
              <a:rPr lang="en-US" sz="3600" b="1" dirty="0">
                <a:solidFill>
                  <a:srgbClr val="002060"/>
                </a:solidFill>
                <a:latin typeface="EC Square Sans Pro" panose="020B0506040000020004" pitchFamily="34" charset="0"/>
                <a:cs typeface="Arial" panose="020B0604020202020204" pitchFamily="34" charset="0"/>
              </a:rPr>
              <a:t>“In what way can other measures to be implemented contribute to the reduction of AMU?”</a:t>
            </a:r>
          </a:p>
          <a:p>
            <a:pPr marR="0" lvl="0" algn="l" defTabSz="914400" rtl="0" eaLnBrk="1" fontAlgn="auto" latinLnBrk="0" hangingPunct="1">
              <a:spcBef>
                <a:spcPts val="1000"/>
              </a:spcBef>
              <a:spcAft>
                <a:spcPts val="0"/>
              </a:spcAft>
              <a:buClrTx/>
              <a:buSzPct val="100000"/>
              <a:tabLst/>
              <a:defRPr/>
            </a:pPr>
            <a:endParaRPr lang="en-GB" sz="2800" dirty="0">
              <a:solidFill>
                <a:srgbClr val="002060"/>
              </a:solidFill>
              <a:latin typeface="EC Square Sans Pro" panose="020B0506040000020004" pitchFamily="34" charset="0"/>
              <a:cs typeface="Arial" panose="020B0604020202020204" pitchFamily="34" charset="0"/>
            </a:endParaRPr>
          </a:p>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r>
              <a:rPr kumimoji="0" lang="en-GB" sz="28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Each presenter presents </a:t>
            </a:r>
            <a:r>
              <a:rPr kumimoji="0" lang="en-GB" sz="28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one </a:t>
            </a:r>
            <a:r>
              <a:rPr kumimoji="0" lang="en-GB" sz="280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outcome of his/her table session</a:t>
            </a:r>
          </a:p>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r>
              <a:rPr lang="en-GB" sz="2800" dirty="0">
                <a:solidFill>
                  <a:srgbClr val="002060"/>
                </a:solidFill>
                <a:latin typeface="EC Square Sans Pro" panose="020B0506040000020004" pitchFamily="34" charset="0"/>
                <a:cs typeface="Arial" panose="020B0604020202020204" pitchFamily="34" charset="0"/>
              </a:rPr>
              <a:t>Then we continue to the next table – mention an outcome that haven’t been mentioned before!</a:t>
            </a:r>
            <a:endParaRPr kumimoji="0" lang="en-GB" sz="28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endParaRPr>
          </a:p>
          <a:p>
            <a:pPr marL="285750" marR="0" lvl="0" indent="-285750" algn="l" defTabSz="914400" rtl="0" eaLnBrk="1" fontAlgn="auto" latinLnBrk="0" hangingPunct="1">
              <a:lnSpc>
                <a:spcPct val="70000"/>
              </a:lnSpc>
              <a:spcBef>
                <a:spcPts val="1000"/>
              </a:spcBef>
              <a:spcAft>
                <a:spcPts val="0"/>
              </a:spcAft>
              <a:buClrTx/>
              <a:buSzPct val="100000"/>
              <a:buFont typeface="Arial" panose="020B0604020202020204" pitchFamily="34" charset="0"/>
              <a:buChar char="•"/>
              <a:tabLst/>
              <a:defRPr/>
            </a:pPr>
            <a:endParaRPr kumimoji="0" lang="nl-NL" sz="22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grpSp>
        <p:nvGrpSpPr>
          <p:cNvPr id="4" name="Grupo 3">
            <a:extLst>
              <a:ext uri="{FF2B5EF4-FFF2-40B4-BE49-F238E27FC236}">
                <a16:creationId xmlns:a16="http://schemas.microsoft.com/office/drawing/2014/main" id="{3E05FFAE-23B5-4FE9-A635-989089E3F2D0}"/>
              </a:ext>
            </a:extLst>
          </p:cNvPr>
          <p:cNvGrpSpPr/>
          <p:nvPr/>
        </p:nvGrpSpPr>
        <p:grpSpPr>
          <a:xfrm>
            <a:off x="10553700" y="5219700"/>
            <a:ext cx="1481007" cy="1449516"/>
            <a:chOff x="10133729" y="-46716"/>
            <a:chExt cx="1682901" cy="1546999"/>
          </a:xfrm>
        </p:grpSpPr>
        <p:sp>
          <p:nvSpPr>
            <p:cNvPr id="5" name="CuadroTexto 4">
              <a:extLst>
                <a:ext uri="{FF2B5EF4-FFF2-40B4-BE49-F238E27FC236}">
                  <a16:creationId xmlns:a16="http://schemas.microsoft.com/office/drawing/2014/main" id="{D8CCC978-5BFB-46E6-B5CC-ED81362E7785}"/>
                </a:ext>
              </a:extLst>
            </p:cNvPr>
            <p:cNvSpPr txBox="1"/>
            <p:nvPr/>
          </p:nvSpPr>
          <p:spPr>
            <a:xfrm>
              <a:off x="10327771" y="458783"/>
              <a:ext cx="1294819" cy="919730"/>
            </a:xfrm>
            <a:prstGeom prst="rect">
              <a:avLst/>
            </a:prstGeom>
            <a:solidFill>
              <a:schemeClr val="bg1"/>
            </a:solidFill>
          </p:spPr>
          <p:txBody>
            <a:bodyPr wrap="square" rtlCol="0">
              <a:spAutoFit/>
            </a:bodyPr>
            <a:lstStyle/>
            <a:p>
              <a:pPr algn="ctr"/>
              <a:r>
                <a:rPr lang="en-GB" sz="3600" b="1" dirty="0">
                  <a:solidFill>
                    <a:srgbClr val="C00000"/>
                  </a:solidFill>
                  <a:latin typeface="EC Square Sans Pro" panose="020B0506040000020004" pitchFamily="34" charset="0"/>
                </a:rPr>
                <a:t>20 </a:t>
              </a:r>
            </a:p>
            <a:p>
              <a:pPr algn="ctr"/>
              <a:r>
                <a:rPr lang="en-GB" sz="1400" b="1" dirty="0">
                  <a:solidFill>
                    <a:srgbClr val="C00000"/>
                  </a:solidFill>
                  <a:latin typeface="EC Square Sans Pro" panose="020B0506040000020004" pitchFamily="34" charset="0"/>
                </a:rPr>
                <a:t>MIN</a:t>
              </a:r>
            </a:p>
          </p:txBody>
        </p:sp>
        <p:grpSp>
          <p:nvGrpSpPr>
            <p:cNvPr id="6" name="Grupo 5">
              <a:extLst>
                <a:ext uri="{FF2B5EF4-FFF2-40B4-BE49-F238E27FC236}">
                  <a16:creationId xmlns:a16="http://schemas.microsoft.com/office/drawing/2014/main" id="{EE40D9B1-25A7-4227-8F02-3336504BB052}"/>
                </a:ext>
              </a:extLst>
            </p:cNvPr>
            <p:cNvGrpSpPr/>
            <p:nvPr/>
          </p:nvGrpSpPr>
          <p:grpSpPr>
            <a:xfrm>
              <a:off x="10133729" y="-46716"/>
              <a:ext cx="1682901" cy="1546999"/>
              <a:chOff x="9836637" y="106015"/>
              <a:chExt cx="1929565" cy="2078540"/>
            </a:xfrm>
          </p:grpSpPr>
          <p:sp>
            <p:nvSpPr>
              <p:cNvPr id="7" name="Elipse 6">
                <a:extLst>
                  <a:ext uri="{FF2B5EF4-FFF2-40B4-BE49-F238E27FC236}">
                    <a16:creationId xmlns:a16="http://schemas.microsoft.com/office/drawing/2014/main" id="{9E822593-200C-447C-9C38-2E84E2DC794E}"/>
                  </a:ext>
                </a:extLst>
              </p:cNvPr>
              <p:cNvSpPr/>
              <p:nvPr/>
            </p:nvSpPr>
            <p:spPr>
              <a:xfrm>
                <a:off x="10023972" y="586128"/>
                <a:ext cx="1566163" cy="1598427"/>
              </a:xfrm>
              <a:prstGeom prst="ellipse">
                <a:avLst/>
              </a:prstGeom>
              <a:noFill/>
              <a:ln w="352425">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8" name="Conector recto 7">
                <a:extLst>
                  <a:ext uri="{FF2B5EF4-FFF2-40B4-BE49-F238E27FC236}">
                    <a16:creationId xmlns:a16="http://schemas.microsoft.com/office/drawing/2014/main" id="{B603FE94-9983-4B4E-99ED-B0281126E6CC}"/>
                  </a:ext>
                </a:extLst>
              </p:cNvPr>
              <p:cNvCxnSpPr>
                <a:cxnSpLocks/>
              </p:cNvCxnSpPr>
              <p:nvPr/>
            </p:nvCxnSpPr>
            <p:spPr>
              <a:xfrm flipV="1">
                <a:off x="10788973" y="106015"/>
                <a:ext cx="0" cy="339867"/>
              </a:xfrm>
              <a:prstGeom prst="line">
                <a:avLst/>
              </a:prstGeom>
              <a:ln w="127000">
                <a:solidFill>
                  <a:srgbClr val="2C7470"/>
                </a:solidFill>
              </a:ln>
            </p:spPr>
            <p:style>
              <a:lnRef idx="1">
                <a:schemeClr val="accent1"/>
              </a:lnRef>
              <a:fillRef idx="0">
                <a:schemeClr val="accent1"/>
              </a:fillRef>
              <a:effectRef idx="0">
                <a:schemeClr val="accent1"/>
              </a:effectRef>
              <a:fontRef idx="minor">
                <a:schemeClr val="tx1"/>
              </a:fontRef>
            </p:style>
          </p:cxnSp>
          <p:cxnSp>
            <p:nvCxnSpPr>
              <p:cNvPr id="9" name="Conector recto 8">
                <a:extLst>
                  <a:ext uri="{FF2B5EF4-FFF2-40B4-BE49-F238E27FC236}">
                    <a16:creationId xmlns:a16="http://schemas.microsoft.com/office/drawing/2014/main" id="{EFCA79F5-C418-45FF-863E-510157352005}"/>
                  </a:ext>
                </a:extLst>
              </p:cNvPr>
              <p:cNvCxnSpPr>
                <a:cxnSpLocks/>
              </p:cNvCxnSpPr>
              <p:nvPr/>
            </p:nvCxnSpPr>
            <p:spPr>
              <a:xfrm flipH="1" flipV="1">
                <a:off x="10618751" y="150070"/>
                <a:ext cx="354744" cy="9430"/>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10" name="Conector recto 9">
                <a:extLst>
                  <a:ext uri="{FF2B5EF4-FFF2-40B4-BE49-F238E27FC236}">
                    <a16:creationId xmlns:a16="http://schemas.microsoft.com/office/drawing/2014/main" id="{EAAF859F-CD8C-43FB-ADEE-80FBCBBF6D0B}"/>
                  </a:ext>
                </a:extLst>
              </p:cNvPr>
              <p:cNvCxnSpPr>
                <a:cxnSpLocks/>
                <a:stCxn id="7" idx="1"/>
              </p:cNvCxnSpPr>
              <p:nvPr/>
            </p:nvCxnSpPr>
            <p:spPr>
              <a:xfrm flipH="1" flipV="1">
                <a:off x="9898390" y="470905"/>
                <a:ext cx="354941" cy="349307"/>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11" name="Conector recto 10">
                <a:extLst>
                  <a:ext uri="{FF2B5EF4-FFF2-40B4-BE49-F238E27FC236}">
                    <a16:creationId xmlns:a16="http://schemas.microsoft.com/office/drawing/2014/main" id="{755FDFB1-B45B-4FBB-90FA-00AF24CFD2D7}"/>
                  </a:ext>
                </a:extLst>
              </p:cNvPr>
              <p:cNvCxnSpPr>
                <a:cxnSpLocks/>
                <a:stCxn id="7" idx="7"/>
              </p:cNvCxnSpPr>
              <p:nvPr/>
            </p:nvCxnSpPr>
            <p:spPr>
              <a:xfrm flipV="1">
                <a:off x="11360776" y="476744"/>
                <a:ext cx="334014" cy="343468"/>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sp>
            <p:nvSpPr>
              <p:cNvPr id="12" name="Cuerda 11">
                <a:extLst>
                  <a:ext uri="{FF2B5EF4-FFF2-40B4-BE49-F238E27FC236}">
                    <a16:creationId xmlns:a16="http://schemas.microsoft.com/office/drawing/2014/main" id="{7EBC5317-A2C6-401A-B47F-575247E8B0BE}"/>
                  </a:ext>
                </a:extLst>
              </p:cNvPr>
              <p:cNvSpPr/>
              <p:nvPr/>
            </p:nvSpPr>
            <p:spPr>
              <a:xfrm rot="2829001">
                <a:off x="9716085" y="409674"/>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Cuerda 12">
                <a:extLst>
                  <a:ext uri="{FF2B5EF4-FFF2-40B4-BE49-F238E27FC236}">
                    <a16:creationId xmlns:a16="http://schemas.microsoft.com/office/drawing/2014/main" id="{5F3ED3E4-826F-43CD-BF36-595E80D1F516}"/>
                  </a:ext>
                </a:extLst>
              </p:cNvPr>
              <p:cNvSpPr/>
              <p:nvPr/>
            </p:nvSpPr>
            <p:spPr>
              <a:xfrm rot="8021255">
                <a:off x="11027144" y="424746"/>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spTree>
    <p:extLst>
      <p:ext uri="{BB962C8B-B14F-4D97-AF65-F5344CB8AC3E}">
        <p14:creationId xmlns:p14="http://schemas.microsoft.com/office/powerpoint/2010/main" val="11103519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E2BF1DC8-D9B5-46B9-86F8-290896340DFF}"/>
              </a:ext>
            </a:extLst>
          </p:cNvPr>
          <p:cNvSpPr>
            <a:spLocks noGrp="1"/>
          </p:cNvSpPr>
          <p:nvPr>
            <p:ph type="body" sz="quarter" idx="10"/>
          </p:nvPr>
        </p:nvSpPr>
        <p:spPr>
          <a:xfrm>
            <a:off x="745959" y="278490"/>
            <a:ext cx="11103141" cy="801921"/>
          </a:xfrm>
        </p:spPr>
        <p:txBody>
          <a:bodyPr>
            <a:normAutofit/>
          </a:bodyPr>
          <a:lstStyle/>
          <a:p>
            <a:pPr marL="0" indent="0">
              <a:buNone/>
            </a:pPr>
            <a:r>
              <a:rPr lang="en-GB" sz="2400" kern="0" dirty="0">
                <a:latin typeface="EC Square Sans Pro" panose="020B0506040000020004" pitchFamily="34" charset="0"/>
                <a:ea typeface="+mn-ea"/>
              </a:rPr>
              <a:t>Group Exercise 3b - Plenary discussion – Presentation of the outcomes - Solutions barriers to reduce and have a responsible use of antimicrobials</a:t>
            </a:r>
          </a:p>
        </p:txBody>
      </p:sp>
      <p:graphicFrame>
        <p:nvGraphicFramePr>
          <p:cNvPr id="32" name="Tabla 31">
            <a:extLst>
              <a:ext uri="{FF2B5EF4-FFF2-40B4-BE49-F238E27FC236}">
                <a16:creationId xmlns:a16="http://schemas.microsoft.com/office/drawing/2014/main" id="{DBF7DD19-5704-41AC-B5E6-B92EF0F627B2}"/>
              </a:ext>
            </a:extLst>
          </p:cNvPr>
          <p:cNvGraphicFramePr>
            <a:graphicFrameLocks noGrp="1"/>
          </p:cNvGraphicFramePr>
          <p:nvPr>
            <p:extLst>
              <p:ext uri="{D42A27DB-BD31-4B8C-83A1-F6EECF244321}">
                <p14:modId xmlns:p14="http://schemas.microsoft.com/office/powerpoint/2010/main" val="2189575174"/>
              </p:ext>
            </p:extLst>
          </p:nvPr>
        </p:nvGraphicFramePr>
        <p:xfrm>
          <a:off x="0" y="1171072"/>
          <a:ext cx="12192001" cy="5686930"/>
        </p:xfrm>
        <a:graphic>
          <a:graphicData uri="http://schemas.openxmlformats.org/drawingml/2006/table">
            <a:tbl>
              <a:tblPr/>
              <a:tblGrid>
                <a:gridCol w="1796143">
                  <a:extLst>
                    <a:ext uri="{9D8B030D-6E8A-4147-A177-3AD203B41FA5}">
                      <a16:colId xmlns:a16="http://schemas.microsoft.com/office/drawing/2014/main" val="226147076"/>
                    </a:ext>
                  </a:extLst>
                </a:gridCol>
                <a:gridCol w="4753429">
                  <a:extLst>
                    <a:ext uri="{9D8B030D-6E8A-4147-A177-3AD203B41FA5}">
                      <a16:colId xmlns:a16="http://schemas.microsoft.com/office/drawing/2014/main" val="3925395878"/>
                    </a:ext>
                  </a:extLst>
                </a:gridCol>
                <a:gridCol w="3374573">
                  <a:extLst>
                    <a:ext uri="{9D8B030D-6E8A-4147-A177-3AD203B41FA5}">
                      <a16:colId xmlns:a16="http://schemas.microsoft.com/office/drawing/2014/main" val="746999470"/>
                    </a:ext>
                  </a:extLst>
                </a:gridCol>
                <a:gridCol w="2267856">
                  <a:extLst>
                    <a:ext uri="{9D8B030D-6E8A-4147-A177-3AD203B41FA5}">
                      <a16:colId xmlns:a16="http://schemas.microsoft.com/office/drawing/2014/main" val="1678133852"/>
                    </a:ext>
                  </a:extLst>
                </a:gridCol>
              </a:tblGrid>
              <a:tr h="675052">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1800" b="1" i="0" u="none" strike="noStrike" dirty="0">
                          <a:solidFill>
                            <a:srgbClr val="FFFFFF"/>
                          </a:solidFill>
                          <a:effectLst/>
                          <a:latin typeface="EC Square Sans Pro" panose="020B0506040000020004" pitchFamily="34" charset="0"/>
                        </a:rPr>
                        <a:t>Groups</a:t>
                      </a:r>
                    </a:p>
                  </a:txBody>
                  <a:tcPr marL="6350" marR="6350" marT="635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206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1800" b="1" i="0" u="none" strike="noStrike" dirty="0">
                          <a:solidFill>
                            <a:srgbClr val="FFFFFF"/>
                          </a:solidFill>
                          <a:effectLst/>
                          <a:latin typeface="EC Square Sans Pro" panose="020B0506040000020004" pitchFamily="34" charset="0"/>
                        </a:rPr>
                        <a:t>Q1 - Opportunities / good practices</a:t>
                      </a:r>
                    </a:p>
                  </a:txBody>
                  <a:tcPr marL="6350" marR="6350" marT="635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2060"/>
                    </a:solidFill>
                  </a:tcPr>
                </a:tc>
                <a:tc>
                  <a:txBody>
                    <a:bodyPr/>
                    <a:lstStyle/>
                    <a:p>
                      <a:pPr algn="ctr" fontAlgn="ctr"/>
                      <a:r>
                        <a:rPr lang="en-GB" sz="1800" b="1" i="0" u="none" strike="noStrike" dirty="0">
                          <a:solidFill>
                            <a:srgbClr val="FFFFFF"/>
                          </a:solidFill>
                          <a:effectLst/>
                          <a:latin typeface="EC Square Sans Pro" panose="020B0506040000020004" pitchFamily="34" charset="0"/>
                        </a:rPr>
                        <a:t>Q2 – Solutions to address these barriers</a:t>
                      </a:r>
                    </a:p>
                  </a:txBody>
                  <a:tcPr marL="6350" marR="6350" marT="635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2060"/>
                    </a:solidFill>
                  </a:tcPr>
                </a:tc>
                <a:tc>
                  <a:txBody>
                    <a:bodyPr/>
                    <a:lstStyle/>
                    <a:p>
                      <a:pPr algn="ctr" fontAlgn="ctr"/>
                      <a:r>
                        <a:rPr lang="en-GB" sz="1800" b="1" i="0" u="none" strike="noStrike" dirty="0">
                          <a:solidFill>
                            <a:srgbClr val="FFFFFF"/>
                          </a:solidFill>
                          <a:effectLst/>
                          <a:latin typeface="EC Square Sans Pro" panose="020B0506040000020004" pitchFamily="34" charset="0"/>
                        </a:rPr>
                        <a:t>SMART Goal</a:t>
                      </a:r>
                    </a:p>
                  </a:txBody>
                  <a:tcPr marL="6350" marR="6350" marT="635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2060"/>
                    </a:solidFill>
                  </a:tcPr>
                </a:tc>
                <a:extLst>
                  <a:ext uri="{0D108BD9-81ED-4DB2-BD59-A6C34878D82A}">
                    <a16:rowId xmlns:a16="http://schemas.microsoft.com/office/drawing/2014/main" val="2715526520"/>
                  </a:ext>
                </a:extLst>
              </a:tr>
              <a:tr h="835313">
                <a:tc>
                  <a:txBody>
                    <a:bodyPr/>
                    <a:lstStyle/>
                    <a:p>
                      <a:pPr algn="l" fontAlgn="ctr"/>
                      <a:r>
                        <a:rPr lang="en-GB" sz="1800" b="1" i="0" u="none" strike="noStrike" dirty="0">
                          <a:solidFill>
                            <a:srgbClr val="002060"/>
                          </a:solidFill>
                          <a:effectLst/>
                          <a:latin typeface="EC Square Sans Pro" panose="020B0506040000020004" pitchFamily="34" charset="0"/>
                        </a:rPr>
                        <a:t>Group</a:t>
                      </a:r>
                    </a:p>
                    <a:p>
                      <a:pPr algn="l" fontAlgn="ctr"/>
                      <a:r>
                        <a:rPr lang="en-GB" sz="1800" b="1" i="0" u="none" strike="noStrike" dirty="0">
                          <a:solidFill>
                            <a:srgbClr val="002060"/>
                          </a:solidFill>
                          <a:effectLst/>
                          <a:latin typeface="EC Square Sans Pro" panose="020B0506040000020004" pitchFamily="34" charset="0"/>
                        </a:rPr>
                        <a:t> 1 </a:t>
                      </a:r>
                    </a:p>
                  </a:txBody>
                  <a:tcPr marL="6350" marR="6350" marT="6350" marB="0" anchor="ctr">
                    <a:lnL w="6350" cap="flat" cmpd="sng" algn="ctr">
                      <a:solidFill>
                        <a:srgbClr val="00206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buClr>
                          <a:srgbClr val="002060"/>
                        </a:buClr>
                        <a:buSzPts val="1100"/>
                        <a:buFont typeface="Calibri" panose="020F0502020204030204" pitchFamily="34" charset="0"/>
                        <a:buChar char=" "/>
                      </a:pPr>
                      <a:endParaRPr lang="en-GB" sz="1000" b="0" i="0" u="none" strike="noStrike" dirty="0">
                        <a:solidFill>
                          <a:srgbClr val="00206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dirty="0">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03509117"/>
                  </a:ext>
                </a:extLst>
              </a:tr>
              <a:tr h="835313">
                <a:tc>
                  <a:txBody>
                    <a:bodyPr/>
                    <a:lstStyle/>
                    <a:p>
                      <a:pPr algn="l" fontAlgn="ctr"/>
                      <a:r>
                        <a:rPr lang="en-GB" sz="1800" b="1" i="0" u="none" strike="noStrike" dirty="0">
                          <a:solidFill>
                            <a:srgbClr val="002060"/>
                          </a:solidFill>
                          <a:effectLst/>
                          <a:latin typeface="EC Square Sans Pro" panose="020B0506040000020004" pitchFamily="34" charset="0"/>
                        </a:rPr>
                        <a:t>Group </a:t>
                      </a:r>
                    </a:p>
                    <a:p>
                      <a:pPr algn="l" fontAlgn="ctr"/>
                      <a:r>
                        <a:rPr lang="en-GB" sz="1800" b="1" i="0" u="none" strike="noStrike" dirty="0">
                          <a:solidFill>
                            <a:srgbClr val="002060"/>
                          </a:solidFill>
                          <a:effectLst/>
                          <a:latin typeface="EC Square Sans Pro" panose="020B0506040000020004" pitchFamily="34" charset="0"/>
                        </a:rPr>
                        <a:t>2</a:t>
                      </a:r>
                    </a:p>
                  </a:txBody>
                  <a:tcPr marL="6350" marR="6350" marT="6350" marB="0" anchor="ctr">
                    <a:lnL w="6350" cap="flat" cmpd="sng" algn="ctr">
                      <a:solidFill>
                        <a:srgbClr val="00206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buClr>
                          <a:srgbClr val="002060"/>
                        </a:buClr>
                        <a:buSzPts val="1100"/>
                        <a:buFont typeface="Calibri" panose="020F0502020204030204" pitchFamily="34" charset="0"/>
                        <a:buChar char=" "/>
                      </a:pPr>
                      <a:endParaRPr lang="en-GB" sz="1000" b="0" i="0" u="none" strike="noStrike" dirty="0">
                        <a:solidFill>
                          <a:srgbClr val="00206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dirty="0">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dirty="0">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24538197"/>
                  </a:ext>
                </a:extLst>
              </a:tr>
              <a:tr h="835313">
                <a:tc>
                  <a:txBody>
                    <a:bodyPr/>
                    <a:lstStyle/>
                    <a:p>
                      <a:pPr algn="l" fontAlgn="ctr"/>
                      <a:r>
                        <a:rPr lang="en-GB" sz="1800" b="1" i="0" u="none" strike="noStrike" dirty="0">
                          <a:solidFill>
                            <a:srgbClr val="002060"/>
                          </a:solidFill>
                          <a:effectLst/>
                          <a:latin typeface="EC Square Sans Pro" panose="020B0506040000020004" pitchFamily="34" charset="0"/>
                        </a:rPr>
                        <a:t>Group</a:t>
                      </a:r>
                    </a:p>
                    <a:p>
                      <a:pPr algn="l" fontAlgn="ctr"/>
                      <a:r>
                        <a:rPr lang="en-GB" sz="1800" b="1" i="0" u="none" strike="noStrike" dirty="0">
                          <a:solidFill>
                            <a:srgbClr val="002060"/>
                          </a:solidFill>
                          <a:effectLst/>
                          <a:latin typeface="EC Square Sans Pro" panose="020B0506040000020004" pitchFamily="34" charset="0"/>
                        </a:rPr>
                        <a:t> 3</a:t>
                      </a:r>
                    </a:p>
                  </a:txBody>
                  <a:tcPr marL="6350" marR="6350" marT="6350" marB="0" anchor="ctr">
                    <a:lnL w="6350" cap="flat" cmpd="sng" algn="ctr">
                      <a:solidFill>
                        <a:srgbClr val="00206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dirty="0">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dirty="0">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37460000"/>
                  </a:ext>
                </a:extLst>
              </a:tr>
              <a:tr h="835313">
                <a:tc>
                  <a:txBody>
                    <a:bodyPr/>
                    <a:lstStyle/>
                    <a:p>
                      <a:pPr algn="l" fontAlgn="ctr"/>
                      <a:r>
                        <a:rPr lang="en-GB" sz="1800" b="1" i="0" u="none" strike="noStrike" dirty="0">
                          <a:solidFill>
                            <a:srgbClr val="002060"/>
                          </a:solidFill>
                          <a:effectLst/>
                          <a:latin typeface="EC Square Sans Pro" panose="020B0506040000020004" pitchFamily="34" charset="0"/>
                        </a:rPr>
                        <a:t>Group</a:t>
                      </a:r>
                    </a:p>
                    <a:p>
                      <a:pPr algn="l" fontAlgn="ctr"/>
                      <a:r>
                        <a:rPr lang="en-GB" sz="1800" b="1" i="0" u="none" strike="noStrike" dirty="0">
                          <a:solidFill>
                            <a:srgbClr val="002060"/>
                          </a:solidFill>
                          <a:effectLst/>
                          <a:latin typeface="EC Square Sans Pro" panose="020B0506040000020004" pitchFamily="34" charset="0"/>
                        </a:rPr>
                        <a:t> 4</a:t>
                      </a:r>
                    </a:p>
                  </a:txBody>
                  <a:tcPr marL="6350" marR="6350" marT="6350" marB="0" anchor="ctr">
                    <a:lnL w="6350" cap="flat" cmpd="sng" algn="ctr">
                      <a:solidFill>
                        <a:srgbClr val="00206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dirty="0">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dirty="0">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85281065"/>
                  </a:ext>
                </a:extLst>
              </a:tr>
              <a:tr h="835313">
                <a:tc>
                  <a:txBody>
                    <a:bodyPr/>
                    <a:lstStyle/>
                    <a:p>
                      <a:pPr algn="l" fontAlgn="ctr"/>
                      <a:r>
                        <a:rPr lang="en-GB" sz="1800" b="1" i="0" u="none" strike="noStrike" dirty="0">
                          <a:solidFill>
                            <a:srgbClr val="002060"/>
                          </a:solidFill>
                          <a:effectLst/>
                          <a:latin typeface="EC Square Sans Pro" panose="020B0506040000020004" pitchFamily="34" charset="0"/>
                        </a:rPr>
                        <a:t>Group</a:t>
                      </a:r>
                    </a:p>
                    <a:p>
                      <a:pPr algn="l" fontAlgn="ctr"/>
                      <a:r>
                        <a:rPr lang="en-GB" sz="1800" b="1" i="0" u="none" strike="noStrike" dirty="0">
                          <a:solidFill>
                            <a:srgbClr val="002060"/>
                          </a:solidFill>
                          <a:effectLst/>
                          <a:latin typeface="EC Square Sans Pro" panose="020B0506040000020004" pitchFamily="34" charset="0"/>
                        </a:rPr>
                        <a:t> 5</a:t>
                      </a:r>
                    </a:p>
                  </a:txBody>
                  <a:tcPr marL="6350" marR="6350" marT="6350" marB="0" anchor="ctr">
                    <a:lnL w="6350" cap="flat" cmpd="sng" algn="ctr">
                      <a:solidFill>
                        <a:srgbClr val="00206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dirty="0">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dirty="0">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77596877"/>
                  </a:ext>
                </a:extLst>
              </a:tr>
              <a:tr h="835313">
                <a:tc>
                  <a:txBody>
                    <a:bodyPr/>
                    <a:lstStyle/>
                    <a:p>
                      <a:pPr algn="l" fontAlgn="ctr"/>
                      <a:r>
                        <a:rPr lang="en-GB" sz="1800" b="1" i="0" u="none" strike="noStrike" dirty="0">
                          <a:solidFill>
                            <a:srgbClr val="002060"/>
                          </a:solidFill>
                          <a:effectLst/>
                          <a:latin typeface="EC Square Sans Pro" panose="020B0506040000020004" pitchFamily="34" charset="0"/>
                        </a:rPr>
                        <a:t>Group</a:t>
                      </a:r>
                    </a:p>
                    <a:p>
                      <a:pPr algn="l" fontAlgn="ctr"/>
                      <a:r>
                        <a:rPr lang="en-GB" sz="1800" b="1" i="0" u="none" strike="noStrike" dirty="0">
                          <a:solidFill>
                            <a:srgbClr val="002060"/>
                          </a:solidFill>
                          <a:effectLst/>
                          <a:latin typeface="EC Square Sans Pro" panose="020B0506040000020004" pitchFamily="34" charset="0"/>
                        </a:rPr>
                        <a:t> 6</a:t>
                      </a:r>
                    </a:p>
                  </a:txBody>
                  <a:tcPr marL="6350" marR="6350" marT="6350" marB="0" anchor="ctr">
                    <a:lnL w="6350" cap="flat" cmpd="sng" algn="ctr">
                      <a:solidFill>
                        <a:srgbClr val="00206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2060"/>
                      </a:solidFill>
                      <a:prstDash val="solid"/>
                      <a:round/>
                      <a:headEnd type="none" w="med" len="med"/>
                      <a:tailEnd type="none" w="med" len="med"/>
                    </a:lnB>
                  </a:tcPr>
                </a:tc>
                <a:tc>
                  <a:txBody>
                    <a:bodyPr/>
                    <a:lstStyle/>
                    <a:p>
                      <a:pPr algn="l" fontAlgn="b"/>
                      <a:r>
                        <a:rPr lang="en-GB" sz="1000" b="0" i="0" u="none" strike="noStrike" dirty="0">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2060"/>
                      </a:solidFill>
                      <a:prstDash val="solid"/>
                      <a:round/>
                      <a:headEnd type="none" w="med" len="med"/>
                      <a:tailEnd type="none" w="med" len="med"/>
                    </a:lnB>
                  </a:tcPr>
                </a:tc>
                <a:tc>
                  <a:txBody>
                    <a:bodyPr/>
                    <a:lstStyle/>
                    <a:p>
                      <a:pPr algn="l" fontAlgn="b"/>
                      <a:r>
                        <a:rPr lang="en-GB" sz="10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2060"/>
                      </a:solidFill>
                      <a:prstDash val="solid"/>
                      <a:round/>
                      <a:headEnd type="none" w="med" len="med"/>
                      <a:tailEnd type="none" w="med" len="med"/>
                    </a:lnB>
                  </a:tcPr>
                </a:tc>
                <a:tc>
                  <a:txBody>
                    <a:bodyPr/>
                    <a:lstStyle/>
                    <a:p>
                      <a:pPr algn="l" fontAlgn="b"/>
                      <a:r>
                        <a:rPr lang="en-GB" sz="1000" b="0" i="0" u="none" strike="noStrike" dirty="0">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2060"/>
                      </a:solidFill>
                      <a:prstDash val="solid"/>
                      <a:round/>
                      <a:headEnd type="none" w="med" len="med"/>
                      <a:tailEnd type="none" w="med" len="med"/>
                    </a:lnB>
                  </a:tcPr>
                </a:tc>
                <a:extLst>
                  <a:ext uri="{0D108BD9-81ED-4DB2-BD59-A6C34878D82A}">
                    <a16:rowId xmlns:a16="http://schemas.microsoft.com/office/drawing/2014/main" val="2545244899"/>
                  </a:ext>
                </a:extLst>
              </a:tr>
            </a:tbl>
          </a:graphicData>
        </a:graphic>
      </p:graphicFrame>
      <p:pic>
        <p:nvPicPr>
          <p:cNvPr id="33" name="Picture 4" descr="840+ Heifer Illustrations, Royalty-Free Vector Graphics &amp; Clip Art - iStock  | Heifer cows, Heifer vector, Heifer milk">
            <a:extLst>
              <a:ext uri="{FF2B5EF4-FFF2-40B4-BE49-F238E27FC236}">
                <a16:creationId xmlns:a16="http://schemas.microsoft.com/office/drawing/2014/main" id="{DFF8A984-BCEA-4326-8CD0-42F1116F52ED}"/>
              </a:ext>
            </a:extLst>
          </p:cNvPr>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l="16340" t="28652" r="15867" b="28682"/>
          <a:stretch/>
        </p:blipFill>
        <p:spPr bwMode="auto">
          <a:xfrm>
            <a:off x="891099" y="2168448"/>
            <a:ext cx="355510" cy="223747"/>
          </a:xfrm>
          <a:prstGeom prst="rect">
            <a:avLst/>
          </a:prstGeom>
          <a:noFill/>
          <a:extLst>
            <a:ext uri="{909E8E84-426E-40DD-AFC4-6F175D3DCCD1}">
              <a14:hiddenFill xmlns:a14="http://schemas.microsoft.com/office/drawing/2010/main">
                <a:solidFill>
                  <a:srgbClr val="FFFFFF"/>
                </a:solidFill>
              </a14:hiddenFill>
            </a:ext>
          </a:extLst>
        </p:spPr>
      </p:pic>
      <p:pic>
        <p:nvPicPr>
          <p:cNvPr id="34" name="Picture 6" descr="Chicken Icon Vector Art, Icons, and Graphics for Free Download">
            <a:extLst>
              <a:ext uri="{FF2B5EF4-FFF2-40B4-BE49-F238E27FC236}">
                <a16:creationId xmlns:a16="http://schemas.microsoft.com/office/drawing/2014/main" id="{8E8FA181-07F5-40ED-942E-DA3B96B739EA}"/>
              </a:ext>
            </a:extLst>
          </p:cNvPr>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a:stretch/>
        </p:blipFill>
        <p:spPr bwMode="auto">
          <a:xfrm flipH="1">
            <a:off x="745959" y="3098834"/>
            <a:ext cx="290281" cy="330166"/>
          </a:xfrm>
          <a:prstGeom prst="rect">
            <a:avLst/>
          </a:prstGeom>
          <a:noFill/>
          <a:extLst>
            <a:ext uri="{909E8E84-426E-40DD-AFC4-6F175D3DCCD1}">
              <a14:hiddenFill xmlns:a14="http://schemas.microsoft.com/office/drawing/2010/main">
                <a:solidFill>
                  <a:srgbClr val="FFFFFF"/>
                </a:solidFill>
              </a14:hiddenFill>
            </a:ext>
          </a:extLst>
        </p:spPr>
      </p:pic>
      <p:pic>
        <p:nvPicPr>
          <p:cNvPr id="35" name="Picture 14" descr="Fish Icon Vector Isolated Stock Illustration - Download Image Now - Fish,  Icon, Vector - iStock">
            <a:extLst>
              <a:ext uri="{FF2B5EF4-FFF2-40B4-BE49-F238E27FC236}">
                <a16:creationId xmlns:a16="http://schemas.microsoft.com/office/drawing/2014/main" id="{4847C8B1-6DA1-47AF-9F55-6F91950DDE5F}"/>
              </a:ext>
            </a:extLst>
          </p:cNvPr>
          <p:cNvPicPr>
            <a:picLocks noChangeAspect="1" noChangeArrowheads="1"/>
          </p:cNvPicPr>
          <p:nvPr/>
        </p:nvPicPr>
        <p:blipFill rotWithShape="1">
          <a:blip r:embed="rId5" cstate="email">
            <a:extLst>
              <a:ext uri="{28A0092B-C50C-407E-A947-70E740481C1C}">
                <a14:useLocalDpi xmlns:a14="http://schemas.microsoft.com/office/drawing/2010/main"/>
              </a:ext>
            </a:extLst>
          </a:blip>
          <a:srcRect l="12037" t="29604" r="9625" b="30401"/>
          <a:stretch/>
        </p:blipFill>
        <p:spPr bwMode="auto">
          <a:xfrm>
            <a:off x="1055399" y="3176175"/>
            <a:ext cx="414282" cy="211507"/>
          </a:xfrm>
          <a:prstGeom prst="rect">
            <a:avLst/>
          </a:prstGeom>
          <a:noFill/>
          <a:extLst>
            <a:ext uri="{909E8E84-426E-40DD-AFC4-6F175D3DCCD1}">
              <a14:hiddenFill xmlns:a14="http://schemas.microsoft.com/office/drawing/2010/main">
                <a:solidFill>
                  <a:srgbClr val="FFFFFF"/>
                </a:solidFill>
              </a14:hiddenFill>
            </a:ext>
          </a:extLst>
        </p:spPr>
      </p:pic>
      <p:pic>
        <p:nvPicPr>
          <p:cNvPr id="36" name="Picture 6" descr="Chicken Icon Vector Art, Icons, and Graphics for Free Download">
            <a:extLst>
              <a:ext uri="{FF2B5EF4-FFF2-40B4-BE49-F238E27FC236}">
                <a16:creationId xmlns:a16="http://schemas.microsoft.com/office/drawing/2014/main" id="{DA31E4F5-7541-4F1F-9E89-2D14C37FEA5E}"/>
              </a:ext>
            </a:extLst>
          </p:cNvPr>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a:stretch/>
        </p:blipFill>
        <p:spPr bwMode="auto">
          <a:xfrm flipH="1">
            <a:off x="901628" y="3794281"/>
            <a:ext cx="290281" cy="330166"/>
          </a:xfrm>
          <a:prstGeom prst="rect">
            <a:avLst/>
          </a:prstGeom>
          <a:noFill/>
          <a:extLst>
            <a:ext uri="{909E8E84-426E-40DD-AFC4-6F175D3DCCD1}">
              <a14:hiddenFill xmlns:a14="http://schemas.microsoft.com/office/drawing/2010/main">
                <a:solidFill>
                  <a:srgbClr val="FFFFFF"/>
                </a:solidFill>
              </a14:hiddenFill>
            </a:ext>
          </a:extLst>
        </p:spPr>
      </p:pic>
      <p:pic>
        <p:nvPicPr>
          <p:cNvPr id="37" name="Picture 10" descr="Goat Vector Art Stock Images | Depositphotos">
            <a:extLst>
              <a:ext uri="{FF2B5EF4-FFF2-40B4-BE49-F238E27FC236}">
                <a16:creationId xmlns:a16="http://schemas.microsoft.com/office/drawing/2014/main" id="{F14CDF57-9D5D-4486-B1B5-D14BFFF8C428}"/>
              </a:ext>
            </a:extLst>
          </p:cNvPr>
          <p:cNvPicPr>
            <a:picLocks noChangeAspect="1" noChangeArrowheads="1"/>
          </p:cNvPicPr>
          <p:nvPr/>
        </p:nvPicPr>
        <p:blipFill rotWithShape="1">
          <a:blip r:embed="rId6" cstate="email">
            <a:extLst>
              <a:ext uri="{28A0092B-C50C-407E-A947-70E740481C1C}">
                <a14:useLocalDpi xmlns:a14="http://schemas.microsoft.com/office/drawing/2010/main"/>
              </a:ext>
            </a:extLst>
          </a:blip>
          <a:srcRect l="8755" t="14682" r="10177" b="14207"/>
          <a:stretch/>
        </p:blipFill>
        <p:spPr bwMode="auto">
          <a:xfrm>
            <a:off x="779274" y="4559191"/>
            <a:ext cx="319643" cy="280389"/>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38" name="Picture 8" descr="Sheep Vector Illustration Black Silhouette. Stock Vector - Illustration of  raphic, husbandry: 140349495">
            <a:extLst>
              <a:ext uri="{FF2B5EF4-FFF2-40B4-BE49-F238E27FC236}">
                <a16:creationId xmlns:a16="http://schemas.microsoft.com/office/drawing/2014/main" id="{97A6F2D7-CBA2-4273-98C0-CC936636A5EA}"/>
              </a:ext>
            </a:extLst>
          </p:cNvPr>
          <p:cNvPicPr>
            <a:picLocks noChangeAspect="1" noChangeArrowheads="1"/>
          </p:cNvPicPr>
          <p:nvPr/>
        </p:nvPicPr>
        <p:blipFill rotWithShape="1">
          <a:blip r:embed="rId7" cstate="email">
            <a:extLst>
              <a:ext uri="{28A0092B-C50C-407E-A947-70E740481C1C}">
                <a14:useLocalDpi xmlns:a14="http://schemas.microsoft.com/office/drawing/2010/main"/>
              </a:ext>
            </a:extLst>
          </a:blip>
          <a:srcRect l="13743" t="7481" r="11426" b="9237"/>
          <a:stretch/>
        </p:blipFill>
        <p:spPr bwMode="auto">
          <a:xfrm>
            <a:off x="855743" y="5428854"/>
            <a:ext cx="326587" cy="241873"/>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39" name="Picture 2" descr="Silhouette of a pig Royalty Free Vector Image - VectorStock">
            <a:extLst>
              <a:ext uri="{FF2B5EF4-FFF2-40B4-BE49-F238E27FC236}">
                <a16:creationId xmlns:a16="http://schemas.microsoft.com/office/drawing/2014/main" id="{78AE8596-202D-403A-AFAB-05D29D434B57}"/>
              </a:ext>
            </a:extLst>
          </p:cNvPr>
          <p:cNvPicPr>
            <a:picLocks noChangeAspect="1" noChangeArrowheads="1"/>
          </p:cNvPicPr>
          <p:nvPr/>
        </p:nvPicPr>
        <p:blipFill rotWithShape="1">
          <a:blip r:embed="rId8" cstate="email">
            <a:extLst>
              <a:ext uri="{28A0092B-C50C-407E-A947-70E740481C1C}">
                <a14:useLocalDpi xmlns:a14="http://schemas.microsoft.com/office/drawing/2010/main"/>
              </a:ext>
            </a:extLst>
          </a:blip>
          <a:srcRect l="1844" t="18131" r="2411" b="24735"/>
          <a:stretch/>
        </p:blipFill>
        <p:spPr bwMode="auto">
          <a:xfrm>
            <a:off x="885586" y="6291443"/>
            <a:ext cx="409896" cy="222740"/>
          </a:xfrm>
          <a:prstGeom prst="rect">
            <a:avLst/>
          </a:prstGeom>
          <a:noFill/>
          <a:extLst>
            <a:ext uri="{909E8E84-426E-40DD-AFC4-6F175D3DCCD1}">
              <a14:hiddenFill xmlns:a14="http://schemas.microsoft.com/office/drawing/2010/main">
                <a:solidFill>
                  <a:srgbClr val="FFFFFF"/>
                </a:solidFill>
              </a14:hiddenFill>
            </a:ext>
          </a:extLst>
        </p:spPr>
      </p:pic>
      <p:sp>
        <p:nvSpPr>
          <p:cNvPr id="11" name="CuadroTexto 10">
            <a:extLst>
              <a:ext uri="{FF2B5EF4-FFF2-40B4-BE49-F238E27FC236}">
                <a16:creationId xmlns:a16="http://schemas.microsoft.com/office/drawing/2014/main" id="{5A108B8A-A5D1-461D-95B3-57B4BE96A109}"/>
              </a:ext>
            </a:extLst>
          </p:cNvPr>
          <p:cNvSpPr txBox="1"/>
          <p:nvPr/>
        </p:nvSpPr>
        <p:spPr>
          <a:xfrm>
            <a:off x="430690" y="836118"/>
            <a:ext cx="1663700" cy="461665"/>
          </a:xfrm>
          <a:prstGeom prst="rect">
            <a:avLst/>
          </a:prstGeom>
          <a:noFill/>
        </p:spPr>
        <p:txBody>
          <a:bodyPr wrap="square">
            <a:spAutoFit/>
          </a:bodyPr>
          <a:lstStyle/>
          <a:p>
            <a:r>
              <a:rPr lang="nl-NL" sz="2400" b="1" kern="0" dirty="0">
                <a:solidFill>
                  <a:srgbClr val="2C7470"/>
                </a:solidFill>
                <a:latin typeface="EC Square Sans Pro" panose="020B0506040000020004" pitchFamily="34" charset="0"/>
                <a:cs typeface="Arial" panose="020B0604020202020204" pitchFamily="34" charset="0"/>
              </a:rPr>
              <a:t>Croatia</a:t>
            </a:r>
          </a:p>
        </p:txBody>
      </p:sp>
    </p:spTree>
    <p:extLst>
      <p:ext uri="{BB962C8B-B14F-4D97-AF65-F5344CB8AC3E}">
        <p14:creationId xmlns:p14="http://schemas.microsoft.com/office/powerpoint/2010/main" val="16605079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7" name="Diagrama 6">
            <a:extLst>
              <a:ext uri="{FF2B5EF4-FFF2-40B4-BE49-F238E27FC236}">
                <a16:creationId xmlns:a16="http://schemas.microsoft.com/office/drawing/2014/main" id="{ECADEB22-C3DA-44AE-A715-70637E376B33}"/>
              </a:ext>
            </a:extLst>
          </p:cNvPr>
          <p:cNvGraphicFramePr/>
          <p:nvPr>
            <p:extLst>
              <p:ext uri="{D42A27DB-BD31-4B8C-83A1-F6EECF244321}">
                <p14:modId xmlns:p14="http://schemas.microsoft.com/office/powerpoint/2010/main" val="3760832374"/>
              </p:ext>
            </p:extLst>
          </p:nvPr>
        </p:nvGraphicFramePr>
        <p:xfrm>
          <a:off x="274319" y="1277619"/>
          <a:ext cx="6766561" cy="458081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7" name="CuadroTexto 26">
            <a:extLst>
              <a:ext uri="{FF2B5EF4-FFF2-40B4-BE49-F238E27FC236}">
                <a16:creationId xmlns:a16="http://schemas.microsoft.com/office/drawing/2014/main" id="{F0A90E06-A3D7-4ED8-A401-A7413406D585}"/>
              </a:ext>
            </a:extLst>
          </p:cNvPr>
          <p:cNvSpPr txBox="1"/>
          <p:nvPr/>
        </p:nvSpPr>
        <p:spPr>
          <a:xfrm>
            <a:off x="155668" y="207721"/>
            <a:ext cx="11441480" cy="584775"/>
          </a:xfrm>
          <a:prstGeom prst="rect">
            <a:avLst/>
          </a:prstGeom>
          <a:noFill/>
        </p:spPr>
        <p:txBody>
          <a:bodyPr wrap="square" rtlCol="0">
            <a:spAutoFit/>
          </a:bodyPr>
          <a:lstStyle/>
          <a:p>
            <a:pPr algn="ctr"/>
            <a:r>
              <a:rPr lang="en-GB" sz="3200" b="1" dirty="0">
                <a:solidFill>
                  <a:srgbClr val="002060"/>
                </a:solidFill>
                <a:latin typeface="EC Square Sans Pro" panose="020B0506040000020004" pitchFamily="34" charset="0"/>
              </a:rPr>
              <a:t>“Prevention is better than cure”</a:t>
            </a:r>
          </a:p>
        </p:txBody>
      </p:sp>
      <p:sp>
        <p:nvSpPr>
          <p:cNvPr id="28" name="CuadroTexto 27">
            <a:extLst>
              <a:ext uri="{FF2B5EF4-FFF2-40B4-BE49-F238E27FC236}">
                <a16:creationId xmlns:a16="http://schemas.microsoft.com/office/drawing/2014/main" id="{2EBDA733-B5B0-451F-A9ED-3081C0578A1E}"/>
              </a:ext>
            </a:extLst>
          </p:cNvPr>
          <p:cNvSpPr txBox="1"/>
          <p:nvPr/>
        </p:nvSpPr>
        <p:spPr>
          <a:xfrm>
            <a:off x="4286432" y="1092953"/>
            <a:ext cx="985520" cy="369332"/>
          </a:xfrm>
          <a:prstGeom prst="rect">
            <a:avLst/>
          </a:prstGeom>
          <a:noFill/>
        </p:spPr>
        <p:txBody>
          <a:bodyPr wrap="square" rtlCol="0">
            <a:spAutoFit/>
          </a:bodyPr>
          <a:lstStyle/>
          <a:p>
            <a:r>
              <a:rPr lang="en-GB" dirty="0">
                <a:solidFill>
                  <a:srgbClr val="2C7470"/>
                </a:solidFill>
                <a:latin typeface="EC Square Sans Pro" panose="020B0506040000020004" pitchFamily="34" charset="0"/>
              </a:rPr>
              <a:t>Part I</a:t>
            </a:r>
          </a:p>
        </p:txBody>
      </p:sp>
      <p:sp>
        <p:nvSpPr>
          <p:cNvPr id="29" name="CuadroTexto 28">
            <a:extLst>
              <a:ext uri="{FF2B5EF4-FFF2-40B4-BE49-F238E27FC236}">
                <a16:creationId xmlns:a16="http://schemas.microsoft.com/office/drawing/2014/main" id="{9F5754B8-EE8D-4EF3-9F61-30E9DB791B4E}"/>
              </a:ext>
            </a:extLst>
          </p:cNvPr>
          <p:cNvSpPr txBox="1"/>
          <p:nvPr/>
        </p:nvSpPr>
        <p:spPr>
          <a:xfrm>
            <a:off x="4286432" y="3059667"/>
            <a:ext cx="985520" cy="369332"/>
          </a:xfrm>
          <a:prstGeom prst="rect">
            <a:avLst/>
          </a:prstGeom>
          <a:noFill/>
        </p:spPr>
        <p:txBody>
          <a:bodyPr wrap="square" rtlCol="0">
            <a:spAutoFit/>
          </a:bodyPr>
          <a:lstStyle/>
          <a:p>
            <a:r>
              <a:rPr lang="en-GB" dirty="0">
                <a:solidFill>
                  <a:srgbClr val="2C7470"/>
                </a:solidFill>
                <a:latin typeface="EC Square Sans Pro" panose="020B0506040000020004" pitchFamily="34" charset="0"/>
              </a:rPr>
              <a:t>Part II</a:t>
            </a:r>
          </a:p>
        </p:txBody>
      </p:sp>
      <p:sp>
        <p:nvSpPr>
          <p:cNvPr id="31" name="CuadroTexto 30">
            <a:extLst>
              <a:ext uri="{FF2B5EF4-FFF2-40B4-BE49-F238E27FC236}">
                <a16:creationId xmlns:a16="http://schemas.microsoft.com/office/drawing/2014/main" id="{24168C4F-25F1-4C52-BA74-2E1E6A9790A6}"/>
              </a:ext>
            </a:extLst>
          </p:cNvPr>
          <p:cNvSpPr txBox="1"/>
          <p:nvPr/>
        </p:nvSpPr>
        <p:spPr>
          <a:xfrm>
            <a:off x="7376433" y="3105834"/>
            <a:ext cx="4220715" cy="2062103"/>
          </a:xfrm>
          <a:prstGeom prst="rect">
            <a:avLst/>
          </a:prstGeom>
          <a:noFill/>
        </p:spPr>
        <p:txBody>
          <a:bodyPr wrap="square">
            <a:spAutoFit/>
          </a:bodyPr>
          <a:lstStyle/>
          <a:p>
            <a:r>
              <a:rPr lang="en-GB" sz="3200" dirty="0">
                <a:latin typeface="EC Square Sans Pro" panose="020B0506040000020004" pitchFamily="34" charset="0"/>
                <a:sym typeface="Wingdings" panose="05000000000000000000" pitchFamily="2" charset="2"/>
              </a:rPr>
              <a:t>Changes at farm level:  Common understanding between farmers and veterinarians</a:t>
            </a:r>
          </a:p>
        </p:txBody>
      </p:sp>
    </p:spTree>
    <p:extLst>
      <p:ext uri="{BB962C8B-B14F-4D97-AF65-F5344CB8AC3E}">
        <p14:creationId xmlns:p14="http://schemas.microsoft.com/office/powerpoint/2010/main" val="32194487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8FF0C3B0-8099-791F-475C-767B65B12EB5}"/>
              </a:ext>
            </a:extLst>
          </p:cNvPr>
          <p:cNvSpPr>
            <a:spLocks noGrp="1"/>
          </p:cNvSpPr>
          <p:nvPr>
            <p:ph type="body" sz="quarter" idx="10"/>
          </p:nvPr>
        </p:nvSpPr>
        <p:spPr>
          <a:xfrm>
            <a:off x="1364684" y="1136695"/>
            <a:ext cx="9462631" cy="475849"/>
          </a:xfrm>
        </p:spPr>
        <p:txBody>
          <a:bodyPr>
            <a:noAutofit/>
          </a:bodyPr>
          <a:lstStyle/>
          <a:p>
            <a:pPr marL="0" indent="0" algn="ctr">
              <a:buNone/>
            </a:pPr>
            <a:r>
              <a:rPr lang="nl-NL" sz="2800" dirty="0" err="1">
                <a:latin typeface="EC Square Sans Pro" panose="020B0506040000020004" pitchFamily="34" charset="0"/>
              </a:rPr>
              <a:t>Let’s</a:t>
            </a:r>
            <a:r>
              <a:rPr lang="nl-NL" sz="2800" dirty="0">
                <a:latin typeface="EC Square Sans Pro" panose="020B0506040000020004" pitchFamily="34" charset="0"/>
              </a:rPr>
              <a:t> </a:t>
            </a:r>
            <a:r>
              <a:rPr lang="nl-NL" sz="2800" dirty="0" err="1">
                <a:latin typeface="EC Square Sans Pro" panose="020B0506040000020004" pitchFamily="34" charset="0"/>
              </a:rPr>
              <a:t>work</a:t>
            </a:r>
            <a:r>
              <a:rPr lang="nl-NL" sz="2800" dirty="0">
                <a:latin typeface="EC Square Sans Pro" panose="020B0506040000020004" pitchFamily="34" charset="0"/>
              </a:rPr>
              <a:t> </a:t>
            </a:r>
            <a:r>
              <a:rPr lang="nl-NL" sz="2800" dirty="0" err="1">
                <a:latin typeface="EC Square Sans Pro" panose="020B0506040000020004" pitchFamily="34" charset="0"/>
              </a:rPr>
              <a:t>together</a:t>
            </a:r>
            <a:r>
              <a:rPr lang="nl-NL" sz="2800" dirty="0">
                <a:latin typeface="EC Square Sans Pro" panose="020B0506040000020004" pitchFamily="34" charset="0"/>
              </a:rPr>
              <a:t> </a:t>
            </a:r>
            <a:r>
              <a:rPr lang="nl-NL" sz="2800" dirty="0" err="1">
                <a:latin typeface="EC Square Sans Pro" panose="020B0506040000020004" pitchFamily="34" charset="0"/>
              </a:rPr>
              <a:t>to</a:t>
            </a:r>
            <a:r>
              <a:rPr lang="nl-NL" sz="2800" dirty="0">
                <a:latin typeface="EC Square Sans Pro" panose="020B0506040000020004" pitchFamily="34" charset="0"/>
              </a:rPr>
              <a:t> </a:t>
            </a:r>
            <a:r>
              <a:rPr lang="nl-NL" sz="2800" dirty="0" err="1">
                <a:latin typeface="EC Square Sans Pro" panose="020B0506040000020004" pitchFamily="34" charset="0"/>
              </a:rPr>
              <a:t>prevent</a:t>
            </a:r>
            <a:r>
              <a:rPr lang="nl-NL" sz="2800" dirty="0">
                <a:latin typeface="EC Square Sans Pro" panose="020B0506040000020004" pitchFamily="34" charset="0"/>
              </a:rPr>
              <a:t> </a:t>
            </a:r>
            <a:r>
              <a:rPr lang="nl-NL" sz="2800" dirty="0" err="1">
                <a:latin typeface="EC Square Sans Pro" panose="020B0506040000020004" pitchFamily="34" charset="0"/>
              </a:rPr>
              <a:t>and</a:t>
            </a:r>
            <a:r>
              <a:rPr lang="nl-NL" sz="2800" dirty="0">
                <a:latin typeface="EC Square Sans Pro" panose="020B0506040000020004" pitchFamily="34" charset="0"/>
              </a:rPr>
              <a:t> </a:t>
            </a:r>
            <a:r>
              <a:rPr lang="nl-NL" sz="2800" dirty="0" err="1">
                <a:latin typeface="EC Square Sans Pro" panose="020B0506040000020004" pitchFamily="34" charset="0"/>
              </a:rPr>
              <a:t>reduce</a:t>
            </a:r>
            <a:r>
              <a:rPr lang="nl-NL" sz="2800" dirty="0">
                <a:latin typeface="EC Square Sans Pro" panose="020B0506040000020004" pitchFamily="34" charset="0"/>
              </a:rPr>
              <a:t> </a:t>
            </a:r>
            <a:r>
              <a:rPr lang="nl-NL" sz="2800" dirty="0" err="1">
                <a:latin typeface="EC Square Sans Pro" panose="020B0506040000020004" pitchFamily="34" charset="0"/>
              </a:rPr>
              <a:t>the</a:t>
            </a:r>
            <a:r>
              <a:rPr lang="nl-NL" sz="2800" dirty="0">
                <a:latin typeface="EC Square Sans Pro" panose="020B0506040000020004" pitchFamily="34" charset="0"/>
              </a:rPr>
              <a:t> </a:t>
            </a:r>
            <a:r>
              <a:rPr lang="nl-NL" sz="2800" dirty="0" err="1">
                <a:latin typeface="EC Square Sans Pro" panose="020B0506040000020004" pitchFamily="34" charset="0"/>
              </a:rPr>
              <a:t>use</a:t>
            </a:r>
            <a:r>
              <a:rPr lang="nl-NL" sz="2800" dirty="0">
                <a:latin typeface="EC Square Sans Pro" panose="020B0506040000020004" pitchFamily="34" charset="0"/>
              </a:rPr>
              <a:t> of </a:t>
            </a:r>
            <a:r>
              <a:rPr lang="nl-NL" sz="2800" dirty="0" err="1">
                <a:latin typeface="EC Square Sans Pro" panose="020B0506040000020004" pitchFamily="34" charset="0"/>
              </a:rPr>
              <a:t>antimicrobials</a:t>
            </a:r>
            <a:r>
              <a:rPr lang="nl-NL" sz="2800" dirty="0">
                <a:latin typeface="EC Square Sans Pro" panose="020B0506040000020004" pitchFamily="34" charset="0"/>
              </a:rPr>
              <a:t>…</a:t>
            </a:r>
            <a:endParaRPr lang="es-ES" sz="2800" dirty="0">
              <a:latin typeface="EC Square Sans Pro" panose="020B0506040000020004" pitchFamily="34" charset="0"/>
            </a:endParaRPr>
          </a:p>
        </p:txBody>
      </p:sp>
      <p:sp>
        <p:nvSpPr>
          <p:cNvPr id="3" name="Stroomdiagram: Scheidingslijn 7">
            <a:extLst>
              <a:ext uri="{FF2B5EF4-FFF2-40B4-BE49-F238E27FC236}">
                <a16:creationId xmlns:a16="http://schemas.microsoft.com/office/drawing/2014/main" id="{B6F360B8-F622-ED0B-D87B-B8CE403D822C}"/>
              </a:ext>
            </a:extLst>
          </p:cNvPr>
          <p:cNvSpPr/>
          <p:nvPr/>
        </p:nvSpPr>
        <p:spPr>
          <a:xfrm>
            <a:off x="1694209" y="2151760"/>
            <a:ext cx="8752115" cy="3713584"/>
          </a:xfrm>
          <a:custGeom>
            <a:avLst/>
            <a:gdLst>
              <a:gd name="f0" fmla="val 10800000"/>
              <a:gd name="f1" fmla="val 5400000"/>
              <a:gd name="f2" fmla="val 16200000"/>
              <a:gd name="f3" fmla="val w"/>
              <a:gd name="f4" fmla="val h"/>
              <a:gd name="f5" fmla="val 0"/>
              <a:gd name="f6" fmla="val 21600"/>
              <a:gd name="f7" fmla="val 3475"/>
              <a:gd name="f8" fmla="val 18125"/>
              <a:gd name="f9" fmla="val 10800"/>
              <a:gd name="f10" fmla="*/ f3 1 21600"/>
              <a:gd name="f11" fmla="*/ f4 1 21600"/>
              <a:gd name="f12" fmla="val f5"/>
              <a:gd name="f13" fmla="val f6"/>
              <a:gd name="f14" fmla="+- f13 0 f12"/>
              <a:gd name="f15" fmla="*/ f14 1 21600"/>
              <a:gd name="f16" fmla="*/ f14 1018 1"/>
              <a:gd name="f17" fmla="*/ f14 20582 1"/>
              <a:gd name="f18" fmla="*/ f14 3163 1"/>
              <a:gd name="f19" fmla="*/ f14 18437 1"/>
              <a:gd name="f20" fmla="*/ f16 1 21600"/>
              <a:gd name="f21" fmla="*/ f17 1 21600"/>
              <a:gd name="f22" fmla="*/ f18 1 21600"/>
              <a:gd name="f23" fmla="*/ f19 1 21600"/>
              <a:gd name="f24" fmla="*/ f20 1 f15"/>
              <a:gd name="f25" fmla="*/ f21 1 f15"/>
              <a:gd name="f26" fmla="*/ f22 1 f15"/>
              <a:gd name="f27" fmla="*/ f23 1 f15"/>
              <a:gd name="f28" fmla="*/ f24 f10 1"/>
              <a:gd name="f29" fmla="*/ f25 f10 1"/>
              <a:gd name="f30" fmla="*/ f27 f11 1"/>
              <a:gd name="f31" fmla="*/ f26 f11 1"/>
            </a:gdLst>
            <a:ahLst/>
            <a:cxnLst>
              <a:cxn ang="3cd4">
                <a:pos x="hc" y="t"/>
              </a:cxn>
              <a:cxn ang="0">
                <a:pos x="r" y="vc"/>
              </a:cxn>
              <a:cxn ang="cd4">
                <a:pos x="hc" y="b"/>
              </a:cxn>
              <a:cxn ang="cd2">
                <a:pos x="l" y="vc"/>
              </a:cxn>
            </a:cxnLst>
            <a:rect l="f28" t="f31" r="f29" b="f30"/>
            <a:pathLst>
              <a:path w="21600" h="21600">
                <a:moveTo>
                  <a:pt x="f7" y="f5"/>
                </a:moveTo>
                <a:lnTo>
                  <a:pt x="f8" y="f5"/>
                </a:lnTo>
                <a:arcTo wR="f7" hR="f9" stAng="f2" swAng="f0"/>
                <a:lnTo>
                  <a:pt x="f7" y="f6"/>
                </a:lnTo>
                <a:arcTo wR="f7" hR="f9" stAng="f1" swAng="f0"/>
                <a:close/>
              </a:path>
            </a:pathLst>
          </a:custGeom>
          <a:solidFill>
            <a:srgbClr val="6BB188"/>
          </a:solidFill>
          <a:ln w="19046" cap="flat">
            <a:solidFill>
              <a:srgbClr val="042433"/>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l-NL" sz="1800" b="0" i="0" u="none" strike="noStrike" kern="1200" cap="none" spc="0" baseline="0">
              <a:solidFill>
                <a:srgbClr val="FFFFFF"/>
              </a:solidFill>
              <a:uFillTx/>
              <a:latin typeface="Aptos"/>
            </a:endParaRPr>
          </a:p>
        </p:txBody>
      </p:sp>
      <p:sp>
        <p:nvSpPr>
          <p:cNvPr id="4" name="Tijdelijke aanduiding voor inhoud 2">
            <a:extLst>
              <a:ext uri="{FF2B5EF4-FFF2-40B4-BE49-F238E27FC236}">
                <a16:creationId xmlns:a16="http://schemas.microsoft.com/office/drawing/2014/main" id="{B0631A6F-4B27-03FA-34C1-4FFA140BB5B9}"/>
              </a:ext>
            </a:extLst>
          </p:cNvPr>
          <p:cNvSpPr txBox="1">
            <a:spLocks/>
          </p:cNvSpPr>
          <p:nvPr/>
        </p:nvSpPr>
        <p:spPr>
          <a:xfrm>
            <a:off x="838203" y="1989856"/>
            <a:ext cx="10515600" cy="4351336"/>
          </a:xfrm>
          <a:prstGeom prst="rect">
            <a:avLst/>
          </a:prstGeom>
        </p:spPr>
        <p:txBody>
          <a:bodyPr/>
          <a:lst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nl-NL" sz="2800" b="0" i="0" u="none" strike="noStrike" kern="1200" cap="none" spc="0" baseline="0">
                <a:solidFill>
                  <a:srgbClr val="000000"/>
                </a:solidFill>
                <a:uFillTx/>
                <a:latin typeface="Aptos"/>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nl-NL" sz="2400" b="0" i="0" u="none" strike="noStrike" kern="1200" cap="none" spc="0" baseline="0">
                <a:solidFill>
                  <a:srgbClr val="000000"/>
                </a:solidFill>
                <a:uFillTx/>
                <a:latin typeface="Aptos"/>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nl-NL" sz="2000" b="0" i="0" u="none" strike="noStrike" kern="1200" cap="none" spc="0" baseline="0">
                <a:solidFill>
                  <a:srgbClr val="000000"/>
                </a:solidFill>
                <a:uFillTx/>
                <a:latin typeface="Aptos"/>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itchFamily="34"/>
              <a:buNone/>
            </a:pPr>
            <a:r>
              <a:rPr lang="en-US" sz="1800" dirty="0">
                <a:latin typeface="Times New Roman" pitchFamily="18"/>
              </a:rPr>
              <a:t>	</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pPr marL="0" indent="0">
              <a:buFont typeface="Arial" pitchFamily="34"/>
              <a:buNone/>
            </a:pPr>
            <a:endParaRPr lang="en-US" dirty="0"/>
          </a:p>
        </p:txBody>
      </p:sp>
      <p:pic>
        <p:nvPicPr>
          <p:cNvPr id="5" name="Graphic 4" descr="Boer silhouet">
            <a:extLst>
              <a:ext uri="{FF2B5EF4-FFF2-40B4-BE49-F238E27FC236}">
                <a16:creationId xmlns:a16="http://schemas.microsoft.com/office/drawing/2014/main" id="{61E272D0-BA42-3E5C-45F8-C12103523FC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346823" y="2560490"/>
            <a:ext cx="3160815" cy="3160815"/>
          </a:xfrm>
          <a:prstGeom prst="rect">
            <a:avLst/>
          </a:prstGeom>
          <a:noFill/>
          <a:ln cap="flat">
            <a:noFill/>
          </a:ln>
        </p:spPr>
      </p:pic>
      <p:pic>
        <p:nvPicPr>
          <p:cNvPr id="6" name="Graphic 6" descr="Vrouwelijke arts met effen opvulling">
            <a:extLst>
              <a:ext uri="{FF2B5EF4-FFF2-40B4-BE49-F238E27FC236}">
                <a16:creationId xmlns:a16="http://schemas.microsoft.com/office/drawing/2014/main" id="{B8CF4B71-CB75-4718-063A-5CA2DC1DF76A}"/>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989157" y="2484711"/>
            <a:ext cx="3160815" cy="3160815"/>
          </a:xfrm>
          <a:prstGeom prst="rect">
            <a:avLst/>
          </a:prstGeom>
          <a:noFill/>
          <a:ln cap="flat">
            <a:noFill/>
          </a:ln>
        </p:spPr>
      </p:pic>
      <p:sp>
        <p:nvSpPr>
          <p:cNvPr id="7" name="Marcador de texto 1">
            <a:extLst>
              <a:ext uri="{FF2B5EF4-FFF2-40B4-BE49-F238E27FC236}">
                <a16:creationId xmlns:a16="http://schemas.microsoft.com/office/drawing/2014/main" id="{D134C0FF-C9F2-8C75-AA31-F750D949EAB6}"/>
              </a:ext>
            </a:extLst>
          </p:cNvPr>
          <p:cNvSpPr txBox="1">
            <a:spLocks/>
          </p:cNvSpPr>
          <p:nvPr/>
        </p:nvSpPr>
        <p:spPr>
          <a:xfrm>
            <a:off x="1364684" y="6140380"/>
            <a:ext cx="9462631" cy="475849"/>
          </a:xfrm>
          <a:prstGeom prst="rect">
            <a:avLst/>
          </a:prstGeom>
          <a:noFill/>
          <a:ln>
            <a:noFill/>
          </a:ln>
        </p:spPr>
        <p:txBody>
          <a:bodyPr vert="horz" wrap="square" lIns="91440" tIns="45720" rIns="91440" bIns="45720" anchor="t" anchorCtr="0" compatLnSpc="1">
            <a:normAutofit/>
          </a:bodyPr>
          <a:lst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nl-NL" sz="2396" b="0" i="0" u="none" strike="noStrike" kern="1200" cap="none" spc="0" baseline="0">
                <a:solidFill>
                  <a:srgbClr val="003399"/>
                </a:solidFill>
                <a:uFillTx/>
                <a:latin typeface="Arial" panose="020B0604020202020204" pitchFamily="34" charset="0"/>
                <a:cs typeface="Arial" panose="020B0604020202020204" pitchFamily="34" charset="0"/>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nl-NL" sz="2400" b="0" i="0" u="none" strike="noStrike" kern="1200" cap="none" spc="0" baseline="0">
                <a:solidFill>
                  <a:srgbClr val="000000"/>
                </a:solidFill>
                <a:uFillTx/>
                <a:latin typeface="Aptos"/>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nl-NL" sz="2000" b="0" i="0" u="none" strike="noStrike" kern="1200" cap="none" spc="0" baseline="0">
                <a:solidFill>
                  <a:srgbClr val="000000"/>
                </a:solidFill>
                <a:uFillTx/>
                <a:latin typeface="Aptos"/>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itchFamily="34"/>
              <a:buNone/>
            </a:pPr>
            <a:r>
              <a:rPr lang="en-US" sz="2800" dirty="0">
                <a:latin typeface="EC Square Sans Pro" panose="020B0506040000020004" pitchFamily="34" charset="0"/>
              </a:rPr>
              <a:t>By creating action points on </a:t>
            </a:r>
            <a:r>
              <a:rPr lang="en-US" sz="2800" b="1" dirty="0">
                <a:latin typeface="EC Square Sans Pro" panose="020B0506040000020004" pitchFamily="34" charset="0"/>
              </a:rPr>
              <a:t>YOUR</a:t>
            </a:r>
            <a:r>
              <a:rPr lang="en-US" sz="2800" dirty="0">
                <a:latin typeface="EC Square Sans Pro" panose="020B0506040000020004" pitchFamily="34" charset="0"/>
              </a:rPr>
              <a:t> (client’s) farm</a:t>
            </a:r>
          </a:p>
        </p:txBody>
      </p:sp>
      <p:sp>
        <p:nvSpPr>
          <p:cNvPr id="8" name="CuadroTexto 7">
            <a:extLst>
              <a:ext uri="{FF2B5EF4-FFF2-40B4-BE49-F238E27FC236}">
                <a16:creationId xmlns:a16="http://schemas.microsoft.com/office/drawing/2014/main" id="{987E1E81-7859-4757-9325-215B3A8A03F6}"/>
              </a:ext>
            </a:extLst>
          </p:cNvPr>
          <p:cNvSpPr txBox="1"/>
          <p:nvPr/>
        </p:nvSpPr>
        <p:spPr>
          <a:xfrm>
            <a:off x="155668" y="207721"/>
            <a:ext cx="11441480" cy="584775"/>
          </a:xfrm>
          <a:prstGeom prst="rect">
            <a:avLst/>
          </a:prstGeom>
          <a:noFill/>
        </p:spPr>
        <p:txBody>
          <a:bodyPr wrap="square" rtlCol="0">
            <a:spAutoFit/>
          </a:bodyPr>
          <a:lstStyle/>
          <a:p>
            <a:pPr algn="ctr"/>
            <a:r>
              <a:rPr lang="en-GB" sz="3200" b="1" dirty="0">
                <a:solidFill>
                  <a:srgbClr val="002060"/>
                </a:solidFill>
                <a:latin typeface="EC Square Sans Pro" panose="020B0506040000020004" pitchFamily="34" charset="0"/>
              </a:rPr>
              <a:t>“Prevention is better than cure”</a:t>
            </a:r>
          </a:p>
        </p:txBody>
      </p:sp>
      <p:pic>
        <p:nvPicPr>
          <p:cNvPr id="12" name="Gráfico 11" descr="Apretón de manos con relleno sólido">
            <a:extLst>
              <a:ext uri="{FF2B5EF4-FFF2-40B4-BE49-F238E27FC236}">
                <a16:creationId xmlns:a16="http://schemas.microsoft.com/office/drawing/2014/main" id="{284F9A9A-D29F-46B2-8CCF-1DA78131FAAC}"/>
              </a:ext>
            </a:extLst>
          </p:cNvPr>
          <p:cNvPicPr>
            <a:picLocks noChangeAspect="1"/>
          </p:cNvPicPr>
          <p:nvPr/>
        </p:nvPicPr>
        <p:blipFill>
          <a:blip r:embed="rId7">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p:blipFill>
        <p:spPr>
          <a:xfrm>
            <a:off x="5507638" y="3429000"/>
            <a:ext cx="1767839" cy="1767839"/>
          </a:xfrm>
          <a:prstGeom prst="rect">
            <a:avLst/>
          </a:prstGeom>
        </p:spPr>
      </p:pic>
    </p:spTree>
    <p:extLst>
      <p:ext uri="{BB962C8B-B14F-4D97-AF65-F5344CB8AC3E}">
        <p14:creationId xmlns:p14="http://schemas.microsoft.com/office/powerpoint/2010/main" val="16137767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463CD8-6BF5-9DC0-B7E0-D530E5AB2BB3}"/>
            </a:ext>
          </a:extLst>
        </p:cNvPr>
        <p:cNvGrpSpPr/>
        <p:nvPr/>
      </p:nvGrpSpPr>
      <p:grpSpPr>
        <a:xfrm>
          <a:off x="0" y="0"/>
          <a:ext cx="0" cy="0"/>
          <a:chOff x="0" y="0"/>
          <a:chExt cx="0" cy="0"/>
        </a:xfrm>
      </p:grpSpPr>
      <p:sp>
        <p:nvSpPr>
          <p:cNvPr id="2" name="Marcador de texto 1">
            <a:extLst>
              <a:ext uri="{FF2B5EF4-FFF2-40B4-BE49-F238E27FC236}">
                <a16:creationId xmlns:a16="http://schemas.microsoft.com/office/drawing/2014/main" id="{24C6E6EA-2F5E-85BF-E6AB-A142FE5B32D0}"/>
              </a:ext>
            </a:extLst>
          </p:cNvPr>
          <p:cNvSpPr>
            <a:spLocks noGrp="1"/>
          </p:cNvSpPr>
          <p:nvPr>
            <p:ph type="body" sz="quarter" idx="10"/>
          </p:nvPr>
        </p:nvSpPr>
        <p:spPr/>
        <p:txBody>
          <a:bodyPr>
            <a:normAutofit/>
          </a:bodyPr>
          <a:lstStyle/>
          <a:p>
            <a:pPr marL="0" indent="0">
              <a:buNone/>
            </a:pPr>
            <a:r>
              <a:rPr lang="es-ES" sz="2800" dirty="0">
                <a:latin typeface="EC Square Sans Pro" panose="020B0506040000020004" pitchFamily="34" charset="0"/>
              </a:rPr>
              <a:t>WHY?</a:t>
            </a:r>
          </a:p>
        </p:txBody>
      </p:sp>
      <p:pic>
        <p:nvPicPr>
          <p:cNvPr id="3" name="Onlinemedia 2" title="This has changed what a whole nation eats - BBC Stories">
            <a:hlinkClick r:id="" action="ppaction://media"/>
            <a:extLst>
              <a:ext uri="{FF2B5EF4-FFF2-40B4-BE49-F238E27FC236}">
                <a16:creationId xmlns:a16="http://schemas.microsoft.com/office/drawing/2014/main" id="{DEC59E35-ED28-9F5A-44CD-62F5BE48E133}"/>
              </a:ext>
            </a:extLst>
          </p:cNvPr>
          <p:cNvPicPr>
            <a:picLocks noRot="1" noChangeAspect="1"/>
          </p:cNvPicPr>
          <p:nvPr>
            <a:videoFile r:link="rId1"/>
          </p:nvPr>
        </p:nvPicPr>
        <p:blipFill>
          <a:blip r:embed="rId4"/>
          <a:stretch>
            <a:fillRect/>
          </a:stretch>
        </p:blipFill>
        <p:spPr>
          <a:xfrm>
            <a:off x="2188936" y="1528618"/>
            <a:ext cx="7814127" cy="4414982"/>
          </a:xfrm>
          <a:prstGeom prst="rect">
            <a:avLst/>
          </a:prstGeom>
        </p:spPr>
      </p:pic>
    </p:spTree>
    <p:extLst>
      <p:ext uri="{BB962C8B-B14F-4D97-AF65-F5344CB8AC3E}">
        <p14:creationId xmlns:p14="http://schemas.microsoft.com/office/powerpoint/2010/main" val="1914163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3"/>
                </p:tgtEl>
              </p:cMediaNode>
            </p:video>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3"/>
                                        </p:tgtEl>
                                      </p:cBhvr>
                                    </p:cmd>
                                  </p:childTnLst>
                                </p:cTn>
                              </p:par>
                            </p:childTnLst>
                          </p:cTn>
                        </p:par>
                      </p:childTnLst>
                    </p:cTn>
                  </p:par>
                </p:childTnLst>
              </p:cTn>
              <p:nextCondLst>
                <p:cond evt="onClick" delay="0">
                  <p:tgtEl>
                    <p:spTgt spid="3"/>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8FF0C3B0-8099-791F-475C-767B65B12EB5}"/>
              </a:ext>
            </a:extLst>
          </p:cNvPr>
          <p:cNvSpPr>
            <a:spLocks noGrp="1"/>
          </p:cNvSpPr>
          <p:nvPr>
            <p:ph type="body" sz="quarter" idx="10"/>
          </p:nvPr>
        </p:nvSpPr>
        <p:spPr/>
        <p:txBody>
          <a:bodyPr>
            <a:normAutofit/>
          </a:bodyPr>
          <a:lstStyle/>
          <a:p>
            <a:pPr marL="0" indent="0">
              <a:buNone/>
            </a:pPr>
            <a:r>
              <a:rPr lang="en-GB" sz="2800" dirty="0">
                <a:latin typeface="EC Square Sans Pro" panose="020B0506040000020004" pitchFamily="34" charset="0"/>
              </a:rPr>
              <a:t>Foster collaboration between farmers and veterinarians</a:t>
            </a:r>
          </a:p>
        </p:txBody>
      </p:sp>
      <p:sp>
        <p:nvSpPr>
          <p:cNvPr id="4" name="Tekstvak 3">
            <a:extLst>
              <a:ext uri="{FF2B5EF4-FFF2-40B4-BE49-F238E27FC236}">
                <a16:creationId xmlns:a16="http://schemas.microsoft.com/office/drawing/2014/main" id="{7D7107E2-94EA-01FC-2A9A-C5D6F7E62706}"/>
              </a:ext>
            </a:extLst>
          </p:cNvPr>
          <p:cNvSpPr txBox="1"/>
          <p:nvPr/>
        </p:nvSpPr>
        <p:spPr>
          <a:xfrm>
            <a:off x="762001" y="951369"/>
            <a:ext cx="9919854" cy="6032421"/>
          </a:xfrm>
          <a:prstGeom prst="rect">
            <a:avLst/>
          </a:prstGeom>
          <a:noFill/>
        </p:spPr>
        <p:txBody>
          <a:bodyPr wrap="square" rtlCol="0">
            <a:spAutoFit/>
          </a:bodyPr>
          <a:lstStyle/>
          <a:p>
            <a:r>
              <a:rPr lang="en-GB" sz="2000" dirty="0">
                <a:latin typeface="EC Square Sans Pro" panose="020B0506040000020004" pitchFamily="34" charset="0"/>
                <a:cs typeface="Arial" panose="020B0604020202020204" pitchFamily="34" charset="0"/>
              </a:rPr>
              <a:t>There is more and more collaboration between the farmer and the veterinarian to improve animal health and to reduce the use of antimicrobials on farm level…Because it is effective!</a:t>
            </a:r>
          </a:p>
          <a:p>
            <a:endParaRPr lang="en-GB" sz="2000"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pPr algn="ctr"/>
            <a:endParaRPr lang="en-GB" sz="2000" b="1" dirty="0">
              <a:latin typeface="EC Square Sans Pro" panose="020B0506040000020004" pitchFamily="34" charset="0"/>
              <a:cs typeface="Arial" panose="020B0604020202020204" pitchFamily="34" charset="0"/>
            </a:endParaRPr>
          </a:p>
          <a:p>
            <a:pPr algn="ctr"/>
            <a:r>
              <a:rPr lang="en-GB" sz="2400" b="1" dirty="0">
                <a:latin typeface="EC Square Sans Pro" panose="020B0506040000020004" pitchFamily="34" charset="0"/>
                <a:cs typeface="Arial" panose="020B0604020202020204" pitchFamily="34" charset="0"/>
              </a:rPr>
              <a:t>The aim for today is to identify common key areas in which farmers and veterinarians can collaborate, which leads to further improvement.</a:t>
            </a:r>
          </a:p>
        </p:txBody>
      </p:sp>
      <p:pic>
        <p:nvPicPr>
          <p:cNvPr id="5" name="Onlinemedia 4" title="Using a multi-actor plan on a goat farm">
            <a:hlinkClick r:id="" action="ppaction://media"/>
            <a:extLst>
              <a:ext uri="{FF2B5EF4-FFF2-40B4-BE49-F238E27FC236}">
                <a16:creationId xmlns:a16="http://schemas.microsoft.com/office/drawing/2014/main" id="{EE9ECD1E-19F9-097F-220B-DD749374E100}"/>
              </a:ext>
            </a:extLst>
          </p:cNvPr>
          <p:cNvPicPr>
            <a:picLocks noRot="1" noChangeAspect="1"/>
          </p:cNvPicPr>
          <p:nvPr>
            <a:videoFile r:link="rId1"/>
          </p:nvPr>
        </p:nvPicPr>
        <p:blipFill>
          <a:blip r:embed="rId4"/>
          <a:stretch>
            <a:fillRect/>
          </a:stretch>
        </p:blipFill>
        <p:spPr>
          <a:xfrm>
            <a:off x="2406061" y="1823171"/>
            <a:ext cx="6174509" cy="3488598"/>
          </a:xfrm>
          <a:prstGeom prst="rect">
            <a:avLst/>
          </a:prstGeom>
        </p:spPr>
      </p:pic>
    </p:spTree>
    <p:extLst>
      <p:ext uri="{BB962C8B-B14F-4D97-AF65-F5344CB8AC3E}">
        <p14:creationId xmlns:p14="http://schemas.microsoft.com/office/powerpoint/2010/main" val="163604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5"/>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5"/>
                                        </p:tgtEl>
                                      </p:cBhvr>
                                    </p:cmd>
                                  </p:childTnLst>
                                </p:cTn>
                              </p:par>
                            </p:childTnLst>
                          </p:cTn>
                        </p:par>
                      </p:childTnLst>
                    </p:cTn>
                  </p:par>
                </p:childTnLst>
              </p:cTn>
              <p:nextCondLst>
                <p:cond evt="onClick" delay="0">
                  <p:tgtEl>
                    <p:spTgt spid="5"/>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ángulo 28">
            <a:extLst>
              <a:ext uri="{FF2B5EF4-FFF2-40B4-BE49-F238E27FC236}">
                <a16:creationId xmlns:a16="http://schemas.microsoft.com/office/drawing/2014/main" id="{FB353F46-3355-4AA5-BA70-B94BFF397444}"/>
              </a:ext>
            </a:extLst>
          </p:cNvPr>
          <p:cNvSpPr/>
          <p:nvPr/>
        </p:nvSpPr>
        <p:spPr>
          <a:xfrm>
            <a:off x="0" y="5510734"/>
            <a:ext cx="7862180" cy="1338772"/>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Rectángulo 27">
            <a:extLst>
              <a:ext uri="{FF2B5EF4-FFF2-40B4-BE49-F238E27FC236}">
                <a16:creationId xmlns:a16="http://schemas.microsoft.com/office/drawing/2014/main" id="{D992C637-2A81-4FFC-9F0F-914055C7E486}"/>
              </a:ext>
            </a:extLst>
          </p:cNvPr>
          <p:cNvSpPr/>
          <p:nvPr/>
        </p:nvSpPr>
        <p:spPr>
          <a:xfrm>
            <a:off x="-17125" y="2473949"/>
            <a:ext cx="7862180" cy="1243089"/>
          </a:xfrm>
          <a:prstGeom prst="rect">
            <a:avLst/>
          </a:prstGeom>
          <a:solidFill>
            <a:srgbClr val="9DCB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5" name="Rectángulo 54">
            <a:extLst>
              <a:ext uri="{FF2B5EF4-FFF2-40B4-BE49-F238E27FC236}">
                <a16:creationId xmlns:a16="http://schemas.microsoft.com/office/drawing/2014/main" id="{912FCD56-4697-4300-8401-041CECAB9C42}"/>
              </a:ext>
            </a:extLst>
          </p:cNvPr>
          <p:cNvSpPr/>
          <p:nvPr/>
        </p:nvSpPr>
        <p:spPr>
          <a:xfrm>
            <a:off x="0" y="1141883"/>
            <a:ext cx="7862180" cy="1246696"/>
          </a:xfrm>
          <a:prstGeom prst="rect">
            <a:avLst/>
          </a:prstGeom>
          <a:solidFill>
            <a:srgbClr val="CBE3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Marcador de texto 1">
            <a:extLst>
              <a:ext uri="{FF2B5EF4-FFF2-40B4-BE49-F238E27FC236}">
                <a16:creationId xmlns:a16="http://schemas.microsoft.com/office/drawing/2014/main" id="{1E156D94-5CC4-4487-B6A5-FF10737A2875}"/>
              </a:ext>
            </a:extLst>
          </p:cNvPr>
          <p:cNvSpPr txBox="1">
            <a:spLocks/>
          </p:cNvSpPr>
          <p:nvPr/>
        </p:nvSpPr>
        <p:spPr>
          <a:xfrm>
            <a:off x="581108" y="380210"/>
            <a:ext cx="9677400" cy="608473"/>
          </a:xfrm>
          <a:prstGeom prst="rect">
            <a:avLst/>
          </a:prstGeom>
          <a:noFill/>
          <a:ln>
            <a:noFill/>
          </a:ln>
        </p:spPr>
        <p:txBody>
          <a:bodyPr vert="horz" wrap="square" lIns="91440" tIns="45720" rIns="91440" bIns="45720" anchor="t" anchorCtr="0" compatLnSpc="1">
            <a:normAutofit/>
          </a:bodyPr>
          <a:lst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nl-NL" sz="2396" b="0" i="0" u="none" strike="noStrike" kern="1200" cap="none" spc="0" baseline="0">
                <a:solidFill>
                  <a:srgbClr val="003399"/>
                </a:solidFill>
                <a:uFillTx/>
                <a:latin typeface="Arial" panose="020B0604020202020204" pitchFamily="34" charset="0"/>
                <a:cs typeface="Arial" panose="020B0604020202020204" pitchFamily="34" charset="0"/>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nl-NL" sz="2400" b="0" i="0" u="none" strike="noStrike" kern="1200" cap="none" spc="0" baseline="0">
                <a:solidFill>
                  <a:srgbClr val="000000"/>
                </a:solidFill>
                <a:uFillTx/>
                <a:latin typeface="Aptos"/>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nl-NL" sz="2000" b="0" i="0" u="none" strike="noStrike" kern="1200" cap="none" spc="0" baseline="0">
                <a:solidFill>
                  <a:srgbClr val="000000"/>
                </a:solidFill>
                <a:uFillTx/>
                <a:latin typeface="Aptos"/>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400" dirty="0">
                <a:latin typeface="EC Square Sans Pro" panose="020B0506040000020004" pitchFamily="34" charset="0"/>
              </a:rPr>
              <a:t>We will do the following group exercises:</a:t>
            </a:r>
          </a:p>
        </p:txBody>
      </p:sp>
      <p:sp>
        <p:nvSpPr>
          <p:cNvPr id="34" name="CuadroTexto 33">
            <a:extLst>
              <a:ext uri="{FF2B5EF4-FFF2-40B4-BE49-F238E27FC236}">
                <a16:creationId xmlns:a16="http://schemas.microsoft.com/office/drawing/2014/main" id="{AFF8B4CA-F320-475E-895A-326AFD0351F2}"/>
              </a:ext>
            </a:extLst>
          </p:cNvPr>
          <p:cNvSpPr txBox="1"/>
          <p:nvPr/>
        </p:nvSpPr>
        <p:spPr>
          <a:xfrm>
            <a:off x="1658561" y="1193537"/>
            <a:ext cx="6298727" cy="313932"/>
          </a:xfrm>
          <a:prstGeom prst="rect">
            <a:avLst/>
          </a:prstGeom>
          <a:noFill/>
        </p:spPr>
        <p:txBody>
          <a:bodyPr wrap="square">
            <a:spAutoFit/>
          </a:bodyPr>
          <a:lstStyle/>
          <a:p>
            <a:pPr>
              <a:lnSpc>
                <a:spcPct val="80000"/>
              </a:lnSpc>
            </a:pPr>
            <a:r>
              <a:rPr lang="en-GB" dirty="0">
                <a:solidFill>
                  <a:srgbClr val="002060"/>
                </a:solidFill>
                <a:latin typeface="EC Square Sans Pro" panose="020B0506040000020004" pitchFamily="34" charset="0"/>
              </a:rPr>
              <a:t>Identify </a:t>
            </a:r>
            <a:r>
              <a:rPr lang="nl-NL" b="1" kern="0" dirty="0">
                <a:latin typeface="EC Square Sans Pro" panose="020B0506040000020004" pitchFamily="34" charset="0"/>
              </a:rPr>
              <a:t>problems and opportunities</a:t>
            </a:r>
            <a:endParaRPr lang="es-ES" b="1" u="sng" kern="0" dirty="0">
              <a:latin typeface="EC Square Sans Pro" panose="020B0506040000020004" pitchFamily="34" charset="0"/>
            </a:endParaRPr>
          </a:p>
        </p:txBody>
      </p:sp>
      <p:sp>
        <p:nvSpPr>
          <p:cNvPr id="36" name="CuadroTexto 35">
            <a:extLst>
              <a:ext uri="{FF2B5EF4-FFF2-40B4-BE49-F238E27FC236}">
                <a16:creationId xmlns:a16="http://schemas.microsoft.com/office/drawing/2014/main" id="{A2A8AFD6-2B1B-46AE-A2F0-645FDB1EEF27}"/>
              </a:ext>
            </a:extLst>
          </p:cNvPr>
          <p:cNvSpPr txBox="1"/>
          <p:nvPr/>
        </p:nvSpPr>
        <p:spPr>
          <a:xfrm>
            <a:off x="1674644" y="3098361"/>
            <a:ext cx="2321923" cy="549381"/>
          </a:xfrm>
          <a:prstGeom prst="rect">
            <a:avLst/>
          </a:prstGeom>
          <a:solidFill>
            <a:srgbClr val="2C7470"/>
          </a:solidFill>
        </p:spPr>
        <p:txBody>
          <a:bodyPr wrap="square">
            <a:spAutoFit/>
          </a:bodyPr>
          <a:lstStyle/>
          <a:p>
            <a:pPr marL="0" indent="0">
              <a:lnSpc>
                <a:spcPct val="80000"/>
              </a:lnSpc>
              <a:buFont typeface="Arial" pitchFamily="34"/>
              <a:buNone/>
            </a:pPr>
            <a:r>
              <a:rPr lang="en-GB" dirty="0">
                <a:solidFill>
                  <a:schemeClr val="bg1"/>
                </a:solidFill>
                <a:latin typeface="EC Square Sans Pro" panose="020B0506040000020004" pitchFamily="34" charset="0"/>
              </a:rPr>
              <a:t>to improve </a:t>
            </a:r>
            <a:r>
              <a:rPr lang="en-GB" b="1" dirty="0">
                <a:solidFill>
                  <a:schemeClr val="bg1"/>
                </a:solidFill>
                <a:latin typeface="EC Square Sans Pro" panose="020B0506040000020004" pitchFamily="34" charset="0"/>
              </a:rPr>
              <a:t>husbandry practices</a:t>
            </a:r>
          </a:p>
        </p:txBody>
      </p:sp>
      <p:sp>
        <p:nvSpPr>
          <p:cNvPr id="38" name="CuadroTexto 37">
            <a:extLst>
              <a:ext uri="{FF2B5EF4-FFF2-40B4-BE49-F238E27FC236}">
                <a16:creationId xmlns:a16="http://schemas.microsoft.com/office/drawing/2014/main" id="{384259F0-3FC8-4D6F-80BB-DE0F8C37A42C}"/>
              </a:ext>
            </a:extLst>
          </p:cNvPr>
          <p:cNvSpPr txBox="1"/>
          <p:nvPr/>
        </p:nvSpPr>
        <p:spPr>
          <a:xfrm>
            <a:off x="1728637" y="1699861"/>
            <a:ext cx="2321923" cy="376906"/>
          </a:xfrm>
          <a:prstGeom prst="rect">
            <a:avLst/>
          </a:prstGeom>
          <a:solidFill>
            <a:srgbClr val="2C7470"/>
          </a:solidFill>
        </p:spPr>
        <p:txBody>
          <a:bodyPr wrap="square">
            <a:spAutoFit/>
          </a:bodyPr>
          <a:lstStyle/>
          <a:p>
            <a:r>
              <a:rPr lang="en-GB" b="1" dirty="0">
                <a:solidFill>
                  <a:schemeClr val="bg1"/>
                </a:solidFill>
                <a:latin typeface="EC Square Sans Pro" panose="020B0506040000020004" pitchFamily="34" charset="0"/>
              </a:rPr>
              <a:t>husbandry practices</a:t>
            </a:r>
            <a:endParaRPr lang="en-GB" dirty="0">
              <a:solidFill>
                <a:schemeClr val="bg1"/>
              </a:solidFill>
            </a:endParaRPr>
          </a:p>
        </p:txBody>
      </p:sp>
      <p:sp>
        <p:nvSpPr>
          <p:cNvPr id="40" name="CuadroTexto 39">
            <a:extLst>
              <a:ext uri="{FF2B5EF4-FFF2-40B4-BE49-F238E27FC236}">
                <a16:creationId xmlns:a16="http://schemas.microsoft.com/office/drawing/2014/main" id="{0CC6B10F-03E9-4FE2-AE6F-D0C375988537}"/>
              </a:ext>
            </a:extLst>
          </p:cNvPr>
          <p:cNvSpPr txBox="1"/>
          <p:nvPr/>
        </p:nvSpPr>
        <p:spPr>
          <a:xfrm>
            <a:off x="4288536" y="1630003"/>
            <a:ext cx="3480345" cy="646331"/>
          </a:xfrm>
          <a:prstGeom prst="rect">
            <a:avLst/>
          </a:prstGeom>
          <a:solidFill>
            <a:srgbClr val="2C7470"/>
          </a:solidFill>
        </p:spPr>
        <p:txBody>
          <a:bodyPr wrap="square">
            <a:spAutoFit/>
          </a:bodyPr>
          <a:lstStyle/>
          <a:p>
            <a:r>
              <a:rPr lang="en-GB" b="1" dirty="0">
                <a:solidFill>
                  <a:schemeClr val="bg1"/>
                </a:solidFill>
                <a:latin typeface="EC Square Sans Pro" panose="020B0506040000020004" pitchFamily="34" charset="0"/>
              </a:rPr>
              <a:t>to reduce and responsible use of antimicrobials</a:t>
            </a:r>
            <a:endParaRPr lang="en-GB" b="1" dirty="0">
              <a:solidFill>
                <a:schemeClr val="bg1"/>
              </a:solidFill>
            </a:endParaRPr>
          </a:p>
        </p:txBody>
      </p:sp>
      <p:sp>
        <p:nvSpPr>
          <p:cNvPr id="42" name="CuadroTexto 41">
            <a:extLst>
              <a:ext uri="{FF2B5EF4-FFF2-40B4-BE49-F238E27FC236}">
                <a16:creationId xmlns:a16="http://schemas.microsoft.com/office/drawing/2014/main" id="{DA60E70B-2C2C-479A-B824-5337C138E1DF}"/>
              </a:ext>
            </a:extLst>
          </p:cNvPr>
          <p:cNvSpPr txBox="1"/>
          <p:nvPr/>
        </p:nvSpPr>
        <p:spPr>
          <a:xfrm>
            <a:off x="-79568" y="1157780"/>
            <a:ext cx="1643021" cy="1046440"/>
          </a:xfrm>
          <a:prstGeom prst="rect">
            <a:avLst/>
          </a:prstGeom>
          <a:noFill/>
        </p:spPr>
        <p:txBody>
          <a:bodyPr wrap="square">
            <a:spAutoFit/>
          </a:bodyPr>
          <a:lstStyle/>
          <a:p>
            <a:r>
              <a:rPr lang="en-GB" dirty="0">
                <a:solidFill>
                  <a:srgbClr val="002060"/>
                </a:solidFill>
                <a:latin typeface="EC Square Sans Pro" panose="020B0506040000020004" pitchFamily="34" charset="0"/>
              </a:rPr>
              <a:t>Group exercise </a:t>
            </a:r>
            <a:r>
              <a:rPr lang="en-GB" sz="4400" b="1" dirty="0">
                <a:solidFill>
                  <a:srgbClr val="002060"/>
                </a:solidFill>
                <a:latin typeface="EC Square Sans Pro" panose="020B0506040000020004" pitchFamily="34" charset="0"/>
              </a:rPr>
              <a:t>1 </a:t>
            </a:r>
            <a:endParaRPr lang="en-GB" b="1" dirty="0">
              <a:solidFill>
                <a:srgbClr val="002060"/>
              </a:solidFill>
              <a:latin typeface="EC Square Sans Pro" panose="020B0506040000020004" pitchFamily="34" charset="0"/>
            </a:endParaRPr>
          </a:p>
        </p:txBody>
      </p:sp>
      <p:sp>
        <p:nvSpPr>
          <p:cNvPr id="45" name="CuadroTexto 44">
            <a:extLst>
              <a:ext uri="{FF2B5EF4-FFF2-40B4-BE49-F238E27FC236}">
                <a16:creationId xmlns:a16="http://schemas.microsoft.com/office/drawing/2014/main" id="{28EBF90C-FD7F-40D4-8193-9ADD37733D23}"/>
              </a:ext>
            </a:extLst>
          </p:cNvPr>
          <p:cNvSpPr txBox="1"/>
          <p:nvPr/>
        </p:nvSpPr>
        <p:spPr>
          <a:xfrm>
            <a:off x="2334177" y="2457200"/>
            <a:ext cx="4255855" cy="461665"/>
          </a:xfrm>
          <a:prstGeom prst="rect">
            <a:avLst/>
          </a:prstGeom>
          <a:noFill/>
        </p:spPr>
        <p:txBody>
          <a:bodyPr wrap="square">
            <a:spAutoFit/>
          </a:bodyPr>
          <a:lstStyle/>
          <a:p>
            <a:r>
              <a:rPr lang="en-GB" dirty="0">
                <a:solidFill>
                  <a:srgbClr val="002060"/>
                </a:solidFill>
                <a:latin typeface="EC Square Sans Pro" panose="020B0506040000020004" pitchFamily="34" charset="0"/>
              </a:rPr>
              <a:t>Find </a:t>
            </a:r>
            <a:r>
              <a:rPr lang="en-GB" sz="2400" b="1" dirty="0">
                <a:solidFill>
                  <a:srgbClr val="002060"/>
                </a:solidFill>
                <a:latin typeface="EC Square Sans Pro" panose="020B0506040000020004" pitchFamily="34" charset="0"/>
              </a:rPr>
              <a:t>solutions to address barriers  </a:t>
            </a:r>
            <a:r>
              <a:rPr lang="en-GB" dirty="0">
                <a:solidFill>
                  <a:srgbClr val="002060"/>
                </a:solidFill>
                <a:latin typeface="EC Square Sans Pro" panose="020B0506040000020004" pitchFamily="34" charset="0"/>
              </a:rPr>
              <a:t> </a:t>
            </a:r>
            <a:endParaRPr lang="en-GB" dirty="0">
              <a:solidFill>
                <a:srgbClr val="002060"/>
              </a:solidFill>
            </a:endParaRPr>
          </a:p>
        </p:txBody>
      </p:sp>
      <p:sp>
        <p:nvSpPr>
          <p:cNvPr id="46" name="CuadroTexto 45">
            <a:extLst>
              <a:ext uri="{FF2B5EF4-FFF2-40B4-BE49-F238E27FC236}">
                <a16:creationId xmlns:a16="http://schemas.microsoft.com/office/drawing/2014/main" id="{35BEB393-2C5D-4FBF-AAC1-A8E9F0C8536F}"/>
              </a:ext>
            </a:extLst>
          </p:cNvPr>
          <p:cNvSpPr txBox="1"/>
          <p:nvPr/>
        </p:nvSpPr>
        <p:spPr>
          <a:xfrm>
            <a:off x="4125730" y="3127855"/>
            <a:ext cx="3710181" cy="549381"/>
          </a:xfrm>
          <a:prstGeom prst="rect">
            <a:avLst/>
          </a:prstGeom>
          <a:solidFill>
            <a:srgbClr val="2C7470"/>
          </a:solidFill>
        </p:spPr>
        <p:txBody>
          <a:bodyPr wrap="square">
            <a:spAutoFit/>
          </a:bodyPr>
          <a:lstStyle/>
          <a:p>
            <a:pPr>
              <a:lnSpc>
                <a:spcPct val="80000"/>
              </a:lnSpc>
            </a:pPr>
            <a:r>
              <a:rPr lang="en-GB" dirty="0">
                <a:solidFill>
                  <a:schemeClr val="bg1"/>
                </a:solidFill>
                <a:latin typeface="EC Square Sans Pro" panose="020B0506040000020004" pitchFamily="34" charset="0"/>
              </a:rPr>
              <a:t>to </a:t>
            </a:r>
            <a:r>
              <a:rPr lang="en-GB" b="1" dirty="0">
                <a:solidFill>
                  <a:schemeClr val="bg1"/>
                </a:solidFill>
                <a:latin typeface="EC Square Sans Pro" panose="020B0506040000020004" pitchFamily="34" charset="0"/>
              </a:rPr>
              <a:t>reduce and responsible use of antimicrobials</a:t>
            </a:r>
          </a:p>
        </p:txBody>
      </p:sp>
      <p:sp>
        <p:nvSpPr>
          <p:cNvPr id="47" name="CuadroTexto 46">
            <a:extLst>
              <a:ext uri="{FF2B5EF4-FFF2-40B4-BE49-F238E27FC236}">
                <a16:creationId xmlns:a16="http://schemas.microsoft.com/office/drawing/2014/main" id="{FF0A72AB-3E92-4B2B-B016-87A588D24947}"/>
              </a:ext>
            </a:extLst>
          </p:cNvPr>
          <p:cNvSpPr txBox="1"/>
          <p:nvPr/>
        </p:nvSpPr>
        <p:spPr>
          <a:xfrm>
            <a:off x="1613689" y="2730224"/>
            <a:ext cx="833488" cy="461665"/>
          </a:xfrm>
          <a:prstGeom prst="rect">
            <a:avLst/>
          </a:prstGeom>
          <a:noFill/>
        </p:spPr>
        <p:txBody>
          <a:bodyPr wrap="square">
            <a:spAutoFit/>
          </a:bodyPr>
          <a:lstStyle/>
          <a:p>
            <a:r>
              <a:rPr lang="en-GB" sz="2400" b="1" dirty="0">
                <a:solidFill>
                  <a:srgbClr val="002060"/>
                </a:solidFill>
                <a:latin typeface="EC Square Sans Pro" panose="020B0506040000020004" pitchFamily="34" charset="0"/>
              </a:rPr>
              <a:t>2 a</a:t>
            </a:r>
            <a:r>
              <a:rPr lang="en-GB" sz="1000" dirty="0">
                <a:solidFill>
                  <a:srgbClr val="002060"/>
                </a:solidFill>
                <a:latin typeface="EC Square Sans Pro" panose="020B0506040000020004" pitchFamily="34" charset="0"/>
              </a:rPr>
              <a:t> </a:t>
            </a:r>
            <a:endParaRPr lang="en-GB" sz="1000" dirty="0">
              <a:solidFill>
                <a:srgbClr val="002060"/>
              </a:solidFill>
            </a:endParaRPr>
          </a:p>
        </p:txBody>
      </p:sp>
      <p:sp>
        <p:nvSpPr>
          <p:cNvPr id="48" name="CuadroTexto 47">
            <a:extLst>
              <a:ext uri="{FF2B5EF4-FFF2-40B4-BE49-F238E27FC236}">
                <a16:creationId xmlns:a16="http://schemas.microsoft.com/office/drawing/2014/main" id="{82C96084-6BEB-4404-AA54-FA9F59952485}"/>
              </a:ext>
            </a:extLst>
          </p:cNvPr>
          <p:cNvSpPr txBox="1"/>
          <p:nvPr/>
        </p:nvSpPr>
        <p:spPr>
          <a:xfrm>
            <a:off x="4113368" y="2768864"/>
            <a:ext cx="833488" cy="461665"/>
          </a:xfrm>
          <a:prstGeom prst="rect">
            <a:avLst/>
          </a:prstGeom>
          <a:noFill/>
        </p:spPr>
        <p:txBody>
          <a:bodyPr wrap="square">
            <a:spAutoFit/>
          </a:bodyPr>
          <a:lstStyle/>
          <a:p>
            <a:r>
              <a:rPr lang="en-GB" sz="2400" b="1" dirty="0">
                <a:solidFill>
                  <a:srgbClr val="002060"/>
                </a:solidFill>
                <a:latin typeface="EC Square Sans Pro" panose="020B0506040000020004" pitchFamily="34" charset="0"/>
              </a:rPr>
              <a:t>2 b</a:t>
            </a:r>
            <a:endParaRPr lang="en-GB" sz="1000" dirty="0">
              <a:solidFill>
                <a:srgbClr val="002060"/>
              </a:solidFill>
            </a:endParaRPr>
          </a:p>
        </p:txBody>
      </p:sp>
      <p:sp>
        <p:nvSpPr>
          <p:cNvPr id="50" name="CuadroTexto 49">
            <a:extLst>
              <a:ext uri="{FF2B5EF4-FFF2-40B4-BE49-F238E27FC236}">
                <a16:creationId xmlns:a16="http://schemas.microsoft.com/office/drawing/2014/main" id="{64C14248-52A6-4206-85E4-62FCF6843086}"/>
              </a:ext>
            </a:extLst>
          </p:cNvPr>
          <p:cNvSpPr txBox="1"/>
          <p:nvPr/>
        </p:nvSpPr>
        <p:spPr>
          <a:xfrm>
            <a:off x="2643493" y="5485284"/>
            <a:ext cx="4640975" cy="461665"/>
          </a:xfrm>
          <a:prstGeom prst="rect">
            <a:avLst/>
          </a:prstGeom>
          <a:noFill/>
        </p:spPr>
        <p:txBody>
          <a:bodyPr wrap="square">
            <a:spAutoFit/>
          </a:bodyPr>
          <a:lstStyle/>
          <a:p>
            <a:r>
              <a:rPr lang="en-GB" sz="2400" b="1" dirty="0">
                <a:solidFill>
                  <a:srgbClr val="002060"/>
                </a:solidFill>
                <a:latin typeface="EC Square Sans Pro" panose="020B0506040000020004" pitchFamily="34" charset="0"/>
              </a:rPr>
              <a:t>Sharing, </a:t>
            </a:r>
            <a:r>
              <a:rPr lang="en-GB" sz="2000" dirty="0">
                <a:solidFill>
                  <a:srgbClr val="002060"/>
                </a:solidFill>
                <a:latin typeface="EC Square Sans Pro" panose="020B0506040000020004" pitchFamily="34" charset="0"/>
              </a:rPr>
              <a:t>presenting outcomes</a:t>
            </a:r>
            <a:endParaRPr lang="en-GB" sz="2400" dirty="0">
              <a:solidFill>
                <a:srgbClr val="002060"/>
              </a:solidFill>
            </a:endParaRPr>
          </a:p>
        </p:txBody>
      </p:sp>
      <p:sp>
        <p:nvSpPr>
          <p:cNvPr id="51" name="CuadroTexto 50">
            <a:extLst>
              <a:ext uri="{FF2B5EF4-FFF2-40B4-BE49-F238E27FC236}">
                <a16:creationId xmlns:a16="http://schemas.microsoft.com/office/drawing/2014/main" id="{6A54E01C-5231-42AE-BAA4-CE60FFE3E051}"/>
              </a:ext>
            </a:extLst>
          </p:cNvPr>
          <p:cNvSpPr txBox="1"/>
          <p:nvPr/>
        </p:nvSpPr>
        <p:spPr>
          <a:xfrm>
            <a:off x="1647720" y="6236082"/>
            <a:ext cx="2326669" cy="549381"/>
          </a:xfrm>
          <a:prstGeom prst="rect">
            <a:avLst/>
          </a:prstGeom>
          <a:solidFill>
            <a:schemeClr val="bg1"/>
          </a:solidFill>
        </p:spPr>
        <p:txBody>
          <a:bodyPr wrap="square">
            <a:spAutoFit/>
          </a:bodyPr>
          <a:lstStyle/>
          <a:p>
            <a:pPr marL="0" indent="0">
              <a:lnSpc>
                <a:spcPct val="80000"/>
              </a:lnSpc>
              <a:buFont typeface="Arial" pitchFamily="34"/>
              <a:buNone/>
            </a:pPr>
            <a:r>
              <a:rPr lang="en-GB" dirty="0">
                <a:solidFill>
                  <a:srgbClr val="002060"/>
                </a:solidFill>
                <a:latin typeface="EC Square Sans Pro" panose="020B0506040000020004" pitchFamily="34" charset="0"/>
              </a:rPr>
              <a:t>List </a:t>
            </a:r>
            <a:r>
              <a:rPr lang="en-GB" b="1" dirty="0">
                <a:solidFill>
                  <a:srgbClr val="002060"/>
                </a:solidFill>
                <a:latin typeface="EC Square Sans Pro" panose="020B0506040000020004" pitchFamily="34" charset="0"/>
              </a:rPr>
              <a:t>husbandry practices</a:t>
            </a:r>
          </a:p>
        </p:txBody>
      </p:sp>
      <p:sp>
        <p:nvSpPr>
          <p:cNvPr id="52" name="CuadroTexto 51">
            <a:extLst>
              <a:ext uri="{FF2B5EF4-FFF2-40B4-BE49-F238E27FC236}">
                <a16:creationId xmlns:a16="http://schemas.microsoft.com/office/drawing/2014/main" id="{1A11E895-CF81-4859-AC21-F9018280F752}"/>
              </a:ext>
            </a:extLst>
          </p:cNvPr>
          <p:cNvSpPr txBox="1"/>
          <p:nvPr/>
        </p:nvSpPr>
        <p:spPr>
          <a:xfrm>
            <a:off x="4067685" y="6234065"/>
            <a:ext cx="3758575" cy="549381"/>
          </a:xfrm>
          <a:prstGeom prst="rect">
            <a:avLst/>
          </a:prstGeom>
          <a:solidFill>
            <a:schemeClr val="bg1"/>
          </a:solidFill>
        </p:spPr>
        <p:txBody>
          <a:bodyPr wrap="square">
            <a:spAutoFit/>
          </a:bodyPr>
          <a:lstStyle/>
          <a:p>
            <a:pPr algn="ctr">
              <a:lnSpc>
                <a:spcPct val="80000"/>
              </a:lnSpc>
            </a:pPr>
            <a:r>
              <a:rPr lang="en-GB" dirty="0">
                <a:solidFill>
                  <a:srgbClr val="002060"/>
                </a:solidFill>
                <a:latin typeface="EC Square Sans Pro" panose="020B0506040000020004" pitchFamily="34" charset="0"/>
              </a:rPr>
              <a:t>Measures to </a:t>
            </a:r>
            <a:r>
              <a:rPr lang="en-GB" b="1" dirty="0">
                <a:solidFill>
                  <a:srgbClr val="002060"/>
                </a:solidFill>
                <a:latin typeface="EC Square Sans Pro" panose="020B0506040000020004" pitchFamily="34" charset="0"/>
              </a:rPr>
              <a:t>reduce and responsible use of antimicrobials</a:t>
            </a:r>
          </a:p>
        </p:txBody>
      </p:sp>
      <p:sp>
        <p:nvSpPr>
          <p:cNvPr id="53" name="CuadroTexto 52">
            <a:extLst>
              <a:ext uri="{FF2B5EF4-FFF2-40B4-BE49-F238E27FC236}">
                <a16:creationId xmlns:a16="http://schemas.microsoft.com/office/drawing/2014/main" id="{EAD4A5E9-666B-4D44-B945-9C950481D473}"/>
              </a:ext>
            </a:extLst>
          </p:cNvPr>
          <p:cNvSpPr txBox="1"/>
          <p:nvPr/>
        </p:nvSpPr>
        <p:spPr>
          <a:xfrm>
            <a:off x="1675686" y="5838105"/>
            <a:ext cx="833488" cy="461665"/>
          </a:xfrm>
          <a:prstGeom prst="rect">
            <a:avLst/>
          </a:prstGeom>
          <a:noFill/>
        </p:spPr>
        <p:txBody>
          <a:bodyPr wrap="square">
            <a:spAutoFit/>
          </a:bodyPr>
          <a:lstStyle/>
          <a:p>
            <a:r>
              <a:rPr lang="en-GB" sz="2400" b="1" dirty="0">
                <a:solidFill>
                  <a:srgbClr val="002060"/>
                </a:solidFill>
                <a:latin typeface="EC Square Sans Pro" panose="020B0506040000020004" pitchFamily="34" charset="0"/>
              </a:rPr>
              <a:t>3 a</a:t>
            </a:r>
            <a:r>
              <a:rPr lang="en-GB" sz="1000" dirty="0">
                <a:solidFill>
                  <a:srgbClr val="002060"/>
                </a:solidFill>
                <a:latin typeface="EC Square Sans Pro" panose="020B0506040000020004" pitchFamily="34" charset="0"/>
              </a:rPr>
              <a:t> </a:t>
            </a:r>
            <a:endParaRPr lang="en-GB" sz="1000" dirty="0">
              <a:solidFill>
                <a:srgbClr val="002060"/>
              </a:solidFill>
            </a:endParaRPr>
          </a:p>
        </p:txBody>
      </p:sp>
      <p:sp>
        <p:nvSpPr>
          <p:cNvPr id="54" name="CuadroTexto 53">
            <a:extLst>
              <a:ext uri="{FF2B5EF4-FFF2-40B4-BE49-F238E27FC236}">
                <a16:creationId xmlns:a16="http://schemas.microsoft.com/office/drawing/2014/main" id="{C7A3C2B9-7224-4560-BFFD-9A6D46124312}"/>
              </a:ext>
            </a:extLst>
          </p:cNvPr>
          <p:cNvSpPr txBox="1"/>
          <p:nvPr/>
        </p:nvSpPr>
        <p:spPr>
          <a:xfrm>
            <a:off x="4142855" y="5833251"/>
            <a:ext cx="833488" cy="461665"/>
          </a:xfrm>
          <a:prstGeom prst="rect">
            <a:avLst/>
          </a:prstGeom>
          <a:noFill/>
        </p:spPr>
        <p:txBody>
          <a:bodyPr wrap="square">
            <a:spAutoFit/>
          </a:bodyPr>
          <a:lstStyle/>
          <a:p>
            <a:r>
              <a:rPr lang="en-GB" sz="2400" b="1" dirty="0">
                <a:solidFill>
                  <a:srgbClr val="002060"/>
                </a:solidFill>
                <a:latin typeface="EC Square Sans Pro" panose="020B0506040000020004" pitchFamily="34" charset="0"/>
              </a:rPr>
              <a:t>3 b</a:t>
            </a:r>
            <a:endParaRPr lang="en-GB" sz="1000" dirty="0">
              <a:solidFill>
                <a:srgbClr val="002060"/>
              </a:solidFill>
            </a:endParaRPr>
          </a:p>
        </p:txBody>
      </p:sp>
      <p:pic>
        <p:nvPicPr>
          <p:cNvPr id="30" name="Picture 2" descr="SMART Goal Setting, Action Plan and Effective Decision Making">
            <a:extLst>
              <a:ext uri="{FF2B5EF4-FFF2-40B4-BE49-F238E27FC236}">
                <a16:creationId xmlns:a16="http://schemas.microsoft.com/office/drawing/2014/main" id="{1F5BEBD2-DC20-4413-83E2-B970E519025B}"/>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2338236" y="3809831"/>
            <a:ext cx="3272305" cy="1608109"/>
          </a:xfrm>
          <a:prstGeom prst="rect">
            <a:avLst/>
          </a:prstGeom>
          <a:noFill/>
          <a:ln cap="flat">
            <a:noFill/>
          </a:ln>
        </p:spPr>
      </p:pic>
      <p:sp>
        <p:nvSpPr>
          <p:cNvPr id="32" name="CuadroTexto 31">
            <a:extLst>
              <a:ext uri="{FF2B5EF4-FFF2-40B4-BE49-F238E27FC236}">
                <a16:creationId xmlns:a16="http://schemas.microsoft.com/office/drawing/2014/main" id="{E6BBFDCE-810A-4953-B424-1E6CE18AD26D}"/>
              </a:ext>
            </a:extLst>
          </p:cNvPr>
          <p:cNvSpPr txBox="1"/>
          <p:nvPr/>
        </p:nvSpPr>
        <p:spPr>
          <a:xfrm>
            <a:off x="-83101" y="2437837"/>
            <a:ext cx="1760516" cy="1046440"/>
          </a:xfrm>
          <a:prstGeom prst="rect">
            <a:avLst/>
          </a:prstGeom>
          <a:noFill/>
        </p:spPr>
        <p:txBody>
          <a:bodyPr wrap="square">
            <a:spAutoFit/>
          </a:bodyPr>
          <a:lstStyle/>
          <a:p>
            <a:r>
              <a:rPr lang="en-GB" dirty="0">
                <a:solidFill>
                  <a:srgbClr val="002060"/>
                </a:solidFill>
                <a:latin typeface="EC Square Sans Pro" panose="020B0506040000020004" pitchFamily="34" charset="0"/>
              </a:rPr>
              <a:t>Group exercise </a:t>
            </a:r>
            <a:r>
              <a:rPr lang="en-GB" sz="4400" b="1" dirty="0">
                <a:solidFill>
                  <a:srgbClr val="002060"/>
                </a:solidFill>
                <a:latin typeface="EC Square Sans Pro" panose="020B0506040000020004" pitchFamily="34" charset="0"/>
              </a:rPr>
              <a:t>2 </a:t>
            </a:r>
            <a:endParaRPr lang="en-GB" b="1" dirty="0">
              <a:solidFill>
                <a:srgbClr val="002060"/>
              </a:solidFill>
              <a:latin typeface="EC Square Sans Pro" panose="020B0506040000020004" pitchFamily="34" charset="0"/>
            </a:endParaRPr>
          </a:p>
        </p:txBody>
      </p:sp>
      <p:sp>
        <p:nvSpPr>
          <p:cNvPr id="33" name="CuadroTexto 32">
            <a:extLst>
              <a:ext uri="{FF2B5EF4-FFF2-40B4-BE49-F238E27FC236}">
                <a16:creationId xmlns:a16="http://schemas.microsoft.com/office/drawing/2014/main" id="{FCD27A84-761B-4A76-A594-EDC6FC88F115}"/>
              </a:ext>
            </a:extLst>
          </p:cNvPr>
          <p:cNvSpPr txBox="1"/>
          <p:nvPr/>
        </p:nvSpPr>
        <p:spPr>
          <a:xfrm>
            <a:off x="17125" y="5437392"/>
            <a:ext cx="1595070" cy="1046440"/>
          </a:xfrm>
          <a:prstGeom prst="rect">
            <a:avLst/>
          </a:prstGeom>
          <a:noFill/>
        </p:spPr>
        <p:txBody>
          <a:bodyPr wrap="square">
            <a:spAutoFit/>
          </a:bodyPr>
          <a:lstStyle/>
          <a:p>
            <a:r>
              <a:rPr lang="en-GB" dirty="0">
                <a:solidFill>
                  <a:srgbClr val="002060"/>
                </a:solidFill>
                <a:latin typeface="EC Square Sans Pro" panose="020B0506040000020004" pitchFamily="34" charset="0"/>
              </a:rPr>
              <a:t>Group exercise </a:t>
            </a:r>
            <a:r>
              <a:rPr lang="en-GB" sz="4400" b="1" dirty="0">
                <a:solidFill>
                  <a:srgbClr val="002060"/>
                </a:solidFill>
                <a:latin typeface="EC Square Sans Pro" panose="020B0506040000020004" pitchFamily="34" charset="0"/>
              </a:rPr>
              <a:t>3</a:t>
            </a:r>
          </a:p>
        </p:txBody>
      </p:sp>
      <p:sp>
        <p:nvSpPr>
          <p:cNvPr id="35" name="CuadroTexto 34">
            <a:extLst>
              <a:ext uri="{FF2B5EF4-FFF2-40B4-BE49-F238E27FC236}">
                <a16:creationId xmlns:a16="http://schemas.microsoft.com/office/drawing/2014/main" id="{3FA5219B-24E9-443F-BDF7-8EF6B9311594}"/>
              </a:ext>
            </a:extLst>
          </p:cNvPr>
          <p:cNvSpPr txBox="1"/>
          <p:nvPr/>
        </p:nvSpPr>
        <p:spPr>
          <a:xfrm>
            <a:off x="946400" y="4207608"/>
            <a:ext cx="1456487" cy="461665"/>
          </a:xfrm>
          <a:prstGeom prst="rect">
            <a:avLst/>
          </a:prstGeom>
          <a:noFill/>
        </p:spPr>
        <p:txBody>
          <a:bodyPr wrap="square">
            <a:spAutoFit/>
          </a:bodyPr>
          <a:lstStyle/>
          <a:p>
            <a:r>
              <a:rPr lang="en-GB" sz="2400" b="1" dirty="0">
                <a:solidFill>
                  <a:srgbClr val="002060"/>
                </a:solidFill>
                <a:latin typeface="EC Square Sans Pro" panose="020B0506040000020004" pitchFamily="34" charset="0"/>
              </a:rPr>
              <a:t>Identify</a:t>
            </a:r>
            <a:endParaRPr lang="en-GB" dirty="0">
              <a:solidFill>
                <a:srgbClr val="002060"/>
              </a:solidFill>
            </a:endParaRPr>
          </a:p>
        </p:txBody>
      </p:sp>
      <p:grpSp>
        <p:nvGrpSpPr>
          <p:cNvPr id="15" name="Grupo 14">
            <a:extLst>
              <a:ext uri="{FF2B5EF4-FFF2-40B4-BE49-F238E27FC236}">
                <a16:creationId xmlns:a16="http://schemas.microsoft.com/office/drawing/2014/main" id="{CE982797-A9B4-4334-84D3-FF537D63117E}"/>
              </a:ext>
            </a:extLst>
          </p:cNvPr>
          <p:cNvGrpSpPr/>
          <p:nvPr/>
        </p:nvGrpSpPr>
        <p:grpSpPr>
          <a:xfrm>
            <a:off x="7957288" y="610106"/>
            <a:ext cx="4200796" cy="2308759"/>
            <a:chOff x="7957288" y="610106"/>
            <a:chExt cx="4200796" cy="2308759"/>
          </a:xfrm>
        </p:grpSpPr>
        <p:grpSp>
          <p:nvGrpSpPr>
            <p:cNvPr id="37" name="Grupo 36">
              <a:extLst>
                <a:ext uri="{FF2B5EF4-FFF2-40B4-BE49-F238E27FC236}">
                  <a16:creationId xmlns:a16="http://schemas.microsoft.com/office/drawing/2014/main" id="{2F32368B-0732-4D14-9C43-7B037F0A294F}"/>
                </a:ext>
              </a:extLst>
            </p:cNvPr>
            <p:cNvGrpSpPr/>
            <p:nvPr/>
          </p:nvGrpSpPr>
          <p:grpSpPr>
            <a:xfrm>
              <a:off x="8337914" y="1315255"/>
              <a:ext cx="332534" cy="299599"/>
              <a:chOff x="7173994" y="1770770"/>
              <a:chExt cx="558800" cy="506485"/>
            </a:xfrm>
          </p:grpSpPr>
          <p:sp>
            <p:nvSpPr>
              <p:cNvPr id="39" name="Elipse 38">
                <a:extLst>
                  <a:ext uri="{FF2B5EF4-FFF2-40B4-BE49-F238E27FC236}">
                    <a16:creationId xmlns:a16="http://schemas.microsoft.com/office/drawing/2014/main" id="{5C813B8A-AE29-45AF-9E7B-DAAC7816394E}"/>
                  </a:ext>
                </a:extLst>
              </p:cNvPr>
              <p:cNvSpPr/>
              <p:nvPr/>
            </p:nvSpPr>
            <p:spPr>
              <a:xfrm>
                <a:off x="7173994" y="1770770"/>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41" name="Picture 6" descr="Chicken Icon Vector Art, Icons, and Graphics for Free Download">
                <a:extLst>
                  <a:ext uri="{FF2B5EF4-FFF2-40B4-BE49-F238E27FC236}">
                    <a16:creationId xmlns:a16="http://schemas.microsoft.com/office/drawing/2014/main" id="{FB7BD75A-D4CE-4305-9EF9-EA79580E4C42}"/>
                  </a:ext>
                </a:extLst>
              </p:cNvPr>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a:stretch/>
            </p:blipFill>
            <p:spPr bwMode="auto">
              <a:xfrm>
                <a:off x="7354636" y="1898949"/>
                <a:ext cx="248093" cy="282182"/>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44" name="Grupo 43">
              <a:extLst>
                <a:ext uri="{FF2B5EF4-FFF2-40B4-BE49-F238E27FC236}">
                  <a16:creationId xmlns:a16="http://schemas.microsoft.com/office/drawing/2014/main" id="{FE5B63AA-0F92-474E-BC79-46A1C43B7197}"/>
                </a:ext>
              </a:extLst>
            </p:cNvPr>
            <p:cNvGrpSpPr/>
            <p:nvPr/>
          </p:nvGrpSpPr>
          <p:grpSpPr>
            <a:xfrm>
              <a:off x="8981879" y="844209"/>
              <a:ext cx="332534" cy="299599"/>
              <a:chOff x="7187073" y="2370223"/>
              <a:chExt cx="558800" cy="506485"/>
            </a:xfrm>
          </p:grpSpPr>
          <p:sp>
            <p:nvSpPr>
              <p:cNvPr id="56" name="Elipse 55">
                <a:extLst>
                  <a:ext uri="{FF2B5EF4-FFF2-40B4-BE49-F238E27FC236}">
                    <a16:creationId xmlns:a16="http://schemas.microsoft.com/office/drawing/2014/main" id="{1F552410-01A8-41FA-8F14-827FEE253ACF}"/>
                  </a:ext>
                </a:extLst>
              </p:cNvPr>
              <p:cNvSpPr/>
              <p:nvPr/>
            </p:nvSpPr>
            <p:spPr>
              <a:xfrm>
                <a:off x="7187073" y="2370223"/>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57" name="Picture 8" descr="Sheep Vector Illustration Black Silhouette. Stock Vector - Illustration of  raphic, husbandry: 140349495">
                <a:extLst>
                  <a:ext uri="{FF2B5EF4-FFF2-40B4-BE49-F238E27FC236}">
                    <a16:creationId xmlns:a16="http://schemas.microsoft.com/office/drawing/2014/main" id="{FF37D005-BD50-48C3-B036-B4BB8A9CB431}"/>
                  </a:ext>
                </a:extLst>
              </p:cNvPr>
              <p:cNvPicPr>
                <a:picLocks noChangeAspect="1" noChangeArrowheads="1"/>
              </p:cNvPicPr>
              <p:nvPr/>
            </p:nvPicPr>
            <p:blipFill rotWithShape="1">
              <a:blip r:embed="rId5" cstate="email">
                <a:extLst>
                  <a:ext uri="{28A0092B-C50C-407E-A947-70E740481C1C}">
                    <a14:useLocalDpi xmlns:a14="http://schemas.microsoft.com/office/drawing/2010/main"/>
                  </a:ext>
                </a:extLst>
              </a:blip>
              <a:srcRect l="13743" t="7481" r="11426" b="9237"/>
              <a:stretch/>
            </p:blipFill>
            <p:spPr bwMode="auto">
              <a:xfrm>
                <a:off x="7322864" y="2523900"/>
                <a:ext cx="326587" cy="241873"/>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58" name="Grupo 57">
              <a:extLst>
                <a:ext uri="{FF2B5EF4-FFF2-40B4-BE49-F238E27FC236}">
                  <a16:creationId xmlns:a16="http://schemas.microsoft.com/office/drawing/2014/main" id="{CAD800FC-A308-4F54-94ED-D6456A87FA44}"/>
                </a:ext>
              </a:extLst>
            </p:cNvPr>
            <p:cNvGrpSpPr/>
            <p:nvPr/>
          </p:nvGrpSpPr>
          <p:grpSpPr>
            <a:xfrm>
              <a:off x="8779163" y="1186420"/>
              <a:ext cx="332534" cy="299599"/>
              <a:chOff x="7206758" y="3007460"/>
              <a:chExt cx="558800" cy="506485"/>
            </a:xfrm>
          </p:grpSpPr>
          <p:sp>
            <p:nvSpPr>
              <p:cNvPr id="59" name="Elipse 58">
                <a:extLst>
                  <a:ext uri="{FF2B5EF4-FFF2-40B4-BE49-F238E27FC236}">
                    <a16:creationId xmlns:a16="http://schemas.microsoft.com/office/drawing/2014/main" id="{5EA81898-A75C-4307-9FFB-9A4499E2E9E7}"/>
                  </a:ext>
                </a:extLst>
              </p:cNvPr>
              <p:cNvSpPr/>
              <p:nvPr/>
            </p:nvSpPr>
            <p:spPr>
              <a:xfrm>
                <a:off x="7206758" y="3007460"/>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60" name="Picture 4" descr="840+ Heifer Illustrations, Royalty-Free Vector Graphics &amp; Clip Art - iStock  | Heifer cows, Heifer vector, Heifer milk">
                <a:extLst>
                  <a:ext uri="{FF2B5EF4-FFF2-40B4-BE49-F238E27FC236}">
                    <a16:creationId xmlns:a16="http://schemas.microsoft.com/office/drawing/2014/main" id="{F8C04ABB-7069-4E62-816D-A74CE6170FFA}"/>
                  </a:ext>
                </a:extLst>
              </p:cNvPr>
              <p:cNvPicPr>
                <a:picLocks noChangeAspect="1" noChangeArrowheads="1"/>
              </p:cNvPicPr>
              <p:nvPr/>
            </p:nvPicPr>
            <p:blipFill rotWithShape="1">
              <a:blip r:embed="rId6" cstate="email">
                <a:extLst>
                  <a:ext uri="{28A0092B-C50C-407E-A947-70E740481C1C}">
                    <a14:useLocalDpi xmlns:a14="http://schemas.microsoft.com/office/drawing/2010/main"/>
                  </a:ext>
                </a:extLst>
              </a:blip>
              <a:srcRect l="16340" t="28652" r="15867" b="28682"/>
              <a:stretch/>
            </p:blipFill>
            <p:spPr bwMode="auto">
              <a:xfrm>
                <a:off x="7322864" y="3148828"/>
                <a:ext cx="355510" cy="223747"/>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61" name="Grupo 60">
              <a:extLst>
                <a:ext uri="{FF2B5EF4-FFF2-40B4-BE49-F238E27FC236}">
                  <a16:creationId xmlns:a16="http://schemas.microsoft.com/office/drawing/2014/main" id="{918F7814-2FE4-4340-BB6F-D2077FEFC157}"/>
                </a:ext>
              </a:extLst>
            </p:cNvPr>
            <p:cNvGrpSpPr/>
            <p:nvPr/>
          </p:nvGrpSpPr>
          <p:grpSpPr>
            <a:xfrm>
              <a:off x="8770024" y="1567219"/>
              <a:ext cx="332534" cy="299599"/>
              <a:chOff x="7196598" y="3647063"/>
              <a:chExt cx="558800" cy="506485"/>
            </a:xfrm>
          </p:grpSpPr>
          <p:sp>
            <p:nvSpPr>
              <p:cNvPr id="62" name="Elipse 61">
                <a:extLst>
                  <a:ext uri="{FF2B5EF4-FFF2-40B4-BE49-F238E27FC236}">
                    <a16:creationId xmlns:a16="http://schemas.microsoft.com/office/drawing/2014/main" id="{280D4FB9-26D5-4B64-B2D4-285DF60A1D99}"/>
                  </a:ext>
                </a:extLst>
              </p:cNvPr>
              <p:cNvSpPr/>
              <p:nvPr/>
            </p:nvSpPr>
            <p:spPr>
              <a:xfrm>
                <a:off x="7196598" y="3647063"/>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63" name="Picture 12" descr="Over 900 Free Horse Vectors - Pixabay - Pixabay">
                <a:extLst>
                  <a:ext uri="{FF2B5EF4-FFF2-40B4-BE49-F238E27FC236}">
                    <a16:creationId xmlns:a16="http://schemas.microsoft.com/office/drawing/2014/main" id="{592DDB2B-764E-46F4-A943-31B47054315A}"/>
                  </a:ext>
                </a:extLst>
              </p:cNvPr>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7292308" y="3736494"/>
                <a:ext cx="373522" cy="332717"/>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64" name="Grupo 63">
              <a:extLst>
                <a:ext uri="{FF2B5EF4-FFF2-40B4-BE49-F238E27FC236}">
                  <a16:creationId xmlns:a16="http://schemas.microsoft.com/office/drawing/2014/main" id="{77744A4A-4B72-47E6-B376-1677BC9298BD}"/>
                </a:ext>
              </a:extLst>
            </p:cNvPr>
            <p:cNvGrpSpPr/>
            <p:nvPr/>
          </p:nvGrpSpPr>
          <p:grpSpPr>
            <a:xfrm>
              <a:off x="9207328" y="1577711"/>
              <a:ext cx="332534" cy="299599"/>
              <a:chOff x="7187073" y="4298257"/>
              <a:chExt cx="558800" cy="506485"/>
            </a:xfrm>
          </p:grpSpPr>
          <p:sp>
            <p:nvSpPr>
              <p:cNvPr id="65" name="Elipse 64">
                <a:extLst>
                  <a:ext uri="{FF2B5EF4-FFF2-40B4-BE49-F238E27FC236}">
                    <a16:creationId xmlns:a16="http://schemas.microsoft.com/office/drawing/2014/main" id="{9698ABE0-8A5C-41FE-8C27-AB7F720504FE}"/>
                  </a:ext>
                </a:extLst>
              </p:cNvPr>
              <p:cNvSpPr/>
              <p:nvPr/>
            </p:nvSpPr>
            <p:spPr>
              <a:xfrm>
                <a:off x="7187073" y="4298257"/>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66" name="Picture 14" descr="Fish Icon Vector Isolated Stock Illustration - Download Image Now - Fish,  Icon, Vector - iStock">
                <a:extLst>
                  <a:ext uri="{FF2B5EF4-FFF2-40B4-BE49-F238E27FC236}">
                    <a16:creationId xmlns:a16="http://schemas.microsoft.com/office/drawing/2014/main" id="{88442B87-7604-48E0-A29C-F015D82DA871}"/>
                  </a:ext>
                </a:extLst>
              </p:cNvPr>
              <p:cNvPicPr>
                <a:picLocks noChangeAspect="1" noChangeArrowheads="1"/>
              </p:cNvPicPr>
              <p:nvPr/>
            </p:nvPicPr>
            <p:blipFill rotWithShape="1">
              <a:blip r:embed="rId8" cstate="email">
                <a:extLst>
                  <a:ext uri="{28A0092B-C50C-407E-A947-70E740481C1C}">
                    <a14:useLocalDpi xmlns:a14="http://schemas.microsoft.com/office/drawing/2010/main"/>
                  </a:ext>
                </a:extLst>
              </a:blip>
              <a:srcRect l="12037" t="29604" r="9625" b="30401"/>
              <a:stretch/>
            </p:blipFill>
            <p:spPr bwMode="auto">
              <a:xfrm>
                <a:off x="7263957" y="4452963"/>
                <a:ext cx="414282" cy="211507"/>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67" name="Grupo 66">
              <a:extLst>
                <a:ext uri="{FF2B5EF4-FFF2-40B4-BE49-F238E27FC236}">
                  <a16:creationId xmlns:a16="http://schemas.microsoft.com/office/drawing/2014/main" id="{1063015B-FC6E-4BCC-8AE4-6F329FFF1B6F}"/>
                </a:ext>
              </a:extLst>
            </p:cNvPr>
            <p:cNvGrpSpPr/>
            <p:nvPr/>
          </p:nvGrpSpPr>
          <p:grpSpPr>
            <a:xfrm>
              <a:off x="8340113" y="1706665"/>
              <a:ext cx="332534" cy="299599"/>
              <a:chOff x="7187073" y="4959716"/>
              <a:chExt cx="558800" cy="506485"/>
            </a:xfrm>
          </p:grpSpPr>
          <p:sp>
            <p:nvSpPr>
              <p:cNvPr id="68" name="Elipse 67">
                <a:extLst>
                  <a:ext uri="{FF2B5EF4-FFF2-40B4-BE49-F238E27FC236}">
                    <a16:creationId xmlns:a16="http://schemas.microsoft.com/office/drawing/2014/main" id="{1FD8D5F8-DE54-457E-B3DE-0735620112EA}"/>
                  </a:ext>
                </a:extLst>
              </p:cNvPr>
              <p:cNvSpPr/>
              <p:nvPr/>
            </p:nvSpPr>
            <p:spPr>
              <a:xfrm>
                <a:off x="7187073" y="4959716"/>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69" name="Picture 10" descr="Goat Vector Art Stock Images | Depositphotos">
                <a:extLst>
                  <a:ext uri="{FF2B5EF4-FFF2-40B4-BE49-F238E27FC236}">
                    <a16:creationId xmlns:a16="http://schemas.microsoft.com/office/drawing/2014/main" id="{DD000374-218D-4E1F-9BEB-B37FB60A5C3A}"/>
                  </a:ext>
                </a:extLst>
              </p:cNvPr>
              <p:cNvPicPr>
                <a:picLocks noChangeAspect="1" noChangeArrowheads="1"/>
              </p:cNvPicPr>
              <p:nvPr/>
            </p:nvPicPr>
            <p:blipFill rotWithShape="1">
              <a:blip r:embed="rId9" cstate="email">
                <a:extLst>
                  <a:ext uri="{28A0092B-C50C-407E-A947-70E740481C1C}">
                    <a14:useLocalDpi xmlns:a14="http://schemas.microsoft.com/office/drawing/2010/main"/>
                  </a:ext>
                </a:extLst>
              </a:blip>
              <a:srcRect l="8755" t="14682" r="10177" b="14207"/>
              <a:stretch/>
            </p:blipFill>
            <p:spPr bwMode="auto">
              <a:xfrm>
                <a:off x="7313573" y="5072763"/>
                <a:ext cx="319643" cy="280389"/>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70" name="Grupo 69">
              <a:extLst>
                <a:ext uri="{FF2B5EF4-FFF2-40B4-BE49-F238E27FC236}">
                  <a16:creationId xmlns:a16="http://schemas.microsoft.com/office/drawing/2014/main" id="{5803C228-A3E7-4DE6-912F-BD65146B0011}"/>
                </a:ext>
              </a:extLst>
            </p:cNvPr>
            <p:cNvGrpSpPr/>
            <p:nvPr/>
          </p:nvGrpSpPr>
          <p:grpSpPr>
            <a:xfrm>
              <a:off x="11345079" y="1739000"/>
              <a:ext cx="332534" cy="299599"/>
              <a:chOff x="8091835" y="1770770"/>
              <a:chExt cx="558800" cy="506485"/>
            </a:xfrm>
          </p:grpSpPr>
          <p:sp>
            <p:nvSpPr>
              <p:cNvPr id="71" name="Elipse 70">
                <a:extLst>
                  <a:ext uri="{FF2B5EF4-FFF2-40B4-BE49-F238E27FC236}">
                    <a16:creationId xmlns:a16="http://schemas.microsoft.com/office/drawing/2014/main" id="{53C84CAF-2F42-41F7-B5EC-2A2567A85DFA}"/>
                  </a:ext>
                </a:extLst>
              </p:cNvPr>
              <p:cNvSpPr/>
              <p:nvPr/>
            </p:nvSpPr>
            <p:spPr>
              <a:xfrm>
                <a:off x="8091835" y="1770770"/>
                <a:ext cx="558800" cy="506485"/>
              </a:xfrm>
              <a:prstGeom prst="ellipse">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72" name="Picture 6" descr="Chicken Icon Vector Art, Icons, and Graphics for Free Download">
                <a:extLst>
                  <a:ext uri="{FF2B5EF4-FFF2-40B4-BE49-F238E27FC236}">
                    <a16:creationId xmlns:a16="http://schemas.microsoft.com/office/drawing/2014/main" id="{FFA73FF2-662A-4C40-916E-0638AECD0995}"/>
                  </a:ext>
                </a:extLst>
              </p:cNvPr>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a:stretch/>
            </p:blipFill>
            <p:spPr bwMode="auto">
              <a:xfrm>
                <a:off x="8272477" y="1898949"/>
                <a:ext cx="248093" cy="282182"/>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73" name="Grupo 72">
              <a:extLst>
                <a:ext uri="{FF2B5EF4-FFF2-40B4-BE49-F238E27FC236}">
                  <a16:creationId xmlns:a16="http://schemas.microsoft.com/office/drawing/2014/main" id="{9777529E-C752-4B9C-B16D-D6CB2A3635C7}"/>
                </a:ext>
              </a:extLst>
            </p:cNvPr>
            <p:cNvGrpSpPr/>
            <p:nvPr/>
          </p:nvGrpSpPr>
          <p:grpSpPr>
            <a:xfrm>
              <a:off x="10749867" y="888996"/>
              <a:ext cx="332534" cy="299599"/>
              <a:chOff x="8104914" y="2370223"/>
              <a:chExt cx="558800" cy="506485"/>
            </a:xfrm>
          </p:grpSpPr>
          <p:sp>
            <p:nvSpPr>
              <p:cNvPr id="74" name="Elipse 73">
                <a:extLst>
                  <a:ext uri="{FF2B5EF4-FFF2-40B4-BE49-F238E27FC236}">
                    <a16:creationId xmlns:a16="http://schemas.microsoft.com/office/drawing/2014/main" id="{2D3C3370-ABD6-40EE-B5DA-3FF9B5D703B2}"/>
                  </a:ext>
                </a:extLst>
              </p:cNvPr>
              <p:cNvSpPr/>
              <p:nvPr/>
            </p:nvSpPr>
            <p:spPr>
              <a:xfrm>
                <a:off x="8104914" y="2370223"/>
                <a:ext cx="558800" cy="506485"/>
              </a:xfrm>
              <a:prstGeom prst="ellipse">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75" name="Picture 8" descr="Sheep Vector Illustration Black Silhouette. Stock Vector - Illustration of  raphic, husbandry: 140349495">
                <a:extLst>
                  <a:ext uri="{FF2B5EF4-FFF2-40B4-BE49-F238E27FC236}">
                    <a16:creationId xmlns:a16="http://schemas.microsoft.com/office/drawing/2014/main" id="{3C676711-7A4B-42E9-93AC-BFFA1C9B168D}"/>
                  </a:ext>
                </a:extLst>
              </p:cNvPr>
              <p:cNvPicPr>
                <a:picLocks noChangeAspect="1" noChangeArrowheads="1"/>
              </p:cNvPicPr>
              <p:nvPr/>
            </p:nvPicPr>
            <p:blipFill rotWithShape="1">
              <a:blip r:embed="rId5" cstate="email">
                <a:extLst>
                  <a:ext uri="{28A0092B-C50C-407E-A947-70E740481C1C}">
                    <a14:useLocalDpi xmlns:a14="http://schemas.microsoft.com/office/drawing/2010/main"/>
                  </a:ext>
                </a:extLst>
              </a:blip>
              <a:srcRect l="13743" t="7481" r="11426" b="9237"/>
              <a:stretch/>
            </p:blipFill>
            <p:spPr bwMode="auto">
              <a:xfrm>
                <a:off x="8240705" y="2523900"/>
                <a:ext cx="326587" cy="241873"/>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76" name="Grupo 75">
              <a:extLst>
                <a:ext uri="{FF2B5EF4-FFF2-40B4-BE49-F238E27FC236}">
                  <a16:creationId xmlns:a16="http://schemas.microsoft.com/office/drawing/2014/main" id="{47EFDF9F-FFB2-40B9-B086-249738FEB490}"/>
                </a:ext>
              </a:extLst>
            </p:cNvPr>
            <p:cNvGrpSpPr/>
            <p:nvPr/>
          </p:nvGrpSpPr>
          <p:grpSpPr>
            <a:xfrm>
              <a:off x="10532839" y="1206610"/>
              <a:ext cx="332534" cy="299599"/>
              <a:chOff x="8124599" y="3007460"/>
              <a:chExt cx="558800" cy="506485"/>
            </a:xfrm>
          </p:grpSpPr>
          <p:sp>
            <p:nvSpPr>
              <p:cNvPr id="77" name="Elipse 76">
                <a:extLst>
                  <a:ext uri="{FF2B5EF4-FFF2-40B4-BE49-F238E27FC236}">
                    <a16:creationId xmlns:a16="http://schemas.microsoft.com/office/drawing/2014/main" id="{6CB95775-C572-44BF-AF35-516566E24048}"/>
                  </a:ext>
                </a:extLst>
              </p:cNvPr>
              <p:cNvSpPr/>
              <p:nvPr/>
            </p:nvSpPr>
            <p:spPr>
              <a:xfrm>
                <a:off x="8124599" y="3007460"/>
                <a:ext cx="558800" cy="506485"/>
              </a:xfrm>
              <a:prstGeom prst="ellipse">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78" name="Picture 4" descr="840+ Heifer Illustrations, Royalty-Free Vector Graphics &amp; Clip Art - iStock  | Heifer cows, Heifer vector, Heifer milk">
                <a:extLst>
                  <a:ext uri="{FF2B5EF4-FFF2-40B4-BE49-F238E27FC236}">
                    <a16:creationId xmlns:a16="http://schemas.microsoft.com/office/drawing/2014/main" id="{D12C0CB0-5BC1-430A-B93B-B304898601C9}"/>
                  </a:ext>
                </a:extLst>
              </p:cNvPr>
              <p:cNvPicPr>
                <a:picLocks noChangeAspect="1" noChangeArrowheads="1"/>
              </p:cNvPicPr>
              <p:nvPr/>
            </p:nvPicPr>
            <p:blipFill rotWithShape="1">
              <a:blip r:embed="rId6" cstate="email">
                <a:extLst>
                  <a:ext uri="{28A0092B-C50C-407E-A947-70E740481C1C}">
                    <a14:useLocalDpi xmlns:a14="http://schemas.microsoft.com/office/drawing/2010/main"/>
                  </a:ext>
                </a:extLst>
              </a:blip>
              <a:srcRect l="16340" t="28652" r="15867" b="28682"/>
              <a:stretch/>
            </p:blipFill>
            <p:spPr bwMode="auto">
              <a:xfrm>
                <a:off x="8240705" y="3148828"/>
                <a:ext cx="355510" cy="223747"/>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79" name="Grupo 78">
              <a:extLst>
                <a:ext uri="{FF2B5EF4-FFF2-40B4-BE49-F238E27FC236}">
                  <a16:creationId xmlns:a16="http://schemas.microsoft.com/office/drawing/2014/main" id="{69F1BEC3-D500-423F-B3D9-5C0813C42DA3}"/>
                </a:ext>
              </a:extLst>
            </p:cNvPr>
            <p:cNvGrpSpPr/>
            <p:nvPr/>
          </p:nvGrpSpPr>
          <p:grpSpPr>
            <a:xfrm>
              <a:off x="10942591" y="1589831"/>
              <a:ext cx="332534" cy="299599"/>
              <a:chOff x="8114439" y="3647063"/>
              <a:chExt cx="558800" cy="506485"/>
            </a:xfrm>
          </p:grpSpPr>
          <p:sp>
            <p:nvSpPr>
              <p:cNvPr id="80" name="Elipse 79">
                <a:extLst>
                  <a:ext uri="{FF2B5EF4-FFF2-40B4-BE49-F238E27FC236}">
                    <a16:creationId xmlns:a16="http://schemas.microsoft.com/office/drawing/2014/main" id="{22F8F791-8A39-4A82-908F-109B4AFCF348}"/>
                  </a:ext>
                </a:extLst>
              </p:cNvPr>
              <p:cNvSpPr/>
              <p:nvPr/>
            </p:nvSpPr>
            <p:spPr>
              <a:xfrm>
                <a:off x="8114439" y="3647063"/>
                <a:ext cx="558800" cy="506485"/>
              </a:xfrm>
              <a:prstGeom prst="ellipse">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81" name="Picture 12" descr="Over 900 Free Horse Vectors - Pixabay - Pixabay">
                <a:extLst>
                  <a:ext uri="{FF2B5EF4-FFF2-40B4-BE49-F238E27FC236}">
                    <a16:creationId xmlns:a16="http://schemas.microsoft.com/office/drawing/2014/main" id="{F8E6DE39-C42F-4ABA-87B3-6CAFBEE62E3D}"/>
                  </a:ext>
                </a:extLst>
              </p:cNvPr>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8210149" y="3736494"/>
                <a:ext cx="373522" cy="332717"/>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82" name="Grupo 81">
              <a:extLst>
                <a:ext uri="{FF2B5EF4-FFF2-40B4-BE49-F238E27FC236}">
                  <a16:creationId xmlns:a16="http://schemas.microsoft.com/office/drawing/2014/main" id="{A703E5ED-83CE-429C-B65F-0841C30B7C02}"/>
                </a:ext>
              </a:extLst>
            </p:cNvPr>
            <p:cNvGrpSpPr/>
            <p:nvPr/>
          </p:nvGrpSpPr>
          <p:grpSpPr>
            <a:xfrm>
              <a:off x="10538559" y="1589832"/>
              <a:ext cx="332534" cy="299599"/>
              <a:chOff x="8104914" y="4298257"/>
              <a:chExt cx="558800" cy="506485"/>
            </a:xfrm>
          </p:grpSpPr>
          <p:sp>
            <p:nvSpPr>
              <p:cNvPr id="83" name="Elipse 82">
                <a:extLst>
                  <a:ext uri="{FF2B5EF4-FFF2-40B4-BE49-F238E27FC236}">
                    <a16:creationId xmlns:a16="http://schemas.microsoft.com/office/drawing/2014/main" id="{4B0E60E7-0148-4CF1-BC75-6C241E38BAD8}"/>
                  </a:ext>
                </a:extLst>
              </p:cNvPr>
              <p:cNvSpPr/>
              <p:nvPr/>
            </p:nvSpPr>
            <p:spPr>
              <a:xfrm>
                <a:off x="8104914" y="4298257"/>
                <a:ext cx="558800" cy="506485"/>
              </a:xfrm>
              <a:prstGeom prst="ellipse">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84" name="Picture 14" descr="Fish Icon Vector Isolated Stock Illustration - Download Image Now - Fish,  Icon, Vector - iStock">
                <a:extLst>
                  <a:ext uri="{FF2B5EF4-FFF2-40B4-BE49-F238E27FC236}">
                    <a16:creationId xmlns:a16="http://schemas.microsoft.com/office/drawing/2014/main" id="{ECEBD9AB-B29C-4C06-BC25-04A9BC6FA34B}"/>
                  </a:ext>
                </a:extLst>
              </p:cNvPr>
              <p:cNvPicPr>
                <a:picLocks noChangeAspect="1" noChangeArrowheads="1"/>
              </p:cNvPicPr>
              <p:nvPr/>
            </p:nvPicPr>
            <p:blipFill rotWithShape="1">
              <a:blip r:embed="rId8" cstate="email">
                <a:extLst>
                  <a:ext uri="{28A0092B-C50C-407E-A947-70E740481C1C}">
                    <a14:useLocalDpi xmlns:a14="http://schemas.microsoft.com/office/drawing/2010/main"/>
                  </a:ext>
                </a:extLst>
              </a:blip>
              <a:srcRect l="12037" t="29604" r="9625" b="30401"/>
              <a:stretch/>
            </p:blipFill>
            <p:spPr bwMode="auto">
              <a:xfrm>
                <a:off x="8181798" y="4452963"/>
                <a:ext cx="414282" cy="211507"/>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85" name="Grupo 84">
              <a:extLst>
                <a:ext uri="{FF2B5EF4-FFF2-40B4-BE49-F238E27FC236}">
                  <a16:creationId xmlns:a16="http://schemas.microsoft.com/office/drawing/2014/main" id="{BA3DA9AE-6F01-4C41-A12E-E11167014FD2}"/>
                </a:ext>
              </a:extLst>
            </p:cNvPr>
            <p:cNvGrpSpPr/>
            <p:nvPr/>
          </p:nvGrpSpPr>
          <p:grpSpPr>
            <a:xfrm>
              <a:off x="11346386" y="1367053"/>
              <a:ext cx="332534" cy="299599"/>
              <a:chOff x="8104914" y="4959716"/>
              <a:chExt cx="558800" cy="506485"/>
            </a:xfrm>
          </p:grpSpPr>
          <p:sp>
            <p:nvSpPr>
              <p:cNvPr id="86" name="Elipse 85">
                <a:extLst>
                  <a:ext uri="{FF2B5EF4-FFF2-40B4-BE49-F238E27FC236}">
                    <a16:creationId xmlns:a16="http://schemas.microsoft.com/office/drawing/2014/main" id="{6A42FC85-6BF1-4AF6-9CDA-DB6617C9BF27}"/>
                  </a:ext>
                </a:extLst>
              </p:cNvPr>
              <p:cNvSpPr/>
              <p:nvPr/>
            </p:nvSpPr>
            <p:spPr>
              <a:xfrm>
                <a:off x="8104914" y="4959716"/>
                <a:ext cx="558800" cy="506485"/>
              </a:xfrm>
              <a:prstGeom prst="ellipse">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87" name="Picture 10" descr="Goat Vector Art Stock Images | Depositphotos">
                <a:extLst>
                  <a:ext uri="{FF2B5EF4-FFF2-40B4-BE49-F238E27FC236}">
                    <a16:creationId xmlns:a16="http://schemas.microsoft.com/office/drawing/2014/main" id="{FDB673C4-D6B2-4022-B187-2C91A3BCC9E7}"/>
                  </a:ext>
                </a:extLst>
              </p:cNvPr>
              <p:cNvPicPr>
                <a:picLocks noChangeAspect="1" noChangeArrowheads="1"/>
              </p:cNvPicPr>
              <p:nvPr/>
            </p:nvPicPr>
            <p:blipFill rotWithShape="1">
              <a:blip r:embed="rId9" cstate="email">
                <a:extLst>
                  <a:ext uri="{28A0092B-C50C-407E-A947-70E740481C1C}">
                    <a14:useLocalDpi xmlns:a14="http://schemas.microsoft.com/office/drawing/2010/main"/>
                  </a:ext>
                </a:extLst>
              </a:blip>
              <a:srcRect l="8755" t="14682" r="10177" b="14207"/>
              <a:stretch/>
            </p:blipFill>
            <p:spPr bwMode="auto">
              <a:xfrm>
                <a:off x="8231414" y="5072763"/>
                <a:ext cx="319643" cy="280389"/>
              </a:xfrm>
              <a:prstGeom prst="rect">
                <a:avLst/>
              </a:prstGeom>
              <a:noFill/>
              <a:ln>
                <a:noFill/>
              </a:ln>
              <a:extLst>
                <a:ext uri="{909E8E84-426E-40DD-AFC4-6F175D3DCCD1}">
                  <a14:hiddenFill xmlns:a14="http://schemas.microsoft.com/office/drawing/2010/main">
                    <a:solidFill>
                      <a:srgbClr val="FFFFFF"/>
                    </a:solidFill>
                  </a14:hiddenFill>
                </a:ext>
              </a:extLst>
            </p:spPr>
          </p:pic>
        </p:grpSp>
        <p:sp>
          <p:nvSpPr>
            <p:cNvPr id="88" name="Elipse 87">
              <a:extLst>
                <a:ext uri="{FF2B5EF4-FFF2-40B4-BE49-F238E27FC236}">
                  <a16:creationId xmlns:a16="http://schemas.microsoft.com/office/drawing/2014/main" id="{32DC18A7-6987-47D8-84A9-25B41CC883BB}"/>
                </a:ext>
              </a:extLst>
            </p:cNvPr>
            <p:cNvSpPr/>
            <p:nvPr/>
          </p:nvSpPr>
          <p:spPr>
            <a:xfrm>
              <a:off x="8599972" y="2060584"/>
              <a:ext cx="1125119" cy="65510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latin typeface="EC Square Sans Pro" panose="020B0506040000020004" pitchFamily="34" charset="0"/>
                <a:cs typeface="Times New Roman" panose="02020603050405020304" pitchFamily="18" charset="0"/>
              </a:endParaRPr>
            </a:p>
          </p:txBody>
        </p:sp>
        <p:sp>
          <p:nvSpPr>
            <p:cNvPr id="89" name="Elipse 88">
              <a:extLst>
                <a:ext uri="{FF2B5EF4-FFF2-40B4-BE49-F238E27FC236}">
                  <a16:creationId xmlns:a16="http://schemas.microsoft.com/office/drawing/2014/main" id="{B6A9F2DA-BCEB-4272-A9BF-9E87D8FDE8B1}"/>
                </a:ext>
              </a:extLst>
            </p:cNvPr>
            <p:cNvSpPr/>
            <p:nvPr/>
          </p:nvSpPr>
          <p:spPr>
            <a:xfrm>
              <a:off x="10324214" y="2083508"/>
              <a:ext cx="1097450" cy="601213"/>
            </a:xfrm>
            <a:prstGeom prst="ellipse">
              <a:avLst/>
            </a:prstGeom>
            <a:solidFill>
              <a:schemeClr val="bg1"/>
            </a:soli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grpSp>
          <p:nvGrpSpPr>
            <p:cNvPr id="90" name="Grupo 89">
              <a:extLst>
                <a:ext uri="{FF2B5EF4-FFF2-40B4-BE49-F238E27FC236}">
                  <a16:creationId xmlns:a16="http://schemas.microsoft.com/office/drawing/2014/main" id="{B3AD1239-051C-4EB0-816A-52C4DBD49562}"/>
                </a:ext>
              </a:extLst>
            </p:cNvPr>
            <p:cNvGrpSpPr/>
            <p:nvPr/>
          </p:nvGrpSpPr>
          <p:grpSpPr>
            <a:xfrm>
              <a:off x="9226070" y="1186297"/>
              <a:ext cx="334195" cy="312699"/>
              <a:chOff x="7099542" y="1077560"/>
              <a:chExt cx="558800" cy="506485"/>
            </a:xfrm>
          </p:grpSpPr>
          <p:sp>
            <p:nvSpPr>
              <p:cNvPr id="91" name="Elipse 90">
                <a:extLst>
                  <a:ext uri="{FF2B5EF4-FFF2-40B4-BE49-F238E27FC236}">
                    <a16:creationId xmlns:a16="http://schemas.microsoft.com/office/drawing/2014/main" id="{17CFCDDC-5CCC-40D6-A01F-29761A962E13}"/>
                  </a:ext>
                </a:extLst>
              </p:cNvPr>
              <p:cNvSpPr/>
              <p:nvPr/>
            </p:nvSpPr>
            <p:spPr>
              <a:xfrm>
                <a:off x="7099542" y="1077560"/>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92" name="Picture 2" descr="Silhouette of a pig Royalty Free Vector Image - VectorStock">
                <a:extLst>
                  <a:ext uri="{FF2B5EF4-FFF2-40B4-BE49-F238E27FC236}">
                    <a16:creationId xmlns:a16="http://schemas.microsoft.com/office/drawing/2014/main" id="{E088ACE1-8848-4394-98A8-2B45E8EC978E}"/>
                  </a:ext>
                </a:extLst>
              </p:cNvPr>
              <p:cNvPicPr>
                <a:picLocks noChangeAspect="1" noChangeArrowheads="1"/>
              </p:cNvPicPr>
              <p:nvPr/>
            </p:nvPicPr>
            <p:blipFill rotWithShape="1">
              <a:blip r:embed="rId10" cstate="email">
                <a:extLst>
                  <a:ext uri="{28A0092B-C50C-407E-A947-70E740481C1C}">
                    <a14:useLocalDpi xmlns:a14="http://schemas.microsoft.com/office/drawing/2010/main"/>
                  </a:ext>
                </a:extLst>
              </a:blip>
              <a:srcRect l="1844" t="18131" r="2411" b="24735"/>
              <a:stretch/>
            </p:blipFill>
            <p:spPr bwMode="auto">
              <a:xfrm>
                <a:off x="7173994" y="1228645"/>
                <a:ext cx="409896" cy="222740"/>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93" name="Grupo 92">
              <a:extLst>
                <a:ext uri="{FF2B5EF4-FFF2-40B4-BE49-F238E27FC236}">
                  <a16:creationId xmlns:a16="http://schemas.microsoft.com/office/drawing/2014/main" id="{A6BA48DF-08C9-4F63-9DD9-32099D4EC6E8}"/>
                </a:ext>
              </a:extLst>
            </p:cNvPr>
            <p:cNvGrpSpPr/>
            <p:nvPr/>
          </p:nvGrpSpPr>
          <p:grpSpPr>
            <a:xfrm>
              <a:off x="10931965" y="1215904"/>
              <a:ext cx="333591" cy="305204"/>
              <a:chOff x="8070324" y="1057481"/>
              <a:chExt cx="558800" cy="506485"/>
            </a:xfrm>
          </p:grpSpPr>
          <p:sp>
            <p:nvSpPr>
              <p:cNvPr id="94" name="Elipse 93">
                <a:extLst>
                  <a:ext uri="{FF2B5EF4-FFF2-40B4-BE49-F238E27FC236}">
                    <a16:creationId xmlns:a16="http://schemas.microsoft.com/office/drawing/2014/main" id="{EDE0A21B-3792-46B6-B285-39A5FDF043CE}"/>
                  </a:ext>
                </a:extLst>
              </p:cNvPr>
              <p:cNvSpPr/>
              <p:nvPr/>
            </p:nvSpPr>
            <p:spPr>
              <a:xfrm>
                <a:off x="8070324" y="1057481"/>
                <a:ext cx="558800" cy="506485"/>
              </a:xfrm>
              <a:prstGeom prst="ellipse">
                <a:avLst/>
              </a:prstGeom>
              <a:solidFill>
                <a:schemeClr val="bg1"/>
              </a:soli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95" name="Picture 2" descr="Silhouette of a pig Royalty Free Vector Image - VectorStock">
                <a:extLst>
                  <a:ext uri="{FF2B5EF4-FFF2-40B4-BE49-F238E27FC236}">
                    <a16:creationId xmlns:a16="http://schemas.microsoft.com/office/drawing/2014/main" id="{F913D720-A822-4FCA-90CF-BC235A34C0ED}"/>
                  </a:ext>
                </a:extLst>
              </p:cNvPr>
              <p:cNvPicPr>
                <a:picLocks noChangeAspect="1" noChangeArrowheads="1"/>
              </p:cNvPicPr>
              <p:nvPr/>
            </p:nvPicPr>
            <p:blipFill rotWithShape="1">
              <a:blip r:embed="rId10" cstate="email">
                <a:extLst>
                  <a:ext uri="{28A0092B-C50C-407E-A947-70E740481C1C}">
                    <a14:useLocalDpi xmlns:a14="http://schemas.microsoft.com/office/drawing/2010/main"/>
                  </a:ext>
                </a:extLst>
              </a:blip>
              <a:srcRect l="1844" t="18131" r="2411" b="24735"/>
              <a:stretch/>
            </p:blipFill>
            <p:spPr bwMode="auto">
              <a:xfrm>
                <a:off x="8144776" y="1208566"/>
                <a:ext cx="409896" cy="222740"/>
              </a:xfrm>
              <a:prstGeom prst="rect">
                <a:avLst/>
              </a:prstGeom>
              <a:noFill/>
              <a:extLst>
                <a:ext uri="{909E8E84-426E-40DD-AFC4-6F175D3DCCD1}">
                  <a14:hiddenFill xmlns:a14="http://schemas.microsoft.com/office/drawing/2010/main">
                    <a:solidFill>
                      <a:srgbClr val="FFFFFF"/>
                    </a:solidFill>
                  </a14:hiddenFill>
                </a:ext>
              </a:extLst>
            </p:spPr>
          </p:pic>
        </p:grpSp>
        <p:sp>
          <p:nvSpPr>
            <p:cNvPr id="96" name="Elipse 95">
              <a:extLst>
                <a:ext uri="{FF2B5EF4-FFF2-40B4-BE49-F238E27FC236}">
                  <a16:creationId xmlns:a16="http://schemas.microsoft.com/office/drawing/2014/main" id="{08F0A3F2-FEE7-4AE0-9B7E-0138FF4B1000}"/>
                </a:ext>
              </a:extLst>
            </p:cNvPr>
            <p:cNvSpPr/>
            <p:nvPr/>
          </p:nvSpPr>
          <p:spPr>
            <a:xfrm>
              <a:off x="7957288" y="617658"/>
              <a:ext cx="4200796" cy="2301207"/>
            </a:xfrm>
            <a:prstGeom prst="ellipse">
              <a:avLst/>
            </a:prstGeom>
            <a:noFill/>
            <a:ln w="38100">
              <a:solidFill>
                <a:srgbClr val="6BB1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EC Square Sans Pro" panose="020B0506040000020004" pitchFamily="34" charset="0"/>
              </a:endParaRPr>
            </a:p>
          </p:txBody>
        </p:sp>
        <p:cxnSp>
          <p:nvCxnSpPr>
            <p:cNvPr id="97" name="Conector recto de flecha 96">
              <a:extLst>
                <a:ext uri="{FF2B5EF4-FFF2-40B4-BE49-F238E27FC236}">
                  <a16:creationId xmlns:a16="http://schemas.microsoft.com/office/drawing/2014/main" id="{28413A72-D637-40C1-BDAC-90B769B2DA2B}"/>
                </a:ext>
              </a:extLst>
            </p:cNvPr>
            <p:cNvCxnSpPr>
              <a:cxnSpLocks/>
              <a:endCxn id="88" idx="0"/>
            </p:cNvCxnSpPr>
            <p:nvPr/>
          </p:nvCxnSpPr>
          <p:spPr>
            <a:xfrm>
              <a:off x="9162532" y="1739357"/>
              <a:ext cx="0" cy="321227"/>
            </a:xfrm>
            <a:prstGeom prst="straightConnector1">
              <a:avLst/>
            </a:prstGeom>
            <a:ln w="38100">
              <a:solidFill>
                <a:srgbClr val="2C7470"/>
              </a:solidFill>
              <a:tailEnd type="triangle"/>
            </a:ln>
          </p:spPr>
          <p:style>
            <a:lnRef idx="1">
              <a:schemeClr val="accent1"/>
            </a:lnRef>
            <a:fillRef idx="0">
              <a:schemeClr val="accent1"/>
            </a:fillRef>
            <a:effectRef idx="0">
              <a:schemeClr val="accent1"/>
            </a:effectRef>
            <a:fontRef idx="minor">
              <a:schemeClr val="tx1"/>
            </a:fontRef>
          </p:style>
        </p:cxnSp>
        <p:cxnSp>
          <p:nvCxnSpPr>
            <p:cNvPr id="98" name="Conector recto de flecha 97">
              <a:extLst>
                <a:ext uri="{FF2B5EF4-FFF2-40B4-BE49-F238E27FC236}">
                  <a16:creationId xmlns:a16="http://schemas.microsoft.com/office/drawing/2014/main" id="{A1D1F92B-DFB2-48E1-AB14-44E9793DA559}"/>
                </a:ext>
              </a:extLst>
            </p:cNvPr>
            <p:cNvCxnSpPr>
              <a:cxnSpLocks/>
              <a:endCxn id="100" idx="0"/>
            </p:cNvCxnSpPr>
            <p:nvPr/>
          </p:nvCxnSpPr>
          <p:spPr>
            <a:xfrm>
              <a:off x="10830959" y="1852373"/>
              <a:ext cx="70324" cy="175812"/>
            </a:xfrm>
            <a:prstGeom prst="straightConnector1">
              <a:avLst/>
            </a:prstGeom>
            <a:ln w="3810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99" name="CuadroTexto 98">
              <a:extLst>
                <a:ext uri="{FF2B5EF4-FFF2-40B4-BE49-F238E27FC236}">
                  <a16:creationId xmlns:a16="http://schemas.microsoft.com/office/drawing/2014/main" id="{1BF5F1D7-8BB1-44E0-9BB9-EAE23BE4CDC4}"/>
                </a:ext>
              </a:extLst>
            </p:cNvPr>
            <p:cNvSpPr txBox="1"/>
            <p:nvPr/>
          </p:nvSpPr>
          <p:spPr>
            <a:xfrm>
              <a:off x="9457156" y="610106"/>
              <a:ext cx="1189715" cy="757130"/>
            </a:xfrm>
            <a:prstGeom prst="rect">
              <a:avLst/>
            </a:prstGeom>
            <a:noFill/>
          </p:spPr>
          <p:txBody>
            <a:bodyPr wrap="square">
              <a:spAutoFit/>
            </a:bodyPr>
            <a:lstStyle/>
            <a:p>
              <a:pPr algn="ctr"/>
              <a:r>
                <a:rPr lang="en-GB" sz="1200" b="1" dirty="0">
                  <a:latin typeface="EC Square Sans Pro" panose="020B0506040000020004" pitchFamily="34" charset="0"/>
                  <a:cs typeface="Times New Roman" panose="02020603050405020304" pitchFamily="18" charset="0"/>
                </a:rPr>
                <a:t>GE 1</a:t>
              </a:r>
              <a:r>
                <a:rPr lang="en-GB" sz="1200" dirty="0">
                  <a:latin typeface="EC Square Sans Pro" panose="020B0506040000020004" pitchFamily="34" charset="0"/>
                  <a:cs typeface="Times New Roman" panose="02020603050405020304" pitchFamily="18" charset="0"/>
                </a:rPr>
                <a:t> </a:t>
              </a:r>
            </a:p>
            <a:p>
              <a:pPr lvl="0">
                <a:lnSpc>
                  <a:spcPct val="80000"/>
                </a:lnSpc>
              </a:pPr>
              <a:r>
                <a:rPr lang="en-GB" sz="1200" dirty="0">
                  <a:latin typeface="EC Square Sans Pro" panose="020B0506040000020004" pitchFamily="34" charset="0"/>
                  <a:cs typeface="Times New Roman" panose="02020603050405020304" pitchFamily="18" charset="0"/>
                </a:rPr>
                <a:t>Identify </a:t>
              </a:r>
              <a:r>
                <a:rPr lang="nl-NL" sz="1200" dirty="0">
                  <a:latin typeface="EC Square Sans Pro" panose="020B0506040000020004" pitchFamily="34" charset="0"/>
                  <a:cs typeface="Times New Roman" panose="02020603050405020304" pitchFamily="18" charset="0"/>
                </a:rPr>
                <a:t>problems and opportunities</a:t>
              </a:r>
              <a:endParaRPr lang="es-ES" sz="1200" dirty="0">
                <a:latin typeface="EC Square Sans Pro" panose="020B0506040000020004" pitchFamily="34" charset="0"/>
                <a:cs typeface="Times New Roman" panose="02020603050405020304" pitchFamily="18" charset="0"/>
              </a:endParaRPr>
            </a:p>
            <a:p>
              <a:pPr algn="ctr"/>
              <a:endParaRPr lang="en-GB" sz="1200" dirty="0">
                <a:latin typeface="EC Square Sans Pro" panose="020B0506040000020004" pitchFamily="34" charset="0"/>
                <a:cs typeface="Times New Roman" panose="02020603050405020304" pitchFamily="18" charset="0"/>
              </a:endParaRPr>
            </a:p>
          </p:txBody>
        </p:sp>
        <p:sp>
          <p:nvSpPr>
            <p:cNvPr id="100" name="CuadroTexto 99">
              <a:extLst>
                <a:ext uri="{FF2B5EF4-FFF2-40B4-BE49-F238E27FC236}">
                  <a16:creationId xmlns:a16="http://schemas.microsoft.com/office/drawing/2014/main" id="{7D274DF0-6FF7-4E27-AE62-6ED003659303}"/>
                </a:ext>
              </a:extLst>
            </p:cNvPr>
            <p:cNvSpPr txBox="1"/>
            <p:nvPr/>
          </p:nvSpPr>
          <p:spPr>
            <a:xfrm>
              <a:off x="10333586" y="2028185"/>
              <a:ext cx="1135394" cy="830997"/>
            </a:xfrm>
            <a:prstGeom prst="rect">
              <a:avLst/>
            </a:prstGeom>
            <a:noFill/>
          </p:spPr>
          <p:txBody>
            <a:bodyPr wrap="square">
              <a:spAutoFit/>
            </a:bodyPr>
            <a:lstStyle/>
            <a:p>
              <a:pPr algn="ctr"/>
              <a:r>
                <a:rPr lang="en-GB" sz="1200" dirty="0">
                  <a:latin typeface="EC Square Sans Pro" panose="020B0506040000020004" pitchFamily="34" charset="0"/>
                  <a:cs typeface="Times New Roman" panose="02020603050405020304" pitchFamily="18" charset="0"/>
                </a:rPr>
                <a:t>Problems &amp; opportunities of veterinarians identified</a:t>
              </a:r>
            </a:p>
          </p:txBody>
        </p:sp>
        <p:sp>
          <p:nvSpPr>
            <p:cNvPr id="101" name="CuadroTexto 100">
              <a:extLst>
                <a:ext uri="{FF2B5EF4-FFF2-40B4-BE49-F238E27FC236}">
                  <a16:creationId xmlns:a16="http://schemas.microsoft.com/office/drawing/2014/main" id="{73BF8C90-00A8-4931-BEAE-B57AFAC52093}"/>
                </a:ext>
              </a:extLst>
            </p:cNvPr>
            <p:cNvSpPr txBox="1"/>
            <p:nvPr/>
          </p:nvSpPr>
          <p:spPr>
            <a:xfrm>
              <a:off x="8683387" y="2075905"/>
              <a:ext cx="1041703" cy="830997"/>
            </a:xfrm>
            <a:prstGeom prst="rect">
              <a:avLst/>
            </a:prstGeom>
            <a:noFill/>
          </p:spPr>
          <p:txBody>
            <a:bodyPr wrap="square">
              <a:spAutoFit/>
            </a:bodyPr>
            <a:lstStyle/>
            <a:p>
              <a:pPr algn="ctr"/>
              <a:r>
                <a:rPr lang="en-GB" sz="1200" dirty="0">
                  <a:latin typeface="EC Square Sans Pro" panose="020B0506040000020004" pitchFamily="34" charset="0"/>
                  <a:cs typeface="Times New Roman" panose="02020603050405020304" pitchFamily="18" charset="0"/>
                </a:rPr>
                <a:t>Problems&amp; opportunities of farmers identified</a:t>
              </a:r>
            </a:p>
          </p:txBody>
        </p:sp>
      </p:grpSp>
      <p:grpSp>
        <p:nvGrpSpPr>
          <p:cNvPr id="16" name="Grupo 15">
            <a:extLst>
              <a:ext uri="{FF2B5EF4-FFF2-40B4-BE49-F238E27FC236}">
                <a16:creationId xmlns:a16="http://schemas.microsoft.com/office/drawing/2014/main" id="{DD97B49A-C493-451A-A4DA-AFDF4CE2CD13}"/>
              </a:ext>
            </a:extLst>
          </p:cNvPr>
          <p:cNvGrpSpPr/>
          <p:nvPr/>
        </p:nvGrpSpPr>
        <p:grpSpPr>
          <a:xfrm>
            <a:off x="7954280" y="2968692"/>
            <a:ext cx="4237720" cy="2449248"/>
            <a:chOff x="7954280" y="2968692"/>
            <a:chExt cx="4237720" cy="2449248"/>
          </a:xfrm>
        </p:grpSpPr>
        <p:sp>
          <p:nvSpPr>
            <p:cNvPr id="146" name="Elipse 145">
              <a:extLst>
                <a:ext uri="{FF2B5EF4-FFF2-40B4-BE49-F238E27FC236}">
                  <a16:creationId xmlns:a16="http://schemas.microsoft.com/office/drawing/2014/main" id="{32F5C7A5-A9C5-46B7-B4E1-53D7E113C287}"/>
                </a:ext>
              </a:extLst>
            </p:cNvPr>
            <p:cNvSpPr/>
            <p:nvPr/>
          </p:nvSpPr>
          <p:spPr>
            <a:xfrm>
              <a:off x="8899588" y="3150586"/>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48" name="Elipse 147">
              <a:extLst>
                <a:ext uri="{FF2B5EF4-FFF2-40B4-BE49-F238E27FC236}">
                  <a16:creationId xmlns:a16="http://schemas.microsoft.com/office/drawing/2014/main" id="{E5782E68-C07A-4634-981D-CD8D58AB7F7F}"/>
                </a:ext>
              </a:extLst>
            </p:cNvPr>
            <p:cNvSpPr/>
            <p:nvPr/>
          </p:nvSpPr>
          <p:spPr>
            <a:xfrm flipH="1">
              <a:off x="9062966" y="3144506"/>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53" name="Picture 10" descr="Goat Vector Art Stock Images | Depositphotos">
              <a:extLst>
                <a:ext uri="{FF2B5EF4-FFF2-40B4-BE49-F238E27FC236}">
                  <a16:creationId xmlns:a16="http://schemas.microsoft.com/office/drawing/2014/main" id="{6F28223C-D638-4C60-89DC-F29313AC080C}"/>
                </a:ext>
              </a:extLst>
            </p:cNvPr>
            <p:cNvPicPr>
              <a:picLocks noChangeAspect="1" noChangeArrowheads="1"/>
            </p:cNvPicPr>
            <p:nvPr/>
          </p:nvPicPr>
          <p:blipFill rotWithShape="1">
            <a:blip r:embed="rId9" cstate="email">
              <a:extLst>
                <a:ext uri="{28A0092B-C50C-407E-A947-70E740481C1C}">
                  <a14:useLocalDpi xmlns:a14="http://schemas.microsoft.com/office/drawing/2010/main"/>
                </a:ext>
              </a:extLst>
            </a:blip>
            <a:srcRect l="8755" t="14682" r="10177" b="14207"/>
            <a:stretch/>
          </p:blipFill>
          <p:spPr bwMode="auto">
            <a:xfrm>
              <a:off x="9233462" y="3307886"/>
              <a:ext cx="319643" cy="28038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155" name="Elipse 154">
              <a:extLst>
                <a:ext uri="{FF2B5EF4-FFF2-40B4-BE49-F238E27FC236}">
                  <a16:creationId xmlns:a16="http://schemas.microsoft.com/office/drawing/2014/main" id="{464EFCD6-E111-456D-ADAA-B68F8EA76117}"/>
                </a:ext>
              </a:extLst>
            </p:cNvPr>
            <p:cNvSpPr/>
            <p:nvPr/>
          </p:nvSpPr>
          <p:spPr>
            <a:xfrm>
              <a:off x="9890335" y="3737160"/>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6" name="Elipse 155">
              <a:extLst>
                <a:ext uri="{FF2B5EF4-FFF2-40B4-BE49-F238E27FC236}">
                  <a16:creationId xmlns:a16="http://schemas.microsoft.com/office/drawing/2014/main" id="{597F7BD9-8BC2-4143-B15E-73B8804873A0}"/>
                </a:ext>
              </a:extLst>
            </p:cNvPr>
            <p:cNvSpPr/>
            <p:nvPr/>
          </p:nvSpPr>
          <p:spPr>
            <a:xfrm flipH="1">
              <a:off x="10053713" y="3731080"/>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8" name="Elipse 157">
              <a:extLst>
                <a:ext uri="{FF2B5EF4-FFF2-40B4-BE49-F238E27FC236}">
                  <a16:creationId xmlns:a16="http://schemas.microsoft.com/office/drawing/2014/main" id="{B55D87F8-B667-470C-B486-CE3DFBEB5052}"/>
                </a:ext>
              </a:extLst>
            </p:cNvPr>
            <p:cNvSpPr/>
            <p:nvPr/>
          </p:nvSpPr>
          <p:spPr>
            <a:xfrm>
              <a:off x="11049972" y="3690683"/>
              <a:ext cx="829339" cy="596623"/>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9" name="Elipse 158">
              <a:extLst>
                <a:ext uri="{FF2B5EF4-FFF2-40B4-BE49-F238E27FC236}">
                  <a16:creationId xmlns:a16="http://schemas.microsoft.com/office/drawing/2014/main" id="{66139F69-1C7C-4535-BE9C-EA2E2F958899}"/>
                </a:ext>
              </a:extLst>
            </p:cNvPr>
            <p:cNvSpPr/>
            <p:nvPr/>
          </p:nvSpPr>
          <p:spPr>
            <a:xfrm flipH="1">
              <a:off x="11213349" y="3684603"/>
              <a:ext cx="829339" cy="596623"/>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0" name="Elipse 159">
              <a:extLst>
                <a:ext uri="{FF2B5EF4-FFF2-40B4-BE49-F238E27FC236}">
                  <a16:creationId xmlns:a16="http://schemas.microsoft.com/office/drawing/2014/main" id="{B0C8F183-815B-488F-9984-BC25926E5570}"/>
                </a:ext>
              </a:extLst>
            </p:cNvPr>
            <p:cNvSpPr/>
            <p:nvPr/>
          </p:nvSpPr>
          <p:spPr>
            <a:xfrm>
              <a:off x="10786809" y="4460426"/>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1" name="Elipse 160">
              <a:extLst>
                <a:ext uri="{FF2B5EF4-FFF2-40B4-BE49-F238E27FC236}">
                  <a16:creationId xmlns:a16="http://schemas.microsoft.com/office/drawing/2014/main" id="{6AE96318-BF7C-47AA-9A7B-B650D8587433}"/>
                </a:ext>
              </a:extLst>
            </p:cNvPr>
            <p:cNvSpPr/>
            <p:nvPr/>
          </p:nvSpPr>
          <p:spPr>
            <a:xfrm flipH="1">
              <a:off x="10950187" y="4454346"/>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2" name="Elipse 161">
              <a:extLst>
                <a:ext uri="{FF2B5EF4-FFF2-40B4-BE49-F238E27FC236}">
                  <a16:creationId xmlns:a16="http://schemas.microsoft.com/office/drawing/2014/main" id="{9F5E1524-92B9-4E99-8D2D-381DA9336944}"/>
                </a:ext>
              </a:extLst>
            </p:cNvPr>
            <p:cNvSpPr/>
            <p:nvPr/>
          </p:nvSpPr>
          <p:spPr>
            <a:xfrm>
              <a:off x="10168827" y="3046706"/>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3" name="Elipse 162">
              <a:extLst>
                <a:ext uri="{FF2B5EF4-FFF2-40B4-BE49-F238E27FC236}">
                  <a16:creationId xmlns:a16="http://schemas.microsoft.com/office/drawing/2014/main" id="{80D1FB5B-3566-437E-B69A-54134974D9A4}"/>
                </a:ext>
              </a:extLst>
            </p:cNvPr>
            <p:cNvSpPr/>
            <p:nvPr/>
          </p:nvSpPr>
          <p:spPr>
            <a:xfrm flipH="1">
              <a:off x="10332205" y="3040626"/>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4" name="Elipse 163">
              <a:extLst>
                <a:ext uri="{FF2B5EF4-FFF2-40B4-BE49-F238E27FC236}">
                  <a16:creationId xmlns:a16="http://schemas.microsoft.com/office/drawing/2014/main" id="{B40CE400-B309-4399-A4E2-11576D7DF228}"/>
                </a:ext>
              </a:extLst>
            </p:cNvPr>
            <p:cNvSpPr/>
            <p:nvPr/>
          </p:nvSpPr>
          <p:spPr>
            <a:xfrm>
              <a:off x="9682769" y="4575076"/>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5" name="Elipse 164">
              <a:extLst>
                <a:ext uri="{FF2B5EF4-FFF2-40B4-BE49-F238E27FC236}">
                  <a16:creationId xmlns:a16="http://schemas.microsoft.com/office/drawing/2014/main" id="{F360C246-1A74-4618-8E46-625046E83AE4}"/>
                </a:ext>
              </a:extLst>
            </p:cNvPr>
            <p:cNvSpPr/>
            <p:nvPr/>
          </p:nvSpPr>
          <p:spPr>
            <a:xfrm flipH="1">
              <a:off x="9846147" y="4568996"/>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6" name="Elipse 165">
              <a:extLst>
                <a:ext uri="{FF2B5EF4-FFF2-40B4-BE49-F238E27FC236}">
                  <a16:creationId xmlns:a16="http://schemas.microsoft.com/office/drawing/2014/main" id="{6BD914C1-074C-4279-A902-ECD74B21B5CE}"/>
                </a:ext>
              </a:extLst>
            </p:cNvPr>
            <p:cNvSpPr/>
            <p:nvPr/>
          </p:nvSpPr>
          <p:spPr>
            <a:xfrm>
              <a:off x="8815236" y="3991751"/>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7" name="Elipse 166">
              <a:extLst>
                <a:ext uri="{FF2B5EF4-FFF2-40B4-BE49-F238E27FC236}">
                  <a16:creationId xmlns:a16="http://schemas.microsoft.com/office/drawing/2014/main" id="{962EBF94-E54A-4956-8D73-D1B9F73A7699}"/>
                </a:ext>
              </a:extLst>
            </p:cNvPr>
            <p:cNvSpPr/>
            <p:nvPr/>
          </p:nvSpPr>
          <p:spPr>
            <a:xfrm flipH="1">
              <a:off x="8978614" y="3985671"/>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68" name="Picture 6" descr="Chicken Icon Vector Art, Icons, and Graphics for Free Download">
              <a:extLst>
                <a:ext uri="{FF2B5EF4-FFF2-40B4-BE49-F238E27FC236}">
                  <a16:creationId xmlns:a16="http://schemas.microsoft.com/office/drawing/2014/main" id="{8492EC89-A943-45A2-8E40-757B73F87D6D}"/>
                </a:ext>
              </a:extLst>
            </p:cNvPr>
            <p:cNvPicPr>
              <a:picLocks noChangeAspect="1" noChangeArrowheads="1"/>
            </p:cNvPicPr>
            <p:nvPr/>
          </p:nvPicPr>
          <p:blipFill rotWithShape="1">
            <a:blip r:embed="rId11" cstate="email">
              <a:extLst>
                <a:ext uri="{28A0092B-C50C-407E-A947-70E740481C1C}">
                  <a14:useLocalDpi xmlns:a14="http://schemas.microsoft.com/office/drawing/2010/main"/>
                </a:ext>
              </a:extLst>
            </a:blip>
            <a:srcRect/>
            <a:stretch/>
          </p:blipFill>
          <p:spPr bwMode="auto">
            <a:xfrm flipH="1">
              <a:off x="10547218" y="3179945"/>
              <a:ext cx="309783" cy="352348"/>
            </a:xfrm>
            <a:prstGeom prst="rect">
              <a:avLst/>
            </a:prstGeom>
            <a:noFill/>
            <a:extLst>
              <a:ext uri="{909E8E84-426E-40DD-AFC4-6F175D3DCCD1}">
                <a14:hiddenFill xmlns:a14="http://schemas.microsoft.com/office/drawing/2010/main">
                  <a:solidFill>
                    <a:srgbClr val="FFFFFF"/>
                  </a:solidFill>
                </a14:hiddenFill>
              </a:ext>
            </a:extLst>
          </p:spPr>
        </p:pic>
        <p:pic>
          <p:nvPicPr>
            <p:cNvPr id="169" name="Picture 4" descr="840+ Heifer Illustrations, Royalty-Free Vector Graphics &amp; Clip Art - iStock  | Heifer cows, Heifer vector, Heifer milk">
              <a:extLst>
                <a:ext uri="{FF2B5EF4-FFF2-40B4-BE49-F238E27FC236}">
                  <a16:creationId xmlns:a16="http://schemas.microsoft.com/office/drawing/2014/main" id="{E7438556-84A5-408F-913B-3E365082742E}"/>
                </a:ext>
              </a:extLst>
            </p:cNvPr>
            <p:cNvPicPr>
              <a:picLocks noChangeAspect="1" noChangeArrowheads="1"/>
            </p:cNvPicPr>
            <p:nvPr/>
          </p:nvPicPr>
          <p:blipFill rotWithShape="1">
            <a:blip r:embed="rId6" cstate="email">
              <a:extLst>
                <a:ext uri="{28A0092B-C50C-407E-A947-70E740481C1C}">
                  <a14:useLocalDpi xmlns:a14="http://schemas.microsoft.com/office/drawing/2010/main"/>
                </a:ext>
              </a:extLst>
            </a:blip>
            <a:srcRect l="16340" t="28652" r="15867" b="28682"/>
            <a:stretch/>
          </p:blipFill>
          <p:spPr bwMode="auto">
            <a:xfrm>
              <a:off x="9109082" y="4207608"/>
              <a:ext cx="355510" cy="223747"/>
            </a:xfrm>
            <a:prstGeom prst="rect">
              <a:avLst/>
            </a:prstGeom>
            <a:noFill/>
            <a:extLst>
              <a:ext uri="{909E8E84-426E-40DD-AFC4-6F175D3DCCD1}">
                <a14:hiddenFill xmlns:a14="http://schemas.microsoft.com/office/drawing/2010/main">
                  <a:solidFill>
                    <a:srgbClr val="FFFFFF"/>
                  </a:solidFill>
                </a14:hiddenFill>
              </a:ext>
            </a:extLst>
          </p:spPr>
        </p:pic>
        <p:pic>
          <p:nvPicPr>
            <p:cNvPr id="170" name="Picture 8" descr="Sheep Vector Illustration Black Silhouette. Stock Vector - Illustration of  raphic, husbandry: 140349495">
              <a:extLst>
                <a:ext uri="{FF2B5EF4-FFF2-40B4-BE49-F238E27FC236}">
                  <a16:creationId xmlns:a16="http://schemas.microsoft.com/office/drawing/2014/main" id="{86463C8D-226C-4A0A-879A-864161D376C9}"/>
                </a:ext>
              </a:extLst>
            </p:cNvPr>
            <p:cNvPicPr>
              <a:picLocks noChangeAspect="1" noChangeArrowheads="1"/>
            </p:cNvPicPr>
            <p:nvPr/>
          </p:nvPicPr>
          <p:blipFill rotWithShape="1">
            <a:blip r:embed="rId5" cstate="email">
              <a:extLst>
                <a:ext uri="{28A0092B-C50C-407E-A947-70E740481C1C}">
                  <a14:useLocalDpi xmlns:a14="http://schemas.microsoft.com/office/drawing/2010/main"/>
                </a:ext>
              </a:extLst>
            </a:blip>
            <a:srcRect l="13743" t="7481" r="11426" b="9237"/>
            <a:stretch/>
          </p:blipFill>
          <p:spPr bwMode="auto">
            <a:xfrm>
              <a:off x="11117498" y="4698578"/>
              <a:ext cx="326587" cy="241873"/>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171" name="Picture 12" descr="Over 900 Free Horse Vectors - Pixabay - Pixabay">
              <a:extLst>
                <a:ext uri="{FF2B5EF4-FFF2-40B4-BE49-F238E27FC236}">
                  <a16:creationId xmlns:a16="http://schemas.microsoft.com/office/drawing/2014/main" id="{46139112-9DB4-444B-AB89-47EB79F6BE86}"/>
                </a:ext>
              </a:extLst>
            </p:cNvPr>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flipH="1">
              <a:off x="10166864" y="3869266"/>
              <a:ext cx="409896" cy="365117"/>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172" name="Picture 2" descr="Silhouette of a pig Royalty Free Vector Image - VectorStock">
              <a:extLst>
                <a:ext uri="{FF2B5EF4-FFF2-40B4-BE49-F238E27FC236}">
                  <a16:creationId xmlns:a16="http://schemas.microsoft.com/office/drawing/2014/main" id="{25389C6B-38C5-4CB0-90ED-C6C38794131D}"/>
                </a:ext>
              </a:extLst>
            </p:cNvPr>
            <p:cNvPicPr>
              <a:picLocks noChangeAspect="1" noChangeArrowheads="1"/>
            </p:cNvPicPr>
            <p:nvPr/>
          </p:nvPicPr>
          <p:blipFill rotWithShape="1">
            <a:blip r:embed="rId10" cstate="email">
              <a:extLst>
                <a:ext uri="{28A0092B-C50C-407E-A947-70E740481C1C}">
                  <a14:useLocalDpi xmlns:a14="http://schemas.microsoft.com/office/drawing/2010/main"/>
                </a:ext>
              </a:extLst>
            </a:blip>
            <a:srcRect l="1844" t="18131" r="2411" b="24735"/>
            <a:stretch/>
          </p:blipFill>
          <p:spPr bwMode="auto">
            <a:xfrm>
              <a:off x="9978953" y="4819515"/>
              <a:ext cx="409896" cy="222740"/>
            </a:xfrm>
            <a:prstGeom prst="rect">
              <a:avLst/>
            </a:prstGeom>
            <a:noFill/>
            <a:extLst>
              <a:ext uri="{909E8E84-426E-40DD-AFC4-6F175D3DCCD1}">
                <a14:hiddenFill xmlns:a14="http://schemas.microsoft.com/office/drawing/2010/main">
                  <a:solidFill>
                    <a:srgbClr val="FFFFFF"/>
                  </a:solidFill>
                </a14:hiddenFill>
              </a:ext>
            </a:extLst>
          </p:spPr>
        </p:pic>
        <p:pic>
          <p:nvPicPr>
            <p:cNvPr id="173" name="Picture 14" descr="Fish Icon Vector Isolated Stock Illustration - Download Image Now - Fish,  Icon, Vector - iStock">
              <a:extLst>
                <a:ext uri="{FF2B5EF4-FFF2-40B4-BE49-F238E27FC236}">
                  <a16:creationId xmlns:a16="http://schemas.microsoft.com/office/drawing/2014/main" id="{98308459-3B96-4960-B415-0900066553A3}"/>
                </a:ext>
              </a:extLst>
            </p:cNvPr>
            <p:cNvPicPr>
              <a:picLocks noChangeAspect="1" noChangeArrowheads="1"/>
            </p:cNvPicPr>
            <p:nvPr/>
          </p:nvPicPr>
          <p:blipFill rotWithShape="1">
            <a:blip r:embed="rId8" cstate="email">
              <a:extLst>
                <a:ext uri="{28A0092B-C50C-407E-A947-70E740481C1C}">
                  <a14:useLocalDpi xmlns:a14="http://schemas.microsoft.com/office/drawing/2010/main"/>
                </a:ext>
              </a:extLst>
            </a:blip>
            <a:srcRect l="12037" t="29604" r="9625" b="30401"/>
            <a:stretch/>
          </p:blipFill>
          <p:spPr bwMode="auto">
            <a:xfrm>
              <a:off x="11346247" y="3928901"/>
              <a:ext cx="414282" cy="211507"/>
            </a:xfrm>
            <a:prstGeom prst="rect">
              <a:avLst/>
            </a:prstGeom>
            <a:noFill/>
            <a:extLst>
              <a:ext uri="{909E8E84-426E-40DD-AFC4-6F175D3DCCD1}">
                <a14:hiddenFill xmlns:a14="http://schemas.microsoft.com/office/drawing/2010/main">
                  <a:solidFill>
                    <a:srgbClr val="FFFFFF"/>
                  </a:solidFill>
                </a14:hiddenFill>
              </a:ext>
            </a:extLst>
          </p:spPr>
        </p:pic>
        <p:sp>
          <p:nvSpPr>
            <p:cNvPr id="174" name="Elipse 173">
              <a:extLst>
                <a:ext uri="{FF2B5EF4-FFF2-40B4-BE49-F238E27FC236}">
                  <a16:creationId xmlns:a16="http://schemas.microsoft.com/office/drawing/2014/main" id="{BA3DB9A5-B96F-4743-8591-4A2F87073329}"/>
                </a:ext>
              </a:extLst>
            </p:cNvPr>
            <p:cNvSpPr/>
            <p:nvPr/>
          </p:nvSpPr>
          <p:spPr>
            <a:xfrm>
              <a:off x="8059645" y="2968692"/>
              <a:ext cx="4132355" cy="2449248"/>
            </a:xfrm>
            <a:prstGeom prst="ellipse">
              <a:avLst/>
            </a:prstGeom>
            <a:noFill/>
            <a:ln w="38100">
              <a:solidFill>
                <a:srgbClr val="6BB1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EC Square Sans Pro" panose="020B0506040000020004" pitchFamily="34" charset="0"/>
              </a:endParaRPr>
            </a:p>
          </p:txBody>
        </p:sp>
        <p:sp>
          <p:nvSpPr>
            <p:cNvPr id="175" name="CuadroTexto 174">
              <a:extLst>
                <a:ext uri="{FF2B5EF4-FFF2-40B4-BE49-F238E27FC236}">
                  <a16:creationId xmlns:a16="http://schemas.microsoft.com/office/drawing/2014/main" id="{2E694109-1897-4FC1-8D84-BC1A4C773F28}"/>
                </a:ext>
              </a:extLst>
            </p:cNvPr>
            <p:cNvSpPr txBox="1"/>
            <p:nvPr/>
          </p:nvSpPr>
          <p:spPr>
            <a:xfrm>
              <a:off x="7972195" y="3574593"/>
              <a:ext cx="1189715" cy="276999"/>
            </a:xfrm>
            <a:prstGeom prst="rect">
              <a:avLst/>
            </a:prstGeom>
            <a:noFill/>
          </p:spPr>
          <p:txBody>
            <a:bodyPr wrap="square">
              <a:spAutoFit/>
            </a:bodyPr>
            <a:lstStyle/>
            <a:p>
              <a:pPr algn="ctr"/>
              <a:r>
                <a:rPr lang="en-GB" sz="1200" b="1" dirty="0">
                  <a:latin typeface="EC Square Sans Pro" panose="020B0506040000020004" pitchFamily="34" charset="0"/>
                  <a:cs typeface="Times New Roman" panose="02020603050405020304" pitchFamily="18" charset="0"/>
                </a:rPr>
                <a:t>GE 2a</a:t>
              </a:r>
              <a:endParaRPr lang="en-GB" sz="1200" dirty="0">
                <a:latin typeface="EC Square Sans Pro" panose="020B0506040000020004" pitchFamily="34" charset="0"/>
                <a:cs typeface="Times New Roman" panose="02020603050405020304" pitchFamily="18" charset="0"/>
              </a:endParaRPr>
            </a:p>
          </p:txBody>
        </p:sp>
        <p:sp>
          <p:nvSpPr>
            <p:cNvPr id="176" name="CuadroTexto 175">
              <a:extLst>
                <a:ext uri="{FF2B5EF4-FFF2-40B4-BE49-F238E27FC236}">
                  <a16:creationId xmlns:a16="http://schemas.microsoft.com/office/drawing/2014/main" id="{1D71FDFD-A5F0-4607-A269-254A5AFA4DF0}"/>
                </a:ext>
              </a:extLst>
            </p:cNvPr>
            <p:cNvSpPr txBox="1"/>
            <p:nvPr/>
          </p:nvSpPr>
          <p:spPr>
            <a:xfrm>
              <a:off x="7954280" y="4642649"/>
              <a:ext cx="1189715" cy="276999"/>
            </a:xfrm>
            <a:prstGeom prst="rect">
              <a:avLst/>
            </a:prstGeom>
            <a:noFill/>
          </p:spPr>
          <p:txBody>
            <a:bodyPr wrap="square">
              <a:spAutoFit/>
            </a:bodyPr>
            <a:lstStyle/>
            <a:p>
              <a:pPr algn="ctr"/>
              <a:r>
                <a:rPr lang="en-GB" sz="1200" b="1" dirty="0">
                  <a:latin typeface="EC Square Sans Pro" panose="020B0506040000020004" pitchFamily="34" charset="0"/>
                  <a:cs typeface="Times New Roman" panose="02020603050405020304" pitchFamily="18" charset="0"/>
                </a:rPr>
                <a:t>GE 2b</a:t>
              </a:r>
              <a:endParaRPr lang="en-GB" sz="1200" dirty="0">
                <a:latin typeface="EC Square Sans Pro" panose="020B0506040000020004" pitchFamily="34" charset="0"/>
                <a:cs typeface="Times New Roman" panose="02020603050405020304" pitchFamily="18" charset="0"/>
              </a:endParaRPr>
            </a:p>
          </p:txBody>
        </p:sp>
      </p:grpSp>
      <p:sp>
        <p:nvSpPr>
          <p:cNvPr id="177" name="Elipse 176">
            <a:extLst>
              <a:ext uri="{FF2B5EF4-FFF2-40B4-BE49-F238E27FC236}">
                <a16:creationId xmlns:a16="http://schemas.microsoft.com/office/drawing/2014/main" id="{34A3BAAD-FF5C-4540-8D05-088B289825EC}"/>
              </a:ext>
            </a:extLst>
          </p:cNvPr>
          <p:cNvSpPr/>
          <p:nvPr/>
        </p:nvSpPr>
        <p:spPr>
          <a:xfrm>
            <a:off x="8059644" y="5460845"/>
            <a:ext cx="4132355" cy="1373259"/>
          </a:xfrm>
          <a:prstGeom prst="ellipse">
            <a:avLst/>
          </a:prstGeom>
          <a:noFill/>
          <a:ln w="38100">
            <a:solidFill>
              <a:srgbClr val="6BB1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EC Square Sans Pro" panose="020B0506040000020004" pitchFamily="34" charset="0"/>
            </a:endParaRPr>
          </a:p>
        </p:txBody>
      </p:sp>
      <p:sp>
        <p:nvSpPr>
          <p:cNvPr id="178" name="Elipse 177">
            <a:extLst>
              <a:ext uri="{FF2B5EF4-FFF2-40B4-BE49-F238E27FC236}">
                <a16:creationId xmlns:a16="http://schemas.microsoft.com/office/drawing/2014/main" id="{16E7BDEA-792D-4919-88CD-9403C69207B8}"/>
              </a:ext>
            </a:extLst>
          </p:cNvPr>
          <p:cNvSpPr/>
          <p:nvPr/>
        </p:nvSpPr>
        <p:spPr>
          <a:xfrm flipH="1">
            <a:off x="9207328" y="5540135"/>
            <a:ext cx="2950756" cy="124331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79" name="Elipse 178">
            <a:extLst>
              <a:ext uri="{FF2B5EF4-FFF2-40B4-BE49-F238E27FC236}">
                <a16:creationId xmlns:a16="http://schemas.microsoft.com/office/drawing/2014/main" id="{43526A21-F4C7-4231-8D76-1DBC035D3DA1}"/>
              </a:ext>
            </a:extLst>
          </p:cNvPr>
          <p:cNvSpPr/>
          <p:nvPr/>
        </p:nvSpPr>
        <p:spPr>
          <a:xfrm>
            <a:off x="8150983" y="5551553"/>
            <a:ext cx="2791608" cy="1199994"/>
          </a:xfrm>
          <a:prstGeom prst="ellipse">
            <a:avLst/>
          </a:prstGeom>
          <a:no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80" name="CuadroTexto 179">
            <a:extLst>
              <a:ext uri="{FF2B5EF4-FFF2-40B4-BE49-F238E27FC236}">
                <a16:creationId xmlns:a16="http://schemas.microsoft.com/office/drawing/2014/main" id="{C051886C-0831-4B40-9892-020C4CA2027D}"/>
              </a:ext>
            </a:extLst>
          </p:cNvPr>
          <p:cNvSpPr txBox="1"/>
          <p:nvPr/>
        </p:nvSpPr>
        <p:spPr>
          <a:xfrm>
            <a:off x="9378633" y="5758727"/>
            <a:ext cx="1189715" cy="276999"/>
          </a:xfrm>
          <a:prstGeom prst="rect">
            <a:avLst/>
          </a:prstGeom>
          <a:noFill/>
        </p:spPr>
        <p:txBody>
          <a:bodyPr wrap="square">
            <a:spAutoFit/>
          </a:bodyPr>
          <a:lstStyle/>
          <a:p>
            <a:pPr algn="ctr"/>
            <a:r>
              <a:rPr lang="en-GB" sz="1200" b="1" dirty="0">
                <a:latin typeface="EC Square Sans Pro" panose="020B0506040000020004" pitchFamily="34" charset="0"/>
                <a:cs typeface="Times New Roman" panose="02020603050405020304" pitchFamily="18" charset="0"/>
              </a:rPr>
              <a:t>GE 3a</a:t>
            </a:r>
            <a:endParaRPr lang="en-GB" sz="1200" dirty="0">
              <a:latin typeface="EC Square Sans Pro" panose="020B0506040000020004" pitchFamily="34" charset="0"/>
              <a:cs typeface="Times New Roman" panose="02020603050405020304" pitchFamily="18" charset="0"/>
            </a:endParaRPr>
          </a:p>
        </p:txBody>
      </p:sp>
      <p:sp>
        <p:nvSpPr>
          <p:cNvPr id="181" name="CuadroTexto 180">
            <a:extLst>
              <a:ext uri="{FF2B5EF4-FFF2-40B4-BE49-F238E27FC236}">
                <a16:creationId xmlns:a16="http://schemas.microsoft.com/office/drawing/2014/main" id="{A74E4077-B3D0-471E-A826-A8FD5F4D2DC6}"/>
              </a:ext>
            </a:extLst>
          </p:cNvPr>
          <p:cNvSpPr txBox="1"/>
          <p:nvPr/>
        </p:nvSpPr>
        <p:spPr>
          <a:xfrm>
            <a:off x="9412217" y="6204771"/>
            <a:ext cx="1189715" cy="276999"/>
          </a:xfrm>
          <a:prstGeom prst="rect">
            <a:avLst/>
          </a:prstGeom>
          <a:noFill/>
        </p:spPr>
        <p:txBody>
          <a:bodyPr wrap="square">
            <a:spAutoFit/>
          </a:bodyPr>
          <a:lstStyle/>
          <a:p>
            <a:pPr algn="ctr"/>
            <a:r>
              <a:rPr lang="en-GB" sz="1200" b="1" dirty="0">
                <a:latin typeface="EC Square Sans Pro" panose="020B0506040000020004" pitchFamily="34" charset="0"/>
                <a:cs typeface="Times New Roman" panose="02020603050405020304" pitchFamily="18" charset="0"/>
              </a:rPr>
              <a:t>GE 3b</a:t>
            </a:r>
            <a:endParaRPr lang="en-GB" sz="1200" dirty="0">
              <a:latin typeface="EC Square Sans Pro" panose="020B0506040000020004" pitchFamily="34" charset="0"/>
              <a:cs typeface="Times New Roman" panose="02020603050405020304" pitchFamily="18" charset="0"/>
            </a:endParaRPr>
          </a:p>
        </p:txBody>
      </p:sp>
    </p:spTree>
    <p:extLst>
      <p:ext uri="{BB962C8B-B14F-4D97-AF65-F5344CB8AC3E}">
        <p14:creationId xmlns:p14="http://schemas.microsoft.com/office/powerpoint/2010/main" val="3824595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55"/>
                                        </p:tgtEl>
                                        <p:attrNameLst>
                                          <p:attrName>style.visibility</p:attrName>
                                        </p:attrNameLst>
                                      </p:cBhvr>
                                      <p:to>
                                        <p:strVal val="visible"/>
                                      </p:to>
                                    </p:set>
                                    <p:animEffect transition="in" filter="fade">
                                      <p:cBhvr>
                                        <p:cTn id="11" dur="1000"/>
                                        <p:tgtEl>
                                          <p:spTgt spid="55"/>
                                        </p:tgtEl>
                                      </p:cBhvr>
                                    </p:animEffect>
                                    <p:anim calcmode="lin" valueType="num">
                                      <p:cBhvr>
                                        <p:cTn id="12" dur="1000" fill="hold"/>
                                        <p:tgtEl>
                                          <p:spTgt spid="55"/>
                                        </p:tgtEl>
                                        <p:attrNameLst>
                                          <p:attrName>ppt_x</p:attrName>
                                        </p:attrNameLst>
                                      </p:cBhvr>
                                      <p:tavLst>
                                        <p:tav tm="0">
                                          <p:val>
                                            <p:strVal val="#ppt_x"/>
                                          </p:val>
                                        </p:tav>
                                        <p:tav tm="100000">
                                          <p:val>
                                            <p:strVal val="#ppt_x"/>
                                          </p:val>
                                        </p:tav>
                                      </p:tavLst>
                                    </p:anim>
                                    <p:anim calcmode="lin" valueType="num">
                                      <p:cBhvr>
                                        <p:cTn id="13" dur="1000" fill="hold"/>
                                        <p:tgtEl>
                                          <p:spTgt spid="55"/>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34"/>
                                        </p:tgtEl>
                                        <p:attrNameLst>
                                          <p:attrName>style.visibility</p:attrName>
                                        </p:attrNameLst>
                                      </p:cBhvr>
                                      <p:to>
                                        <p:strVal val="visible"/>
                                      </p:to>
                                    </p:set>
                                    <p:animEffect transition="in" filter="fade">
                                      <p:cBhvr>
                                        <p:cTn id="16" dur="1000"/>
                                        <p:tgtEl>
                                          <p:spTgt spid="34"/>
                                        </p:tgtEl>
                                      </p:cBhvr>
                                    </p:animEffect>
                                    <p:anim calcmode="lin" valueType="num">
                                      <p:cBhvr>
                                        <p:cTn id="17" dur="1000" fill="hold"/>
                                        <p:tgtEl>
                                          <p:spTgt spid="34"/>
                                        </p:tgtEl>
                                        <p:attrNameLst>
                                          <p:attrName>ppt_x</p:attrName>
                                        </p:attrNameLst>
                                      </p:cBhvr>
                                      <p:tavLst>
                                        <p:tav tm="0">
                                          <p:val>
                                            <p:strVal val="#ppt_x"/>
                                          </p:val>
                                        </p:tav>
                                        <p:tav tm="100000">
                                          <p:val>
                                            <p:strVal val="#ppt_x"/>
                                          </p:val>
                                        </p:tav>
                                      </p:tavLst>
                                    </p:anim>
                                    <p:anim calcmode="lin" valueType="num">
                                      <p:cBhvr>
                                        <p:cTn id="18" dur="1000" fill="hold"/>
                                        <p:tgtEl>
                                          <p:spTgt spid="34"/>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38"/>
                                        </p:tgtEl>
                                        <p:attrNameLst>
                                          <p:attrName>style.visibility</p:attrName>
                                        </p:attrNameLst>
                                      </p:cBhvr>
                                      <p:to>
                                        <p:strVal val="visible"/>
                                      </p:to>
                                    </p:set>
                                    <p:animEffect transition="in" filter="fade">
                                      <p:cBhvr>
                                        <p:cTn id="21" dur="1000"/>
                                        <p:tgtEl>
                                          <p:spTgt spid="38"/>
                                        </p:tgtEl>
                                      </p:cBhvr>
                                    </p:animEffect>
                                    <p:anim calcmode="lin" valueType="num">
                                      <p:cBhvr>
                                        <p:cTn id="22" dur="1000" fill="hold"/>
                                        <p:tgtEl>
                                          <p:spTgt spid="38"/>
                                        </p:tgtEl>
                                        <p:attrNameLst>
                                          <p:attrName>ppt_x</p:attrName>
                                        </p:attrNameLst>
                                      </p:cBhvr>
                                      <p:tavLst>
                                        <p:tav tm="0">
                                          <p:val>
                                            <p:strVal val="#ppt_x"/>
                                          </p:val>
                                        </p:tav>
                                        <p:tav tm="100000">
                                          <p:val>
                                            <p:strVal val="#ppt_x"/>
                                          </p:val>
                                        </p:tav>
                                      </p:tavLst>
                                    </p:anim>
                                    <p:anim calcmode="lin" valueType="num">
                                      <p:cBhvr>
                                        <p:cTn id="23" dur="1000" fill="hold"/>
                                        <p:tgtEl>
                                          <p:spTgt spid="38"/>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40"/>
                                        </p:tgtEl>
                                        <p:attrNameLst>
                                          <p:attrName>style.visibility</p:attrName>
                                        </p:attrNameLst>
                                      </p:cBhvr>
                                      <p:to>
                                        <p:strVal val="visible"/>
                                      </p:to>
                                    </p:set>
                                    <p:animEffect transition="in" filter="fade">
                                      <p:cBhvr>
                                        <p:cTn id="26" dur="1000"/>
                                        <p:tgtEl>
                                          <p:spTgt spid="40"/>
                                        </p:tgtEl>
                                      </p:cBhvr>
                                    </p:animEffect>
                                    <p:anim calcmode="lin" valueType="num">
                                      <p:cBhvr>
                                        <p:cTn id="27" dur="1000" fill="hold"/>
                                        <p:tgtEl>
                                          <p:spTgt spid="40"/>
                                        </p:tgtEl>
                                        <p:attrNameLst>
                                          <p:attrName>ppt_x</p:attrName>
                                        </p:attrNameLst>
                                      </p:cBhvr>
                                      <p:tavLst>
                                        <p:tav tm="0">
                                          <p:val>
                                            <p:strVal val="#ppt_x"/>
                                          </p:val>
                                        </p:tav>
                                        <p:tav tm="100000">
                                          <p:val>
                                            <p:strVal val="#ppt_x"/>
                                          </p:val>
                                        </p:tav>
                                      </p:tavLst>
                                    </p:anim>
                                    <p:anim calcmode="lin" valueType="num">
                                      <p:cBhvr>
                                        <p:cTn id="28" dur="1000" fill="hold"/>
                                        <p:tgtEl>
                                          <p:spTgt spid="40"/>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42"/>
                                        </p:tgtEl>
                                        <p:attrNameLst>
                                          <p:attrName>style.visibility</p:attrName>
                                        </p:attrNameLst>
                                      </p:cBhvr>
                                      <p:to>
                                        <p:strVal val="visible"/>
                                      </p:to>
                                    </p:set>
                                    <p:animEffect transition="in" filter="fade">
                                      <p:cBhvr>
                                        <p:cTn id="31" dur="1000"/>
                                        <p:tgtEl>
                                          <p:spTgt spid="42"/>
                                        </p:tgtEl>
                                      </p:cBhvr>
                                    </p:animEffect>
                                    <p:anim calcmode="lin" valueType="num">
                                      <p:cBhvr>
                                        <p:cTn id="32" dur="1000" fill="hold"/>
                                        <p:tgtEl>
                                          <p:spTgt spid="42"/>
                                        </p:tgtEl>
                                        <p:attrNameLst>
                                          <p:attrName>ppt_x</p:attrName>
                                        </p:attrNameLst>
                                      </p:cBhvr>
                                      <p:tavLst>
                                        <p:tav tm="0">
                                          <p:val>
                                            <p:strVal val="#ppt_x"/>
                                          </p:val>
                                        </p:tav>
                                        <p:tav tm="100000">
                                          <p:val>
                                            <p:strVal val="#ppt_x"/>
                                          </p:val>
                                        </p:tav>
                                      </p:tavLst>
                                    </p:anim>
                                    <p:anim calcmode="lin" valueType="num">
                                      <p:cBhvr>
                                        <p:cTn id="33" dur="1000" fill="hold"/>
                                        <p:tgtEl>
                                          <p:spTgt spid="42"/>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15"/>
                                        </p:tgtEl>
                                        <p:attrNameLst>
                                          <p:attrName>style.visibility</p:attrName>
                                        </p:attrNameLst>
                                      </p:cBhvr>
                                      <p:to>
                                        <p:strVal val="visible"/>
                                      </p:to>
                                    </p:set>
                                    <p:animEffect transition="in" filter="fade">
                                      <p:cBhvr>
                                        <p:cTn id="36" dur="1000"/>
                                        <p:tgtEl>
                                          <p:spTgt spid="15"/>
                                        </p:tgtEl>
                                      </p:cBhvr>
                                    </p:animEffect>
                                    <p:anim calcmode="lin" valueType="num">
                                      <p:cBhvr>
                                        <p:cTn id="37" dur="1000" fill="hold"/>
                                        <p:tgtEl>
                                          <p:spTgt spid="15"/>
                                        </p:tgtEl>
                                        <p:attrNameLst>
                                          <p:attrName>ppt_x</p:attrName>
                                        </p:attrNameLst>
                                      </p:cBhvr>
                                      <p:tavLst>
                                        <p:tav tm="0">
                                          <p:val>
                                            <p:strVal val="#ppt_x"/>
                                          </p:val>
                                        </p:tav>
                                        <p:tav tm="100000">
                                          <p:val>
                                            <p:strVal val="#ppt_x"/>
                                          </p:val>
                                        </p:tav>
                                      </p:tavLst>
                                    </p:anim>
                                    <p:anim calcmode="lin" valueType="num">
                                      <p:cBhvr>
                                        <p:cTn id="38"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28"/>
                                        </p:tgtEl>
                                        <p:attrNameLst>
                                          <p:attrName>style.visibility</p:attrName>
                                        </p:attrNameLst>
                                      </p:cBhvr>
                                      <p:to>
                                        <p:strVal val="visible"/>
                                      </p:to>
                                    </p:set>
                                    <p:animEffect transition="in" filter="fade">
                                      <p:cBhvr>
                                        <p:cTn id="43" dur="1000"/>
                                        <p:tgtEl>
                                          <p:spTgt spid="28"/>
                                        </p:tgtEl>
                                      </p:cBhvr>
                                    </p:animEffect>
                                    <p:anim calcmode="lin" valueType="num">
                                      <p:cBhvr>
                                        <p:cTn id="44" dur="1000" fill="hold"/>
                                        <p:tgtEl>
                                          <p:spTgt spid="28"/>
                                        </p:tgtEl>
                                        <p:attrNameLst>
                                          <p:attrName>ppt_x</p:attrName>
                                        </p:attrNameLst>
                                      </p:cBhvr>
                                      <p:tavLst>
                                        <p:tav tm="0">
                                          <p:val>
                                            <p:strVal val="#ppt_x"/>
                                          </p:val>
                                        </p:tav>
                                        <p:tav tm="100000">
                                          <p:val>
                                            <p:strVal val="#ppt_x"/>
                                          </p:val>
                                        </p:tav>
                                      </p:tavLst>
                                    </p:anim>
                                    <p:anim calcmode="lin" valueType="num">
                                      <p:cBhvr>
                                        <p:cTn id="45" dur="1000" fill="hold"/>
                                        <p:tgtEl>
                                          <p:spTgt spid="28"/>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0"/>
                                  </p:stCondLst>
                                  <p:childTnLst>
                                    <p:set>
                                      <p:cBhvr>
                                        <p:cTn id="47" dur="1" fill="hold">
                                          <p:stCondLst>
                                            <p:cond delay="0"/>
                                          </p:stCondLst>
                                        </p:cTn>
                                        <p:tgtEl>
                                          <p:spTgt spid="36"/>
                                        </p:tgtEl>
                                        <p:attrNameLst>
                                          <p:attrName>style.visibility</p:attrName>
                                        </p:attrNameLst>
                                      </p:cBhvr>
                                      <p:to>
                                        <p:strVal val="visible"/>
                                      </p:to>
                                    </p:set>
                                    <p:animEffect transition="in" filter="fade">
                                      <p:cBhvr>
                                        <p:cTn id="48" dur="1000"/>
                                        <p:tgtEl>
                                          <p:spTgt spid="36"/>
                                        </p:tgtEl>
                                      </p:cBhvr>
                                    </p:animEffect>
                                    <p:anim calcmode="lin" valueType="num">
                                      <p:cBhvr>
                                        <p:cTn id="49" dur="1000" fill="hold"/>
                                        <p:tgtEl>
                                          <p:spTgt spid="36"/>
                                        </p:tgtEl>
                                        <p:attrNameLst>
                                          <p:attrName>ppt_x</p:attrName>
                                        </p:attrNameLst>
                                      </p:cBhvr>
                                      <p:tavLst>
                                        <p:tav tm="0">
                                          <p:val>
                                            <p:strVal val="#ppt_x"/>
                                          </p:val>
                                        </p:tav>
                                        <p:tav tm="100000">
                                          <p:val>
                                            <p:strVal val="#ppt_x"/>
                                          </p:val>
                                        </p:tav>
                                      </p:tavLst>
                                    </p:anim>
                                    <p:anim calcmode="lin" valueType="num">
                                      <p:cBhvr>
                                        <p:cTn id="50" dur="1000" fill="hold"/>
                                        <p:tgtEl>
                                          <p:spTgt spid="36"/>
                                        </p:tgtEl>
                                        <p:attrNameLst>
                                          <p:attrName>ppt_y</p:attrName>
                                        </p:attrNameLst>
                                      </p:cBhvr>
                                      <p:tavLst>
                                        <p:tav tm="0">
                                          <p:val>
                                            <p:strVal val="#ppt_y+.1"/>
                                          </p:val>
                                        </p:tav>
                                        <p:tav tm="100000">
                                          <p:val>
                                            <p:strVal val="#ppt_y"/>
                                          </p:val>
                                        </p:tav>
                                      </p:tavLst>
                                    </p:anim>
                                  </p:childTnLst>
                                </p:cTn>
                              </p:par>
                              <p:par>
                                <p:cTn id="51" presetID="42" presetClass="entr" presetSubtype="0" fill="hold" grpId="0" nodeType="withEffect">
                                  <p:stCondLst>
                                    <p:cond delay="0"/>
                                  </p:stCondLst>
                                  <p:childTnLst>
                                    <p:set>
                                      <p:cBhvr>
                                        <p:cTn id="52" dur="1" fill="hold">
                                          <p:stCondLst>
                                            <p:cond delay="0"/>
                                          </p:stCondLst>
                                        </p:cTn>
                                        <p:tgtEl>
                                          <p:spTgt spid="45"/>
                                        </p:tgtEl>
                                        <p:attrNameLst>
                                          <p:attrName>style.visibility</p:attrName>
                                        </p:attrNameLst>
                                      </p:cBhvr>
                                      <p:to>
                                        <p:strVal val="visible"/>
                                      </p:to>
                                    </p:set>
                                    <p:animEffect transition="in" filter="fade">
                                      <p:cBhvr>
                                        <p:cTn id="53" dur="1000"/>
                                        <p:tgtEl>
                                          <p:spTgt spid="45"/>
                                        </p:tgtEl>
                                      </p:cBhvr>
                                    </p:animEffect>
                                    <p:anim calcmode="lin" valueType="num">
                                      <p:cBhvr>
                                        <p:cTn id="54" dur="1000" fill="hold"/>
                                        <p:tgtEl>
                                          <p:spTgt spid="45"/>
                                        </p:tgtEl>
                                        <p:attrNameLst>
                                          <p:attrName>ppt_x</p:attrName>
                                        </p:attrNameLst>
                                      </p:cBhvr>
                                      <p:tavLst>
                                        <p:tav tm="0">
                                          <p:val>
                                            <p:strVal val="#ppt_x"/>
                                          </p:val>
                                        </p:tav>
                                        <p:tav tm="100000">
                                          <p:val>
                                            <p:strVal val="#ppt_x"/>
                                          </p:val>
                                        </p:tav>
                                      </p:tavLst>
                                    </p:anim>
                                    <p:anim calcmode="lin" valueType="num">
                                      <p:cBhvr>
                                        <p:cTn id="55" dur="1000" fill="hold"/>
                                        <p:tgtEl>
                                          <p:spTgt spid="45"/>
                                        </p:tgtEl>
                                        <p:attrNameLst>
                                          <p:attrName>ppt_y</p:attrName>
                                        </p:attrNameLst>
                                      </p:cBhvr>
                                      <p:tavLst>
                                        <p:tav tm="0">
                                          <p:val>
                                            <p:strVal val="#ppt_y+.1"/>
                                          </p:val>
                                        </p:tav>
                                        <p:tav tm="100000">
                                          <p:val>
                                            <p:strVal val="#ppt_y"/>
                                          </p:val>
                                        </p:tav>
                                      </p:tavLst>
                                    </p:anim>
                                  </p:childTnLst>
                                </p:cTn>
                              </p:par>
                              <p:par>
                                <p:cTn id="56" presetID="42" presetClass="entr" presetSubtype="0" fill="hold" grpId="0" nodeType="withEffect">
                                  <p:stCondLst>
                                    <p:cond delay="0"/>
                                  </p:stCondLst>
                                  <p:childTnLst>
                                    <p:set>
                                      <p:cBhvr>
                                        <p:cTn id="57" dur="1" fill="hold">
                                          <p:stCondLst>
                                            <p:cond delay="0"/>
                                          </p:stCondLst>
                                        </p:cTn>
                                        <p:tgtEl>
                                          <p:spTgt spid="46"/>
                                        </p:tgtEl>
                                        <p:attrNameLst>
                                          <p:attrName>style.visibility</p:attrName>
                                        </p:attrNameLst>
                                      </p:cBhvr>
                                      <p:to>
                                        <p:strVal val="visible"/>
                                      </p:to>
                                    </p:set>
                                    <p:animEffect transition="in" filter="fade">
                                      <p:cBhvr>
                                        <p:cTn id="58" dur="1000"/>
                                        <p:tgtEl>
                                          <p:spTgt spid="46"/>
                                        </p:tgtEl>
                                      </p:cBhvr>
                                    </p:animEffect>
                                    <p:anim calcmode="lin" valueType="num">
                                      <p:cBhvr>
                                        <p:cTn id="59" dur="1000" fill="hold"/>
                                        <p:tgtEl>
                                          <p:spTgt spid="46"/>
                                        </p:tgtEl>
                                        <p:attrNameLst>
                                          <p:attrName>ppt_x</p:attrName>
                                        </p:attrNameLst>
                                      </p:cBhvr>
                                      <p:tavLst>
                                        <p:tav tm="0">
                                          <p:val>
                                            <p:strVal val="#ppt_x"/>
                                          </p:val>
                                        </p:tav>
                                        <p:tav tm="100000">
                                          <p:val>
                                            <p:strVal val="#ppt_x"/>
                                          </p:val>
                                        </p:tav>
                                      </p:tavLst>
                                    </p:anim>
                                    <p:anim calcmode="lin" valueType="num">
                                      <p:cBhvr>
                                        <p:cTn id="60" dur="1000" fill="hold"/>
                                        <p:tgtEl>
                                          <p:spTgt spid="46"/>
                                        </p:tgtEl>
                                        <p:attrNameLst>
                                          <p:attrName>ppt_y</p:attrName>
                                        </p:attrNameLst>
                                      </p:cBhvr>
                                      <p:tavLst>
                                        <p:tav tm="0">
                                          <p:val>
                                            <p:strVal val="#ppt_y+.1"/>
                                          </p:val>
                                        </p:tav>
                                        <p:tav tm="100000">
                                          <p:val>
                                            <p:strVal val="#ppt_y"/>
                                          </p:val>
                                        </p:tav>
                                      </p:tavLst>
                                    </p:anim>
                                  </p:childTnLst>
                                </p:cTn>
                              </p:par>
                              <p:par>
                                <p:cTn id="61" presetID="42" presetClass="entr" presetSubtype="0" fill="hold" grpId="0" nodeType="withEffect">
                                  <p:stCondLst>
                                    <p:cond delay="0"/>
                                  </p:stCondLst>
                                  <p:childTnLst>
                                    <p:set>
                                      <p:cBhvr>
                                        <p:cTn id="62" dur="1" fill="hold">
                                          <p:stCondLst>
                                            <p:cond delay="0"/>
                                          </p:stCondLst>
                                        </p:cTn>
                                        <p:tgtEl>
                                          <p:spTgt spid="47"/>
                                        </p:tgtEl>
                                        <p:attrNameLst>
                                          <p:attrName>style.visibility</p:attrName>
                                        </p:attrNameLst>
                                      </p:cBhvr>
                                      <p:to>
                                        <p:strVal val="visible"/>
                                      </p:to>
                                    </p:set>
                                    <p:animEffect transition="in" filter="fade">
                                      <p:cBhvr>
                                        <p:cTn id="63" dur="1000"/>
                                        <p:tgtEl>
                                          <p:spTgt spid="47"/>
                                        </p:tgtEl>
                                      </p:cBhvr>
                                    </p:animEffect>
                                    <p:anim calcmode="lin" valueType="num">
                                      <p:cBhvr>
                                        <p:cTn id="64" dur="1000" fill="hold"/>
                                        <p:tgtEl>
                                          <p:spTgt spid="47"/>
                                        </p:tgtEl>
                                        <p:attrNameLst>
                                          <p:attrName>ppt_x</p:attrName>
                                        </p:attrNameLst>
                                      </p:cBhvr>
                                      <p:tavLst>
                                        <p:tav tm="0">
                                          <p:val>
                                            <p:strVal val="#ppt_x"/>
                                          </p:val>
                                        </p:tav>
                                        <p:tav tm="100000">
                                          <p:val>
                                            <p:strVal val="#ppt_x"/>
                                          </p:val>
                                        </p:tav>
                                      </p:tavLst>
                                    </p:anim>
                                    <p:anim calcmode="lin" valueType="num">
                                      <p:cBhvr>
                                        <p:cTn id="65" dur="1000" fill="hold"/>
                                        <p:tgtEl>
                                          <p:spTgt spid="47"/>
                                        </p:tgtEl>
                                        <p:attrNameLst>
                                          <p:attrName>ppt_y</p:attrName>
                                        </p:attrNameLst>
                                      </p:cBhvr>
                                      <p:tavLst>
                                        <p:tav tm="0">
                                          <p:val>
                                            <p:strVal val="#ppt_y+.1"/>
                                          </p:val>
                                        </p:tav>
                                        <p:tav tm="100000">
                                          <p:val>
                                            <p:strVal val="#ppt_y"/>
                                          </p:val>
                                        </p:tav>
                                      </p:tavLst>
                                    </p:anim>
                                  </p:childTnLst>
                                </p:cTn>
                              </p:par>
                              <p:par>
                                <p:cTn id="66" presetID="42" presetClass="entr" presetSubtype="0" fill="hold" grpId="0" nodeType="withEffect">
                                  <p:stCondLst>
                                    <p:cond delay="0"/>
                                  </p:stCondLst>
                                  <p:childTnLst>
                                    <p:set>
                                      <p:cBhvr>
                                        <p:cTn id="67" dur="1" fill="hold">
                                          <p:stCondLst>
                                            <p:cond delay="0"/>
                                          </p:stCondLst>
                                        </p:cTn>
                                        <p:tgtEl>
                                          <p:spTgt spid="48"/>
                                        </p:tgtEl>
                                        <p:attrNameLst>
                                          <p:attrName>style.visibility</p:attrName>
                                        </p:attrNameLst>
                                      </p:cBhvr>
                                      <p:to>
                                        <p:strVal val="visible"/>
                                      </p:to>
                                    </p:set>
                                    <p:animEffect transition="in" filter="fade">
                                      <p:cBhvr>
                                        <p:cTn id="68" dur="1000"/>
                                        <p:tgtEl>
                                          <p:spTgt spid="48"/>
                                        </p:tgtEl>
                                      </p:cBhvr>
                                    </p:animEffect>
                                    <p:anim calcmode="lin" valueType="num">
                                      <p:cBhvr>
                                        <p:cTn id="69" dur="1000" fill="hold"/>
                                        <p:tgtEl>
                                          <p:spTgt spid="48"/>
                                        </p:tgtEl>
                                        <p:attrNameLst>
                                          <p:attrName>ppt_x</p:attrName>
                                        </p:attrNameLst>
                                      </p:cBhvr>
                                      <p:tavLst>
                                        <p:tav tm="0">
                                          <p:val>
                                            <p:strVal val="#ppt_x"/>
                                          </p:val>
                                        </p:tav>
                                        <p:tav tm="100000">
                                          <p:val>
                                            <p:strVal val="#ppt_x"/>
                                          </p:val>
                                        </p:tav>
                                      </p:tavLst>
                                    </p:anim>
                                    <p:anim calcmode="lin" valueType="num">
                                      <p:cBhvr>
                                        <p:cTn id="70" dur="1000" fill="hold"/>
                                        <p:tgtEl>
                                          <p:spTgt spid="48"/>
                                        </p:tgtEl>
                                        <p:attrNameLst>
                                          <p:attrName>ppt_y</p:attrName>
                                        </p:attrNameLst>
                                      </p:cBhvr>
                                      <p:tavLst>
                                        <p:tav tm="0">
                                          <p:val>
                                            <p:strVal val="#ppt_y+.1"/>
                                          </p:val>
                                        </p:tav>
                                        <p:tav tm="100000">
                                          <p:val>
                                            <p:strVal val="#ppt_y"/>
                                          </p:val>
                                        </p:tav>
                                      </p:tavLst>
                                    </p:anim>
                                  </p:childTnLst>
                                </p:cTn>
                              </p:par>
                              <p:par>
                                <p:cTn id="71" presetID="42" presetClass="entr" presetSubtype="0" fill="hold" grpId="0" nodeType="withEffect">
                                  <p:stCondLst>
                                    <p:cond delay="0"/>
                                  </p:stCondLst>
                                  <p:childTnLst>
                                    <p:set>
                                      <p:cBhvr>
                                        <p:cTn id="72" dur="1" fill="hold">
                                          <p:stCondLst>
                                            <p:cond delay="0"/>
                                          </p:stCondLst>
                                        </p:cTn>
                                        <p:tgtEl>
                                          <p:spTgt spid="32"/>
                                        </p:tgtEl>
                                        <p:attrNameLst>
                                          <p:attrName>style.visibility</p:attrName>
                                        </p:attrNameLst>
                                      </p:cBhvr>
                                      <p:to>
                                        <p:strVal val="visible"/>
                                      </p:to>
                                    </p:set>
                                    <p:animEffect transition="in" filter="fade">
                                      <p:cBhvr>
                                        <p:cTn id="73" dur="1000"/>
                                        <p:tgtEl>
                                          <p:spTgt spid="32"/>
                                        </p:tgtEl>
                                      </p:cBhvr>
                                    </p:animEffect>
                                    <p:anim calcmode="lin" valueType="num">
                                      <p:cBhvr>
                                        <p:cTn id="74" dur="1000" fill="hold"/>
                                        <p:tgtEl>
                                          <p:spTgt spid="32"/>
                                        </p:tgtEl>
                                        <p:attrNameLst>
                                          <p:attrName>ppt_x</p:attrName>
                                        </p:attrNameLst>
                                      </p:cBhvr>
                                      <p:tavLst>
                                        <p:tav tm="0">
                                          <p:val>
                                            <p:strVal val="#ppt_x"/>
                                          </p:val>
                                        </p:tav>
                                        <p:tav tm="100000">
                                          <p:val>
                                            <p:strVal val="#ppt_x"/>
                                          </p:val>
                                        </p:tav>
                                      </p:tavLst>
                                    </p:anim>
                                    <p:anim calcmode="lin" valueType="num">
                                      <p:cBhvr>
                                        <p:cTn id="75" dur="1000" fill="hold"/>
                                        <p:tgtEl>
                                          <p:spTgt spid="32"/>
                                        </p:tgtEl>
                                        <p:attrNameLst>
                                          <p:attrName>ppt_y</p:attrName>
                                        </p:attrNameLst>
                                      </p:cBhvr>
                                      <p:tavLst>
                                        <p:tav tm="0">
                                          <p:val>
                                            <p:strVal val="#ppt_y+.1"/>
                                          </p:val>
                                        </p:tav>
                                        <p:tav tm="100000">
                                          <p:val>
                                            <p:strVal val="#ppt_y"/>
                                          </p:val>
                                        </p:tav>
                                      </p:tavLst>
                                    </p:anim>
                                  </p:childTnLst>
                                </p:cTn>
                              </p:par>
                              <p:par>
                                <p:cTn id="76" presetID="42" presetClass="entr" presetSubtype="0" fill="hold" nodeType="withEffect">
                                  <p:stCondLst>
                                    <p:cond delay="0"/>
                                  </p:stCondLst>
                                  <p:childTnLst>
                                    <p:set>
                                      <p:cBhvr>
                                        <p:cTn id="77" dur="1" fill="hold">
                                          <p:stCondLst>
                                            <p:cond delay="0"/>
                                          </p:stCondLst>
                                        </p:cTn>
                                        <p:tgtEl>
                                          <p:spTgt spid="16"/>
                                        </p:tgtEl>
                                        <p:attrNameLst>
                                          <p:attrName>style.visibility</p:attrName>
                                        </p:attrNameLst>
                                      </p:cBhvr>
                                      <p:to>
                                        <p:strVal val="visible"/>
                                      </p:to>
                                    </p:set>
                                    <p:animEffect transition="in" filter="fade">
                                      <p:cBhvr>
                                        <p:cTn id="78" dur="1000"/>
                                        <p:tgtEl>
                                          <p:spTgt spid="16"/>
                                        </p:tgtEl>
                                      </p:cBhvr>
                                    </p:animEffect>
                                    <p:anim calcmode="lin" valueType="num">
                                      <p:cBhvr>
                                        <p:cTn id="79" dur="1000" fill="hold"/>
                                        <p:tgtEl>
                                          <p:spTgt spid="16"/>
                                        </p:tgtEl>
                                        <p:attrNameLst>
                                          <p:attrName>ppt_x</p:attrName>
                                        </p:attrNameLst>
                                      </p:cBhvr>
                                      <p:tavLst>
                                        <p:tav tm="0">
                                          <p:val>
                                            <p:strVal val="#ppt_x"/>
                                          </p:val>
                                        </p:tav>
                                        <p:tav tm="100000">
                                          <p:val>
                                            <p:strVal val="#ppt_x"/>
                                          </p:val>
                                        </p:tav>
                                      </p:tavLst>
                                    </p:anim>
                                    <p:anim calcmode="lin" valueType="num">
                                      <p:cBhvr>
                                        <p:cTn id="80"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42" presetClass="entr" presetSubtype="0" fill="hold" nodeType="clickEffect">
                                  <p:stCondLst>
                                    <p:cond delay="0"/>
                                  </p:stCondLst>
                                  <p:childTnLst>
                                    <p:set>
                                      <p:cBhvr>
                                        <p:cTn id="84" dur="1" fill="hold">
                                          <p:stCondLst>
                                            <p:cond delay="0"/>
                                          </p:stCondLst>
                                        </p:cTn>
                                        <p:tgtEl>
                                          <p:spTgt spid="30"/>
                                        </p:tgtEl>
                                        <p:attrNameLst>
                                          <p:attrName>style.visibility</p:attrName>
                                        </p:attrNameLst>
                                      </p:cBhvr>
                                      <p:to>
                                        <p:strVal val="visible"/>
                                      </p:to>
                                    </p:set>
                                    <p:animEffect transition="in" filter="fade">
                                      <p:cBhvr>
                                        <p:cTn id="85" dur="1000"/>
                                        <p:tgtEl>
                                          <p:spTgt spid="30"/>
                                        </p:tgtEl>
                                      </p:cBhvr>
                                    </p:animEffect>
                                    <p:anim calcmode="lin" valueType="num">
                                      <p:cBhvr>
                                        <p:cTn id="86" dur="1000" fill="hold"/>
                                        <p:tgtEl>
                                          <p:spTgt spid="30"/>
                                        </p:tgtEl>
                                        <p:attrNameLst>
                                          <p:attrName>ppt_x</p:attrName>
                                        </p:attrNameLst>
                                      </p:cBhvr>
                                      <p:tavLst>
                                        <p:tav tm="0">
                                          <p:val>
                                            <p:strVal val="#ppt_x"/>
                                          </p:val>
                                        </p:tav>
                                        <p:tav tm="100000">
                                          <p:val>
                                            <p:strVal val="#ppt_x"/>
                                          </p:val>
                                        </p:tav>
                                      </p:tavLst>
                                    </p:anim>
                                    <p:anim calcmode="lin" valueType="num">
                                      <p:cBhvr>
                                        <p:cTn id="87" dur="1000" fill="hold"/>
                                        <p:tgtEl>
                                          <p:spTgt spid="30"/>
                                        </p:tgtEl>
                                        <p:attrNameLst>
                                          <p:attrName>ppt_y</p:attrName>
                                        </p:attrNameLst>
                                      </p:cBhvr>
                                      <p:tavLst>
                                        <p:tav tm="0">
                                          <p:val>
                                            <p:strVal val="#ppt_y+.1"/>
                                          </p:val>
                                        </p:tav>
                                        <p:tav tm="100000">
                                          <p:val>
                                            <p:strVal val="#ppt_y"/>
                                          </p:val>
                                        </p:tav>
                                      </p:tavLst>
                                    </p:anim>
                                  </p:childTnLst>
                                </p:cTn>
                              </p:par>
                              <p:par>
                                <p:cTn id="88" presetID="42" presetClass="entr" presetSubtype="0" fill="hold" grpId="0" nodeType="withEffect">
                                  <p:stCondLst>
                                    <p:cond delay="0"/>
                                  </p:stCondLst>
                                  <p:childTnLst>
                                    <p:set>
                                      <p:cBhvr>
                                        <p:cTn id="89" dur="1" fill="hold">
                                          <p:stCondLst>
                                            <p:cond delay="0"/>
                                          </p:stCondLst>
                                        </p:cTn>
                                        <p:tgtEl>
                                          <p:spTgt spid="35"/>
                                        </p:tgtEl>
                                        <p:attrNameLst>
                                          <p:attrName>style.visibility</p:attrName>
                                        </p:attrNameLst>
                                      </p:cBhvr>
                                      <p:to>
                                        <p:strVal val="visible"/>
                                      </p:to>
                                    </p:set>
                                    <p:animEffect transition="in" filter="fade">
                                      <p:cBhvr>
                                        <p:cTn id="90" dur="1000"/>
                                        <p:tgtEl>
                                          <p:spTgt spid="35"/>
                                        </p:tgtEl>
                                      </p:cBhvr>
                                    </p:animEffect>
                                    <p:anim calcmode="lin" valueType="num">
                                      <p:cBhvr>
                                        <p:cTn id="91" dur="1000" fill="hold"/>
                                        <p:tgtEl>
                                          <p:spTgt spid="35"/>
                                        </p:tgtEl>
                                        <p:attrNameLst>
                                          <p:attrName>ppt_x</p:attrName>
                                        </p:attrNameLst>
                                      </p:cBhvr>
                                      <p:tavLst>
                                        <p:tav tm="0">
                                          <p:val>
                                            <p:strVal val="#ppt_x"/>
                                          </p:val>
                                        </p:tav>
                                        <p:tav tm="100000">
                                          <p:val>
                                            <p:strVal val="#ppt_x"/>
                                          </p:val>
                                        </p:tav>
                                      </p:tavLst>
                                    </p:anim>
                                    <p:anim calcmode="lin" valueType="num">
                                      <p:cBhvr>
                                        <p:cTn id="92"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42" presetClass="entr" presetSubtype="0" fill="hold" grpId="0" nodeType="clickEffect">
                                  <p:stCondLst>
                                    <p:cond delay="0"/>
                                  </p:stCondLst>
                                  <p:childTnLst>
                                    <p:set>
                                      <p:cBhvr>
                                        <p:cTn id="96" dur="1" fill="hold">
                                          <p:stCondLst>
                                            <p:cond delay="0"/>
                                          </p:stCondLst>
                                        </p:cTn>
                                        <p:tgtEl>
                                          <p:spTgt spid="29"/>
                                        </p:tgtEl>
                                        <p:attrNameLst>
                                          <p:attrName>style.visibility</p:attrName>
                                        </p:attrNameLst>
                                      </p:cBhvr>
                                      <p:to>
                                        <p:strVal val="visible"/>
                                      </p:to>
                                    </p:set>
                                    <p:animEffect transition="in" filter="fade">
                                      <p:cBhvr>
                                        <p:cTn id="97" dur="1000"/>
                                        <p:tgtEl>
                                          <p:spTgt spid="29"/>
                                        </p:tgtEl>
                                      </p:cBhvr>
                                    </p:animEffect>
                                    <p:anim calcmode="lin" valueType="num">
                                      <p:cBhvr>
                                        <p:cTn id="98" dur="1000" fill="hold"/>
                                        <p:tgtEl>
                                          <p:spTgt spid="29"/>
                                        </p:tgtEl>
                                        <p:attrNameLst>
                                          <p:attrName>ppt_x</p:attrName>
                                        </p:attrNameLst>
                                      </p:cBhvr>
                                      <p:tavLst>
                                        <p:tav tm="0">
                                          <p:val>
                                            <p:strVal val="#ppt_x"/>
                                          </p:val>
                                        </p:tav>
                                        <p:tav tm="100000">
                                          <p:val>
                                            <p:strVal val="#ppt_x"/>
                                          </p:val>
                                        </p:tav>
                                      </p:tavLst>
                                    </p:anim>
                                    <p:anim calcmode="lin" valueType="num">
                                      <p:cBhvr>
                                        <p:cTn id="99" dur="1000" fill="hold"/>
                                        <p:tgtEl>
                                          <p:spTgt spid="29"/>
                                        </p:tgtEl>
                                        <p:attrNameLst>
                                          <p:attrName>ppt_y</p:attrName>
                                        </p:attrNameLst>
                                      </p:cBhvr>
                                      <p:tavLst>
                                        <p:tav tm="0">
                                          <p:val>
                                            <p:strVal val="#ppt_y+.1"/>
                                          </p:val>
                                        </p:tav>
                                        <p:tav tm="100000">
                                          <p:val>
                                            <p:strVal val="#ppt_y"/>
                                          </p:val>
                                        </p:tav>
                                      </p:tavLst>
                                    </p:anim>
                                  </p:childTnLst>
                                </p:cTn>
                              </p:par>
                              <p:par>
                                <p:cTn id="100" presetID="42" presetClass="entr" presetSubtype="0" fill="hold" grpId="0" nodeType="withEffect">
                                  <p:stCondLst>
                                    <p:cond delay="0"/>
                                  </p:stCondLst>
                                  <p:childTnLst>
                                    <p:set>
                                      <p:cBhvr>
                                        <p:cTn id="101" dur="1" fill="hold">
                                          <p:stCondLst>
                                            <p:cond delay="0"/>
                                          </p:stCondLst>
                                        </p:cTn>
                                        <p:tgtEl>
                                          <p:spTgt spid="50"/>
                                        </p:tgtEl>
                                        <p:attrNameLst>
                                          <p:attrName>style.visibility</p:attrName>
                                        </p:attrNameLst>
                                      </p:cBhvr>
                                      <p:to>
                                        <p:strVal val="visible"/>
                                      </p:to>
                                    </p:set>
                                    <p:animEffect transition="in" filter="fade">
                                      <p:cBhvr>
                                        <p:cTn id="102" dur="1000"/>
                                        <p:tgtEl>
                                          <p:spTgt spid="50"/>
                                        </p:tgtEl>
                                      </p:cBhvr>
                                    </p:animEffect>
                                    <p:anim calcmode="lin" valueType="num">
                                      <p:cBhvr>
                                        <p:cTn id="103" dur="1000" fill="hold"/>
                                        <p:tgtEl>
                                          <p:spTgt spid="50"/>
                                        </p:tgtEl>
                                        <p:attrNameLst>
                                          <p:attrName>ppt_x</p:attrName>
                                        </p:attrNameLst>
                                      </p:cBhvr>
                                      <p:tavLst>
                                        <p:tav tm="0">
                                          <p:val>
                                            <p:strVal val="#ppt_x"/>
                                          </p:val>
                                        </p:tav>
                                        <p:tav tm="100000">
                                          <p:val>
                                            <p:strVal val="#ppt_x"/>
                                          </p:val>
                                        </p:tav>
                                      </p:tavLst>
                                    </p:anim>
                                    <p:anim calcmode="lin" valueType="num">
                                      <p:cBhvr>
                                        <p:cTn id="104" dur="1000" fill="hold"/>
                                        <p:tgtEl>
                                          <p:spTgt spid="50"/>
                                        </p:tgtEl>
                                        <p:attrNameLst>
                                          <p:attrName>ppt_y</p:attrName>
                                        </p:attrNameLst>
                                      </p:cBhvr>
                                      <p:tavLst>
                                        <p:tav tm="0">
                                          <p:val>
                                            <p:strVal val="#ppt_y+.1"/>
                                          </p:val>
                                        </p:tav>
                                        <p:tav tm="100000">
                                          <p:val>
                                            <p:strVal val="#ppt_y"/>
                                          </p:val>
                                        </p:tav>
                                      </p:tavLst>
                                    </p:anim>
                                  </p:childTnLst>
                                </p:cTn>
                              </p:par>
                              <p:par>
                                <p:cTn id="105" presetID="42" presetClass="entr" presetSubtype="0" fill="hold" grpId="0" nodeType="withEffect">
                                  <p:stCondLst>
                                    <p:cond delay="0"/>
                                  </p:stCondLst>
                                  <p:childTnLst>
                                    <p:set>
                                      <p:cBhvr>
                                        <p:cTn id="106" dur="1" fill="hold">
                                          <p:stCondLst>
                                            <p:cond delay="0"/>
                                          </p:stCondLst>
                                        </p:cTn>
                                        <p:tgtEl>
                                          <p:spTgt spid="51"/>
                                        </p:tgtEl>
                                        <p:attrNameLst>
                                          <p:attrName>style.visibility</p:attrName>
                                        </p:attrNameLst>
                                      </p:cBhvr>
                                      <p:to>
                                        <p:strVal val="visible"/>
                                      </p:to>
                                    </p:set>
                                    <p:animEffect transition="in" filter="fade">
                                      <p:cBhvr>
                                        <p:cTn id="107" dur="1000"/>
                                        <p:tgtEl>
                                          <p:spTgt spid="51"/>
                                        </p:tgtEl>
                                      </p:cBhvr>
                                    </p:animEffect>
                                    <p:anim calcmode="lin" valueType="num">
                                      <p:cBhvr>
                                        <p:cTn id="108" dur="1000" fill="hold"/>
                                        <p:tgtEl>
                                          <p:spTgt spid="51"/>
                                        </p:tgtEl>
                                        <p:attrNameLst>
                                          <p:attrName>ppt_x</p:attrName>
                                        </p:attrNameLst>
                                      </p:cBhvr>
                                      <p:tavLst>
                                        <p:tav tm="0">
                                          <p:val>
                                            <p:strVal val="#ppt_x"/>
                                          </p:val>
                                        </p:tav>
                                        <p:tav tm="100000">
                                          <p:val>
                                            <p:strVal val="#ppt_x"/>
                                          </p:val>
                                        </p:tav>
                                      </p:tavLst>
                                    </p:anim>
                                    <p:anim calcmode="lin" valueType="num">
                                      <p:cBhvr>
                                        <p:cTn id="109" dur="1000" fill="hold"/>
                                        <p:tgtEl>
                                          <p:spTgt spid="51"/>
                                        </p:tgtEl>
                                        <p:attrNameLst>
                                          <p:attrName>ppt_y</p:attrName>
                                        </p:attrNameLst>
                                      </p:cBhvr>
                                      <p:tavLst>
                                        <p:tav tm="0">
                                          <p:val>
                                            <p:strVal val="#ppt_y+.1"/>
                                          </p:val>
                                        </p:tav>
                                        <p:tav tm="100000">
                                          <p:val>
                                            <p:strVal val="#ppt_y"/>
                                          </p:val>
                                        </p:tav>
                                      </p:tavLst>
                                    </p:anim>
                                  </p:childTnLst>
                                </p:cTn>
                              </p:par>
                              <p:par>
                                <p:cTn id="110" presetID="42" presetClass="entr" presetSubtype="0" fill="hold" grpId="0" nodeType="withEffect">
                                  <p:stCondLst>
                                    <p:cond delay="0"/>
                                  </p:stCondLst>
                                  <p:childTnLst>
                                    <p:set>
                                      <p:cBhvr>
                                        <p:cTn id="111" dur="1" fill="hold">
                                          <p:stCondLst>
                                            <p:cond delay="0"/>
                                          </p:stCondLst>
                                        </p:cTn>
                                        <p:tgtEl>
                                          <p:spTgt spid="52"/>
                                        </p:tgtEl>
                                        <p:attrNameLst>
                                          <p:attrName>style.visibility</p:attrName>
                                        </p:attrNameLst>
                                      </p:cBhvr>
                                      <p:to>
                                        <p:strVal val="visible"/>
                                      </p:to>
                                    </p:set>
                                    <p:animEffect transition="in" filter="fade">
                                      <p:cBhvr>
                                        <p:cTn id="112" dur="1000"/>
                                        <p:tgtEl>
                                          <p:spTgt spid="52"/>
                                        </p:tgtEl>
                                      </p:cBhvr>
                                    </p:animEffect>
                                    <p:anim calcmode="lin" valueType="num">
                                      <p:cBhvr>
                                        <p:cTn id="113" dur="1000" fill="hold"/>
                                        <p:tgtEl>
                                          <p:spTgt spid="52"/>
                                        </p:tgtEl>
                                        <p:attrNameLst>
                                          <p:attrName>ppt_x</p:attrName>
                                        </p:attrNameLst>
                                      </p:cBhvr>
                                      <p:tavLst>
                                        <p:tav tm="0">
                                          <p:val>
                                            <p:strVal val="#ppt_x"/>
                                          </p:val>
                                        </p:tav>
                                        <p:tav tm="100000">
                                          <p:val>
                                            <p:strVal val="#ppt_x"/>
                                          </p:val>
                                        </p:tav>
                                      </p:tavLst>
                                    </p:anim>
                                    <p:anim calcmode="lin" valueType="num">
                                      <p:cBhvr>
                                        <p:cTn id="114" dur="1000" fill="hold"/>
                                        <p:tgtEl>
                                          <p:spTgt spid="52"/>
                                        </p:tgtEl>
                                        <p:attrNameLst>
                                          <p:attrName>ppt_y</p:attrName>
                                        </p:attrNameLst>
                                      </p:cBhvr>
                                      <p:tavLst>
                                        <p:tav tm="0">
                                          <p:val>
                                            <p:strVal val="#ppt_y+.1"/>
                                          </p:val>
                                        </p:tav>
                                        <p:tav tm="100000">
                                          <p:val>
                                            <p:strVal val="#ppt_y"/>
                                          </p:val>
                                        </p:tav>
                                      </p:tavLst>
                                    </p:anim>
                                  </p:childTnLst>
                                </p:cTn>
                              </p:par>
                              <p:par>
                                <p:cTn id="115" presetID="42" presetClass="entr" presetSubtype="0" fill="hold" grpId="0" nodeType="withEffect">
                                  <p:stCondLst>
                                    <p:cond delay="0"/>
                                  </p:stCondLst>
                                  <p:childTnLst>
                                    <p:set>
                                      <p:cBhvr>
                                        <p:cTn id="116" dur="1" fill="hold">
                                          <p:stCondLst>
                                            <p:cond delay="0"/>
                                          </p:stCondLst>
                                        </p:cTn>
                                        <p:tgtEl>
                                          <p:spTgt spid="53"/>
                                        </p:tgtEl>
                                        <p:attrNameLst>
                                          <p:attrName>style.visibility</p:attrName>
                                        </p:attrNameLst>
                                      </p:cBhvr>
                                      <p:to>
                                        <p:strVal val="visible"/>
                                      </p:to>
                                    </p:set>
                                    <p:animEffect transition="in" filter="fade">
                                      <p:cBhvr>
                                        <p:cTn id="117" dur="1000"/>
                                        <p:tgtEl>
                                          <p:spTgt spid="53"/>
                                        </p:tgtEl>
                                      </p:cBhvr>
                                    </p:animEffect>
                                    <p:anim calcmode="lin" valueType="num">
                                      <p:cBhvr>
                                        <p:cTn id="118" dur="1000" fill="hold"/>
                                        <p:tgtEl>
                                          <p:spTgt spid="53"/>
                                        </p:tgtEl>
                                        <p:attrNameLst>
                                          <p:attrName>ppt_x</p:attrName>
                                        </p:attrNameLst>
                                      </p:cBhvr>
                                      <p:tavLst>
                                        <p:tav tm="0">
                                          <p:val>
                                            <p:strVal val="#ppt_x"/>
                                          </p:val>
                                        </p:tav>
                                        <p:tav tm="100000">
                                          <p:val>
                                            <p:strVal val="#ppt_x"/>
                                          </p:val>
                                        </p:tav>
                                      </p:tavLst>
                                    </p:anim>
                                    <p:anim calcmode="lin" valueType="num">
                                      <p:cBhvr>
                                        <p:cTn id="119" dur="1000" fill="hold"/>
                                        <p:tgtEl>
                                          <p:spTgt spid="53"/>
                                        </p:tgtEl>
                                        <p:attrNameLst>
                                          <p:attrName>ppt_y</p:attrName>
                                        </p:attrNameLst>
                                      </p:cBhvr>
                                      <p:tavLst>
                                        <p:tav tm="0">
                                          <p:val>
                                            <p:strVal val="#ppt_y+.1"/>
                                          </p:val>
                                        </p:tav>
                                        <p:tav tm="100000">
                                          <p:val>
                                            <p:strVal val="#ppt_y"/>
                                          </p:val>
                                        </p:tav>
                                      </p:tavLst>
                                    </p:anim>
                                  </p:childTnLst>
                                </p:cTn>
                              </p:par>
                              <p:par>
                                <p:cTn id="120" presetID="42" presetClass="entr" presetSubtype="0" fill="hold" grpId="0" nodeType="withEffect">
                                  <p:stCondLst>
                                    <p:cond delay="0"/>
                                  </p:stCondLst>
                                  <p:childTnLst>
                                    <p:set>
                                      <p:cBhvr>
                                        <p:cTn id="121" dur="1" fill="hold">
                                          <p:stCondLst>
                                            <p:cond delay="0"/>
                                          </p:stCondLst>
                                        </p:cTn>
                                        <p:tgtEl>
                                          <p:spTgt spid="54"/>
                                        </p:tgtEl>
                                        <p:attrNameLst>
                                          <p:attrName>style.visibility</p:attrName>
                                        </p:attrNameLst>
                                      </p:cBhvr>
                                      <p:to>
                                        <p:strVal val="visible"/>
                                      </p:to>
                                    </p:set>
                                    <p:animEffect transition="in" filter="fade">
                                      <p:cBhvr>
                                        <p:cTn id="122" dur="1000"/>
                                        <p:tgtEl>
                                          <p:spTgt spid="54"/>
                                        </p:tgtEl>
                                      </p:cBhvr>
                                    </p:animEffect>
                                    <p:anim calcmode="lin" valueType="num">
                                      <p:cBhvr>
                                        <p:cTn id="123" dur="1000" fill="hold"/>
                                        <p:tgtEl>
                                          <p:spTgt spid="54"/>
                                        </p:tgtEl>
                                        <p:attrNameLst>
                                          <p:attrName>ppt_x</p:attrName>
                                        </p:attrNameLst>
                                      </p:cBhvr>
                                      <p:tavLst>
                                        <p:tav tm="0">
                                          <p:val>
                                            <p:strVal val="#ppt_x"/>
                                          </p:val>
                                        </p:tav>
                                        <p:tav tm="100000">
                                          <p:val>
                                            <p:strVal val="#ppt_x"/>
                                          </p:val>
                                        </p:tav>
                                      </p:tavLst>
                                    </p:anim>
                                    <p:anim calcmode="lin" valueType="num">
                                      <p:cBhvr>
                                        <p:cTn id="124" dur="1000" fill="hold"/>
                                        <p:tgtEl>
                                          <p:spTgt spid="54"/>
                                        </p:tgtEl>
                                        <p:attrNameLst>
                                          <p:attrName>ppt_y</p:attrName>
                                        </p:attrNameLst>
                                      </p:cBhvr>
                                      <p:tavLst>
                                        <p:tav tm="0">
                                          <p:val>
                                            <p:strVal val="#ppt_y+.1"/>
                                          </p:val>
                                        </p:tav>
                                        <p:tav tm="100000">
                                          <p:val>
                                            <p:strVal val="#ppt_y"/>
                                          </p:val>
                                        </p:tav>
                                      </p:tavLst>
                                    </p:anim>
                                  </p:childTnLst>
                                </p:cTn>
                              </p:par>
                              <p:par>
                                <p:cTn id="125" presetID="42" presetClass="entr" presetSubtype="0" fill="hold" grpId="0" nodeType="withEffect">
                                  <p:stCondLst>
                                    <p:cond delay="0"/>
                                  </p:stCondLst>
                                  <p:childTnLst>
                                    <p:set>
                                      <p:cBhvr>
                                        <p:cTn id="126" dur="1" fill="hold">
                                          <p:stCondLst>
                                            <p:cond delay="0"/>
                                          </p:stCondLst>
                                        </p:cTn>
                                        <p:tgtEl>
                                          <p:spTgt spid="33"/>
                                        </p:tgtEl>
                                        <p:attrNameLst>
                                          <p:attrName>style.visibility</p:attrName>
                                        </p:attrNameLst>
                                      </p:cBhvr>
                                      <p:to>
                                        <p:strVal val="visible"/>
                                      </p:to>
                                    </p:set>
                                    <p:animEffect transition="in" filter="fade">
                                      <p:cBhvr>
                                        <p:cTn id="127" dur="1000"/>
                                        <p:tgtEl>
                                          <p:spTgt spid="33"/>
                                        </p:tgtEl>
                                      </p:cBhvr>
                                    </p:animEffect>
                                    <p:anim calcmode="lin" valueType="num">
                                      <p:cBhvr>
                                        <p:cTn id="128" dur="1000" fill="hold"/>
                                        <p:tgtEl>
                                          <p:spTgt spid="33"/>
                                        </p:tgtEl>
                                        <p:attrNameLst>
                                          <p:attrName>ppt_x</p:attrName>
                                        </p:attrNameLst>
                                      </p:cBhvr>
                                      <p:tavLst>
                                        <p:tav tm="0">
                                          <p:val>
                                            <p:strVal val="#ppt_x"/>
                                          </p:val>
                                        </p:tav>
                                        <p:tav tm="100000">
                                          <p:val>
                                            <p:strVal val="#ppt_x"/>
                                          </p:val>
                                        </p:tav>
                                      </p:tavLst>
                                    </p:anim>
                                    <p:anim calcmode="lin" valueType="num">
                                      <p:cBhvr>
                                        <p:cTn id="129" dur="1000" fill="hold"/>
                                        <p:tgtEl>
                                          <p:spTgt spid="33"/>
                                        </p:tgtEl>
                                        <p:attrNameLst>
                                          <p:attrName>ppt_y</p:attrName>
                                        </p:attrNameLst>
                                      </p:cBhvr>
                                      <p:tavLst>
                                        <p:tav tm="0">
                                          <p:val>
                                            <p:strVal val="#ppt_y+.1"/>
                                          </p:val>
                                        </p:tav>
                                        <p:tav tm="100000">
                                          <p:val>
                                            <p:strVal val="#ppt_y"/>
                                          </p:val>
                                        </p:tav>
                                      </p:tavLst>
                                    </p:anim>
                                  </p:childTnLst>
                                </p:cTn>
                              </p:par>
                              <p:par>
                                <p:cTn id="130" presetID="42" presetClass="entr" presetSubtype="0" fill="hold" grpId="0" nodeType="withEffect">
                                  <p:stCondLst>
                                    <p:cond delay="0"/>
                                  </p:stCondLst>
                                  <p:childTnLst>
                                    <p:set>
                                      <p:cBhvr>
                                        <p:cTn id="131" dur="1" fill="hold">
                                          <p:stCondLst>
                                            <p:cond delay="0"/>
                                          </p:stCondLst>
                                        </p:cTn>
                                        <p:tgtEl>
                                          <p:spTgt spid="177"/>
                                        </p:tgtEl>
                                        <p:attrNameLst>
                                          <p:attrName>style.visibility</p:attrName>
                                        </p:attrNameLst>
                                      </p:cBhvr>
                                      <p:to>
                                        <p:strVal val="visible"/>
                                      </p:to>
                                    </p:set>
                                    <p:animEffect transition="in" filter="fade">
                                      <p:cBhvr>
                                        <p:cTn id="132" dur="1000"/>
                                        <p:tgtEl>
                                          <p:spTgt spid="177"/>
                                        </p:tgtEl>
                                      </p:cBhvr>
                                    </p:animEffect>
                                    <p:anim calcmode="lin" valueType="num">
                                      <p:cBhvr>
                                        <p:cTn id="133" dur="1000" fill="hold"/>
                                        <p:tgtEl>
                                          <p:spTgt spid="177"/>
                                        </p:tgtEl>
                                        <p:attrNameLst>
                                          <p:attrName>ppt_x</p:attrName>
                                        </p:attrNameLst>
                                      </p:cBhvr>
                                      <p:tavLst>
                                        <p:tav tm="0">
                                          <p:val>
                                            <p:strVal val="#ppt_x"/>
                                          </p:val>
                                        </p:tav>
                                        <p:tav tm="100000">
                                          <p:val>
                                            <p:strVal val="#ppt_x"/>
                                          </p:val>
                                        </p:tav>
                                      </p:tavLst>
                                    </p:anim>
                                    <p:anim calcmode="lin" valueType="num">
                                      <p:cBhvr>
                                        <p:cTn id="134" dur="1000" fill="hold"/>
                                        <p:tgtEl>
                                          <p:spTgt spid="177"/>
                                        </p:tgtEl>
                                        <p:attrNameLst>
                                          <p:attrName>ppt_y</p:attrName>
                                        </p:attrNameLst>
                                      </p:cBhvr>
                                      <p:tavLst>
                                        <p:tav tm="0">
                                          <p:val>
                                            <p:strVal val="#ppt_y+.1"/>
                                          </p:val>
                                        </p:tav>
                                        <p:tav tm="100000">
                                          <p:val>
                                            <p:strVal val="#ppt_y"/>
                                          </p:val>
                                        </p:tav>
                                      </p:tavLst>
                                    </p:anim>
                                  </p:childTnLst>
                                </p:cTn>
                              </p:par>
                              <p:par>
                                <p:cTn id="135" presetID="42" presetClass="entr" presetSubtype="0" fill="hold" grpId="0" nodeType="withEffect">
                                  <p:stCondLst>
                                    <p:cond delay="0"/>
                                  </p:stCondLst>
                                  <p:childTnLst>
                                    <p:set>
                                      <p:cBhvr>
                                        <p:cTn id="136" dur="1" fill="hold">
                                          <p:stCondLst>
                                            <p:cond delay="0"/>
                                          </p:stCondLst>
                                        </p:cTn>
                                        <p:tgtEl>
                                          <p:spTgt spid="178"/>
                                        </p:tgtEl>
                                        <p:attrNameLst>
                                          <p:attrName>style.visibility</p:attrName>
                                        </p:attrNameLst>
                                      </p:cBhvr>
                                      <p:to>
                                        <p:strVal val="visible"/>
                                      </p:to>
                                    </p:set>
                                    <p:animEffect transition="in" filter="fade">
                                      <p:cBhvr>
                                        <p:cTn id="137" dur="1000"/>
                                        <p:tgtEl>
                                          <p:spTgt spid="178"/>
                                        </p:tgtEl>
                                      </p:cBhvr>
                                    </p:animEffect>
                                    <p:anim calcmode="lin" valueType="num">
                                      <p:cBhvr>
                                        <p:cTn id="138" dur="1000" fill="hold"/>
                                        <p:tgtEl>
                                          <p:spTgt spid="178"/>
                                        </p:tgtEl>
                                        <p:attrNameLst>
                                          <p:attrName>ppt_x</p:attrName>
                                        </p:attrNameLst>
                                      </p:cBhvr>
                                      <p:tavLst>
                                        <p:tav tm="0">
                                          <p:val>
                                            <p:strVal val="#ppt_x"/>
                                          </p:val>
                                        </p:tav>
                                        <p:tav tm="100000">
                                          <p:val>
                                            <p:strVal val="#ppt_x"/>
                                          </p:val>
                                        </p:tav>
                                      </p:tavLst>
                                    </p:anim>
                                    <p:anim calcmode="lin" valueType="num">
                                      <p:cBhvr>
                                        <p:cTn id="139" dur="1000" fill="hold"/>
                                        <p:tgtEl>
                                          <p:spTgt spid="178"/>
                                        </p:tgtEl>
                                        <p:attrNameLst>
                                          <p:attrName>ppt_y</p:attrName>
                                        </p:attrNameLst>
                                      </p:cBhvr>
                                      <p:tavLst>
                                        <p:tav tm="0">
                                          <p:val>
                                            <p:strVal val="#ppt_y+.1"/>
                                          </p:val>
                                        </p:tav>
                                        <p:tav tm="100000">
                                          <p:val>
                                            <p:strVal val="#ppt_y"/>
                                          </p:val>
                                        </p:tav>
                                      </p:tavLst>
                                    </p:anim>
                                  </p:childTnLst>
                                </p:cTn>
                              </p:par>
                              <p:par>
                                <p:cTn id="140" presetID="42" presetClass="entr" presetSubtype="0" fill="hold" grpId="0" nodeType="withEffect">
                                  <p:stCondLst>
                                    <p:cond delay="0"/>
                                  </p:stCondLst>
                                  <p:childTnLst>
                                    <p:set>
                                      <p:cBhvr>
                                        <p:cTn id="141" dur="1" fill="hold">
                                          <p:stCondLst>
                                            <p:cond delay="0"/>
                                          </p:stCondLst>
                                        </p:cTn>
                                        <p:tgtEl>
                                          <p:spTgt spid="179"/>
                                        </p:tgtEl>
                                        <p:attrNameLst>
                                          <p:attrName>style.visibility</p:attrName>
                                        </p:attrNameLst>
                                      </p:cBhvr>
                                      <p:to>
                                        <p:strVal val="visible"/>
                                      </p:to>
                                    </p:set>
                                    <p:animEffect transition="in" filter="fade">
                                      <p:cBhvr>
                                        <p:cTn id="142" dur="1000"/>
                                        <p:tgtEl>
                                          <p:spTgt spid="179"/>
                                        </p:tgtEl>
                                      </p:cBhvr>
                                    </p:animEffect>
                                    <p:anim calcmode="lin" valueType="num">
                                      <p:cBhvr>
                                        <p:cTn id="143" dur="1000" fill="hold"/>
                                        <p:tgtEl>
                                          <p:spTgt spid="179"/>
                                        </p:tgtEl>
                                        <p:attrNameLst>
                                          <p:attrName>ppt_x</p:attrName>
                                        </p:attrNameLst>
                                      </p:cBhvr>
                                      <p:tavLst>
                                        <p:tav tm="0">
                                          <p:val>
                                            <p:strVal val="#ppt_x"/>
                                          </p:val>
                                        </p:tav>
                                        <p:tav tm="100000">
                                          <p:val>
                                            <p:strVal val="#ppt_x"/>
                                          </p:val>
                                        </p:tav>
                                      </p:tavLst>
                                    </p:anim>
                                    <p:anim calcmode="lin" valueType="num">
                                      <p:cBhvr>
                                        <p:cTn id="144" dur="1000" fill="hold"/>
                                        <p:tgtEl>
                                          <p:spTgt spid="179"/>
                                        </p:tgtEl>
                                        <p:attrNameLst>
                                          <p:attrName>ppt_y</p:attrName>
                                        </p:attrNameLst>
                                      </p:cBhvr>
                                      <p:tavLst>
                                        <p:tav tm="0">
                                          <p:val>
                                            <p:strVal val="#ppt_y+.1"/>
                                          </p:val>
                                        </p:tav>
                                        <p:tav tm="100000">
                                          <p:val>
                                            <p:strVal val="#ppt_y"/>
                                          </p:val>
                                        </p:tav>
                                      </p:tavLst>
                                    </p:anim>
                                  </p:childTnLst>
                                </p:cTn>
                              </p:par>
                              <p:par>
                                <p:cTn id="145" presetID="42" presetClass="entr" presetSubtype="0" fill="hold" grpId="0" nodeType="withEffect">
                                  <p:stCondLst>
                                    <p:cond delay="0"/>
                                  </p:stCondLst>
                                  <p:childTnLst>
                                    <p:set>
                                      <p:cBhvr>
                                        <p:cTn id="146" dur="1" fill="hold">
                                          <p:stCondLst>
                                            <p:cond delay="0"/>
                                          </p:stCondLst>
                                        </p:cTn>
                                        <p:tgtEl>
                                          <p:spTgt spid="180"/>
                                        </p:tgtEl>
                                        <p:attrNameLst>
                                          <p:attrName>style.visibility</p:attrName>
                                        </p:attrNameLst>
                                      </p:cBhvr>
                                      <p:to>
                                        <p:strVal val="visible"/>
                                      </p:to>
                                    </p:set>
                                    <p:animEffect transition="in" filter="fade">
                                      <p:cBhvr>
                                        <p:cTn id="147" dur="1000"/>
                                        <p:tgtEl>
                                          <p:spTgt spid="180"/>
                                        </p:tgtEl>
                                      </p:cBhvr>
                                    </p:animEffect>
                                    <p:anim calcmode="lin" valueType="num">
                                      <p:cBhvr>
                                        <p:cTn id="148" dur="1000" fill="hold"/>
                                        <p:tgtEl>
                                          <p:spTgt spid="180"/>
                                        </p:tgtEl>
                                        <p:attrNameLst>
                                          <p:attrName>ppt_x</p:attrName>
                                        </p:attrNameLst>
                                      </p:cBhvr>
                                      <p:tavLst>
                                        <p:tav tm="0">
                                          <p:val>
                                            <p:strVal val="#ppt_x"/>
                                          </p:val>
                                        </p:tav>
                                        <p:tav tm="100000">
                                          <p:val>
                                            <p:strVal val="#ppt_x"/>
                                          </p:val>
                                        </p:tav>
                                      </p:tavLst>
                                    </p:anim>
                                    <p:anim calcmode="lin" valueType="num">
                                      <p:cBhvr>
                                        <p:cTn id="149" dur="1000" fill="hold"/>
                                        <p:tgtEl>
                                          <p:spTgt spid="180"/>
                                        </p:tgtEl>
                                        <p:attrNameLst>
                                          <p:attrName>ppt_y</p:attrName>
                                        </p:attrNameLst>
                                      </p:cBhvr>
                                      <p:tavLst>
                                        <p:tav tm="0">
                                          <p:val>
                                            <p:strVal val="#ppt_y+.1"/>
                                          </p:val>
                                        </p:tav>
                                        <p:tav tm="100000">
                                          <p:val>
                                            <p:strVal val="#ppt_y"/>
                                          </p:val>
                                        </p:tav>
                                      </p:tavLst>
                                    </p:anim>
                                  </p:childTnLst>
                                </p:cTn>
                              </p:par>
                              <p:par>
                                <p:cTn id="150" presetID="42" presetClass="entr" presetSubtype="0" fill="hold" grpId="0" nodeType="withEffect">
                                  <p:stCondLst>
                                    <p:cond delay="0"/>
                                  </p:stCondLst>
                                  <p:childTnLst>
                                    <p:set>
                                      <p:cBhvr>
                                        <p:cTn id="151" dur="1" fill="hold">
                                          <p:stCondLst>
                                            <p:cond delay="0"/>
                                          </p:stCondLst>
                                        </p:cTn>
                                        <p:tgtEl>
                                          <p:spTgt spid="181"/>
                                        </p:tgtEl>
                                        <p:attrNameLst>
                                          <p:attrName>style.visibility</p:attrName>
                                        </p:attrNameLst>
                                      </p:cBhvr>
                                      <p:to>
                                        <p:strVal val="visible"/>
                                      </p:to>
                                    </p:set>
                                    <p:animEffect transition="in" filter="fade">
                                      <p:cBhvr>
                                        <p:cTn id="152" dur="1000"/>
                                        <p:tgtEl>
                                          <p:spTgt spid="181"/>
                                        </p:tgtEl>
                                      </p:cBhvr>
                                    </p:animEffect>
                                    <p:anim calcmode="lin" valueType="num">
                                      <p:cBhvr>
                                        <p:cTn id="153" dur="1000" fill="hold"/>
                                        <p:tgtEl>
                                          <p:spTgt spid="181"/>
                                        </p:tgtEl>
                                        <p:attrNameLst>
                                          <p:attrName>ppt_x</p:attrName>
                                        </p:attrNameLst>
                                      </p:cBhvr>
                                      <p:tavLst>
                                        <p:tav tm="0">
                                          <p:val>
                                            <p:strVal val="#ppt_x"/>
                                          </p:val>
                                        </p:tav>
                                        <p:tav tm="100000">
                                          <p:val>
                                            <p:strVal val="#ppt_x"/>
                                          </p:val>
                                        </p:tav>
                                      </p:tavLst>
                                    </p:anim>
                                    <p:anim calcmode="lin" valueType="num">
                                      <p:cBhvr>
                                        <p:cTn id="154" dur="1000" fill="hold"/>
                                        <p:tgtEl>
                                          <p:spTgt spid="18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28" grpId="0" animBg="1"/>
      <p:bldP spid="55" grpId="0" animBg="1"/>
      <p:bldP spid="8" grpId="0"/>
      <p:bldP spid="34" grpId="0"/>
      <p:bldP spid="36" grpId="0" animBg="1"/>
      <p:bldP spid="38" grpId="0" animBg="1"/>
      <p:bldP spid="40" grpId="0" animBg="1"/>
      <p:bldP spid="42" grpId="0"/>
      <p:bldP spid="45" grpId="0"/>
      <p:bldP spid="46" grpId="0" animBg="1"/>
      <p:bldP spid="47" grpId="0"/>
      <p:bldP spid="48" grpId="0"/>
      <p:bldP spid="50" grpId="0"/>
      <p:bldP spid="51" grpId="0" animBg="1"/>
      <p:bldP spid="52" grpId="0" animBg="1"/>
      <p:bldP spid="53" grpId="0"/>
      <p:bldP spid="54" grpId="0"/>
      <p:bldP spid="32" grpId="0"/>
      <p:bldP spid="33" grpId="0"/>
      <p:bldP spid="35" grpId="0"/>
      <p:bldP spid="177" grpId="0" animBg="1"/>
      <p:bldP spid="178" grpId="0" animBg="1"/>
      <p:bldP spid="179" grpId="0" animBg="1"/>
      <p:bldP spid="180" grpId="0"/>
      <p:bldP spid="18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 name="Marcador de texto 1">
            <a:extLst>
              <a:ext uri="{FF2B5EF4-FFF2-40B4-BE49-F238E27FC236}">
                <a16:creationId xmlns:a16="http://schemas.microsoft.com/office/drawing/2014/main" id="{767F662A-3096-4DC1-9F4F-04F96759A1DE}"/>
              </a:ext>
            </a:extLst>
          </p:cNvPr>
          <p:cNvSpPr>
            <a:spLocks noGrp="1"/>
          </p:cNvSpPr>
          <p:nvPr>
            <p:ph type="body" sz="quarter" idx="10"/>
          </p:nvPr>
        </p:nvSpPr>
        <p:spPr>
          <a:xfrm>
            <a:off x="762001" y="310575"/>
            <a:ext cx="9462631" cy="475849"/>
          </a:xfrm>
        </p:spPr>
        <p:txBody>
          <a:bodyPr/>
          <a:lstStyle/>
          <a:p>
            <a:r>
              <a:rPr lang="es-ES" dirty="0" err="1">
                <a:latin typeface="EC Square Sans Pro" panose="020B0506040000020004" pitchFamily="34" charset="0"/>
              </a:rPr>
              <a:t>Announcement</a:t>
            </a:r>
            <a:endParaRPr lang="es-ES" dirty="0">
              <a:latin typeface="EC Square Sans Pro" panose="020B0506040000020004" pitchFamily="34" charset="0"/>
            </a:endParaRPr>
          </a:p>
        </p:txBody>
      </p:sp>
      <p:sp>
        <p:nvSpPr>
          <p:cNvPr id="106" name="Tijdelijke aanduiding voor inhoud 2">
            <a:extLst>
              <a:ext uri="{FF2B5EF4-FFF2-40B4-BE49-F238E27FC236}">
                <a16:creationId xmlns:a16="http://schemas.microsoft.com/office/drawing/2014/main" id="{76622FAD-AD92-4721-B978-2B27DEAD22ED}"/>
              </a:ext>
            </a:extLst>
          </p:cNvPr>
          <p:cNvSpPr txBox="1">
            <a:spLocks/>
          </p:cNvSpPr>
          <p:nvPr/>
        </p:nvSpPr>
        <p:spPr>
          <a:xfrm>
            <a:off x="144334" y="1417924"/>
            <a:ext cx="5504625" cy="2178339"/>
          </a:xfrm>
          <a:prstGeom prst="rect">
            <a:avLst/>
          </a:prstGeom>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r>
              <a:rPr lang="nl-NL" sz="2800" kern="0" dirty="0">
                <a:solidFill>
                  <a:sysClr val="windowText" lastClr="000000"/>
                </a:solidFill>
                <a:latin typeface="EC Square Sans Pro" panose="020B0506040000020004" pitchFamily="34" charset="0"/>
                <a:cs typeface="Arial" panose="020B0604020202020204" pitchFamily="34" charset="0"/>
              </a:rPr>
              <a:t>After group exercise 2a and 2b, you will be asked to write down a </a:t>
            </a:r>
            <a:r>
              <a:rPr lang="nl-NL" sz="2800" b="1" kern="0" dirty="0">
                <a:solidFill>
                  <a:sysClr val="windowText" lastClr="000000"/>
                </a:solidFill>
                <a:latin typeface="EC Square Sans Pro" panose="020B0506040000020004" pitchFamily="34" charset="0"/>
                <a:cs typeface="Arial" panose="020B0604020202020204" pitchFamily="34" charset="0"/>
              </a:rPr>
              <a:t>SMART action point for yourself</a:t>
            </a:r>
            <a:r>
              <a:rPr lang="nl-NL" sz="2800" kern="0" dirty="0">
                <a:solidFill>
                  <a:sysClr val="windowText" lastClr="000000"/>
                </a:solidFill>
                <a:latin typeface="EC Square Sans Pro" panose="020B0506040000020004" pitchFamily="34" charset="0"/>
                <a:cs typeface="Arial" panose="020B0604020202020204" pitchFamily="34" charset="0"/>
              </a:rPr>
              <a:t> – to be implemented on your / your client’s farm</a:t>
            </a:r>
          </a:p>
          <a:p>
            <a:endParaRPr lang="nl-NL" sz="2800" kern="0" dirty="0">
              <a:solidFill>
                <a:sysClr val="windowText" lastClr="000000"/>
              </a:solidFill>
              <a:latin typeface="EC Square Sans Pro" panose="020B0506040000020004" pitchFamily="34" charset="0"/>
              <a:cs typeface="Arial" panose="020B0604020202020204" pitchFamily="34" charset="0"/>
            </a:endParaRPr>
          </a:p>
        </p:txBody>
      </p:sp>
      <p:pic>
        <p:nvPicPr>
          <p:cNvPr id="107" name="Picture 2" descr="SMART Goal Setting, Action Plan and Effective Decision Making">
            <a:extLst>
              <a:ext uri="{FF2B5EF4-FFF2-40B4-BE49-F238E27FC236}">
                <a16:creationId xmlns:a16="http://schemas.microsoft.com/office/drawing/2014/main" id="{51A04337-FE51-479F-9496-866F14B17170}"/>
              </a:ext>
            </a:extLst>
          </p:cNvPr>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5825787" y="977031"/>
            <a:ext cx="6366213" cy="3680466"/>
          </a:xfrm>
          <a:prstGeom prst="rect">
            <a:avLst/>
          </a:prstGeom>
          <a:noFill/>
          <a:ln cap="flat">
            <a:noFill/>
          </a:ln>
        </p:spPr>
      </p:pic>
      <p:sp>
        <p:nvSpPr>
          <p:cNvPr id="108" name="CuadroTexto 107">
            <a:extLst>
              <a:ext uri="{FF2B5EF4-FFF2-40B4-BE49-F238E27FC236}">
                <a16:creationId xmlns:a16="http://schemas.microsoft.com/office/drawing/2014/main" id="{2AA9CC43-B373-4104-BCAB-083C86E11C57}"/>
              </a:ext>
            </a:extLst>
          </p:cNvPr>
          <p:cNvSpPr txBox="1"/>
          <p:nvPr/>
        </p:nvSpPr>
        <p:spPr>
          <a:xfrm>
            <a:off x="246314" y="4350906"/>
            <a:ext cx="11392692" cy="1815882"/>
          </a:xfrm>
          <a:prstGeom prst="rect">
            <a:avLst/>
          </a:prstGeom>
          <a:noFill/>
        </p:spPr>
        <p:txBody>
          <a:bodyPr wrap="square">
            <a:spAutoFit/>
          </a:bodyPr>
          <a:lstStyle/>
          <a:p>
            <a:r>
              <a:rPr lang="nl-NL" sz="2800" i="1" kern="0" dirty="0">
                <a:solidFill>
                  <a:sysClr val="windowText" lastClr="000000"/>
                </a:solidFill>
                <a:latin typeface="EC Square Sans Pro" panose="020B0506040000020004" pitchFamily="34" charset="0"/>
                <a:cs typeface="Arial" panose="020B0604020202020204" pitchFamily="34" charset="0"/>
              </a:rPr>
              <a:t>For example: </a:t>
            </a:r>
          </a:p>
          <a:p>
            <a:r>
              <a:rPr lang="en-US" sz="2800" i="1" kern="0" dirty="0">
                <a:solidFill>
                  <a:sysClr val="windowText" lastClr="000000"/>
                </a:solidFill>
                <a:latin typeface="EC Square Sans Pro" panose="020B0506040000020004" pitchFamily="34" charset="0"/>
                <a:cs typeface="Arial" panose="020B0604020202020204" pitchFamily="34" charset="0"/>
              </a:rPr>
              <a:t>By analyzing the blood and slaughter line test results and adjusting the vaccination policy accordingly, there will be no cough in weanling piglets within 2 months.</a:t>
            </a:r>
            <a:endParaRPr lang="nl-NL" sz="2800" i="1" kern="0" dirty="0">
              <a:solidFill>
                <a:sysClr val="windowText" lastClr="000000"/>
              </a:solidFill>
              <a:latin typeface="EC Square Sans Pro" panose="020B0506040000020004" pitchFamily="34" charset="0"/>
              <a:cs typeface="Arial" panose="020B0604020202020204" pitchFamily="34" charset="0"/>
            </a:endParaRPr>
          </a:p>
        </p:txBody>
      </p:sp>
    </p:spTree>
    <p:extLst>
      <p:ext uri="{BB962C8B-B14F-4D97-AF65-F5344CB8AC3E}">
        <p14:creationId xmlns:p14="http://schemas.microsoft.com/office/powerpoint/2010/main" val="18673484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3" name="Tijdelijke aanduiding voor inhoud 2">
            <a:extLst>
              <a:ext uri="{FF2B5EF4-FFF2-40B4-BE49-F238E27FC236}">
                <a16:creationId xmlns:a16="http://schemas.microsoft.com/office/drawing/2014/main" id="{9AFC0F6C-8903-4F0E-A0F1-CFC198D6AFA2}"/>
              </a:ext>
            </a:extLst>
          </p:cNvPr>
          <p:cNvSpPr txBox="1">
            <a:spLocks/>
          </p:cNvSpPr>
          <p:nvPr/>
        </p:nvSpPr>
        <p:spPr>
          <a:xfrm>
            <a:off x="541088" y="1962683"/>
            <a:ext cx="10515600" cy="1349035"/>
          </a:xfrm>
          <a:prstGeom prst="rect">
            <a:avLst/>
          </a:prstGeom>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r>
              <a:rPr lang="nl-NL" sz="2800" kern="0" dirty="0">
                <a:solidFill>
                  <a:srgbClr val="002060"/>
                </a:solidFill>
                <a:latin typeface="EC Square Sans Pro" panose="020B0506040000020004" pitchFamily="34" charset="0"/>
                <a:cs typeface="Arial" panose="020B0604020202020204" pitchFamily="34" charset="0"/>
              </a:rPr>
              <a:t>…</a:t>
            </a:r>
            <a:r>
              <a:rPr lang="nl-NL" sz="2800" b="1" kern="0" dirty="0" err="1">
                <a:solidFill>
                  <a:srgbClr val="002060"/>
                </a:solidFill>
                <a:latin typeface="EC Square Sans Pro" panose="020B0506040000020004" pitchFamily="34" charset="0"/>
                <a:cs typeface="Arial" panose="020B0604020202020204" pitchFamily="34" charset="0"/>
              </a:rPr>
              <a:t>to</a:t>
            </a:r>
            <a:r>
              <a:rPr lang="nl-NL" sz="2800" b="1" kern="0" dirty="0">
                <a:solidFill>
                  <a:srgbClr val="002060"/>
                </a:solidFill>
                <a:latin typeface="EC Square Sans Pro" panose="020B0506040000020004" pitchFamily="34" charset="0"/>
                <a:cs typeface="Arial" panose="020B0604020202020204" pitchFamily="34" charset="0"/>
              </a:rPr>
              <a:t> </a:t>
            </a:r>
            <a:r>
              <a:rPr lang="nl-NL" sz="2800" b="1" kern="0" dirty="0" err="1">
                <a:solidFill>
                  <a:srgbClr val="002060"/>
                </a:solidFill>
                <a:latin typeface="EC Square Sans Pro" panose="020B0506040000020004" pitchFamily="34" charset="0"/>
                <a:cs typeface="Arial" panose="020B0604020202020204" pitchFamily="34" charset="0"/>
              </a:rPr>
              <a:t>further</a:t>
            </a:r>
            <a:r>
              <a:rPr lang="nl-NL" sz="2800" b="1" kern="0" dirty="0">
                <a:solidFill>
                  <a:srgbClr val="002060"/>
                </a:solidFill>
                <a:latin typeface="EC Square Sans Pro" panose="020B0506040000020004" pitchFamily="34" charset="0"/>
                <a:cs typeface="Arial" panose="020B0604020202020204" pitchFamily="34" charset="0"/>
              </a:rPr>
              <a:t> </a:t>
            </a:r>
            <a:r>
              <a:rPr lang="nl-NL" sz="2800" b="1" kern="0" dirty="0" err="1">
                <a:solidFill>
                  <a:srgbClr val="002060"/>
                </a:solidFill>
                <a:latin typeface="EC Square Sans Pro" panose="020B0506040000020004" pitchFamily="34" charset="0"/>
                <a:cs typeface="Arial" panose="020B0604020202020204" pitchFamily="34" charset="0"/>
              </a:rPr>
              <a:t>reduce</a:t>
            </a:r>
            <a:r>
              <a:rPr lang="nl-NL" sz="2800" b="1" kern="0" dirty="0">
                <a:solidFill>
                  <a:srgbClr val="002060"/>
                </a:solidFill>
                <a:latin typeface="EC Square Sans Pro" panose="020B0506040000020004" pitchFamily="34" charset="0"/>
                <a:cs typeface="Arial" panose="020B0604020202020204" pitchFamily="34" charset="0"/>
              </a:rPr>
              <a:t> </a:t>
            </a:r>
            <a:r>
              <a:rPr lang="nl-NL" sz="2800" b="1" kern="0" dirty="0" err="1">
                <a:solidFill>
                  <a:srgbClr val="002060"/>
                </a:solidFill>
                <a:latin typeface="EC Square Sans Pro" panose="020B0506040000020004" pitchFamily="34" charset="0"/>
                <a:cs typeface="Arial" panose="020B0604020202020204" pitchFamily="34" charset="0"/>
              </a:rPr>
              <a:t>the</a:t>
            </a:r>
            <a:r>
              <a:rPr lang="nl-NL" sz="2800" b="1" kern="0" dirty="0">
                <a:solidFill>
                  <a:srgbClr val="002060"/>
                </a:solidFill>
                <a:latin typeface="EC Square Sans Pro" panose="020B0506040000020004" pitchFamily="34" charset="0"/>
                <a:cs typeface="Arial" panose="020B0604020202020204" pitchFamily="34" charset="0"/>
              </a:rPr>
              <a:t> </a:t>
            </a:r>
            <a:r>
              <a:rPr lang="nl-NL" sz="2800" b="1" kern="0" dirty="0" err="1">
                <a:solidFill>
                  <a:srgbClr val="002060"/>
                </a:solidFill>
                <a:latin typeface="EC Square Sans Pro" panose="020B0506040000020004" pitchFamily="34" charset="0"/>
                <a:cs typeface="Arial" panose="020B0604020202020204" pitchFamily="34" charset="0"/>
              </a:rPr>
              <a:t>need</a:t>
            </a:r>
            <a:r>
              <a:rPr lang="nl-NL" sz="2800" b="1" kern="0" dirty="0">
                <a:solidFill>
                  <a:srgbClr val="002060"/>
                </a:solidFill>
                <a:latin typeface="EC Square Sans Pro" panose="020B0506040000020004" pitchFamily="34" charset="0"/>
                <a:cs typeface="Arial" panose="020B0604020202020204" pitchFamily="34" charset="0"/>
              </a:rPr>
              <a:t> </a:t>
            </a:r>
            <a:r>
              <a:rPr lang="nl-NL" sz="2800" b="1" kern="0" dirty="0" err="1">
                <a:solidFill>
                  <a:srgbClr val="002060"/>
                </a:solidFill>
                <a:latin typeface="EC Square Sans Pro" panose="020B0506040000020004" pitchFamily="34" charset="0"/>
                <a:cs typeface="Arial" panose="020B0604020202020204" pitchFamily="34" charset="0"/>
              </a:rPr>
              <a:t>to</a:t>
            </a:r>
            <a:r>
              <a:rPr lang="nl-NL" sz="2800" b="1" kern="0" dirty="0">
                <a:solidFill>
                  <a:srgbClr val="002060"/>
                </a:solidFill>
                <a:latin typeface="EC Square Sans Pro" panose="020B0506040000020004" pitchFamily="34" charset="0"/>
                <a:cs typeface="Arial" panose="020B0604020202020204" pitchFamily="34" charset="0"/>
              </a:rPr>
              <a:t> </a:t>
            </a:r>
            <a:r>
              <a:rPr lang="nl-NL" sz="2800" b="1" kern="0" dirty="0" err="1">
                <a:solidFill>
                  <a:srgbClr val="002060"/>
                </a:solidFill>
                <a:latin typeface="EC Square Sans Pro" panose="020B0506040000020004" pitchFamily="34" charset="0"/>
                <a:cs typeface="Arial" panose="020B0604020202020204" pitchFamily="34" charset="0"/>
              </a:rPr>
              <a:t>use</a:t>
            </a:r>
            <a:r>
              <a:rPr lang="nl-NL" sz="2800" b="1" kern="0" dirty="0">
                <a:solidFill>
                  <a:srgbClr val="002060"/>
                </a:solidFill>
                <a:latin typeface="EC Square Sans Pro" panose="020B0506040000020004" pitchFamily="34" charset="0"/>
                <a:cs typeface="Arial" panose="020B0604020202020204" pitchFamily="34" charset="0"/>
              </a:rPr>
              <a:t> </a:t>
            </a:r>
            <a:r>
              <a:rPr lang="nl-NL" sz="2800" b="1" kern="0" dirty="0" err="1">
                <a:solidFill>
                  <a:srgbClr val="002060"/>
                </a:solidFill>
                <a:latin typeface="EC Square Sans Pro" panose="020B0506040000020004" pitchFamily="34" charset="0"/>
                <a:cs typeface="Arial" panose="020B0604020202020204" pitchFamily="34" charset="0"/>
              </a:rPr>
              <a:t>antimicrobials</a:t>
            </a:r>
            <a:endParaRPr lang="nl-NL" sz="2800" b="1" kern="0" dirty="0">
              <a:solidFill>
                <a:srgbClr val="002060"/>
              </a:solidFill>
              <a:latin typeface="EC Square Sans Pro" panose="020B0506040000020004" pitchFamily="34" charset="0"/>
              <a:cs typeface="Arial" panose="020B0604020202020204" pitchFamily="34" charset="0"/>
            </a:endParaRPr>
          </a:p>
          <a:p>
            <a:endParaRPr lang="nl-NL" sz="2800" kern="0" dirty="0">
              <a:solidFill>
                <a:srgbClr val="002060"/>
              </a:solidFill>
              <a:latin typeface="EC Square Sans Pro" panose="020B0506040000020004" pitchFamily="34" charset="0"/>
              <a:cs typeface="Arial" panose="020B0604020202020204" pitchFamily="34" charset="0"/>
            </a:endParaRPr>
          </a:p>
          <a:p>
            <a:r>
              <a:rPr lang="nl-NL" sz="2800" kern="0" dirty="0">
                <a:solidFill>
                  <a:srgbClr val="002060"/>
                </a:solidFill>
                <a:latin typeface="EC Square Sans Pro" panose="020B0506040000020004" pitchFamily="34" charset="0"/>
                <a:cs typeface="Arial" panose="020B0604020202020204" pitchFamily="34" charset="0"/>
              </a:rPr>
              <a:t>Groups divided per specie:</a:t>
            </a:r>
          </a:p>
          <a:p>
            <a:endParaRPr lang="nl-NL" sz="2800" kern="0" dirty="0">
              <a:solidFill>
                <a:srgbClr val="002060"/>
              </a:solidFill>
              <a:latin typeface="EC Square Sans Pro" panose="020B0506040000020004" pitchFamily="34" charset="0"/>
              <a:cs typeface="Arial" panose="020B0604020202020204" pitchFamily="34" charset="0"/>
            </a:endParaRPr>
          </a:p>
          <a:p>
            <a:r>
              <a:rPr lang="nl-NL" sz="2800" b="1" kern="0" dirty="0">
                <a:solidFill>
                  <a:srgbClr val="2C7470"/>
                </a:solidFill>
                <a:latin typeface="EC Square Sans Pro" panose="020B0506040000020004" pitchFamily="34" charset="0"/>
                <a:cs typeface="Arial" panose="020B0604020202020204" pitchFamily="34" charset="0"/>
              </a:rPr>
              <a:t>Malta</a:t>
            </a:r>
          </a:p>
          <a:p>
            <a:endParaRPr lang="nl-NL" sz="2800" kern="0" dirty="0">
              <a:solidFill>
                <a:srgbClr val="002060"/>
              </a:solidFill>
              <a:latin typeface="EC Square Sans Pro" panose="020B0506040000020004" pitchFamily="34" charset="0"/>
              <a:cs typeface="Arial" panose="020B0604020202020204" pitchFamily="34" charset="0"/>
            </a:endParaRPr>
          </a:p>
          <a:p>
            <a:pPr marL="457200" lvl="1"/>
            <a:endParaRPr lang="nl-NL" kern="0" dirty="0">
              <a:solidFill>
                <a:srgbClr val="002060"/>
              </a:solidFill>
            </a:endParaRPr>
          </a:p>
        </p:txBody>
      </p:sp>
      <p:sp>
        <p:nvSpPr>
          <p:cNvPr id="34" name="Ovaal 6">
            <a:extLst>
              <a:ext uri="{FF2B5EF4-FFF2-40B4-BE49-F238E27FC236}">
                <a16:creationId xmlns:a16="http://schemas.microsoft.com/office/drawing/2014/main" id="{578736E5-493F-43ED-8EBD-3ED5F8A885D4}"/>
              </a:ext>
            </a:extLst>
          </p:cNvPr>
          <p:cNvSpPr/>
          <p:nvPr/>
        </p:nvSpPr>
        <p:spPr>
          <a:xfrm>
            <a:off x="8860630" y="1978752"/>
            <a:ext cx="3331369" cy="1882118"/>
          </a:xfrm>
          <a:prstGeom prst="ellipse">
            <a:avLst/>
          </a:prstGeom>
          <a:solidFill>
            <a:srgbClr val="6BB18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sz="3200" dirty="0">
                <a:solidFill>
                  <a:srgbClr val="002060"/>
                </a:solidFill>
              </a:rPr>
              <a:t>You can go to your table number!</a:t>
            </a:r>
          </a:p>
        </p:txBody>
      </p:sp>
      <p:sp>
        <p:nvSpPr>
          <p:cNvPr id="35" name="Marcador de texto 1">
            <a:extLst>
              <a:ext uri="{FF2B5EF4-FFF2-40B4-BE49-F238E27FC236}">
                <a16:creationId xmlns:a16="http://schemas.microsoft.com/office/drawing/2014/main" id="{8D99BAF4-63C6-40AD-8DAA-E1188C4CAFE1}"/>
              </a:ext>
            </a:extLst>
          </p:cNvPr>
          <p:cNvSpPr txBox="1">
            <a:spLocks/>
          </p:cNvSpPr>
          <p:nvPr/>
        </p:nvSpPr>
        <p:spPr>
          <a:xfrm>
            <a:off x="457199" y="188784"/>
            <a:ext cx="7512819" cy="1358215"/>
          </a:xfrm>
          <a:prstGeom prst="rect">
            <a:avLst/>
          </a:prstGeom>
        </p:spPr>
        <p:txBody>
          <a:bodyPr/>
          <a:lstStyle>
            <a:lvl1pPr marL="0">
              <a:defRPr sz="2396">
                <a:solidFill>
                  <a:srgbClr val="003399"/>
                </a:solidFill>
                <a:latin typeface="Arial" panose="020B0604020202020204" pitchFamily="34" charset="0"/>
                <a:ea typeface="+mn-ea"/>
                <a:cs typeface="Arial" panose="020B0604020202020204" pitchFamily="34" charset="0"/>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r>
              <a:rPr lang="nl-NL" sz="3200" kern="0" dirty="0">
                <a:latin typeface="EC Square Sans Pro" panose="020B0506040000020004" pitchFamily="34" charset="0"/>
              </a:rPr>
              <a:t>Group exercise 1 </a:t>
            </a:r>
          </a:p>
          <a:p>
            <a:pPr lvl="0"/>
            <a:r>
              <a:rPr lang="nl-NL" sz="3200" b="1" kern="0" dirty="0">
                <a:latin typeface="EC Square Sans Pro" panose="020B0506040000020004" pitchFamily="34" charset="0"/>
              </a:rPr>
              <a:t>Identify problems and opportunities</a:t>
            </a:r>
            <a:endParaRPr lang="es-ES" sz="3200" b="1" kern="0" dirty="0">
              <a:latin typeface="EC Square Sans Pro" panose="020B0506040000020004" pitchFamily="34" charset="0"/>
            </a:endParaRPr>
          </a:p>
          <a:p>
            <a:endParaRPr lang="es-ES" sz="3200" b="1" u="sng" kern="0" dirty="0">
              <a:latin typeface="EC Square Sans Pro" panose="020B0506040000020004" pitchFamily="34" charset="0"/>
            </a:endParaRPr>
          </a:p>
        </p:txBody>
      </p:sp>
      <p:grpSp>
        <p:nvGrpSpPr>
          <p:cNvPr id="36" name="Grupo 35">
            <a:extLst>
              <a:ext uri="{FF2B5EF4-FFF2-40B4-BE49-F238E27FC236}">
                <a16:creationId xmlns:a16="http://schemas.microsoft.com/office/drawing/2014/main" id="{677F9CA3-0DF3-49D7-874C-B522D6BECBF0}"/>
              </a:ext>
            </a:extLst>
          </p:cNvPr>
          <p:cNvGrpSpPr/>
          <p:nvPr/>
        </p:nvGrpSpPr>
        <p:grpSpPr>
          <a:xfrm>
            <a:off x="8655803" y="0"/>
            <a:ext cx="1682901" cy="1546999"/>
            <a:chOff x="10133729" y="-46716"/>
            <a:chExt cx="1682901" cy="1546999"/>
          </a:xfrm>
        </p:grpSpPr>
        <p:sp>
          <p:nvSpPr>
            <p:cNvPr id="37" name="CuadroTexto 36">
              <a:extLst>
                <a:ext uri="{FF2B5EF4-FFF2-40B4-BE49-F238E27FC236}">
                  <a16:creationId xmlns:a16="http://schemas.microsoft.com/office/drawing/2014/main" id="{16F2F623-9190-41C6-9F9A-7CD15B015CA2}"/>
                </a:ext>
              </a:extLst>
            </p:cNvPr>
            <p:cNvSpPr txBox="1"/>
            <p:nvPr/>
          </p:nvSpPr>
          <p:spPr>
            <a:xfrm>
              <a:off x="10327771" y="458783"/>
              <a:ext cx="1294819" cy="892552"/>
            </a:xfrm>
            <a:prstGeom prst="rect">
              <a:avLst/>
            </a:prstGeom>
            <a:solidFill>
              <a:schemeClr val="bg1"/>
            </a:solidFill>
          </p:spPr>
          <p:txBody>
            <a:bodyPr wrap="square" rtlCol="0">
              <a:spAutoFit/>
            </a:bodyPr>
            <a:lstStyle/>
            <a:p>
              <a:pPr algn="ctr"/>
              <a:r>
                <a:rPr lang="en-GB" sz="3600" b="1" dirty="0">
                  <a:solidFill>
                    <a:srgbClr val="C00000"/>
                  </a:solidFill>
                  <a:latin typeface="EC Square Sans Pro" panose="020B0506040000020004" pitchFamily="34" charset="0"/>
                </a:rPr>
                <a:t>45 </a:t>
              </a:r>
            </a:p>
            <a:p>
              <a:pPr algn="ctr"/>
              <a:r>
                <a:rPr lang="en-GB" sz="1400" b="1" dirty="0">
                  <a:solidFill>
                    <a:srgbClr val="C00000"/>
                  </a:solidFill>
                  <a:latin typeface="EC Square Sans Pro" panose="020B0506040000020004" pitchFamily="34" charset="0"/>
                </a:rPr>
                <a:t>MIN</a:t>
              </a:r>
            </a:p>
          </p:txBody>
        </p:sp>
        <p:grpSp>
          <p:nvGrpSpPr>
            <p:cNvPr id="38" name="Grupo 37">
              <a:extLst>
                <a:ext uri="{FF2B5EF4-FFF2-40B4-BE49-F238E27FC236}">
                  <a16:creationId xmlns:a16="http://schemas.microsoft.com/office/drawing/2014/main" id="{CFB9670D-5DB0-4A46-A398-4C40AE8C6FC8}"/>
                </a:ext>
              </a:extLst>
            </p:cNvPr>
            <p:cNvGrpSpPr/>
            <p:nvPr/>
          </p:nvGrpSpPr>
          <p:grpSpPr>
            <a:xfrm>
              <a:off x="10133729" y="-46716"/>
              <a:ext cx="1682901" cy="1546999"/>
              <a:chOff x="9836637" y="106015"/>
              <a:chExt cx="1929565" cy="2078540"/>
            </a:xfrm>
          </p:grpSpPr>
          <p:sp>
            <p:nvSpPr>
              <p:cNvPr id="39" name="Elipse 38">
                <a:extLst>
                  <a:ext uri="{FF2B5EF4-FFF2-40B4-BE49-F238E27FC236}">
                    <a16:creationId xmlns:a16="http://schemas.microsoft.com/office/drawing/2014/main" id="{34B12050-F430-43FB-BF1C-B5BA2CE7A16A}"/>
                  </a:ext>
                </a:extLst>
              </p:cNvPr>
              <p:cNvSpPr/>
              <p:nvPr/>
            </p:nvSpPr>
            <p:spPr>
              <a:xfrm>
                <a:off x="10023972" y="586128"/>
                <a:ext cx="1566163" cy="1598427"/>
              </a:xfrm>
              <a:prstGeom prst="ellipse">
                <a:avLst/>
              </a:prstGeom>
              <a:noFill/>
              <a:ln w="352425">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0" name="Conector recto 39">
                <a:extLst>
                  <a:ext uri="{FF2B5EF4-FFF2-40B4-BE49-F238E27FC236}">
                    <a16:creationId xmlns:a16="http://schemas.microsoft.com/office/drawing/2014/main" id="{1381F1E8-8FE8-4B4A-9A79-FA14B3E6DB34}"/>
                  </a:ext>
                </a:extLst>
              </p:cNvPr>
              <p:cNvCxnSpPr>
                <a:cxnSpLocks/>
              </p:cNvCxnSpPr>
              <p:nvPr/>
            </p:nvCxnSpPr>
            <p:spPr>
              <a:xfrm flipV="1">
                <a:off x="10788973" y="106015"/>
                <a:ext cx="0" cy="339867"/>
              </a:xfrm>
              <a:prstGeom prst="line">
                <a:avLst/>
              </a:prstGeom>
              <a:ln w="127000">
                <a:solidFill>
                  <a:srgbClr val="2C7470"/>
                </a:solidFill>
              </a:ln>
            </p:spPr>
            <p:style>
              <a:lnRef idx="1">
                <a:schemeClr val="accent1"/>
              </a:lnRef>
              <a:fillRef idx="0">
                <a:schemeClr val="accent1"/>
              </a:fillRef>
              <a:effectRef idx="0">
                <a:schemeClr val="accent1"/>
              </a:effectRef>
              <a:fontRef idx="minor">
                <a:schemeClr val="tx1"/>
              </a:fontRef>
            </p:style>
          </p:cxnSp>
          <p:cxnSp>
            <p:nvCxnSpPr>
              <p:cNvPr id="41" name="Conector recto 40">
                <a:extLst>
                  <a:ext uri="{FF2B5EF4-FFF2-40B4-BE49-F238E27FC236}">
                    <a16:creationId xmlns:a16="http://schemas.microsoft.com/office/drawing/2014/main" id="{E34A2C5D-D31F-4469-9361-A054F55225DB}"/>
                  </a:ext>
                </a:extLst>
              </p:cNvPr>
              <p:cNvCxnSpPr>
                <a:cxnSpLocks/>
              </p:cNvCxnSpPr>
              <p:nvPr/>
            </p:nvCxnSpPr>
            <p:spPr>
              <a:xfrm flipH="1" flipV="1">
                <a:off x="10618751" y="150070"/>
                <a:ext cx="354744" cy="9430"/>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42" name="Conector recto 41">
                <a:extLst>
                  <a:ext uri="{FF2B5EF4-FFF2-40B4-BE49-F238E27FC236}">
                    <a16:creationId xmlns:a16="http://schemas.microsoft.com/office/drawing/2014/main" id="{6746C081-1BE6-477D-B3BA-33DCDDF62467}"/>
                  </a:ext>
                </a:extLst>
              </p:cNvPr>
              <p:cNvCxnSpPr>
                <a:cxnSpLocks/>
                <a:stCxn id="39" idx="1"/>
              </p:cNvCxnSpPr>
              <p:nvPr/>
            </p:nvCxnSpPr>
            <p:spPr>
              <a:xfrm flipH="1" flipV="1">
                <a:off x="9898390" y="470905"/>
                <a:ext cx="354941" cy="349307"/>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43" name="Conector recto 42">
                <a:extLst>
                  <a:ext uri="{FF2B5EF4-FFF2-40B4-BE49-F238E27FC236}">
                    <a16:creationId xmlns:a16="http://schemas.microsoft.com/office/drawing/2014/main" id="{8A2AFA78-3627-4FA3-AAE9-5A8B4136A478}"/>
                  </a:ext>
                </a:extLst>
              </p:cNvPr>
              <p:cNvCxnSpPr>
                <a:cxnSpLocks/>
                <a:stCxn id="39" idx="7"/>
              </p:cNvCxnSpPr>
              <p:nvPr/>
            </p:nvCxnSpPr>
            <p:spPr>
              <a:xfrm flipV="1">
                <a:off x="11360776" y="476744"/>
                <a:ext cx="334014" cy="343468"/>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sp>
            <p:nvSpPr>
              <p:cNvPr id="44" name="Cuerda 43">
                <a:extLst>
                  <a:ext uri="{FF2B5EF4-FFF2-40B4-BE49-F238E27FC236}">
                    <a16:creationId xmlns:a16="http://schemas.microsoft.com/office/drawing/2014/main" id="{622F5FFB-C5F0-4ABB-9243-AF93864CDDBC}"/>
                  </a:ext>
                </a:extLst>
              </p:cNvPr>
              <p:cNvSpPr/>
              <p:nvPr/>
            </p:nvSpPr>
            <p:spPr>
              <a:xfrm rot="2829001">
                <a:off x="9716085" y="409674"/>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Cuerda 44">
                <a:extLst>
                  <a:ext uri="{FF2B5EF4-FFF2-40B4-BE49-F238E27FC236}">
                    <a16:creationId xmlns:a16="http://schemas.microsoft.com/office/drawing/2014/main" id="{81318734-BBE8-41D4-9938-5A51F3C73D66}"/>
                  </a:ext>
                </a:extLst>
              </p:cNvPr>
              <p:cNvSpPr/>
              <p:nvPr/>
            </p:nvSpPr>
            <p:spPr>
              <a:xfrm rot="8021255">
                <a:off x="11027144" y="424746"/>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sp>
        <p:nvSpPr>
          <p:cNvPr id="46" name="Elipse 45">
            <a:extLst>
              <a:ext uri="{FF2B5EF4-FFF2-40B4-BE49-F238E27FC236}">
                <a16:creationId xmlns:a16="http://schemas.microsoft.com/office/drawing/2014/main" id="{40052694-8F7C-4EA0-87C7-8A1890A1FC01}"/>
              </a:ext>
            </a:extLst>
          </p:cNvPr>
          <p:cNvSpPr/>
          <p:nvPr/>
        </p:nvSpPr>
        <p:spPr>
          <a:xfrm>
            <a:off x="9909170" y="5694359"/>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7" name="Elipse 46">
            <a:extLst>
              <a:ext uri="{FF2B5EF4-FFF2-40B4-BE49-F238E27FC236}">
                <a16:creationId xmlns:a16="http://schemas.microsoft.com/office/drawing/2014/main" id="{81738D1B-37AE-4589-994E-751A313E29F2}"/>
              </a:ext>
            </a:extLst>
          </p:cNvPr>
          <p:cNvSpPr/>
          <p:nvPr/>
        </p:nvSpPr>
        <p:spPr>
          <a:xfrm flipH="1">
            <a:off x="10072548" y="5688279"/>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8" name="Elipse 47">
            <a:extLst>
              <a:ext uri="{FF2B5EF4-FFF2-40B4-BE49-F238E27FC236}">
                <a16:creationId xmlns:a16="http://schemas.microsoft.com/office/drawing/2014/main" id="{7C9DE364-F0BE-430A-8EEA-7F56A68B30FA}"/>
              </a:ext>
            </a:extLst>
          </p:cNvPr>
          <p:cNvSpPr/>
          <p:nvPr/>
        </p:nvSpPr>
        <p:spPr>
          <a:xfrm>
            <a:off x="820307" y="5738328"/>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9" name="Elipse 48">
            <a:extLst>
              <a:ext uri="{FF2B5EF4-FFF2-40B4-BE49-F238E27FC236}">
                <a16:creationId xmlns:a16="http://schemas.microsoft.com/office/drawing/2014/main" id="{35E6885A-DEC1-48EA-BDE2-AEE30D04FF4E}"/>
              </a:ext>
            </a:extLst>
          </p:cNvPr>
          <p:cNvSpPr/>
          <p:nvPr/>
        </p:nvSpPr>
        <p:spPr>
          <a:xfrm flipH="1">
            <a:off x="983685" y="5732248"/>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50" name="Picture 4" descr="840+ Heifer Illustrations, Royalty-Free Vector Graphics &amp; Clip Art - iStock  | Heifer cows, Heifer vector, Heifer milk">
            <a:extLst>
              <a:ext uri="{FF2B5EF4-FFF2-40B4-BE49-F238E27FC236}">
                <a16:creationId xmlns:a16="http://schemas.microsoft.com/office/drawing/2014/main" id="{C8F6D431-0A44-4775-9A5F-423D8E2B40B5}"/>
              </a:ext>
            </a:extLst>
          </p:cNvPr>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l="16340" t="28652" r="15867" b="28682"/>
          <a:stretch/>
        </p:blipFill>
        <p:spPr bwMode="auto">
          <a:xfrm>
            <a:off x="1114153" y="5954185"/>
            <a:ext cx="355510" cy="223747"/>
          </a:xfrm>
          <a:prstGeom prst="rect">
            <a:avLst/>
          </a:prstGeom>
          <a:noFill/>
          <a:extLst>
            <a:ext uri="{909E8E84-426E-40DD-AFC4-6F175D3DCCD1}">
              <a14:hiddenFill xmlns:a14="http://schemas.microsoft.com/office/drawing/2010/main">
                <a:solidFill>
                  <a:srgbClr val="FFFFFF"/>
                </a:solidFill>
              </a14:hiddenFill>
            </a:ext>
          </a:extLst>
        </p:spPr>
      </p:pic>
      <p:pic>
        <p:nvPicPr>
          <p:cNvPr id="51" name="Picture 2" descr="Silhouette of a pig Royalty Free Vector Image - VectorStock">
            <a:extLst>
              <a:ext uri="{FF2B5EF4-FFF2-40B4-BE49-F238E27FC236}">
                <a16:creationId xmlns:a16="http://schemas.microsoft.com/office/drawing/2014/main" id="{90209C39-0849-43B5-A737-DBA2A88EE723}"/>
              </a:ext>
            </a:extLst>
          </p:cNvPr>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l="1844" t="18131" r="2411" b="24735"/>
          <a:stretch/>
        </p:blipFill>
        <p:spPr bwMode="auto">
          <a:xfrm>
            <a:off x="10205354" y="5938798"/>
            <a:ext cx="409896" cy="222740"/>
          </a:xfrm>
          <a:prstGeom prst="rect">
            <a:avLst/>
          </a:prstGeom>
          <a:noFill/>
          <a:extLst>
            <a:ext uri="{909E8E84-426E-40DD-AFC4-6F175D3DCCD1}">
              <a14:hiddenFill xmlns:a14="http://schemas.microsoft.com/office/drawing/2010/main">
                <a:solidFill>
                  <a:srgbClr val="FFFFFF"/>
                </a:solidFill>
              </a14:hiddenFill>
            </a:ext>
          </a:extLst>
        </p:spPr>
      </p:pic>
      <p:sp>
        <p:nvSpPr>
          <p:cNvPr id="52" name="CuadroTexto 51">
            <a:extLst>
              <a:ext uri="{FF2B5EF4-FFF2-40B4-BE49-F238E27FC236}">
                <a16:creationId xmlns:a16="http://schemas.microsoft.com/office/drawing/2014/main" id="{56AA4F4D-FBCF-40F9-807C-7A35B5D26902}"/>
              </a:ext>
            </a:extLst>
          </p:cNvPr>
          <p:cNvSpPr txBox="1"/>
          <p:nvPr/>
        </p:nvSpPr>
        <p:spPr>
          <a:xfrm>
            <a:off x="664272" y="4189548"/>
            <a:ext cx="1227110" cy="830997"/>
          </a:xfrm>
          <a:prstGeom prst="rect">
            <a:avLst/>
          </a:prstGeom>
          <a:noFill/>
        </p:spPr>
        <p:txBody>
          <a:bodyPr wrap="square">
            <a:spAutoFit/>
          </a:bodyPr>
          <a:lstStyle/>
          <a:p>
            <a:pPr algn="ctr"/>
            <a:r>
              <a:rPr lang="nl-NL" sz="2400" kern="0" dirty="0">
                <a:solidFill>
                  <a:srgbClr val="002060"/>
                </a:solidFill>
                <a:latin typeface="EC Square Sans Pro" panose="020B0506040000020004" pitchFamily="34" charset="0"/>
                <a:cs typeface="Arial" panose="020B0604020202020204" pitchFamily="34" charset="0"/>
              </a:rPr>
              <a:t>Group 1</a:t>
            </a:r>
          </a:p>
          <a:p>
            <a:pPr algn="ctr"/>
            <a:r>
              <a:rPr lang="nl-NL" sz="2400" kern="0" dirty="0">
                <a:solidFill>
                  <a:srgbClr val="002060"/>
                </a:solidFill>
                <a:latin typeface="EC Square Sans Pro" panose="020B0506040000020004" pitchFamily="34" charset="0"/>
                <a:cs typeface="Arial" panose="020B0604020202020204" pitchFamily="34" charset="0"/>
              </a:rPr>
              <a:t> </a:t>
            </a:r>
            <a:r>
              <a:rPr lang="nl-NL" sz="2400" b="1" kern="0" dirty="0">
                <a:solidFill>
                  <a:srgbClr val="002060"/>
                </a:solidFill>
                <a:latin typeface="EC Square Sans Pro" panose="020B0506040000020004" pitchFamily="34" charset="0"/>
                <a:cs typeface="Arial" panose="020B0604020202020204" pitchFamily="34" charset="0"/>
              </a:rPr>
              <a:t>Bovine</a:t>
            </a:r>
          </a:p>
        </p:txBody>
      </p:sp>
      <p:sp>
        <p:nvSpPr>
          <p:cNvPr id="53" name="Elipse 52">
            <a:extLst>
              <a:ext uri="{FF2B5EF4-FFF2-40B4-BE49-F238E27FC236}">
                <a16:creationId xmlns:a16="http://schemas.microsoft.com/office/drawing/2014/main" id="{25403B6B-16B3-4AB1-81FA-E22DEF483604}"/>
              </a:ext>
            </a:extLst>
          </p:cNvPr>
          <p:cNvSpPr/>
          <p:nvPr/>
        </p:nvSpPr>
        <p:spPr>
          <a:xfrm>
            <a:off x="2398235" y="5736891"/>
            <a:ext cx="1036341"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4" name="Elipse 53">
            <a:extLst>
              <a:ext uri="{FF2B5EF4-FFF2-40B4-BE49-F238E27FC236}">
                <a16:creationId xmlns:a16="http://schemas.microsoft.com/office/drawing/2014/main" id="{1B3DD1AA-15BB-4A77-ABEC-B697FAB6BAB6}"/>
              </a:ext>
            </a:extLst>
          </p:cNvPr>
          <p:cNvSpPr/>
          <p:nvPr/>
        </p:nvSpPr>
        <p:spPr>
          <a:xfrm flipH="1">
            <a:off x="2561610" y="5730811"/>
            <a:ext cx="1034373"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5" name="CuadroTexto 54">
            <a:extLst>
              <a:ext uri="{FF2B5EF4-FFF2-40B4-BE49-F238E27FC236}">
                <a16:creationId xmlns:a16="http://schemas.microsoft.com/office/drawing/2014/main" id="{2B376672-7A00-4C82-AE50-E7B5D890F770}"/>
              </a:ext>
            </a:extLst>
          </p:cNvPr>
          <p:cNvSpPr txBox="1"/>
          <p:nvPr/>
        </p:nvSpPr>
        <p:spPr>
          <a:xfrm>
            <a:off x="1904515" y="4189548"/>
            <a:ext cx="2371870" cy="1200329"/>
          </a:xfrm>
          <a:prstGeom prst="rect">
            <a:avLst/>
          </a:prstGeom>
          <a:noFill/>
        </p:spPr>
        <p:txBody>
          <a:bodyPr wrap="square">
            <a:spAutoFit/>
          </a:bodyPr>
          <a:lstStyle/>
          <a:p>
            <a:pPr algn="ctr"/>
            <a:r>
              <a:rPr lang="nl-NL" sz="2400" kern="0" dirty="0">
                <a:solidFill>
                  <a:srgbClr val="002060"/>
                </a:solidFill>
                <a:latin typeface="EC Square Sans Pro" panose="020B0506040000020004" pitchFamily="34" charset="0"/>
                <a:cs typeface="Arial" panose="020B0604020202020204" pitchFamily="34" charset="0"/>
              </a:rPr>
              <a:t>Group 2</a:t>
            </a:r>
          </a:p>
          <a:p>
            <a:pPr algn="ctr"/>
            <a:r>
              <a:rPr lang="nl-NL" sz="2400" kern="0" dirty="0">
                <a:solidFill>
                  <a:srgbClr val="002060"/>
                </a:solidFill>
                <a:latin typeface="EC Square Sans Pro" panose="020B0506040000020004" pitchFamily="34" charset="0"/>
                <a:cs typeface="Arial" panose="020B0604020202020204" pitchFamily="34" charset="0"/>
              </a:rPr>
              <a:t> </a:t>
            </a:r>
            <a:r>
              <a:rPr lang="nl-NL" sz="2400" b="1" kern="0" dirty="0">
                <a:solidFill>
                  <a:srgbClr val="002060"/>
                </a:solidFill>
                <a:latin typeface="EC Square Sans Pro" panose="020B0506040000020004" pitchFamily="34" charset="0"/>
                <a:cs typeface="Arial" panose="020B0604020202020204" pitchFamily="34" charset="0"/>
              </a:rPr>
              <a:t>Poultry &amp; aquaculture</a:t>
            </a:r>
          </a:p>
        </p:txBody>
      </p:sp>
      <p:pic>
        <p:nvPicPr>
          <p:cNvPr id="56" name="Picture 6" descr="Chicken Icon Vector Art, Icons, and Graphics for Free Download">
            <a:extLst>
              <a:ext uri="{FF2B5EF4-FFF2-40B4-BE49-F238E27FC236}">
                <a16:creationId xmlns:a16="http://schemas.microsoft.com/office/drawing/2014/main" id="{E63D3669-82A5-4C2E-96F7-104E056E96DA}"/>
              </a:ext>
            </a:extLst>
          </p:cNvPr>
          <p:cNvPicPr>
            <a:picLocks noChangeAspect="1" noChangeArrowheads="1"/>
          </p:cNvPicPr>
          <p:nvPr/>
        </p:nvPicPr>
        <p:blipFill rotWithShape="1">
          <a:blip r:embed="rId5" cstate="email">
            <a:extLst>
              <a:ext uri="{28A0092B-C50C-407E-A947-70E740481C1C}">
                <a14:useLocalDpi xmlns:a14="http://schemas.microsoft.com/office/drawing/2010/main"/>
              </a:ext>
            </a:extLst>
          </a:blip>
          <a:srcRect/>
          <a:stretch/>
        </p:blipFill>
        <p:spPr bwMode="auto">
          <a:xfrm flipH="1">
            <a:off x="2710854" y="5858808"/>
            <a:ext cx="290281" cy="330166"/>
          </a:xfrm>
          <a:prstGeom prst="rect">
            <a:avLst/>
          </a:prstGeom>
          <a:noFill/>
          <a:extLst>
            <a:ext uri="{909E8E84-426E-40DD-AFC4-6F175D3DCCD1}">
              <a14:hiddenFill xmlns:a14="http://schemas.microsoft.com/office/drawing/2010/main">
                <a:solidFill>
                  <a:srgbClr val="FFFFFF"/>
                </a:solidFill>
              </a14:hiddenFill>
            </a:ext>
          </a:extLst>
        </p:spPr>
      </p:pic>
      <p:pic>
        <p:nvPicPr>
          <p:cNvPr id="57" name="Picture 14" descr="Fish Icon Vector Isolated Stock Illustration - Download Image Now - Fish,  Icon, Vector - iStock">
            <a:extLst>
              <a:ext uri="{FF2B5EF4-FFF2-40B4-BE49-F238E27FC236}">
                <a16:creationId xmlns:a16="http://schemas.microsoft.com/office/drawing/2014/main" id="{51EEAE63-5163-4FB0-8323-31BF7865038A}"/>
              </a:ext>
            </a:extLst>
          </p:cNvPr>
          <p:cNvPicPr>
            <a:picLocks noChangeAspect="1" noChangeArrowheads="1"/>
          </p:cNvPicPr>
          <p:nvPr/>
        </p:nvPicPr>
        <p:blipFill rotWithShape="1">
          <a:blip r:embed="rId6" cstate="email">
            <a:extLst>
              <a:ext uri="{28A0092B-C50C-407E-A947-70E740481C1C}">
                <a14:useLocalDpi xmlns:a14="http://schemas.microsoft.com/office/drawing/2010/main"/>
              </a:ext>
            </a:extLst>
          </a:blip>
          <a:srcRect l="12037" t="29604" r="9625" b="30401"/>
          <a:stretch/>
        </p:blipFill>
        <p:spPr bwMode="auto">
          <a:xfrm>
            <a:off x="3020294" y="5936149"/>
            <a:ext cx="414282" cy="211507"/>
          </a:xfrm>
          <a:prstGeom prst="rect">
            <a:avLst/>
          </a:prstGeom>
          <a:noFill/>
          <a:extLst>
            <a:ext uri="{909E8E84-426E-40DD-AFC4-6F175D3DCCD1}">
              <a14:hiddenFill xmlns:a14="http://schemas.microsoft.com/office/drawing/2010/main">
                <a:solidFill>
                  <a:srgbClr val="FFFFFF"/>
                </a:solidFill>
              </a14:hiddenFill>
            </a:ext>
          </a:extLst>
        </p:spPr>
      </p:pic>
      <p:sp>
        <p:nvSpPr>
          <p:cNvPr id="58" name="Elipse 57">
            <a:extLst>
              <a:ext uri="{FF2B5EF4-FFF2-40B4-BE49-F238E27FC236}">
                <a16:creationId xmlns:a16="http://schemas.microsoft.com/office/drawing/2014/main" id="{4395888B-3D4D-42BF-A405-A13378952382}"/>
              </a:ext>
            </a:extLst>
          </p:cNvPr>
          <p:cNvSpPr/>
          <p:nvPr/>
        </p:nvSpPr>
        <p:spPr>
          <a:xfrm>
            <a:off x="4488223" y="5745350"/>
            <a:ext cx="856568"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9" name="Elipse 58">
            <a:extLst>
              <a:ext uri="{FF2B5EF4-FFF2-40B4-BE49-F238E27FC236}">
                <a16:creationId xmlns:a16="http://schemas.microsoft.com/office/drawing/2014/main" id="{096F2161-EA4D-4EA9-A2DC-56D0E8216E07}"/>
              </a:ext>
            </a:extLst>
          </p:cNvPr>
          <p:cNvSpPr/>
          <p:nvPr/>
        </p:nvSpPr>
        <p:spPr>
          <a:xfrm flipH="1">
            <a:off x="4651596" y="5739270"/>
            <a:ext cx="890711"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60" name="Picture 6" descr="Chicken Icon Vector Art, Icons, and Graphics for Free Download">
            <a:extLst>
              <a:ext uri="{FF2B5EF4-FFF2-40B4-BE49-F238E27FC236}">
                <a16:creationId xmlns:a16="http://schemas.microsoft.com/office/drawing/2014/main" id="{F4C84096-87AA-4F5A-B357-EBCF1740385E}"/>
              </a:ext>
            </a:extLst>
          </p:cNvPr>
          <p:cNvPicPr>
            <a:picLocks noChangeAspect="1" noChangeArrowheads="1"/>
          </p:cNvPicPr>
          <p:nvPr/>
        </p:nvPicPr>
        <p:blipFill rotWithShape="1">
          <a:blip r:embed="rId5" cstate="email">
            <a:extLst>
              <a:ext uri="{28A0092B-C50C-407E-A947-70E740481C1C}">
                <a14:useLocalDpi xmlns:a14="http://schemas.microsoft.com/office/drawing/2010/main"/>
              </a:ext>
            </a:extLst>
          </a:blip>
          <a:srcRect/>
          <a:stretch/>
        </p:blipFill>
        <p:spPr bwMode="auto">
          <a:xfrm flipH="1">
            <a:off x="4907171" y="5867267"/>
            <a:ext cx="290281" cy="330166"/>
          </a:xfrm>
          <a:prstGeom prst="rect">
            <a:avLst/>
          </a:prstGeom>
          <a:noFill/>
          <a:extLst>
            <a:ext uri="{909E8E84-426E-40DD-AFC4-6F175D3DCCD1}">
              <a14:hiddenFill xmlns:a14="http://schemas.microsoft.com/office/drawing/2010/main">
                <a:solidFill>
                  <a:srgbClr val="FFFFFF"/>
                </a:solidFill>
              </a14:hiddenFill>
            </a:ext>
          </a:extLst>
        </p:spPr>
      </p:pic>
      <p:sp>
        <p:nvSpPr>
          <p:cNvPr id="61" name="CuadroTexto 60">
            <a:extLst>
              <a:ext uri="{FF2B5EF4-FFF2-40B4-BE49-F238E27FC236}">
                <a16:creationId xmlns:a16="http://schemas.microsoft.com/office/drawing/2014/main" id="{1EF948B1-6396-43BE-B0DD-309C7C3DDED0}"/>
              </a:ext>
            </a:extLst>
          </p:cNvPr>
          <p:cNvSpPr txBox="1"/>
          <p:nvPr/>
        </p:nvSpPr>
        <p:spPr>
          <a:xfrm>
            <a:off x="3908712" y="4189548"/>
            <a:ext cx="2371870" cy="830997"/>
          </a:xfrm>
          <a:prstGeom prst="rect">
            <a:avLst/>
          </a:prstGeom>
          <a:noFill/>
        </p:spPr>
        <p:txBody>
          <a:bodyPr wrap="square">
            <a:spAutoFit/>
          </a:bodyPr>
          <a:lstStyle/>
          <a:p>
            <a:pPr algn="ctr"/>
            <a:r>
              <a:rPr lang="nl-NL" sz="2400" kern="0" dirty="0">
                <a:solidFill>
                  <a:srgbClr val="002060"/>
                </a:solidFill>
                <a:latin typeface="EC Square Sans Pro" panose="020B0506040000020004" pitchFamily="34" charset="0"/>
                <a:cs typeface="Arial" panose="020B0604020202020204" pitchFamily="34" charset="0"/>
              </a:rPr>
              <a:t>Group 3</a:t>
            </a:r>
          </a:p>
          <a:p>
            <a:pPr algn="ctr"/>
            <a:r>
              <a:rPr lang="nl-NL" sz="2400" kern="0" dirty="0">
                <a:solidFill>
                  <a:srgbClr val="002060"/>
                </a:solidFill>
                <a:latin typeface="EC Square Sans Pro" panose="020B0506040000020004" pitchFamily="34" charset="0"/>
                <a:cs typeface="Arial" panose="020B0604020202020204" pitchFamily="34" charset="0"/>
              </a:rPr>
              <a:t> </a:t>
            </a:r>
            <a:r>
              <a:rPr lang="nl-NL" sz="2400" b="1" kern="0" dirty="0">
                <a:solidFill>
                  <a:srgbClr val="002060"/>
                </a:solidFill>
                <a:latin typeface="EC Square Sans Pro" panose="020B0506040000020004" pitchFamily="34" charset="0"/>
                <a:cs typeface="Arial" panose="020B0604020202020204" pitchFamily="34" charset="0"/>
              </a:rPr>
              <a:t>Poultry</a:t>
            </a:r>
          </a:p>
        </p:txBody>
      </p:sp>
      <p:sp>
        <p:nvSpPr>
          <p:cNvPr id="62" name="Elipse 61">
            <a:extLst>
              <a:ext uri="{FF2B5EF4-FFF2-40B4-BE49-F238E27FC236}">
                <a16:creationId xmlns:a16="http://schemas.microsoft.com/office/drawing/2014/main" id="{7983C688-2ED9-4237-BA28-AF1FBD4E9E06}"/>
              </a:ext>
            </a:extLst>
          </p:cNvPr>
          <p:cNvSpPr/>
          <p:nvPr/>
        </p:nvSpPr>
        <p:spPr>
          <a:xfrm>
            <a:off x="6283228" y="5725849"/>
            <a:ext cx="856568"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3" name="Elipse 62">
            <a:extLst>
              <a:ext uri="{FF2B5EF4-FFF2-40B4-BE49-F238E27FC236}">
                <a16:creationId xmlns:a16="http://schemas.microsoft.com/office/drawing/2014/main" id="{5D4161F7-900E-4791-8808-2A4042A60EA3}"/>
              </a:ext>
            </a:extLst>
          </p:cNvPr>
          <p:cNvSpPr/>
          <p:nvPr/>
        </p:nvSpPr>
        <p:spPr>
          <a:xfrm flipH="1">
            <a:off x="6446601" y="5719769"/>
            <a:ext cx="890711"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4" name="CuadroTexto 63">
            <a:extLst>
              <a:ext uri="{FF2B5EF4-FFF2-40B4-BE49-F238E27FC236}">
                <a16:creationId xmlns:a16="http://schemas.microsoft.com/office/drawing/2014/main" id="{00FC2A89-5180-4E56-82C9-DED75D14FE53}"/>
              </a:ext>
            </a:extLst>
          </p:cNvPr>
          <p:cNvSpPr txBox="1"/>
          <p:nvPr/>
        </p:nvSpPr>
        <p:spPr>
          <a:xfrm>
            <a:off x="5567625" y="4189548"/>
            <a:ext cx="2186205" cy="1200329"/>
          </a:xfrm>
          <a:prstGeom prst="rect">
            <a:avLst/>
          </a:prstGeom>
          <a:noFill/>
        </p:spPr>
        <p:txBody>
          <a:bodyPr wrap="square">
            <a:spAutoFit/>
          </a:bodyPr>
          <a:lstStyle/>
          <a:p>
            <a:pPr algn="ctr"/>
            <a:r>
              <a:rPr lang="nl-NL" sz="2400" kern="0" dirty="0">
                <a:solidFill>
                  <a:srgbClr val="002060"/>
                </a:solidFill>
                <a:latin typeface="EC Square Sans Pro" panose="020B0506040000020004" pitchFamily="34" charset="0"/>
                <a:cs typeface="Arial" panose="020B0604020202020204" pitchFamily="34" charset="0"/>
              </a:rPr>
              <a:t>Group 4</a:t>
            </a:r>
          </a:p>
          <a:p>
            <a:pPr algn="ctr"/>
            <a:r>
              <a:rPr lang="nl-NL" sz="2400" kern="0" dirty="0">
                <a:solidFill>
                  <a:srgbClr val="002060"/>
                </a:solidFill>
                <a:latin typeface="EC Square Sans Pro" panose="020B0506040000020004" pitchFamily="34" charset="0"/>
                <a:cs typeface="Arial" panose="020B0604020202020204" pitchFamily="34" charset="0"/>
              </a:rPr>
              <a:t> </a:t>
            </a:r>
            <a:r>
              <a:rPr lang="nl-NL" sz="2400" b="1" kern="0" dirty="0">
                <a:solidFill>
                  <a:srgbClr val="002060"/>
                </a:solidFill>
                <a:latin typeface="EC Square Sans Pro" panose="020B0506040000020004" pitchFamily="34" charset="0"/>
                <a:cs typeface="Arial" panose="020B0604020202020204" pitchFamily="34" charset="0"/>
              </a:rPr>
              <a:t>Small ruminants 1</a:t>
            </a:r>
          </a:p>
        </p:txBody>
      </p:sp>
      <p:pic>
        <p:nvPicPr>
          <p:cNvPr id="65" name="Picture 10" descr="Goat Vector Art Stock Images | Depositphotos">
            <a:extLst>
              <a:ext uri="{FF2B5EF4-FFF2-40B4-BE49-F238E27FC236}">
                <a16:creationId xmlns:a16="http://schemas.microsoft.com/office/drawing/2014/main" id="{C4D250E7-4D35-4F62-8DAE-86ED464E582E}"/>
              </a:ext>
            </a:extLst>
          </p:cNvPr>
          <p:cNvPicPr>
            <a:picLocks noChangeAspect="1" noChangeArrowheads="1"/>
          </p:cNvPicPr>
          <p:nvPr/>
        </p:nvPicPr>
        <p:blipFill rotWithShape="1">
          <a:blip r:embed="rId7" cstate="email">
            <a:extLst>
              <a:ext uri="{28A0092B-C50C-407E-A947-70E740481C1C}">
                <a14:useLocalDpi xmlns:a14="http://schemas.microsoft.com/office/drawing/2010/main"/>
              </a:ext>
            </a:extLst>
          </a:blip>
          <a:srcRect l="8755" t="14682" r="10177" b="14207"/>
          <a:stretch/>
        </p:blipFill>
        <p:spPr bwMode="auto">
          <a:xfrm>
            <a:off x="6653242" y="5867267"/>
            <a:ext cx="319643" cy="28038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6" name="Elipse 65">
            <a:extLst>
              <a:ext uri="{FF2B5EF4-FFF2-40B4-BE49-F238E27FC236}">
                <a16:creationId xmlns:a16="http://schemas.microsoft.com/office/drawing/2014/main" id="{C4656743-ED4B-4688-BC9A-CC4D1DF59162}"/>
              </a:ext>
            </a:extLst>
          </p:cNvPr>
          <p:cNvSpPr/>
          <p:nvPr/>
        </p:nvSpPr>
        <p:spPr>
          <a:xfrm>
            <a:off x="8004063" y="5718555"/>
            <a:ext cx="856568"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7" name="Elipse 66">
            <a:extLst>
              <a:ext uri="{FF2B5EF4-FFF2-40B4-BE49-F238E27FC236}">
                <a16:creationId xmlns:a16="http://schemas.microsoft.com/office/drawing/2014/main" id="{AD515D1E-CB37-4D74-BE9B-02B0CC6A5391}"/>
              </a:ext>
            </a:extLst>
          </p:cNvPr>
          <p:cNvSpPr/>
          <p:nvPr/>
        </p:nvSpPr>
        <p:spPr>
          <a:xfrm flipH="1">
            <a:off x="8167436" y="5712475"/>
            <a:ext cx="890711"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8" name="CuadroTexto 67">
            <a:extLst>
              <a:ext uri="{FF2B5EF4-FFF2-40B4-BE49-F238E27FC236}">
                <a16:creationId xmlns:a16="http://schemas.microsoft.com/office/drawing/2014/main" id="{A5B48C0C-352F-4789-A45C-478BD837389D}"/>
              </a:ext>
            </a:extLst>
          </p:cNvPr>
          <p:cNvSpPr txBox="1"/>
          <p:nvPr/>
        </p:nvSpPr>
        <p:spPr>
          <a:xfrm>
            <a:off x="7421434" y="4189548"/>
            <a:ext cx="2220118" cy="1200329"/>
          </a:xfrm>
          <a:prstGeom prst="rect">
            <a:avLst/>
          </a:prstGeom>
          <a:noFill/>
        </p:spPr>
        <p:txBody>
          <a:bodyPr wrap="square">
            <a:spAutoFit/>
          </a:bodyPr>
          <a:lstStyle/>
          <a:p>
            <a:pPr algn="ctr"/>
            <a:r>
              <a:rPr lang="nl-NL" sz="2400" kern="0" dirty="0">
                <a:solidFill>
                  <a:srgbClr val="002060"/>
                </a:solidFill>
                <a:latin typeface="EC Square Sans Pro" panose="020B0506040000020004" pitchFamily="34" charset="0"/>
                <a:cs typeface="Arial" panose="020B0604020202020204" pitchFamily="34" charset="0"/>
              </a:rPr>
              <a:t>Group 5</a:t>
            </a:r>
          </a:p>
          <a:p>
            <a:pPr algn="ctr"/>
            <a:r>
              <a:rPr lang="nl-NL" sz="2400" kern="0" dirty="0">
                <a:solidFill>
                  <a:srgbClr val="002060"/>
                </a:solidFill>
                <a:latin typeface="EC Square Sans Pro" panose="020B0506040000020004" pitchFamily="34" charset="0"/>
                <a:cs typeface="Arial" panose="020B0604020202020204" pitchFamily="34" charset="0"/>
              </a:rPr>
              <a:t> </a:t>
            </a:r>
            <a:r>
              <a:rPr lang="nl-NL" sz="2400" b="1" kern="0" dirty="0">
                <a:solidFill>
                  <a:srgbClr val="002060"/>
                </a:solidFill>
                <a:latin typeface="EC Square Sans Pro" panose="020B0506040000020004" pitchFamily="34" charset="0"/>
                <a:cs typeface="Arial" panose="020B0604020202020204" pitchFamily="34" charset="0"/>
              </a:rPr>
              <a:t>Small ruminants 2</a:t>
            </a:r>
          </a:p>
        </p:txBody>
      </p:sp>
      <p:pic>
        <p:nvPicPr>
          <p:cNvPr id="69" name="Picture 8" descr="Sheep Vector Illustration Black Silhouette. Stock Vector - Illustration of  raphic, husbandry: 140349495">
            <a:extLst>
              <a:ext uri="{FF2B5EF4-FFF2-40B4-BE49-F238E27FC236}">
                <a16:creationId xmlns:a16="http://schemas.microsoft.com/office/drawing/2014/main" id="{4DFF1CD8-FCB6-4D22-AF14-7E86F6F77552}"/>
              </a:ext>
            </a:extLst>
          </p:cNvPr>
          <p:cNvPicPr>
            <a:picLocks noChangeAspect="1" noChangeArrowheads="1"/>
          </p:cNvPicPr>
          <p:nvPr/>
        </p:nvPicPr>
        <p:blipFill rotWithShape="1">
          <a:blip r:embed="rId8" cstate="email">
            <a:extLst>
              <a:ext uri="{28A0092B-C50C-407E-A947-70E740481C1C}">
                <a14:useLocalDpi xmlns:a14="http://schemas.microsoft.com/office/drawing/2010/main"/>
              </a:ext>
            </a:extLst>
          </a:blip>
          <a:srcRect l="13743" t="7481" r="11426" b="9237"/>
          <a:stretch/>
        </p:blipFill>
        <p:spPr bwMode="auto">
          <a:xfrm>
            <a:off x="8368200" y="5905783"/>
            <a:ext cx="326587" cy="241873"/>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70" name="CuadroTexto 69">
            <a:extLst>
              <a:ext uri="{FF2B5EF4-FFF2-40B4-BE49-F238E27FC236}">
                <a16:creationId xmlns:a16="http://schemas.microsoft.com/office/drawing/2014/main" id="{AD4EB5CF-2B02-4837-BADE-039C271F01B4}"/>
              </a:ext>
            </a:extLst>
          </p:cNvPr>
          <p:cNvSpPr txBox="1"/>
          <p:nvPr/>
        </p:nvSpPr>
        <p:spPr>
          <a:xfrm>
            <a:off x="9223649" y="4189548"/>
            <a:ext cx="2371870" cy="830997"/>
          </a:xfrm>
          <a:prstGeom prst="rect">
            <a:avLst/>
          </a:prstGeom>
          <a:noFill/>
        </p:spPr>
        <p:txBody>
          <a:bodyPr wrap="square">
            <a:spAutoFit/>
          </a:bodyPr>
          <a:lstStyle/>
          <a:p>
            <a:pPr algn="ctr"/>
            <a:r>
              <a:rPr lang="nl-NL" sz="2400" kern="0" dirty="0">
                <a:solidFill>
                  <a:srgbClr val="002060"/>
                </a:solidFill>
                <a:latin typeface="EC Square Sans Pro" panose="020B0506040000020004" pitchFamily="34" charset="0"/>
                <a:cs typeface="Arial" panose="020B0604020202020204" pitchFamily="34" charset="0"/>
              </a:rPr>
              <a:t>Group 6</a:t>
            </a:r>
          </a:p>
          <a:p>
            <a:pPr algn="ctr"/>
            <a:r>
              <a:rPr lang="nl-NL" sz="2400" kern="0" dirty="0">
                <a:solidFill>
                  <a:srgbClr val="002060"/>
                </a:solidFill>
                <a:latin typeface="EC Square Sans Pro" panose="020B0506040000020004" pitchFamily="34" charset="0"/>
                <a:cs typeface="Arial" panose="020B0604020202020204" pitchFamily="34" charset="0"/>
              </a:rPr>
              <a:t> </a:t>
            </a:r>
            <a:r>
              <a:rPr lang="nl-NL" sz="2400" b="1" kern="0" dirty="0">
                <a:solidFill>
                  <a:srgbClr val="002060"/>
                </a:solidFill>
                <a:latin typeface="EC Square Sans Pro" panose="020B0506040000020004" pitchFamily="34" charset="0"/>
                <a:cs typeface="Arial" panose="020B0604020202020204" pitchFamily="34" charset="0"/>
              </a:rPr>
              <a:t>Swine</a:t>
            </a:r>
          </a:p>
        </p:txBody>
      </p:sp>
    </p:spTree>
    <p:extLst>
      <p:ext uri="{BB962C8B-B14F-4D97-AF65-F5344CB8AC3E}">
        <p14:creationId xmlns:p14="http://schemas.microsoft.com/office/powerpoint/2010/main" val="18938170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Marcador de texto 1">
            <a:extLst>
              <a:ext uri="{FF2B5EF4-FFF2-40B4-BE49-F238E27FC236}">
                <a16:creationId xmlns:a16="http://schemas.microsoft.com/office/drawing/2014/main" id="{8D99BAF4-63C6-40AD-8DAA-E1188C4CAFE1}"/>
              </a:ext>
            </a:extLst>
          </p:cNvPr>
          <p:cNvSpPr txBox="1">
            <a:spLocks/>
          </p:cNvSpPr>
          <p:nvPr/>
        </p:nvSpPr>
        <p:spPr>
          <a:xfrm>
            <a:off x="788849" y="163676"/>
            <a:ext cx="7512819" cy="749285"/>
          </a:xfrm>
          <a:prstGeom prst="rect">
            <a:avLst/>
          </a:prstGeom>
        </p:spPr>
        <p:txBody>
          <a:bodyPr/>
          <a:lstStyle>
            <a:lvl1pPr marL="0">
              <a:defRPr sz="2396">
                <a:solidFill>
                  <a:srgbClr val="003399"/>
                </a:solidFill>
                <a:latin typeface="Arial" panose="020B0604020202020204" pitchFamily="34" charset="0"/>
                <a:ea typeface="+mn-ea"/>
                <a:cs typeface="Arial" panose="020B0604020202020204" pitchFamily="34" charset="0"/>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r>
              <a:rPr lang="nl-NL" sz="3200" kern="0" dirty="0">
                <a:latin typeface="EC Square Sans Pro" panose="020B0506040000020004" pitchFamily="34" charset="0"/>
              </a:rPr>
              <a:t>Group exercise 1 </a:t>
            </a:r>
          </a:p>
          <a:p>
            <a:r>
              <a:rPr lang="nl-NL" sz="3200" b="1" kern="0" dirty="0">
                <a:latin typeface="EC Square Sans Pro" panose="020B0506040000020004" pitchFamily="34" charset="0"/>
              </a:rPr>
              <a:t>Identify problems and opportunities</a:t>
            </a:r>
            <a:endParaRPr lang="es-ES" sz="3200" b="1" u="sng" kern="0" dirty="0">
              <a:latin typeface="EC Square Sans Pro" panose="020B0506040000020004" pitchFamily="34" charset="0"/>
            </a:endParaRPr>
          </a:p>
        </p:txBody>
      </p:sp>
      <p:grpSp>
        <p:nvGrpSpPr>
          <p:cNvPr id="36" name="Grupo 35">
            <a:extLst>
              <a:ext uri="{FF2B5EF4-FFF2-40B4-BE49-F238E27FC236}">
                <a16:creationId xmlns:a16="http://schemas.microsoft.com/office/drawing/2014/main" id="{677F9CA3-0DF3-49D7-874C-B522D6BECBF0}"/>
              </a:ext>
            </a:extLst>
          </p:cNvPr>
          <p:cNvGrpSpPr/>
          <p:nvPr/>
        </p:nvGrpSpPr>
        <p:grpSpPr>
          <a:xfrm>
            <a:off x="8655803" y="0"/>
            <a:ext cx="1682901" cy="1546999"/>
            <a:chOff x="10133729" y="-46716"/>
            <a:chExt cx="1682901" cy="1546999"/>
          </a:xfrm>
        </p:grpSpPr>
        <p:sp>
          <p:nvSpPr>
            <p:cNvPr id="37" name="CuadroTexto 36">
              <a:extLst>
                <a:ext uri="{FF2B5EF4-FFF2-40B4-BE49-F238E27FC236}">
                  <a16:creationId xmlns:a16="http://schemas.microsoft.com/office/drawing/2014/main" id="{16F2F623-9190-41C6-9F9A-7CD15B015CA2}"/>
                </a:ext>
              </a:extLst>
            </p:cNvPr>
            <p:cNvSpPr txBox="1"/>
            <p:nvPr/>
          </p:nvSpPr>
          <p:spPr>
            <a:xfrm>
              <a:off x="10327771" y="458783"/>
              <a:ext cx="1294819" cy="892552"/>
            </a:xfrm>
            <a:prstGeom prst="rect">
              <a:avLst/>
            </a:prstGeom>
            <a:solidFill>
              <a:schemeClr val="bg1"/>
            </a:solidFill>
          </p:spPr>
          <p:txBody>
            <a:bodyPr wrap="square" rtlCol="0">
              <a:spAutoFit/>
            </a:bodyPr>
            <a:lstStyle/>
            <a:p>
              <a:pPr algn="ctr"/>
              <a:r>
                <a:rPr lang="en-GB" sz="3600" b="1" dirty="0">
                  <a:solidFill>
                    <a:srgbClr val="C00000"/>
                  </a:solidFill>
                  <a:latin typeface="EC Square Sans Pro" panose="020B0506040000020004" pitchFamily="34" charset="0"/>
                </a:rPr>
                <a:t>45 </a:t>
              </a:r>
            </a:p>
            <a:p>
              <a:pPr algn="ctr"/>
              <a:r>
                <a:rPr lang="en-GB" sz="1400" b="1" dirty="0">
                  <a:solidFill>
                    <a:srgbClr val="C00000"/>
                  </a:solidFill>
                  <a:latin typeface="EC Square Sans Pro" panose="020B0506040000020004" pitchFamily="34" charset="0"/>
                </a:rPr>
                <a:t>MIN</a:t>
              </a:r>
            </a:p>
          </p:txBody>
        </p:sp>
        <p:grpSp>
          <p:nvGrpSpPr>
            <p:cNvPr id="38" name="Grupo 37">
              <a:extLst>
                <a:ext uri="{FF2B5EF4-FFF2-40B4-BE49-F238E27FC236}">
                  <a16:creationId xmlns:a16="http://schemas.microsoft.com/office/drawing/2014/main" id="{CFB9670D-5DB0-4A46-A398-4C40AE8C6FC8}"/>
                </a:ext>
              </a:extLst>
            </p:cNvPr>
            <p:cNvGrpSpPr/>
            <p:nvPr/>
          </p:nvGrpSpPr>
          <p:grpSpPr>
            <a:xfrm>
              <a:off x="10133729" y="-46716"/>
              <a:ext cx="1682901" cy="1546999"/>
              <a:chOff x="9836637" y="106015"/>
              <a:chExt cx="1929565" cy="2078540"/>
            </a:xfrm>
          </p:grpSpPr>
          <p:sp>
            <p:nvSpPr>
              <p:cNvPr id="39" name="Elipse 38">
                <a:extLst>
                  <a:ext uri="{FF2B5EF4-FFF2-40B4-BE49-F238E27FC236}">
                    <a16:creationId xmlns:a16="http://schemas.microsoft.com/office/drawing/2014/main" id="{34B12050-F430-43FB-BF1C-B5BA2CE7A16A}"/>
                  </a:ext>
                </a:extLst>
              </p:cNvPr>
              <p:cNvSpPr/>
              <p:nvPr/>
            </p:nvSpPr>
            <p:spPr>
              <a:xfrm>
                <a:off x="10023972" y="586128"/>
                <a:ext cx="1566163" cy="1598427"/>
              </a:xfrm>
              <a:prstGeom prst="ellipse">
                <a:avLst/>
              </a:prstGeom>
              <a:noFill/>
              <a:ln w="352425">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0" name="Conector recto 39">
                <a:extLst>
                  <a:ext uri="{FF2B5EF4-FFF2-40B4-BE49-F238E27FC236}">
                    <a16:creationId xmlns:a16="http://schemas.microsoft.com/office/drawing/2014/main" id="{1381F1E8-8FE8-4B4A-9A79-FA14B3E6DB34}"/>
                  </a:ext>
                </a:extLst>
              </p:cNvPr>
              <p:cNvCxnSpPr>
                <a:cxnSpLocks/>
              </p:cNvCxnSpPr>
              <p:nvPr/>
            </p:nvCxnSpPr>
            <p:spPr>
              <a:xfrm flipV="1">
                <a:off x="10788973" y="106015"/>
                <a:ext cx="0" cy="339867"/>
              </a:xfrm>
              <a:prstGeom prst="line">
                <a:avLst/>
              </a:prstGeom>
              <a:ln w="127000">
                <a:solidFill>
                  <a:srgbClr val="2C7470"/>
                </a:solidFill>
              </a:ln>
            </p:spPr>
            <p:style>
              <a:lnRef idx="1">
                <a:schemeClr val="accent1"/>
              </a:lnRef>
              <a:fillRef idx="0">
                <a:schemeClr val="accent1"/>
              </a:fillRef>
              <a:effectRef idx="0">
                <a:schemeClr val="accent1"/>
              </a:effectRef>
              <a:fontRef idx="minor">
                <a:schemeClr val="tx1"/>
              </a:fontRef>
            </p:style>
          </p:cxnSp>
          <p:cxnSp>
            <p:nvCxnSpPr>
              <p:cNvPr id="41" name="Conector recto 40">
                <a:extLst>
                  <a:ext uri="{FF2B5EF4-FFF2-40B4-BE49-F238E27FC236}">
                    <a16:creationId xmlns:a16="http://schemas.microsoft.com/office/drawing/2014/main" id="{E34A2C5D-D31F-4469-9361-A054F55225DB}"/>
                  </a:ext>
                </a:extLst>
              </p:cNvPr>
              <p:cNvCxnSpPr>
                <a:cxnSpLocks/>
              </p:cNvCxnSpPr>
              <p:nvPr/>
            </p:nvCxnSpPr>
            <p:spPr>
              <a:xfrm flipH="1" flipV="1">
                <a:off x="10618751" y="150070"/>
                <a:ext cx="354744" cy="9430"/>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42" name="Conector recto 41">
                <a:extLst>
                  <a:ext uri="{FF2B5EF4-FFF2-40B4-BE49-F238E27FC236}">
                    <a16:creationId xmlns:a16="http://schemas.microsoft.com/office/drawing/2014/main" id="{6746C081-1BE6-477D-B3BA-33DCDDF62467}"/>
                  </a:ext>
                </a:extLst>
              </p:cNvPr>
              <p:cNvCxnSpPr>
                <a:cxnSpLocks/>
                <a:stCxn id="39" idx="1"/>
              </p:cNvCxnSpPr>
              <p:nvPr/>
            </p:nvCxnSpPr>
            <p:spPr>
              <a:xfrm flipH="1" flipV="1">
                <a:off x="9898390" y="470905"/>
                <a:ext cx="354941" cy="349307"/>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43" name="Conector recto 42">
                <a:extLst>
                  <a:ext uri="{FF2B5EF4-FFF2-40B4-BE49-F238E27FC236}">
                    <a16:creationId xmlns:a16="http://schemas.microsoft.com/office/drawing/2014/main" id="{8A2AFA78-3627-4FA3-AAE9-5A8B4136A478}"/>
                  </a:ext>
                </a:extLst>
              </p:cNvPr>
              <p:cNvCxnSpPr>
                <a:cxnSpLocks/>
                <a:stCxn id="39" idx="7"/>
              </p:cNvCxnSpPr>
              <p:nvPr/>
            </p:nvCxnSpPr>
            <p:spPr>
              <a:xfrm flipV="1">
                <a:off x="11360776" y="476744"/>
                <a:ext cx="334014" cy="343468"/>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sp>
            <p:nvSpPr>
              <p:cNvPr id="44" name="Cuerda 43">
                <a:extLst>
                  <a:ext uri="{FF2B5EF4-FFF2-40B4-BE49-F238E27FC236}">
                    <a16:creationId xmlns:a16="http://schemas.microsoft.com/office/drawing/2014/main" id="{622F5FFB-C5F0-4ABB-9243-AF93864CDDBC}"/>
                  </a:ext>
                </a:extLst>
              </p:cNvPr>
              <p:cNvSpPr/>
              <p:nvPr/>
            </p:nvSpPr>
            <p:spPr>
              <a:xfrm rot="2829001">
                <a:off x="9716085" y="409674"/>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Cuerda 44">
                <a:extLst>
                  <a:ext uri="{FF2B5EF4-FFF2-40B4-BE49-F238E27FC236}">
                    <a16:creationId xmlns:a16="http://schemas.microsoft.com/office/drawing/2014/main" id="{81318734-BBE8-41D4-9938-5A51F3C73D66}"/>
                  </a:ext>
                </a:extLst>
              </p:cNvPr>
              <p:cNvSpPr/>
              <p:nvPr/>
            </p:nvSpPr>
            <p:spPr>
              <a:xfrm rot="8021255">
                <a:off x="11027144" y="424746"/>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sp>
        <p:nvSpPr>
          <p:cNvPr id="71" name="Tijdelijke aanduiding voor inhoud 2">
            <a:extLst>
              <a:ext uri="{FF2B5EF4-FFF2-40B4-BE49-F238E27FC236}">
                <a16:creationId xmlns:a16="http://schemas.microsoft.com/office/drawing/2014/main" id="{8A41CD31-4C99-4D8E-9494-0314A6525F65}"/>
              </a:ext>
            </a:extLst>
          </p:cNvPr>
          <p:cNvSpPr txBox="1">
            <a:spLocks/>
          </p:cNvSpPr>
          <p:nvPr/>
        </p:nvSpPr>
        <p:spPr>
          <a:xfrm>
            <a:off x="329660" y="1695163"/>
            <a:ext cx="11645524" cy="4680025"/>
          </a:xfrm>
          <a:prstGeom prst="rect">
            <a:avLst/>
          </a:prstGeom>
          <a:ln>
            <a:solidFill>
              <a:schemeClr val="accent1"/>
            </a:solidFill>
            <a:bevel/>
          </a:ln>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endParaRPr lang="en-US" kern="0" dirty="0">
              <a:solidFill>
                <a:sysClr val="windowText" lastClr="000000"/>
              </a:solidFill>
              <a:latin typeface="Arial" panose="020B0604020202020204" pitchFamily="34" charset="0"/>
              <a:cs typeface="Arial" panose="020B0604020202020204" pitchFamily="34" charset="0"/>
            </a:endParaRPr>
          </a:p>
          <a:p>
            <a:r>
              <a:rPr lang="en-US" sz="2400" kern="0" dirty="0">
                <a:solidFill>
                  <a:srgbClr val="002060"/>
                </a:solidFill>
                <a:latin typeface="EC Square Sans Pro" panose="020B0506040000020004" pitchFamily="34" charset="0"/>
                <a:cs typeface="Arial" panose="020B0604020202020204" pitchFamily="34" charset="0"/>
              </a:rPr>
              <a:t>Please, answer to the following questions:</a:t>
            </a:r>
          </a:p>
          <a:p>
            <a:endParaRPr lang="en-US" sz="2400" kern="0" dirty="0">
              <a:solidFill>
                <a:srgbClr val="002060"/>
              </a:solidFill>
              <a:latin typeface="EC Square Sans Pro" panose="020B0506040000020004" pitchFamily="34" charset="0"/>
              <a:cs typeface="Arial" panose="020B0604020202020204" pitchFamily="34" charset="0"/>
            </a:endParaRPr>
          </a:p>
          <a:p>
            <a:pPr marL="970727" lvl="1" indent="-514350">
              <a:buFont typeface="+mj-lt"/>
              <a:buAutoNum type="arabicPeriod"/>
            </a:pPr>
            <a:r>
              <a:rPr lang="en-US" sz="3200" b="1" kern="0" dirty="0">
                <a:solidFill>
                  <a:srgbClr val="002060"/>
                </a:solidFill>
                <a:latin typeface="EC Square Sans Pro" panose="020B0506040000020004" pitchFamily="34" charset="0"/>
                <a:cs typeface="Arial" panose="020B0604020202020204" pitchFamily="34" charset="0"/>
              </a:rPr>
              <a:t>What are the most used antimicrobials in your specie and for which conditions? </a:t>
            </a:r>
          </a:p>
          <a:p>
            <a:pPr marL="970727" lvl="1" indent="-514350">
              <a:buFont typeface="+mj-lt"/>
              <a:buAutoNum type="arabicPeriod"/>
            </a:pPr>
            <a:endParaRPr lang="en-US" sz="3200" b="1" kern="0" dirty="0">
              <a:solidFill>
                <a:srgbClr val="002060"/>
              </a:solidFill>
              <a:latin typeface="EC Square Sans Pro" panose="020B0506040000020004" pitchFamily="34" charset="0"/>
              <a:cs typeface="Arial" panose="020B0604020202020204" pitchFamily="34" charset="0"/>
            </a:endParaRPr>
          </a:p>
          <a:p>
            <a:pPr marL="970727" lvl="1" indent="-514350">
              <a:buFont typeface="+mj-lt"/>
              <a:buAutoNum type="arabicPeriod"/>
            </a:pPr>
            <a:r>
              <a:rPr lang="en-US" sz="3200" b="1" dirty="0">
                <a:solidFill>
                  <a:srgbClr val="002060"/>
                </a:solidFill>
                <a:latin typeface="EC Square Sans Pro" panose="020B0506040000020004" pitchFamily="34" charset="0"/>
                <a:cs typeface="Arial" panose="020B0604020202020204" pitchFamily="34" charset="0"/>
              </a:rPr>
              <a:t>What are the opportunities/good practices to </a:t>
            </a:r>
            <a:r>
              <a:rPr lang="en-US" sz="3200" b="1" kern="0" dirty="0">
                <a:solidFill>
                  <a:srgbClr val="002060"/>
                </a:solidFill>
                <a:latin typeface="EC Square Sans Pro" panose="020B0506040000020004" pitchFamily="34" charset="0"/>
                <a:cs typeface="Arial" panose="020B0604020202020204" pitchFamily="34" charset="0"/>
              </a:rPr>
              <a:t>reduce AMU for these conditions? </a:t>
            </a:r>
            <a:r>
              <a:rPr lang="en-US" sz="2000" kern="0" dirty="0">
                <a:solidFill>
                  <a:srgbClr val="002060"/>
                </a:solidFill>
                <a:latin typeface="EC Square Sans Pro" panose="020B0506040000020004" pitchFamily="34" charset="0"/>
                <a:cs typeface="Arial" panose="020B0604020202020204" pitchFamily="34" charset="0"/>
              </a:rPr>
              <a:t> </a:t>
            </a:r>
          </a:p>
          <a:p>
            <a:pPr marL="1654881" lvl="3" indent="-285750">
              <a:buFont typeface="Arial" panose="020B0604020202020204" pitchFamily="34" charset="0"/>
              <a:buChar char="•"/>
            </a:pPr>
            <a:r>
              <a:rPr lang="en-US" sz="2000" kern="0" dirty="0">
                <a:solidFill>
                  <a:srgbClr val="002060"/>
                </a:solidFill>
                <a:latin typeface="EC Square Sans Pro" panose="020B0506040000020004" pitchFamily="34" charset="0"/>
                <a:cs typeface="Arial" panose="020B0604020202020204" pitchFamily="34" charset="0"/>
              </a:rPr>
              <a:t>Husbandry practices</a:t>
            </a:r>
          </a:p>
          <a:p>
            <a:pPr marL="1654881" lvl="3" indent="-285750">
              <a:buFont typeface="Arial" panose="020B0604020202020204" pitchFamily="34" charset="0"/>
              <a:buChar char="•"/>
            </a:pPr>
            <a:r>
              <a:rPr lang="en-US" sz="2000" kern="0" dirty="0">
                <a:solidFill>
                  <a:srgbClr val="002060"/>
                </a:solidFill>
                <a:latin typeface="EC Square Sans Pro" panose="020B0506040000020004" pitchFamily="34" charset="0"/>
                <a:cs typeface="Arial" panose="020B0604020202020204" pitchFamily="34" charset="0"/>
              </a:rPr>
              <a:t>Reduce and responsible use of antibiotics</a:t>
            </a:r>
          </a:p>
          <a:p>
            <a:pPr marL="1654881" lvl="3" indent="-285750">
              <a:buFont typeface="Arial" panose="020B0604020202020204" pitchFamily="34" charset="0"/>
              <a:buChar char="•"/>
            </a:pPr>
            <a:r>
              <a:rPr lang="en-US" sz="2000" kern="0" dirty="0">
                <a:solidFill>
                  <a:srgbClr val="002060"/>
                </a:solidFill>
                <a:latin typeface="EC Square Sans Pro" panose="020B0506040000020004" pitchFamily="34" charset="0"/>
                <a:cs typeface="Arial" panose="020B0604020202020204" pitchFamily="34" charset="0"/>
              </a:rPr>
              <a:t>Other</a:t>
            </a:r>
          </a:p>
          <a:p>
            <a:endParaRPr lang="en-US" sz="2400" kern="0" dirty="0">
              <a:solidFill>
                <a:srgbClr val="002060"/>
              </a:solidFill>
              <a:latin typeface="EC Square Sans Pro" panose="020B0506040000020004" pitchFamily="34" charset="0"/>
              <a:cs typeface="Arial" panose="020B0604020202020204" pitchFamily="34" charset="0"/>
            </a:endParaRPr>
          </a:p>
          <a:p>
            <a:r>
              <a:rPr lang="en-US" sz="2400" kern="0" dirty="0">
                <a:solidFill>
                  <a:srgbClr val="002060"/>
                </a:solidFill>
                <a:latin typeface="EC Square Sans Pro" panose="020B0506040000020004" pitchFamily="34" charset="0"/>
                <a:cs typeface="Arial" panose="020B0604020202020204" pitchFamily="34" charset="0"/>
              </a:rPr>
              <a:t>Work with post-its to put your answers on the flip-overs</a:t>
            </a:r>
          </a:p>
          <a:p>
            <a:endParaRPr lang="nl-NL" sz="1600" kern="0" dirty="0">
              <a:solidFill>
                <a:srgbClr val="002060"/>
              </a:solidFill>
              <a:latin typeface="EC Square Sans Pro" panose="020B0506040000020004" pitchFamily="34" charset="0"/>
            </a:endParaRPr>
          </a:p>
          <a:p>
            <a:pPr marL="457200" lvl="1"/>
            <a:endParaRPr lang="nl-NL" kern="0" dirty="0">
              <a:solidFill>
                <a:sysClr val="windowText" lastClr="000000"/>
              </a:solidFill>
            </a:endParaRPr>
          </a:p>
        </p:txBody>
      </p:sp>
    </p:spTree>
    <p:extLst>
      <p:ext uri="{BB962C8B-B14F-4D97-AF65-F5344CB8AC3E}">
        <p14:creationId xmlns:p14="http://schemas.microsoft.com/office/powerpoint/2010/main" val="3510459679"/>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Personalizado 2">
      <a:dk1>
        <a:srgbClr val="000000"/>
      </a:dk1>
      <a:lt1>
        <a:srgbClr val="FFFFFF"/>
      </a:lt1>
      <a:dk2>
        <a:srgbClr val="003399"/>
      </a:dk2>
      <a:lt2>
        <a:srgbClr val="2C7471"/>
      </a:lt2>
      <a:accent1>
        <a:srgbClr val="6BB289"/>
      </a:accent1>
      <a:accent2>
        <a:srgbClr val="EDECEC"/>
      </a:accent2>
      <a:accent3>
        <a:srgbClr val="8ACEA6"/>
      </a:accent3>
      <a:accent4>
        <a:srgbClr val="126660"/>
      </a:accent4>
      <a:accent5>
        <a:srgbClr val="3163B5"/>
      </a:accent5>
      <a:accent6>
        <a:srgbClr val="FFFFFF"/>
      </a:accent6>
      <a:hlink>
        <a:srgbClr val="4F81BD"/>
      </a:hlink>
      <a:folHlink>
        <a:srgbClr val="8064A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1677</Words>
  <Application>Microsoft Office PowerPoint</Application>
  <PresentationFormat>Widescreen</PresentationFormat>
  <Paragraphs>329</Paragraphs>
  <Slides>16</Slides>
  <Notes>15</Notes>
  <HiddenSlides>4</HiddenSlides>
  <MMClips>2</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16</vt:i4>
      </vt:variant>
    </vt:vector>
  </HeadingPairs>
  <TitlesOfParts>
    <vt:vector size="26" baseType="lpstr">
      <vt:lpstr>Aptos</vt:lpstr>
      <vt:lpstr>Aptos Display</vt:lpstr>
      <vt:lpstr>Arial</vt:lpstr>
      <vt:lpstr>Calibri</vt:lpstr>
      <vt:lpstr>Courier New</vt:lpstr>
      <vt:lpstr>EC Square Sans Pro</vt:lpstr>
      <vt:lpstr>Times New Roman</vt:lpstr>
      <vt:lpstr>Wingdings</vt:lpstr>
      <vt:lpstr>Kantoorthema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Hands-on training</dc:title>
  <dc:creator>Spaans, Annick</dc:creator>
  <cp:lastModifiedBy>Andrea Castro Troya</cp:lastModifiedBy>
  <cp:revision>44</cp:revision>
  <dcterms:created xsi:type="dcterms:W3CDTF">2024-02-14T08:46:14Z</dcterms:created>
  <dcterms:modified xsi:type="dcterms:W3CDTF">2024-05-06T11:02:12Z</dcterms:modified>
</cp:coreProperties>
</file>