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71" r:id="rId3"/>
    <p:sldId id="263" r:id="rId4"/>
    <p:sldId id="264" r:id="rId5"/>
    <p:sldId id="265" r:id="rId6"/>
    <p:sldId id="270" r:id="rId7"/>
  </p:sldIdLst>
  <p:sldSz cx="12192000" cy="6870700"/>
  <p:notesSz cx="12192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BB188"/>
    <a:srgbClr val="ECEBEB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4.jpg@01D9F6A4.3DC8808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cid:image004.jpg@01D9F6A4.3DC88080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3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cid:image004.jpg@01D9F6A4.3DC88080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cid:image004.jpg@01D9F6A4.3DC88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605462"/>
            <a:ext cx="3022600" cy="797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09" y="5763684"/>
            <a:ext cx="3418791" cy="87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2395" b="50505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Hands-on Training for Farmers and Veterinarians: New measures to fight antimicrobial resistance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163744"/>
            <a:ext cx="233870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181329"/>
            <a:ext cx="2567305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ENTERITELE LA VITEI IN FERMELE DE LAPTE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10 MAI 2024</a:t>
            </a:r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8BBE36-823E-4194-9ABE-3BBB1FFD0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ENTERITELE LA VITEI IN FERMELE DE LAPTE</a:t>
            </a:r>
          </a:p>
          <a:p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86E4E7-FFFA-4FCC-8B33-7BE3C8DE5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STAN GIANINA SI VASILIU BOGDAN</a:t>
            </a:r>
          </a:p>
        </p:txBody>
      </p:sp>
    </p:spTree>
    <p:extLst>
      <p:ext uri="{BB962C8B-B14F-4D97-AF65-F5344CB8AC3E}">
        <p14:creationId xmlns:p14="http://schemas.microsoft.com/office/powerpoint/2010/main" val="9274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7A4201-8AA6-A250-A578-E785FB6D6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ENTERITELE LA VITEI IN FERMELE DE LAPTE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FE635C-E70F-8B1F-2FAD-7C287FAAC3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HAPPY COW = HAPPY CALF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IDEAL:</a:t>
            </a:r>
          </a:p>
          <a:p>
            <a:pPr>
              <a:buFont typeface="+mj-lt"/>
              <a:buAutoNum type="alphaLcPeriod"/>
            </a:pPr>
            <a:r>
              <a:rPr lang="es-ES" dirty="0"/>
              <a:t>Fara </a:t>
            </a:r>
            <a:r>
              <a:rPr lang="es-ES" dirty="0" err="1"/>
              <a:t>afectiuni</a:t>
            </a:r>
            <a:r>
              <a:rPr lang="es-ES" dirty="0"/>
              <a:t> </a:t>
            </a:r>
            <a:r>
              <a:rPr lang="es-ES" dirty="0" err="1"/>
              <a:t>digestive</a:t>
            </a:r>
            <a:endParaRPr lang="es-ES" dirty="0"/>
          </a:p>
          <a:p>
            <a:pPr>
              <a:buFont typeface="+mj-lt"/>
              <a:buAutoNum type="alphaLcPeriod"/>
            </a:pPr>
            <a:r>
              <a:rPr lang="es-ES" dirty="0"/>
              <a:t>Fara </a:t>
            </a:r>
            <a:r>
              <a:rPr lang="es-ES" dirty="0" err="1"/>
              <a:t>afectiuni</a:t>
            </a:r>
            <a:r>
              <a:rPr lang="es-ES" dirty="0"/>
              <a:t> </a:t>
            </a:r>
            <a:r>
              <a:rPr lang="es-ES" dirty="0" err="1"/>
              <a:t>respiratorii</a:t>
            </a:r>
            <a:endParaRPr lang="es-ES" dirty="0"/>
          </a:p>
          <a:p>
            <a:pPr>
              <a:buFont typeface="+mj-lt"/>
              <a:buAutoNum type="alphaLcPeriod"/>
            </a:pPr>
            <a:r>
              <a:rPr lang="es-ES" dirty="0" err="1"/>
              <a:t>Vioi</a:t>
            </a:r>
            <a:r>
              <a:rPr lang="es-ES" dirty="0"/>
              <a:t>, </a:t>
            </a:r>
            <a:r>
              <a:rPr lang="es-ES" dirty="0" err="1"/>
              <a:t>energici</a:t>
            </a:r>
            <a:endParaRPr lang="es-ES" dirty="0"/>
          </a:p>
          <a:p>
            <a:pPr>
              <a:buFont typeface="+mj-lt"/>
              <a:buAutoNum type="alphaLcPeriod"/>
            </a:pPr>
            <a:r>
              <a:rPr lang="es-ES" dirty="0"/>
              <a:t>Cu SMZ ˃ 1kg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ESTE OARE POSIBIL?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>
              <a:buFont typeface="+mj-lt"/>
              <a:buAutoNum type="alphaLcPeriod"/>
            </a:pPr>
            <a:endParaRPr lang="es-ES" dirty="0"/>
          </a:p>
        </p:txBody>
      </p:sp>
      <p:pic>
        <p:nvPicPr>
          <p:cNvPr id="4" name="Image 5" descr="Une image contenant bâtiment, porche, zone&#10;&#10;Description générée automatiquement">
            <a:extLst>
              <a:ext uri="{FF2B5EF4-FFF2-40B4-BE49-F238E27FC236}">
                <a16:creationId xmlns:a16="http://schemas.microsoft.com/office/drawing/2014/main" id="{4AC52A91-05A5-4717-9D4A-6D32FE71C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1894508"/>
            <a:ext cx="2920999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4090503"/>
            <a:ext cx="29464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53" y="1884983"/>
            <a:ext cx="3304347" cy="44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ESTE OARE POSIBIL?</a:t>
            </a:r>
          </a:p>
          <a:p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682750"/>
            <a:ext cx="843051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CUM? METODE SI PRACTICI?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ANTIBIOTIC “</a:t>
            </a:r>
            <a:r>
              <a:rPr lang="en-US" dirty="0" err="1">
                <a:solidFill>
                  <a:srgbClr val="FF0000"/>
                </a:solidFill>
              </a:rPr>
              <a:t>preventiv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 err="1">
                <a:solidFill>
                  <a:srgbClr val="FF0000"/>
                </a:solidFill>
              </a:rPr>
              <a:t>imediat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dupa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colostru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Penicilina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Oxitetraciclina</a:t>
            </a:r>
            <a:r>
              <a:rPr lang="en-US" dirty="0">
                <a:solidFill>
                  <a:srgbClr val="FF0000"/>
                </a:solidFill>
              </a:rPr>
              <a:t>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DRAXIN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ANTIVIRALE</a:t>
            </a:r>
          </a:p>
          <a:p>
            <a:endParaRPr lang="en-US" dirty="0"/>
          </a:p>
          <a:p>
            <a:r>
              <a:rPr lang="en-US" dirty="0"/>
              <a:t>SAU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VACCINARE NEONATALA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DEPARAZITARE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VACCINARE ANAEROBIOZA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VACCINARE IBR/</a:t>
            </a:r>
            <a:r>
              <a:rPr lang="en-US" dirty="0">
                <a:solidFill>
                  <a:srgbClr val="FF0000"/>
                </a:solidFill>
              </a:rPr>
              <a:t>BVN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VACCINARE BOVIPAST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PROTOCOALE INTERDISCIPLINARE:</a:t>
            </a:r>
          </a:p>
          <a:p>
            <a:r>
              <a:rPr lang="en-US" dirty="0"/>
              <a:t>	- </a:t>
            </a:r>
            <a:r>
              <a:rPr lang="en-US" dirty="0" err="1"/>
              <a:t>Asternut</a:t>
            </a:r>
            <a:r>
              <a:rPr lang="en-US" dirty="0"/>
              <a:t> probiotic</a:t>
            </a:r>
          </a:p>
          <a:p>
            <a:r>
              <a:rPr lang="en-US" dirty="0"/>
              <a:t>	- </a:t>
            </a:r>
            <a:r>
              <a:rPr lang="en-US" dirty="0" err="1"/>
              <a:t>Lapte</a:t>
            </a:r>
            <a:r>
              <a:rPr lang="en-US" dirty="0"/>
              <a:t>/ CMR + </a:t>
            </a:r>
            <a:r>
              <a:rPr lang="en-US" dirty="0" err="1"/>
              <a:t>postbiotic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Prebiotice</a:t>
            </a:r>
            <a:r>
              <a:rPr lang="en-US" dirty="0"/>
              <a:t>, </a:t>
            </a:r>
            <a:r>
              <a:rPr lang="en-US" dirty="0" err="1"/>
              <a:t>furaje</a:t>
            </a:r>
            <a:r>
              <a:rPr lang="en-US" dirty="0"/>
              <a:t> </a:t>
            </a:r>
            <a:r>
              <a:rPr lang="en-US" dirty="0" err="1"/>
              <a:t>Mustli</a:t>
            </a:r>
            <a:r>
              <a:rPr lang="en-US" dirty="0"/>
              <a:t>, </a:t>
            </a:r>
            <a:r>
              <a:rPr lang="en-US" dirty="0" err="1"/>
              <a:t>furaj</a:t>
            </a:r>
            <a:r>
              <a:rPr lang="en-US" dirty="0"/>
              <a:t> </a:t>
            </a:r>
            <a:r>
              <a:rPr lang="en-US" dirty="0" err="1"/>
              <a:t>granulat</a:t>
            </a:r>
            <a:r>
              <a:rPr lang="en-US" dirty="0"/>
              <a:t> </a:t>
            </a:r>
            <a:r>
              <a:rPr lang="en-US" dirty="0" err="1"/>
              <a:t>complet</a:t>
            </a:r>
            <a:endParaRPr lang="en-US" dirty="0"/>
          </a:p>
          <a:p>
            <a:endParaRPr lang="en-US" dirty="0"/>
          </a:p>
        </p:txBody>
      </p:sp>
      <p:pic>
        <p:nvPicPr>
          <p:cNvPr id="6" name="Image 8" descr="Une image contenant texte, télécommande, intérieur&#10;&#10;Description générée automatiquement">
            <a:extLst>
              <a:ext uri="{FF2B5EF4-FFF2-40B4-BE49-F238E27FC236}">
                <a16:creationId xmlns:a16="http://schemas.microsoft.com/office/drawing/2014/main" id="{075F4F04-6971-4ECA-819E-BFEC7B65D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r="2915" b="10269"/>
          <a:stretch/>
        </p:blipFill>
        <p:spPr>
          <a:xfrm rot="5400000">
            <a:off x="7690306" y="2998621"/>
            <a:ext cx="2532626" cy="24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ENTERITELE SUB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911350"/>
            <a:ext cx="74687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MANOPERE SIMPLE SI REDUSE (</a:t>
            </a:r>
            <a:r>
              <a:rPr lang="en-US" dirty="0" err="1"/>
              <a:t>forta</a:t>
            </a:r>
            <a:r>
              <a:rPr lang="en-US" dirty="0"/>
              <a:t> de </a:t>
            </a:r>
            <a:r>
              <a:rPr lang="en-US" dirty="0" err="1"/>
              <a:t>munca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MORBIDITATE SCAZUTA : 1 </a:t>
            </a:r>
            <a:r>
              <a:rPr lang="en-US" dirty="0" err="1"/>
              <a:t>caz</a:t>
            </a:r>
            <a:r>
              <a:rPr lang="en-US" dirty="0"/>
              <a:t> la 106 </a:t>
            </a:r>
            <a:r>
              <a:rPr lang="en-US" dirty="0" err="1"/>
              <a:t>fatari</a:t>
            </a:r>
            <a:r>
              <a:rPr lang="en-US" dirty="0"/>
              <a:t> vs </a:t>
            </a:r>
            <a:r>
              <a:rPr lang="en-US" dirty="0" err="1"/>
              <a:t>tratament</a:t>
            </a:r>
            <a:r>
              <a:rPr lang="en-US" dirty="0"/>
              <a:t> in masa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MORTALITATE SCAZUTA: 0,6% vs 2,8%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IMUNITATE RIDICATA : enterocyte </a:t>
            </a:r>
            <a:r>
              <a:rPr lang="en-US" dirty="0" err="1"/>
              <a:t>junici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vaci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REDUCEREA C.I.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R.O.I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6" y="3130550"/>
            <a:ext cx="2218344" cy="29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2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01AA75-9CC9-7D06-6708-98AC32F4A4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0972" y="5267537"/>
            <a:ext cx="7874000" cy="78163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</Words>
  <Application>Microsoft Office PowerPoint</Application>
  <PresentationFormat>Custom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EC Square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Andrea Castro Troya</cp:lastModifiedBy>
  <cp:revision>32</cp:revision>
  <dcterms:created xsi:type="dcterms:W3CDTF">2023-11-20T15:58:16Z</dcterms:created>
  <dcterms:modified xsi:type="dcterms:W3CDTF">2024-04-30T06:46:33Z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</Properties>
</file>