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61" r:id="rId2"/>
    <p:sldId id="2435" r:id="rId3"/>
    <p:sldId id="2436" r:id="rId4"/>
    <p:sldId id="264" r:id="rId5"/>
    <p:sldId id="265" r:id="rId6"/>
    <p:sldId id="269" r:id="rId7"/>
    <p:sldId id="2437" r:id="rId8"/>
    <p:sldId id="263" r:id="rId9"/>
    <p:sldId id="2438" r:id="rId10"/>
    <p:sldId id="2439" r:id="rId11"/>
    <p:sldId id="257" r:id="rId12"/>
    <p:sldId id="2440" r:id="rId13"/>
    <p:sldId id="2423" r:id="rId14"/>
    <p:sldId id="2424" r:id="rId15"/>
    <p:sldId id="2429" r:id="rId16"/>
    <p:sldId id="2430" r:id="rId17"/>
    <p:sldId id="2431" r:id="rId18"/>
    <p:sldId id="2432" r:id="rId19"/>
    <p:sldId id="270" r:id="rId20"/>
  </p:sldIdLst>
  <p:sldSz cx="12192000" cy="6870700"/>
  <p:notesSz cx="12192000" cy="68707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EBEB"/>
    <a:srgbClr val="003399"/>
    <a:srgbClr val="6BB188"/>
    <a:srgbClr val="2C74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776" autoAdjust="0"/>
  </p:normalViewPr>
  <p:slideViewPr>
    <p:cSldViewPr>
      <p:cViewPr varScale="1">
        <p:scale>
          <a:sx n="89" d="100"/>
          <a:sy n="89" d="100"/>
        </p:scale>
        <p:origin x="426" y="9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55E9538-C70F-480F-A041-F26019CA0F29}" type="doc">
      <dgm:prSet loTypeId="urn:microsoft.com/office/officeart/2005/8/layout/orgChart1" loCatId="hierarchy" qsTypeId="urn:microsoft.com/office/officeart/2005/8/quickstyle/simple3" qsCatId="simple" csTypeId="urn:microsoft.com/office/officeart/2005/8/colors/accent0_2" csCatId="mainScheme" phldr="1"/>
      <dgm:spPr/>
      <dgm:t>
        <a:bodyPr/>
        <a:lstStyle/>
        <a:p>
          <a:endParaRPr lang="en-GB"/>
        </a:p>
      </dgm:t>
    </dgm:pt>
    <dgm:pt modelId="{70616961-3CAB-4A6F-ABD6-F89EAC9B54B1}">
      <dgm:prSet phldrT="[Text]"/>
      <dgm:spPr/>
      <dgm:t>
        <a:bodyPr/>
        <a:lstStyle/>
        <a:p>
          <a:r>
            <a:rPr lang="sk-SK">
              <a:latin typeface="EC Square Sans Pro" panose="020B0506040000020004" pitchFamily="34" charset="0"/>
            </a:rPr>
            <a:t>Antimikrobiká</a:t>
          </a:r>
        </a:p>
      </dgm:t>
    </dgm:pt>
    <dgm:pt modelId="{342937CC-BB4C-4F87-AB79-6B17372A4064}" type="parTrans" cxnId="{A1DCEDD8-B401-4476-B3A5-62CCDB460163}">
      <dgm:prSet/>
      <dgm:spPr/>
      <dgm:t>
        <a:bodyPr/>
        <a:lstStyle/>
        <a:p>
          <a:endParaRPr lang="en-GB">
            <a:latin typeface="EC Square Sans Pro" panose="020B0506040000020004" pitchFamily="34" charset="0"/>
          </a:endParaRPr>
        </a:p>
      </dgm:t>
    </dgm:pt>
    <dgm:pt modelId="{C9846F41-CE29-4AC6-96F2-18A62F6E07BE}" type="sibTrans" cxnId="{A1DCEDD8-B401-4476-B3A5-62CCDB460163}">
      <dgm:prSet/>
      <dgm:spPr/>
      <dgm:t>
        <a:bodyPr/>
        <a:lstStyle/>
        <a:p>
          <a:endParaRPr lang="en-GB">
            <a:latin typeface="EC Square Sans Pro" panose="020B0506040000020004" pitchFamily="34" charset="0"/>
          </a:endParaRPr>
        </a:p>
      </dgm:t>
    </dgm:pt>
    <dgm:pt modelId="{21197F1B-0BC8-494C-B051-533C288516D4}">
      <dgm:prSet phldrT="[Text]" custT="1"/>
      <dgm:spPr/>
      <dgm:t>
        <a:bodyPr/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3500">
              <a:latin typeface="EC Square Sans Pro" panose="020B0506040000020004" pitchFamily="34" charset="0"/>
              <a:ea typeface="+mn-ea"/>
              <a:cs typeface="+mn-cs"/>
            </a:rPr>
            <a:t>Antibiotiká</a:t>
          </a:r>
        </a:p>
      </dgm:t>
    </dgm:pt>
    <dgm:pt modelId="{AD0D69B8-624E-4110-AC8B-0CF030FD0826}" type="parTrans" cxnId="{F5EF5C63-4872-4E76-AEFF-727F1EFA99EB}">
      <dgm:prSet/>
      <dgm:spPr/>
      <dgm:t>
        <a:bodyPr/>
        <a:lstStyle/>
        <a:p>
          <a:endParaRPr lang="en-GB">
            <a:latin typeface="EC Square Sans Pro" panose="020B0506040000020004" pitchFamily="34" charset="0"/>
          </a:endParaRPr>
        </a:p>
      </dgm:t>
    </dgm:pt>
    <dgm:pt modelId="{A54ADC29-6286-4824-BB60-EE9B365E3933}" type="sibTrans" cxnId="{F5EF5C63-4872-4E76-AEFF-727F1EFA99EB}">
      <dgm:prSet/>
      <dgm:spPr/>
      <dgm:t>
        <a:bodyPr/>
        <a:lstStyle/>
        <a:p>
          <a:endParaRPr lang="en-GB">
            <a:latin typeface="EC Square Sans Pro" panose="020B0506040000020004" pitchFamily="34" charset="0"/>
          </a:endParaRPr>
        </a:p>
      </dgm:t>
    </dgm:pt>
    <dgm:pt modelId="{FE965841-04E1-444F-B976-1FACF1498245}">
      <dgm:prSet phldrT="[Text]"/>
      <dgm:spPr/>
      <dgm:t>
        <a:bodyPr/>
        <a:lstStyle/>
        <a:p>
          <a:r>
            <a:rPr lang="sk-SK">
              <a:latin typeface="EC Square Sans Pro" panose="020B0506040000020004" pitchFamily="34" charset="0"/>
            </a:rPr>
            <a:t>Antimykotiká, antiprotozoiká</a:t>
          </a:r>
        </a:p>
      </dgm:t>
    </dgm:pt>
    <dgm:pt modelId="{6E5DCDA2-A9C1-42FB-B04C-79016636820A}" type="parTrans" cxnId="{5028338A-5D9E-4562-9D68-C3C1726BBD69}">
      <dgm:prSet/>
      <dgm:spPr/>
      <dgm:t>
        <a:bodyPr/>
        <a:lstStyle/>
        <a:p>
          <a:endParaRPr lang="en-GB">
            <a:latin typeface="EC Square Sans Pro" panose="020B0506040000020004" pitchFamily="34" charset="0"/>
          </a:endParaRPr>
        </a:p>
      </dgm:t>
    </dgm:pt>
    <dgm:pt modelId="{7AE0A5A3-0EA6-4CCD-971D-67E28A84AFDB}" type="sibTrans" cxnId="{5028338A-5D9E-4562-9D68-C3C1726BBD69}">
      <dgm:prSet/>
      <dgm:spPr/>
      <dgm:t>
        <a:bodyPr/>
        <a:lstStyle/>
        <a:p>
          <a:endParaRPr lang="en-GB">
            <a:latin typeface="EC Square Sans Pro" panose="020B0506040000020004" pitchFamily="34" charset="0"/>
          </a:endParaRPr>
        </a:p>
      </dgm:t>
    </dgm:pt>
    <dgm:pt modelId="{3A5FC350-809A-420E-B508-F86CFE56F9EC}">
      <dgm:prSet phldrT="[Text]" custT="1"/>
      <dgm:spPr/>
      <dgm:t>
        <a:bodyPr/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3500">
              <a:latin typeface="EC Square Sans Pro" panose="020B0506040000020004" pitchFamily="34" charset="0"/>
              <a:ea typeface="+mn-ea"/>
              <a:cs typeface="+mn-cs"/>
            </a:rPr>
            <a:t>Antivirotiká</a:t>
          </a:r>
        </a:p>
      </dgm:t>
    </dgm:pt>
    <dgm:pt modelId="{0B0DBA1E-0CDC-4F1B-ACDD-828BA6AEC98E}" type="parTrans" cxnId="{3ED45DCC-7302-4CC6-BCD7-61222340F4A3}">
      <dgm:prSet/>
      <dgm:spPr/>
      <dgm:t>
        <a:bodyPr/>
        <a:lstStyle/>
        <a:p>
          <a:endParaRPr lang="en-GB">
            <a:latin typeface="EC Square Sans Pro" panose="020B0506040000020004" pitchFamily="34" charset="0"/>
          </a:endParaRPr>
        </a:p>
      </dgm:t>
    </dgm:pt>
    <dgm:pt modelId="{FD968D5E-6217-4805-8B0B-878FAC32FC8B}" type="sibTrans" cxnId="{3ED45DCC-7302-4CC6-BCD7-61222340F4A3}">
      <dgm:prSet/>
      <dgm:spPr/>
      <dgm:t>
        <a:bodyPr/>
        <a:lstStyle/>
        <a:p>
          <a:endParaRPr lang="en-GB">
            <a:latin typeface="EC Square Sans Pro" panose="020B0506040000020004" pitchFamily="34" charset="0"/>
          </a:endParaRPr>
        </a:p>
      </dgm:t>
    </dgm:pt>
    <dgm:pt modelId="{376D0E75-E68B-4E43-B2DC-DE2FF9225CA2}" type="pres">
      <dgm:prSet presAssocID="{A55E9538-C70F-480F-A041-F26019CA0F2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DEC55474-1144-4FD5-AD23-EB0E95DA5373}" type="pres">
      <dgm:prSet presAssocID="{70616961-3CAB-4A6F-ABD6-F89EAC9B54B1}" presName="hierRoot1" presStyleCnt="0">
        <dgm:presLayoutVars>
          <dgm:hierBranch val="init"/>
        </dgm:presLayoutVars>
      </dgm:prSet>
      <dgm:spPr/>
    </dgm:pt>
    <dgm:pt modelId="{CB49D5F9-5A14-47AC-83BF-E1B99AE01C27}" type="pres">
      <dgm:prSet presAssocID="{70616961-3CAB-4A6F-ABD6-F89EAC9B54B1}" presName="rootComposite1" presStyleCnt="0"/>
      <dgm:spPr/>
    </dgm:pt>
    <dgm:pt modelId="{19469F1B-1071-4499-AEE7-48C480D0B929}" type="pres">
      <dgm:prSet presAssocID="{70616961-3CAB-4A6F-ABD6-F89EAC9B54B1}" presName="rootText1" presStyleLbl="node0" presStyleIdx="0" presStyleCnt="1" custScaleX="134524">
        <dgm:presLayoutVars>
          <dgm:chPref val="3"/>
        </dgm:presLayoutVars>
      </dgm:prSet>
      <dgm:spPr/>
    </dgm:pt>
    <dgm:pt modelId="{8D92AC8A-EAA6-440E-A44C-BC8887014636}" type="pres">
      <dgm:prSet presAssocID="{70616961-3CAB-4A6F-ABD6-F89EAC9B54B1}" presName="rootConnector1" presStyleLbl="node1" presStyleIdx="0" presStyleCnt="0"/>
      <dgm:spPr/>
    </dgm:pt>
    <dgm:pt modelId="{2DF92994-2F41-4F96-8574-774DAC9D5D68}" type="pres">
      <dgm:prSet presAssocID="{70616961-3CAB-4A6F-ABD6-F89EAC9B54B1}" presName="hierChild2" presStyleCnt="0"/>
      <dgm:spPr/>
    </dgm:pt>
    <dgm:pt modelId="{835F75F1-6B72-49C0-8059-11DF6D3833F5}" type="pres">
      <dgm:prSet presAssocID="{AD0D69B8-624E-4110-AC8B-0CF030FD0826}" presName="Name37" presStyleLbl="parChTrans1D2" presStyleIdx="0" presStyleCnt="3"/>
      <dgm:spPr/>
    </dgm:pt>
    <dgm:pt modelId="{4C25607C-DCD1-45D1-B4F0-E92C6358DA74}" type="pres">
      <dgm:prSet presAssocID="{21197F1B-0BC8-494C-B051-533C288516D4}" presName="hierRoot2" presStyleCnt="0">
        <dgm:presLayoutVars>
          <dgm:hierBranch val="init"/>
        </dgm:presLayoutVars>
      </dgm:prSet>
      <dgm:spPr/>
    </dgm:pt>
    <dgm:pt modelId="{BFFA24E1-C3BD-4D8F-8A8E-A5A69250A493}" type="pres">
      <dgm:prSet presAssocID="{21197F1B-0BC8-494C-B051-533C288516D4}" presName="rootComposite" presStyleCnt="0"/>
      <dgm:spPr/>
    </dgm:pt>
    <dgm:pt modelId="{8BADFCBF-D1DC-4E42-979C-F40C472F8488}" type="pres">
      <dgm:prSet presAssocID="{21197F1B-0BC8-494C-B051-533C288516D4}" presName="rootText" presStyleLbl="node2" presStyleIdx="0" presStyleCnt="3">
        <dgm:presLayoutVars>
          <dgm:chPref val="3"/>
        </dgm:presLayoutVars>
      </dgm:prSet>
      <dgm:spPr/>
    </dgm:pt>
    <dgm:pt modelId="{3B3120E9-2578-4302-893B-16F92B698C88}" type="pres">
      <dgm:prSet presAssocID="{21197F1B-0BC8-494C-B051-533C288516D4}" presName="rootConnector" presStyleLbl="node2" presStyleIdx="0" presStyleCnt="3"/>
      <dgm:spPr/>
    </dgm:pt>
    <dgm:pt modelId="{CD9B10F5-9751-49B5-A8BB-62CE31AB50EA}" type="pres">
      <dgm:prSet presAssocID="{21197F1B-0BC8-494C-B051-533C288516D4}" presName="hierChild4" presStyleCnt="0"/>
      <dgm:spPr/>
    </dgm:pt>
    <dgm:pt modelId="{C76A93F1-2A41-48AE-B763-79516560615A}" type="pres">
      <dgm:prSet presAssocID="{21197F1B-0BC8-494C-B051-533C288516D4}" presName="hierChild5" presStyleCnt="0"/>
      <dgm:spPr/>
    </dgm:pt>
    <dgm:pt modelId="{33EE5E58-D6C6-4E24-BF1C-969A5FD6A277}" type="pres">
      <dgm:prSet presAssocID="{6E5DCDA2-A9C1-42FB-B04C-79016636820A}" presName="Name37" presStyleLbl="parChTrans1D2" presStyleIdx="1" presStyleCnt="3"/>
      <dgm:spPr/>
    </dgm:pt>
    <dgm:pt modelId="{2D38E391-8681-44AD-99AE-ACEFAFA537EB}" type="pres">
      <dgm:prSet presAssocID="{FE965841-04E1-444F-B976-1FACF1498245}" presName="hierRoot2" presStyleCnt="0">
        <dgm:presLayoutVars>
          <dgm:hierBranch val="init"/>
        </dgm:presLayoutVars>
      </dgm:prSet>
      <dgm:spPr/>
    </dgm:pt>
    <dgm:pt modelId="{163C6337-1278-4503-9511-87D591204FE6}" type="pres">
      <dgm:prSet presAssocID="{FE965841-04E1-444F-B976-1FACF1498245}" presName="rootComposite" presStyleCnt="0"/>
      <dgm:spPr/>
    </dgm:pt>
    <dgm:pt modelId="{79CA2D34-2210-4B8A-A54C-05755DE52FC2}" type="pres">
      <dgm:prSet presAssocID="{FE965841-04E1-444F-B976-1FACF1498245}" presName="rootText" presStyleLbl="node2" presStyleIdx="1" presStyleCnt="3">
        <dgm:presLayoutVars>
          <dgm:chPref val="3"/>
        </dgm:presLayoutVars>
      </dgm:prSet>
      <dgm:spPr/>
    </dgm:pt>
    <dgm:pt modelId="{CA84C03A-3A7B-4E32-BAFF-68EB69A559B9}" type="pres">
      <dgm:prSet presAssocID="{FE965841-04E1-444F-B976-1FACF1498245}" presName="rootConnector" presStyleLbl="node2" presStyleIdx="1" presStyleCnt="3"/>
      <dgm:spPr/>
    </dgm:pt>
    <dgm:pt modelId="{51897740-1387-41E9-963D-334C6F5767E9}" type="pres">
      <dgm:prSet presAssocID="{FE965841-04E1-444F-B976-1FACF1498245}" presName="hierChild4" presStyleCnt="0"/>
      <dgm:spPr/>
    </dgm:pt>
    <dgm:pt modelId="{8A2CF7AA-C2BC-4AA3-8F0E-2C5108CBD041}" type="pres">
      <dgm:prSet presAssocID="{FE965841-04E1-444F-B976-1FACF1498245}" presName="hierChild5" presStyleCnt="0"/>
      <dgm:spPr/>
    </dgm:pt>
    <dgm:pt modelId="{818AC5D6-F4D0-4580-B032-72BD5EFED5A0}" type="pres">
      <dgm:prSet presAssocID="{0B0DBA1E-0CDC-4F1B-ACDD-828BA6AEC98E}" presName="Name37" presStyleLbl="parChTrans1D2" presStyleIdx="2" presStyleCnt="3"/>
      <dgm:spPr/>
    </dgm:pt>
    <dgm:pt modelId="{AA35F75C-5675-4E5E-B0F5-DD507409D8C9}" type="pres">
      <dgm:prSet presAssocID="{3A5FC350-809A-420E-B508-F86CFE56F9EC}" presName="hierRoot2" presStyleCnt="0">
        <dgm:presLayoutVars>
          <dgm:hierBranch val="init"/>
        </dgm:presLayoutVars>
      </dgm:prSet>
      <dgm:spPr/>
    </dgm:pt>
    <dgm:pt modelId="{69B645EC-8408-4760-B662-4FFDD12C5B56}" type="pres">
      <dgm:prSet presAssocID="{3A5FC350-809A-420E-B508-F86CFE56F9EC}" presName="rootComposite" presStyleCnt="0"/>
      <dgm:spPr/>
    </dgm:pt>
    <dgm:pt modelId="{E1EE393F-8641-4D6B-B63A-A168979238BF}" type="pres">
      <dgm:prSet presAssocID="{3A5FC350-809A-420E-B508-F86CFE56F9EC}" presName="rootText" presStyleLbl="node2" presStyleIdx="2" presStyleCnt="3">
        <dgm:presLayoutVars>
          <dgm:chPref val="3"/>
        </dgm:presLayoutVars>
      </dgm:prSet>
      <dgm:spPr/>
    </dgm:pt>
    <dgm:pt modelId="{DB54BCDD-FEAA-4C45-8C88-7FC13D2AFB55}" type="pres">
      <dgm:prSet presAssocID="{3A5FC350-809A-420E-B508-F86CFE56F9EC}" presName="rootConnector" presStyleLbl="node2" presStyleIdx="2" presStyleCnt="3"/>
      <dgm:spPr/>
    </dgm:pt>
    <dgm:pt modelId="{3E9F8D0D-A30B-4B25-9683-A40C065A5A55}" type="pres">
      <dgm:prSet presAssocID="{3A5FC350-809A-420E-B508-F86CFE56F9EC}" presName="hierChild4" presStyleCnt="0"/>
      <dgm:spPr/>
    </dgm:pt>
    <dgm:pt modelId="{F015672C-D80A-4E03-A066-F82D2F949D38}" type="pres">
      <dgm:prSet presAssocID="{3A5FC350-809A-420E-B508-F86CFE56F9EC}" presName="hierChild5" presStyleCnt="0"/>
      <dgm:spPr/>
    </dgm:pt>
    <dgm:pt modelId="{BB4CEE56-E6B8-48F2-87DC-28AEA1C2CC2F}" type="pres">
      <dgm:prSet presAssocID="{70616961-3CAB-4A6F-ABD6-F89EAC9B54B1}" presName="hierChild3" presStyleCnt="0"/>
      <dgm:spPr/>
    </dgm:pt>
  </dgm:ptLst>
  <dgm:cxnLst>
    <dgm:cxn modelId="{67DA160D-58B7-4938-84AD-DC297B56770D}" type="presOf" srcId="{A55E9538-C70F-480F-A041-F26019CA0F29}" destId="{376D0E75-E68B-4E43-B2DC-DE2FF9225CA2}" srcOrd="0" destOrd="0" presId="urn:microsoft.com/office/officeart/2005/8/layout/orgChart1"/>
    <dgm:cxn modelId="{ED4D441A-7325-4BF1-A3BD-D2DE0AD68402}" type="presOf" srcId="{FE965841-04E1-444F-B976-1FACF1498245}" destId="{79CA2D34-2210-4B8A-A54C-05755DE52FC2}" srcOrd="0" destOrd="0" presId="urn:microsoft.com/office/officeart/2005/8/layout/orgChart1"/>
    <dgm:cxn modelId="{D4BF6723-7E00-40BA-9CFA-E8BCD692DAB3}" type="presOf" srcId="{21197F1B-0BC8-494C-B051-533C288516D4}" destId="{8BADFCBF-D1DC-4E42-979C-F40C472F8488}" srcOrd="0" destOrd="0" presId="urn:microsoft.com/office/officeart/2005/8/layout/orgChart1"/>
    <dgm:cxn modelId="{74AB375C-32F1-49A9-A983-3CA45F040304}" type="presOf" srcId="{3A5FC350-809A-420E-B508-F86CFE56F9EC}" destId="{DB54BCDD-FEAA-4C45-8C88-7FC13D2AFB55}" srcOrd="1" destOrd="0" presId="urn:microsoft.com/office/officeart/2005/8/layout/orgChart1"/>
    <dgm:cxn modelId="{F5EF5C63-4872-4E76-AEFF-727F1EFA99EB}" srcId="{70616961-3CAB-4A6F-ABD6-F89EAC9B54B1}" destId="{21197F1B-0BC8-494C-B051-533C288516D4}" srcOrd="0" destOrd="0" parTransId="{AD0D69B8-624E-4110-AC8B-0CF030FD0826}" sibTransId="{A54ADC29-6286-4824-BB60-EE9B365E3933}"/>
    <dgm:cxn modelId="{873AE24F-98D3-4324-87AA-0BC2452C4878}" type="presOf" srcId="{70616961-3CAB-4A6F-ABD6-F89EAC9B54B1}" destId="{8D92AC8A-EAA6-440E-A44C-BC8887014636}" srcOrd="1" destOrd="0" presId="urn:microsoft.com/office/officeart/2005/8/layout/orgChart1"/>
    <dgm:cxn modelId="{B9EA0A5A-5811-4536-A90B-1B5C9DF2B73D}" type="presOf" srcId="{AD0D69B8-624E-4110-AC8B-0CF030FD0826}" destId="{835F75F1-6B72-49C0-8059-11DF6D3833F5}" srcOrd="0" destOrd="0" presId="urn:microsoft.com/office/officeart/2005/8/layout/orgChart1"/>
    <dgm:cxn modelId="{BD053D80-9BC7-4E04-BCD6-956BFC743C8A}" type="presOf" srcId="{21197F1B-0BC8-494C-B051-533C288516D4}" destId="{3B3120E9-2578-4302-893B-16F92B698C88}" srcOrd="1" destOrd="0" presId="urn:microsoft.com/office/officeart/2005/8/layout/orgChart1"/>
    <dgm:cxn modelId="{5028338A-5D9E-4562-9D68-C3C1726BBD69}" srcId="{70616961-3CAB-4A6F-ABD6-F89EAC9B54B1}" destId="{FE965841-04E1-444F-B976-1FACF1498245}" srcOrd="1" destOrd="0" parTransId="{6E5DCDA2-A9C1-42FB-B04C-79016636820A}" sibTransId="{7AE0A5A3-0EA6-4CCD-971D-67E28A84AFDB}"/>
    <dgm:cxn modelId="{8986F1AE-AC82-43E8-B3D8-BFAA21724A3C}" type="presOf" srcId="{6E5DCDA2-A9C1-42FB-B04C-79016636820A}" destId="{33EE5E58-D6C6-4E24-BF1C-969A5FD6A277}" srcOrd="0" destOrd="0" presId="urn:microsoft.com/office/officeart/2005/8/layout/orgChart1"/>
    <dgm:cxn modelId="{DADBF2B9-74F5-4F01-B299-8EC8BFA881CA}" type="presOf" srcId="{3A5FC350-809A-420E-B508-F86CFE56F9EC}" destId="{E1EE393F-8641-4D6B-B63A-A168979238BF}" srcOrd="0" destOrd="0" presId="urn:microsoft.com/office/officeart/2005/8/layout/orgChart1"/>
    <dgm:cxn modelId="{3ED45DCC-7302-4CC6-BCD7-61222340F4A3}" srcId="{70616961-3CAB-4A6F-ABD6-F89EAC9B54B1}" destId="{3A5FC350-809A-420E-B508-F86CFE56F9EC}" srcOrd="2" destOrd="0" parTransId="{0B0DBA1E-0CDC-4F1B-ACDD-828BA6AEC98E}" sibTransId="{FD968D5E-6217-4805-8B0B-878FAC32FC8B}"/>
    <dgm:cxn modelId="{07495ECF-8175-44E2-BD51-FFDCD1BFB5EE}" type="presOf" srcId="{70616961-3CAB-4A6F-ABD6-F89EAC9B54B1}" destId="{19469F1B-1071-4499-AEE7-48C480D0B929}" srcOrd="0" destOrd="0" presId="urn:microsoft.com/office/officeart/2005/8/layout/orgChart1"/>
    <dgm:cxn modelId="{A1DCEDD8-B401-4476-B3A5-62CCDB460163}" srcId="{A55E9538-C70F-480F-A041-F26019CA0F29}" destId="{70616961-3CAB-4A6F-ABD6-F89EAC9B54B1}" srcOrd="0" destOrd="0" parTransId="{342937CC-BB4C-4F87-AB79-6B17372A4064}" sibTransId="{C9846F41-CE29-4AC6-96F2-18A62F6E07BE}"/>
    <dgm:cxn modelId="{9D9BEEF7-5D6C-4D12-B5BE-DBF88431D416}" type="presOf" srcId="{FE965841-04E1-444F-B976-1FACF1498245}" destId="{CA84C03A-3A7B-4E32-BAFF-68EB69A559B9}" srcOrd="1" destOrd="0" presId="urn:microsoft.com/office/officeart/2005/8/layout/orgChart1"/>
    <dgm:cxn modelId="{C7731AFE-0DAC-4A35-B144-00816CEFE4A9}" type="presOf" srcId="{0B0DBA1E-0CDC-4F1B-ACDD-828BA6AEC98E}" destId="{818AC5D6-F4D0-4580-B032-72BD5EFED5A0}" srcOrd="0" destOrd="0" presId="urn:microsoft.com/office/officeart/2005/8/layout/orgChart1"/>
    <dgm:cxn modelId="{D57A3000-5B83-4BE3-B68F-C93468A7F8C1}" type="presParOf" srcId="{376D0E75-E68B-4E43-B2DC-DE2FF9225CA2}" destId="{DEC55474-1144-4FD5-AD23-EB0E95DA5373}" srcOrd="0" destOrd="0" presId="urn:microsoft.com/office/officeart/2005/8/layout/orgChart1"/>
    <dgm:cxn modelId="{30EC5F42-2956-4F5F-AF91-3C3566677D3E}" type="presParOf" srcId="{DEC55474-1144-4FD5-AD23-EB0E95DA5373}" destId="{CB49D5F9-5A14-47AC-83BF-E1B99AE01C27}" srcOrd="0" destOrd="0" presId="urn:microsoft.com/office/officeart/2005/8/layout/orgChart1"/>
    <dgm:cxn modelId="{80533382-04BB-42B8-B165-D60E7925D09A}" type="presParOf" srcId="{CB49D5F9-5A14-47AC-83BF-E1B99AE01C27}" destId="{19469F1B-1071-4499-AEE7-48C480D0B929}" srcOrd="0" destOrd="0" presId="urn:microsoft.com/office/officeart/2005/8/layout/orgChart1"/>
    <dgm:cxn modelId="{DE5BDC98-5A6B-4F67-B97E-E4439BD35AB4}" type="presParOf" srcId="{CB49D5F9-5A14-47AC-83BF-E1B99AE01C27}" destId="{8D92AC8A-EAA6-440E-A44C-BC8887014636}" srcOrd="1" destOrd="0" presId="urn:microsoft.com/office/officeart/2005/8/layout/orgChart1"/>
    <dgm:cxn modelId="{F8D127B3-9CA4-4906-9A29-923F2A0E2497}" type="presParOf" srcId="{DEC55474-1144-4FD5-AD23-EB0E95DA5373}" destId="{2DF92994-2F41-4F96-8574-774DAC9D5D68}" srcOrd="1" destOrd="0" presId="urn:microsoft.com/office/officeart/2005/8/layout/orgChart1"/>
    <dgm:cxn modelId="{FD74F71F-684D-4E40-AE65-C7AB8951F755}" type="presParOf" srcId="{2DF92994-2F41-4F96-8574-774DAC9D5D68}" destId="{835F75F1-6B72-49C0-8059-11DF6D3833F5}" srcOrd="0" destOrd="0" presId="urn:microsoft.com/office/officeart/2005/8/layout/orgChart1"/>
    <dgm:cxn modelId="{CA13B5C5-FBAA-4E21-81F6-5F6669067F11}" type="presParOf" srcId="{2DF92994-2F41-4F96-8574-774DAC9D5D68}" destId="{4C25607C-DCD1-45D1-B4F0-E92C6358DA74}" srcOrd="1" destOrd="0" presId="urn:microsoft.com/office/officeart/2005/8/layout/orgChart1"/>
    <dgm:cxn modelId="{B9D81EBF-BBC0-4740-A14E-1D5E839165E1}" type="presParOf" srcId="{4C25607C-DCD1-45D1-B4F0-E92C6358DA74}" destId="{BFFA24E1-C3BD-4D8F-8A8E-A5A69250A493}" srcOrd="0" destOrd="0" presId="urn:microsoft.com/office/officeart/2005/8/layout/orgChart1"/>
    <dgm:cxn modelId="{FD70DA2E-32D8-40E5-AFAF-9D25C94A1148}" type="presParOf" srcId="{BFFA24E1-C3BD-4D8F-8A8E-A5A69250A493}" destId="{8BADFCBF-D1DC-4E42-979C-F40C472F8488}" srcOrd="0" destOrd="0" presId="urn:microsoft.com/office/officeart/2005/8/layout/orgChart1"/>
    <dgm:cxn modelId="{56149F9D-582C-4EA8-9D61-7F0B4E1B36BC}" type="presParOf" srcId="{BFFA24E1-C3BD-4D8F-8A8E-A5A69250A493}" destId="{3B3120E9-2578-4302-893B-16F92B698C88}" srcOrd="1" destOrd="0" presId="urn:microsoft.com/office/officeart/2005/8/layout/orgChart1"/>
    <dgm:cxn modelId="{DDB24C1F-C8D4-41C2-9A67-BE8E46AA3F08}" type="presParOf" srcId="{4C25607C-DCD1-45D1-B4F0-E92C6358DA74}" destId="{CD9B10F5-9751-49B5-A8BB-62CE31AB50EA}" srcOrd="1" destOrd="0" presId="urn:microsoft.com/office/officeart/2005/8/layout/orgChart1"/>
    <dgm:cxn modelId="{6B3DC3E2-694C-4D12-8779-E302EABB1FB9}" type="presParOf" srcId="{4C25607C-DCD1-45D1-B4F0-E92C6358DA74}" destId="{C76A93F1-2A41-48AE-B763-79516560615A}" srcOrd="2" destOrd="0" presId="urn:microsoft.com/office/officeart/2005/8/layout/orgChart1"/>
    <dgm:cxn modelId="{0343046B-603F-4575-A592-433EF3748CF2}" type="presParOf" srcId="{2DF92994-2F41-4F96-8574-774DAC9D5D68}" destId="{33EE5E58-D6C6-4E24-BF1C-969A5FD6A277}" srcOrd="2" destOrd="0" presId="urn:microsoft.com/office/officeart/2005/8/layout/orgChart1"/>
    <dgm:cxn modelId="{9E1EF7E0-3DCE-4AE8-9230-9B2E6D2C6D6E}" type="presParOf" srcId="{2DF92994-2F41-4F96-8574-774DAC9D5D68}" destId="{2D38E391-8681-44AD-99AE-ACEFAFA537EB}" srcOrd="3" destOrd="0" presId="urn:microsoft.com/office/officeart/2005/8/layout/orgChart1"/>
    <dgm:cxn modelId="{9E738488-7C1B-4977-B8C3-D3CBBD00D468}" type="presParOf" srcId="{2D38E391-8681-44AD-99AE-ACEFAFA537EB}" destId="{163C6337-1278-4503-9511-87D591204FE6}" srcOrd="0" destOrd="0" presId="urn:microsoft.com/office/officeart/2005/8/layout/orgChart1"/>
    <dgm:cxn modelId="{60E8DB87-B283-40E8-8BE8-6E3E4C7E1139}" type="presParOf" srcId="{163C6337-1278-4503-9511-87D591204FE6}" destId="{79CA2D34-2210-4B8A-A54C-05755DE52FC2}" srcOrd="0" destOrd="0" presId="urn:microsoft.com/office/officeart/2005/8/layout/orgChart1"/>
    <dgm:cxn modelId="{8A28F23A-0F85-4AAD-A2E1-E576605C9736}" type="presParOf" srcId="{163C6337-1278-4503-9511-87D591204FE6}" destId="{CA84C03A-3A7B-4E32-BAFF-68EB69A559B9}" srcOrd="1" destOrd="0" presId="urn:microsoft.com/office/officeart/2005/8/layout/orgChart1"/>
    <dgm:cxn modelId="{214B8347-380B-429C-9183-090657BA3A96}" type="presParOf" srcId="{2D38E391-8681-44AD-99AE-ACEFAFA537EB}" destId="{51897740-1387-41E9-963D-334C6F5767E9}" srcOrd="1" destOrd="0" presId="urn:microsoft.com/office/officeart/2005/8/layout/orgChart1"/>
    <dgm:cxn modelId="{D9FEAABB-28DA-4E77-9CC1-ABEC27DB6704}" type="presParOf" srcId="{2D38E391-8681-44AD-99AE-ACEFAFA537EB}" destId="{8A2CF7AA-C2BC-4AA3-8F0E-2C5108CBD041}" srcOrd="2" destOrd="0" presId="urn:microsoft.com/office/officeart/2005/8/layout/orgChart1"/>
    <dgm:cxn modelId="{27AA2EC1-B3E3-4F12-9FA4-ECB61FABA2ED}" type="presParOf" srcId="{2DF92994-2F41-4F96-8574-774DAC9D5D68}" destId="{818AC5D6-F4D0-4580-B032-72BD5EFED5A0}" srcOrd="4" destOrd="0" presId="urn:microsoft.com/office/officeart/2005/8/layout/orgChart1"/>
    <dgm:cxn modelId="{F3597B5D-BCC6-4AA6-A74D-F52BDE9FD1A3}" type="presParOf" srcId="{2DF92994-2F41-4F96-8574-774DAC9D5D68}" destId="{AA35F75C-5675-4E5E-B0F5-DD507409D8C9}" srcOrd="5" destOrd="0" presId="urn:microsoft.com/office/officeart/2005/8/layout/orgChart1"/>
    <dgm:cxn modelId="{9E081E82-C2A3-49BB-8DB0-D02414266926}" type="presParOf" srcId="{AA35F75C-5675-4E5E-B0F5-DD507409D8C9}" destId="{69B645EC-8408-4760-B662-4FFDD12C5B56}" srcOrd="0" destOrd="0" presId="urn:microsoft.com/office/officeart/2005/8/layout/orgChart1"/>
    <dgm:cxn modelId="{1DBCA1D4-CB9E-4DB8-9828-E1ED910BFCDC}" type="presParOf" srcId="{69B645EC-8408-4760-B662-4FFDD12C5B56}" destId="{E1EE393F-8641-4D6B-B63A-A168979238BF}" srcOrd="0" destOrd="0" presId="urn:microsoft.com/office/officeart/2005/8/layout/orgChart1"/>
    <dgm:cxn modelId="{9D1D6A9A-C7EA-4AEE-AC75-186A4D49C749}" type="presParOf" srcId="{69B645EC-8408-4760-B662-4FFDD12C5B56}" destId="{DB54BCDD-FEAA-4C45-8C88-7FC13D2AFB55}" srcOrd="1" destOrd="0" presId="urn:microsoft.com/office/officeart/2005/8/layout/orgChart1"/>
    <dgm:cxn modelId="{899419B1-CEBE-478E-841A-5A28457B5EF3}" type="presParOf" srcId="{AA35F75C-5675-4E5E-B0F5-DD507409D8C9}" destId="{3E9F8D0D-A30B-4B25-9683-A40C065A5A55}" srcOrd="1" destOrd="0" presId="urn:microsoft.com/office/officeart/2005/8/layout/orgChart1"/>
    <dgm:cxn modelId="{EFC8DCDF-FDBA-4068-B4A3-202D10CC7C4E}" type="presParOf" srcId="{AA35F75C-5675-4E5E-B0F5-DD507409D8C9}" destId="{F015672C-D80A-4E03-A066-F82D2F949D38}" srcOrd="2" destOrd="0" presId="urn:microsoft.com/office/officeart/2005/8/layout/orgChart1"/>
    <dgm:cxn modelId="{F6F2DB4C-A903-4575-93FC-F03448B01916}" type="presParOf" srcId="{DEC55474-1144-4FD5-AD23-EB0E95DA5373}" destId="{BB4CEE56-E6B8-48F2-87DC-28AEA1C2CC2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55E9538-C70F-480F-A041-F26019CA0F29}" type="doc">
      <dgm:prSet loTypeId="urn:microsoft.com/office/officeart/2005/8/layout/orgChart1" loCatId="hierarchy" qsTypeId="urn:microsoft.com/office/officeart/2005/8/quickstyle/simple3" qsCatId="simple" csTypeId="urn:microsoft.com/office/officeart/2005/8/colors/accent0_2" csCatId="mainScheme" phldr="1"/>
      <dgm:spPr/>
      <dgm:t>
        <a:bodyPr/>
        <a:lstStyle/>
        <a:p>
          <a:endParaRPr lang="en-GB"/>
        </a:p>
      </dgm:t>
    </dgm:pt>
    <dgm:pt modelId="{70616961-3CAB-4A6F-ABD6-F89EAC9B54B1}">
      <dgm:prSet phldrT="[Text]" custT="1"/>
      <dgm:spPr>
        <a:solidFill>
          <a:srgbClr val="003399"/>
        </a:solidFill>
      </dgm:spPr>
      <dgm:t>
        <a:bodyPr/>
        <a:lstStyle/>
        <a:p>
          <a:r>
            <a:rPr lang="sk-SK" sz="3200" b="1">
              <a:solidFill>
                <a:schemeClr val="bg1"/>
              </a:solidFill>
              <a:latin typeface="EC Square Sans Pro" panose="020B0506040000020004" pitchFamily="34" charset="0"/>
            </a:rPr>
            <a:t>Spôsoby použitia antimikrobiálnych látok</a:t>
          </a:r>
        </a:p>
      </dgm:t>
    </dgm:pt>
    <dgm:pt modelId="{342937CC-BB4C-4F87-AB79-6B17372A4064}" type="parTrans" cxnId="{A1DCEDD8-B401-4476-B3A5-62CCDB460163}">
      <dgm:prSet/>
      <dgm:spPr/>
      <dgm:t>
        <a:bodyPr/>
        <a:lstStyle/>
        <a:p>
          <a:endParaRPr lang="en-GB">
            <a:latin typeface="EC Square Sans Pro" panose="020B0506040000020004" pitchFamily="34" charset="0"/>
          </a:endParaRPr>
        </a:p>
      </dgm:t>
    </dgm:pt>
    <dgm:pt modelId="{C9846F41-CE29-4AC6-96F2-18A62F6E07BE}" type="sibTrans" cxnId="{A1DCEDD8-B401-4476-B3A5-62CCDB460163}">
      <dgm:prSet/>
      <dgm:spPr/>
      <dgm:t>
        <a:bodyPr/>
        <a:lstStyle/>
        <a:p>
          <a:endParaRPr lang="en-GB">
            <a:latin typeface="EC Square Sans Pro" panose="020B0506040000020004" pitchFamily="34" charset="0"/>
          </a:endParaRPr>
        </a:p>
      </dgm:t>
    </dgm:pt>
    <dgm:pt modelId="{21197F1B-0BC8-494C-B051-533C288516D4}">
      <dgm:prSet phldrT="[Text]" custT="1"/>
      <dgm:spPr/>
      <dgm:t>
        <a:bodyPr/>
        <a:lstStyle/>
        <a:p>
          <a:r>
            <a:rPr lang="sk-SK" sz="2400">
              <a:latin typeface="EC Square Sans Pro"/>
            </a:rPr>
            <a:t>Preventívne (profylaxia)</a:t>
          </a:r>
        </a:p>
      </dgm:t>
    </dgm:pt>
    <dgm:pt modelId="{AD0D69B8-624E-4110-AC8B-0CF030FD0826}" type="parTrans" cxnId="{F5EF5C63-4872-4E76-AEFF-727F1EFA99EB}">
      <dgm:prSet/>
      <dgm:spPr/>
      <dgm:t>
        <a:bodyPr/>
        <a:lstStyle/>
        <a:p>
          <a:endParaRPr lang="en-GB">
            <a:latin typeface="EC Square Sans Pro" panose="020B0506040000020004" pitchFamily="34" charset="0"/>
          </a:endParaRPr>
        </a:p>
      </dgm:t>
    </dgm:pt>
    <dgm:pt modelId="{A54ADC29-6286-4824-BB60-EE9B365E3933}" type="sibTrans" cxnId="{F5EF5C63-4872-4E76-AEFF-727F1EFA99EB}">
      <dgm:prSet/>
      <dgm:spPr/>
      <dgm:t>
        <a:bodyPr/>
        <a:lstStyle/>
        <a:p>
          <a:endParaRPr lang="en-GB">
            <a:latin typeface="EC Square Sans Pro" panose="020B0506040000020004" pitchFamily="34" charset="0"/>
          </a:endParaRPr>
        </a:p>
      </dgm:t>
    </dgm:pt>
    <dgm:pt modelId="{FE965841-04E1-444F-B976-1FACF1498245}">
      <dgm:prSet phldrT="[Text]" custT="1"/>
      <dgm:spPr/>
      <dgm:t>
        <a:bodyPr/>
        <a:lstStyle/>
        <a:p>
          <a:pPr rtl="0"/>
          <a:r>
            <a:rPr lang="sk-SK" sz="2400">
              <a:latin typeface="EC Square Sans Pro"/>
            </a:rPr>
            <a:t>Skupinové podávanie (metafylaxia)</a:t>
          </a:r>
        </a:p>
      </dgm:t>
    </dgm:pt>
    <dgm:pt modelId="{6E5DCDA2-A9C1-42FB-B04C-79016636820A}" type="parTrans" cxnId="{5028338A-5D9E-4562-9D68-C3C1726BBD69}">
      <dgm:prSet/>
      <dgm:spPr/>
      <dgm:t>
        <a:bodyPr/>
        <a:lstStyle/>
        <a:p>
          <a:endParaRPr lang="en-GB">
            <a:latin typeface="EC Square Sans Pro" panose="020B0506040000020004" pitchFamily="34" charset="0"/>
          </a:endParaRPr>
        </a:p>
      </dgm:t>
    </dgm:pt>
    <dgm:pt modelId="{7AE0A5A3-0EA6-4CCD-971D-67E28A84AFDB}" type="sibTrans" cxnId="{5028338A-5D9E-4562-9D68-C3C1726BBD69}">
      <dgm:prSet/>
      <dgm:spPr/>
      <dgm:t>
        <a:bodyPr/>
        <a:lstStyle/>
        <a:p>
          <a:endParaRPr lang="en-GB">
            <a:latin typeface="EC Square Sans Pro" panose="020B0506040000020004" pitchFamily="34" charset="0"/>
          </a:endParaRPr>
        </a:p>
      </dgm:t>
    </dgm:pt>
    <dgm:pt modelId="{3A5FC350-809A-420E-B508-F86CFE56F9EC}">
      <dgm:prSet phldrT="[Text]" custT="1"/>
      <dgm:spPr/>
      <dgm:t>
        <a:bodyPr/>
        <a:lstStyle/>
        <a:p>
          <a:r>
            <a:rPr lang="sk-SK" sz="2400">
              <a:latin typeface="EC Square Sans Pro"/>
            </a:rPr>
            <a:t>Liečba</a:t>
          </a:r>
        </a:p>
      </dgm:t>
    </dgm:pt>
    <dgm:pt modelId="{0B0DBA1E-0CDC-4F1B-ACDD-828BA6AEC98E}" type="parTrans" cxnId="{3ED45DCC-7302-4CC6-BCD7-61222340F4A3}">
      <dgm:prSet/>
      <dgm:spPr/>
      <dgm:t>
        <a:bodyPr/>
        <a:lstStyle/>
        <a:p>
          <a:endParaRPr lang="en-GB">
            <a:latin typeface="EC Square Sans Pro" panose="020B0506040000020004" pitchFamily="34" charset="0"/>
          </a:endParaRPr>
        </a:p>
      </dgm:t>
    </dgm:pt>
    <dgm:pt modelId="{FD968D5E-6217-4805-8B0B-878FAC32FC8B}" type="sibTrans" cxnId="{3ED45DCC-7302-4CC6-BCD7-61222340F4A3}">
      <dgm:prSet/>
      <dgm:spPr/>
      <dgm:t>
        <a:bodyPr/>
        <a:lstStyle/>
        <a:p>
          <a:endParaRPr lang="en-GB">
            <a:latin typeface="EC Square Sans Pro" panose="020B0506040000020004" pitchFamily="34" charset="0"/>
          </a:endParaRPr>
        </a:p>
      </dgm:t>
    </dgm:pt>
    <dgm:pt modelId="{2FE7B394-D92C-4802-90F6-8F14C473F1F6}">
      <dgm:prSet phldrT="[Text]" custT="1"/>
      <dgm:spPr/>
      <dgm:t>
        <a:bodyPr/>
        <a:lstStyle/>
        <a:p>
          <a:r>
            <a:rPr lang="sk-SK" sz="2400">
              <a:latin typeface="EC Square Sans Pro"/>
            </a:rPr>
            <a:t>Podpora rastu</a:t>
          </a:r>
        </a:p>
      </dgm:t>
    </dgm:pt>
    <dgm:pt modelId="{821E0042-9021-4DC3-B505-188991416569}" type="parTrans" cxnId="{52F33EC9-6314-4065-9FCA-D23CD2D68E67}">
      <dgm:prSet/>
      <dgm:spPr/>
      <dgm:t>
        <a:bodyPr/>
        <a:lstStyle/>
        <a:p>
          <a:endParaRPr lang="en-GB">
            <a:latin typeface="EC Square Sans Pro" panose="020B0506040000020004" pitchFamily="34" charset="0"/>
          </a:endParaRPr>
        </a:p>
      </dgm:t>
    </dgm:pt>
    <dgm:pt modelId="{49092274-3B57-4AC7-BA58-7BE003062D09}" type="sibTrans" cxnId="{52F33EC9-6314-4065-9FCA-D23CD2D68E67}">
      <dgm:prSet/>
      <dgm:spPr/>
      <dgm:t>
        <a:bodyPr/>
        <a:lstStyle/>
        <a:p>
          <a:endParaRPr lang="en-GB">
            <a:latin typeface="EC Square Sans Pro" panose="020B0506040000020004" pitchFamily="34" charset="0"/>
          </a:endParaRPr>
        </a:p>
      </dgm:t>
    </dgm:pt>
    <dgm:pt modelId="{176166B7-1AD9-419F-B43F-D7395DE73958}">
      <dgm:prSet phldrT="[Text]" custT="1"/>
      <dgm:spPr>
        <a:solidFill>
          <a:srgbClr val="6BB188"/>
        </a:solidFill>
      </dgm:spPr>
      <dgm:t>
        <a:bodyPr/>
        <a:lstStyle/>
        <a:p>
          <a:r>
            <a:rPr lang="sk-SK" sz="1800">
              <a:latin typeface="EC Square Sans Pro" panose="020B0506040000020004" pitchFamily="34" charset="0"/>
            </a:rPr>
            <a:t>Individuálna liečba</a:t>
          </a:r>
        </a:p>
      </dgm:t>
    </dgm:pt>
    <dgm:pt modelId="{A5D48CD2-4518-4505-B18E-CECFAC10C376}" type="parTrans" cxnId="{E22DE5FE-16C6-45DE-AF62-6681FD929CD3}">
      <dgm:prSet/>
      <dgm:spPr/>
      <dgm:t>
        <a:bodyPr/>
        <a:lstStyle/>
        <a:p>
          <a:endParaRPr lang="en-GB">
            <a:latin typeface="EC Square Sans Pro" panose="020B0506040000020004" pitchFamily="34" charset="0"/>
          </a:endParaRPr>
        </a:p>
      </dgm:t>
    </dgm:pt>
    <dgm:pt modelId="{37636444-98B7-4BE7-9CBA-5D6C1892F993}" type="sibTrans" cxnId="{E22DE5FE-16C6-45DE-AF62-6681FD929CD3}">
      <dgm:prSet/>
      <dgm:spPr/>
      <dgm:t>
        <a:bodyPr/>
        <a:lstStyle/>
        <a:p>
          <a:endParaRPr lang="en-GB">
            <a:latin typeface="EC Square Sans Pro" panose="020B0506040000020004" pitchFamily="34" charset="0"/>
          </a:endParaRPr>
        </a:p>
      </dgm:t>
    </dgm:pt>
    <dgm:pt modelId="{D6F12267-5ACB-4918-A932-2EE35059A542}">
      <dgm:prSet phldrT="[Text]" custT="1"/>
      <dgm:spPr>
        <a:solidFill>
          <a:srgbClr val="2C7470"/>
        </a:solidFill>
      </dgm:spPr>
      <dgm:t>
        <a:bodyPr/>
        <a:lstStyle/>
        <a:p>
          <a:r>
            <a:rPr lang="sk-SK" sz="1800">
              <a:solidFill>
                <a:schemeClr val="bg1"/>
              </a:solidFill>
              <a:latin typeface="EC Square Sans Pro" panose="020B0506040000020004" pitchFamily="34" charset="0"/>
            </a:rPr>
            <a:t>Skupinová liečba</a:t>
          </a:r>
        </a:p>
      </dgm:t>
    </dgm:pt>
    <dgm:pt modelId="{91F69EEA-8BC8-4DEA-A12D-94ED96263425}" type="parTrans" cxnId="{3DAD3A3B-58E5-4E12-8CD1-F9959ADB2491}">
      <dgm:prSet/>
      <dgm:spPr/>
      <dgm:t>
        <a:bodyPr/>
        <a:lstStyle/>
        <a:p>
          <a:endParaRPr lang="en-GB">
            <a:latin typeface="EC Square Sans Pro" panose="020B0506040000020004" pitchFamily="34" charset="0"/>
          </a:endParaRPr>
        </a:p>
      </dgm:t>
    </dgm:pt>
    <dgm:pt modelId="{D18C6239-60A6-473F-B2E3-F3ED02F4ACDF}" type="sibTrans" cxnId="{3DAD3A3B-58E5-4E12-8CD1-F9959ADB2491}">
      <dgm:prSet/>
      <dgm:spPr/>
      <dgm:t>
        <a:bodyPr/>
        <a:lstStyle/>
        <a:p>
          <a:endParaRPr lang="en-GB">
            <a:latin typeface="EC Square Sans Pro" panose="020B0506040000020004" pitchFamily="34" charset="0"/>
          </a:endParaRPr>
        </a:p>
      </dgm:t>
    </dgm:pt>
    <dgm:pt modelId="{3188FC8E-9FD1-466B-94DD-16005085AE83}">
      <dgm:prSet/>
      <dgm:spPr>
        <a:solidFill>
          <a:srgbClr val="ECEBEB"/>
        </a:solidFill>
      </dgm:spPr>
      <dgm:t>
        <a:bodyPr/>
        <a:lstStyle/>
        <a:p>
          <a:pPr rtl="0"/>
          <a:r>
            <a:rPr lang="sk-SK">
              <a:latin typeface="EC Square Sans Pro"/>
            </a:rPr>
            <a:t>Len vo výnimočných prípadoch (keď je riziko infekcie veľmi vysoké/následky závažné)</a:t>
          </a:r>
        </a:p>
      </dgm:t>
    </dgm:pt>
    <dgm:pt modelId="{5C42E7A7-4E85-455E-B011-1669A7275624}" type="parTrans" cxnId="{CAE30CC2-1B6A-4E3C-9808-1651CE3E27EC}">
      <dgm:prSet/>
      <dgm:spPr/>
      <dgm:t>
        <a:bodyPr/>
        <a:lstStyle/>
        <a:p>
          <a:endParaRPr lang="LID4096">
            <a:latin typeface="EC Square Sans Pro" panose="020B0506040000020004" pitchFamily="34" charset="0"/>
          </a:endParaRPr>
        </a:p>
      </dgm:t>
    </dgm:pt>
    <dgm:pt modelId="{A7A37DC2-A0AB-4390-8625-F3AD5DFB996E}" type="sibTrans" cxnId="{CAE30CC2-1B6A-4E3C-9808-1651CE3E27EC}">
      <dgm:prSet/>
      <dgm:spPr/>
      <dgm:t>
        <a:bodyPr/>
        <a:lstStyle/>
        <a:p>
          <a:endParaRPr lang="LID4096">
            <a:latin typeface="EC Square Sans Pro" panose="020B0506040000020004" pitchFamily="34" charset="0"/>
          </a:endParaRPr>
        </a:p>
      </dgm:t>
    </dgm:pt>
    <dgm:pt modelId="{003C9CF6-9CEA-4F0C-AD0C-A9FCC60E84A8}">
      <dgm:prSet custT="1"/>
      <dgm:spPr>
        <a:solidFill>
          <a:srgbClr val="ECEBEB"/>
        </a:solidFill>
      </dgm:spPr>
      <dgm:t>
        <a:bodyPr/>
        <a:lstStyle/>
        <a:p>
          <a:pPr rtl="0"/>
          <a:r>
            <a:rPr lang="sk-SK" sz="1000">
              <a:solidFill>
                <a:srgbClr val="003399">
                  <a:hueOff val="0"/>
                  <a:satOff val="0"/>
                  <a:lumOff val="0"/>
                  <a:alphaOff val="0"/>
                </a:srgbClr>
              </a:solidFill>
              <a:latin typeface="EC Square Sans Pro"/>
              <a:ea typeface="+mn-ea"/>
              <a:cs typeface="+mn-cs"/>
            </a:rPr>
            <a:t>Liečba antibiotikami </a:t>
          </a:r>
          <a:r>
            <a:rPr lang="sk-SK" sz="1000" b="1">
              <a:solidFill>
                <a:srgbClr val="003399">
                  <a:hueOff val="0"/>
                  <a:satOff val="0"/>
                  <a:lumOff val="0"/>
                  <a:alphaOff val="0"/>
                </a:srgbClr>
              </a:solidFill>
              <a:latin typeface="EC Square Sans Pro"/>
              <a:ea typeface="+mn-ea"/>
              <a:cs typeface="+mn-cs"/>
            </a:rPr>
            <a:t>LEN</a:t>
          </a:r>
          <a:r>
            <a:rPr lang="sk-SK" sz="1000">
              <a:solidFill>
                <a:srgbClr val="003399">
                  <a:hueOff val="0"/>
                  <a:satOff val="0"/>
                  <a:lumOff val="0"/>
                  <a:alphaOff val="0"/>
                </a:srgbClr>
              </a:solidFill>
              <a:latin typeface="EC Square Sans Pro"/>
              <a:ea typeface="+mn-ea"/>
              <a:cs typeface="+mn-cs"/>
            </a:rPr>
            <a:t> pre jednotlivé zvieratá </a:t>
          </a:r>
        </a:p>
        <a:p>
          <a:pPr rtl="0"/>
          <a:r>
            <a:rPr lang="sk-SK" sz="1000">
              <a:solidFill>
                <a:srgbClr val="003399">
                  <a:hueOff val="0"/>
                  <a:satOff val="0"/>
                  <a:lumOff val="0"/>
                  <a:alphaOff val="0"/>
                </a:srgbClr>
              </a:solidFill>
              <a:latin typeface="EC Square Sans Pro"/>
              <a:ea typeface="+mn-ea"/>
              <a:cs typeface="+mn-cs"/>
            </a:rPr>
            <a:t>Iné antimikrobiálne látky </a:t>
          </a:r>
          <a:r>
            <a:rPr lang="sk-SK" sz="1000" b="1">
              <a:solidFill>
                <a:srgbClr val="003399">
                  <a:hueOff val="0"/>
                  <a:satOff val="0"/>
                  <a:lumOff val="0"/>
                  <a:alphaOff val="0"/>
                </a:srgbClr>
              </a:solidFill>
              <a:latin typeface="EC Square Sans Pro"/>
              <a:ea typeface="+mn-ea"/>
              <a:cs typeface="+mn-cs"/>
            </a:rPr>
            <a:t>LEN</a:t>
          </a:r>
          <a:r>
            <a:rPr lang="sk-SK" sz="1000">
              <a:solidFill>
                <a:srgbClr val="003399">
                  <a:hueOff val="0"/>
                  <a:satOff val="0"/>
                  <a:lumOff val="0"/>
                  <a:alphaOff val="0"/>
                </a:srgbClr>
              </a:solidFill>
              <a:latin typeface="EC Square Sans Pro"/>
              <a:ea typeface="+mn-ea"/>
              <a:cs typeface="+mn-cs"/>
            </a:rPr>
            <a:t> pre obmedzený počet zvierat </a:t>
          </a:r>
        </a:p>
        <a:p>
          <a:pPr rtl="0"/>
          <a:endParaRPr lang="LID4096" sz="1000" strike="sngStrike" kern="1200" dirty="0">
            <a:solidFill>
              <a:srgbClr val="FF0000"/>
            </a:solidFill>
            <a:latin typeface="EC Square Sans Pro"/>
          </a:endParaRPr>
        </a:p>
      </dgm:t>
    </dgm:pt>
    <dgm:pt modelId="{94564E4D-4C54-4D26-A457-93C709F16AA3}" type="parTrans" cxnId="{0B7D6FB9-DB1B-4062-80F2-0DEE8E2596D9}">
      <dgm:prSet/>
      <dgm:spPr/>
      <dgm:t>
        <a:bodyPr/>
        <a:lstStyle/>
        <a:p>
          <a:endParaRPr lang="LID4096">
            <a:latin typeface="EC Square Sans Pro" panose="020B0506040000020004" pitchFamily="34" charset="0"/>
          </a:endParaRPr>
        </a:p>
      </dgm:t>
    </dgm:pt>
    <dgm:pt modelId="{60B9CABD-ACA7-430E-9051-730C857EE2C0}" type="sibTrans" cxnId="{0B7D6FB9-DB1B-4062-80F2-0DEE8E2596D9}">
      <dgm:prSet/>
      <dgm:spPr/>
      <dgm:t>
        <a:bodyPr/>
        <a:lstStyle/>
        <a:p>
          <a:endParaRPr lang="LID4096">
            <a:latin typeface="EC Square Sans Pro" panose="020B0506040000020004" pitchFamily="34" charset="0"/>
          </a:endParaRPr>
        </a:p>
      </dgm:t>
    </dgm:pt>
    <dgm:pt modelId="{E40B37E3-1031-44AB-AC30-353AFC1FEBE0}">
      <dgm:prSet/>
      <dgm:spPr>
        <a:solidFill>
          <a:srgbClr val="ECEBEB"/>
        </a:solidFill>
      </dgm:spPr>
      <dgm:t>
        <a:bodyPr/>
        <a:lstStyle/>
        <a:p>
          <a:r>
            <a:rPr lang="sk-SK">
              <a:latin typeface="EC Square Sans Pro" panose="020B0506040000020004" pitchFamily="34" charset="0"/>
            </a:rPr>
            <a:t>Len ak je riziko šírenia infekcie alebo infekčného ochorenia v skupine zvierat vysoké</a:t>
          </a:r>
        </a:p>
      </dgm:t>
    </dgm:pt>
    <dgm:pt modelId="{FB16CC43-DDEF-4BE2-9474-2D52117CE695}" type="parTrans" cxnId="{8E60BE64-2554-4E8F-9E4A-EFED58D3ADCB}">
      <dgm:prSet/>
      <dgm:spPr/>
      <dgm:t>
        <a:bodyPr/>
        <a:lstStyle/>
        <a:p>
          <a:endParaRPr lang="LID4096">
            <a:latin typeface="EC Square Sans Pro" panose="020B0506040000020004" pitchFamily="34" charset="0"/>
          </a:endParaRPr>
        </a:p>
      </dgm:t>
    </dgm:pt>
    <dgm:pt modelId="{C518E7FA-7F4C-4826-A8EE-9B57904AD12D}" type="sibTrans" cxnId="{8E60BE64-2554-4E8F-9E4A-EFED58D3ADCB}">
      <dgm:prSet/>
      <dgm:spPr/>
      <dgm:t>
        <a:bodyPr/>
        <a:lstStyle/>
        <a:p>
          <a:endParaRPr lang="LID4096">
            <a:latin typeface="EC Square Sans Pro" panose="020B0506040000020004" pitchFamily="34" charset="0"/>
          </a:endParaRPr>
        </a:p>
      </dgm:t>
    </dgm:pt>
    <dgm:pt modelId="{7D1B31A2-A6A7-480C-9723-5D7F22A9364F}">
      <dgm:prSet/>
      <dgm:spPr>
        <a:solidFill>
          <a:srgbClr val="ECEBEB"/>
        </a:solidFill>
      </dgm:spPr>
      <dgm:t>
        <a:bodyPr/>
        <a:lstStyle/>
        <a:p>
          <a:r>
            <a:rPr lang="sk-SK">
              <a:latin typeface="EC Square Sans Pro" panose="020B0506040000020004" pitchFamily="34" charset="0"/>
            </a:rPr>
            <a:t>ak nie sú k dispozícii iné vhodné alternatívy</a:t>
          </a:r>
        </a:p>
      </dgm:t>
    </dgm:pt>
    <dgm:pt modelId="{FE465904-CAB5-498B-B1E5-AF603E4A4654}" type="parTrans" cxnId="{787B443C-9982-4789-9A81-6EBF8DC37972}">
      <dgm:prSet/>
      <dgm:spPr/>
      <dgm:t>
        <a:bodyPr/>
        <a:lstStyle/>
        <a:p>
          <a:endParaRPr lang="LID4096">
            <a:latin typeface="EC Square Sans Pro" panose="020B0506040000020004" pitchFamily="34" charset="0"/>
          </a:endParaRPr>
        </a:p>
      </dgm:t>
    </dgm:pt>
    <dgm:pt modelId="{8B53AEBB-B4DC-4F53-AD3D-A4EA542A8DDB}" type="sibTrans" cxnId="{787B443C-9982-4789-9A81-6EBF8DC37972}">
      <dgm:prSet/>
      <dgm:spPr/>
      <dgm:t>
        <a:bodyPr/>
        <a:lstStyle/>
        <a:p>
          <a:endParaRPr lang="LID4096">
            <a:latin typeface="EC Square Sans Pro" panose="020B0506040000020004" pitchFamily="34" charset="0"/>
          </a:endParaRPr>
        </a:p>
      </dgm:t>
    </dgm:pt>
    <dgm:pt modelId="{06E34F59-F514-4E94-A81B-D7CA268EAD41}">
      <dgm:prSet custT="1"/>
      <dgm:spPr>
        <a:solidFill>
          <a:srgbClr val="ECEBEB"/>
        </a:solidFill>
      </dgm:spPr>
      <dgm:t>
        <a:bodyPr/>
        <a:lstStyle/>
        <a:p>
          <a:r>
            <a:rPr lang="sk-SK" sz="1800" b="1">
              <a:solidFill>
                <a:srgbClr val="C00000"/>
              </a:solidFill>
              <a:latin typeface="EC Square Sans Pro" panose="020B0506040000020004" pitchFamily="34" charset="0"/>
            </a:rPr>
            <a:t>ZAKÁZANÉ!</a:t>
          </a:r>
        </a:p>
      </dgm:t>
    </dgm:pt>
    <dgm:pt modelId="{26AC9B98-C77C-4C00-AB44-22618E6DC88E}" type="parTrans" cxnId="{5D2A24D1-F598-482E-868E-93550B4F6B3F}">
      <dgm:prSet/>
      <dgm:spPr/>
      <dgm:t>
        <a:bodyPr/>
        <a:lstStyle/>
        <a:p>
          <a:endParaRPr lang="LID4096">
            <a:latin typeface="EC Square Sans Pro" panose="020B0506040000020004" pitchFamily="34" charset="0"/>
          </a:endParaRPr>
        </a:p>
      </dgm:t>
    </dgm:pt>
    <dgm:pt modelId="{F5246992-DAAC-4A36-A7B6-120E942722A3}" type="sibTrans" cxnId="{5D2A24D1-F598-482E-868E-93550B4F6B3F}">
      <dgm:prSet/>
      <dgm:spPr/>
      <dgm:t>
        <a:bodyPr/>
        <a:lstStyle/>
        <a:p>
          <a:endParaRPr lang="LID4096">
            <a:latin typeface="EC Square Sans Pro" panose="020B0506040000020004" pitchFamily="34" charset="0"/>
          </a:endParaRPr>
        </a:p>
      </dgm:t>
    </dgm:pt>
    <dgm:pt modelId="{376D0E75-E68B-4E43-B2DC-DE2FF9225CA2}" type="pres">
      <dgm:prSet presAssocID="{A55E9538-C70F-480F-A041-F26019CA0F2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DEC55474-1144-4FD5-AD23-EB0E95DA5373}" type="pres">
      <dgm:prSet presAssocID="{70616961-3CAB-4A6F-ABD6-F89EAC9B54B1}" presName="hierRoot1" presStyleCnt="0">
        <dgm:presLayoutVars>
          <dgm:hierBranch val="init"/>
        </dgm:presLayoutVars>
      </dgm:prSet>
      <dgm:spPr/>
    </dgm:pt>
    <dgm:pt modelId="{CB49D5F9-5A14-47AC-83BF-E1B99AE01C27}" type="pres">
      <dgm:prSet presAssocID="{70616961-3CAB-4A6F-ABD6-F89EAC9B54B1}" presName="rootComposite1" presStyleCnt="0"/>
      <dgm:spPr/>
    </dgm:pt>
    <dgm:pt modelId="{19469F1B-1071-4499-AEE7-48C480D0B929}" type="pres">
      <dgm:prSet presAssocID="{70616961-3CAB-4A6F-ABD6-F89EAC9B54B1}" presName="rootText1" presStyleLbl="node0" presStyleIdx="0" presStyleCnt="1" custScaleX="267462">
        <dgm:presLayoutVars>
          <dgm:chPref val="3"/>
        </dgm:presLayoutVars>
      </dgm:prSet>
      <dgm:spPr/>
    </dgm:pt>
    <dgm:pt modelId="{8D92AC8A-EAA6-440E-A44C-BC8887014636}" type="pres">
      <dgm:prSet presAssocID="{70616961-3CAB-4A6F-ABD6-F89EAC9B54B1}" presName="rootConnector1" presStyleLbl="node1" presStyleIdx="0" presStyleCnt="0"/>
      <dgm:spPr/>
    </dgm:pt>
    <dgm:pt modelId="{2DF92994-2F41-4F96-8574-774DAC9D5D68}" type="pres">
      <dgm:prSet presAssocID="{70616961-3CAB-4A6F-ABD6-F89EAC9B54B1}" presName="hierChild2" presStyleCnt="0"/>
      <dgm:spPr/>
    </dgm:pt>
    <dgm:pt modelId="{835F75F1-6B72-49C0-8059-11DF6D3833F5}" type="pres">
      <dgm:prSet presAssocID="{AD0D69B8-624E-4110-AC8B-0CF030FD0826}" presName="Name37" presStyleLbl="parChTrans1D2" presStyleIdx="0" presStyleCnt="4"/>
      <dgm:spPr/>
    </dgm:pt>
    <dgm:pt modelId="{4C25607C-DCD1-45D1-B4F0-E92C6358DA74}" type="pres">
      <dgm:prSet presAssocID="{21197F1B-0BC8-494C-B051-533C288516D4}" presName="hierRoot2" presStyleCnt="0">
        <dgm:presLayoutVars>
          <dgm:hierBranch val="init"/>
        </dgm:presLayoutVars>
      </dgm:prSet>
      <dgm:spPr/>
    </dgm:pt>
    <dgm:pt modelId="{BFFA24E1-C3BD-4D8F-8A8E-A5A69250A493}" type="pres">
      <dgm:prSet presAssocID="{21197F1B-0BC8-494C-B051-533C288516D4}" presName="rootComposite" presStyleCnt="0"/>
      <dgm:spPr/>
    </dgm:pt>
    <dgm:pt modelId="{8BADFCBF-D1DC-4E42-979C-F40C472F8488}" type="pres">
      <dgm:prSet presAssocID="{21197F1B-0BC8-494C-B051-533C288516D4}" presName="rootText" presStyleLbl="node2" presStyleIdx="0" presStyleCnt="4">
        <dgm:presLayoutVars>
          <dgm:chPref val="3"/>
        </dgm:presLayoutVars>
      </dgm:prSet>
      <dgm:spPr/>
    </dgm:pt>
    <dgm:pt modelId="{3B3120E9-2578-4302-893B-16F92B698C88}" type="pres">
      <dgm:prSet presAssocID="{21197F1B-0BC8-494C-B051-533C288516D4}" presName="rootConnector" presStyleLbl="node2" presStyleIdx="0" presStyleCnt="4"/>
      <dgm:spPr/>
    </dgm:pt>
    <dgm:pt modelId="{CD9B10F5-9751-49B5-A8BB-62CE31AB50EA}" type="pres">
      <dgm:prSet presAssocID="{21197F1B-0BC8-494C-B051-533C288516D4}" presName="hierChild4" presStyleCnt="0"/>
      <dgm:spPr/>
    </dgm:pt>
    <dgm:pt modelId="{9E067C99-5600-452D-937F-38235D5AA502}" type="pres">
      <dgm:prSet presAssocID="{5C42E7A7-4E85-455E-B011-1669A7275624}" presName="Name37" presStyleLbl="parChTrans1D3" presStyleIdx="0" presStyleCnt="7"/>
      <dgm:spPr/>
    </dgm:pt>
    <dgm:pt modelId="{26365B0F-AFE2-4228-A43A-22F448170464}" type="pres">
      <dgm:prSet presAssocID="{3188FC8E-9FD1-466B-94DD-16005085AE83}" presName="hierRoot2" presStyleCnt="0">
        <dgm:presLayoutVars>
          <dgm:hierBranch val="init"/>
        </dgm:presLayoutVars>
      </dgm:prSet>
      <dgm:spPr/>
    </dgm:pt>
    <dgm:pt modelId="{72A73626-AB86-4602-A49F-39BFDC3D3581}" type="pres">
      <dgm:prSet presAssocID="{3188FC8E-9FD1-466B-94DD-16005085AE83}" presName="rootComposite" presStyleCnt="0"/>
      <dgm:spPr/>
    </dgm:pt>
    <dgm:pt modelId="{A6C8C1EB-8865-484F-BCE3-7F2107D8B6C3}" type="pres">
      <dgm:prSet presAssocID="{3188FC8E-9FD1-466B-94DD-16005085AE83}" presName="rootText" presStyleLbl="node3" presStyleIdx="0" presStyleCnt="7" custScaleX="75355" custLinFactNeighborX="-5846" custLinFactNeighborY="-2338">
        <dgm:presLayoutVars>
          <dgm:chPref val="3"/>
        </dgm:presLayoutVars>
      </dgm:prSet>
      <dgm:spPr/>
    </dgm:pt>
    <dgm:pt modelId="{3A1B6973-9442-4880-B251-237DC77E77DC}" type="pres">
      <dgm:prSet presAssocID="{3188FC8E-9FD1-466B-94DD-16005085AE83}" presName="rootConnector" presStyleLbl="node3" presStyleIdx="0" presStyleCnt="7"/>
      <dgm:spPr/>
    </dgm:pt>
    <dgm:pt modelId="{EE2D4A51-E0DF-4552-B1AF-F59DB52A2ACC}" type="pres">
      <dgm:prSet presAssocID="{3188FC8E-9FD1-466B-94DD-16005085AE83}" presName="hierChild4" presStyleCnt="0"/>
      <dgm:spPr/>
    </dgm:pt>
    <dgm:pt modelId="{76855069-8584-426D-AB7C-4236159F7899}" type="pres">
      <dgm:prSet presAssocID="{3188FC8E-9FD1-466B-94DD-16005085AE83}" presName="hierChild5" presStyleCnt="0"/>
      <dgm:spPr/>
    </dgm:pt>
    <dgm:pt modelId="{EBDCF07C-356A-4AE6-9AD6-0496B7AEFEEB}" type="pres">
      <dgm:prSet presAssocID="{94564E4D-4C54-4D26-A457-93C709F16AA3}" presName="Name37" presStyleLbl="parChTrans1D3" presStyleIdx="1" presStyleCnt="7"/>
      <dgm:spPr/>
    </dgm:pt>
    <dgm:pt modelId="{590057BC-C7F9-457E-96EA-11114F9C461F}" type="pres">
      <dgm:prSet presAssocID="{003C9CF6-9CEA-4F0C-AD0C-A9FCC60E84A8}" presName="hierRoot2" presStyleCnt="0">
        <dgm:presLayoutVars>
          <dgm:hierBranch val="init"/>
        </dgm:presLayoutVars>
      </dgm:prSet>
      <dgm:spPr/>
    </dgm:pt>
    <dgm:pt modelId="{7A8D7767-4DE0-4A55-A1E6-D68B12142E4E}" type="pres">
      <dgm:prSet presAssocID="{003C9CF6-9CEA-4F0C-AD0C-A9FCC60E84A8}" presName="rootComposite" presStyleCnt="0"/>
      <dgm:spPr/>
    </dgm:pt>
    <dgm:pt modelId="{1D468441-9162-423C-890A-1EE79A56B0FE}" type="pres">
      <dgm:prSet presAssocID="{003C9CF6-9CEA-4F0C-AD0C-A9FCC60E84A8}" presName="rootText" presStyleLbl="node3" presStyleIdx="1" presStyleCnt="7" custScaleX="74276" custLinFactNeighborX="-4317" custLinFactNeighborY="-2355">
        <dgm:presLayoutVars>
          <dgm:chPref val="3"/>
        </dgm:presLayoutVars>
      </dgm:prSet>
      <dgm:spPr/>
    </dgm:pt>
    <dgm:pt modelId="{0460D61A-47D8-4E66-A412-8727DD9B068E}" type="pres">
      <dgm:prSet presAssocID="{003C9CF6-9CEA-4F0C-AD0C-A9FCC60E84A8}" presName="rootConnector" presStyleLbl="node3" presStyleIdx="1" presStyleCnt="7"/>
      <dgm:spPr/>
    </dgm:pt>
    <dgm:pt modelId="{BA72BBFD-C668-4A36-BA02-4CEECD72CC6E}" type="pres">
      <dgm:prSet presAssocID="{003C9CF6-9CEA-4F0C-AD0C-A9FCC60E84A8}" presName="hierChild4" presStyleCnt="0"/>
      <dgm:spPr/>
    </dgm:pt>
    <dgm:pt modelId="{F38F7845-B556-482F-B709-CCE629FB588B}" type="pres">
      <dgm:prSet presAssocID="{003C9CF6-9CEA-4F0C-AD0C-A9FCC60E84A8}" presName="hierChild5" presStyleCnt="0"/>
      <dgm:spPr/>
    </dgm:pt>
    <dgm:pt modelId="{C76A93F1-2A41-48AE-B763-79516560615A}" type="pres">
      <dgm:prSet presAssocID="{21197F1B-0BC8-494C-B051-533C288516D4}" presName="hierChild5" presStyleCnt="0"/>
      <dgm:spPr/>
    </dgm:pt>
    <dgm:pt modelId="{33EE5E58-D6C6-4E24-BF1C-969A5FD6A277}" type="pres">
      <dgm:prSet presAssocID="{6E5DCDA2-A9C1-42FB-B04C-79016636820A}" presName="Name37" presStyleLbl="parChTrans1D2" presStyleIdx="1" presStyleCnt="4"/>
      <dgm:spPr/>
    </dgm:pt>
    <dgm:pt modelId="{2D38E391-8681-44AD-99AE-ACEFAFA537EB}" type="pres">
      <dgm:prSet presAssocID="{FE965841-04E1-444F-B976-1FACF1498245}" presName="hierRoot2" presStyleCnt="0">
        <dgm:presLayoutVars>
          <dgm:hierBranch val="init"/>
        </dgm:presLayoutVars>
      </dgm:prSet>
      <dgm:spPr/>
    </dgm:pt>
    <dgm:pt modelId="{163C6337-1278-4503-9511-87D591204FE6}" type="pres">
      <dgm:prSet presAssocID="{FE965841-04E1-444F-B976-1FACF1498245}" presName="rootComposite" presStyleCnt="0"/>
      <dgm:spPr/>
    </dgm:pt>
    <dgm:pt modelId="{79CA2D34-2210-4B8A-A54C-05755DE52FC2}" type="pres">
      <dgm:prSet presAssocID="{FE965841-04E1-444F-B976-1FACF1498245}" presName="rootText" presStyleLbl="node2" presStyleIdx="1" presStyleCnt="4">
        <dgm:presLayoutVars>
          <dgm:chPref val="3"/>
        </dgm:presLayoutVars>
      </dgm:prSet>
      <dgm:spPr/>
    </dgm:pt>
    <dgm:pt modelId="{CA84C03A-3A7B-4E32-BAFF-68EB69A559B9}" type="pres">
      <dgm:prSet presAssocID="{FE965841-04E1-444F-B976-1FACF1498245}" presName="rootConnector" presStyleLbl="node2" presStyleIdx="1" presStyleCnt="4"/>
      <dgm:spPr/>
    </dgm:pt>
    <dgm:pt modelId="{51897740-1387-41E9-963D-334C6F5767E9}" type="pres">
      <dgm:prSet presAssocID="{FE965841-04E1-444F-B976-1FACF1498245}" presName="hierChild4" presStyleCnt="0"/>
      <dgm:spPr/>
    </dgm:pt>
    <dgm:pt modelId="{6A346B9D-CA7E-4111-8B95-B64C84E2753E}" type="pres">
      <dgm:prSet presAssocID="{FB16CC43-DDEF-4BE2-9474-2D52117CE695}" presName="Name37" presStyleLbl="parChTrans1D3" presStyleIdx="2" presStyleCnt="7"/>
      <dgm:spPr/>
    </dgm:pt>
    <dgm:pt modelId="{3FC04528-F745-488C-BA13-59CE1CBC6F90}" type="pres">
      <dgm:prSet presAssocID="{E40B37E3-1031-44AB-AC30-353AFC1FEBE0}" presName="hierRoot2" presStyleCnt="0">
        <dgm:presLayoutVars>
          <dgm:hierBranch val="init"/>
        </dgm:presLayoutVars>
      </dgm:prSet>
      <dgm:spPr/>
    </dgm:pt>
    <dgm:pt modelId="{98749AF1-0E84-491F-9A58-D105049BE13C}" type="pres">
      <dgm:prSet presAssocID="{E40B37E3-1031-44AB-AC30-353AFC1FEBE0}" presName="rootComposite" presStyleCnt="0"/>
      <dgm:spPr/>
    </dgm:pt>
    <dgm:pt modelId="{056FBD11-301E-4E08-BB2D-244024B98DBE}" type="pres">
      <dgm:prSet presAssocID="{E40B37E3-1031-44AB-AC30-353AFC1FEBE0}" presName="rootText" presStyleLbl="node3" presStyleIdx="2" presStyleCnt="7" custScaleX="77005" custScaleY="90646">
        <dgm:presLayoutVars>
          <dgm:chPref val="3"/>
        </dgm:presLayoutVars>
      </dgm:prSet>
      <dgm:spPr/>
    </dgm:pt>
    <dgm:pt modelId="{01F4E229-8F2B-42EA-A2D8-3B76100C8DBD}" type="pres">
      <dgm:prSet presAssocID="{E40B37E3-1031-44AB-AC30-353AFC1FEBE0}" presName="rootConnector" presStyleLbl="node3" presStyleIdx="2" presStyleCnt="7"/>
      <dgm:spPr/>
    </dgm:pt>
    <dgm:pt modelId="{90652709-172E-4D75-8566-8F1933A24245}" type="pres">
      <dgm:prSet presAssocID="{E40B37E3-1031-44AB-AC30-353AFC1FEBE0}" presName="hierChild4" presStyleCnt="0"/>
      <dgm:spPr/>
    </dgm:pt>
    <dgm:pt modelId="{E20A0448-8725-4788-8F45-31B5CE190248}" type="pres">
      <dgm:prSet presAssocID="{E40B37E3-1031-44AB-AC30-353AFC1FEBE0}" presName="hierChild5" presStyleCnt="0"/>
      <dgm:spPr/>
    </dgm:pt>
    <dgm:pt modelId="{4A43AAE7-F5AD-4C04-841D-D7B849F495F0}" type="pres">
      <dgm:prSet presAssocID="{FE465904-CAB5-498B-B1E5-AF603E4A4654}" presName="Name37" presStyleLbl="parChTrans1D3" presStyleIdx="3" presStyleCnt="7"/>
      <dgm:spPr/>
    </dgm:pt>
    <dgm:pt modelId="{1F8B3174-342D-4AFE-B8E7-35CFC47DF152}" type="pres">
      <dgm:prSet presAssocID="{7D1B31A2-A6A7-480C-9723-5D7F22A9364F}" presName="hierRoot2" presStyleCnt="0">
        <dgm:presLayoutVars>
          <dgm:hierBranch val="init"/>
        </dgm:presLayoutVars>
      </dgm:prSet>
      <dgm:spPr/>
    </dgm:pt>
    <dgm:pt modelId="{BFD7DD51-196E-473A-808F-3E3DCAB9B863}" type="pres">
      <dgm:prSet presAssocID="{7D1B31A2-A6A7-480C-9723-5D7F22A9364F}" presName="rootComposite" presStyleCnt="0"/>
      <dgm:spPr/>
    </dgm:pt>
    <dgm:pt modelId="{F84671BE-FF3F-413A-BA64-D7ED5C73F108}" type="pres">
      <dgm:prSet presAssocID="{7D1B31A2-A6A7-480C-9723-5D7F22A9364F}" presName="rootText" presStyleLbl="node3" presStyleIdx="3" presStyleCnt="7" custScaleX="77005">
        <dgm:presLayoutVars>
          <dgm:chPref val="3"/>
        </dgm:presLayoutVars>
      </dgm:prSet>
      <dgm:spPr/>
    </dgm:pt>
    <dgm:pt modelId="{B3A22E51-3F56-4119-9E27-8AD3B6DC5AA8}" type="pres">
      <dgm:prSet presAssocID="{7D1B31A2-A6A7-480C-9723-5D7F22A9364F}" presName="rootConnector" presStyleLbl="node3" presStyleIdx="3" presStyleCnt="7"/>
      <dgm:spPr/>
    </dgm:pt>
    <dgm:pt modelId="{2138B86F-7403-48A2-BD3D-EC8F26716984}" type="pres">
      <dgm:prSet presAssocID="{7D1B31A2-A6A7-480C-9723-5D7F22A9364F}" presName="hierChild4" presStyleCnt="0"/>
      <dgm:spPr/>
    </dgm:pt>
    <dgm:pt modelId="{B7687DD4-2EA6-414B-95B0-8CC30C0BDE68}" type="pres">
      <dgm:prSet presAssocID="{7D1B31A2-A6A7-480C-9723-5D7F22A9364F}" presName="hierChild5" presStyleCnt="0"/>
      <dgm:spPr/>
    </dgm:pt>
    <dgm:pt modelId="{8A2CF7AA-C2BC-4AA3-8F0E-2C5108CBD041}" type="pres">
      <dgm:prSet presAssocID="{FE965841-04E1-444F-B976-1FACF1498245}" presName="hierChild5" presStyleCnt="0"/>
      <dgm:spPr/>
    </dgm:pt>
    <dgm:pt modelId="{818AC5D6-F4D0-4580-B032-72BD5EFED5A0}" type="pres">
      <dgm:prSet presAssocID="{0B0DBA1E-0CDC-4F1B-ACDD-828BA6AEC98E}" presName="Name37" presStyleLbl="parChTrans1D2" presStyleIdx="2" presStyleCnt="4"/>
      <dgm:spPr/>
    </dgm:pt>
    <dgm:pt modelId="{AA35F75C-5675-4E5E-B0F5-DD507409D8C9}" type="pres">
      <dgm:prSet presAssocID="{3A5FC350-809A-420E-B508-F86CFE56F9EC}" presName="hierRoot2" presStyleCnt="0">
        <dgm:presLayoutVars>
          <dgm:hierBranch val="init"/>
        </dgm:presLayoutVars>
      </dgm:prSet>
      <dgm:spPr/>
    </dgm:pt>
    <dgm:pt modelId="{69B645EC-8408-4760-B662-4FFDD12C5B56}" type="pres">
      <dgm:prSet presAssocID="{3A5FC350-809A-420E-B508-F86CFE56F9EC}" presName="rootComposite" presStyleCnt="0"/>
      <dgm:spPr/>
    </dgm:pt>
    <dgm:pt modelId="{E1EE393F-8641-4D6B-B63A-A168979238BF}" type="pres">
      <dgm:prSet presAssocID="{3A5FC350-809A-420E-B508-F86CFE56F9EC}" presName="rootText" presStyleLbl="node2" presStyleIdx="2" presStyleCnt="4">
        <dgm:presLayoutVars>
          <dgm:chPref val="3"/>
        </dgm:presLayoutVars>
      </dgm:prSet>
      <dgm:spPr/>
    </dgm:pt>
    <dgm:pt modelId="{DB54BCDD-FEAA-4C45-8C88-7FC13D2AFB55}" type="pres">
      <dgm:prSet presAssocID="{3A5FC350-809A-420E-B508-F86CFE56F9EC}" presName="rootConnector" presStyleLbl="node2" presStyleIdx="2" presStyleCnt="4"/>
      <dgm:spPr/>
    </dgm:pt>
    <dgm:pt modelId="{3E9F8D0D-A30B-4B25-9683-A40C065A5A55}" type="pres">
      <dgm:prSet presAssocID="{3A5FC350-809A-420E-B508-F86CFE56F9EC}" presName="hierChild4" presStyleCnt="0"/>
      <dgm:spPr/>
    </dgm:pt>
    <dgm:pt modelId="{A2F4E1D3-30E4-4E0D-989D-2B4EF8EB816D}" type="pres">
      <dgm:prSet presAssocID="{A5D48CD2-4518-4505-B18E-CECFAC10C376}" presName="Name37" presStyleLbl="parChTrans1D3" presStyleIdx="4" presStyleCnt="7"/>
      <dgm:spPr/>
    </dgm:pt>
    <dgm:pt modelId="{25E54F3E-5C34-41BD-B922-791306262F2E}" type="pres">
      <dgm:prSet presAssocID="{176166B7-1AD9-419F-B43F-D7395DE73958}" presName="hierRoot2" presStyleCnt="0">
        <dgm:presLayoutVars>
          <dgm:hierBranch val="init"/>
        </dgm:presLayoutVars>
      </dgm:prSet>
      <dgm:spPr/>
    </dgm:pt>
    <dgm:pt modelId="{BC4BCA39-B327-4E15-85A1-D5715F6586A8}" type="pres">
      <dgm:prSet presAssocID="{176166B7-1AD9-419F-B43F-D7395DE73958}" presName="rootComposite" presStyleCnt="0"/>
      <dgm:spPr/>
    </dgm:pt>
    <dgm:pt modelId="{C6758C82-A4AF-43D3-87C2-91E8B51EF3A4}" type="pres">
      <dgm:prSet presAssocID="{176166B7-1AD9-419F-B43F-D7395DE73958}" presName="rootText" presStyleLbl="node3" presStyleIdx="4" presStyleCnt="7">
        <dgm:presLayoutVars>
          <dgm:chPref val="3"/>
        </dgm:presLayoutVars>
      </dgm:prSet>
      <dgm:spPr/>
    </dgm:pt>
    <dgm:pt modelId="{1D0AEE6A-D144-4684-B4A9-972EE3C15345}" type="pres">
      <dgm:prSet presAssocID="{176166B7-1AD9-419F-B43F-D7395DE73958}" presName="rootConnector" presStyleLbl="node3" presStyleIdx="4" presStyleCnt="7"/>
      <dgm:spPr/>
    </dgm:pt>
    <dgm:pt modelId="{18C61C07-64A3-4C8F-9570-31CE0C9FE142}" type="pres">
      <dgm:prSet presAssocID="{176166B7-1AD9-419F-B43F-D7395DE73958}" presName="hierChild4" presStyleCnt="0"/>
      <dgm:spPr/>
    </dgm:pt>
    <dgm:pt modelId="{B65F23AC-4C25-4773-9908-FEFF3F4D83BE}" type="pres">
      <dgm:prSet presAssocID="{176166B7-1AD9-419F-B43F-D7395DE73958}" presName="hierChild5" presStyleCnt="0"/>
      <dgm:spPr/>
    </dgm:pt>
    <dgm:pt modelId="{58D8161E-A69A-43D5-A7DF-4447C38A787D}" type="pres">
      <dgm:prSet presAssocID="{91F69EEA-8BC8-4DEA-A12D-94ED96263425}" presName="Name37" presStyleLbl="parChTrans1D3" presStyleIdx="5" presStyleCnt="7"/>
      <dgm:spPr/>
    </dgm:pt>
    <dgm:pt modelId="{23DD3358-CFAB-4476-9018-4F92B7F9D3C0}" type="pres">
      <dgm:prSet presAssocID="{D6F12267-5ACB-4918-A932-2EE35059A542}" presName="hierRoot2" presStyleCnt="0">
        <dgm:presLayoutVars>
          <dgm:hierBranch val="init"/>
        </dgm:presLayoutVars>
      </dgm:prSet>
      <dgm:spPr/>
    </dgm:pt>
    <dgm:pt modelId="{F2874866-0F5C-4AB2-8F81-7739BA29F7F6}" type="pres">
      <dgm:prSet presAssocID="{D6F12267-5ACB-4918-A932-2EE35059A542}" presName="rootComposite" presStyleCnt="0"/>
      <dgm:spPr/>
    </dgm:pt>
    <dgm:pt modelId="{93C4C636-7764-4E61-88B4-05ADD066EEEB}" type="pres">
      <dgm:prSet presAssocID="{D6F12267-5ACB-4918-A932-2EE35059A542}" presName="rootText" presStyleLbl="node3" presStyleIdx="5" presStyleCnt="7">
        <dgm:presLayoutVars>
          <dgm:chPref val="3"/>
        </dgm:presLayoutVars>
      </dgm:prSet>
      <dgm:spPr/>
    </dgm:pt>
    <dgm:pt modelId="{638E6231-26D7-4B03-BD0C-0374E5E003D2}" type="pres">
      <dgm:prSet presAssocID="{D6F12267-5ACB-4918-A932-2EE35059A542}" presName="rootConnector" presStyleLbl="node3" presStyleIdx="5" presStyleCnt="7"/>
      <dgm:spPr/>
    </dgm:pt>
    <dgm:pt modelId="{897C0D03-691B-414B-89DE-622AB6AD4E5B}" type="pres">
      <dgm:prSet presAssocID="{D6F12267-5ACB-4918-A932-2EE35059A542}" presName="hierChild4" presStyleCnt="0"/>
      <dgm:spPr/>
    </dgm:pt>
    <dgm:pt modelId="{19BD91C8-C0B7-48FB-B050-69724A25822B}" type="pres">
      <dgm:prSet presAssocID="{D6F12267-5ACB-4918-A932-2EE35059A542}" presName="hierChild5" presStyleCnt="0"/>
      <dgm:spPr/>
    </dgm:pt>
    <dgm:pt modelId="{F015672C-D80A-4E03-A066-F82D2F949D38}" type="pres">
      <dgm:prSet presAssocID="{3A5FC350-809A-420E-B508-F86CFE56F9EC}" presName="hierChild5" presStyleCnt="0"/>
      <dgm:spPr/>
    </dgm:pt>
    <dgm:pt modelId="{F4D92A73-4B6E-411C-B810-A0412A985452}" type="pres">
      <dgm:prSet presAssocID="{821E0042-9021-4DC3-B505-188991416569}" presName="Name37" presStyleLbl="parChTrans1D2" presStyleIdx="3" presStyleCnt="4"/>
      <dgm:spPr/>
    </dgm:pt>
    <dgm:pt modelId="{76D73CD7-835A-45BA-8765-6B41ECDF6CBD}" type="pres">
      <dgm:prSet presAssocID="{2FE7B394-D92C-4802-90F6-8F14C473F1F6}" presName="hierRoot2" presStyleCnt="0">
        <dgm:presLayoutVars>
          <dgm:hierBranch val="init"/>
        </dgm:presLayoutVars>
      </dgm:prSet>
      <dgm:spPr/>
    </dgm:pt>
    <dgm:pt modelId="{745C1017-BAFD-456E-9EA7-EDE3412AFC44}" type="pres">
      <dgm:prSet presAssocID="{2FE7B394-D92C-4802-90F6-8F14C473F1F6}" presName="rootComposite" presStyleCnt="0"/>
      <dgm:spPr/>
    </dgm:pt>
    <dgm:pt modelId="{A2722EEE-F459-40F7-832E-C0EB22C38702}" type="pres">
      <dgm:prSet presAssocID="{2FE7B394-D92C-4802-90F6-8F14C473F1F6}" presName="rootText" presStyleLbl="node2" presStyleIdx="3" presStyleCnt="4">
        <dgm:presLayoutVars>
          <dgm:chPref val="3"/>
        </dgm:presLayoutVars>
      </dgm:prSet>
      <dgm:spPr/>
    </dgm:pt>
    <dgm:pt modelId="{C84AF96E-B02D-4B72-848F-61E5827B7D16}" type="pres">
      <dgm:prSet presAssocID="{2FE7B394-D92C-4802-90F6-8F14C473F1F6}" presName="rootConnector" presStyleLbl="node2" presStyleIdx="3" presStyleCnt="4"/>
      <dgm:spPr/>
    </dgm:pt>
    <dgm:pt modelId="{E59193FD-54E2-47FC-8B40-65E68E3CCD7A}" type="pres">
      <dgm:prSet presAssocID="{2FE7B394-D92C-4802-90F6-8F14C473F1F6}" presName="hierChild4" presStyleCnt="0"/>
      <dgm:spPr/>
    </dgm:pt>
    <dgm:pt modelId="{79076BFE-62FA-4234-8B92-0DD57480B97D}" type="pres">
      <dgm:prSet presAssocID="{26AC9B98-C77C-4C00-AB44-22618E6DC88E}" presName="Name37" presStyleLbl="parChTrans1D3" presStyleIdx="6" presStyleCnt="7"/>
      <dgm:spPr/>
    </dgm:pt>
    <dgm:pt modelId="{CBEC1D8E-10AA-42A5-BA31-B87DCD5C4EB3}" type="pres">
      <dgm:prSet presAssocID="{06E34F59-F514-4E94-A81B-D7CA268EAD41}" presName="hierRoot2" presStyleCnt="0">
        <dgm:presLayoutVars>
          <dgm:hierBranch val="init"/>
        </dgm:presLayoutVars>
      </dgm:prSet>
      <dgm:spPr/>
    </dgm:pt>
    <dgm:pt modelId="{300685F1-CC35-42F4-A520-E37EA9C1D381}" type="pres">
      <dgm:prSet presAssocID="{06E34F59-F514-4E94-A81B-D7CA268EAD41}" presName="rootComposite" presStyleCnt="0"/>
      <dgm:spPr/>
    </dgm:pt>
    <dgm:pt modelId="{EC37E445-08B7-481B-8A71-9679E047E10B}" type="pres">
      <dgm:prSet presAssocID="{06E34F59-F514-4E94-A81B-D7CA268EAD41}" presName="rootText" presStyleLbl="node3" presStyleIdx="6" presStyleCnt="7">
        <dgm:presLayoutVars>
          <dgm:chPref val="3"/>
        </dgm:presLayoutVars>
      </dgm:prSet>
      <dgm:spPr/>
    </dgm:pt>
    <dgm:pt modelId="{D8CD7F84-AF8A-44A7-8D01-B452BEE5C193}" type="pres">
      <dgm:prSet presAssocID="{06E34F59-F514-4E94-A81B-D7CA268EAD41}" presName="rootConnector" presStyleLbl="node3" presStyleIdx="6" presStyleCnt="7"/>
      <dgm:spPr/>
    </dgm:pt>
    <dgm:pt modelId="{75CD5D57-EEA8-4B3C-B376-44F7BF21DE55}" type="pres">
      <dgm:prSet presAssocID="{06E34F59-F514-4E94-A81B-D7CA268EAD41}" presName="hierChild4" presStyleCnt="0"/>
      <dgm:spPr/>
    </dgm:pt>
    <dgm:pt modelId="{B9FD0E40-1D9A-490D-91A1-28304AD8152E}" type="pres">
      <dgm:prSet presAssocID="{06E34F59-F514-4E94-A81B-D7CA268EAD41}" presName="hierChild5" presStyleCnt="0"/>
      <dgm:spPr/>
    </dgm:pt>
    <dgm:pt modelId="{78C693A8-5D85-4B93-9D03-642502E02333}" type="pres">
      <dgm:prSet presAssocID="{2FE7B394-D92C-4802-90F6-8F14C473F1F6}" presName="hierChild5" presStyleCnt="0"/>
      <dgm:spPr/>
    </dgm:pt>
    <dgm:pt modelId="{BB4CEE56-E6B8-48F2-87DC-28AEA1C2CC2F}" type="pres">
      <dgm:prSet presAssocID="{70616961-3CAB-4A6F-ABD6-F89EAC9B54B1}" presName="hierChild3" presStyleCnt="0"/>
      <dgm:spPr/>
    </dgm:pt>
  </dgm:ptLst>
  <dgm:cxnLst>
    <dgm:cxn modelId="{5F9D3401-B10E-4F6C-B4A0-D36CBDA5CFF8}" type="presOf" srcId="{176166B7-1AD9-419F-B43F-D7395DE73958}" destId="{1D0AEE6A-D144-4684-B4A9-972EE3C15345}" srcOrd="1" destOrd="0" presId="urn:microsoft.com/office/officeart/2005/8/layout/orgChart1"/>
    <dgm:cxn modelId="{944C0804-27EA-4333-90AA-228D25A1D619}" type="presOf" srcId="{7D1B31A2-A6A7-480C-9723-5D7F22A9364F}" destId="{F84671BE-FF3F-413A-BA64-D7ED5C73F108}" srcOrd="0" destOrd="0" presId="urn:microsoft.com/office/officeart/2005/8/layout/orgChart1"/>
    <dgm:cxn modelId="{8C9BDB08-847E-420C-9AAF-5875EA690C0E}" type="presOf" srcId="{821E0042-9021-4DC3-B505-188991416569}" destId="{F4D92A73-4B6E-411C-B810-A0412A985452}" srcOrd="0" destOrd="0" presId="urn:microsoft.com/office/officeart/2005/8/layout/orgChart1"/>
    <dgm:cxn modelId="{67DA160D-58B7-4938-84AD-DC297B56770D}" type="presOf" srcId="{A55E9538-C70F-480F-A041-F26019CA0F29}" destId="{376D0E75-E68B-4E43-B2DC-DE2FF9225CA2}" srcOrd="0" destOrd="0" presId="urn:microsoft.com/office/officeart/2005/8/layout/orgChart1"/>
    <dgm:cxn modelId="{73B7580F-9015-4DC0-A139-D578059DE2C3}" type="presOf" srcId="{5C42E7A7-4E85-455E-B011-1669A7275624}" destId="{9E067C99-5600-452D-937F-38235D5AA502}" srcOrd="0" destOrd="0" presId="urn:microsoft.com/office/officeart/2005/8/layout/orgChart1"/>
    <dgm:cxn modelId="{9132DE13-42FA-44F2-A9E5-BAA1E8217F31}" type="presOf" srcId="{7D1B31A2-A6A7-480C-9723-5D7F22A9364F}" destId="{B3A22E51-3F56-4119-9E27-8AD3B6DC5AA8}" srcOrd="1" destOrd="0" presId="urn:microsoft.com/office/officeart/2005/8/layout/orgChart1"/>
    <dgm:cxn modelId="{18A9C519-CE25-4E25-B7E2-D12ED6EBE26A}" type="presOf" srcId="{2FE7B394-D92C-4802-90F6-8F14C473F1F6}" destId="{C84AF96E-B02D-4B72-848F-61E5827B7D16}" srcOrd="1" destOrd="0" presId="urn:microsoft.com/office/officeart/2005/8/layout/orgChart1"/>
    <dgm:cxn modelId="{ED4D441A-7325-4BF1-A3BD-D2DE0AD68402}" type="presOf" srcId="{FE965841-04E1-444F-B976-1FACF1498245}" destId="{79CA2D34-2210-4B8A-A54C-05755DE52FC2}" srcOrd="0" destOrd="0" presId="urn:microsoft.com/office/officeart/2005/8/layout/orgChart1"/>
    <dgm:cxn modelId="{D4BF6723-7E00-40BA-9CFA-E8BCD692DAB3}" type="presOf" srcId="{21197F1B-0BC8-494C-B051-533C288516D4}" destId="{8BADFCBF-D1DC-4E42-979C-F40C472F8488}" srcOrd="0" destOrd="0" presId="urn:microsoft.com/office/officeart/2005/8/layout/orgChart1"/>
    <dgm:cxn modelId="{94F58724-0DF4-4D7D-A6B1-D65921F0D277}" type="presOf" srcId="{D6F12267-5ACB-4918-A932-2EE35059A542}" destId="{93C4C636-7764-4E61-88B4-05ADD066EEEB}" srcOrd="0" destOrd="0" presId="urn:microsoft.com/office/officeart/2005/8/layout/orgChart1"/>
    <dgm:cxn modelId="{7924D828-AB34-4A35-A728-33BBF3BD4267}" type="presOf" srcId="{26AC9B98-C77C-4C00-AB44-22618E6DC88E}" destId="{79076BFE-62FA-4234-8B92-0DD57480B97D}" srcOrd="0" destOrd="0" presId="urn:microsoft.com/office/officeart/2005/8/layout/orgChart1"/>
    <dgm:cxn modelId="{255FB833-3AF7-446A-B15A-FA01AF8BF657}" type="presOf" srcId="{3188FC8E-9FD1-466B-94DD-16005085AE83}" destId="{A6C8C1EB-8865-484F-BCE3-7F2107D8B6C3}" srcOrd="0" destOrd="0" presId="urn:microsoft.com/office/officeart/2005/8/layout/orgChart1"/>
    <dgm:cxn modelId="{420F0A35-4359-45EC-9857-1C4F8FAC2FBA}" type="presOf" srcId="{FE465904-CAB5-498B-B1E5-AF603E4A4654}" destId="{4A43AAE7-F5AD-4C04-841D-D7B849F495F0}" srcOrd="0" destOrd="0" presId="urn:microsoft.com/office/officeart/2005/8/layout/orgChart1"/>
    <dgm:cxn modelId="{B0891238-FF46-4D5E-B967-6555B4475D4E}" type="presOf" srcId="{06E34F59-F514-4E94-A81B-D7CA268EAD41}" destId="{D8CD7F84-AF8A-44A7-8D01-B452BEE5C193}" srcOrd="1" destOrd="0" presId="urn:microsoft.com/office/officeart/2005/8/layout/orgChart1"/>
    <dgm:cxn modelId="{42784E39-0505-455C-AAB1-5D928BE9907B}" type="presOf" srcId="{2FE7B394-D92C-4802-90F6-8F14C473F1F6}" destId="{A2722EEE-F459-40F7-832E-C0EB22C38702}" srcOrd="0" destOrd="0" presId="urn:microsoft.com/office/officeart/2005/8/layout/orgChart1"/>
    <dgm:cxn modelId="{3DAD3A3B-58E5-4E12-8CD1-F9959ADB2491}" srcId="{3A5FC350-809A-420E-B508-F86CFE56F9EC}" destId="{D6F12267-5ACB-4918-A932-2EE35059A542}" srcOrd="1" destOrd="0" parTransId="{91F69EEA-8BC8-4DEA-A12D-94ED96263425}" sibTransId="{D18C6239-60A6-473F-B2E3-F3ED02F4ACDF}"/>
    <dgm:cxn modelId="{787B443C-9982-4789-9A81-6EBF8DC37972}" srcId="{FE965841-04E1-444F-B976-1FACF1498245}" destId="{7D1B31A2-A6A7-480C-9723-5D7F22A9364F}" srcOrd="1" destOrd="0" parTransId="{FE465904-CAB5-498B-B1E5-AF603E4A4654}" sibTransId="{8B53AEBB-B4DC-4F53-AD3D-A4EA542A8DDB}"/>
    <dgm:cxn modelId="{74AB375C-32F1-49A9-A983-3CA45F040304}" type="presOf" srcId="{3A5FC350-809A-420E-B508-F86CFE56F9EC}" destId="{DB54BCDD-FEAA-4C45-8C88-7FC13D2AFB55}" srcOrd="1" destOrd="0" presId="urn:microsoft.com/office/officeart/2005/8/layout/orgChart1"/>
    <dgm:cxn modelId="{F5EF5C63-4872-4E76-AEFF-727F1EFA99EB}" srcId="{70616961-3CAB-4A6F-ABD6-F89EAC9B54B1}" destId="{21197F1B-0BC8-494C-B051-533C288516D4}" srcOrd="0" destOrd="0" parTransId="{AD0D69B8-624E-4110-AC8B-0CF030FD0826}" sibTransId="{A54ADC29-6286-4824-BB60-EE9B365E3933}"/>
    <dgm:cxn modelId="{8E60BE64-2554-4E8F-9E4A-EFED58D3ADCB}" srcId="{FE965841-04E1-444F-B976-1FACF1498245}" destId="{E40B37E3-1031-44AB-AC30-353AFC1FEBE0}" srcOrd="0" destOrd="0" parTransId="{FB16CC43-DDEF-4BE2-9474-2D52117CE695}" sibTransId="{C518E7FA-7F4C-4826-A8EE-9B57904AD12D}"/>
    <dgm:cxn modelId="{9FA8A948-7D75-4366-B855-D10A80ABD8FD}" type="presOf" srcId="{176166B7-1AD9-419F-B43F-D7395DE73958}" destId="{C6758C82-A4AF-43D3-87C2-91E8B51EF3A4}" srcOrd="0" destOrd="0" presId="urn:microsoft.com/office/officeart/2005/8/layout/orgChart1"/>
    <dgm:cxn modelId="{873AE24F-98D3-4324-87AA-0BC2452C4878}" type="presOf" srcId="{70616961-3CAB-4A6F-ABD6-F89EAC9B54B1}" destId="{8D92AC8A-EAA6-440E-A44C-BC8887014636}" srcOrd="1" destOrd="0" presId="urn:microsoft.com/office/officeart/2005/8/layout/orgChart1"/>
    <dgm:cxn modelId="{B9EA0A5A-5811-4536-A90B-1B5C9DF2B73D}" type="presOf" srcId="{AD0D69B8-624E-4110-AC8B-0CF030FD0826}" destId="{835F75F1-6B72-49C0-8059-11DF6D3833F5}" srcOrd="0" destOrd="0" presId="urn:microsoft.com/office/officeart/2005/8/layout/orgChart1"/>
    <dgm:cxn modelId="{05DD497A-363E-41EF-A46D-668787036583}" type="presOf" srcId="{003C9CF6-9CEA-4F0C-AD0C-A9FCC60E84A8}" destId="{0460D61A-47D8-4E66-A412-8727DD9B068E}" srcOrd="1" destOrd="0" presId="urn:microsoft.com/office/officeart/2005/8/layout/orgChart1"/>
    <dgm:cxn modelId="{E1D89A7C-753F-4CD3-827C-15CADCBB7792}" type="presOf" srcId="{E40B37E3-1031-44AB-AC30-353AFC1FEBE0}" destId="{01F4E229-8F2B-42EA-A2D8-3B76100C8DBD}" srcOrd="1" destOrd="0" presId="urn:microsoft.com/office/officeart/2005/8/layout/orgChart1"/>
    <dgm:cxn modelId="{69A8CC7C-5C29-4045-A6CE-DEC4669FE37B}" type="presOf" srcId="{94564E4D-4C54-4D26-A457-93C709F16AA3}" destId="{EBDCF07C-356A-4AE6-9AD6-0496B7AEFEEB}" srcOrd="0" destOrd="0" presId="urn:microsoft.com/office/officeart/2005/8/layout/orgChart1"/>
    <dgm:cxn modelId="{EC860480-7B60-4492-AABC-7F14F4BDDB09}" type="presOf" srcId="{3188FC8E-9FD1-466B-94DD-16005085AE83}" destId="{3A1B6973-9442-4880-B251-237DC77E77DC}" srcOrd="1" destOrd="0" presId="urn:microsoft.com/office/officeart/2005/8/layout/orgChart1"/>
    <dgm:cxn modelId="{BD053D80-9BC7-4E04-BCD6-956BFC743C8A}" type="presOf" srcId="{21197F1B-0BC8-494C-B051-533C288516D4}" destId="{3B3120E9-2578-4302-893B-16F92B698C88}" srcOrd="1" destOrd="0" presId="urn:microsoft.com/office/officeart/2005/8/layout/orgChart1"/>
    <dgm:cxn modelId="{5028338A-5D9E-4562-9D68-C3C1726BBD69}" srcId="{70616961-3CAB-4A6F-ABD6-F89EAC9B54B1}" destId="{FE965841-04E1-444F-B976-1FACF1498245}" srcOrd="1" destOrd="0" parTransId="{6E5DCDA2-A9C1-42FB-B04C-79016636820A}" sibTransId="{7AE0A5A3-0EA6-4CCD-971D-67E28A84AFDB}"/>
    <dgm:cxn modelId="{0B5D8B8E-7505-4184-8752-C8FF3E77A2B1}" type="presOf" srcId="{003C9CF6-9CEA-4F0C-AD0C-A9FCC60E84A8}" destId="{1D468441-9162-423C-890A-1EE79A56B0FE}" srcOrd="0" destOrd="0" presId="urn:microsoft.com/office/officeart/2005/8/layout/orgChart1"/>
    <dgm:cxn modelId="{D9C79890-B9FB-4560-B462-CD5CEAA836AE}" type="presOf" srcId="{91F69EEA-8BC8-4DEA-A12D-94ED96263425}" destId="{58D8161E-A69A-43D5-A7DF-4447C38A787D}" srcOrd="0" destOrd="0" presId="urn:microsoft.com/office/officeart/2005/8/layout/orgChart1"/>
    <dgm:cxn modelId="{6A64239D-3A84-49C8-86C8-2A2495E0FC85}" type="presOf" srcId="{FB16CC43-DDEF-4BE2-9474-2D52117CE695}" destId="{6A346B9D-CA7E-4111-8B95-B64C84E2753E}" srcOrd="0" destOrd="0" presId="urn:microsoft.com/office/officeart/2005/8/layout/orgChart1"/>
    <dgm:cxn modelId="{8986F1AE-AC82-43E8-B3D8-BFAA21724A3C}" type="presOf" srcId="{6E5DCDA2-A9C1-42FB-B04C-79016636820A}" destId="{33EE5E58-D6C6-4E24-BF1C-969A5FD6A277}" srcOrd="0" destOrd="0" presId="urn:microsoft.com/office/officeart/2005/8/layout/orgChart1"/>
    <dgm:cxn modelId="{0B7D6FB9-DB1B-4062-80F2-0DEE8E2596D9}" srcId="{21197F1B-0BC8-494C-B051-533C288516D4}" destId="{003C9CF6-9CEA-4F0C-AD0C-A9FCC60E84A8}" srcOrd="1" destOrd="0" parTransId="{94564E4D-4C54-4D26-A457-93C709F16AA3}" sibTransId="{60B9CABD-ACA7-430E-9051-730C857EE2C0}"/>
    <dgm:cxn modelId="{DADBF2B9-74F5-4F01-B299-8EC8BFA881CA}" type="presOf" srcId="{3A5FC350-809A-420E-B508-F86CFE56F9EC}" destId="{E1EE393F-8641-4D6B-B63A-A168979238BF}" srcOrd="0" destOrd="0" presId="urn:microsoft.com/office/officeart/2005/8/layout/orgChart1"/>
    <dgm:cxn modelId="{C040E5BF-9E2F-4FA2-84F4-CE1FA0A3EF0A}" type="presOf" srcId="{06E34F59-F514-4E94-A81B-D7CA268EAD41}" destId="{EC37E445-08B7-481B-8A71-9679E047E10B}" srcOrd="0" destOrd="0" presId="urn:microsoft.com/office/officeart/2005/8/layout/orgChart1"/>
    <dgm:cxn modelId="{CAE30CC2-1B6A-4E3C-9808-1651CE3E27EC}" srcId="{21197F1B-0BC8-494C-B051-533C288516D4}" destId="{3188FC8E-9FD1-466B-94DD-16005085AE83}" srcOrd="0" destOrd="0" parTransId="{5C42E7A7-4E85-455E-B011-1669A7275624}" sibTransId="{A7A37DC2-A0AB-4390-8625-F3AD5DFB996E}"/>
    <dgm:cxn modelId="{4ED463C8-F8EB-4CBB-94EB-60B3C2855324}" type="presOf" srcId="{E40B37E3-1031-44AB-AC30-353AFC1FEBE0}" destId="{056FBD11-301E-4E08-BB2D-244024B98DBE}" srcOrd="0" destOrd="0" presId="urn:microsoft.com/office/officeart/2005/8/layout/orgChart1"/>
    <dgm:cxn modelId="{52F33EC9-6314-4065-9FCA-D23CD2D68E67}" srcId="{70616961-3CAB-4A6F-ABD6-F89EAC9B54B1}" destId="{2FE7B394-D92C-4802-90F6-8F14C473F1F6}" srcOrd="3" destOrd="0" parTransId="{821E0042-9021-4DC3-B505-188991416569}" sibTransId="{49092274-3B57-4AC7-BA58-7BE003062D09}"/>
    <dgm:cxn modelId="{3ED45DCC-7302-4CC6-BCD7-61222340F4A3}" srcId="{70616961-3CAB-4A6F-ABD6-F89EAC9B54B1}" destId="{3A5FC350-809A-420E-B508-F86CFE56F9EC}" srcOrd="2" destOrd="0" parTransId="{0B0DBA1E-0CDC-4F1B-ACDD-828BA6AEC98E}" sibTransId="{FD968D5E-6217-4805-8B0B-878FAC32FC8B}"/>
    <dgm:cxn modelId="{07495ECF-8175-44E2-BD51-FFDCD1BFB5EE}" type="presOf" srcId="{70616961-3CAB-4A6F-ABD6-F89EAC9B54B1}" destId="{19469F1B-1071-4499-AEE7-48C480D0B929}" srcOrd="0" destOrd="0" presId="urn:microsoft.com/office/officeart/2005/8/layout/orgChart1"/>
    <dgm:cxn modelId="{4F7C0BD1-455E-40B0-A43E-CB2DB888BCCB}" type="presOf" srcId="{D6F12267-5ACB-4918-A932-2EE35059A542}" destId="{638E6231-26D7-4B03-BD0C-0374E5E003D2}" srcOrd="1" destOrd="0" presId="urn:microsoft.com/office/officeart/2005/8/layout/orgChart1"/>
    <dgm:cxn modelId="{5D2A24D1-F598-482E-868E-93550B4F6B3F}" srcId="{2FE7B394-D92C-4802-90F6-8F14C473F1F6}" destId="{06E34F59-F514-4E94-A81B-D7CA268EAD41}" srcOrd="0" destOrd="0" parTransId="{26AC9B98-C77C-4C00-AB44-22618E6DC88E}" sibTransId="{F5246992-DAAC-4A36-A7B6-120E942722A3}"/>
    <dgm:cxn modelId="{A1DCEDD8-B401-4476-B3A5-62CCDB460163}" srcId="{A55E9538-C70F-480F-A041-F26019CA0F29}" destId="{70616961-3CAB-4A6F-ABD6-F89EAC9B54B1}" srcOrd="0" destOrd="0" parTransId="{342937CC-BB4C-4F87-AB79-6B17372A4064}" sibTransId="{C9846F41-CE29-4AC6-96F2-18A62F6E07BE}"/>
    <dgm:cxn modelId="{D11E63DB-A92B-4D9A-A36F-1867F7D74241}" type="presOf" srcId="{A5D48CD2-4518-4505-B18E-CECFAC10C376}" destId="{A2F4E1D3-30E4-4E0D-989D-2B4EF8EB816D}" srcOrd="0" destOrd="0" presId="urn:microsoft.com/office/officeart/2005/8/layout/orgChart1"/>
    <dgm:cxn modelId="{9D9BEEF7-5D6C-4D12-B5BE-DBF88431D416}" type="presOf" srcId="{FE965841-04E1-444F-B976-1FACF1498245}" destId="{CA84C03A-3A7B-4E32-BAFF-68EB69A559B9}" srcOrd="1" destOrd="0" presId="urn:microsoft.com/office/officeart/2005/8/layout/orgChart1"/>
    <dgm:cxn modelId="{C7731AFE-0DAC-4A35-B144-00816CEFE4A9}" type="presOf" srcId="{0B0DBA1E-0CDC-4F1B-ACDD-828BA6AEC98E}" destId="{818AC5D6-F4D0-4580-B032-72BD5EFED5A0}" srcOrd="0" destOrd="0" presId="urn:microsoft.com/office/officeart/2005/8/layout/orgChart1"/>
    <dgm:cxn modelId="{E22DE5FE-16C6-45DE-AF62-6681FD929CD3}" srcId="{3A5FC350-809A-420E-B508-F86CFE56F9EC}" destId="{176166B7-1AD9-419F-B43F-D7395DE73958}" srcOrd="0" destOrd="0" parTransId="{A5D48CD2-4518-4505-B18E-CECFAC10C376}" sibTransId="{37636444-98B7-4BE7-9CBA-5D6C1892F993}"/>
    <dgm:cxn modelId="{D57A3000-5B83-4BE3-B68F-C93468A7F8C1}" type="presParOf" srcId="{376D0E75-E68B-4E43-B2DC-DE2FF9225CA2}" destId="{DEC55474-1144-4FD5-AD23-EB0E95DA5373}" srcOrd="0" destOrd="0" presId="urn:microsoft.com/office/officeart/2005/8/layout/orgChart1"/>
    <dgm:cxn modelId="{30EC5F42-2956-4F5F-AF91-3C3566677D3E}" type="presParOf" srcId="{DEC55474-1144-4FD5-AD23-EB0E95DA5373}" destId="{CB49D5F9-5A14-47AC-83BF-E1B99AE01C27}" srcOrd="0" destOrd="0" presId="urn:microsoft.com/office/officeart/2005/8/layout/orgChart1"/>
    <dgm:cxn modelId="{80533382-04BB-42B8-B165-D60E7925D09A}" type="presParOf" srcId="{CB49D5F9-5A14-47AC-83BF-E1B99AE01C27}" destId="{19469F1B-1071-4499-AEE7-48C480D0B929}" srcOrd="0" destOrd="0" presId="urn:microsoft.com/office/officeart/2005/8/layout/orgChart1"/>
    <dgm:cxn modelId="{DE5BDC98-5A6B-4F67-B97E-E4439BD35AB4}" type="presParOf" srcId="{CB49D5F9-5A14-47AC-83BF-E1B99AE01C27}" destId="{8D92AC8A-EAA6-440E-A44C-BC8887014636}" srcOrd="1" destOrd="0" presId="urn:microsoft.com/office/officeart/2005/8/layout/orgChart1"/>
    <dgm:cxn modelId="{F8D127B3-9CA4-4906-9A29-923F2A0E2497}" type="presParOf" srcId="{DEC55474-1144-4FD5-AD23-EB0E95DA5373}" destId="{2DF92994-2F41-4F96-8574-774DAC9D5D68}" srcOrd="1" destOrd="0" presId="urn:microsoft.com/office/officeart/2005/8/layout/orgChart1"/>
    <dgm:cxn modelId="{FD74F71F-684D-4E40-AE65-C7AB8951F755}" type="presParOf" srcId="{2DF92994-2F41-4F96-8574-774DAC9D5D68}" destId="{835F75F1-6B72-49C0-8059-11DF6D3833F5}" srcOrd="0" destOrd="0" presId="urn:microsoft.com/office/officeart/2005/8/layout/orgChart1"/>
    <dgm:cxn modelId="{CA13B5C5-FBAA-4E21-81F6-5F6669067F11}" type="presParOf" srcId="{2DF92994-2F41-4F96-8574-774DAC9D5D68}" destId="{4C25607C-DCD1-45D1-B4F0-E92C6358DA74}" srcOrd="1" destOrd="0" presId="urn:microsoft.com/office/officeart/2005/8/layout/orgChart1"/>
    <dgm:cxn modelId="{B9D81EBF-BBC0-4740-A14E-1D5E839165E1}" type="presParOf" srcId="{4C25607C-DCD1-45D1-B4F0-E92C6358DA74}" destId="{BFFA24E1-C3BD-4D8F-8A8E-A5A69250A493}" srcOrd="0" destOrd="0" presId="urn:microsoft.com/office/officeart/2005/8/layout/orgChart1"/>
    <dgm:cxn modelId="{FD70DA2E-32D8-40E5-AFAF-9D25C94A1148}" type="presParOf" srcId="{BFFA24E1-C3BD-4D8F-8A8E-A5A69250A493}" destId="{8BADFCBF-D1DC-4E42-979C-F40C472F8488}" srcOrd="0" destOrd="0" presId="urn:microsoft.com/office/officeart/2005/8/layout/orgChart1"/>
    <dgm:cxn modelId="{56149F9D-582C-4EA8-9D61-7F0B4E1B36BC}" type="presParOf" srcId="{BFFA24E1-C3BD-4D8F-8A8E-A5A69250A493}" destId="{3B3120E9-2578-4302-893B-16F92B698C88}" srcOrd="1" destOrd="0" presId="urn:microsoft.com/office/officeart/2005/8/layout/orgChart1"/>
    <dgm:cxn modelId="{DDB24C1F-C8D4-41C2-9A67-BE8E46AA3F08}" type="presParOf" srcId="{4C25607C-DCD1-45D1-B4F0-E92C6358DA74}" destId="{CD9B10F5-9751-49B5-A8BB-62CE31AB50EA}" srcOrd="1" destOrd="0" presId="urn:microsoft.com/office/officeart/2005/8/layout/orgChart1"/>
    <dgm:cxn modelId="{900CD417-72E3-40D1-B435-49EDA6C46C65}" type="presParOf" srcId="{CD9B10F5-9751-49B5-A8BB-62CE31AB50EA}" destId="{9E067C99-5600-452D-937F-38235D5AA502}" srcOrd="0" destOrd="0" presId="urn:microsoft.com/office/officeart/2005/8/layout/orgChart1"/>
    <dgm:cxn modelId="{26BDB585-5A51-45C2-A354-4CE562DD2609}" type="presParOf" srcId="{CD9B10F5-9751-49B5-A8BB-62CE31AB50EA}" destId="{26365B0F-AFE2-4228-A43A-22F448170464}" srcOrd="1" destOrd="0" presId="urn:microsoft.com/office/officeart/2005/8/layout/orgChart1"/>
    <dgm:cxn modelId="{A39DBE73-B6DF-4561-9AB0-F3DC5759C9C7}" type="presParOf" srcId="{26365B0F-AFE2-4228-A43A-22F448170464}" destId="{72A73626-AB86-4602-A49F-39BFDC3D3581}" srcOrd="0" destOrd="0" presId="urn:microsoft.com/office/officeart/2005/8/layout/orgChart1"/>
    <dgm:cxn modelId="{47F1578D-5E82-4D87-A1B7-5F39B749AB94}" type="presParOf" srcId="{72A73626-AB86-4602-A49F-39BFDC3D3581}" destId="{A6C8C1EB-8865-484F-BCE3-7F2107D8B6C3}" srcOrd="0" destOrd="0" presId="urn:microsoft.com/office/officeart/2005/8/layout/orgChart1"/>
    <dgm:cxn modelId="{CD7B2A8D-024A-43AC-9493-0BB001F38B5F}" type="presParOf" srcId="{72A73626-AB86-4602-A49F-39BFDC3D3581}" destId="{3A1B6973-9442-4880-B251-237DC77E77DC}" srcOrd="1" destOrd="0" presId="urn:microsoft.com/office/officeart/2005/8/layout/orgChart1"/>
    <dgm:cxn modelId="{A489F286-2F8B-432E-9894-7F1E2B63A538}" type="presParOf" srcId="{26365B0F-AFE2-4228-A43A-22F448170464}" destId="{EE2D4A51-E0DF-4552-B1AF-F59DB52A2ACC}" srcOrd="1" destOrd="0" presId="urn:microsoft.com/office/officeart/2005/8/layout/orgChart1"/>
    <dgm:cxn modelId="{62A98BC2-2D5B-4CA7-ABE8-BF1416663F20}" type="presParOf" srcId="{26365B0F-AFE2-4228-A43A-22F448170464}" destId="{76855069-8584-426D-AB7C-4236159F7899}" srcOrd="2" destOrd="0" presId="urn:microsoft.com/office/officeart/2005/8/layout/orgChart1"/>
    <dgm:cxn modelId="{529AD485-6540-4133-BCFE-94A875484FC4}" type="presParOf" srcId="{CD9B10F5-9751-49B5-A8BB-62CE31AB50EA}" destId="{EBDCF07C-356A-4AE6-9AD6-0496B7AEFEEB}" srcOrd="2" destOrd="0" presId="urn:microsoft.com/office/officeart/2005/8/layout/orgChart1"/>
    <dgm:cxn modelId="{7B6A103B-5664-4C34-B853-B64519C4C695}" type="presParOf" srcId="{CD9B10F5-9751-49B5-A8BB-62CE31AB50EA}" destId="{590057BC-C7F9-457E-96EA-11114F9C461F}" srcOrd="3" destOrd="0" presId="urn:microsoft.com/office/officeart/2005/8/layout/orgChart1"/>
    <dgm:cxn modelId="{7AB51442-7844-4D45-9EC3-78B4F62BACFE}" type="presParOf" srcId="{590057BC-C7F9-457E-96EA-11114F9C461F}" destId="{7A8D7767-4DE0-4A55-A1E6-D68B12142E4E}" srcOrd="0" destOrd="0" presId="urn:microsoft.com/office/officeart/2005/8/layout/orgChart1"/>
    <dgm:cxn modelId="{6EA7C479-E978-4FD4-A6B5-C82F6219ADD7}" type="presParOf" srcId="{7A8D7767-4DE0-4A55-A1E6-D68B12142E4E}" destId="{1D468441-9162-423C-890A-1EE79A56B0FE}" srcOrd="0" destOrd="0" presId="urn:microsoft.com/office/officeart/2005/8/layout/orgChart1"/>
    <dgm:cxn modelId="{7AE277E7-DD18-42D4-8A73-226B0239DEE2}" type="presParOf" srcId="{7A8D7767-4DE0-4A55-A1E6-D68B12142E4E}" destId="{0460D61A-47D8-4E66-A412-8727DD9B068E}" srcOrd="1" destOrd="0" presId="urn:microsoft.com/office/officeart/2005/8/layout/orgChart1"/>
    <dgm:cxn modelId="{6438DDBB-CC4B-4961-BE30-8E41C5871C06}" type="presParOf" srcId="{590057BC-C7F9-457E-96EA-11114F9C461F}" destId="{BA72BBFD-C668-4A36-BA02-4CEECD72CC6E}" srcOrd="1" destOrd="0" presId="urn:microsoft.com/office/officeart/2005/8/layout/orgChart1"/>
    <dgm:cxn modelId="{0457E70C-FB6D-47E8-8820-F98255CD7F3F}" type="presParOf" srcId="{590057BC-C7F9-457E-96EA-11114F9C461F}" destId="{F38F7845-B556-482F-B709-CCE629FB588B}" srcOrd="2" destOrd="0" presId="urn:microsoft.com/office/officeart/2005/8/layout/orgChart1"/>
    <dgm:cxn modelId="{6B3DC3E2-694C-4D12-8779-E302EABB1FB9}" type="presParOf" srcId="{4C25607C-DCD1-45D1-B4F0-E92C6358DA74}" destId="{C76A93F1-2A41-48AE-B763-79516560615A}" srcOrd="2" destOrd="0" presId="urn:microsoft.com/office/officeart/2005/8/layout/orgChart1"/>
    <dgm:cxn modelId="{0343046B-603F-4575-A592-433EF3748CF2}" type="presParOf" srcId="{2DF92994-2F41-4F96-8574-774DAC9D5D68}" destId="{33EE5E58-D6C6-4E24-BF1C-969A5FD6A277}" srcOrd="2" destOrd="0" presId="urn:microsoft.com/office/officeart/2005/8/layout/orgChart1"/>
    <dgm:cxn modelId="{9E1EF7E0-3DCE-4AE8-9230-9B2E6D2C6D6E}" type="presParOf" srcId="{2DF92994-2F41-4F96-8574-774DAC9D5D68}" destId="{2D38E391-8681-44AD-99AE-ACEFAFA537EB}" srcOrd="3" destOrd="0" presId="urn:microsoft.com/office/officeart/2005/8/layout/orgChart1"/>
    <dgm:cxn modelId="{9E738488-7C1B-4977-B8C3-D3CBBD00D468}" type="presParOf" srcId="{2D38E391-8681-44AD-99AE-ACEFAFA537EB}" destId="{163C6337-1278-4503-9511-87D591204FE6}" srcOrd="0" destOrd="0" presId="urn:microsoft.com/office/officeart/2005/8/layout/orgChart1"/>
    <dgm:cxn modelId="{60E8DB87-B283-40E8-8BE8-6E3E4C7E1139}" type="presParOf" srcId="{163C6337-1278-4503-9511-87D591204FE6}" destId="{79CA2D34-2210-4B8A-A54C-05755DE52FC2}" srcOrd="0" destOrd="0" presId="urn:microsoft.com/office/officeart/2005/8/layout/orgChart1"/>
    <dgm:cxn modelId="{8A28F23A-0F85-4AAD-A2E1-E576605C9736}" type="presParOf" srcId="{163C6337-1278-4503-9511-87D591204FE6}" destId="{CA84C03A-3A7B-4E32-BAFF-68EB69A559B9}" srcOrd="1" destOrd="0" presId="urn:microsoft.com/office/officeart/2005/8/layout/orgChart1"/>
    <dgm:cxn modelId="{214B8347-380B-429C-9183-090657BA3A96}" type="presParOf" srcId="{2D38E391-8681-44AD-99AE-ACEFAFA537EB}" destId="{51897740-1387-41E9-963D-334C6F5767E9}" srcOrd="1" destOrd="0" presId="urn:microsoft.com/office/officeart/2005/8/layout/orgChart1"/>
    <dgm:cxn modelId="{6EC8E825-318B-4DF8-9191-889B9767C3C0}" type="presParOf" srcId="{51897740-1387-41E9-963D-334C6F5767E9}" destId="{6A346B9D-CA7E-4111-8B95-B64C84E2753E}" srcOrd="0" destOrd="0" presId="urn:microsoft.com/office/officeart/2005/8/layout/orgChart1"/>
    <dgm:cxn modelId="{D9D9951E-9029-493A-A607-341DBEF4FD64}" type="presParOf" srcId="{51897740-1387-41E9-963D-334C6F5767E9}" destId="{3FC04528-F745-488C-BA13-59CE1CBC6F90}" srcOrd="1" destOrd="0" presId="urn:microsoft.com/office/officeart/2005/8/layout/orgChart1"/>
    <dgm:cxn modelId="{A08F783B-5CC1-465A-9AAA-50F1D702913D}" type="presParOf" srcId="{3FC04528-F745-488C-BA13-59CE1CBC6F90}" destId="{98749AF1-0E84-491F-9A58-D105049BE13C}" srcOrd="0" destOrd="0" presId="urn:microsoft.com/office/officeart/2005/8/layout/orgChart1"/>
    <dgm:cxn modelId="{52AE6EF6-141E-4469-9954-7F4B7A689FA8}" type="presParOf" srcId="{98749AF1-0E84-491F-9A58-D105049BE13C}" destId="{056FBD11-301E-4E08-BB2D-244024B98DBE}" srcOrd="0" destOrd="0" presId="urn:microsoft.com/office/officeart/2005/8/layout/orgChart1"/>
    <dgm:cxn modelId="{BD2810BF-1EA8-41DB-B120-0793EA1F53CB}" type="presParOf" srcId="{98749AF1-0E84-491F-9A58-D105049BE13C}" destId="{01F4E229-8F2B-42EA-A2D8-3B76100C8DBD}" srcOrd="1" destOrd="0" presId="urn:microsoft.com/office/officeart/2005/8/layout/orgChart1"/>
    <dgm:cxn modelId="{4B0F0016-09E4-4F40-BEF7-DB339A0217A5}" type="presParOf" srcId="{3FC04528-F745-488C-BA13-59CE1CBC6F90}" destId="{90652709-172E-4D75-8566-8F1933A24245}" srcOrd="1" destOrd="0" presId="urn:microsoft.com/office/officeart/2005/8/layout/orgChart1"/>
    <dgm:cxn modelId="{6E55F69A-C8D0-441B-A7C5-D20FB68F3E33}" type="presParOf" srcId="{3FC04528-F745-488C-BA13-59CE1CBC6F90}" destId="{E20A0448-8725-4788-8F45-31B5CE190248}" srcOrd="2" destOrd="0" presId="urn:microsoft.com/office/officeart/2005/8/layout/orgChart1"/>
    <dgm:cxn modelId="{C19AF4B9-B5E3-4F19-8B0A-812A1549FBC3}" type="presParOf" srcId="{51897740-1387-41E9-963D-334C6F5767E9}" destId="{4A43AAE7-F5AD-4C04-841D-D7B849F495F0}" srcOrd="2" destOrd="0" presId="urn:microsoft.com/office/officeart/2005/8/layout/orgChart1"/>
    <dgm:cxn modelId="{4B4C0A93-12B8-415B-98EC-E4011D1144EB}" type="presParOf" srcId="{51897740-1387-41E9-963D-334C6F5767E9}" destId="{1F8B3174-342D-4AFE-B8E7-35CFC47DF152}" srcOrd="3" destOrd="0" presId="urn:microsoft.com/office/officeart/2005/8/layout/orgChart1"/>
    <dgm:cxn modelId="{30437B8A-9D93-4338-AF12-189A3B1676B5}" type="presParOf" srcId="{1F8B3174-342D-4AFE-B8E7-35CFC47DF152}" destId="{BFD7DD51-196E-473A-808F-3E3DCAB9B863}" srcOrd="0" destOrd="0" presId="urn:microsoft.com/office/officeart/2005/8/layout/orgChart1"/>
    <dgm:cxn modelId="{53E3CFCF-85E7-4E9B-B23F-C7D2A6C9178F}" type="presParOf" srcId="{BFD7DD51-196E-473A-808F-3E3DCAB9B863}" destId="{F84671BE-FF3F-413A-BA64-D7ED5C73F108}" srcOrd="0" destOrd="0" presId="urn:microsoft.com/office/officeart/2005/8/layout/orgChart1"/>
    <dgm:cxn modelId="{EE399394-19E3-460F-98C6-5CAE518E9D03}" type="presParOf" srcId="{BFD7DD51-196E-473A-808F-3E3DCAB9B863}" destId="{B3A22E51-3F56-4119-9E27-8AD3B6DC5AA8}" srcOrd="1" destOrd="0" presId="urn:microsoft.com/office/officeart/2005/8/layout/orgChart1"/>
    <dgm:cxn modelId="{16D33FFF-38DB-40A6-ACDF-358336C18D48}" type="presParOf" srcId="{1F8B3174-342D-4AFE-B8E7-35CFC47DF152}" destId="{2138B86F-7403-48A2-BD3D-EC8F26716984}" srcOrd="1" destOrd="0" presId="urn:microsoft.com/office/officeart/2005/8/layout/orgChart1"/>
    <dgm:cxn modelId="{25995A5E-68F1-434F-8695-44571262F2F4}" type="presParOf" srcId="{1F8B3174-342D-4AFE-B8E7-35CFC47DF152}" destId="{B7687DD4-2EA6-414B-95B0-8CC30C0BDE68}" srcOrd="2" destOrd="0" presId="urn:microsoft.com/office/officeart/2005/8/layout/orgChart1"/>
    <dgm:cxn modelId="{D9FEAABB-28DA-4E77-9CC1-ABEC27DB6704}" type="presParOf" srcId="{2D38E391-8681-44AD-99AE-ACEFAFA537EB}" destId="{8A2CF7AA-C2BC-4AA3-8F0E-2C5108CBD041}" srcOrd="2" destOrd="0" presId="urn:microsoft.com/office/officeart/2005/8/layout/orgChart1"/>
    <dgm:cxn modelId="{27AA2EC1-B3E3-4F12-9FA4-ECB61FABA2ED}" type="presParOf" srcId="{2DF92994-2F41-4F96-8574-774DAC9D5D68}" destId="{818AC5D6-F4D0-4580-B032-72BD5EFED5A0}" srcOrd="4" destOrd="0" presId="urn:microsoft.com/office/officeart/2005/8/layout/orgChart1"/>
    <dgm:cxn modelId="{F3597B5D-BCC6-4AA6-A74D-F52BDE9FD1A3}" type="presParOf" srcId="{2DF92994-2F41-4F96-8574-774DAC9D5D68}" destId="{AA35F75C-5675-4E5E-B0F5-DD507409D8C9}" srcOrd="5" destOrd="0" presId="urn:microsoft.com/office/officeart/2005/8/layout/orgChart1"/>
    <dgm:cxn modelId="{9E081E82-C2A3-49BB-8DB0-D02414266926}" type="presParOf" srcId="{AA35F75C-5675-4E5E-B0F5-DD507409D8C9}" destId="{69B645EC-8408-4760-B662-4FFDD12C5B56}" srcOrd="0" destOrd="0" presId="urn:microsoft.com/office/officeart/2005/8/layout/orgChart1"/>
    <dgm:cxn modelId="{1DBCA1D4-CB9E-4DB8-9828-E1ED910BFCDC}" type="presParOf" srcId="{69B645EC-8408-4760-B662-4FFDD12C5B56}" destId="{E1EE393F-8641-4D6B-B63A-A168979238BF}" srcOrd="0" destOrd="0" presId="urn:microsoft.com/office/officeart/2005/8/layout/orgChart1"/>
    <dgm:cxn modelId="{9D1D6A9A-C7EA-4AEE-AC75-186A4D49C749}" type="presParOf" srcId="{69B645EC-8408-4760-B662-4FFDD12C5B56}" destId="{DB54BCDD-FEAA-4C45-8C88-7FC13D2AFB55}" srcOrd="1" destOrd="0" presId="urn:microsoft.com/office/officeart/2005/8/layout/orgChart1"/>
    <dgm:cxn modelId="{899419B1-CEBE-478E-841A-5A28457B5EF3}" type="presParOf" srcId="{AA35F75C-5675-4E5E-B0F5-DD507409D8C9}" destId="{3E9F8D0D-A30B-4B25-9683-A40C065A5A55}" srcOrd="1" destOrd="0" presId="urn:microsoft.com/office/officeart/2005/8/layout/orgChart1"/>
    <dgm:cxn modelId="{399544DC-4FC2-48B9-AC05-CBE740966967}" type="presParOf" srcId="{3E9F8D0D-A30B-4B25-9683-A40C065A5A55}" destId="{A2F4E1D3-30E4-4E0D-989D-2B4EF8EB816D}" srcOrd="0" destOrd="0" presId="urn:microsoft.com/office/officeart/2005/8/layout/orgChart1"/>
    <dgm:cxn modelId="{20E034FF-6EBB-45CC-A243-22B33521D907}" type="presParOf" srcId="{3E9F8D0D-A30B-4B25-9683-A40C065A5A55}" destId="{25E54F3E-5C34-41BD-B922-791306262F2E}" srcOrd="1" destOrd="0" presId="urn:microsoft.com/office/officeart/2005/8/layout/orgChart1"/>
    <dgm:cxn modelId="{6763A454-B1D2-4186-89C5-292F01EF8897}" type="presParOf" srcId="{25E54F3E-5C34-41BD-B922-791306262F2E}" destId="{BC4BCA39-B327-4E15-85A1-D5715F6586A8}" srcOrd="0" destOrd="0" presId="urn:microsoft.com/office/officeart/2005/8/layout/orgChart1"/>
    <dgm:cxn modelId="{3BBB11F7-E73B-4B45-9EF2-1EFEA9CF6931}" type="presParOf" srcId="{BC4BCA39-B327-4E15-85A1-D5715F6586A8}" destId="{C6758C82-A4AF-43D3-87C2-91E8B51EF3A4}" srcOrd="0" destOrd="0" presId="urn:microsoft.com/office/officeart/2005/8/layout/orgChart1"/>
    <dgm:cxn modelId="{2F5931FE-90CA-459C-9FF3-E3C7493294B5}" type="presParOf" srcId="{BC4BCA39-B327-4E15-85A1-D5715F6586A8}" destId="{1D0AEE6A-D144-4684-B4A9-972EE3C15345}" srcOrd="1" destOrd="0" presId="urn:microsoft.com/office/officeart/2005/8/layout/orgChart1"/>
    <dgm:cxn modelId="{1ED7E9B8-5BF5-4773-B5AD-404FF6F3EC59}" type="presParOf" srcId="{25E54F3E-5C34-41BD-B922-791306262F2E}" destId="{18C61C07-64A3-4C8F-9570-31CE0C9FE142}" srcOrd="1" destOrd="0" presId="urn:microsoft.com/office/officeart/2005/8/layout/orgChart1"/>
    <dgm:cxn modelId="{8637349D-D78D-4B21-A5F5-44B3344C2109}" type="presParOf" srcId="{25E54F3E-5C34-41BD-B922-791306262F2E}" destId="{B65F23AC-4C25-4773-9908-FEFF3F4D83BE}" srcOrd="2" destOrd="0" presId="urn:microsoft.com/office/officeart/2005/8/layout/orgChart1"/>
    <dgm:cxn modelId="{DE7A17B7-FC4C-4CC3-8E6D-0CC7DA60469B}" type="presParOf" srcId="{3E9F8D0D-A30B-4B25-9683-A40C065A5A55}" destId="{58D8161E-A69A-43D5-A7DF-4447C38A787D}" srcOrd="2" destOrd="0" presId="urn:microsoft.com/office/officeart/2005/8/layout/orgChart1"/>
    <dgm:cxn modelId="{E8674549-18BB-4AC0-9F12-C55895FD4D9F}" type="presParOf" srcId="{3E9F8D0D-A30B-4B25-9683-A40C065A5A55}" destId="{23DD3358-CFAB-4476-9018-4F92B7F9D3C0}" srcOrd="3" destOrd="0" presId="urn:microsoft.com/office/officeart/2005/8/layout/orgChart1"/>
    <dgm:cxn modelId="{D492BF12-F67E-40ED-B73D-E92B6BC9DBA9}" type="presParOf" srcId="{23DD3358-CFAB-4476-9018-4F92B7F9D3C0}" destId="{F2874866-0F5C-4AB2-8F81-7739BA29F7F6}" srcOrd="0" destOrd="0" presId="urn:microsoft.com/office/officeart/2005/8/layout/orgChart1"/>
    <dgm:cxn modelId="{7CB827E5-B2A1-456B-899B-5C1868865DA2}" type="presParOf" srcId="{F2874866-0F5C-4AB2-8F81-7739BA29F7F6}" destId="{93C4C636-7764-4E61-88B4-05ADD066EEEB}" srcOrd="0" destOrd="0" presId="urn:microsoft.com/office/officeart/2005/8/layout/orgChart1"/>
    <dgm:cxn modelId="{FEE3076A-5557-4C7B-B0F8-CCDB11C289CF}" type="presParOf" srcId="{F2874866-0F5C-4AB2-8F81-7739BA29F7F6}" destId="{638E6231-26D7-4B03-BD0C-0374E5E003D2}" srcOrd="1" destOrd="0" presId="urn:microsoft.com/office/officeart/2005/8/layout/orgChart1"/>
    <dgm:cxn modelId="{98848E90-43A7-4DDB-9C01-B41094F1D7C0}" type="presParOf" srcId="{23DD3358-CFAB-4476-9018-4F92B7F9D3C0}" destId="{897C0D03-691B-414B-89DE-622AB6AD4E5B}" srcOrd="1" destOrd="0" presId="urn:microsoft.com/office/officeart/2005/8/layout/orgChart1"/>
    <dgm:cxn modelId="{C70F3F35-AF5D-448B-AB82-C691DD3887D1}" type="presParOf" srcId="{23DD3358-CFAB-4476-9018-4F92B7F9D3C0}" destId="{19BD91C8-C0B7-48FB-B050-69724A25822B}" srcOrd="2" destOrd="0" presId="urn:microsoft.com/office/officeart/2005/8/layout/orgChart1"/>
    <dgm:cxn modelId="{EFC8DCDF-FDBA-4068-B4A3-202D10CC7C4E}" type="presParOf" srcId="{AA35F75C-5675-4E5E-B0F5-DD507409D8C9}" destId="{F015672C-D80A-4E03-A066-F82D2F949D38}" srcOrd="2" destOrd="0" presId="urn:microsoft.com/office/officeart/2005/8/layout/orgChart1"/>
    <dgm:cxn modelId="{99A00D55-912E-4265-B9D2-EEA6A595644D}" type="presParOf" srcId="{2DF92994-2F41-4F96-8574-774DAC9D5D68}" destId="{F4D92A73-4B6E-411C-B810-A0412A985452}" srcOrd="6" destOrd="0" presId="urn:microsoft.com/office/officeart/2005/8/layout/orgChart1"/>
    <dgm:cxn modelId="{BDDB61BE-8423-4AB3-B679-9C903B575AC4}" type="presParOf" srcId="{2DF92994-2F41-4F96-8574-774DAC9D5D68}" destId="{76D73CD7-835A-45BA-8765-6B41ECDF6CBD}" srcOrd="7" destOrd="0" presId="urn:microsoft.com/office/officeart/2005/8/layout/orgChart1"/>
    <dgm:cxn modelId="{B732AA78-91C9-4F08-9768-B757D287AFD4}" type="presParOf" srcId="{76D73CD7-835A-45BA-8765-6B41ECDF6CBD}" destId="{745C1017-BAFD-456E-9EA7-EDE3412AFC44}" srcOrd="0" destOrd="0" presId="urn:microsoft.com/office/officeart/2005/8/layout/orgChart1"/>
    <dgm:cxn modelId="{FAD6E20B-5845-4F2D-AD28-ED66B418944D}" type="presParOf" srcId="{745C1017-BAFD-456E-9EA7-EDE3412AFC44}" destId="{A2722EEE-F459-40F7-832E-C0EB22C38702}" srcOrd="0" destOrd="0" presId="urn:microsoft.com/office/officeart/2005/8/layout/orgChart1"/>
    <dgm:cxn modelId="{308DCB23-8034-4D76-BA2C-0B85975D2722}" type="presParOf" srcId="{745C1017-BAFD-456E-9EA7-EDE3412AFC44}" destId="{C84AF96E-B02D-4B72-848F-61E5827B7D16}" srcOrd="1" destOrd="0" presId="urn:microsoft.com/office/officeart/2005/8/layout/orgChart1"/>
    <dgm:cxn modelId="{2FF6CDA0-C33A-4323-9F05-D89EC1D576B6}" type="presParOf" srcId="{76D73CD7-835A-45BA-8765-6B41ECDF6CBD}" destId="{E59193FD-54E2-47FC-8B40-65E68E3CCD7A}" srcOrd="1" destOrd="0" presId="urn:microsoft.com/office/officeart/2005/8/layout/orgChart1"/>
    <dgm:cxn modelId="{21299533-FA90-4469-9456-B44929C0E818}" type="presParOf" srcId="{E59193FD-54E2-47FC-8B40-65E68E3CCD7A}" destId="{79076BFE-62FA-4234-8B92-0DD57480B97D}" srcOrd="0" destOrd="0" presId="urn:microsoft.com/office/officeart/2005/8/layout/orgChart1"/>
    <dgm:cxn modelId="{9D926FB4-041F-48EE-BC98-314B8005B958}" type="presParOf" srcId="{E59193FD-54E2-47FC-8B40-65E68E3CCD7A}" destId="{CBEC1D8E-10AA-42A5-BA31-B87DCD5C4EB3}" srcOrd="1" destOrd="0" presId="urn:microsoft.com/office/officeart/2005/8/layout/orgChart1"/>
    <dgm:cxn modelId="{BD432393-23AA-4366-AA34-B7AAC3BC9291}" type="presParOf" srcId="{CBEC1D8E-10AA-42A5-BA31-B87DCD5C4EB3}" destId="{300685F1-CC35-42F4-A520-E37EA9C1D381}" srcOrd="0" destOrd="0" presId="urn:microsoft.com/office/officeart/2005/8/layout/orgChart1"/>
    <dgm:cxn modelId="{FF9E8687-CFEA-4072-9999-6915005928F1}" type="presParOf" srcId="{300685F1-CC35-42F4-A520-E37EA9C1D381}" destId="{EC37E445-08B7-481B-8A71-9679E047E10B}" srcOrd="0" destOrd="0" presId="urn:microsoft.com/office/officeart/2005/8/layout/orgChart1"/>
    <dgm:cxn modelId="{91528274-4F45-445A-A1C2-04888F8B240B}" type="presParOf" srcId="{300685F1-CC35-42F4-A520-E37EA9C1D381}" destId="{D8CD7F84-AF8A-44A7-8D01-B452BEE5C193}" srcOrd="1" destOrd="0" presId="urn:microsoft.com/office/officeart/2005/8/layout/orgChart1"/>
    <dgm:cxn modelId="{B1B68DC6-72CD-4F64-AF5A-DB684CC95896}" type="presParOf" srcId="{CBEC1D8E-10AA-42A5-BA31-B87DCD5C4EB3}" destId="{75CD5D57-EEA8-4B3C-B376-44F7BF21DE55}" srcOrd="1" destOrd="0" presId="urn:microsoft.com/office/officeart/2005/8/layout/orgChart1"/>
    <dgm:cxn modelId="{B411AABC-3D69-4523-9F46-0C6181021118}" type="presParOf" srcId="{CBEC1D8E-10AA-42A5-BA31-B87DCD5C4EB3}" destId="{B9FD0E40-1D9A-490D-91A1-28304AD8152E}" srcOrd="2" destOrd="0" presId="urn:microsoft.com/office/officeart/2005/8/layout/orgChart1"/>
    <dgm:cxn modelId="{88B38275-A891-43E4-8C03-2578EB539557}" type="presParOf" srcId="{76D73CD7-835A-45BA-8765-6B41ECDF6CBD}" destId="{78C693A8-5D85-4B93-9D03-642502E02333}" srcOrd="2" destOrd="0" presId="urn:microsoft.com/office/officeart/2005/8/layout/orgChart1"/>
    <dgm:cxn modelId="{F6F2DB4C-A903-4575-93FC-F03448B01916}" type="presParOf" srcId="{DEC55474-1144-4FD5-AD23-EB0E95DA5373}" destId="{BB4CEE56-E6B8-48F2-87DC-28AEA1C2CC2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8AC5D6-F4D0-4580-B032-72BD5EFED5A0}">
      <dsp:nvSpPr>
        <dsp:cNvPr id="0" name=""/>
        <dsp:cNvSpPr/>
      </dsp:nvSpPr>
      <dsp:spPr>
        <a:xfrm>
          <a:off x="4064000" y="2074089"/>
          <a:ext cx="2875309" cy="4990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9510"/>
              </a:lnTo>
              <a:lnTo>
                <a:pt x="2875309" y="249510"/>
              </a:lnTo>
              <a:lnTo>
                <a:pt x="2875309" y="499020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EE5E58-D6C6-4E24-BF1C-969A5FD6A277}">
      <dsp:nvSpPr>
        <dsp:cNvPr id="0" name=""/>
        <dsp:cNvSpPr/>
      </dsp:nvSpPr>
      <dsp:spPr>
        <a:xfrm>
          <a:off x="4018280" y="2074089"/>
          <a:ext cx="91440" cy="49902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99020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5F75F1-6B72-49C0-8059-11DF6D3833F5}">
      <dsp:nvSpPr>
        <dsp:cNvPr id="0" name=""/>
        <dsp:cNvSpPr/>
      </dsp:nvSpPr>
      <dsp:spPr>
        <a:xfrm>
          <a:off x="1188690" y="2074089"/>
          <a:ext cx="2875309" cy="499020"/>
        </a:xfrm>
        <a:custGeom>
          <a:avLst/>
          <a:gdLst/>
          <a:ahLst/>
          <a:cxnLst/>
          <a:rect l="0" t="0" r="0" b="0"/>
          <a:pathLst>
            <a:path>
              <a:moveTo>
                <a:pt x="2875309" y="0"/>
              </a:moveTo>
              <a:lnTo>
                <a:pt x="2875309" y="249510"/>
              </a:lnTo>
              <a:lnTo>
                <a:pt x="0" y="249510"/>
              </a:lnTo>
              <a:lnTo>
                <a:pt x="0" y="499020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469F1B-1071-4499-AEE7-48C480D0B929}">
      <dsp:nvSpPr>
        <dsp:cNvPr id="0" name=""/>
        <dsp:cNvSpPr/>
      </dsp:nvSpPr>
      <dsp:spPr>
        <a:xfrm>
          <a:off x="2465660" y="885944"/>
          <a:ext cx="3196679" cy="118814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3100" kern="1200">
              <a:latin typeface="EC Square Sans Pro" panose="020B0506040000020004" pitchFamily="34" charset="0"/>
            </a:rPr>
            <a:t>Antimikrobiká</a:t>
          </a:r>
        </a:p>
      </dsp:txBody>
      <dsp:txXfrm>
        <a:off x="2465660" y="885944"/>
        <a:ext cx="3196679" cy="1188144"/>
      </dsp:txXfrm>
    </dsp:sp>
    <dsp:sp modelId="{8BADFCBF-D1DC-4E42-979C-F40C472F8488}">
      <dsp:nvSpPr>
        <dsp:cNvPr id="0" name=""/>
        <dsp:cNvSpPr/>
      </dsp:nvSpPr>
      <dsp:spPr>
        <a:xfrm>
          <a:off x="545" y="2573109"/>
          <a:ext cx="2376289" cy="118814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3500" kern="1200">
              <a:latin typeface="EC Square Sans Pro" panose="020B0506040000020004" pitchFamily="34" charset="0"/>
              <a:ea typeface="+mn-ea"/>
              <a:cs typeface="+mn-cs"/>
            </a:rPr>
            <a:t>Antibiotiká</a:t>
          </a:r>
        </a:p>
      </dsp:txBody>
      <dsp:txXfrm>
        <a:off x="545" y="2573109"/>
        <a:ext cx="2376289" cy="1188144"/>
      </dsp:txXfrm>
    </dsp:sp>
    <dsp:sp modelId="{79CA2D34-2210-4B8A-A54C-05755DE52FC2}">
      <dsp:nvSpPr>
        <dsp:cNvPr id="0" name=""/>
        <dsp:cNvSpPr/>
      </dsp:nvSpPr>
      <dsp:spPr>
        <a:xfrm>
          <a:off x="2875855" y="2573109"/>
          <a:ext cx="2376289" cy="118814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3100" kern="1200">
              <a:latin typeface="EC Square Sans Pro" panose="020B0506040000020004" pitchFamily="34" charset="0"/>
            </a:rPr>
            <a:t>Antimykotiká, antiprotozoiká</a:t>
          </a:r>
        </a:p>
      </dsp:txBody>
      <dsp:txXfrm>
        <a:off x="2875855" y="2573109"/>
        <a:ext cx="2376289" cy="1188144"/>
      </dsp:txXfrm>
    </dsp:sp>
    <dsp:sp modelId="{E1EE393F-8641-4D6B-B63A-A168979238BF}">
      <dsp:nvSpPr>
        <dsp:cNvPr id="0" name=""/>
        <dsp:cNvSpPr/>
      </dsp:nvSpPr>
      <dsp:spPr>
        <a:xfrm>
          <a:off x="5751165" y="2573109"/>
          <a:ext cx="2376289" cy="118814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3500" kern="1200">
              <a:latin typeface="EC Square Sans Pro" panose="020B0506040000020004" pitchFamily="34" charset="0"/>
              <a:ea typeface="+mn-ea"/>
              <a:cs typeface="+mn-cs"/>
            </a:rPr>
            <a:t>Antivirotiká</a:t>
          </a:r>
        </a:p>
      </dsp:txBody>
      <dsp:txXfrm>
        <a:off x="5751165" y="2573109"/>
        <a:ext cx="2376289" cy="118814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076BFE-62FA-4234-8B92-0DD57480B97D}">
      <dsp:nvSpPr>
        <dsp:cNvPr id="0" name=""/>
        <dsp:cNvSpPr/>
      </dsp:nvSpPr>
      <dsp:spPr>
        <a:xfrm>
          <a:off x="7833499" y="2454248"/>
          <a:ext cx="303930" cy="9320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32052"/>
              </a:lnTo>
              <a:lnTo>
                <a:pt x="303930" y="932052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D92A73-4B6E-411C-B810-A0412A985452}">
      <dsp:nvSpPr>
        <dsp:cNvPr id="0" name=""/>
        <dsp:cNvSpPr/>
      </dsp:nvSpPr>
      <dsp:spPr>
        <a:xfrm>
          <a:off x="4966424" y="1015645"/>
          <a:ext cx="3677556" cy="4255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2751"/>
              </a:lnTo>
              <a:lnTo>
                <a:pt x="3677556" y="212751"/>
              </a:lnTo>
              <a:lnTo>
                <a:pt x="3677556" y="425502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D8161E-A69A-43D5-A7DF-4447C38A787D}">
      <dsp:nvSpPr>
        <dsp:cNvPr id="0" name=""/>
        <dsp:cNvSpPr/>
      </dsp:nvSpPr>
      <dsp:spPr>
        <a:xfrm>
          <a:off x="5381795" y="2454248"/>
          <a:ext cx="303930" cy="23706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70656"/>
              </a:lnTo>
              <a:lnTo>
                <a:pt x="303930" y="2370656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F4E1D3-30E4-4E0D-989D-2B4EF8EB816D}">
      <dsp:nvSpPr>
        <dsp:cNvPr id="0" name=""/>
        <dsp:cNvSpPr/>
      </dsp:nvSpPr>
      <dsp:spPr>
        <a:xfrm>
          <a:off x="5381795" y="2454248"/>
          <a:ext cx="303930" cy="9320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32052"/>
              </a:lnTo>
              <a:lnTo>
                <a:pt x="303930" y="932052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8AC5D6-F4D0-4580-B032-72BD5EFED5A0}">
      <dsp:nvSpPr>
        <dsp:cNvPr id="0" name=""/>
        <dsp:cNvSpPr/>
      </dsp:nvSpPr>
      <dsp:spPr>
        <a:xfrm>
          <a:off x="4966424" y="1015645"/>
          <a:ext cx="1225852" cy="4255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2751"/>
              </a:lnTo>
              <a:lnTo>
                <a:pt x="1225852" y="212751"/>
              </a:lnTo>
              <a:lnTo>
                <a:pt x="1225852" y="425502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43AAE7-F5AD-4C04-841D-D7B849F495F0}">
      <dsp:nvSpPr>
        <dsp:cNvPr id="0" name=""/>
        <dsp:cNvSpPr/>
      </dsp:nvSpPr>
      <dsp:spPr>
        <a:xfrm>
          <a:off x="2930091" y="2454248"/>
          <a:ext cx="303930" cy="22758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75890"/>
              </a:lnTo>
              <a:lnTo>
                <a:pt x="303930" y="2275890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346B9D-CA7E-4111-8B95-B64C84E2753E}">
      <dsp:nvSpPr>
        <dsp:cNvPr id="0" name=""/>
        <dsp:cNvSpPr/>
      </dsp:nvSpPr>
      <dsp:spPr>
        <a:xfrm>
          <a:off x="2930091" y="2454248"/>
          <a:ext cx="303930" cy="8846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84670"/>
              </a:lnTo>
              <a:lnTo>
                <a:pt x="303930" y="884670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EE5E58-D6C6-4E24-BF1C-969A5FD6A277}">
      <dsp:nvSpPr>
        <dsp:cNvPr id="0" name=""/>
        <dsp:cNvSpPr/>
      </dsp:nvSpPr>
      <dsp:spPr>
        <a:xfrm>
          <a:off x="3740572" y="1015645"/>
          <a:ext cx="1225852" cy="425502"/>
        </a:xfrm>
        <a:custGeom>
          <a:avLst/>
          <a:gdLst/>
          <a:ahLst/>
          <a:cxnLst/>
          <a:rect l="0" t="0" r="0" b="0"/>
          <a:pathLst>
            <a:path>
              <a:moveTo>
                <a:pt x="1225852" y="0"/>
              </a:moveTo>
              <a:lnTo>
                <a:pt x="1225852" y="212751"/>
              </a:lnTo>
              <a:lnTo>
                <a:pt x="0" y="212751"/>
              </a:lnTo>
              <a:lnTo>
                <a:pt x="0" y="425502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DCF07C-356A-4AE6-9AD6-0496B7AEFEEB}">
      <dsp:nvSpPr>
        <dsp:cNvPr id="0" name=""/>
        <dsp:cNvSpPr/>
      </dsp:nvSpPr>
      <dsp:spPr>
        <a:xfrm>
          <a:off x="478387" y="2454248"/>
          <a:ext cx="216459" cy="23467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46797"/>
              </a:lnTo>
              <a:lnTo>
                <a:pt x="216459" y="2346797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067C99-5600-452D-937F-38235D5AA502}">
      <dsp:nvSpPr>
        <dsp:cNvPr id="0" name=""/>
        <dsp:cNvSpPr/>
      </dsp:nvSpPr>
      <dsp:spPr>
        <a:xfrm>
          <a:off x="478387" y="2454248"/>
          <a:ext cx="185478" cy="9083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08366"/>
              </a:lnTo>
              <a:lnTo>
                <a:pt x="185478" y="908366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5F75F1-6B72-49C0-8059-11DF6D3833F5}">
      <dsp:nvSpPr>
        <dsp:cNvPr id="0" name=""/>
        <dsp:cNvSpPr/>
      </dsp:nvSpPr>
      <dsp:spPr>
        <a:xfrm>
          <a:off x="1288868" y="1015645"/>
          <a:ext cx="3677556" cy="425502"/>
        </a:xfrm>
        <a:custGeom>
          <a:avLst/>
          <a:gdLst/>
          <a:ahLst/>
          <a:cxnLst/>
          <a:rect l="0" t="0" r="0" b="0"/>
          <a:pathLst>
            <a:path>
              <a:moveTo>
                <a:pt x="3677556" y="0"/>
              </a:moveTo>
              <a:lnTo>
                <a:pt x="3677556" y="212751"/>
              </a:lnTo>
              <a:lnTo>
                <a:pt x="0" y="212751"/>
              </a:lnTo>
              <a:lnTo>
                <a:pt x="0" y="425502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469F1B-1071-4499-AEE7-48C480D0B929}">
      <dsp:nvSpPr>
        <dsp:cNvPr id="0" name=""/>
        <dsp:cNvSpPr/>
      </dsp:nvSpPr>
      <dsp:spPr>
        <a:xfrm>
          <a:off x="2256764" y="2544"/>
          <a:ext cx="5419319" cy="1013100"/>
        </a:xfrm>
        <a:prstGeom prst="rect">
          <a:avLst/>
        </a:prstGeom>
        <a:solidFill>
          <a:srgbClr val="003399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3200" b="1" kern="1200">
              <a:solidFill>
                <a:schemeClr val="bg1"/>
              </a:solidFill>
              <a:latin typeface="EC Square Sans Pro" panose="020B0506040000020004" pitchFamily="34" charset="0"/>
            </a:rPr>
            <a:t>Spôsoby použitia antimikrobiálnych látok</a:t>
          </a:r>
        </a:p>
      </dsp:txBody>
      <dsp:txXfrm>
        <a:off x="2256764" y="2544"/>
        <a:ext cx="5419319" cy="1013100"/>
      </dsp:txXfrm>
    </dsp:sp>
    <dsp:sp modelId="{8BADFCBF-D1DC-4E42-979C-F40C472F8488}">
      <dsp:nvSpPr>
        <dsp:cNvPr id="0" name=""/>
        <dsp:cNvSpPr/>
      </dsp:nvSpPr>
      <dsp:spPr>
        <a:xfrm>
          <a:off x="275767" y="1441147"/>
          <a:ext cx="2026201" cy="1013100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2400" kern="1200">
              <a:latin typeface="EC Square Sans Pro"/>
            </a:rPr>
            <a:t>Preventívne (profylaxia)</a:t>
          </a:r>
        </a:p>
      </dsp:txBody>
      <dsp:txXfrm>
        <a:off x="275767" y="1441147"/>
        <a:ext cx="2026201" cy="1013100"/>
      </dsp:txXfrm>
    </dsp:sp>
    <dsp:sp modelId="{A6C8C1EB-8865-484F-BCE3-7F2107D8B6C3}">
      <dsp:nvSpPr>
        <dsp:cNvPr id="0" name=""/>
        <dsp:cNvSpPr/>
      </dsp:nvSpPr>
      <dsp:spPr>
        <a:xfrm>
          <a:off x="663866" y="2856064"/>
          <a:ext cx="1526844" cy="1013100"/>
        </a:xfrm>
        <a:prstGeom prst="rect">
          <a:avLst/>
        </a:prstGeom>
        <a:solidFill>
          <a:srgbClr val="ECEBEB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300" kern="1200">
              <a:latin typeface="EC Square Sans Pro"/>
            </a:rPr>
            <a:t>Len vo výnimočných prípadoch (keď je riziko infekcie veľmi vysoké/následky závažné)</a:t>
          </a:r>
        </a:p>
      </dsp:txBody>
      <dsp:txXfrm>
        <a:off x="663866" y="2856064"/>
        <a:ext cx="1526844" cy="1013100"/>
      </dsp:txXfrm>
    </dsp:sp>
    <dsp:sp modelId="{1D468441-9162-423C-890A-1EE79A56B0FE}">
      <dsp:nvSpPr>
        <dsp:cNvPr id="0" name=""/>
        <dsp:cNvSpPr/>
      </dsp:nvSpPr>
      <dsp:spPr>
        <a:xfrm>
          <a:off x="694846" y="4294495"/>
          <a:ext cx="1504981" cy="1013100"/>
        </a:xfrm>
        <a:prstGeom prst="rect">
          <a:avLst/>
        </a:prstGeom>
        <a:solidFill>
          <a:srgbClr val="ECEBEB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000">
              <a:solidFill>
                <a:srgbClr val="003399">
                  <a:hueOff val="0"/>
                  <a:satOff val="0"/>
                  <a:lumOff val="0"/>
                  <a:alphaOff val="0"/>
                </a:srgbClr>
              </a:solidFill>
              <a:latin typeface="EC Square Sans Pro"/>
              <a:ea typeface="+mn-ea"/>
              <a:cs typeface="+mn-cs"/>
            </a:rPr>
            <a:t>Liečba antibiotikami </a:t>
          </a:r>
          <a:r>
            <a:rPr lang="sk-SK" sz="1000" b="1">
              <a:solidFill>
                <a:srgbClr val="003399">
                  <a:hueOff val="0"/>
                  <a:satOff val="0"/>
                  <a:lumOff val="0"/>
                  <a:alphaOff val="0"/>
                </a:srgbClr>
              </a:solidFill>
              <a:latin typeface="EC Square Sans Pro"/>
              <a:ea typeface="+mn-ea"/>
              <a:cs typeface="+mn-cs"/>
            </a:rPr>
            <a:t>LEN</a:t>
          </a:r>
          <a:r>
            <a:rPr lang="sk-SK" sz="1000">
              <a:solidFill>
                <a:srgbClr val="003399">
                  <a:hueOff val="0"/>
                  <a:satOff val="0"/>
                  <a:lumOff val="0"/>
                  <a:alphaOff val="0"/>
                </a:srgbClr>
              </a:solidFill>
              <a:latin typeface="EC Square Sans Pro"/>
              <a:ea typeface="+mn-ea"/>
              <a:cs typeface="+mn-cs"/>
            </a:rPr>
            <a:t> pre jednotlivé zvieratá </a:t>
          </a: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000">
              <a:solidFill>
                <a:srgbClr val="003399">
                  <a:hueOff val="0"/>
                  <a:satOff val="0"/>
                  <a:lumOff val="0"/>
                  <a:alphaOff val="0"/>
                </a:srgbClr>
              </a:solidFill>
              <a:latin typeface="EC Square Sans Pro"/>
              <a:ea typeface="+mn-ea"/>
              <a:cs typeface="+mn-cs"/>
            </a:rPr>
            <a:t>Iné antimikrobiálne látky </a:t>
          </a:r>
          <a:r>
            <a:rPr lang="sk-SK" sz="1000" b="1">
              <a:solidFill>
                <a:srgbClr val="003399">
                  <a:hueOff val="0"/>
                  <a:satOff val="0"/>
                  <a:lumOff val="0"/>
                  <a:alphaOff val="0"/>
                </a:srgbClr>
              </a:solidFill>
              <a:latin typeface="EC Square Sans Pro"/>
              <a:ea typeface="+mn-ea"/>
              <a:cs typeface="+mn-cs"/>
            </a:rPr>
            <a:t>LEN</a:t>
          </a:r>
          <a:r>
            <a:rPr lang="sk-SK" sz="1000">
              <a:solidFill>
                <a:srgbClr val="003399">
                  <a:hueOff val="0"/>
                  <a:satOff val="0"/>
                  <a:lumOff val="0"/>
                  <a:alphaOff val="0"/>
                </a:srgbClr>
              </a:solidFill>
              <a:latin typeface="EC Square Sans Pro"/>
              <a:ea typeface="+mn-ea"/>
              <a:cs typeface="+mn-cs"/>
            </a:rPr>
            <a:t> pre obmedzený počet zvierat </a:t>
          </a: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ID4096" sz="1000" strike="sngStrike" kern="1200" dirty="0">
            <a:solidFill>
              <a:srgbClr val="FF0000"/>
            </a:solidFill>
            <a:latin typeface="EC Square Sans Pro"/>
          </a:endParaRPr>
        </a:p>
      </dsp:txBody>
      <dsp:txXfrm>
        <a:off x="694846" y="4294495"/>
        <a:ext cx="1504981" cy="1013100"/>
      </dsp:txXfrm>
    </dsp:sp>
    <dsp:sp modelId="{79CA2D34-2210-4B8A-A54C-05755DE52FC2}">
      <dsp:nvSpPr>
        <dsp:cNvPr id="0" name=""/>
        <dsp:cNvSpPr/>
      </dsp:nvSpPr>
      <dsp:spPr>
        <a:xfrm>
          <a:off x="2727471" y="1441147"/>
          <a:ext cx="2026201" cy="1013100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2400" kern="1200">
              <a:latin typeface="EC Square Sans Pro"/>
            </a:rPr>
            <a:t>Skupinové podávanie (metafylaxia)</a:t>
          </a:r>
        </a:p>
      </dsp:txBody>
      <dsp:txXfrm>
        <a:off x="2727471" y="1441147"/>
        <a:ext cx="2026201" cy="1013100"/>
      </dsp:txXfrm>
    </dsp:sp>
    <dsp:sp modelId="{056FBD11-301E-4E08-BB2D-244024B98DBE}">
      <dsp:nvSpPr>
        <dsp:cNvPr id="0" name=""/>
        <dsp:cNvSpPr/>
      </dsp:nvSpPr>
      <dsp:spPr>
        <a:xfrm>
          <a:off x="3234021" y="2879750"/>
          <a:ext cx="1560276" cy="918335"/>
        </a:xfrm>
        <a:prstGeom prst="rect">
          <a:avLst/>
        </a:prstGeom>
        <a:solidFill>
          <a:srgbClr val="ECEBEB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300" kern="1200">
              <a:latin typeface="EC Square Sans Pro" panose="020B0506040000020004" pitchFamily="34" charset="0"/>
            </a:rPr>
            <a:t>Len ak je riziko šírenia infekcie alebo infekčného ochorenia v skupine zvierat vysoké</a:t>
          </a:r>
        </a:p>
      </dsp:txBody>
      <dsp:txXfrm>
        <a:off x="3234021" y="2879750"/>
        <a:ext cx="1560276" cy="918335"/>
      </dsp:txXfrm>
    </dsp:sp>
    <dsp:sp modelId="{F84671BE-FF3F-413A-BA64-D7ED5C73F108}">
      <dsp:nvSpPr>
        <dsp:cNvPr id="0" name=""/>
        <dsp:cNvSpPr/>
      </dsp:nvSpPr>
      <dsp:spPr>
        <a:xfrm>
          <a:off x="3234021" y="4223588"/>
          <a:ext cx="1560276" cy="1013100"/>
        </a:xfrm>
        <a:prstGeom prst="rect">
          <a:avLst/>
        </a:prstGeom>
        <a:solidFill>
          <a:srgbClr val="ECEBEB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300" kern="1200">
              <a:latin typeface="EC Square Sans Pro" panose="020B0506040000020004" pitchFamily="34" charset="0"/>
            </a:rPr>
            <a:t>ak nie sú k dispozícii iné vhodné alternatívy</a:t>
          </a:r>
        </a:p>
      </dsp:txBody>
      <dsp:txXfrm>
        <a:off x="3234021" y="4223588"/>
        <a:ext cx="1560276" cy="1013100"/>
      </dsp:txXfrm>
    </dsp:sp>
    <dsp:sp modelId="{E1EE393F-8641-4D6B-B63A-A168979238BF}">
      <dsp:nvSpPr>
        <dsp:cNvPr id="0" name=""/>
        <dsp:cNvSpPr/>
      </dsp:nvSpPr>
      <dsp:spPr>
        <a:xfrm>
          <a:off x="5179175" y="1441147"/>
          <a:ext cx="2026201" cy="1013100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2400" kern="1200">
              <a:latin typeface="EC Square Sans Pro"/>
            </a:rPr>
            <a:t>Liečba</a:t>
          </a:r>
        </a:p>
      </dsp:txBody>
      <dsp:txXfrm>
        <a:off x="5179175" y="1441147"/>
        <a:ext cx="2026201" cy="1013100"/>
      </dsp:txXfrm>
    </dsp:sp>
    <dsp:sp modelId="{C6758C82-A4AF-43D3-87C2-91E8B51EF3A4}">
      <dsp:nvSpPr>
        <dsp:cNvPr id="0" name=""/>
        <dsp:cNvSpPr/>
      </dsp:nvSpPr>
      <dsp:spPr>
        <a:xfrm>
          <a:off x="5685725" y="2879750"/>
          <a:ext cx="2026201" cy="1013100"/>
        </a:xfrm>
        <a:prstGeom prst="rect">
          <a:avLst/>
        </a:prstGeom>
        <a:solidFill>
          <a:srgbClr val="6BB188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800" kern="1200">
              <a:latin typeface="EC Square Sans Pro" panose="020B0506040000020004" pitchFamily="34" charset="0"/>
            </a:rPr>
            <a:t>Individuálna liečba</a:t>
          </a:r>
        </a:p>
      </dsp:txBody>
      <dsp:txXfrm>
        <a:off x="5685725" y="2879750"/>
        <a:ext cx="2026201" cy="1013100"/>
      </dsp:txXfrm>
    </dsp:sp>
    <dsp:sp modelId="{93C4C636-7764-4E61-88B4-05ADD066EEEB}">
      <dsp:nvSpPr>
        <dsp:cNvPr id="0" name=""/>
        <dsp:cNvSpPr/>
      </dsp:nvSpPr>
      <dsp:spPr>
        <a:xfrm>
          <a:off x="5685725" y="4318353"/>
          <a:ext cx="2026201" cy="1013100"/>
        </a:xfrm>
        <a:prstGeom prst="rect">
          <a:avLst/>
        </a:prstGeom>
        <a:solidFill>
          <a:srgbClr val="2C747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800" kern="1200">
              <a:solidFill>
                <a:schemeClr val="bg1"/>
              </a:solidFill>
              <a:latin typeface="EC Square Sans Pro" panose="020B0506040000020004" pitchFamily="34" charset="0"/>
            </a:rPr>
            <a:t>Skupinová liečba</a:t>
          </a:r>
        </a:p>
      </dsp:txBody>
      <dsp:txXfrm>
        <a:off x="5685725" y="4318353"/>
        <a:ext cx="2026201" cy="1013100"/>
      </dsp:txXfrm>
    </dsp:sp>
    <dsp:sp modelId="{A2722EEE-F459-40F7-832E-C0EB22C38702}">
      <dsp:nvSpPr>
        <dsp:cNvPr id="0" name=""/>
        <dsp:cNvSpPr/>
      </dsp:nvSpPr>
      <dsp:spPr>
        <a:xfrm>
          <a:off x="7630879" y="1441147"/>
          <a:ext cx="2026201" cy="1013100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2400" kern="1200">
              <a:latin typeface="EC Square Sans Pro"/>
            </a:rPr>
            <a:t>Podpora rastu</a:t>
          </a:r>
        </a:p>
      </dsp:txBody>
      <dsp:txXfrm>
        <a:off x="7630879" y="1441147"/>
        <a:ext cx="2026201" cy="1013100"/>
      </dsp:txXfrm>
    </dsp:sp>
    <dsp:sp modelId="{EC37E445-08B7-481B-8A71-9679E047E10B}">
      <dsp:nvSpPr>
        <dsp:cNvPr id="0" name=""/>
        <dsp:cNvSpPr/>
      </dsp:nvSpPr>
      <dsp:spPr>
        <a:xfrm>
          <a:off x="8137429" y="2879750"/>
          <a:ext cx="2026201" cy="1013100"/>
        </a:xfrm>
        <a:prstGeom prst="rect">
          <a:avLst/>
        </a:prstGeom>
        <a:solidFill>
          <a:srgbClr val="ECEBEB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800" b="1" kern="1200">
              <a:solidFill>
                <a:srgbClr val="C00000"/>
              </a:solidFill>
              <a:latin typeface="EC Square Sans Pro" panose="020B0506040000020004" pitchFamily="34" charset="0"/>
            </a:rPr>
            <a:t>ZAKÁZANÉ!</a:t>
          </a:r>
        </a:p>
      </dsp:txBody>
      <dsp:txXfrm>
        <a:off x="8137429" y="2879750"/>
        <a:ext cx="2026201" cy="10131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C63987-763A-485C-9FBD-E821D4F2DFEA}" type="datetimeFigureOut">
              <a:rPr lang="es-ES" smtClean="0"/>
              <a:t>12/06/2024</a:t>
            </a:fld>
            <a:endParaRPr lang="es-E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8838"/>
            <a:ext cx="4114800" cy="23193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6763"/>
            <a:ext cx="9753600" cy="2705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262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262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FD84CC-B9D2-4B71-B917-5618B5E60CD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273284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F63001-12F0-4728-A742-2BF345E96C8D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1089969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/>
              <a:t>Článok 114 Používanie liekov pre </a:t>
            </a:r>
            <a:r>
              <a:rPr lang="sk-SK" b="1"/>
              <a:t>vodné</a:t>
            </a:r>
            <a:r>
              <a:rPr lang="sk-SK"/>
              <a:t> druhy, ktoré sú určené na výrobu potravín</a:t>
            </a:r>
            <a:br>
              <a:rPr lang="sk-SK"/>
            </a:br>
            <a:r>
              <a:rPr lang="sk-SK"/>
              <a:t>1. Odchylne od článku 106 ods. 1, ak v členskom štáte neexistuje registrovaný veterinárny liek na indikáciu týkajúcu sa vodného druhu, ktorý je určený na výrobu potravín, zodpovedný veterinárny lekár môže na svoju priamu osobnú zodpovednosť, a najmä, aby sa predišlo spôsobeniu neprijateľného utrpenia, liečiť dané zvieratá týmito liekmi: </a:t>
            </a:r>
          </a:p>
          <a:p>
            <a:pPr marL="228600" indent="-228600">
              <a:buAutoNum type="alphaLcParenBoth"/>
            </a:pPr>
            <a:r>
              <a:rPr lang="sk-SK"/>
              <a:t>veterinárnym liekom registrovaným podľa tohto nariadenia v </a:t>
            </a:r>
            <a:r>
              <a:rPr lang="sk-SK" b="1"/>
              <a:t>relevantnom členskom štáte alebo v inom členskom štáte</a:t>
            </a:r>
            <a:r>
              <a:rPr lang="sk-SK"/>
              <a:t> na použitie pre </a:t>
            </a:r>
            <a:r>
              <a:rPr lang="sk-SK" b="1"/>
              <a:t>rovnaké druhy alebo iné vodné druhy, ktoré sú určené na výrobu potravín, a </a:t>
            </a:r>
            <a:r>
              <a:rPr lang="sk-SK"/>
              <a:t>na </a:t>
            </a:r>
            <a:r>
              <a:rPr lang="sk-SK" b="1"/>
              <a:t>rovnakú indikáciu alebo inú indikáciu</a:t>
            </a:r>
            <a:r>
              <a:rPr lang="sk-SK"/>
              <a:t>; </a:t>
            </a:r>
          </a:p>
          <a:p>
            <a:pPr marL="228600" indent="-228600">
              <a:buAutoNum type="alphaLcParenBoth"/>
            </a:pPr>
            <a:r>
              <a:rPr lang="sk-SK"/>
              <a:t>ak neexistuje veterinárny liek uvedený v písmene a) tohto odseku, veterinárnym liekom registrovaným podľa tohto nariadenia v relevantnom členskom štáte alebo v inom členskom štáte určeným na použitie u </a:t>
            </a:r>
            <a:r>
              <a:rPr lang="sk-SK" b="1"/>
              <a:t>suchozemského druhu určeného na výrobu potravín, ktorý obsahuje látku uvedenú na zozname</a:t>
            </a:r>
            <a:r>
              <a:rPr lang="sk-SK"/>
              <a:t> zostavenom v súlade s odsekom 3; </a:t>
            </a:r>
          </a:p>
          <a:p>
            <a:pPr marL="228600" indent="-228600">
              <a:buAutoNum type="alphaLcParenBoth"/>
            </a:pPr>
            <a:r>
              <a:rPr lang="sk-SK"/>
              <a:t>ak neexistuje veterinárny liek uvedený v písmene a) alebo b) tohto odseku, </a:t>
            </a:r>
            <a:r>
              <a:rPr lang="sk-SK" b="1"/>
              <a:t>liekom na humánne použitie</a:t>
            </a:r>
            <a:r>
              <a:rPr lang="sk-SK"/>
              <a:t> registrovaným v súlade so smernicou 2001/83/ES alebo s nariadením (ES) č. 726/2004, ktorý obsahuje látky uvedené na zozname zostavenom v súlade s odsekom 3 tohto článku, alebo </a:t>
            </a:r>
          </a:p>
          <a:p>
            <a:pPr marL="228600" indent="-228600">
              <a:buAutoNum type="alphaLcParenBoth"/>
            </a:pPr>
            <a:r>
              <a:rPr lang="sk-SK"/>
              <a:t>ak neexistuje liek uvedený v písmenách a), b) alebo c) tohto odseku, veterinárnym liekom </a:t>
            </a:r>
            <a:r>
              <a:rPr lang="sk-SK" b="1"/>
              <a:t>individuálne pripraveným v čase použitia</a:t>
            </a:r>
            <a:r>
              <a:rPr lang="sk-SK"/>
              <a:t> v súlade s podmienkami veterinárneho predpisu.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sk-SK"/>
              <a:t>2. Odchylne od písmen b) a c) odseku 1 a </a:t>
            </a:r>
            <a:r>
              <a:rPr lang="sk-SK" b="1"/>
              <a:t>pokiaľ sa nezostaví zoznam uvedený v odseku 3</a:t>
            </a:r>
            <a:r>
              <a:rPr lang="sk-SK"/>
              <a:t>zodpovedný veterinárny lekár môže výnimočne na svoju priamu osobnú zodpovednosť, a najmä, aby sa predišlo spôsobeniu neprijateľného utrpenia, liečiť v konkrétnom hospodárstve vodné druhy určené na výrobu potravín, týmto veterinárnym liekom: </a:t>
            </a:r>
          </a:p>
          <a:p>
            <a:pPr marL="228600" indent="-228600">
              <a:buAutoNum type="alphaLcParenBoth"/>
            </a:pPr>
            <a:r>
              <a:rPr lang="sk-SK"/>
              <a:t>veterinárnym liekom registrovaným podľa tohto nariadenia </a:t>
            </a:r>
            <a:r>
              <a:rPr lang="sk-SK" b="1"/>
              <a:t>v relevantnom členskom štáte alebo v inom členskom štáte určeným na použitie u suchozemských druhov zvierat určených na výrobu potravín</a:t>
            </a:r>
            <a:r>
              <a:rPr lang="sk-SK"/>
              <a:t>; b) ak neexistuje veterinárny liek uvedený v písmene a) tohto odseku, </a:t>
            </a:r>
            <a:r>
              <a:rPr lang="sk-SK" b="1"/>
              <a:t>liekom na humánne použitie</a:t>
            </a:r>
            <a:r>
              <a:rPr lang="sk-SK"/>
              <a:t> registrovaným v súlade so smernicou 2001/83/ES alebo s nariadením (ES) č. 726/2004. </a:t>
            </a:r>
          </a:p>
          <a:p>
            <a:pPr marL="228600" indent="-228600">
              <a:buAutoNum type="alphaLcParenBoth"/>
            </a:pPr>
            <a:endParaRPr lang="en-US" dirty="0"/>
          </a:p>
          <a:p>
            <a:r>
              <a:rPr lang="sk-SK"/>
              <a:t>3. Komisia prostredníctvom vykonávacích aktov najneskôr do piatich rokov od 28. januára 2022 zostaví zoznam látok používaných vo veterinárnych liekoch registrovaných v Únii na použitie u suchozemských druhov zvierat určených na výrobu potravín alebo látok obsiahnutých v lieku na humánne použitie registrovanom v Únii v súlade so smernicou 2001/83/ES alebo s nariadením (ES) č. 726/2004, ktoré sa môžu používať u vodných druhov určených na výrobu potravín v súlade s odsekom 1 tohto článku. Uvedené vykonávacie akty sa prijmú v súlade s postupom preskúmania uvedeným v článku 145 ods. 2.</a:t>
            </a:r>
          </a:p>
          <a:p>
            <a:endParaRPr lang="en-US" dirty="0"/>
          </a:p>
          <a:p>
            <a:r>
              <a:rPr lang="sk-SK"/>
              <a:t>4. S výnimkou imunologických veterinárnych liekov, ak nie je k dispozícii žiaden liek uvedený v odsekoch 1 a 2, môže zodpovedný veterinárny lekár na svoju priamu osobnú zodpovednosť, a najmä, aby sa predišlo spôsobeniu neprijateľného utrpenia, výnimočne liečiť vodné druhy určené na výrobu potravín veterinárnym liekom registrovaným v tretej krajine pre tie isté druhy a tú istú indikáciu.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7EF4CE-A503-4E65-986B-A5ECC6ED22AC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5771388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F63001-12F0-4728-A742-2BF345E96C8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66280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b="0" i="0">
                <a:solidFill>
                  <a:srgbClr val="474747"/>
                </a:solidFill>
                <a:effectLst/>
                <a:latin typeface="Google Sans"/>
              </a:rPr>
              <a:t>Profylaxia: Toto slovo pochádza z gréčtiny a znamená „predvoj“, čo je výstižný výraz pre opatrenie prijaté na odvrátenie ochorenia alebo iného nežiaduceho následku. Profylaktikum je </a:t>
            </a:r>
            <a:r>
              <a:rPr lang="sk-SK" b="0" i="0">
                <a:solidFill>
                  <a:srgbClr val="040C28"/>
                </a:solidFill>
                <a:effectLst/>
                <a:latin typeface="Google Sans"/>
              </a:rPr>
              <a:t>liek alebo </a:t>
            </a:r>
            <a:r>
              <a:rPr lang="sk-SK" b="1" i="0">
                <a:solidFill>
                  <a:srgbClr val="040C28"/>
                </a:solidFill>
                <a:effectLst/>
                <a:latin typeface="Google Sans"/>
              </a:rPr>
              <a:t>liečba určená a používaná na zamedzenie vzniku ochorenia</a:t>
            </a:r>
            <a:r>
              <a:rPr lang="sk-SK" b="0" i="0">
                <a:solidFill>
                  <a:srgbClr val="474747"/>
                </a:solidFill>
                <a:effectLst/>
                <a:latin typeface="Google Sans"/>
              </a:rPr>
              <a:t>, skôr ako sa ochorenie prejaví.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1800" b="0" i="0" u="none" strike="noStrike" baseline="0">
                <a:solidFill>
                  <a:srgbClr val="474747"/>
                </a:solidFill>
                <a:effectLst/>
                <a:latin typeface="Google San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1800" b="0" i="0" u="none" strike="noStrike" baseline="0">
                <a:solidFill>
                  <a:srgbClr val="474747"/>
                </a:solidFill>
                <a:effectLst/>
                <a:latin typeface="Google Sans"/>
              </a:rPr>
              <a:t>V kontexte nariadenia o veterinárnych liekoch sa uplatňujú toto vymedzenie pojmov: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800" b="0" i="0" u="none" strike="noStrike" baseline="0" dirty="0">
              <a:solidFill>
                <a:srgbClr val="000000"/>
              </a:solidFill>
              <a:latin typeface="EUAlbertina"/>
            </a:endParaRPr>
          </a:p>
          <a:p>
            <a:r>
              <a:rPr lang="sk-SK" sz="1800" b="1" i="0" u="none" strike="noStrike" baseline="0">
                <a:solidFill>
                  <a:srgbClr val="19161A"/>
                </a:solidFill>
                <a:latin typeface="EUAlbertina"/>
                <a:ea typeface="+mn-ea"/>
                <a:cs typeface="+mn-cs"/>
              </a:rPr>
              <a:t>profylaxia </a:t>
            </a:r>
            <a:r>
              <a:rPr lang="sk-SK" sz="1800" b="0" i="0" u="none" strike="noStrike" baseline="0">
                <a:solidFill>
                  <a:srgbClr val="19161A"/>
                </a:solidFill>
                <a:latin typeface="EUAlbertina"/>
                <a:ea typeface="+mn-ea"/>
                <a:cs typeface="+mn-cs"/>
              </a:rPr>
              <a:t>znamená „je podávanie lieku zvieraťu alebo skupine zvierat pred objavením sa klinických príznakov choroby s cieľom predísť vzniku choroby alebo infekcie“. [</a:t>
            </a:r>
            <a:r>
              <a:rPr lang="sk-SK" sz="1800" b="0" i="0" u="none" strike="noStrike" baseline="0">
                <a:solidFill>
                  <a:srgbClr val="000000"/>
                </a:solidFill>
                <a:latin typeface="EUAlbertina"/>
                <a:ea typeface="+mn-ea"/>
                <a:cs typeface="+mn-cs"/>
              </a:rPr>
              <a:t>Článok 4 ods. 16 nariadenia (EÚ) 2019/6)].</a:t>
            </a:r>
          </a:p>
          <a:p>
            <a:endParaRPr lang="en-GB" b="0" i="0" dirty="0">
              <a:solidFill>
                <a:srgbClr val="474747"/>
              </a:solidFill>
              <a:effectLst/>
              <a:latin typeface="Google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1800" b="1" i="0" u="none" strike="noStrike" baseline="0">
                <a:solidFill>
                  <a:srgbClr val="19161A"/>
                </a:solidFill>
                <a:latin typeface="EUAlbertina"/>
              </a:rPr>
              <a:t>Metafylaxia </a:t>
            </a:r>
            <a:r>
              <a:rPr lang="sk-SK" sz="1800" b="0" i="0" u="none" strike="noStrike" baseline="0">
                <a:solidFill>
                  <a:srgbClr val="19161A"/>
                </a:solidFill>
                <a:latin typeface="EUAlbertina"/>
              </a:rPr>
              <a:t>je „podávanie lieku skupine zvierat po tom, ako bola stanovená diagnóza klinického ochorenia v rámci skupiny, s cieľom liečiť klinicky choré zvieratá a kontrolovať šírenie ochorenia na zvieratá, ktoré sú s nimi v úzkom kontakte a sú ohrozené a už môžu byť subklinicky infikované;“. [</a:t>
            </a:r>
            <a:r>
              <a:rPr lang="sk-SK" sz="1200" b="0" i="0" u="none" strike="noStrike" baseline="0">
                <a:solidFill>
                  <a:srgbClr val="000000"/>
                </a:solidFill>
                <a:latin typeface="EUAlbertina"/>
              </a:rPr>
              <a:t>Článok 4 ods. 15 nariadenia (EÚ) 2019/6)].</a:t>
            </a:r>
          </a:p>
          <a:p>
            <a:endParaRPr lang="en-GB" b="0" i="0" dirty="0">
              <a:solidFill>
                <a:srgbClr val="474747"/>
              </a:solidFill>
              <a:effectLst/>
              <a:latin typeface="Google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b="0" i="0">
                <a:solidFill>
                  <a:srgbClr val="474747"/>
                </a:solidFill>
                <a:effectLst/>
                <a:latin typeface="Google Sans"/>
              </a:rPr>
              <a:t>Metafylaxia: </a:t>
            </a:r>
            <a:r>
              <a:rPr lang="sk-SK" b="0" i="0">
                <a:solidFill>
                  <a:srgbClr val="040C28"/>
                </a:solidFill>
                <a:effectLst/>
                <a:latin typeface="Google Sans"/>
              </a:rPr>
              <a:t>Liečba skupiny zvierat bez známok ochorenia, ktoré sú v úzkom kontakte s inými zvieratami, ktoré majú príznaky infekčného ochorenia.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b="0" i="0">
                <a:solidFill>
                  <a:srgbClr val="474747"/>
                </a:solidFill>
                <a:effectLst/>
                <a:latin typeface="Google Sans"/>
              </a:rPr>
              <a:t>Profylaxia/prevencia a metafylaxia zahŕňa podávanie antimikrobiálnych látok „zdravým“ jedincom na „prevenciu“ infekcií, ale </a:t>
            </a:r>
            <a:r>
              <a:rPr lang="sk-SK" b="0" i="0">
                <a:solidFill>
                  <a:srgbClr val="040C28"/>
                </a:solidFill>
                <a:effectLst/>
                <a:latin typeface="Google Sans"/>
              </a:rPr>
              <a:t>pri profylaxii/prevencii existuje vnímané „riziko“, zatiaľ čo pri metafylaxii by mohlo ísť o definovateľné „riziko“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F63001-12F0-4728-A742-2BF345E96C8D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838339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F63001-12F0-4728-A742-2BF345E96C8D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14393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/>
              <a:t>DISKUTUJTE o posledných dvoch bodoch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7EF4CE-A503-4E65-986B-A5ECC6ED22AC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7323105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/>
              <a:t>Môžeme skontrolovať, či je šablóna dostupná v rôznych krajinách, a ak áno, zahrnúť šablónu krajiny</a:t>
            </a:r>
          </a:p>
          <a:p>
            <a:r>
              <a:rPr lang="sk-SK"/>
              <a:t>RE modrá škatuľka. Vysvetlite vymedzenie používania podľa článkov 112 až 114. 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7EF4CE-A503-4E65-986B-A5ECC6ED22AC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9942510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7EF4CE-A503-4E65-986B-A5ECC6ED22AC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871087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7EF4CE-A503-4E65-986B-A5ECC6ED22AC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5985143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/>
              <a:t>Článok 113 Používanie liekov mimo podmienok registrácie u suchozemských druhov zvierat, ktoré sú určené na výrobu potravín 1. Odchylne od článku 106 ods. 1, ak v členskom štáte neexistuje registrovaný veterinárny liek na indikáciu týkajúcu sa suchozemského druhu zvierat, ktorý je určený na výrobu potravín, zodpovedný veterinárny lekár môže výnimočne, na svoju priamu osobnú zodpovednosť, a najmä, aby sa predišlo spôsobeniu neprijateľného utrpenia, liečiť dané zvieratá týmito liekmi: a) veterinárnym liekom registrovaným podľa tohto nariadenia v relevantnom členskom štáte alebo v inom členskom štáte na použitie u rovnakého alebo iného suchozemského druhu zvierat určeného na výrobu potravín na rovnakú indikáciu alebo na inú indikáciu; b) ak neexistuje veterinárny liek uvedený v písmene a) tohto odseku, veterinárnym liekom registrovaným podľa tohto nariadenia v relevantnom členskom štáte určeným pre druh zvierat, ktorý nie je určený na výrobu potravín, na rovnakú indikáciu; c) ak neexistuje veterinárny liek uvedený v písmene a) alebo b) tohto odseku, liekom na humánne použitie registrovaným v súlade so smernicou 2001/83/ES alebo s nariadením (ES) č. 726/2004, alebo d) ak neexistuje liek uvedený v písmene a), b) alebo c) tohto odseku, veterinárnym liekom individuálne pripraveným v čase použitia v súlade s podmienkami veterinárneho predpisu. 2. S výnimkou imunologických veterinárnych liekov, ak nie je k dispozícii žiaden liek uvedený v odseku 1, môže zodpovedný veterinárny lekár na svoju priamu osobnú zodpovednosť, a najmä, aby sa predišlo spôsobeniu neprijateľného utrpenia, výnimočne liečiť suchozemské zvieratá určené na výrobu potravín veterinárnym liekom registrovaným v tretej krajine pre tie isté druhy zvierat a tú istú indikáciu. 3. Veterinárny lekár môže podávať liek osobne alebo povoliť jeho podávanie inej osobe na jeho zodpovednosť, v súlade s vnútroštátnymi ustanoveniami. 4. Farmakologicky účinné látky obsiahnuté v lieku použitom v súlade s odsekmi 1 a 2 tohto článku sa povoľujú v súlade s nariadením (ES) č. 470/2009 a všetkými aktmi prijatými na jeho základe. 5. Tento článok sa uplatňuje aj vtedy, ak v relevantnom členskom štáte registrovaný veterinárny liek nie je k dispozícii.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7EF4CE-A503-4E65-986B-A5ECC6ED22AC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621234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12" Type="http://schemas.openxmlformats.org/officeDocument/2006/relationships/image" Target="../media/image47.png"/><Relationship Id="rId2" Type="http://schemas.openxmlformats.org/officeDocument/2006/relationships/image" Target="../media/image1.png"/><Relationship Id="rId16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46.jpeg"/><Relationship Id="rId5" Type="http://schemas.openxmlformats.org/officeDocument/2006/relationships/image" Target="../media/image5.png"/><Relationship Id="rId15" Type="http://schemas.openxmlformats.org/officeDocument/2006/relationships/hyperlink" Target="http://www.amrfvtraining.eu/" TargetMode="External"/><Relationship Id="rId10" Type="http://schemas.openxmlformats.org/officeDocument/2006/relationships/image" Target="../media/image45.png"/><Relationship Id="rId4" Type="http://schemas.openxmlformats.org/officeDocument/2006/relationships/image" Target="../media/image3.png"/><Relationship Id="rId9" Type="http://schemas.openxmlformats.org/officeDocument/2006/relationships/image" Target="../media/image9.png"/><Relationship Id="rId1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.png"/><Relationship Id="rId7" Type="http://schemas.openxmlformats.org/officeDocument/2006/relationships/image" Target="../media/image23.png"/><Relationship Id="rId12" Type="http://schemas.openxmlformats.org/officeDocument/2006/relationships/image" Target="../media/image20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png"/><Relationship Id="rId11" Type="http://schemas.openxmlformats.org/officeDocument/2006/relationships/image" Target="../media/image9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.png"/><Relationship Id="rId9" Type="http://schemas.openxmlformats.org/officeDocument/2006/relationships/image" Target="../media/image25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Descripción generada automáticamente">
            <a:extLst>
              <a:ext uri="{FF2B5EF4-FFF2-40B4-BE49-F238E27FC236}">
                <a16:creationId xmlns:a16="http://schemas.microsoft.com/office/drawing/2014/main" id="{E1760EA0-4E0F-00B1-FF7E-FF021DC29D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6799" y="1760584"/>
            <a:ext cx="1799280" cy="3468560"/>
          </a:xfrm>
          <a:prstGeom prst="rect">
            <a:avLst/>
          </a:prstGeom>
        </p:spPr>
      </p:pic>
      <p:pic>
        <p:nvPicPr>
          <p:cNvPr id="8" name="Imagen 7" descr="Patrón de fondo&#10;&#10;Descripción generada automáticamente">
            <a:extLst>
              <a:ext uri="{FF2B5EF4-FFF2-40B4-BE49-F238E27FC236}">
                <a16:creationId xmlns:a16="http://schemas.microsoft.com/office/drawing/2014/main" id="{B960A64A-5711-CAB5-6A0B-003BFE820D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740296" cy="3468560"/>
          </a:xfrm>
          <a:prstGeom prst="rect">
            <a:avLst/>
          </a:prstGeom>
        </p:spPr>
      </p:pic>
      <p:sp>
        <p:nvSpPr>
          <p:cNvPr id="9" name="object 21">
            <a:extLst>
              <a:ext uri="{FF2B5EF4-FFF2-40B4-BE49-F238E27FC236}">
                <a16:creationId xmlns:a16="http://schemas.microsoft.com/office/drawing/2014/main" id="{E547769E-C798-E733-21F6-6FBFA1D54900}"/>
              </a:ext>
            </a:extLst>
          </p:cNvPr>
          <p:cNvSpPr/>
          <p:nvPr userDrawn="1"/>
        </p:nvSpPr>
        <p:spPr>
          <a:xfrm>
            <a:off x="0" y="5187950"/>
            <a:ext cx="8712200" cy="1677670"/>
          </a:xfrm>
          <a:custGeom>
            <a:avLst/>
            <a:gdLst/>
            <a:ahLst/>
            <a:cxnLst/>
            <a:rect l="l" t="t" r="r" b="b"/>
            <a:pathLst>
              <a:path w="8712200" h="1633220">
                <a:moveTo>
                  <a:pt x="8712200" y="1632800"/>
                </a:moveTo>
                <a:lnTo>
                  <a:pt x="0" y="1632800"/>
                </a:lnTo>
                <a:lnTo>
                  <a:pt x="0" y="0"/>
                </a:lnTo>
                <a:lnTo>
                  <a:pt x="8712200" y="0"/>
                </a:lnTo>
                <a:lnTo>
                  <a:pt x="8712200" y="1632800"/>
                </a:lnTo>
                <a:close/>
              </a:path>
            </a:pathLst>
          </a:custGeom>
          <a:solidFill>
            <a:srgbClr val="EC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Imagen 10" descr="Logotipo&#10;&#10;Descripción generada automáticamente">
            <a:extLst>
              <a:ext uri="{FF2B5EF4-FFF2-40B4-BE49-F238E27FC236}">
                <a16:creationId xmlns:a16="http://schemas.microsoft.com/office/drawing/2014/main" id="{25014AE0-3808-E0EE-BAC2-9AD3ED814F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3043" y="311150"/>
            <a:ext cx="2223512" cy="987162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A271F1F8-6432-B7E1-CDCF-A0489E081713}"/>
              </a:ext>
            </a:extLst>
          </p:cNvPr>
          <p:cNvSpPr/>
          <p:nvPr userDrawn="1"/>
        </p:nvSpPr>
        <p:spPr>
          <a:xfrm>
            <a:off x="1752600" y="0"/>
            <a:ext cx="1746000" cy="1746000"/>
          </a:xfrm>
          <a:prstGeom prst="rect">
            <a:avLst/>
          </a:pr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A7D257F7-5DF6-2841-5171-A95D9162A6B8}"/>
              </a:ext>
            </a:extLst>
          </p:cNvPr>
          <p:cNvSpPr/>
          <p:nvPr userDrawn="1"/>
        </p:nvSpPr>
        <p:spPr>
          <a:xfrm>
            <a:off x="8690998" y="0"/>
            <a:ext cx="1746000" cy="1746000"/>
          </a:xfrm>
          <a:prstGeom prst="rect">
            <a:avLst/>
          </a:prstGeom>
          <a:solidFill>
            <a:srgbClr val="2C74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2FDC974B-0ECD-9074-2ED2-884237AAC061}"/>
              </a:ext>
            </a:extLst>
          </p:cNvPr>
          <p:cNvSpPr/>
          <p:nvPr userDrawn="1"/>
        </p:nvSpPr>
        <p:spPr>
          <a:xfrm>
            <a:off x="1752600" y="1727682"/>
            <a:ext cx="1746000" cy="1746000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A9CF4B79-D988-D340-D3EB-0BF9D9F52272}"/>
              </a:ext>
            </a:extLst>
          </p:cNvPr>
          <p:cNvSpPr/>
          <p:nvPr userDrawn="1"/>
        </p:nvSpPr>
        <p:spPr>
          <a:xfrm>
            <a:off x="5225099" y="1727682"/>
            <a:ext cx="1746000" cy="1746000"/>
          </a:xfrm>
          <a:prstGeom prst="rect">
            <a:avLst/>
          </a:pr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B72FB196-A172-97A8-BF3E-DD1799CC1A73}"/>
              </a:ext>
            </a:extLst>
          </p:cNvPr>
          <p:cNvSpPr/>
          <p:nvPr userDrawn="1"/>
        </p:nvSpPr>
        <p:spPr>
          <a:xfrm>
            <a:off x="6967326" y="1727682"/>
            <a:ext cx="1746000" cy="1746000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321AF208-FA8B-C8C0-11C7-041F7FA064C4}"/>
              </a:ext>
            </a:extLst>
          </p:cNvPr>
          <p:cNvSpPr/>
          <p:nvPr userDrawn="1"/>
        </p:nvSpPr>
        <p:spPr>
          <a:xfrm>
            <a:off x="10427095" y="1727682"/>
            <a:ext cx="1764905" cy="1746000"/>
          </a:xfrm>
          <a:prstGeom prst="rect">
            <a:avLst/>
          </a:pr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FF8E1E59-A00D-A8DD-3D7E-F74445859AA3}"/>
              </a:ext>
            </a:extLst>
          </p:cNvPr>
          <p:cNvSpPr/>
          <p:nvPr userDrawn="1"/>
        </p:nvSpPr>
        <p:spPr>
          <a:xfrm>
            <a:off x="6967326" y="3474068"/>
            <a:ext cx="1746000" cy="1746000"/>
          </a:xfrm>
          <a:prstGeom prst="rect">
            <a:avLst/>
          </a:pr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22951EF6-ED93-6561-E5E2-5BCEB5022943}"/>
              </a:ext>
            </a:extLst>
          </p:cNvPr>
          <p:cNvSpPr/>
          <p:nvPr userDrawn="1"/>
        </p:nvSpPr>
        <p:spPr>
          <a:xfrm>
            <a:off x="3478675" y="3474068"/>
            <a:ext cx="1746000" cy="1746000"/>
          </a:xfrm>
          <a:prstGeom prst="rect">
            <a:avLst/>
          </a:prstGeom>
          <a:solidFill>
            <a:srgbClr val="2C74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2677BCA0-65A9-6A03-E78C-14D6F7355EFC}"/>
              </a:ext>
            </a:extLst>
          </p:cNvPr>
          <p:cNvSpPr/>
          <p:nvPr userDrawn="1"/>
        </p:nvSpPr>
        <p:spPr>
          <a:xfrm>
            <a:off x="3478675" y="1727682"/>
            <a:ext cx="1746000" cy="1746000"/>
          </a:xfrm>
          <a:prstGeom prst="rect">
            <a:avLst/>
          </a:prstGeom>
          <a:solidFill>
            <a:srgbClr val="EC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Forma libre: forma 20">
            <a:extLst>
              <a:ext uri="{FF2B5EF4-FFF2-40B4-BE49-F238E27FC236}">
                <a16:creationId xmlns:a16="http://schemas.microsoft.com/office/drawing/2014/main" id="{C6C38FAA-0DD0-C440-DD82-19A638597032}"/>
              </a:ext>
            </a:extLst>
          </p:cNvPr>
          <p:cNvSpPr/>
          <p:nvPr userDrawn="1"/>
        </p:nvSpPr>
        <p:spPr>
          <a:xfrm>
            <a:off x="1" y="1734990"/>
            <a:ext cx="1767179" cy="1738692"/>
          </a:xfrm>
          <a:custGeom>
            <a:avLst/>
            <a:gdLst>
              <a:gd name="connsiteX0" fmla="*/ 1723960 w 1767179"/>
              <a:gd name="connsiteY0" fmla="*/ 0 h 1738692"/>
              <a:gd name="connsiteX1" fmla="*/ 1767179 w 1767179"/>
              <a:gd name="connsiteY1" fmla="*/ 2182 h 1738692"/>
              <a:gd name="connsiteX2" fmla="*/ 1767179 w 1767179"/>
              <a:gd name="connsiteY2" fmla="*/ 1738692 h 1738692"/>
              <a:gd name="connsiteX3" fmla="*/ 744 w 1767179"/>
              <a:gd name="connsiteY3" fmla="*/ 1738692 h 1738692"/>
              <a:gd name="connsiteX4" fmla="*/ 0 w 1767179"/>
              <a:gd name="connsiteY4" fmla="*/ 1723960 h 1738692"/>
              <a:gd name="connsiteX5" fmla="*/ 1723960 w 1767179"/>
              <a:gd name="connsiteY5" fmla="*/ 0 h 1738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179" h="1738692">
                <a:moveTo>
                  <a:pt x="1723960" y="0"/>
                </a:moveTo>
                <a:lnTo>
                  <a:pt x="1767179" y="2182"/>
                </a:lnTo>
                <a:lnTo>
                  <a:pt x="1767179" y="1738692"/>
                </a:lnTo>
                <a:lnTo>
                  <a:pt x="744" y="1738692"/>
                </a:lnTo>
                <a:lnTo>
                  <a:pt x="0" y="1723960"/>
                </a:lnTo>
                <a:cubicBezTo>
                  <a:pt x="0" y="771843"/>
                  <a:pt x="771843" y="0"/>
                  <a:pt x="1723960" y="0"/>
                </a:cubicBezTo>
                <a:close/>
              </a:path>
            </a:pathLst>
          </a:cu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22" name="Forma libre: forma 21">
            <a:extLst>
              <a:ext uri="{FF2B5EF4-FFF2-40B4-BE49-F238E27FC236}">
                <a16:creationId xmlns:a16="http://schemas.microsoft.com/office/drawing/2014/main" id="{4D80849A-FA86-C6A2-5CA6-533FDD29F1CB}"/>
              </a:ext>
            </a:extLst>
          </p:cNvPr>
          <p:cNvSpPr/>
          <p:nvPr userDrawn="1"/>
        </p:nvSpPr>
        <p:spPr>
          <a:xfrm rot="5400000">
            <a:off x="10447006" y="-10003"/>
            <a:ext cx="1734988" cy="1755003"/>
          </a:xfrm>
          <a:custGeom>
            <a:avLst/>
            <a:gdLst>
              <a:gd name="connsiteX0" fmla="*/ 1723960 w 1767179"/>
              <a:gd name="connsiteY0" fmla="*/ 0 h 1738692"/>
              <a:gd name="connsiteX1" fmla="*/ 1767179 w 1767179"/>
              <a:gd name="connsiteY1" fmla="*/ 2182 h 1738692"/>
              <a:gd name="connsiteX2" fmla="*/ 1767179 w 1767179"/>
              <a:gd name="connsiteY2" fmla="*/ 1738692 h 1738692"/>
              <a:gd name="connsiteX3" fmla="*/ 744 w 1767179"/>
              <a:gd name="connsiteY3" fmla="*/ 1738692 h 1738692"/>
              <a:gd name="connsiteX4" fmla="*/ 0 w 1767179"/>
              <a:gd name="connsiteY4" fmla="*/ 1723960 h 1738692"/>
              <a:gd name="connsiteX5" fmla="*/ 1723960 w 1767179"/>
              <a:gd name="connsiteY5" fmla="*/ 0 h 1738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179" h="1738692">
                <a:moveTo>
                  <a:pt x="1723960" y="0"/>
                </a:moveTo>
                <a:lnTo>
                  <a:pt x="1767179" y="2182"/>
                </a:lnTo>
                <a:lnTo>
                  <a:pt x="1767179" y="1738692"/>
                </a:lnTo>
                <a:lnTo>
                  <a:pt x="744" y="1738692"/>
                </a:lnTo>
                <a:lnTo>
                  <a:pt x="0" y="1723960"/>
                </a:lnTo>
                <a:cubicBezTo>
                  <a:pt x="0" y="771843"/>
                  <a:pt x="771843" y="0"/>
                  <a:pt x="1723960" y="0"/>
                </a:cubicBezTo>
                <a:close/>
              </a:path>
            </a:pathLst>
          </a:cu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23" name="Forma libre: forma 22">
            <a:extLst>
              <a:ext uri="{FF2B5EF4-FFF2-40B4-BE49-F238E27FC236}">
                <a16:creationId xmlns:a16="http://schemas.microsoft.com/office/drawing/2014/main" id="{B5432095-F17D-F134-37BE-E1AD4038977A}"/>
              </a:ext>
            </a:extLst>
          </p:cNvPr>
          <p:cNvSpPr/>
          <p:nvPr userDrawn="1"/>
        </p:nvSpPr>
        <p:spPr>
          <a:xfrm>
            <a:off x="10439737" y="3474068"/>
            <a:ext cx="899418" cy="1725460"/>
          </a:xfrm>
          <a:custGeom>
            <a:avLst/>
            <a:gdLst>
              <a:gd name="connsiteX0" fmla="*/ 855279 w 899418"/>
              <a:gd name="connsiteY0" fmla="*/ 0 h 1725460"/>
              <a:gd name="connsiteX1" fmla="*/ 870567 w 899418"/>
              <a:gd name="connsiteY1" fmla="*/ 0 h 1725460"/>
              <a:gd name="connsiteX2" fmla="*/ 899418 w 899418"/>
              <a:gd name="connsiteY2" fmla="*/ 1457 h 1725460"/>
              <a:gd name="connsiteX3" fmla="*/ 899418 w 899418"/>
              <a:gd name="connsiteY3" fmla="*/ 1723617 h 1725460"/>
              <a:gd name="connsiteX4" fmla="*/ 862923 w 899418"/>
              <a:gd name="connsiteY4" fmla="*/ 1725460 h 1725460"/>
              <a:gd name="connsiteX5" fmla="*/ 0 w 899418"/>
              <a:gd name="connsiteY5" fmla="*/ 862537 h 1725460"/>
              <a:gd name="connsiteX6" fmla="*/ 774694 w 899418"/>
              <a:gd name="connsiteY6" fmla="*/ 4069 h 1725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418" h="1725460">
                <a:moveTo>
                  <a:pt x="855279" y="0"/>
                </a:moveTo>
                <a:lnTo>
                  <a:pt x="870567" y="0"/>
                </a:lnTo>
                <a:lnTo>
                  <a:pt x="899418" y="1457"/>
                </a:lnTo>
                <a:lnTo>
                  <a:pt x="899418" y="1723617"/>
                </a:lnTo>
                <a:lnTo>
                  <a:pt x="862923" y="1725460"/>
                </a:lnTo>
                <a:cubicBezTo>
                  <a:pt x="386344" y="1725460"/>
                  <a:pt x="0" y="1339116"/>
                  <a:pt x="0" y="862537"/>
                </a:cubicBezTo>
                <a:cubicBezTo>
                  <a:pt x="0" y="415744"/>
                  <a:pt x="339560" y="48260"/>
                  <a:pt x="774694" y="4069"/>
                </a:cubicBezTo>
                <a:close/>
              </a:path>
            </a:pathLst>
          </a:custGeom>
          <a:solidFill>
            <a:srgbClr val="2C74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24" name="Forma libre: forma 23">
            <a:extLst>
              <a:ext uri="{FF2B5EF4-FFF2-40B4-BE49-F238E27FC236}">
                <a16:creationId xmlns:a16="http://schemas.microsoft.com/office/drawing/2014/main" id="{2B212135-2D16-BC16-B10A-8261027A1245}"/>
              </a:ext>
            </a:extLst>
          </p:cNvPr>
          <p:cNvSpPr/>
          <p:nvPr userDrawn="1"/>
        </p:nvSpPr>
        <p:spPr>
          <a:xfrm>
            <a:off x="11339155" y="3474068"/>
            <a:ext cx="859370" cy="1725280"/>
          </a:xfrm>
          <a:custGeom>
            <a:avLst/>
            <a:gdLst>
              <a:gd name="connsiteX0" fmla="*/ 0 w 859370"/>
              <a:gd name="connsiteY0" fmla="*/ 0 h 1725280"/>
              <a:gd name="connsiteX1" fmla="*/ 4111 w 859370"/>
              <a:gd name="connsiteY1" fmla="*/ 0 h 1725280"/>
              <a:gd name="connsiteX2" fmla="*/ 84676 w 859370"/>
              <a:gd name="connsiteY2" fmla="*/ 4068 h 1725280"/>
              <a:gd name="connsiteX3" fmla="*/ 859370 w 859370"/>
              <a:gd name="connsiteY3" fmla="*/ 862536 h 1725280"/>
              <a:gd name="connsiteX4" fmla="*/ 84676 w 859370"/>
              <a:gd name="connsiteY4" fmla="*/ 1721004 h 1725280"/>
              <a:gd name="connsiteX5" fmla="*/ 0 w 859370"/>
              <a:gd name="connsiteY5" fmla="*/ 1725280 h 1725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59370" h="1725280">
                <a:moveTo>
                  <a:pt x="0" y="0"/>
                </a:moveTo>
                <a:lnTo>
                  <a:pt x="4111" y="0"/>
                </a:lnTo>
                <a:lnTo>
                  <a:pt x="84676" y="4068"/>
                </a:lnTo>
                <a:cubicBezTo>
                  <a:pt x="519810" y="48259"/>
                  <a:pt x="859370" y="415743"/>
                  <a:pt x="859370" y="862536"/>
                </a:cubicBezTo>
                <a:cubicBezTo>
                  <a:pt x="859370" y="1309329"/>
                  <a:pt x="519810" y="1676814"/>
                  <a:pt x="84676" y="1721004"/>
                </a:cubicBezTo>
                <a:lnTo>
                  <a:pt x="0" y="1725280"/>
                </a:lnTo>
                <a:close/>
              </a:path>
            </a:pathLst>
          </a:cu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25" name="Forma libre: forma 24">
            <a:extLst>
              <a:ext uri="{FF2B5EF4-FFF2-40B4-BE49-F238E27FC236}">
                <a16:creationId xmlns:a16="http://schemas.microsoft.com/office/drawing/2014/main" id="{08D15AD5-9D99-284F-0377-7AACB831B7B7}"/>
              </a:ext>
            </a:extLst>
          </p:cNvPr>
          <p:cNvSpPr/>
          <p:nvPr userDrawn="1"/>
        </p:nvSpPr>
        <p:spPr>
          <a:xfrm rot="10800000">
            <a:off x="0" y="3473682"/>
            <a:ext cx="3478676" cy="1739983"/>
          </a:xfrm>
          <a:custGeom>
            <a:avLst/>
            <a:gdLst>
              <a:gd name="connsiteX0" fmla="*/ 33 w 3478676"/>
              <a:gd name="connsiteY0" fmla="*/ 0 h 1739983"/>
              <a:gd name="connsiteX1" fmla="*/ 3478644 w 3478676"/>
              <a:gd name="connsiteY1" fmla="*/ 0 h 1739983"/>
              <a:gd name="connsiteX2" fmla="*/ 3478676 w 3478676"/>
              <a:gd name="connsiteY2" fmla="*/ 646 h 1739983"/>
              <a:gd name="connsiteX3" fmla="*/ 1917175 w 3478676"/>
              <a:gd name="connsiteY3" fmla="*/ 1731004 h 1739983"/>
              <a:gd name="connsiteX4" fmla="*/ 1739359 w 3478676"/>
              <a:gd name="connsiteY4" fmla="*/ 1739983 h 1739983"/>
              <a:gd name="connsiteX5" fmla="*/ 1739318 w 3478676"/>
              <a:gd name="connsiteY5" fmla="*/ 1739983 h 1739983"/>
              <a:gd name="connsiteX6" fmla="*/ 1561501 w 3478676"/>
              <a:gd name="connsiteY6" fmla="*/ 1731004 h 1739983"/>
              <a:gd name="connsiteX7" fmla="*/ 0 w 3478676"/>
              <a:gd name="connsiteY7" fmla="*/ 646 h 1739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78676" h="1739983">
                <a:moveTo>
                  <a:pt x="33" y="0"/>
                </a:moveTo>
                <a:lnTo>
                  <a:pt x="3478644" y="0"/>
                </a:lnTo>
                <a:lnTo>
                  <a:pt x="3478676" y="646"/>
                </a:lnTo>
                <a:cubicBezTo>
                  <a:pt x="3478676" y="901218"/>
                  <a:pt x="2794247" y="1641933"/>
                  <a:pt x="1917175" y="1731004"/>
                </a:cubicBezTo>
                <a:lnTo>
                  <a:pt x="1739359" y="1739983"/>
                </a:lnTo>
                <a:lnTo>
                  <a:pt x="1739318" y="1739983"/>
                </a:lnTo>
                <a:lnTo>
                  <a:pt x="1561501" y="1731004"/>
                </a:lnTo>
                <a:cubicBezTo>
                  <a:pt x="684429" y="1641933"/>
                  <a:pt x="0" y="901218"/>
                  <a:pt x="0" y="646"/>
                </a:cubicBezTo>
                <a:close/>
              </a:path>
            </a:pathLst>
          </a:custGeom>
          <a:solidFill>
            <a:srgbClr val="EC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pic>
        <p:nvPicPr>
          <p:cNvPr id="26" name="Imagen 25" descr="Un dibujo de un animal&#10;&#10;Descripción generada automáticamente con confianza baja">
            <a:extLst>
              <a:ext uri="{FF2B5EF4-FFF2-40B4-BE49-F238E27FC236}">
                <a16:creationId xmlns:a16="http://schemas.microsoft.com/office/drawing/2014/main" id="{B3029CFC-D29C-1E58-93B8-EEE4673A425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2165" y="2061761"/>
            <a:ext cx="1105152" cy="1181369"/>
          </a:xfrm>
          <a:prstGeom prst="rect">
            <a:avLst/>
          </a:prstGeom>
        </p:spPr>
      </p:pic>
      <p:pic>
        <p:nvPicPr>
          <p:cNvPr id="27" name="Imagen 26" descr="Un dibujo de un animal&#10;&#10;Descripción generada automáticamente con confianza baja">
            <a:extLst>
              <a:ext uri="{FF2B5EF4-FFF2-40B4-BE49-F238E27FC236}">
                <a16:creationId xmlns:a16="http://schemas.microsoft.com/office/drawing/2014/main" id="{27DBD291-B2BD-7D5A-4D91-2972E571712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1987" y="3848610"/>
            <a:ext cx="812985" cy="1003529"/>
          </a:xfrm>
          <a:prstGeom prst="rect">
            <a:avLst/>
          </a:prstGeom>
        </p:spPr>
      </p:pic>
      <p:pic>
        <p:nvPicPr>
          <p:cNvPr id="28" name="Imagen 27" descr="Un dibujo de un perro&#10;&#10;Descripción generada automáticamente con confianza media">
            <a:extLst>
              <a:ext uri="{FF2B5EF4-FFF2-40B4-BE49-F238E27FC236}">
                <a16:creationId xmlns:a16="http://schemas.microsoft.com/office/drawing/2014/main" id="{F4F72544-21FA-D0B6-E9A9-5DA842FFBBB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7794" y="502655"/>
            <a:ext cx="1028934" cy="711362"/>
          </a:xfrm>
          <a:prstGeom prst="rect">
            <a:avLst/>
          </a:prstGeom>
        </p:spPr>
      </p:pic>
      <p:pic>
        <p:nvPicPr>
          <p:cNvPr id="29" name="Imagen 28" descr="Imagen que contiene dibujo, reloj&#10;&#10;Descripción generada automáticamente">
            <a:extLst>
              <a:ext uri="{FF2B5EF4-FFF2-40B4-BE49-F238E27FC236}">
                <a16:creationId xmlns:a16="http://schemas.microsoft.com/office/drawing/2014/main" id="{7F8C2F8C-24C0-6430-68A4-9608657DDEF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162" y="2214195"/>
            <a:ext cx="927311" cy="876500"/>
          </a:xfrm>
          <a:prstGeom prst="rect">
            <a:avLst/>
          </a:prstGeom>
        </p:spPr>
      </p:pic>
      <p:pic>
        <p:nvPicPr>
          <p:cNvPr id="30" name="Imagen 29" descr="Dibujo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9309A531-DC57-6595-EE46-2A7B2E23FB7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9706" y="358533"/>
            <a:ext cx="978123" cy="1028934"/>
          </a:xfrm>
          <a:prstGeom prst="rect">
            <a:avLst/>
          </a:prstGeom>
        </p:spPr>
      </p:pic>
      <p:pic>
        <p:nvPicPr>
          <p:cNvPr id="32" name="Imagen 31" descr="Un dibujo de un animal&#10;&#10;Descripción generada automáticamente con confianza baja">
            <a:extLst>
              <a:ext uri="{FF2B5EF4-FFF2-40B4-BE49-F238E27FC236}">
                <a16:creationId xmlns:a16="http://schemas.microsoft.com/office/drawing/2014/main" id="{712E000E-D939-84E0-6275-239044DF5B5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6848" y="2038032"/>
            <a:ext cx="990826" cy="1041637"/>
          </a:xfrm>
          <a:prstGeom prst="rect">
            <a:avLst/>
          </a:prstGeom>
        </p:spPr>
      </p:pic>
      <p:pic>
        <p:nvPicPr>
          <p:cNvPr id="33" name="Imagen 32" descr="Imagen que contiene Texto&#10;&#10;Descripción generada automáticamente">
            <a:extLst>
              <a:ext uri="{FF2B5EF4-FFF2-40B4-BE49-F238E27FC236}">
                <a16:creationId xmlns:a16="http://schemas.microsoft.com/office/drawing/2014/main" id="{9F901DE5-C3AF-6E17-54F9-4CED5A9FEE9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8798" y="4063551"/>
            <a:ext cx="1028934" cy="749471"/>
          </a:xfrm>
          <a:prstGeom prst="rect">
            <a:avLst/>
          </a:prstGeom>
        </p:spPr>
      </p:pic>
      <p:sp>
        <p:nvSpPr>
          <p:cNvPr id="35" name="Marcador de texto 34">
            <a:extLst>
              <a:ext uri="{FF2B5EF4-FFF2-40B4-BE49-F238E27FC236}">
                <a16:creationId xmlns:a16="http://schemas.microsoft.com/office/drawing/2014/main" id="{07E29EFD-C0C4-495B-1ABB-1ABCDF39870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5586413"/>
            <a:ext cx="7874000" cy="78163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 err="1"/>
              <a:t>Title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presentation</a:t>
            </a:r>
            <a:endParaRPr lang="es-ES" dirty="0"/>
          </a:p>
        </p:txBody>
      </p:sp>
      <p:sp>
        <p:nvSpPr>
          <p:cNvPr id="36" name="Marcador de texto 34">
            <a:extLst>
              <a:ext uri="{FF2B5EF4-FFF2-40B4-BE49-F238E27FC236}">
                <a16:creationId xmlns:a16="http://schemas.microsoft.com/office/drawing/2014/main" id="{53BDFECB-4DA6-72A4-8ABD-2FC20B98898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000" y="6402744"/>
            <a:ext cx="2971800" cy="371080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Date</a:t>
            </a:r>
          </a:p>
        </p:txBody>
      </p:sp>
      <p:pic>
        <p:nvPicPr>
          <p:cNvPr id="3" name="Imagen 33">
            <a:extLst>
              <a:ext uri="{FF2B5EF4-FFF2-40B4-BE49-F238E27FC236}">
                <a16:creationId xmlns:a16="http://schemas.microsoft.com/office/drawing/2014/main" id="{9E20596F-E50F-152A-D8D8-947D094D0DA3}"/>
              </a:ext>
            </a:extLst>
          </p:cNvPr>
          <p:cNvPicPr/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991600" y="5636799"/>
            <a:ext cx="3022600" cy="7346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8063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37805FF-5857-A6EE-E6AF-EDF3B41F0B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7086600" y="0"/>
            <a:ext cx="5105400" cy="6870699"/>
          </a:xfrm>
          <a:prstGeom prst="rect">
            <a:avLst/>
          </a:prstGeom>
        </p:spPr>
      </p:pic>
      <p:sp>
        <p:nvSpPr>
          <p:cNvPr id="6" name="object 2">
            <a:extLst>
              <a:ext uri="{FF2B5EF4-FFF2-40B4-BE49-F238E27FC236}">
                <a16:creationId xmlns:a16="http://schemas.microsoft.com/office/drawing/2014/main" id="{24937448-765A-F40D-C75A-7DE7E819376F}"/>
              </a:ext>
            </a:extLst>
          </p:cNvPr>
          <p:cNvSpPr/>
          <p:nvPr userDrawn="1"/>
        </p:nvSpPr>
        <p:spPr>
          <a:xfrm>
            <a:off x="11531600" y="1318336"/>
            <a:ext cx="658495" cy="5547360"/>
          </a:xfrm>
          <a:custGeom>
            <a:avLst/>
            <a:gdLst/>
            <a:ahLst/>
            <a:cxnLst/>
            <a:rect l="l" t="t" r="r" b="b"/>
            <a:pathLst>
              <a:path w="658495" h="5547359">
                <a:moveTo>
                  <a:pt x="215353" y="5546864"/>
                </a:moveTo>
                <a:lnTo>
                  <a:pt x="0" y="5331511"/>
                </a:lnTo>
                <a:lnTo>
                  <a:pt x="0" y="5333276"/>
                </a:lnTo>
                <a:lnTo>
                  <a:pt x="0" y="5407698"/>
                </a:lnTo>
                <a:lnTo>
                  <a:pt x="0" y="5409463"/>
                </a:lnTo>
                <a:lnTo>
                  <a:pt x="137414" y="5546864"/>
                </a:lnTo>
                <a:lnTo>
                  <a:pt x="139166" y="5546864"/>
                </a:lnTo>
                <a:lnTo>
                  <a:pt x="213588" y="5546864"/>
                </a:lnTo>
                <a:lnTo>
                  <a:pt x="215353" y="5546864"/>
                </a:lnTo>
                <a:close/>
              </a:path>
              <a:path w="658495" h="5547359">
                <a:moveTo>
                  <a:pt x="431253" y="5546864"/>
                </a:moveTo>
                <a:lnTo>
                  <a:pt x="0" y="5115611"/>
                </a:lnTo>
                <a:lnTo>
                  <a:pt x="0" y="5117376"/>
                </a:lnTo>
                <a:lnTo>
                  <a:pt x="0" y="5191798"/>
                </a:lnTo>
                <a:lnTo>
                  <a:pt x="0" y="5193563"/>
                </a:lnTo>
                <a:lnTo>
                  <a:pt x="353314" y="5546864"/>
                </a:lnTo>
                <a:lnTo>
                  <a:pt x="355066" y="5546864"/>
                </a:lnTo>
                <a:lnTo>
                  <a:pt x="429488" y="5546864"/>
                </a:lnTo>
                <a:lnTo>
                  <a:pt x="431253" y="5546864"/>
                </a:lnTo>
                <a:close/>
              </a:path>
              <a:path w="658495" h="5547359">
                <a:moveTo>
                  <a:pt x="647153" y="5546864"/>
                </a:moveTo>
                <a:lnTo>
                  <a:pt x="0" y="4899711"/>
                </a:lnTo>
                <a:lnTo>
                  <a:pt x="0" y="4901476"/>
                </a:lnTo>
                <a:lnTo>
                  <a:pt x="0" y="4975898"/>
                </a:lnTo>
                <a:lnTo>
                  <a:pt x="0" y="4977650"/>
                </a:lnTo>
                <a:lnTo>
                  <a:pt x="569214" y="5546864"/>
                </a:lnTo>
                <a:lnTo>
                  <a:pt x="570979" y="5546864"/>
                </a:lnTo>
                <a:lnTo>
                  <a:pt x="645388" y="5546864"/>
                </a:lnTo>
                <a:lnTo>
                  <a:pt x="647153" y="5546864"/>
                </a:lnTo>
                <a:close/>
              </a:path>
              <a:path w="658495" h="5547359">
                <a:moveTo>
                  <a:pt x="657999" y="5341823"/>
                </a:moveTo>
                <a:lnTo>
                  <a:pt x="0" y="4683811"/>
                </a:lnTo>
                <a:lnTo>
                  <a:pt x="0" y="4685576"/>
                </a:lnTo>
                <a:lnTo>
                  <a:pt x="0" y="4759998"/>
                </a:lnTo>
                <a:lnTo>
                  <a:pt x="0" y="4761750"/>
                </a:lnTo>
                <a:lnTo>
                  <a:pt x="657999" y="5419750"/>
                </a:lnTo>
                <a:lnTo>
                  <a:pt x="657999" y="5417998"/>
                </a:lnTo>
                <a:lnTo>
                  <a:pt x="657999" y="5343576"/>
                </a:lnTo>
                <a:lnTo>
                  <a:pt x="657999" y="5341823"/>
                </a:lnTo>
                <a:close/>
              </a:path>
              <a:path w="658495" h="5547359">
                <a:moveTo>
                  <a:pt x="657999" y="5125923"/>
                </a:moveTo>
                <a:lnTo>
                  <a:pt x="0" y="4467911"/>
                </a:lnTo>
                <a:lnTo>
                  <a:pt x="0" y="4469676"/>
                </a:lnTo>
                <a:lnTo>
                  <a:pt x="0" y="4544098"/>
                </a:lnTo>
                <a:lnTo>
                  <a:pt x="0" y="4545850"/>
                </a:lnTo>
                <a:lnTo>
                  <a:pt x="657999" y="5203850"/>
                </a:lnTo>
                <a:lnTo>
                  <a:pt x="657999" y="5202098"/>
                </a:lnTo>
                <a:lnTo>
                  <a:pt x="657999" y="5127676"/>
                </a:lnTo>
                <a:lnTo>
                  <a:pt x="657999" y="5125923"/>
                </a:lnTo>
                <a:close/>
              </a:path>
              <a:path w="658495" h="5547359">
                <a:moveTo>
                  <a:pt x="657999" y="4910023"/>
                </a:moveTo>
                <a:lnTo>
                  <a:pt x="0" y="4252023"/>
                </a:lnTo>
                <a:lnTo>
                  <a:pt x="0" y="4253776"/>
                </a:lnTo>
                <a:lnTo>
                  <a:pt x="0" y="4328198"/>
                </a:lnTo>
                <a:lnTo>
                  <a:pt x="0" y="4329950"/>
                </a:lnTo>
                <a:lnTo>
                  <a:pt x="657999" y="4987950"/>
                </a:lnTo>
                <a:lnTo>
                  <a:pt x="657999" y="4986198"/>
                </a:lnTo>
                <a:lnTo>
                  <a:pt x="657999" y="4911776"/>
                </a:lnTo>
                <a:lnTo>
                  <a:pt x="657999" y="4910023"/>
                </a:lnTo>
                <a:close/>
              </a:path>
              <a:path w="658495" h="5547359">
                <a:moveTo>
                  <a:pt x="657999" y="4694110"/>
                </a:moveTo>
                <a:lnTo>
                  <a:pt x="0" y="4036110"/>
                </a:lnTo>
                <a:lnTo>
                  <a:pt x="0" y="4037876"/>
                </a:lnTo>
                <a:lnTo>
                  <a:pt x="0" y="4112285"/>
                </a:lnTo>
                <a:lnTo>
                  <a:pt x="0" y="4114063"/>
                </a:lnTo>
                <a:lnTo>
                  <a:pt x="657999" y="4772063"/>
                </a:lnTo>
                <a:lnTo>
                  <a:pt x="657999" y="4770285"/>
                </a:lnTo>
                <a:lnTo>
                  <a:pt x="657999" y="4695876"/>
                </a:lnTo>
                <a:lnTo>
                  <a:pt x="657999" y="4694110"/>
                </a:lnTo>
                <a:close/>
              </a:path>
              <a:path w="658495" h="5547359">
                <a:moveTo>
                  <a:pt x="657999" y="4478210"/>
                </a:moveTo>
                <a:lnTo>
                  <a:pt x="0" y="3820210"/>
                </a:lnTo>
                <a:lnTo>
                  <a:pt x="0" y="3896385"/>
                </a:lnTo>
                <a:lnTo>
                  <a:pt x="657999" y="4554385"/>
                </a:lnTo>
                <a:lnTo>
                  <a:pt x="657999" y="4478210"/>
                </a:lnTo>
                <a:close/>
              </a:path>
              <a:path w="658495" h="5547359">
                <a:moveTo>
                  <a:pt x="657999" y="4260558"/>
                </a:moveTo>
                <a:lnTo>
                  <a:pt x="0" y="3602558"/>
                </a:lnTo>
                <a:lnTo>
                  <a:pt x="0" y="3678732"/>
                </a:lnTo>
                <a:lnTo>
                  <a:pt x="657999" y="4336732"/>
                </a:lnTo>
                <a:lnTo>
                  <a:pt x="657999" y="4260558"/>
                </a:lnTo>
                <a:close/>
              </a:path>
              <a:path w="658495" h="5547359">
                <a:moveTo>
                  <a:pt x="657999" y="4042892"/>
                </a:moveTo>
                <a:lnTo>
                  <a:pt x="0" y="3384880"/>
                </a:lnTo>
                <a:lnTo>
                  <a:pt x="0" y="3461067"/>
                </a:lnTo>
                <a:lnTo>
                  <a:pt x="657999" y="4119067"/>
                </a:lnTo>
                <a:lnTo>
                  <a:pt x="657999" y="4042892"/>
                </a:lnTo>
                <a:close/>
              </a:path>
              <a:path w="658495" h="5547359">
                <a:moveTo>
                  <a:pt x="657999" y="3825214"/>
                </a:moveTo>
                <a:lnTo>
                  <a:pt x="0" y="3167215"/>
                </a:lnTo>
                <a:lnTo>
                  <a:pt x="0" y="3243402"/>
                </a:lnTo>
                <a:lnTo>
                  <a:pt x="657999" y="3901402"/>
                </a:lnTo>
                <a:lnTo>
                  <a:pt x="657999" y="3825214"/>
                </a:lnTo>
                <a:close/>
              </a:path>
              <a:path w="658495" h="5547359">
                <a:moveTo>
                  <a:pt x="657999" y="3607562"/>
                </a:moveTo>
                <a:lnTo>
                  <a:pt x="0" y="2949562"/>
                </a:lnTo>
                <a:lnTo>
                  <a:pt x="0" y="3025737"/>
                </a:lnTo>
                <a:lnTo>
                  <a:pt x="657999" y="3683736"/>
                </a:lnTo>
                <a:lnTo>
                  <a:pt x="657999" y="3607562"/>
                </a:lnTo>
                <a:close/>
              </a:path>
              <a:path w="658495" h="5547359">
                <a:moveTo>
                  <a:pt x="657999" y="3389896"/>
                </a:moveTo>
                <a:lnTo>
                  <a:pt x="0" y="2731897"/>
                </a:lnTo>
                <a:lnTo>
                  <a:pt x="0" y="2808071"/>
                </a:lnTo>
                <a:lnTo>
                  <a:pt x="657999" y="3466071"/>
                </a:lnTo>
                <a:lnTo>
                  <a:pt x="657999" y="3389896"/>
                </a:lnTo>
                <a:close/>
              </a:path>
              <a:path w="658495" h="5547359">
                <a:moveTo>
                  <a:pt x="657999" y="3172231"/>
                </a:moveTo>
                <a:lnTo>
                  <a:pt x="0" y="2514219"/>
                </a:lnTo>
                <a:lnTo>
                  <a:pt x="0" y="2590406"/>
                </a:lnTo>
                <a:lnTo>
                  <a:pt x="657999" y="3248406"/>
                </a:lnTo>
                <a:lnTo>
                  <a:pt x="657999" y="3172231"/>
                </a:lnTo>
                <a:close/>
              </a:path>
              <a:path w="658495" h="5547359">
                <a:moveTo>
                  <a:pt x="657999" y="2954578"/>
                </a:moveTo>
                <a:lnTo>
                  <a:pt x="0" y="2296566"/>
                </a:lnTo>
                <a:lnTo>
                  <a:pt x="0" y="2372753"/>
                </a:lnTo>
                <a:lnTo>
                  <a:pt x="657999" y="3030753"/>
                </a:lnTo>
                <a:lnTo>
                  <a:pt x="657999" y="2954578"/>
                </a:lnTo>
                <a:close/>
              </a:path>
              <a:path w="658495" h="5547359">
                <a:moveTo>
                  <a:pt x="657999" y="2736900"/>
                </a:moveTo>
                <a:lnTo>
                  <a:pt x="0" y="2078901"/>
                </a:lnTo>
                <a:lnTo>
                  <a:pt x="0" y="2155088"/>
                </a:lnTo>
                <a:lnTo>
                  <a:pt x="657999" y="2813088"/>
                </a:lnTo>
                <a:lnTo>
                  <a:pt x="657999" y="2736900"/>
                </a:lnTo>
                <a:close/>
              </a:path>
              <a:path w="658495" h="5547359">
                <a:moveTo>
                  <a:pt x="657999" y="2519235"/>
                </a:moveTo>
                <a:lnTo>
                  <a:pt x="0" y="1861235"/>
                </a:lnTo>
                <a:lnTo>
                  <a:pt x="0" y="1937410"/>
                </a:lnTo>
                <a:lnTo>
                  <a:pt x="657999" y="2595410"/>
                </a:lnTo>
                <a:lnTo>
                  <a:pt x="657999" y="2519235"/>
                </a:lnTo>
                <a:close/>
              </a:path>
              <a:path w="658495" h="5547359">
                <a:moveTo>
                  <a:pt x="657999" y="2301583"/>
                </a:moveTo>
                <a:lnTo>
                  <a:pt x="0" y="1643570"/>
                </a:lnTo>
                <a:lnTo>
                  <a:pt x="0" y="1719757"/>
                </a:lnTo>
                <a:lnTo>
                  <a:pt x="657999" y="2377757"/>
                </a:lnTo>
                <a:lnTo>
                  <a:pt x="657999" y="2301583"/>
                </a:lnTo>
                <a:close/>
              </a:path>
              <a:path w="658495" h="5547359">
                <a:moveTo>
                  <a:pt x="657999" y="2083917"/>
                </a:moveTo>
                <a:lnTo>
                  <a:pt x="0" y="1425905"/>
                </a:lnTo>
                <a:lnTo>
                  <a:pt x="0" y="1502092"/>
                </a:lnTo>
                <a:lnTo>
                  <a:pt x="657999" y="2160092"/>
                </a:lnTo>
                <a:lnTo>
                  <a:pt x="657999" y="2083917"/>
                </a:lnTo>
                <a:close/>
              </a:path>
              <a:path w="658495" h="5547359">
                <a:moveTo>
                  <a:pt x="657999" y="1866239"/>
                </a:moveTo>
                <a:lnTo>
                  <a:pt x="0" y="1208239"/>
                </a:lnTo>
                <a:lnTo>
                  <a:pt x="0" y="1284427"/>
                </a:lnTo>
                <a:lnTo>
                  <a:pt x="657999" y="1942426"/>
                </a:lnTo>
                <a:lnTo>
                  <a:pt x="657999" y="1866239"/>
                </a:lnTo>
                <a:close/>
              </a:path>
              <a:path w="658495" h="5547359">
                <a:moveTo>
                  <a:pt x="657999" y="1648587"/>
                </a:moveTo>
                <a:lnTo>
                  <a:pt x="0" y="990587"/>
                </a:lnTo>
                <a:lnTo>
                  <a:pt x="0" y="1066761"/>
                </a:lnTo>
                <a:lnTo>
                  <a:pt x="657999" y="1724761"/>
                </a:lnTo>
                <a:lnTo>
                  <a:pt x="657999" y="1648587"/>
                </a:lnTo>
                <a:close/>
              </a:path>
              <a:path w="658495" h="5547359">
                <a:moveTo>
                  <a:pt x="657999" y="1430921"/>
                </a:moveTo>
                <a:lnTo>
                  <a:pt x="0" y="772922"/>
                </a:lnTo>
                <a:lnTo>
                  <a:pt x="0" y="849096"/>
                </a:lnTo>
                <a:lnTo>
                  <a:pt x="657999" y="1507096"/>
                </a:lnTo>
                <a:lnTo>
                  <a:pt x="657999" y="1430921"/>
                </a:lnTo>
                <a:close/>
              </a:path>
              <a:path w="658495" h="5547359">
                <a:moveTo>
                  <a:pt x="657999" y="1213256"/>
                </a:moveTo>
                <a:lnTo>
                  <a:pt x="0" y="555244"/>
                </a:lnTo>
                <a:lnTo>
                  <a:pt x="0" y="631431"/>
                </a:lnTo>
                <a:lnTo>
                  <a:pt x="657999" y="1289431"/>
                </a:lnTo>
                <a:lnTo>
                  <a:pt x="657999" y="1213256"/>
                </a:lnTo>
                <a:close/>
              </a:path>
              <a:path w="658495" h="5547359">
                <a:moveTo>
                  <a:pt x="657999" y="995578"/>
                </a:moveTo>
                <a:lnTo>
                  <a:pt x="0" y="337578"/>
                </a:lnTo>
                <a:lnTo>
                  <a:pt x="0" y="413766"/>
                </a:lnTo>
                <a:lnTo>
                  <a:pt x="657999" y="1071765"/>
                </a:lnTo>
                <a:lnTo>
                  <a:pt x="657999" y="995578"/>
                </a:lnTo>
                <a:close/>
              </a:path>
              <a:path w="658495" h="5547359">
                <a:moveTo>
                  <a:pt x="657999" y="777925"/>
                </a:moveTo>
                <a:lnTo>
                  <a:pt x="0" y="119926"/>
                </a:lnTo>
                <a:lnTo>
                  <a:pt x="0" y="196113"/>
                </a:lnTo>
                <a:lnTo>
                  <a:pt x="657999" y="854113"/>
                </a:lnTo>
                <a:lnTo>
                  <a:pt x="657999" y="777925"/>
                </a:lnTo>
                <a:close/>
              </a:path>
              <a:path w="658495" h="5547359">
                <a:moveTo>
                  <a:pt x="657999" y="560247"/>
                </a:moveTo>
                <a:lnTo>
                  <a:pt x="97751" y="0"/>
                </a:lnTo>
                <a:lnTo>
                  <a:pt x="21564" y="0"/>
                </a:lnTo>
                <a:lnTo>
                  <a:pt x="657999" y="636435"/>
                </a:lnTo>
                <a:lnTo>
                  <a:pt x="657999" y="560247"/>
                </a:lnTo>
                <a:close/>
              </a:path>
              <a:path w="658495" h="5547359">
                <a:moveTo>
                  <a:pt x="657999" y="342595"/>
                </a:moveTo>
                <a:lnTo>
                  <a:pt x="315404" y="0"/>
                </a:lnTo>
                <a:lnTo>
                  <a:pt x="239229" y="0"/>
                </a:lnTo>
                <a:lnTo>
                  <a:pt x="657999" y="418769"/>
                </a:lnTo>
                <a:lnTo>
                  <a:pt x="657999" y="342595"/>
                </a:lnTo>
                <a:close/>
              </a:path>
              <a:path w="658495" h="5547359">
                <a:moveTo>
                  <a:pt x="657999" y="124929"/>
                </a:moveTo>
                <a:lnTo>
                  <a:pt x="533069" y="0"/>
                </a:lnTo>
                <a:lnTo>
                  <a:pt x="456882" y="0"/>
                </a:lnTo>
                <a:lnTo>
                  <a:pt x="657999" y="201104"/>
                </a:lnTo>
                <a:lnTo>
                  <a:pt x="657999" y="124929"/>
                </a:lnTo>
                <a:close/>
              </a:path>
            </a:pathLst>
          </a:custGeom>
          <a:solidFill>
            <a:srgbClr val="EC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3">
            <a:extLst>
              <a:ext uri="{FF2B5EF4-FFF2-40B4-BE49-F238E27FC236}">
                <a16:creationId xmlns:a16="http://schemas.microsoft.com/office/drawing/2014/main" id="{5F0F9FEC-EB76-6F86-A3A5-5515E3EFDE89}"/>
              </a:ext>
            </a:extLst>
          </p:cNvPr>
          <p:cNvGrpSpPr/>
          <p:nvPr userDrawn="1"/>
        </p:nvGrpSpPr>
        <p:grpSpPr>
          <a:xfrm>
            <a:off x="10226527" y="4356"/>
            <a:ext cx="1963420" cy="1310005"/>
            <a:chOff x="10226527" y="4356"/>
            <a:chExt cx="1963420" cy="1310005"/>
          </a:xfrm>
        </p:grpSpPr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FE2F8714-D35E-CC42-0386-9E2EC442F2A0}"/>
                </a:ext>
              </a:extLst>
            </p:cNvPr>
            <p:cNvSpPr/>
            <p:nvPr/>
          </p:nvSpPr>
          <p:spPr>
            <a:xfrm>
              <a:off x="10879620" y="4356"/>
              <a:ext cx="655320" cy="655320"/>
            </a:xfrm>
            <a:custGeom>
              <a:avLst/>
              <a:gdLst/>
              <a:ahLst/>
              <a:cxnLst/>
              <a:rect l="l" t="t" r="r" b="b"/>
              <a:pathLst>
                <a:path w="655320" h="655320">
                  <a:moveTo>
                    <a:pt x="654989" y="0"/>
                  </a:moveTo>
                  <a:lnTo>
                    <a:pt x="0" y="0"/>
                  </a:lnTo>
                  <a:lnTo>
                    <a:pt x="0" y="654989"/>
                  </a:lnTo>
                  <a:lnTo>
                    <a:pt x="654989" y="654989"/>
                  </a:lnTo>
                  <a:lnTo>
                    <a:pt x="654989" y="0"/>
                  </a:lnTo>
                  <a:close/>
                </a:path>
              </a:pathLst>
            </a:custGeom>
            <a:solidFill>
              <a:srgbClr val="2C74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D4F62FC4-DB52-EB92-FBD8-4DB9D18EAD95}"/>
                </a:ext>
              </a:extLst>
            </p:cNvPr>
            <p:cNvSpPr/>
            <p:nvPr/>
          </p:nvSpPr>
          <p:spPr>
            <a:xfrm>
              <a:off x="11534609" y="658939"/>
              <a:ext cx="655320" cy="655320"/>
            </a:xfrm>
            <a:custGeom>
              <a:avLst/>
              <a:gdLst/>
              <a:ahLst/>
              <a:cxnLst/>
              <a:rect l="l" t="t" r="r" b="b"/>
              <a:pathLst>
                <a:path w="655320" h="655319">
                  <a:moveTo>
                    <a:pt x="654989" y="0"/>
                  </a:moveTo>
                  <a:lnTo>
                    <a:pt x="0" y="0"/>
                  </a:lnTo>
                  <a:lnTo>
                    <a:pt x="0" y="654989"/>
                  </a:lnTo>
                  <a:lnTo>
                    <a:pt x="654989" y="654989"/>
                  </a:lnTo>
                  <a:lnTo>
                    <a:pt x="654989" y="0"/>
                  </a:lnTo>
                  <a:close/>
                </a:path>
              </a:pathLst>
            </a:custGeom>
            <a:solidFill>
              <a:srgbClr val="6BB1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ECFE1777-D564-EBE0-B8BD-13B0EAD3B06E}"/>
                </a:ext>
              </a:extLst>
            </p:cNvPr>
            <p:cNvSpPr/>
            <p:nvPr/>
          </p:nvSpPr>
          <p:spPr>
            <a:xfrm>
              <a:off x="11534621" y="4363"/>
              <a:ext cx="654685" cy="654685"/>
            </a:xfrm>
            <a:custGeom>
              <a:avLst/>
              <a:gdLst/>
              <a:ahLst/>
              <a:cxnLst/>
              <a:rect l="l" t="t" r="r" b="b"/>
              <a:pathLst>
                <a:path w="654684" h="654685">
                  <a:moveTo>
                    <a:pt x="0" y="0"/>
                  </a:moveTo>
                  <a:lnTo>
                    <a:pt x="0" y="654570"/>
                  </a:lnTo>
                  <a:lnTo>
                    <a:pt x="654570" y="654570"/>
                  </a:lnTo>
                  <a:lnTo>
                    <a:pt x="652775" y="605718"/>
                  </a:lnTo>
                  <a:lnTo>
                    <a:pt x="647473" y="557841"/>
                  </a:lnTo>
                  <a:lnTo>
                    <a:pt x="638792" y="511065"/>
                  </a:lnTo>
                  <a:lnTo>
                    <a:pt x="626857" y="465518"/>
                  </a:lnTo>
                  <a:lnTo>
                    <a:pt x="611796" y="421326"/>
                  </a:lnTo>
                  <a:lnTo>
                    <a:pt x="593734" y="378616"/>
                  </a:lnTo>
                  <a:lnTo>
                    <a:pt x="572799" y="337514"/>
                  </a:lnTo>
                  <a:lnTo>
                    <a:pt x="549117" y="298146"/>
                  </a:lnTo>
                  <a:lnTo>
                    <a:pt x="522814" y="260639"/>
                  </a:lnTo>
                  <a:lnTo>
                    <a:pt x="494018" y="225120"/>
                  </a:lnTo>
                  <a:lnTo>
                    <a:pt x="462854" y="191716"/>
                  </a:lnTo>
                  <a:lnTo>
                    <a:pt x="429450" y="160552"/>
                  </a:lnTo>
                  <a:lnTo>
                    <a:pt x="393931" y="131755"/>
                  </a:lnTo>
                  <a:lnTo>
                    <a:pt x="356424" y="105453"/>
                  </a:lnTo>
                  <a:lnTo>
                    <a:pt x="317056" y="81771"/>
                  </a:lnTo>
                  <a:lnTo>
                    <a:pt x="275954" y="60836"/>
                  </a:lnTo>
                  <a:lnTo>
                    <a:pt x="233243" y="42774"/>
                  </a:lnTo>
                  <a:lnTo>
                    <a:pt x="189051" y="27713"/>
                  </a:lnTo>
                  <a:lnTo>
                    <a:pt x="143504" y="15778"/>
                  </a:lnTo>
                  <a:lnTo>
                    <a:pt x="96729" y="7097"/>
                  </a:lnTo>
                  <a:lnTo>
                    <a:pt x="48852" y="17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7">
              <a:extLst>
                <a:ext uri="{FF2B5EF4-FFF2-40B4-BE49-F238E27FC236}">
                  <a16:creationId xmlns:a16="http://schemas.microsoft.com/office/drawing/2014/main" id="{7222ACF4-4339-F646-1093-9A14936D7D38}"/>
                </a:ext>
              </a:extLst>
            </p:cNvPr>
            <p:cNvSpPr/>
            <p:nvPr/>
          </p:nvSpPr>
          <p:spPr>
            <a:xfrm>
              <a:off x="10226527" y="4357"/>
              <a:ext cx="654685" cy="654685"/>
            </a:xfrm>
            <a:custGeom>
              <a:avLst/>
              <a:gdLst/>
              <a:ahLst/>
              <a:cxnLst/>
              <a:rect l="l" t="t" r="r" b="b"/>
              <a:pathLst>
                <a:path w="654684" h="654685">
                  <a:moveTo>
                    <a:pt x="654570" y="0"/>
                  </a:moveTo>
                  <a:lnTo>
                    <a:pt x="0" y="0"/>
                  </a:lnTo>
                  <a:lnTo>
                    <a:pt x="1795" y="48852"/>
                  </a:lnTo>
                  <a:lnTo>
                    <a:pt x="7097" y="96729"/>
                  </a:lnTo>
                  <a:lnTo>
                    <a:pt x="15778" y="143504"/>
                  </a:lnTo>
                  <a:lnTo>
                    <a:pt x="27713" y="189051"/>
                  </a:lnTo>
                  <a:lnTo>
                    <a:pt x="42774" y="233243"/>
                  </a:lnTo>
                  <a:lnTo>
                    <a:pt x="60836" y="275954"/>
                  </a:lnTo>
                  <a:lnTo>
                    <a:pt x="81771" y="317056"/>
                  </a:lnTo>
                  <a:lnTo>
                    <a:pt x="105453" y="356424"/>
                  </a:lnTo>
                  <a:lnTo>
                    <a:pt x="131755" y="393931"/>
                  </a:lnTo>
                  <a:lnTo>
                    <a:pt x="160552" y="429450"/>
                  </a:lnTo>
                  <a:lnTo>
                    <a:pt x="191716" y="462854"/>
                  </a:lnTo>
                  <a:lnTo>
                    <a:pt x="225120" y="494018"/>
                  </a:lnTo>
                  <a:lnTo>
                    <a:pt x="260639" y="522814"/>
                  </a:lnTo>
                  <a:lnTo>
                    <a:pt x="298146" y="549117"/>
                  </a:lnTo>
                  <a:lnTo>
                    <a:pt x="337514" y="572799"/>
                  </a:lnTo>
                  <a:lnTo>
                    <a:pt x="378616" y="593734"/>
                  </a:lnTo>
                  <a:lnTo>
                    <a:pt x="421326" y="611796"/>
                  </a:lnTo>
                  <a:lnTo>
                    <a:pt x="465518" y="626857"/>
                  </a:lnTo>
                  <a:lnTo>
                    <a:pt x="511065" y="638792"/>
                  </a:lnTo>
                  <a:lnTo>
                    <a:pt x="557841" y="647473"/>
                  </a:lnTo>
                  <a:lnTo>
                    <a:pt x="605718" y="652775"/>
                  </a:lnTo>
                  <a:lnTo>
                    <a:pt x="654570" y="654570"/>
                  </a:lnTo>
                  <a:lnTo>
                    <a:pt x="654570" y="0"/>
                  </a:lnTo>
                  <a:close/>
                </a:path>
              </a:pathLst>
            </a:custGeom>
            <a:solidFill>
              <a:srgbClr val="ECEB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9">
            <a:extLst>
              <a:ext uri="{FF2B5EF4-FFF2-40B4-BE49-F238E27FC236}">
                <a16:creationId xmlns:a16="http://schemas.microsoft.com/office/drawing/2014/main" id="{770D15C2-5D7B-ED43-C065-94F2462C71C1}"/>
              </a:ext>
            </a:extLst>
          </p:cNvPr>
          <p:cNvSpPr/>
          <p:nvPr userDrawn="1"/>
        </p:nvSpPr>
        <p:spPr>
          <a:xfrm>
            <a:off x="11023879" y="130606"/>
            <a:ext cx="367030" cy="381635"/>
          </a:xfrm>
          <a:custGeom>
            <a:avLst/>
            <a:gdLst/>
            <a:ahLst/>
            <a:cxnLst/>
            <a:rect l="l" t="t" r="r" b="b"/>
            <a:pathLst>
              <a:path w="367029" h="381634">
                <a:moveTo>
                  <a:pt x="244995" y="381127"/>
                </a:moveTo>
                <a:lnTo>
                  <a:pt x="225513" y="347370"/>
                </a:lnTo>
                <a:lnTo>
                  <a:pt x="219290" y="347687"/>
                </a:lnTo>
                <a:lnTo>
                  <a:pt x="199021" y="347687"/>
                </a:lnTo>
                <a:lnTo>
                  <a:pt x="218325" y="381127"/>
                </a:lnTo>
                <a:lnTo>
                  <a:pt x="244995" y="381127"/>
                </a:lnTo>
                <a:close/>
              </a:path>
              <a:path w="367029" h="381634">
                <a:moveTo>
                  <a:pt x="366471" y="59524"/>
                </a:moveTo>
                <a:lnTo>
                  <a:pt x="330428" y="41313"/>
                </a:lnTo>
                <a:lnTo>
                  <a:pt x="322440" y="29032"/>
                </a:lnTo>
                <a:lnTo>
                  <a:pt x="306959" y="11480"/>
                </a:lnTo>
                <a:lnTo>
                  <a:pt x="303949" y="10020"/>
                </a:lnTo>
                <a:lnTo>
                  <a:pt x="303949" y="33655"/>
                </a:lnTo>
                <a:lnTo>
                  <a:pt x="303936" y="44411"/>
                </a:lnTo>
                <a:lnTo>
                  <a:pt x="299580" y="48768"/>
                </a:lnTo>
                <a:lnTo>
                  <a:pt x="288836" y="48768"/>
                </a:lnTo>
                <a:lnTo>
                  <a:pt x="284467" y="44411"/>
                </a:lnTo>
                <a:lnTo>
                  <a:pt x="284467" y="33655"/>
                </a:lnTo>
                <a:lnTo>
                  <a:pt x="288836" y="29298"/>
                </a:lnTo>
                <a:lnTo>
                  <a:pt x="299580" y="29298"/>
                </a:lnTo>
                <a:lnTo>
                  <a:pt x="303949" y="33655"/>
                </a:lnTo>
                <a:lnTo>
                  <a:pt x="303949" y="10020"/>
                </a:lnTo>
                <a:lnTo>
                  <a:pt x="286651" y="1574"/>
                </a:lnTo>
                <a:lnTo>
                  <a:pt x="264109" y="0"/>
                </a:lnTo>
                <a:lnTo>
                  <a:pt x="241935" y="7467"/>
                </a:lnTo>
                <a:lnTo>
                  <a:pt x="224383" y="22948"/>
                </a:lnTo>
                <a:lnTo>
                  <a:pt x="214477" y="43243"/>
                </a:lnTo>
                <a:lnTo>
                  <a:pt x="212902" y="65786"/>
                </a:lnTo>
                <a:lnTo>
                  <a:pt x="220370" y="87972"/>
                </a:lnTo>
                <a:lnTo>
                  <a:pt x="244957" y="130594"/>
                </a:lnTo>
                <a:lnTo>
                  <a:pt x="246888" y="134048"/>
                </a:lnTo>
                <a:lnTo>
                  <a:pt x="247992" y="138023"/>
                </a:lnTo>
                <a:lnTo>
                  <a:pt x="247992" y="142252"/>
                </a:lnTo>
                <a:lnTo>
                  <a:pt x="246100" y="151574"/>
                </a:lnTo>
                <a:lnTo>
                  <a:pt x="240969" y="159194"/>
                </a:lnTo>
                <a:lnTo>
                  <a:pt x="233349" y="164325"/>
                </a:lnTo>
                <a:lnTo>
                  <a:pt x="224040" y="166204"/>
                </a:lnTo>
                <a:lnTo>
                  <a:pt x="67183" y="166204"/>
                </a:lnTo>
                <a:lnTo>
                  <a:pt x="75006" y="205016"/>
                </a:lnTo>
                <a:lnTo>
                  <a:pt x="96380" y="236702"/>
                </a:lnTo>
                <a:lnTo>
                  <a:pt x="128066" y="258076"/>
                </a:lnTo>
                <a:lnTo>
                  <a:pt x="166890" y="265912"/>
                </a:lnTo>
                <a:lnTo>
                  <a:pt x="216763" y="265912"/>
                </a:lnTo>
                <a:lnTo>
                  <a:pt x="216763" y="279069"/>
                </a:lnTo>
                <a:lnTo>
                  <a:pt x="166890" y="279069"/>
                </a:lnTo>
                <a:lnTo>
                  <a:pt x="129197" y="272630"/>
                </a:lnTo>
                <a:lnTo>
                  <a:pt x="96926" y="254774"/>
                </a:lnTo>
                <a:lnTo>
                  <a:pt x="72250" y="227723"/>
                </a:lnTo>
                <a:lnTo>
                  <a:pt x="57404" y="193687"/>
                </a:lnTo>
                <a:lnTo>
                  <a:pt x="0" y="193687"/>
                </a:lnTo>
                <a:lnTo>
                  <a:pt x="14325" y="239268"/>
                </a:lnTo>
                <a:lnTo>
                  <a:pt x="40208" y="278244"/>
                </a:lnTo>
                <a:lnTo>
                  <a:pt x="75603" y="308610"/>
                </a:lnTo>
                <a:lnTo>
                  <a:pt x="118503" y="328307"/>
                </a:lnTo>
                <a:lnTo>
                  <a:pt x="135940" y="330847"/>
                </a:lnTo>
                <a:lnTo>
                  <a:pt x="164973" y="381114"/>
                </a:lnTo>
                <a:lnTo>
                  <a:pt x="191655" y="381114"/>
                </a:lnTo>
                <a:lnTo>
                  <a:pt x="165061" y="335076"/>
                </a:lnTo>
                <a:lnTo>
                  <a:pt x="166878" y="335330"/>
                </a:lnTo>
                <a:lnTo>
                  <a:pt x="216141" y="335330"/>
                </a:lnTo>
                <a:lnTo>
                  <a:pt x="265010" y="325462"/>
                </a:lnTo>
                <a:lnTo>
                  <a:pt x="304927" y="298551"/>
                </a:lnTo>
                <a:lnTo>
                  <a:pt x="318058" y="279069"/>
                </a:lnTo>
                <a:lnTo>
                  <a:pt x="331838" y="258635"/>
                </a:lnTo>
                <a:lnTo>
                  <a:pt x="341706" y="209765"/>
                </a:lnTo>
                <a:lnTo>
                  <a:pt x="340614" y="193167"/>
                </a:lnTo>
                <a:lnTo>
                  <a:pt x="337439" y="177241"/>
                </a:lnTo>
                <a:lnTo>
                  <a:pt x="332333" y="162102"/>
                </a:lnTo>
                <a:lnTo>
                  <a:pt x="325412" y="147891"/>
                </a:lnTo>
                <a:lnTo>
                  <a:pt x="284467" y="76949"/>
                </a:lnTo>
                <a:lnTo>
                  <a:pt x="366471" y="76949"/>
                </a:lnTo>
                <a:lnTo>
                  <a:pt x="366471" y="595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Forma libre: forma 15">
            <a:extLst>
              <a:ext uri="{FF2B5EF4-FFF2-40B4-BE49-F238E27FC236}">
                <a16:creationId xmlns:a16="http://schemas.microsoft.com/office/drawing/2014/main" id="{A0DB4210-24CF-4232-84AE-AC0BFE3012A2}"/>
              </a:ext>
            </a:extLst>
          </p:cNvPr>
          <p:cNvSpPr/>
          <p:nvPr userDrawn="1"/>
        </p:nvSpPr>
        <p:spPr>
          <a:xfrm>
            <a:off x="0" y="-1"/>
            <a:ext cx="576897" cy="1153794"/>
          </a:xfrm>
          <a:custGeom>
            <a:avLst/>
            <a:gdLst>
              <a:gd name="connsiteX0" fmla="*/ 0 w 666750"/>
              <a:gd name="connsiteY0" fmla="*/ 0 h 1333500"/>
              <a:gd name="connsiteX1" fmla="*/ 666750 w 666750"/>
              <a:gd name="connsiteY1" fmla="*/ 666750 h 1333500"/>
              <a:gd name="connsiteX2" fmla="*/ 0 w 666750"/>
              <a:gd name="connsiteY2" fmla="*/ 1333500 h 133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6750" h="1333500">
                <a:moveTo>
                  <a:pt x="0" y="0"/>
                </a:moveTo>
                <a:cubicBezTo>
                  <a:pt x="368236" y="0"/>
                  <a:pt x="666750" y="298514"/>
                  <a:pt x="666750" y="666750"/>
                </a:cubicBezTo>
                <a:cubicBezTo>
                  <a:pt x="666750" y="1034986"/>
                  <a:pt x="368236" y="1333500"/>
                  <a:pt x="0" y="1333500"/>
                </a:cubicBezTo>
                <a:close/>
              </a:path>
            </a:pathLst>
          </a:cu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17" name="Marcador de texto 12">
            <a:extLst>
              <a:ext uri="{FF2B5EF4-FFF2-40B4-BE49-F238E27FC236}">
                <a16:creationId xmlns:a16="http://schemas.microsoft.com/office/drawing/2014/main" id="{10E63C21-D3FF-EAD0-D7A6-85C8B2BA68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2001" y="311150"/>
            <a:ext cx="6086140" cy="47673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 err="1"/>
              <a:t>Title</a:t>
            </a:r>
            <a:endParaRPr lang="es-ES" dirty="0"/>
          </a:p>
        </p:txBody>
      </p:sp>
      <p:pic>
        <p:nvPicPr>
          <p:cNvPr id="20" name="Imagen 19" descr="Un dibujo de un perro&#10;&#10;Descripción generada automáticamente con confianza media">
            <a:extLst>
              <a:ext uri="{FF2B5EF4-FFF2-40B4-BE49-F238E27FC236}">
                <a16:creationId xmlns:a16="http://schemas.microsoft.com/office/drawing/2014/main" id="{8D91507A-E5FD-4F81-8084-ED0CF44931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47804" y="859216"/>
            <a:ext cx="426085" cy="29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043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977CFEE-62C6-7C94-91D6-7965D0B30C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086600" y="1153793"/>
            <a:ext cx="5105400" cy="5716906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BD1AE618-DCB5-68FE-4E6A-7B73D705451C}"/>
              </a:ext>
            </a:extLst>
          </p:cNvPr>
          <p:cNvSpPr/>
          <p:nvPr userDrawn="1"/>
        </p:nvSpPr>
        <p:spPr>
          <a:xfrm>
            <a:off x="0" y="-1"/>
            <a:ext cx="12192000" cy="1153794"/>
          </a:xfrm>
          <a:prstGeom prst="rect">
            <a:avLst/>
          </a:prstGeom>
          <a:solidFill>
            <a:srgbClr val="EC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Forma libre: forma 4">
            <a:extLst>
              <a:ext uri="{FF2B5EF4-FFF2-40B4-BE49-F238E27FC236}">
                <a16:creationId xmlns:a16="http://schemas.microsoft.com/office/drawing/2014/main" id="{754B6E11-103C-A390-EC56-999AE803F3D4}"/>
              </a:ext>
            </a:extLst>
          </p:cNvPr>
          <p:cNvSpPr/>
          <p:nvPr userDrawn="1"/>
        </p:nvSpPr>
        <p:spPr>
          <a:xfrm>
            <a:off x="0" y="-1"/>
            <a:ext cx="576897" cy="1153794"/>
          </a:xfrm>
          <a:custGeom>
            <a:avLst/>
            <a:gdLst>
              <a:gd name="connsiteX0" fmla="*/ 0 w 666750"/>
              <a:gd name="connsiteY0" fmla="*/ 0 h 1333500"/>
              <a:gd name="connsiteX1" fmla="*/ 666750 w 666750"/>
              <a:gd name="connsiteY1" fmla="*/ 666750 h 1333500"/>
              <a:gd name="connsiteX2" fmla="*/ 0 w 666750"/>
              <a:gd name="connsiteY2" fmla="*/ 1333500 h 133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6750" h="1333500">
                <a:moveTo>
                  <a:pt x="0" y="0"/>
                </a:moveTo>
                <a:cubicBezTo>
                  <a:pt x="368236" y="0"/>
                  <a:pt x="666750" y="298514"/>
                  <a:pt x="666750" y="666750"/>
                </a:cubicBezTo>
                <a:cubicBezTo>
                  <a:pt x="666750" y="1034986"/>
                  <a:pt x="368236" y="1333500"/>
                  <a:pt x="0" y="1333500"/>
                </a:cubicBezTo>
                <a:close/>
              </a:path>
            </a:pathLst>
          </a:cu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6" name="Marcador de texto 12">
            <a:extLst>
              <a:ext uri="{FF2B5EF4-FFF2-40B4-BE49-F238E27FC236}">
                <a16:creationId xmlns:a16="http://schemas.microsoft.com/office/drawing/2014/main" id="{5681DD34-F154-08FA-5676-118B4E31027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2000" y="311150"/>
            <a:ext cx="9677400" cy="47673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 err="1"/>
              <a:t>Title</a:t>
            </a:r>
            <a:endParaRPr lang="es-ES" dirty="0"/>
          </a:p>
        </p:txBody>
      </p:sp>
      <p:pic>
        <p:nvPicPr>
          <p:cNvPr id="8" name="Imagen 7" descr="Patrón de fondo&#10;&#10;Descripción generada automáticamente">
            <a:extLst>
              <a:ext uri="{FF2B5EF4-FFF2-40B4-BE49-F238E27FC236}">
                <a16:creationId xmlns:a16="http://schemas.microsoft.com/office/drawing/2014/main" id="{91FA6EA0-FC90-7D39-00F9-8BE0B6BA5B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25168" y="0"/>
            <a:ext cx="1166832" cy="221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7912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BD1AE618-DCB5-68FE-4E6A-7B73D705451C}"/>
              </a:ext>
            </a:extLst>
          </p:cNvPr>
          <p:cNvSpPr/>
          <p:nvPr userDrawn="1"/>
        </p:nvSpPr>
        <p:spPr>
          <a:xfrm>
            <a:off x="0" y="-1"/>
            <a:ext cx="12192000" cy="1153794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Forma libre: forma 4">
            <a:extLst>
              <a:ext uri="{FF2B5EF4-FFF2-40B4-BE49-F238E27FC236}">
                <a16:creationId xmlns:a16="http://schemas.microsoft.com/office/drawing/2014/main" id="{754B6E11-103C-A390-EC56-999AE803F3D4}"/>
              </a:ext>
            </a:extLst>
          </p:cNvPr>
          <p:cNvSpPr/>
          <p:nvPr userDrawn="1"/>
        </p:nvSpPr>
        <p:spPr>
          <a:xfrm>
            <a:off x="0" y="-1"/>
            <a:ext cx="576897" cy="1153794"/>
          </a:xfrm>
          <a:custGeom>
            <a:avLst/>
            <a:gdLst>
              <a:gd name="connsiteX0" fmla="*/ 0 w 666750"/>
              <a:gd name="connsiteY0" fmla="*/ 0 h 1333500"/>
              <a:gd name="connsiteX1" fmla="*/ 666750 w 666750"/>
              <a:gd name="connsiteY1" fmla="*/ 666750 h 1333500"/>
              <a:gd name="connsiteX2" fmla="*/ 0 w 666750"/>
              <a:gd name="connsiteY2" fmla="*/ 1333500 h 133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6750" h="1333500">
                <a:moveTo>
                  <a:pt x="0" y="0"/>
                </a:moveTo>
                <a:cubicBezTo>
                  <a:pt x="368236" y="0"/>
                  <a:pt x="666750" y="298514"/>
                  <a:pt x="666750" y="666750"/>
                </a:cubicBezTo>
                <a:cubicBezTo>
                  <a:pt x="666750" y="1034986"/>
                  <a:pt x="368236" y="1333500"/>
                  <a:pt x="0" y="1333500"/>
                </a:cubicBezTo>
                <a:close/>
              </a:path>
            </a:pathLst>
          </a:cu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6" name="Marcador de texto 12">
            <a:extLst>
              <a:ext uri="{FF2B5EF4-FFF2-40B4-BE49-F238E27FC236}">
                <a16:creationId xmlns:a16="http://schemas.microsoft.com/office/drawing/2014/main" id="{5681DD34-F154-08FA-5676-118B4E31027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2000" y="311150"/>
            <a:ext cx="9677400" cy="47673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 err="1"/>
              <a:t>Title</a:t>
            </a:r>
            <a:endParaRPr lang="es-ES" dirty="0"/>
          </a:p>
        </p:txBody>
      </p:sp>
      <p:pic>
        <p:nvPicPr>
          <p:cNvPr id="8" name="Imagen 7" descr="Patrón de fondo&#10;&#10;Descripción generada automáticamente">
            <a:extLst>
              <a:ext uri="{FF2B5EF4-FFF2-40B4-BE49-F238E27FC236}">
                <a16:creationId xmlns:a16="http://schemas.microsoft.com/office/drawing/2014/main" id="{91FA6EA0-FC90-7D39-00F9-8BE0B6BA5B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25168" y="9663"/>
            <a:ext cx="1166832" cy="2216150"/>
          </a:xfrm>
          <a:prstGeom prst="rect">
            <a:avLst/>
          </a:prstGeom>
        </p:spPr>
      </p:pic>
      <p:sp>
        <p:nvSpPr>
          <p:cNvPr id="9" name="Marcador de posición de imagen 3">
            <a:extLst>
              <a:ext uri="{FF2B5EF4-FFF2-40B4-BE49-F238E27FC236}">
                <a16:creationId xmlns:a16="http://schemas.microsoft.com/office/drawing/2014/main" id="{FD5042EF-2420-4752-126A-B99C1EF849E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086600" y="1154113"/>
            <a:ext cx="5105400" cy="5716587"/>
          </a:xfrm>
          <a:prstGeom prst="rect">
            <a:avLst/>
          </a:prstGeom>
        </p:spPr>
        <p:txBody>
          <a:bodyPr anchor="t"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r>
              <a:rPr lang="es-ES_tradnl" dirty="0" err="1"/>
              <a:t>Insert</a:t>
            </a:r>
            <a:r>
              <a:rPr lang="es-ES_tradnl" dirty="0"/>
              <a:t> </a:t>
            </a:r>
            <a:r>
              <a:rPr lang="es-ES_tradnl" dirty="0" err="1"/>
              <a:t>image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917329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Descripción generada automáticamente">
            <a:extLst>
              <a:ext uri="{FF2B5EF4-FFF2-40B4-BE49-F238E27FC236}">
                <a16:creationId xmlns:a16="http://schemas.microsoft.com/office/drawing/2014/main" id="{E1760EA0-4E0F-00B1-FF7E-FF021DC29D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6799" y="1760584"/>
            <a:ext cx="1799280" cy="3468560"/>
          </a:xfrm>
          <a:prstGeom prst="rect">
            <a:avLst/>
          </a:prstGeom>
        </p:spPr>
      </p:pic>
      <p:pic>
        <p:nvPicPr>
          <p:cNvPr id="8" name="Imagen 7" descr="Patrón de fondo&#10;&#10;Descripción generada automáticamente">
            <a:extLst>
              <a:ext uri="{FF2B5EF4-FFF2-40B4-BE49-F238E27FC236}">
                <a16:creationId xmlns:a16="http://schemas.microsoft.com/office/drawing/2014/main" id="{B960A64A-5711-CAB5-6A0B-003BFE820D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027"/>
            <a:ext cx="1740296" cy="3468560"/>
          </a:xfrm>
          <a:prstGeom prst="rect">
            <a:avLst/>
          </a:prstGeom>
        </p:spPr>
      </p:pic>
      <p:pic>
        <p:nvPicPr>
          <p:cNvPr id="11" name="Imagen 10" descr="Logotipo&#10;&#10;Descripción generada automáticamente">
            <a:extLst>
              <a:ext uri="{FF2B5EF4-FFF2-40B4-BE49-F238E27FC236}">
                <a16:creationId xmlns:a16="http://schemas.microsoft.com/office/drawing/2014/main" id="{25014AE0-3808-E0EE-BAC2-9AD3ED814F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3043" y="311150"/>
            <a:ext cx="2223512" cy="987162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A271F1F8-6432-B7E1-CDCF-A0489E081713}"/>
              </a:ext>
            </a:extLst>
          </p:cNvPr>
          <p:cNvSpPr/>
          <p:nvPr userDrawn="1"/>
        </p:nvSpPr>
        <p:spPr>
          <a:xfrm>
            <a:off x="1752600" y="0"/>
            <a:ext cx="1746000" cy="1746000"/>
          </a:xfrm>
          <a:prstGeom prst="rect">
            <a:avLst/>
          </a:pr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A7D257F7-5DF6-2841-5171-A95D9162A6B8}"/>
              </a:ext>
            </a:extLst>
          </p:cNvPr>
          <p:cNvSpPr/>
          <p:nvPr userDrawn="1"/>
        </p:nvSpPr>
        <p:spPr>
          <a:xfrm>
            <a:off x="8690998" y="0"/>
            <a:ext cx="1746000" cy="1746000"/>
          </a:xfrm>
          <a:prstGeom prst="rect">
            <a:avLst/>
          </a:prstGeom>
          <a:solidFill>
            <a:srgbClr val="2C74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2FDC974B-0ECD-9074-2ED2-884237AAC061}"/>
              </a:ext>
            </a:extLst>
          </p:cNvPr>
          <p:cNvSpPr/>
          <p:nvPr userDrawn="1"/>
        </p:nvSpPr>
        <p:spPr>
          <a:xfrm>
            <a:off x="1752600" y="1727682"/>
            <a:ext cx="1746000" cy="1746000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B72FB196-A172-97A8-BF3E-DD1799CC1A73}"/>
              </a:ext>
            </a:extLst>
          </p:cNvPr>
          <p:cNvSpPr/>
          <p:nvPr userDrawn="1"/>
        </p:nvSpPr>
        <p:spPr>
          <a:xfrm>
            <a:off x="6967326" y="1727682"/>
            <a:ext cx="1746000" cy="1746000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321AF208-FA8B-C8C0-11C7-041F7FA064C4}"/>
              </a:ext>
            </a:extLst>
          </p:cNvPr>
          <p:cNvSpPr/>
          <p:nvPr userDrawn="1"/>
        </p:nvSpPr>
        <p:spPr>
          <a:xfrm>
            <a:off x="10427095" y="1727682"/>
            <a:ext cx="1764905" cy="1746000"/>
          </a:xfrm>
          <a:prstGeom prst="rect">
            <a:avLst/>
          </a:pr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22951EF6-ED93-6561-E5E2-5BCEB5022943}"/>
              </a:ext>
            </a:extLst>
          </p:cNvPr>
          <p:cNvSpPr/>
          <p:nvPr userDrawn="1"/>
        </p:nvSpPr>
        <p:spPr>
          <a:xfrm>
            <a:off x="3478675" y="3474068"/>
            <a:ext cx="1746000" cy="1746000"/>
          </a:xfrm>
          <a:prstGeom prst="rect">
            <a:avLst/>
          </a:prstGeom>
          <a:solidFill>
            <a:srgbClr val="2C74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2677BCA0-65A9-6A03-E78C-14D6F7355EFC}"/>
              </a:ext>
            </a:extLst>
          </p:cNvPr>
          <p:cNvSpPr/>
          <p:nvPr userDrawn="1"/>
        </p:nvSpPr>
        <p:spPr>
          <a:xfrm>
            <a:off x="3478673" y="1734990"/>
            <a:ext cx="3469745" cy="1732289"/>
          </a:xfrm>
          <a:prstGeom prst="rect">
            <a:avLst/>
          </a:prstGeom>
          <a:solidFill>
            <a:srgbClr val="EC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1" name="Forma libre: forma 20">
            <a:extLst>
              <a:ext uri="{FF2B5EF4-FFF2-40B4-BE49-F238E27FC236}">
                <a16:creationId xmlns:a16="http://schemas.microsoft.com/office/drawing/2014/main" id="{C6C38FAA-0DD0-C440-DD82-19A638597032}"/>
              </a:ext>
            </a:extLst>
          </p:cNvPr>
          <p:cNvSpPr/>
          <p:nvPr userDrawn="1"/>
        </p:nvSpPr>
        <p:spPr>
          <a:xfrm>
            <a:off x="1" y="1734990"/>
            <a:ext cx="1767179" cy="1738692"/>
          </a:xfrm>
          <a:custGeom>
            <a:avLst/>
            <a:gdLst>
              <a:gd name="connsiteX0" fmla="*/ 1723960 w 1767179"/>
              <a:gd name="connsiteY0" fmla="*/ 0 h 1738692"/>
              <a:gd name="connsiteX1" fmla="*/ 1767179 w 1767179"/>
              <a:gd name="connsiteY1" fmla="*/ 2182 h 1738692"/>
              <a:gd name="connsiteX2" fmla="*/ 1767179 w 1767179"/>
              <a:gd name="connsiteY2" fmla="*/ 1738692 h 1738692"/>
              <a:gd name="connsiteX3" fmla="*/ 744 w 1767179"/>
              <a:gd name="connsiteY3" fmla="*/ 1738692 h 1738692"/>
              <a:gd name="connsiteX4" fmla="*/ 0 w 1767179"/>
              <a:gd name="connsiteY4" fmla="*/ 1723960 h 1738692"/>
              <a:gd name="connsiteX5" fmla="*/ 1723960 w 1767179"/>
              <a:gd name="connsiteY5" fmla="*/ 0 h 1738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179" h="1738692">
                <a:moveTo>
                  <a:pt x="1723960" y="0"/>
                </a:moveTo>
                <a:lnTo>
                  <a:pt x="1767179" y="2182"/>
                </a:lnTo>
                <a:lnTo>
                  <a:pt x="1767179" y="1738692"/>
                </a:lnTo>
                <a:lnTo>
                  <a:pt x="744" y="1738692"/>
                </a:lnTo>
                <a:lnTo>
                  <a:pt x="0" y="1723960"/>
                </a:lnTo>
                <a:cubicBezTo>
                  <a:pt x="0" y="771843"/>
                  <a:pt x="771843" y="0"/>
                  <a:pt x="1723960" y="0"/>
                </a:cubicBezTo>
                <a:close/>
              </a:path>
            </a:pathLst>
          </a:cu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22" name="Forma libre: forma 21">
            <a:extLst>
              <a:ext uri="{FF2B5EF4-FFF2-40B4-BE49-F238E27FC236}">
                <a16:creationId xmlns:a16="http://schemas.microsoft.com/office/drawing/2014/main" id="{4D80849A-FA86-C6A2-5CA6-533FDD29F1CB}"/>
              </a:ext>
            </a:extLst>
          </p:cNvPr>
          <p:cNvSpPr/>
          <p:nvPr userDrawn="1"/>
        </p:nvSpPr>
        <p:spPr>
          <a:xfrm rot="5400000">
            <a:off x="10447006" y="-10003"/>
            <a:ext cx="1734988" cy="1755003"/>
          </a:xfrm>
          <a:custGeom>
            <a:avLst/>
            <a:gdLst>
              <a:gd name="connsiteX0" fmla="*/ 1723960 w 1767179"/>
              <a:gd name="connsiteY0" fmla="*/ 0 h 1738692"/>
              <a:gd name="connsiteX1" fmla="*/ 1767179 w 1767179"/>
              <a:gd name="connsiteY1" fmla="*/ 2182 h 1738692"/>
              <a:gd name="connsiteX2" fmla="*/ 1767179 w 1767179"/>
              <a:gd name="connsiteY2" fmla="*/ 1738692 h 1738692"/>
              <a:gd name="connsiteX3" fmla="*/ 744 w 1767179"/>
              <a:gd name="connsiteY3" fmla="*/ 1738692 h 1738692"/>
              <a:gd name="connsiteX4" fmla="*/ 0 w 1767179"/>
              <a:gd name="connsiteY4" fmla="*/ 1723960 h 1738692"/>
              <a:gd name="connsiteX5" fmla="*/ 1723960 w 1767179"/>
              <a:gd name="connsiteY5" fmla="*/ 0 h 1738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179" h="1738692">
                <a:moveTo>
                  <a:pt x="1723960" y="0"/>
                </a:moveTo>
                <a:lnTo>
                  <a:pt x="1767179" y="2182"/>
                </a:lnTo>
                <a:lnTo>
                  <a:pt x="1767179" y="1738692"/>
                </a:lnTo>
                <a:lnTo>
                  <a:pt x="744" y="1738692"/>
                </a:lnTo>
                <a:lnTo>
                  <a:pt x="0" y="1723960"/>
                </a:lnTo>
                <a:cubicBezTo>
                  <a:pt x="0" y="771843"/>
                  <a:pt x="771843" y="0"/>
                  <a:pt x="1723960" y="0"/>
                </a:cubicBezTo>
                <a:close/>
              </a:path>
            </a:pathLst>
          </a:cu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23" name="Forma libre: forma 22">
            <a:extLst>
              <a:ext uri="{FF2B5EF4-FFF2-40B4-BE49-F238E27FC236}">
                <a16:creationId xmlns:a16="http://schemas.microsoft.com/office/drawing/2014/main" id="{B5432095-F17D-F134-37BE-E1AD4038977A}"/>
              </a:ext>
            </a:extLst>
          </p:cNvPr>
          <p:cNvSpPr/>
          <p:nvPr userDrawn="1"/>
        </p:nvSpPr>
        <p:spPr>
          <a:xfrm>
            <a:off x="10439737" y="3474068"/>
            <a:ext cx="899418" cy="1725460"/>
          </a:xfrm>
          <a:custGeom>
            <a:avLst/>
            <a:gdLst>
              <a:gd name="connsiteX0" fmla="*/ 855279 w 899418"/>
              <a:gd name="connsiteY0" fmla="*/ 0 h 1725460"/>
              <a:gd name="connsiteX1" fmla="*/ 870567 w 899418"/>
              <a:gd name="connsiteY1" fmla="*/ 0 h 1725460"/>
              <a:gd name="connsiteX2" fmla="*/ 899418 w 899418"/>
              <a:gd name="connsiteY2" fmla="*/ 1457 h 1725460"/>
              <a:gd name="connsiteX3" fmla="*/ 899418 w 899418"/>
              <a:gd name="connsiteY3" fmla="*/ 1723617 h 1725460"/>
              <a:gd name="connsiteX4" fmla="*/ 862923 w 899418"/>
              <a:gd name="connsiteY4" fmla="*/ 1725460 h 1725460"/>
              <a:gd name="connsiteX5" fmla="*/ 0 w 899418"/>
              <a:gd name="connsiteY5" fmla="*/ 862537 h 1725460"/>
              <a:gd name="connsiteX6" fmla="*/ 774694 w 899418"/>
              <a:gd name="connsiteY6" fmla="*/ 4069 h 1725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418" h="1725460">
                <a:moveTo>
                  <a:pt x="855279" y="0"/>
                </a:moveTo>
                <a:lnTo>
                  <a:pt x="870567" y="0"/>
                </a:lnTo>
                <a:lnTo>
                  <a:pt x="899418" y="1457"/>
                </a:lnTo>
                <a:lnTo>
                  <a:pt x="899418" y="1723617"/>
                </a:lnTo>
                <a:lnTo>
                  <a:pt x="862923" y="1725460"/>
                </a:lnTo>
                <a:cubicBezTo>
                  <a:pt x="386344" y="1725460"/>
                  <a:pt x="0" y="1339116"/>
                  <a:pt x="0" y="862537"/>
                </a:cubicBezTo>
                <a:cubicBezTo>
                  <a:pt x="0" y="415744"/>
                  <a:pt x="339560" y="48260"/>
                  <a:pt x="774694" y="4069"/>
                </a:cubicBezTo>
                <a:close/>
              </a:path>
            </a:pathLst>
          </a:custGeom>
          <a:solidFill>
            <a:srgbClr val="2C74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24" name="Forma libre: forma 23">
            <a:extLst>
              <a:ext uri="{FF2B5EF4-FFF2-40B4-BE49-F238E27FC236}">
                <a16:creationId xmlns:a16="http://schemas.microsoft.com/office/drawing/2014/main" id="{2B212135-2D16-BC16-B10A-8261027A1245}"/>
              </a:ext>
            </a:extLst>
          </p:cNvPr>
          <p:cNvSpPr/>
          <p:nvPr userDrawn="1"/>
        </p:nvSpPr>
        <p:spPr>
          <a:xfrm>
            <a:off x="11339155" y="3474068"/>
            <a:ext cx="859370" cy="1725280"/>
          </a:xfrm>
          <a:custGeom>
            <a:avLst/>
            <a:gdLst>
              <a:gd name="connsiteX0" fmla="*/ 0 w 859370"/>
              <a:gd name="connsiteY0" fmla="*/ 0 h 1725280"/>
              <a:gd name="connsiteX1" fmla="*/ 4111 w 859370"/>
              <a:gd name="connsiteY1" fmla="*/ 0 h 1725280"/>
              <a:gd name="connsiteX2" fmla="*/ 84676 w 859370"/>
              <a:gd name="connsiteY2" fmla="*/ 4068 h 1725280"/>
              <a:gd name="connsiteX3" fmla="*/ 859370 w 859370"/>
              <a:gd name="connsiteY3" fmla="*/ 862536 h 1725280"/>
              <a:gd name="connsiteX4" fmla="*/ 84676 w 859370"/>
              <a:gd name="connsiteY4" fmla="*/ 1721004 h 1725280"/>
              <a:gd name="connsiteX5" fmla="*/ 0 w 859370"/>
              <a:gd name="connsiteY5" fmla="*/ 1725280 h 1725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59370" h="1725280">
                <a:moveTo>
                  <a:pt x="0" y="0"/>
                </a:moveTo>
                <a:lnTo>
                  <a:pt x="4111" y="0"/>
                </a:lnTo>
                <a:lnTo>
                  <a:pt x="84676" y="4068"/>
                </a:lnTo>
                <a:cubicBezTo>
                  <a:pt x="519810" y="48259"/>
                  <a:pt x="859370" y="415743"/>
                  <a:pt x="859370" y="862536"/>
                </a:cubicBezTo>
                <a:cubicBezTo>
                  <a:pt x="859370" y="1309329"/>
                  <a:pt x="519810" y="1676814"/>
                  <a:pt x="84676" y="1721004"/>
                </a:cubicBezTo>
                <a:lnTo>
                  <a:pt x="0" y="1725280"/>
                </a:lnTo>
                <a:close/>
              </a:path>
            </a:pathLst>
          </a:cu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25" name="Forma libre: forma 24">
            <a:extLst>
              <a:ext uri="{FF2B5EF4-FFF2-40B4-BE49-F238E27FC236}">
                <a16:creationId xmlns:a16="http://schemas.microsoft.com/office/drawing/2014/main" id="{08D15AD5-9D99-284F-0377-7AACB831B7B7}"/>
              </a:ext>
            </a:extLst>
          </p:cNvPr>
          <p:cNvSpPr/>
          <p:nvPr userDrawn="1"/>
        </p:nvSpPr>
        <p:spPr>
          <a:xfrm rot="10800000">
            <a:off x="0" y="3473682"/>
            <a:ext cx="3478676" cy="1739983"/>
          </a:xfrm>
          <a:custGeom>
            <a:avLst/>
            <a:gdLst>
              <a:gd name="connsiteX0" fmla="*/ 33 w 3478676"/>
              <a:gd name="connsiteY0" fmla="*/ 0 h 1739983"/>
              <a:gd name="connsiteX1" fmla="*/ 3478644 w 3478676"/>
              <a:gd name="connsiteY1" fmla="*/ 0 h 1739983"/>
              <a:gd name="connsiteX2" fmla="*/ 3478676 w 3478676"/>
              <a:gd name="connsiteY2" fmla="*/ 646 h 1739983"/>
              <a:gd name="connsiteX3" fmla="*/ 1917175 w 3478676"/>
              <a:gd name="connsiteY3" fmla="*/ 1731004 h 1739983"/>
              <a:gd name="connsiteX4" fmla="*/ 1739359 w 3478676"/>
              <a:gd name="connsiteY4" fmla="*/ 1739983 h 1739983"/>
              <a:gd name="connsiteX5" fmla="*/ 1739318 w 3478676"/>
              <a:gd name="connsiteY5" fmla="*/ 1739983 h 1739983"/>
              <a:gd name="connsiteX6" fmla="*/ 1561501 w 3478676"/>
              <a:gd name="connsiteY6" fmla="*/ 1731004 h 1739983"/>
              <a:gd name="connsiteX7" fmla="*/ 0 w 3478676"/>
              <a:gd name="connsiteY7" fmla="*/ 646 h 1739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78676" h="1739983">
                <a:moveTo>
                  <a:pt x="33" y="0"/>
                </a:moveTo>
                <a:lnTo>
                  <a:pt x="3478644" y="0"/>
                </a:lnTo>
                <a:lnTo>
                  <a:pt x="3478676" y="646"/>
                </a:lnTo>
                <a:cubicBezTo>
                  <a:pt x="3478676" y="901218"/>
                  <a:pt x="2794247" y="1641933"/>
                  <a:pt x="1917175" y="1731004"/>
                </a:cubicBezTo>
                <a:lnTo>
                  <a:pt x="1739359" y="1739983"/>
                </a:lnTo>
                <a:lnTo>
                  <a:pt x="1739318" y="1739983"/>
                </a:lnTo>
                <a:lnTo>
                  <a:pt x="1561501" y="1731004"/>
                </a:lnTo>
                <a:cubicBezTo>
                  <a:pt x="684429" y="1641933"/>
                  <a:pt x="0" y="901218"/>
                  <a:pt x="0" y="646"/>
                </a:cubicBezTo>
                <a:close/>
              </a:path>
            </a:pathLst>
          </a:custGeom>
          <a:solidFill>
            <a:srgbClr val="EC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pic>
        <p:nvPicPr>
          <p:cNvPr id="26" name="Imagen 25" descr="Un dibujo de un animal&#10;&#10;Descripción generada automáticamente con confianza baja">
            <a:extLst>
              <a:ext uri="{FF2B5EF4-FFF2-40B4-BE49-F238E27FC236}">
                <a16:creationId xmlns:a16="http://schemas.microsoft.com/office/drawing/2014/main" id="{B3029CFC-D29C-1E58-93B8-EEE4673A425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3246" y="1905634"/>
            <a:ext cx="1105152" cy="1181369"/>
          </a:xfrm>
          <a:prstGeom prst="rect">
            <a:avLst/>
          </a:prstGeom>
        </p:spPr>
      </p:pic>
      <p:pic>
        <p:nvPicPr>
          <p:cNvPr id="28" name="Imagen 27" descr="Un dibujo de un perro&#10;&#10;Descripción generada automáticamente con confianza media">
            <a:extLst>
              <a:ext uri="{FF2B5EF4-FFF2-40B4-BE49-F238E27FC236}">
                <a16:creationId xmlns:a16="http://schemas.microsoft.com/office/drawing/2014/main" id="{F4F72544-21FA-D0B6-E9A9-5DA842FFBBB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7794" y="502655"/>
            <a:ext cx="1028934" cy="711362"/>
          </a:xfrm>
          <a:prstGeom prst="rect">
            <a:avLst/>
          </a:prstGeom>
        </p:spPr>
      </p:pic>
      <p:pic>
        <p:nvPicPr>
          <p:cNvPr id="29" name="Imagen 28" descr="Imagen que contiene dibujo, reloj&#10;&#10;Descripción generada automáticamente">
            <a:extLst>
              <a:ext uri="{FF2B5EF4-FFF2-40B4-BE49-F238E27FC236}">
                <a16:creationId xmlns:a16="http://schemas.microsoft.com/office/drawing/2014/main" id="{7F8C2F8C-24C0-6430-68A4-9608657DDEF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7661" y="2162432"/>
            <a:ext cx="927311" cy="876500"/>
          </a:xfrm>
          <a:prstGeom prst="rect">
            <a:avLst/>
          </a:prstGeom>
        </p:spPr>
      </p:pic>
      <p:pic>
        <p:nvPicPr>
          <p:cNvPr id="30" name="Imagen 29" descr="Dibujo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9309A531-DC57-6595-EE46-2A7B2E23FB7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9706" y="358533"/>
            <a:ext cx="978123" cy="1028934"/>
          </a:xfrm>
          <a:prstGeom prst="rect">
            <a:avLst/>
          </a:prstGeom>
        </p:spPr>
      </p:pic>
      <p:pic>
        <p:nvPicPr>
          <p:cNvPr id="32" name="Imagen 31" descr="Un dibujo de un animal&#10;&#10;Descripción generada automáticamente con confianza baja">
            <a:extLst>
              <a:ext uri="{FF2B5EF4-FFF2-40B4-BE49-F238E27FC236}">
                <a16:creationId xmlns:a16="http://schemas.microsoft.com/office/drawing/2014/main" id="{712E000E-D939-84E0-6275-239044DF5B5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6848" y="2038032"/>
            <a:ext cx="990826" cy="1041637"/>
          </a:xfrm>
          <a:prstGeom prst="rect">
            <a:avLst/>
          </a:prstGeom>
        </p:spPr>
      </p:pic>
      <p:pic>
        <p:nvPicPr>
          <p:cNvPr id="33" name="Imagen 32" descr="Imagen que contiene Texto&#10;&#10;Descripción generada automáticamente">
            <a:extLst>
              <a:ext uri="{FF2B5EF4-FFF2-40B4-BE49-F238E27FC236}">
                <a16:creationId xmlns:a16="http://schemas.microsoft.com/office/drawing/2014/main" id="{9F901DE5-C3AF-6E17-54F9-4CED5A9FEE97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8798" y="4063551"/>
            <a:ext cx="1028934" cy="749471"/>
          </a:xfrm>
          <a:prstGeom prst="rect">
            <a:avLst/>
          </a:prstGeom>
        </p:spPr>
      </p:pic>
      <p:sp>
        <p:nvSpPr>
          <p:cNvPr id="36" name="Marcador de texto 34">
            <a:extLst>
              <a:ext uri="{FF2B5EF4-FFF2-40B4-BE49-F238E27FC236}">
                <a16:creationId xmlns:a16="http://schemas.microsoft.com/office/drawing/2014/main" id="{181AEA2E-1C99-4294-892E-2840BA551D2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71193" y="2056688"/>
            <a:ext cx="3488650" cy="781632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rgbClr val="003399"/>
                </a:solidFill>
                <a:latin typeface="EC Square Sans Pro" panose="020B05060400000200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 dirty="0"/>
              <a:t>Thank you!</a:t>
            </a:r>
          </a:p>
        </p:txBody>
      </p:sp>
      <p:grpSp>
        <p:nvGrpSpPr>
          <p:cNvPr id="38" name="Grupo 37">
            <a:extLst>
              <a:ext uri="{FF2B5EF4-FFF2-40B4-BE49-F238E27FC236}">
                <a16:creationId xmlns:a16="http://schemas.microsoft.com/office/drawing/2014/main" id="{B12C3DE7-53C0-4BC5-BCFB-CAB7D8B057D6}"/>
              </a:ext>
            </a:extLst>
          </p:cNvPr>
          <p:cNvGrpSpPr/>
          <p:nvPr userDrawn="1"/>
        </p:nvGrpSpPr>
        <p:grpSpPr>
          <a:xfrm>
            <a:off x="0" y="5763684"/>
            <a:ext cx="5350796" cy="633222"/>
            <a:chOff x="1448755" y="3047555"/>
            <a:chExt cx="5350796" cy="633222"/>
          </a:xfrm>
        </p:grpSpPr>
        <p:pic>
          <p:nvPicPr>
            <p:cNvPr id="39" name="Picture 2" descr="imagen">
              <a:extLst>
                <a:ext uri="{FF2B5EF4-FFF2-40B4-BE49-F238E27FC236}">
                  <a16:creationId xmlns:a16="http://schemas.microsoft.com/office/drawing/2014/main" id="{F2C85C64-5194-4F83-83F6-857D4C6D240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39163"/>
            <a:stretch/>
          </p:blipFill>
          <p:spPr bwMode="auto">
            <a:xfrm>
              <a:off x="1448755" y="3047555"/>
              <a:ext cx="2114191" cy="633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1" descr="A picture containing text, font, symbol, typography&#10;&#10;Description automatically generated">
              <a:extLst>
                <a:ext uri="{FF2B5EF4-FFF2-40B4-BE49-F238E27FC236}">
                  <a16:creationId xmlns:a16="http://schemas.microsoft.com/office/drawing/2014/main" id="{616377A2-39DF-447D-B18F-0E33E62D6510}"/>
                </a:ext>
              </a:extLst>
            </p:cNvPr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86434" y="3177222"/>
              <a:ext cx="1785620" cy="503555"/>
            </a:xfrm>
            <a:prstGeom prst="rect">
              <a:avLst/>
            </a:prstGeom>
          </p:spPr>
        </p:pic>
        <p:pic>
          <p:nvPicPr>
            <p:cNvPr id="41" name="Imagen 40" descr="Texto&#10;&#10;Descripción generada automáticamente">
              <a:extLst>
                <a:ext uri="{FF2B5EF4-FFF2-40B4-BE49-F238E27FC236}">
                  <a16:creationId xmlns:a16="http://schemas.microsoft.com/office/drawing/2014/main" id="{27CD1840-7ABE-4462-BC91-7E7C5F3BAF2E}"/>
                </a:ext>
              </a:extLst>
            </p:cNvPr>
            <p:cNvPicPr/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5541" y="3360102"/>
              <a:ext cx="1604010" cy="320675"/>
            </a:xfrm>
            <a:prstGeom prst="rect">
              <a:avLst/>
            </a:prstGeom>
          </p:spPr>
        </p:pic>
      </p:grpSp>
      <p:pic>
        <p:nvPicPr>
          <p:cNvPr id="42" name="Imagen 41" descr="Patrón de fondo&#10;&#10;Descripción generada automáticamente">
            <a:extLst>
              <a:ext uri="{FF2B5EF4-FFF2-40B4-BE49-F238E27FC236}">
                <a16:creationId xmlns:a16="http://schemas.microsoft.com/office/drawing/2014/main" id="{E19A0AE5-6F2A-4C46-BFBA-717A1DBB44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5211120" y="3482587"/>
            <a:ext cx="1756206" cy="1716761"/>
          </a:xfrm>
          <a:prstGeom prst="rect">
            <a:avLst/>
          </a:prstGeom>
        </p:spPr>
      </p:pic>
      <p:sp>
        <p:nvSpPr>
          <p:cNvPr id="43" name="Rectángulo 42">
            <a:extLst>
              <a:ext uri="{FF2B5EF4-FFF2-40B4-BE49-F238E27FC236}">
                <a16:creationId xmlns:a16="http://schemas.microsoft.com/office/drawing/2014/main" id="{E2D3912A-1E4E-402A-A3C0-9761CDC5901B}"/>
              </a:ext>
            </a:extLst>
          </p:cNvPr>
          <p:cNvSpPr/>
          <p:nvPr userDrawn="1"/>
        </p:nvSpPr>
        <p:spPr>
          <a:xfrm>
            <a:off x="6967326" y="3474068"/>
            <a:ext cx="1746000" cy="1746000"/>
          </a:xfrm>
          <a:prstGeom prst="rect">
            <a:avLst/>
          </a:pr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4" name="Imagen 43" descr="Un dibujo de un animal&#10;&#10;Descripción generada automáticamente con confianza baja">
            <a:extLst>
              <a:ext uri="{FF2B5EF4-FFF2-40B4-BE49-F238E27FC236}">
                <a16:creationId xmlns:a16="http://schemas.microsoft.com/office/drawing/2014/main" id="{EA525F01-F612-45D5-BEA3-7A4BBA36EA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1987" y="3848610"/>
            <a:ext cx="812985" cy="100352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92C7F8E-841D-4355-9AF1-D492BA4BF8E2}"/>
              </a:ext>
            </a:extLst>
          </p:cNvPr>
          <p:cNvSpPr txBox="1"/>
          <p:nvPr userDrawn="1"/>
        </p:nvSpPr>
        <p:spPr>
          <a:xfrm>
            <a:off x="218393" y="6396906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>
                <a:latin typeface="EC Square Sans Pro" panose="020B0506040000020004" pitchFamily="34" charset="0"/>
                <a:hlinkClick r:id="rId15"/>
              </a:rPr>
              <a:t>www.amrfvtraining.eu</a:t>
            </a:r>
            <a:r>
              <a:rPr lang="sk-SK">
                <a:latin typeface="EC Square Sans Pro" panose="020B0506040000020004" pitchFamily="34" charset="0"/>
              </a:rPr>
              <a:t>  </a:t>
            </a:r>
          </a:p>
        </p:txBody>
      </p:sp>
      <p:pic>
        <p:nvPicPr>
          <p:cNvPr id="2" name="Imagen 33">
            <a:extLst>
              <a:ext uri="{FF2B5EF4-FFF2-40B4-BE49-F238E27FC236}">
                <a16:creationId xmlns:a16="http://schemas.microsoft.com/office/drawing/2014/main" id="{41265EAA-1592-423C-9E8F-A3A881C39143}"/>
              </a:ext>
            </a:extLst>
          </p:cNvPr>
          <p:cNvPicPr/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991600" y="5636799"/>
            <a:ext cx="3022600" cy="7346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6781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0BE46563-0AF8-D4CE-73C0-03D0CBEB89E0}"/>
              </a:ext>
            </a:extLst>
          </p:cNvPr>
          <p:cNvSpPr/>
          <p:nvPr userDrawn="1"/>
        </p:nvSpPr>
        <p:spPr>
          <a:xfrm>
            <a:off x="6096001" y="0"/>
            <a:ext cx="6142017" cy="6026150"/>
          </a:xfrm>
          <a:prstGeom prst="rect">
            <a:avLst/>
          </a:prstGeom>
          <a:solidFill>
            <a:srgbClr val="EC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object 3">
            <a:extLst>
              <a:ext uri="{FF2B5EF4-FFF2-40B4-BE49-F238E27FC236}">
                <a16:creationId xmlns:a16="http://schemas.microsoft.com/office/drawing/2014/main" id="{BA9409D1-A9BD-5F7D-AF9C-32F07DE1ED4B}"/>
              </a:ext>
            </a:extLst>
          </p:cNvPr>
          <p:cNvPicPr/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096000" cy="6865200"/>
          </a:xfrm>
          <a:prstGeom prst="rect">
            <a:avLst/>
          </a:prstGeom>
        </p:spPr>
      </p:pic>
      <p:pic>
        <p:nvPicPr>
          <p:cNvPr id="24" name="Imagen 23" descr="Logotipo&#10;&#10;Descripción generada automáticamente">
            <a:extLst>
              <a:ext uri="{FF2B5EF4-FFF2-40B4-BE49-F238E27FC236}">
                <a16:creationId xmlns:a16="http://schemas.microsoft.com/office/drawing/2014/main" id="{CD3A48FE-86EE-9668-0A0C-95A6EB2017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366" y="140623"/>
            <a:ext cx="2149620" cy="954357"/>
          </a:xfrm>
          <a:prstGeom prst="rect">
            <a:avLst/>
          </a:prstGeom>
        </p:spPr>
      </p:pic>
      <p:sp>
        <p:nvSpPr>
          <p:cNvPr id="35" name="Marcador de texto 33">
            <a:extLst>
              <a:ext uri="{FF2B5EF4-FFF2-40B4-BE49-F238E27FC236}">
                <a16:creationId xmlns:a16="http://schemas.microsoft.com/office/drawing/2014/main" id="{850E120E-924B-F0F4-3400-13B1861D1B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32925" y="5520247"/>
            <a:ext cx="4495800" cy="32385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s-ES" dirty="0"/>
          </a:p>
        </p:txBody>
      </p:sp>
      <p:sp>
        <p:nvSpPr>
          <p:cNvPr id="49" name="Forma libre: forma 48">
            <a:extLst>
              <a:ext uri="{FF2B5EF4-FFF2-40B4-BE49-F238E27FC236}">
                <a16:creationId xmlns:a16="http://schemas.microsoft.com/office/drawing/2014/main" id="{99B70937-9FCE-4E40-9DC7-4643157CE967}"/>
              </a:ext>
            </a:extLst>
          </p:cNvPr>
          <p:cNvSpPr/>
          <p:nvPr userDrawn="1"/>
        </p:nvSpPr>
        <p:spPr>
          <a:xfrm>
            <a:off x="11117114" y="37"/>
            <a:ext cx="596428" cy="1094944"/>
          </a:xfrm>
          <a:custGeom>
            <a:avLst/>
            <a:gdLst>
              <a:gd name="connsiteX0" fmla="*/ 855279 w 899418"/>
              <a:gd name="connsiteY0" fmla="*/ 0 h 1725460"/>
              <a:gd name="connsiteX1" fmla="*/ 870567 w 899418"/>
              <a:gd name="connsiteY1" fmla="*/ 0 h 1725460"/>
              <a:gd name="connsiteX2" fmla="*/ 899418 w 899418"/>
              <a:gd name="connsiteY2" fmla="*/ 1457 h 1725460"/>
              <a:gd name="connsiteX3" fmla="*/ 899418 w 899418"/>
              <a:gd name="connsiteY3" fmla="*/ 1723617 h 1725460"/>
              <a:gd name="connsiteX4" fmla="*/ 862923 w 899418"/>
              <a:gd name="connsiteY4" fmla="*/ 1725460 h 1725460"/>
              <a:gd name="connsiteX5" fmla="*/ 0 w 899418"/>
              <a:gd name="connsiteY5" fmla="*/ 862537 h 1725460"/>
              <a:gd name="connsiteX6" fmla="*/ 774694 w 899418"/>
              <a:gd name="connsiteY6" fmla="*/ 4069 h 1725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418" h="1725460">
                <a:moveTo>
                  <a:pt x="855279" y="0"/>
                </a:moveTo>
                <a:lnTo>
                  <a:pt x="870567" y="0"/>
                </a:lnTo>
                <a:lnTo>
                  <a:pt x="899418" y="1457"/>
                </a:lnTo>
                <a:lnTo>
                  <a:pt x="899418" y="1723617"/>
                </a:lnTo>
                <a:lnTo>
                  <a:pt x="862923" y="1725460"/>
                </a:lnTo>
                <a:cubicBezTo>
                  <a:pt x="386344" y="1725460"/>
                  <a:pt x="0" y="1339116"/>
                  <a:pt x="0" y="862537"/>
                </a:cubicBezTo>
                <a:cubicBezTo>
                  <a:pt x="0" y="415744"/>
                  <a:pt x="339560" y="48260"/>
                  <a:pt x="774694" y="4069"/>
                </a:cubicBezTo>
                <a:close/>
              </a:path>
            </a:pathLst>
          </a:custGeom>
          <a:solidFill>
            <a:srgbClr val="2C74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50" name="Forma libre: forma 49">
            <a:extLst>
              <a:ext uri="{FF2B5EF4-FFF2-40B4-BE49-F238E27FC236}">
                <a16:creationId xmlns:a16="http://schemas.microsoft.com/office/drawing/2014/main" id="{BC2C4231-8099-45D5-A8F4-A94E560FC273}"/>
              </a:ext>
            </a:extLst>
          </p:cNvPr>
          <p:cNvSpPr/>
          <p:nvPr userDrawn="1"/>
        </p:nvSpPr>
        <p:spPr>
          <a:xfrm>
            <a:off x="11691448" y="1"/>
            <a:ext cx="546569" cy="1094830"/>
          </a:xfrm>
          <a:custGeom>
            <a:avLst/>
            <a:gdLst>
              <a:gd name="connsiteX0" fmla="*/ 0 w 859370"/>
              <a:gd name="connsiteY0" fmla="*/ 0 h 1725280"/>
              <a:gd name="connsiteX1" fmla="*/ 4111 w 859370"/>
              <a:gd name="connsiteY1" fmla="*/ 0 h 1725280"/>
              <a:gd name="connsiteX2" fmla="*/ 84676 w 859370"/>
              <a:gd name="connsiteY2" fmla="*/ 4068 h 1725280"/>
              <a:gd name="connsiteX3" fmla="*/ 859370 w 859370"/>
              <a:gd name="connsiteY3" fmla="*/ 862536 h 1725280"/>
              <a:gd name="connsiteX4" fmla="*/ 84676 w 859370"/>
              <a:gd name="connsiteY4" fmla="*/ 1721004 h 1725280"/>
              <a:gd name="connsiteX5" fmla="*/ 0 w 859370"/>
              <a:gd name="connsiteY5" fmla="*/ 1725280 h 1725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59370" h="1725280">
                <a:moveTo>
                  <a:pt x="0" y="0"/>
                </a:moveTo>
                <a:lnTo>
                  <a:pt x="4111" y="0"/>
                </a:lnTo>
                <a:lnTo>
                  <a:pt x="84676" y="4068"/>
                </a:lnTo>
                <a:cubicBezTo>
                  <a:pt x="519810" y="48259"/>
                  <a:pt x="859370" y="415743"/>
                  <a:pt x="859370" y="862536"/>
                </a:cubicBezTo>
                <a:cubicBezTo>
                  <a:pt x="859370" y="1309329"/>
                  <a:pt x="519810" y="1676814"/>
                  <a:pt x="84676" y="1721004"/>
                </a:cubicBezTo>
                <a:lnTo>
                  <a:pt x="0" y="1725280"/>
                </a:lnTo>
                <a:close/>
              </a:path>
            </a:pathLst>
          </a:cu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pic>
        <p:nvPicPr>
          <p:cNvPr id="52" name="Imagen 51">
            <a:extLst>
              <a:ext uri="{FF2B5EF4-FFF2-40B4-BE49-F238E27FC236}">
                <a16:creationId xmlns:a16="http://schemas.microsoft.com/office/drawing/2014/main" id="{D0623596-029B-4771-9426-C8E363EAA4D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8521" y="6212610"/>
            <a:ext cx="471757" cy="498869"/>
          </a:xfrm>
          <a:prstGeom prst="rect">
            <a:avLst/>
          </a:prstGeom>
        </p:spPr>
      </p:pic>
      <p:pic>
        <p:nvPicPr>
          <p:cNvPr id="53" name="Imagen 52">
            <a:extLst>
              <a:ext uri="{FF2B5EF4-FFF2-40B4-BE49-F238E27FC236}">
                <a16:creationId xmlns:a16="http://schemas.microsoft.com/office/drawing/2014/main" id="{3BB0B30D-01E9-4A41-88D1-70C8118CB0F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6219" y="6283101"/>
            <a:ext cx="347040" cy="428378"/>
          </a:xfrm>
          <a:prstGeom prst="rect">
            <a:avLst/>
          </a:prstGeom>
        </p:spPr>
      </p:pic>
      <p:pic>
        <p:nvPicPr>
          <p:cNvPr id="54" name="Imagen 53">
            <a:extLst>
              <a:ext uri="{FF2B5EF4-FFF2-40B4-BE49-F238E27FC236}">
                <a16:creationId xmlns:a16="http://schemas.microsoft.com/office/drawing/2014/main" id="{68A7E0D9-EDEA-4FCF-A76C-ED2C5DD3E80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1973" y="6413241"/>
            <a:ext cx="444645" cy="298238"/>
          </a:xfrm>
          <a:prstGeom prst="rect">
            <a:avLst/>
          </a:prstGeom>
        </p:spPr>
      </p:pic>
      <p:pic>
        <p:nvPicPr>
          <p:cNvPr id="55" name="Imagen 54">
            <a:extLst>
              <a:ext uri="{FF2B5EF4-FFF2-40B4-BE49-F238E27FC236}">
                <a16:creationId xmlns:a16="http://schemas.microsoft.com/office/drawing/2014/main" id="{CA02A5FD-DBD4-4C48-8334-C26BA224D2A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3141" y="6427744"/>
            <a:ext cx="300184" cy="283735"/>
          </a:xfrm>
          <a:prstGeom prst="rect">
            <a:avLst/>
          </a:prstGeom>
        </p:spPr>
      </p:pic>
      <p:pic>
        <p:nvPicPr>
          <p:cNvPr id="56" name="Imagen 55">
            <a:extLst>
              <a:ext uri="{FF2B5EF4-FFF2-40B4-BE49-F238E27FC236}">
                <a16:creationId xmlns:a16="http://schemas.microsoft.com/office/drawing/2014/main" id="{EAAA8FFC-E26C-4A95-A0EA-8FA61291F3D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2039" y="6369106"/>
            <a:ext cx="325466" cy="342373"/>
          </a:xfrm>
          <a:prstGeom prst="rect">
            <a:avLst/>
          </a:prstGeom>
        </p:spPr>
      </p:pic>
      <p:pic>
        <p:nvPicPr>
          <p:cNvPr id="57" name="Imagen 56">
            <a:extLst>
              <a:ext uri="{FF2B5EF4-FFF2-40B4-BE49-F238E27FC236}">
                <a16:creationId xmlns:a16="http://schemas.microsoft.com/office/drawing/2014/main" id="{034038C9-3152-4362-9043-8EE045E0000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6196" y="6492569"/>
            <a:ext cx="208231" cy="218910"/>
          </a:xfrm>
          <a:prstGeom prst="rect">
            <a:avLst/>
          </a:prstGeom>
        </p:spPr>
      </p:pic>
      <p:pic>
        <p:nvPicPr>
          <p:cNvPr id="58" name="Imagen 57">
            <a:extLst>
              <a:ext uri="{FF2B5EF4-FFF2-40B4-BE49-F238E27FC236}">
                <a16:creationId xmlns:a16="http://schemas.microsoft.com/office/drawing/2014/main" id="{10C091FD-F9B0-47C5-9AE9-239540332D44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5332" y="6300126"/>
            <a:ext cx="574476" cy="411353"/>
          </a:xfrm>
          <a:prstGeom prst="rect">
            <a:avLst/>
          </a:prstGeom>
        </p:spPr>
      </p:pic>
      <p:pic>
        <p:nvPicPr>
          <p:cNvPr id="2" name="Imagen 50">
            <a:extLst>
              <a:ext uri="{FF2B5EF4-FFF2-40B4-BE49-F238E27FC236}">
                <a16:creationId xmlns:a16="http://schemas.microsoft.com/office/drawing/2014/main" id="{12A9B69B-5EC1-A506-9AFF-770C8DB8727A}"/>
              </a:ext>
            </a:extLst>
          </p:cNvPr>
          <p:cNvPicPr/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829800" y="6168472"/>
            <a:ext cx="2338705" cy="568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0BE46563-0AF8-D4CE-73C0-03D0CBEB89E0}"/>
              </a:ext>
            </a:extLst>
          </p:cNvPr>
          <p:cNvSpPr/>
          <p:nvPr userDrawn="1"/>
        </p:nvSpPr>
        <p:spPr>
          <a:xfrm>
            <a:off x="6096000" y="0"/>
            <a:ext cx="6093675" cy="4445005"/>
          </a:xfrm>
          <a:prstGeom prst="rect">
            <a:avLst/>
          </a:prstGeom>
          <a:solidFill>
            <a:srgbClr val="EC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object 3">
            <a:extLst>
              <a:ext uri="{FF2B5EF4-FFF2-40B4-BE49-F238E27FC236}">
                <a16:creationId xmlns:a16="http://schemas.microsoft.com/office/drawing/2014/main" id="{BA9409D1-A9BD-5F7D-AF9C-32F07DE1ED4B}"/>
              </a:ext>
            </a:extLst>
          </p:cNvPr>
          <p:cNvPicPr/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096000" cy="6865200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3B86B49A-E309-306F-54EA-1E91AEFD27BB}"/>
              </a:ext>
            </a:extLst>
          </p:cNvPr>
          <p:cNvSpPr/>
          <p:nvPr userDrawn="1"/>
        </p:nvSpPr>
        <p:spPr>
          <a:xfrm>
            <a:off x="3657179" y="5634288"/>
            <a:ext cx="1236412" cy="1236412"/>
          </a:xfrm>
          <a:prstGeom prst="rect">
            <a:avLst/>
          </a:prstGeom>
          <a:solidFill>
            <a:srgbClr val="2C74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object 12">
            <a:extLst>
              <a:ext uri="{FF2B5EF4-FFF2-40B4-BE49-F238E27FC236}">
                <a16:creationId xmlns:a16="http://schemas.microsoft.com/office/drawing/2014/main" id="{5FE8D229-B039-4150-3CC7-A90C7A82C428}"/>
              </a:ext>
            </a:extLst>
          </p:cNvPr>
          <p:cNvSpPr/>
          <p:nvPr userDrawn="1"/>
        </p:nvSpPr>
        <p:spPr>
          <a:xfrm>
            <a:off x="2428304" y="4438510"/>
            <a:ext cx="1242631" cy="1221740"/>
          </a:xfrm>
          <a:custGeom>
            <a:avLst/>
            <a:gdLst/>
            <a:ahLst/>
            <a:cxnLst/>
            <a:rect l="l" t="t" r="r" b="b"/>
            <a:pathLst>
              <a:path w="1221739" h="1221739">
                <a:moveTo>
                  <a:pt x="1221257" y="0"/>
                </a:moveTo>
                <a:lnTo>
                  <a:pt x="0" y="0"/>
                </a:lnTo>
                <a:lnTo>
                  <a:pt x="0" y="1221257"/>
                </a:lnTo>
                <a:lnTo>
                  <a:pt x="1221257" y="1221257"/>
                </a:lnTo>
                <a:lnTo>
                  <a:pt x="1221257" y="0"/>
                </a:lnTo>
                <a:close/>
              </a:path>
            </a:pathLst>
          </a:custGeom>
          <a:solidFill>
            <a:srgbClr val="6BB18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4D247D67-8E2B-31C5-C8A0-D5D6C35C3466}"/>
              </a:ext>
            </a:extLst>
          </p:cNvPr>
          <p:cNvSpPr/>
          <p:nvPr userDrawn="1"/>
        </p:nvSpPr>
        <p:spPr>
          <a:xfrm>
            <a:off x="1212899" y="5634288"/>
            <a:ext cx="1236412" cy="1236412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1CD11B8C-5E46-1D50-21DC-A81F63330B4D}"/>
              </a:ext>
            </a:extLst>
          </p:cNvPr>
          <p:cNvSpPr/>
          <p:nvPr userDrawn="1"/>
        </p:nvSpPr>
        <p:spPr>
          <a:xfrm>
            <a:off x="5012862" y="2"/>
            <a:ext cx="1083138" cy="987162"/>
          </a:xfrm>
          <a:prstGeom prst="rect">
            <a:avLst/>
          </a:prstGeom>
          <a:solidFill>
            <a:srgbClr val="2C74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215ECAC5-8F58-7F5F-622B-0B7282FFADD6}"/>
              </a:ext>
            </a:extLst>
          </p:cNvPr>
          <p:cNvSpPr/>
          <p:nvPr userDrawn="1"/>
        </p:nvSpPr>
        <p:spPr>
          <a:xfrm>
            <a:off x="3946062" y="2"/>
            <a:ext cx="1083138" cy="987162"/>
          </a:xfrm>
          <a:prstGeom prst="rect">
            <a:avLst/>
          </a:pr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3A8E09E6-072B-3BB2-09B2-2F1D41A6B4AE}"/>
              </a:ext>
            </a:extLst>
          </p:cNvPr>
          <p:cNvSpPr/>
          <p:nvPr userDrawn="1"/>
        </p:nvSpPr>
        <p:spPr>
          <a:xfrm>
            <a:off x="2879262" y="2"/>
            <a:ext cx="1083138" cy="987162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Imagen 14" descr="Patrón de fondo&#10;&#10;Descripción generada automáticamente">
            <a:extLst>
              <a:ext uri="{FF2B5EF4-FFF2-40B4-BE49-F238E27FC236}">
                <a16:creationId xmlns:a16="http://schemas.microsoft.com/office/drawing/2014/main" id="{D4448343-1AE6-F56C-54AC-92A22E41AFB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38510"/>
            <a:ext cx="1233122" cy="2432190"/>
          </a:xfrm>
          <a:prstGeom prst="rect">
            <a:avLst/>
          </a:prstGeom>
        </p:spPr>
      </p:pic>
      <p:sp>
        <p:nvSpPr>
          <p:cNvPr id="16" name="object 5">
            <a:extLst>
              <a:ext uri="{FF2B5EF4-FFF2-40B4-BE49-F238E27FC236}">
                <a16:creationId xmlns:a16="http://schemas.microsoft.com/office/drawing/2014/main" id="{8B60C17B-0742-9FC2-AB7E-A06FF6B60618}"/>
              </a:ext>
            </a:extLst>
          </p:cNvPr>
          <p:cNvSpPr/>
          <p:nvPr userDrawn="1"/>
        </p:nvSpPr>
        <p:spPr>
          <a:xfrm>
            <a:off x="4885851" y="4445005"/>
            <a:ext cx="1223010" cy="1212850"/>
          </a:xfrm>
          <a:custGeom>
            <a:avLst/>
            <a:gdLst/>
            <a:ahLst/>
            <a:cxnLst/>
            <a:rect l="l" t="t" r="r" b="b"/>
            <a:pathLst>
              <a:path w="1223010" h="1212850">
                <a:moveTo>
                  <a:pt x="1222997" y="0"/>
                </a:moveTo>
                <a:lnTo>
                  <a:pt x="1212697" y="0"/>
                </a:lnTo>
                <a:lnTo>
                  <a:pt x="1163924" y="962"/>
                </a:lnTo>
                <a:lnTo>
                  <a:pt x="1115639" y="3827"/>
                </a:lnTo>
                <a:lnTo>
                  <a:pt x="1067879" y="8557"/>
                </a:lnTo>
                <a:lnTo>
                  <a:pt x="1020681" y="15116"/>
                </a:lnTo>
                <a:lnTo>
                  <a:pt x="974080" y="23469"/>
                </a:lnTo>
                <a:lnTo>
                  <a:pt x="928112" y="33578"/>
                </a:lnTo>
                <a:lnTo>
                  <a:pt x="882815" y="45407"/>
                </a:lnTo>
                <a:lnTo>
                  <a:pt x="838224" y="58921"/>
                </a:lnTo>
                <a:lnTo>
                  <a:pt x="794375" y="74083"/>
                </a:lnTo>
                <a:lnTo>
                  <a:pt x="751305" y="90857"/>
                </a:lnTo>
                <a:lnTo>
                  <a:pt x="709050" y="109207"/>
                </a:lnTo>
                <a:lnTo>
                  <a:pt x="667646" y="129096"/>
                </a:lnTo>
                <a:lnTo>
                  <a:pt x="627129" y="150488"/>
                </a:lnTo>
                <a:lnTo>
                  <a:pt x="587536" y="173348"/>
                </a:lnTo>
                <a:lnTo>
                  <a:pt x="548902" y="197638"/>
                </a:lnTo>
                <a:lnTo>
                  <a:pt x="511265" y="223322"/>
                </a:lnTo>
                <a:lnTo>
                  <a:pt x="474660" y="250365"/>
                </a:lnTo>
                <a:lnTo>
                  <a:pt x="439123" y="278730"/>
                </a:lnTo>
                <a:lnTo>
                  <a:pt x="404691" y="308380"/>
                </a:lnTo>
                <a:lnTo>
                  <a:pt x="371400" y="339281"/>
                </a:lnTo>
                <a:lnTo>
                  <a:pt x="339286" y="371395"/>
                </a:lnTo>
                <a:lnTo>
                  <a:pt x="308385" y="404686"/>
                </a:lnTo>
                <a:lnTo>
                  <a:pt x="278734" y="439117"/>
                </a:lnTo>
                <a:lnTo>
                  <a:pt x="250369" y="474654"/>
                </a:lnTo>
                <a:lnTo>
                  <a:pt x="223326" y="511259"/>
                </a:lnTo>
                <a:lnTo>
                  <a:pt x="197641" y="548897"/>
                </a:lnTo>
                <a:lnTo>
                  <a:pt x="173350" y="587530"/>
                </a:lnTo>
                <a:lnTo>
                  <a:pt x="150491" y="627123"/>
                </a:lnTo>
                <a:lnTo>
                  <a:pt x="129098" y="667640"/>
                </a:lnTo>
                <a:lnTo>
                  <a:pt x="109209" y="709044"/>
                </a:lnTo>
                <a:lnTo>
                  <a:pt x="90859" y="751300"/>
                </a:lnTo>
                <a:lnTo>
                  <a:pt x="74085" y="794370"/>
                </a:lnTo>
                <a:lnTo>
                  <a:pt x="58923" y="838219"/>
                </a:lnTo>
                <a:lnTo>
                  <a:pt x="45408" y="882811"/>
                </a:lnTo>
                <a:lnTo>
                  <a:pt x="33578" y="928108"/>
                </a:lnTo>
                <a:lnTo>
                  <a:pt x="23469" y="974076"/>
                </a:lnTo>
                <a:lnTo>
                  <a:pt x="15117" y="1020678"/>
                </a:lnTo>
                <a:lnTo>
                  <a:pt x="8557" y="1067877"/>
                </a:lnTo>
                <a:lnTo>
                  <a:pt x="3827" y="1115637"/>
                </a:lnTo>
                <a:lnTo>
                  <a:pt x="962" y="1163923"/>
                </a:lnTo>
                <a:lnTo>
                  <a:pt x="0" y="1212697"/>
                </a:lnTo>
                <a:lnTo>
                  <a:pt x="1222997" y="1212697"/>
                </a:lnTo>
                <a:lnTo>
                  <a:pt x="1222997" y="0"/>
                </a:lnTo>
                <a:close/>
              </a:path>
            </a:pathLst>
          </a:custGeom>
          <a:solidFill>
            <a:srgbClr val="0033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6">
            <a:extLst>
              <a:ext uri="{FF2B5EF4-FFF2-40B4-BE49-F238E27FC236}">
                <a16:creationId xmlns:a16="http://schemas.microsoft.com/office/drawing/2014/main" id="{91098FAB-F165-EE15-2E69-55924EE693FB}"/>
              </a:ext>
            </a:extLst>
          </p:cNvPr>
          <p:cNvSpPr/>
          <p:nvPr userDrawn="1"/>
        </p:nvSpPr>
        <p:spPr>
          <a:xfrm>
            <a:off x="4889500" y="5650725"/>
            <a:ext cx="1221740" cy="1221740"/>
          </a:xfrm>
          <a:custGeom>
            <a:avLst/>
            <a:gdLst/>
            <a:ahLst/>
            <a:cxnLst/>
            <a:rect l="l" t="t" r="r" b="b"/>
            <a:pathLst>
              <a:path w="1221739" h="1221739">
                <a:moveTo>
                  <a:pt x="1221257" y="0"/>
                </a:moveTo>
                <a:lnTo>
                  <a:pt x="0" y="0"/>
                </a:lnTo>
                <a:lnTo>
                  <a:pt x="0" y="1221257"/>
                </a:lnTo>
                <a:lnTo>
                  <a:pt x="1221257" y="1221257"/>
                </a:lnTo>
                <a:lnTo>
                  <a:pt x="1221257" y="0"/>
                </a:lnTo>
                <a:close/>
              </a:path>
            </a:pathLst>
          </a:custGeom>
          <a:solidFill>
            <a:srgbClr val="0033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16">
            <a:extLst>
              <a:ext uri="{FF2B5EF4-FFF2-40B4-BE49-F238E27FC236}">
                <a16:creationId xmlns:a16="http://schemas.microsoft.com/office/drawing/2014/main" id="{3387D0DD-C550-57B3-4353-CB37A181170D}"/>
              </a:ext>
            </a:extLst>
          </p:cNvPr>
          <p:cNvSpPr/>
          <p:nvPr userDrawn="1"/>
        </p:nvSpPr>
        <p:spPr>
          <a:xfrm>
            <a:off x="5029200" y="996950"/>
            <a:ext cx="1073624" cy="963131"/>
          </a:xfrm>
          <a:custGeom>
            <a:avLst/>
            <a:gdLst/>
            <a:ahLst/>
            <a:cxnLst/>
            <a:rect l="l" t="t" r="r" b="b"/>
            <a:pathLst>
              <a:path w="1221739" h="1221739">
                <a:moveTo>
                  <a:pt x="1221257" y="0"/>
                </a:moveTo>
                <a:lnTo>
                  <a:pt x="0" y="0"/>
                </a:lnTo>
                <a:lnTo>
                  <a:pt x="0" y="1221257"/>
                </a:lnTo>
                <a:lnTo>
                  <a:pt x="1221257" y="1221257"/>
                </a:lnTo>
                <a:lnTo>
                  <a:pt x="1221257" y="0"/>
                </a:lnTo>
                <a:close/>
              </a:path>
            </a:pathLst>
          </a:custGeom>
          <a:solidFill>
            <a:srgbClr val="00339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" name="Grupo 20">
            <a:extLst>
              <a:ext uri="{FF2B5EF4-FFF2-40B4-BE49-F238E27FC236}">
                <a16:creationId xmlns:a16="http://schemas.microsoft.com/office/drawing/2014/main" id="{72F1D396-F8FA-9C63-E0DC-3CD1D006BAC1}"/>
              </a:ext>
            </a:extLst>
          </p:cNvPr>
          <p:cNvGrpSpPr/>
          <p:nvPr userDrawn="1"/>
        </p:nvGrpSpPr>
        <p:grpSpPr>
          <a:xfrm>
            <a:off x="-6824" y="4425950"/>
            <a:ext cx="1224979" cy="1231900"/>
            <a:chOff x="-6824" y="4376003"/>
            <a:chExt cx="1224979" cy="1231900"/>
          </a:xfrm>
        </p:grpSpPr>
        <p:sp>
          <p:nvSpPr>
            <p:cNvPr id="22" name="object 6">
              <a:extLst>
                <a:ext uri="{FF2B5EF4-FFF2-40B4-BE49-F238E27FC236}">
                  <a16:creationId xmlns:a16="http://schemas.microsoft.com/office/drawing/2014/main" id="{CB32DD6C-C583-2520-AAFF-39D40ED291C8}"/>
                </a:ext>
              </a:extLst>
            </p:cNvPr>
            <p:cNvSpPr/>
            <p:nvPr/>
          </p:nvSpPr>
          <p:spPr>
            <a:xfrm>
              <a:off x="-6824" y="4376003"/>
              <a:ext cx="615950" cy="1231900"/>
            </a:xfrm>
            <a:custGeom>
              <a:avLst/>
              <a:gdLst/>
              <a:ahLst/>
              <a:cxnLst/>
              <a:rect l="l" t="t" r="r" b="b"/>
              <a:pathLst>
                <a:path w="615950" h="1231900">
                  <a:moveTo>
                    <a:pt x="615950" y="0"/>
                  </a:moveTo>
                  <a:lnTo>
                    <a:pt x="567813" y="1853"/>
                  </a:lnTo>
                  <a:lnTo>
                    <a:pt x="520690" y="7321"/>
                  </a:lnTo>
                  <a:lnTo>
                    <a:pt x="474717" y="16267"/>
                  </a:lnTo>
                  <a:lnTo>
                    <a:pt x="430031" y="28554"/>
                  </a:lnTo>
                  <a:lnTo>
                    <a:pt x="386770" y="44046"/>
                  </a:lnTo>
                  <a:lnTo>
                    <a:pt x="345069" y="62605"/>
                  </a:lnTo>
                  <a:lnTo>
                    <a:pt x="305067" y="84094"/>
                  </a:lnTo>
                  <a:lnTo>
                    <a:pt x="266899" y="108377"/>
                  </a:lnTo>
                  <a:lnTo>
                    <a:pt x="230703" y="135316"/>
                  </a:lnTo>
                  <a:lnTo>
                    <a:pt x="196616" y="164775"/>
                  </a:lnTo>
                  <a:lnTo>
                    <a:pt x="164775" y="196616"/>
                  </a:lnTo>
                  <a:lnTo>
                    <a:pt x="135316" y="230703"/>
                  </a:lnTo>
                  <a:lnTo>
                    <a:pt x="108377" y="266899"/>
                  </a:lnTo>
                  <a:lnTo>
                    <a:pt x="84094" y="305067"/>
                  </a:lnTo>
                  <a:lnTo>
                    <a:pt x="62605" y="345069"/>
                  </a:lnTo>
                  <a:lnTo>
                    <a:pt x="44046" y="386770"/>
                  </a:lnTo>
                  <a:lnTo>
                    <a:pt x="28554" y="430031"/>
                  </a:lnTo>
                  <a:lnTo>
                    <a:pt x="16267" y="474717"/>
                  </a:lnTo>
                  <a:lnTo>
                    <a:pt x="7321" y="520690"/>
                  </a:lnTo>
                  <a:lnTo>
                    <a:pt x="1853" y="567813"/>
                  </a:lnTo>
                  <a:lnTo>
                    <a:pt x="0" y="615950"/>
                  </a:lnTo>
                  <a:lnTo>
                    <a:pt x="1853" y="664086"/>
                  </a:lnTo>
                  <a:lnTo>
                    <a:pt x="7321" y="711209"/>
                  </a:lnTo>
                  <a:lnTo>
                    <a:pt x="16267" y="757182"/>
                  </a:lnTo>
                  <a:lnTo>
                    <a:pt x="28554" y="801868"/>
                  </a:lnTo>
                  <a:lnTo>
                    <a:pt x="44046" y="845129"/>
                  </a:lnTo>
                  <a:lnTo>
                    <a:pt x="62605" y="886830"/>
                  </a:lnTo>
                  <a:lnTo>
                    <a:pt x="84094" y="926832"/>
                  </a:lnTo>
                  <a:lnTo>
                    <a:pt x="108377" y="965000"/>
                  </a:lnTo>
                  <a:lnTo>
                    <a:pt x="135316" y="1001196"/>
                  </a:lnTo>
                  <a:lnTo>
                    <a:pt x="164775" y="1035283"/>
                  </a:lnTo>
                  <a:lnTo>
                    <a:pt x="196616" y="1067124"/>
                  </a:lnTo>
                  <a:lnTo>
                    <a:pt x="230703" y="1096583"/>
                  </a:lnTo>
                  <a:lnTo>
                    <a:pt x="266899" y="1123522"/>
                  </a:lnTo>
                  <a:lnTo>
                    <a:pt x="305067" y="1147805"/>
                  </a:lnTo>
                  <a:lnTo>
                    <a:pt x="345069" y="1169294"/>
                  </a:lnTo>
                  <a:lnTo>
                    <a:pt x="386770" y="1187853"/>
                  </a:lnTo>
                  <a:lnTo>
                    <a:pt x="430031" y="1203345"/>
                  </a:lnTo>
                  <a:lnTo>
                    <a:pt x="474717" y="1215632"/>
                  </a:lnTo>
                  <a:lnTo>
                    <a:pt x="520690" y="1224578"/>
                  </a:lnTo>
                  <a:lnTo>
                    <a:pt x="567813" y="1230046"/>
                  </a:lnTo>
                  <a:lnTo>
                    <a:pt x="615950" y="1231900"/>
                  </a:lnTo>
                  <a:lnTo>
                    <a:pt x="615950" y="0"/>
                  </a:lnTo>
                  <a:close/>
                </a:path>
              </a:pathLst>
            </a:custGeom>
            <a:solidFill>
              <a:srgbClr val="2C74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Forma libre: forma 22">
              <a:extLst>
                <a:ext uri="{FF2B5EF4-FFF2-40B4-BE49-F238E27FC236}">
                  <a16:creationId xmlns:a16="http://schemas.microsoft.com/office/drawing/2014/main" id="{581D127E-3ED2-80E2-B593-0306FA07AC23}"/>
                </a:ext>
              </a:extLst>
            </p:cNvPr>
            <p:cNvSpPr/>
            <p:nvPr/>
          </p:nvSpPr>
          <p:spPr>
            <a:xfrm>
              <a:off x="609600" y="4381083"/>
              <a:ext cx="608555" cy="1221740"/>
            </a:xfrm>
            <a:custGeom>
              <a:avLst/>
              <a:gdLst>
                <a:gd name="connsiteX0" fmla="*/ 0 w 859370"/>
                <a:gd name="connsiteY0" fmla="*/ 0 h 1725280"/>
                <a:gd name="connsiteX1" fmla="*/ 4111 w 859370"/>
                <a:gd name="connsiteY1" fmla="*/ 0 h 1725280"/>
                <a:gd name="connsiteX2" fmla="*/ 84676 w 859370"/>
                <a:gd name="connsiteY2" fmla="*/ 4068 h 1725280"/>
                <a:gd name="connsiteX3" fmla="*/ 859370 w 859370"/>
                <a:gd name="connsiteY3" fmla="*/ 862536 h 1725280"/>
                <a:gd name="connsiteX4" fmla="*/ 84676 w 859370"/>
                <a:gd name="connsiteY4" fmla="*/ 1721004 h 1725280"/>
                <a:gd name="connsiteX5" fmla="*/ 0 w 859370"/>
                <a:gd name="connsiteY5" fmla="*/ 1725280 h 1725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9370" h="1725280">
                  <a:moveTo>
                    <a:pt x="0" y="0"/>
                  </a:moveTo>
                  <a:lnTo>
                    <a:pt x="4111" y="0"/>
                  </a:lnTo>
                  <a:lnTo>
                    <a:pt x="84676" y="4068"/>
                  </a:lnTo>
                  <a:cubicBezTo>
                    <a:pt x="519810" y="48259"/>
                    <a:pt x="859370" y="415743"/>
                    <a:pt x="859370" y="862536"/>
                  </a:cubicBezTo>
                  <a:cubicBezTo>
                    <a:pt x="859370" y="1309329"/>
                    <a:pt x="519810" y="1676814"/>
                    <a:pt x="84676" y="1721004"/>
                  </a:cubicBezTo>
                  <a:lnTo>
                    <a:pt x="0" y="1725280"/>
                  </a:lnTo>
                  <a:close/>
                </a:path>
              </a:pathLst>
            </a:custGeom>
            <a:solidFill>
              <a:srgbClr val="6BB1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ES"/>
            </a:p>
          </p:txBody>
        </p:sp>
      </p:grpSp>
      <p:pic>
        <p:nvPicPr>
          <p:cNvPr id="24" name="Imagen 23" descr="Logotipo&#10;&#10;Descripción generada automáticamente">
            <a:extLst>
              <a:ext uri="{FF2B5EF4-FFF2-40B4-BE49-F238E27FC236}">
                <a16:creationId xmlns:a16="http://schemas.microsoft.com/office/drawing/2014/main" id="{CD3A48FE-86EE-9668-0A0C-95A6EB20177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496" y="108052"/>
            <a:ext cx="2223512" cy="987162"/>
          </a:xfrm>
          <a:prstGeom prst="rect">
            <a:avLst/>
          </a:prstGeom>
        </p:spPr>
      </p:pic>
      <p:pic>
        <p:nvPicPr>
          <p:cNvPr id="25" name="Imagen 24" descr="Un dibujo de un animal&#10;&#10;Descripción generada automáticamente con confianza baja">
            <a:extLst>
              <a:ext uri="{FF2B5EF4-FFF2-40B4-BE49-F238E27FC236}">
                <a16:creationId xmlns:a16="http://schemas.microsoft.com/office/drawing/2014/main" id="{376ADDD9-F84C-BEC0-1BFA-10C9201241A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0437" y="158750"/>
            <a:ext cx="658385" cy="703791"/>
          </a:xfrm>
          <a:prstGeom prst="rect">
            <a:avLst/>
          </a:prstGeom>
        </p:spPr>
      </p:pic>
      <p:pic>
        <p:nvPicPr>
          <p:cNvPr id="26" name="Imagen 25" descr="Un dibujo de un animal&#10;&#10;Descripción generada automáticamente con confianza baja">
            <a:extLst>
              <a:ext uri="{FF2B5EF4-FFF2-40B4-BE49-F238E27FC236}">
                <a16:creationId xmlns:a16="http://schemas.microsoft.com/office/drawing/2014/main" id="{E1146FC4-63CA-7E60-F573-701E17416F7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5010" y="4746528"/>
            <a:ext cx="490696" cy="605704"/>
          </a:xfrm>
          <a:prstGeom prst="rect">
            <a:avLst/>
          </a:prstGeom>
        </p:spPr>
      </p:pic>
      <p:pic>
        <p:nvPicPr>
          <p:cNvPr id="27" name="Imagen 26" descr="Un dibujo de un perro&#10;&#10;Descripción generada automáticamente con confianza media">
            <a:extLst>
              <a:ext uri="{FF2B5EF4-FFF2-40B4-BE49-F238E27FC236}">
                <a16:creationId xmlns:a16="http://schemas.microsoft.com/office/drawing/2014/main" id="{9215EF1C-A878-5A3F-37E5-F719033B452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6318" y="337795"/>
            <a:ext cx="612979" cy="423788"/>
          </a:xfrm>
          <a:prstGeom prst="rect">
            <a:avLst/>
          </a:prstGeom>
        </p:spPr>
      </p:pic>
      <p:pic>
        <p:nvPicPr>
          <p:cNvPr id="28" name="Imagen 27" descr="Imagen que contiene dibujo, reloj&#10;&#10;Descripción generada automáticamente">
            <a:extLst>
              <a:ext uri="{FF2B5EF4-FFF2-40B4-BE49-F238E27FC236}">
                <a16:creationId xmlns:a16="http://schemas.microsoft.com/office/drawing/2014/main" id="{55DDD743-CAE6-4771-0A9B-B1F3BBD38C4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3433" y="285033"/>
            <a:ext cx="552437" cy="522167"/>
          </a:xfrm>
          <a:prstGeom prst="rect">
            <a:avLst/>
          </a:prstGeom>
        </p:spPr>
      </p:pic>
      <p:pic>
        <p:nvPicPr>
          <p:cNvPr id="29" name="Imagen 28" descr="Dibujo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ED03888B-AF6E-9876-98EC-66A1AAB79B4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6049" y="5951076"/>
            <a:ext cx="590369" cy="621037"/>
          </a:xfrm>
          <a:prstGeom prst="rect">
            <a:avLst/>
          </a:prstGeom>
        </p:spPr>
      </p:pic>
      <p:pic>
        <p:nvPicPr>
          <p:cNvPr id="31" name="Imagen 30" descr="Un dibujo de un animal&#10;&#10;Descripción generada automáticamente con confianza baja">
            <a:extLst>
              <a:ext uri="{FF2B5EF4-FFF2-40B4-BE49-F238E27FC236}">
                <a16:creationId xmlns:a16="http://schemas.microsoft.com/office/drawing/2014/main" id="{C6FA8A68-E321-F480-0EEB-D680C1776B6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8431" y="1238539"/>
            <a:ext cx="454410" cy="477712"/>
          </a:xfrm>
          <a:prstGeom prst="rect">
            <a:avLst/>
          </a:prstGeom>
        </p:spPr>
      </p:pic>
      <p:pic>
        <p:nvPicPr>
          <p:cNvPr id="32" name="Imagen 31" descr="Imagen que contiene Texto&#10;&#10;Descripción generada automáticamente">
            <a:extLst>
              <a:ext uri="{FF2B5EF4-FFF2-40B4-BE49-F238E27FC236}">
                <a16:creationId xmlns:a16="http://schemas.microsoft.com/office/drawing/2014/main" id="{491B8AE0-AB3C-E529-4BB5-52CCEEC9424D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4225" y="5951076"/>
            <a:ext cx="825311" cy="601153"/>
          </a:xfrm>
          <a:prstGeom prst="rect">
            <a:avLst/>
          </a:prstGeom>
        </p:spPr>
      </p:pic>
      <p:sp>
        <p:nvSpPr>
          <p:cNvPr id="34" name="Marcador de texto 33">
            <a:extLst>
              <a:ext uri="{FF2B5EF4-FFF2-40B4-BE49-F238E27FC236}">
                <a16:creationId xmlns:a16="http://schemas.microsoft.com/office/drawing/2014/main" id="{DFC5C3F9-259A-36CA-3B03-0D0FA6D957E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34200" y="1736324"/>
            <a:ext cx="4495800" cy="1430337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003399"/>
                </a:solidFill>
                <a:latin typeface="EC Square Sans Pro" panose="020B05060400000200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 err="1"/>
              <a:t>Title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presentation</a:t>
            </a:r>
            <a:endParaRPr lang="es-ES" dirty="0"/>
          </a:p>
        </p:txBody>
      </p:sp>
      <p:sp>
        <p:nvSpPr>
          <p:cNvPr id="35" name="Marcador de texto 33">
            <a:extLst>
              <a:ext uri="{FF2B5EF4-FFF2-40B4-BE49-F238E27FC236}">
                <a16:creationId xmlns:a16="http://schemas.microsoft.com/office/drawing/2014/main" id="{850E120E-924B-F0F4-3400-13B1861D1B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34200" y="4102095"/>
            <a:ext cx="4495800" cy="32385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EC Square Sans Pro" panose="020B05060400000200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Date</a:t>
            </a:r>
          </a:p>
        </p:txBody>
      </p:sp>
      <p:pic>
        <p:nvPicPr>
          <p:cNvPr id="2" name="Imagen 50">
            <a:extLst>
              <a:ext uri="{FF2B5EF4-FFF2-40B4-BE49-F238E27FC236}">
                <a16:creationId xmlns:a16="http://schemas.microsoft.com/office/drawing/2014/main" id="{5DFAC587-82BD-FED8-86A3-BB4825802321}"/>
              </a:ext>
            </a:extLst>
          </p:cNvPr>
          <p:cNvPicPr/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829800" y="6168472"/>
            <a:ext cx="2338705" cy="5683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991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0CA36E8E-0A33-5274-9B20-FA55833A1773}"/>
              </a:ext>
            </a:extLst>
          </p:cNvPr>
          <p:cNvSpPr/>
          <p:nvPr userDrawn="1"/>
        </p:nvSpPr>
        <p:spPr>
          <a:xfrm>
            <a:off x="0" y="0"/>
            <a:ext cx="12190095" cy="1333499"/>
          </a:xfrm>
          <a:prstGeom prst="rect">
            <a:avLst/>
          </a:prstGeom>
          <a:solidFill>
            <a:srgbClr val="EC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2F22D81F-284A-1E86-CDFC-06EBD9FC61C1}"/>
              </a:ext>
            </a:extLst>
          </p:cNvPr>
          <p:cNvSpPr/>
          <p:nvPr userDrawn="1"/>
        </p:nvSpPr>
        <p:spPr>
          <a:xfrm>
            <a:off x="0" y="1346198"/>
            <a:ext cx="12190095" cy="5511802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Forma libre: forma 9">
            <a:extLst>
              <a:ext uri="{FF2B5EF4-FFF2-40B4-BE49-F238E27FC236}">
                <a16:creationId xmlns:a16="http://schemas.microsoft.com/office/drawing/2014/main" id="{84A85037-8DE1-0DBD-A171-577658B9F160}"/>
              </a:ext>
            </a:extLst>
          </p:cNvPr>
          <p:cNvSpPr/>
          <p:nvPr userDrawn="1"/>
        </p:nvSpPr>
        <p:spPr>
          <a:xfrm>
            <a:off x="0" y="-1"/>
            <a:ext cx="666750" cy="1333500"/>
          </a:xfrm>
          <a:custGeom>
            <a:avLst/>
            <a:gdLst>
              <a:gd name="connsiteX0" fmla="*/ 0 w 666750"/>
              <a:gd name="connsiteY0" fmla="*/ 0 h 1333500"/>
              <a:gd name="connsiteX1" fmla="*/ 666750 w 666750"/>
              <a:gd name="connsiteY1" fmla="*/ 666750 h 1333500"/>
              <a:gd name="connsiteX2" fmla="*/ 0 w 666750"/>
              <a:gd name="connsiteY2" fmla="*/ 1333500 h 133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6750" h="1333500">
                <a:moveTo>
                  <a:pt x="0" y="0"/>
                </a:moveTo>
                <a:cubicBezTo>
                  <a:pt x="368236" y="0"/>
                  <a:pt x="666750" y="298514"/>
                  <a:pt x="666750" y="666750"/>
                </a:cubicBezTo>
                <a:cubicBezTo>
                  <a:pt x="666750" y="1034986"/>
                  <a:pt x="368236" y="1333500"/>
                  <a:pt x="0" y="1333500"/>
                </a:cubicBezTo>
                <a:close/>
              </a:path>
            </a:pathLst>
          </a:cu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pic>
        <p:nvPicPr>
          <p:cNvPr id="11" name="Imagen 10" descr="Patrón de fondo&#10;&#10;Descripción generada automáticamente">
            <a:extLst>
              <a:ext uri="{FF2B5EF4-FFF2-40B4-BE49-F238E27FC236}">
                <a16:creationId xmlns:a16="http://schemas.microsoft.com/office/drawing/2014/main" id="{D010E416-D3B4-FC0D-F665-03FDFBA7F4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7528" y="-33210"/>
            <a:ext cx="1364472" cy="2630360"/>
          </a:xfrm>
          <a:prstGeom prst="rect">
            <a:avLst/>
          </a:prstGeom>
        </p:spPr>
      </p:pic>
      <p:sp>
        <p:nvSpPr>
          <p:cNvPr id="13" name="Marcador de texto 12">
            <a:extLst>
              <a:ext uri="{FF2B5EF4-FFF2-40B4-BE49-F238E27FC236}">
                <a16:creationId xmlns:a16="http://schemas.microsoft.com/office/drawing/2014/main" id="{F67356BD-4749-0896-0E29-3E10E5E24F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2000" y="463550"/>
            <a:ext cx="9677400" cy="6096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INDEX</a:t>
            </a:r>
          </a:p>
        </p:txBody>
      </p:sp>
      <p:sp>
        <p:nvSpPr>
          <p:cNvPr id="15" name="Marcador de texto 14">
            <a:extLst>
              <a:ext uri="{FF2B5EF4-FFF2-40B4-BE49-F238E27FC236}">
                <a16:creationId xmlns:a16="http://schemas.microsoft.com/office/drawing/2014/main" id="{D7674A61-571D-8459-8B4C-3884F8256E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000" y="2006599"/>
            <a:ext cx="9677400" cy="41910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1000"/>
              </a:spcBef>
              <a:buFont typeface="+mj-lt"/>
              <a:buAutoNum type="arabicPeriod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_tradnl" dirty="0"/>
              <a:t>P</a:t>
            </a:r>
            <a:r>
              <a:rPr lang="es-ES" dirty="0"/>
              <a:t>unto 1</a:t>
            </a:r>
          </a:p>
          <a:p>
            <a:pPr lvl="0"/>
            <a:r>
              <a:rPr lang="es-ES" dirty="0"/>
              <a:t>Punto 2</a:t>
            </a:r>
          </a:p>
          <a:p>
            <a:pPr lvl="0"/>
            <a:r>
              <a:rPr lang="es-ES" dirty="0"/>
              <a:t>Punto 3</a:t>
            </a:r>
          </a:p>
          <a:p>
            <a:pPr lvl="0"/>
            <a:r>
              <a:rPr lang="es-ES" dirty="0"/>
              <a:t>Punto 4</a:t>
            </a:r>
          </a:p>
          <a:p>
            <a:pPr lvl="0"/>
            <a:r>
              <a:rPr lang="es-ES" dirty="0"/>
              <a:t>Punto 5</a:t>
            </a:r>
          </a:p>
          <a:p>
            <a:pPr lvl="0"/>
            <a:r>
              <a:rPr lang="es-ES" dirty="0"/>
              <a:t>Punto 6</a:t>
            </a:r>
          </a:p>
          <a:p>
            <a:pPr lvl="0"/>
            <a:r>
              <a:rPr lang="es-ES" dirty="0"/>
              <a:t>Punto 7</a:t>
            </a:r>
          </a:p>
          <a:p>
            <a:pPr lvl="0"/>
            <a:r>
              <a:rPr lang="es-ES" dirty="0"/>
              <a:t>Punto 8</a:t>
            </a:r>
          </a:p>
          <a:p>
            <a:pPr lvl="0"/>
            <a:r>
              <a:rPr lang="es-ES" dirty="0"/>
              <a:t>Punto 9</a:t>
            </a:r>
          </a:p>
          <a:p>
            <a:pPr lvl="0"/>
            <a:r>
              <a:rPr lang="es-ES" dirty="0"/>
              <a:t>Punto 10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>
            <a:extLst>
              <a:ext uri="{FF2B5EF4-FFF2-40B4-BE49-F238E27FC236}">
                <a16:creationId xmlns:a16="http://schemas.microsoft.com/office/drawing/2014/main" id="{24937448-765A-F40D-C75A-7DE7E819376F}"/>
              </a:ext>
            </a:extLst>
          </p:cNvPr>
          <p:cNvSpPr/>
          <p:nvPr userDrawn="1"/>
        </p:nvSpPr>
        <p:spPr>
          <a:xfrm>
            <a:off x="11531600" y="1318336"/>
            <a:ext cx="658495" cy="5547360"/>
          </a:xfrm>
          <a:custGeom>
            <a:avLst/>
            <a:gdLst/>
            <a:ahLst/>
            <a:cxnLst/>
            <a:rect l="l" t="t" r="r" b="b"/>
            <a:pathLst>
              <a:path w="658495" h="5547359">
                <a:moveTo>
                  <a:pt x="215353" y="5546864"/>
                </a:moveTo>
                <a:lnTo>
                  <a:pt x="0" y="5331511"/>
                </a:lnTo>
                <a:lnTo>
                  <a:pt x="0" y="5333276"/>
                </a:lnTo>
                <a:lnTo>
                  <a:pt x="0" y="5407698"/>
                </a:lnTo>
                <a:lnTo>
                  <a:pt x="0" y="5409463"/>
                </a:lnTo>
                <a:lnTo>
                  <a:pt x="137414" y="5546864"/>
                </a:lnTo>
                <a:lnTo>
                  <a:pt x="139166" y="5546864"/>
                </a:lnTo>
                <a:lnTo>
                  <a:pt x="213588" y="5546864"/>
                </a:lnTo>
                <a:lnTo>
                  <a:pt x="215353" y="5546864"/>
                </a:lnTo>
                <a:close/>
              </a:path>
              <a:path w="658495" h="5547359">
                <a:moveTo>
                  <a:pt x="431253" y="5546864"/>
                </a:moveTo>
                <a:lnTo>
                  <a:pt x="0" y="5115611"/>
                </a:lnTo>
                <a:lnTo>
                  <a:pt x="0" y="5117376"/>
                </a:lnTo>
                <a:lnTo>
                  <a:pt x="0" y="5191798"/>
                </a:lnTo>
                <a:lnTo>
                  <a:pt x="0" y="5193563"/>
                </a:lnTo>
                <a:lnTo>
                  <a:pt x="353314" y="5546864"/>
                </a:lnTo>
                <a:lnTo>
                  <a:pt x="355066" y="5546864"/>
                </a:lnTo>
                <a:lnTo>
                  <a:pt x="429488" y="5546864"/>
                </a:lnTo>
                <a:lnTo>
                  <a:pt x="431253" y="5546864"/>
                </a:lnTo>
                <a:close/>
              </a:path>
              <a:path w="658495" h="5547359">
                <a:moveTo>
                  <a:pt x="647153" y="5546864"/>
                </a:moveTo>
                <a:lnTo>
                  <a:pt x="0" y="4899711"/>
                </a:lnTo>
                <a:lnTo>
                  <a:pt x="0" y="4901476"/>
                </a:lnTo>
                <a:lnTo>
                  <a:pt x="0" y="4975898"/>
                </a:lnTo>
                <a:lnTo>
                  <a:pt x="0" y="4977650"/>
                </a:lnTo>
                <a:lnTo>
                  <a:pt x="569214" y="5546864"/>
                </a:lnTo>
                <a:lnTo>
                  <a:pt x="570979" y="5546864"/>
                </a:lnTo>
                <a:lnTo>
                  <a:pt x="645388" y="5546864"/>
                </a:lnTo>
                <a:lnTo>
                  <a:pt x="647153" y="5546864"/>
                </a:lnTo>
                <a:close/>
              </a:path>
              <a:path w="658495" h="5547359">
                <a:moveTo>
                  <a:pt x="657999" y="5341823"/>
                </a:moveTo>
                <a:lnTo>
                  <a:pt x="0" y="4683811"/>
                </a:lnTo>
                <a:lnTo>
                  <a:pt x="0" y="4685576"/>
                </a:lnTo>
                <a:lnTo>
                  <a:pt x="0" y="4759998"/>
                </a:lnTo>
                <a:lnTo>
                  <a:pt x="0" y="4761750"/>
                </a:lnTo>
                <a:lnTo>
                  <a:pt x="657999" y="5419750"/>
                </a:lnTo>
                <a:lnTo>
                  <a:pt x="657999" y="5417998"/>
                </a:lnTo>
                <a:lnTo>
                  <a:pt x="657999" y="5343576"/>
                </a:lnTo>
                <a:lnTo>
                  <a:pt x="657999" y="5341823"/>
                </a:lnTo>
                <a:close/>
              </a:path>
              <a:path w="658495" h="5547359">
                <a:moveTo>
                  <a:pt x="657999" y="5125923"/>
                </a:moveTo>
                <a:lnTo>
                  <a:pt x="0" y="4467911"/>
                </a:lnTo>
                <a:lnTo>
                  <a:pt x="0" y="4469676"/>
                </a:lnTo>
                <a:lnTo>
                  <a:pt x="0" y="4544098"/>
                </a:lnTo>
                <a:lnTo>
                  <a:pt x="0" y="4545850"/>
                </a:lnTo>
                <a:lnTo>
                  <a:pt x="657999" y="5203850"/>
                </a:lnTo>
                <a:lnTo>
                  <a:pt x="657999" y="5202098"/>
                </a:lnTo>
                <a:lnTo>
                  <a:pt x="657999" y="5127676"/>
                </a:lnTo>
                <a:lnTo>
                  <a:pt x="657999" y="5125923"/>
                </a:lnTo>
                <a:close/>
              </a:path>
              <a:path w="658495" h="5547359">
                <a:moveTo>
                  <a:pt x="657999" y="4910023"/>
                </a:moveTo>
                <a:lnTo>
                  <a:pt x="0" y="4252023"/>
                </a:lnTo>
                <a:lnTo>
                  <a:pt x="0" y="4253776"/>
                </a:lnTo>
                <a:lnTo>
                  <a:pt x="0" y="4328198"/>
                </a:lnTo>
                <a:lnTo>
                  <a:pt x="0" y="4329950"/>
                </a:lnTo>
                <a:lnTo>
                  <a:pt x="657999" y="4987950"/>
                </a:lnTo>
                <a:lnTo>
                  <a:pt x="657999" y="4986198"/>
                </a:lnTo>
                <a:lnTo>
                  <a:pt x="657999" y="4911776"/>
                </a:lnTo>
                <a:lnTo>
                  <a:pt x="657999" y="4910023"/>
                </a:lnTo>
                <a:close/>
              </a:path>
              <a:path w="658495" h="5547359">
                <a:moveTo>
                  <a:pt x="657999" y="4694110"/>
                </a:moveTo>
                <a:lnTo>
                  <a:pt x="0" y="4036110"/>
                </a:lnTo>
                <a:lnTo>
                  <a:pt x="0" y="4037876"/>
                </a:lnTo>
                <a:lnTo>
                  <a:pt x="0" y="4112285"/>
                </a:lnTo>
                <a:lnTo>
                  <a:pt x="0" y="4114063"/>
                </a:lnTo>
                <a:lnTo>
                  <a:pt x="657999" y="4772063"/>
                </a:lnTo>
                <a:lnTo>
                  <a:pt x="657999" y="4770285"/>
                </a:lnTo>
                <a:lnTo>
                  <a:pt x="657999" y="4695876"/>
                </a:lnTo>
                <a:lnTo>
                  <a:pt x="657999" y="4694110"/>
                </a:lnTo>
                <a:close/>
              </a:path>
              <a:path w="658495" h="5547359">
                <a:moveTo>
                  <a:pt x="657999" y="4478210"/>
                </a:moveTo>
                <a:lnTo>
                  <a:pt x="0" y="3820210"/>
                </a:lnTo>
                <a:lnTo>
                  <a:pt x="0" y="3896385"/>
                </a:lnTo>
                <a:lnTo>
                  <a:pt x="657999" y="4554385"/>
                </a:lnTo>
                <a:lnTo>
                  <a:pt x="657999" y="4478210"/>
                </a:lnTo>
                <a:close/>
              </a:path>
              <a:path w="658495" h="5547359">
                <a:moveTo>
                  <a:pt x="657999" y="4260558"/>
                </a:moveTo>
                <a:lnTo>
                  <a:pt x="0" y="3602558"/>
                </a:lnTo>
                <a:lnTo>
                  <a:pt x="0" y="3678732"/>
                </a:lnTo>
                <a:lnTo>
                  <a:pt x="657999" y="4336732"/>
                </a:lnTo>
                <a:lnTo>
                  <a:pt x="657999" y="4260558"/>
                </a:lnTo>
                <a:close/>
              </a:path>
              <a:path w="658495" h="5547359">
                <a:moveTo>
                  <a:pt x="657999" y="4042892"/>
                </a:moveTo>
                <a:lnTo>
                  <a:pt x="0" y="3384880"/>
                </a:lnTo>
                <a:lnTo>
                  <a:pt x="0" y="3461067"/>
                </a:lnTo>
                <a:lnTo>
                  <a:pt x="657999" y="4119067"/>
                </a:lnTo>
                <a:lnTo>
                  <a:pt x="657999" y="4042892"/>
                </a:lnTo>
                <a:close/>
              </a:path>
              <a:path w="658495" h="5547359">
                <a:moveTo>
                  <a:pt x="657999" y="3825214"/>
                </a:moveTo>
                <a:lnTo>
                  <a:pt x="0" y="3167215"/>
                </a:lnTo>
                <a:lnTo>
                  <a:pt x="0" y="3243402"/>
                </a:lnTo>
                <a:lnTo>
                  <a:pt x="657999" y="3901402"/>
                </a:lnTo>
                <a:lnTo>
                  <a:pt x="657999" y="3825214"/>
                </a:lnTo>
                <a:close/>
              </a:path>
              <a:path w="658495" h="5547359">
                <a:moveTo>
                  <a:pt x="657999" y="3607562"/>
                </a:moveTo>
                <a:lnTo>
                  <a:pt x="0" y="2949562"/>
                </a:lnTo>
                <a:lnTo>
                  <a:pt x="0" y="3025737"/>
                </a:lnTo>
                <a:lnTo>
                  <a:pt x="657999" y="3683736"/>
                </a:lnTo>
                <a:lnTo>
                  <a:pt x="657999" y="3607562"/>
                </a:lnTo>
                <a:close/>
              </a:path>
              <a:path w="658495" h="5547359">
                <a:moveTo>
                  <a:pt x="657999" y="3389896"/>
                </a:moveTo>
                <a:lnTo>
                  <a:pt x="0" y="2731897"/>
                </a:lnTo>
                <a:lnTo>
                  <a:pt x="0" y="2808071"/>
                </a:lnTo>
                <a:lnTo>
                  <a:pt x="657999" y="3466071"/>
                </a:lnTo>
                <a:lnTo>
                  <a:pt x="657999" y="3389896"/>
                </a:lnTo>
                <a:close/>
              </a:path>
              <a:path w="658495" h="5547359">
                <a:moveTo>
                  <a:pt x="657999" y="3172231"/>
                </a:moveTo>
                <a:lnTo>
                  <a:pt x="0" y="2514219"/>
                </a:lnTo>
                <a:lnTo>
                  <a:pt x="0" y="2590406"/>
                </a:lnTo>
                <a:lnTo>
                  <a:pt x="657999" y="3248406"/>
                </a:lnTo>
                <a:lnTo>
                  <a:pt x="657999" y="3172231"/>
                </a:lnTo>
                <a:close/>
              </a:path>
              <a:path w="658495" h="5547359">
                <a:moveTo>
                  <a:pt x="657999" y="2954578"/>
                </a:moveTo>
                <a:lnTo>
                  <a:pt x="0" y="2296566"/>
                </a:lnTo>
                <a:lnTo>
                  <a:pt x="0" y="2372753"/>
                </a:lnTo>
                <a:lnTo>
                  <a:pt x="657999" y="3030753"/>
                </a:lnTo>
                <a:lnTo>
                  <a:pt x="657999" y="2954578"/>
                </a:lnTo>
                <a:close/>
              </a:path>
              <a:path w="658495" h="5547359">
                <a:moveTo>
                  <a:pt x="657999" y="2736900"/>
                </a:moveTo>
                <a:lnTo>
                  <a:pt x="0" y="2078901"/>
                </a:lnTo>
                <a:lnTo>
                  <a:pt x="0" y="2155088"/>
                </a:lnTo>
                <a:lnTo>
                  <a:pt x="657999" y="2813088"/>
                </a:lnTo>
                <a:lnTo>
                  <a:pt x="657999" y="2736900"/>
                </a:lnTo>
                <a:close/>
              </a:path>
              <a:path w="658495" h="5547359">
                <a:moveTo>
                  <a:pt x="657999" y="2519235"/>
                </a:moveTo>
                <a:lnTo>
                  <a:pt x="0" y="1861235"/>
                </a:lnTo>
                <a:lnTo>
                  <a:pt x="0" y="1937410"/>
                </a:lnTo>
                <a:lnTo>
                  <a:pt x="657999" y="2595410"/>
                </a:lnTo>
                <a:lnTo>
                  <a:pt x="657999" y="2519235"/>
                </a:lnTo>
                <a:close/>
              </a:path>
              <a:path w="658495" h="5547359">
                <a:moveTo>
                  <a:pt x="657999" y="2301583"/>
                </a:moveTo>
                <a:lnTo>
                  <a:pt x="0" y="1643570"/>
                </a:lnTo>
                <a:lnTo>
                  <a:pt x="0" y="1719757"/>
                </a:lnTo>
                <a:lnTo>
                  <a:pt x="657999" y="2377757"/>
                </a:lnTo>
                <a:lnTo>
                  <a:pt x="657999" y="2301583"/>
                </a:lnTo>
                <a:close/>
              </a:path>
              <a:path w="658495" h="5547359">
                <a:moveTo>
                  <a:pt x="657999" y="2083917"/>
                </a:moveTo>
                <a:lnTo>
                  <a:pt x="0" y="1425905"/>
                </a:lnTo>
                <a:lnTo>
                  <a:pt x="0" y="1502092"/>
                </a:lnTo>
                <a:lnTo>
                  <a:pt x="657999" y="2160092"/>
                </a:lnTo>
                <a:lnTo>
                  <a:pt x="657999" y="2083917"/>
                </a:lnTo>
                <a:close/>
              </a:path>
              <a:path w="658495" h="5547359">
                <a:moveTo>
                  <a:pt x="657999" y="1866239"/>
                </a:moveTo>
                <a:lnTo>
                  <a:pt x="0" y="1208239"/>
                </a:lnTo>
                <a:lnTo>
                  <a:pt x="0" y="1284427"/>
                </a:lnTo>
                <a:lnTo>
                  <a:pt x="657999" y="1942426"/>
                </a:lnTo>
                <a:lnTo>
                  <a:pt x="657999" y="1866239"/>
                </a:lnTo>
                <a:close/>
              </a:path>
              <a:path w="658495" h="5547359">
                <a:moveTo>
                  <a:pt x="657999" y="1648587"/>
                </a:moveTo>
                <a:lnTo>
                  <a:pt x="0" y="990587"/>
                </a:lnTo>
                <a:lnTo>
                  <a:pt x="0" y="1066761"/>
                </a:lnTo>
                <a:lnTo>
                  <a:pt x="657999" y="1724761"/>
                </a:lnTo>
                <a:lnTo>
                  <a:pt x="657999" y="1648587"/>
                </a:lnTo>
                <a:close/>
              </a:path>
              <a:path w="658495" h="5547359">
                <a:moveTo>
                  <a:pt x="657999" y="1430921"/>
                </a:moveTo>
                <a:lnTo>
                  <a:pt x="0" y="772922"/>
                </a:lnTo>
                <a:lnTo>
                  <a:pt x="0" y="849096"/>
                </a:lnTo>
                <a:lnTo>
                  <a:pt x="657999" y="1507096"/>
                </a:lnTo>
                <a:lnTo>
                  <a:pt x="657999" y="1430921"/>
                </a:lnTo>
                <a:close/>
              </a:path>
              <a:path w="658495" h="5547359">
                <a:moveTo>
                  <a:pt x="657999" y="1213256"/>
                </a:moveTo>
                <a:lnTo>
                  <a:pt x="0" y="555244"/>
                </a:lnTo>
                <a:lnTo>
                  <a:pt x="0" y="631431"/>
                </a:lnTo>
                <a:lnTo>
                  <a:pt x="657999" y="1289431"/>
                </a:lnTo>
                <a:lnTo>
                  <a:pt x="657999" y="1213256"/>
                </a:lnTo>
                <a:close/>
              </a:path>
              <a:path w="658495" h="5547359">
                <a:moveTo>
                  <a:pt x="657999" y="995578"/>
                </a:moveTo>
                <a:lnTo>
                  <a:pt x="0" y="337578"/>
                </a:lnTo>
                <a:lnTo>
                  <a:pt x="0" y="413766"/>
                </a:lnTo>
                <a:lnTo>
                  <a:pt x="657999" y="1071765"/>
                </a:lnTo>
                <a:lnTo>
                  <a:pt x="657999" y="995578"/>
                </a:lnTo>
                <a:close/>
              </a:path>
              <a:path w="658495" h="5547359">
                <a:moveTo>
                  <a:pt x="657999" y="777925"/>
                </a:moveTo>
                <a:lnTo>
                  <a:pt x="0" y="119926"/>
                </a:lnTo>
                <a:lnTo>
                  <a:pt x="0" y="196113"/>
                </a:lnTo>
                <a:lnTo>
                  <a:pt x="657999" y="854113"/>
                </a:lnTo>
                <a:lnTo>
                  <a:pt x="657999" y="777925"/>
                </a:lnTo>
                <a:close/>
              </a:path>
              <a:path w="658495" h="5547359">
                <a:moveTo>
                  <a:pt x="657999" y="560247"/>
                </a:moveTo>
                <a:lnTo>
                  <a:pt x="97751" y="0"/>
                </a:lnTo>
                <a:lnTo>
                  <a:pt x="21564" y="0"/>
                </a:lnTo>
                <a:lnTo>
                  <a:pt x="657999" y="636435"/>
                </a:lnTo>
                <a:lnTo>
                  <a:pt x="657999" y="560247"/>
                </a:lnTo>
                <a:close/>
              </a:path>
              <a:path w="658495" h="5547359">
                <a:moveTo>
                  <a:pt x="657999" y="342595"/>
                </a:moveTo>
                <a:lnTo>
                  <a:pt x="315404" y="0"/>
                </a:lnTo>
                <a:lnTo>
                  <a:pt x="239229" y="0"/>
                </a:lnTo>
                <a:lnTo>
                  <a:pt x="657999" y="418769"/>
                </a:lnTo>
                <a:lnTo>
                  <a:pt x="657999" y="342595"/>
                </a:lnTo>
                <a:close/>
              </a:path>
              <a:path w="658495" h="5547359">
                <a:moveTo>
                  <a:pt x="657999" y="124929"/>
                </a:moveTo>
                <a:lnTo>
                  <a:pt x="533069" y="0"/>
                </a:lnTo>
                <a:lnTo>
                  <a:pt x="456882" y="0"/>
                </a:lnTo>
                <a:lnTo>
                  <a:pt x="657999" y="201104"/>
                </a:lnTo>
                <a:lnTo>
                  <a:pt x="657999" y="124929"/>
                </a:lnTo>
                <a:close/>
              </a:path>
            </a:pathLst>
          </a:custGeom>
          <a:solidFill>
            <a:srgbClr val="EC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3">
            <a:extLst>
              <a:ext uri="{FF2B5EF4-FFF2-40B4-BE49-F238E27FC236}">
                <a16:creationId xmlns:a16="http://schemas.microsoft.com/office/drawing/2014/main" id="{5F0F9FEC-EB76-6F86-A3A5-5515E3EFDE89}"/>
              </a:ext>
            </a:extLst>
          </p:cNvPr>
          <p:cNvGrpSpPr/>
          <p:nvPr userDrawn="1"/>
        </p:nvGrpSpPr>
        <p:grpSpPr>
          <a:xfrm>
            <a:off x="10226527" y="4356"/>
            <a:ext cx="1963420" cy="1310005"/>
            <a:chOff x="10226527" y="4356"/>
            <a:chExt cx="1963420" cy="1310005"/>
          </a:xfrm>
        </p:grpSpPr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FE2F8714-D35E-CC42-0386-9E2EC442F2A0}"/>
                </a:ext>
              </a:extLst>
            </p:cNvPr>
            <p:cNvSpPr/>
            <p:nvPr/>
          </p:nvSpPr>
          <p:spPr>
            <a:xfrm>
              <a:off x="10879620" y="4356"/>
              <a:ext cx="655320" cy="655320"/>
            </a:xfrm>
            <a:custGeom>
              <a:avLst/>
              <a:gdLst/>
              <a:ahLst/>
              <a:cxnLst/>
              <a:rect l="l" t="t" r="r" b="b"/>
              <a:pathLst>
                <a:path w="655320" h="655320">
                  <a:moveTo>
                    <a:pt x="654989" y="0"/>
                  </a:moveTo>
                  <a:lnTo>
                    <a:pt x="0" y="0"/>
                  </a:lnTo>
                  <a:lnTo>
                    <a:pt x="0" y="654989"/>
                  </a:lnTo>
                  <a:lnTo>
                    <a:pt x="654989" y="654989"/>
                  </a:lnTo>
                  <a:lnTo>
                    <a:pt x="654989" y="0"/>
                  </a:lnTo>
                  <a:close/>
                </a:path>
              </a:pathLst>
            </a:custGeom>
            <a:solidFill>
              <a:srgbClr val="2C74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D4F62FC4-DB52-EB92-FBD8-4DB9D18EAD95}"/>
                </a:ext>
              </a:extLst>
            </p:cNvPr>
            <p:cNvSpPr/>
            <p:nvPr/>
          </p:nvSpPr>
          <p:spPr>
            <a:xfrm>
              <a:off x="11534609" y="658939"/>
              <a:ext cx="655320" cy="655320"/>
            </a:xfrm>
            <a:custGeom>
              <a:avLst/>
              <a:gdLst/>
              <a:ahLst/>
              <a:cxnLst/>
              <a:rect l="l" t="t" r="r" b="b"/>
              <a:pathLst>
                <a:path w="655320" h="655319">
                  <a:moveTo>
                    <a:pt x="654989" y="0"/>
                  </a:moveTo>
                  <a:lnTo>
                    <a:pt x="0" y="0"/>
                  </a:lnTo>
                  <a:lnTo>
                    <a:pt x="0" y="654989"/>
                  </a:lnTo>
                  <a:lnTo>
                    <a:pt x="654989" y="654989"/>
                  </a:lnTo>
                  <a:lnTo>
                    <a:pt x="654989" y="0"/>
                  </a:lnTo>
                  <a:close/>
                </a:path>
              </a:pathLst>
            </a:custGeom>
            <a:solidFill>
              <a:srgbClr val="6BB1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ECFE1777-D564-EBE0-B8BD-13B0EAD3B06E}"/>
                </a:ext>
              </a:extLst>
            </p:cNvPr>
            <p:cNvSpPr/>
            <p:nvPr/>
          </p:nvSpPr>
          <p:spPr>
            <a:xfrm>
              <a:off x="11534621" y="4363"/>
              <a:ext cx="654685" cy="654685"/>
            </a:xfrm>
            <a:custGeom>
              <a:avLst/>
              <a:gdLst/>
              <a:ahLst/>
              <a:cxnLst/>
              <a:rect l="l" t="t" r="r" b="b"/>
              <a:pathLst>
                <a:path w="654684" h="654685">
                  <a:moveTo>
                    <a:pt x="0" y="0"/>
                  </a:moveTo>
                  <a:lnTo>
                    <a:pt x="0" y="654570"/>
                  </a:lnTo>
                  <a:lnTo>
                    <a:pt x="654570" y="654570"/>
                  </a:lnTo>
                  <a:lnTo>
                    <a:pt x="652775" y="605718"/>
                  </a:lnTo>
                  <a:lnTo>
                    <a:pt x="647473" y="557841"/>
                  </a:lnTo>
                  <a:lnTo>
                    <a:pt x="638792" y="511065"/>
                  </a:lnTo>
                  <a:lnTo>
                    <a:pt x="626857" y="465518"/>
                  </a:lnTo>
                  <a:lnTo>
                    <a:pt x="611796" y="421326"/>
                  </a:lnTo>
                  <a:lnTo>
                    <a:pt x="593734" y="378616"/>
                  </a:lnTo>
                  <a:lnTo>
                    <a:pt x="572799" y="337514"/>
                  </a:lnTo>
                  <a:lnTo>
                    <a:pt x="549117" y="298146"/>
                  </a:lnTo>
                  <a:lnTo>
                    <a:pt x="522814" y="260639"/>
                  </a:lnTo>
                  <a:lnTo>
                    <a:pt x="494018" y="225120"/>
                  </a:lnTo>
                  <a:lnTo>
                    <a:pt x="462854" y="191716"/>
                  </a:lnTo>
                  <a:lnTo>
                    <a:pt x="429450" y="160552"/>
                  </a:lnTo>
                  <a:lnTo>
                    <a:pt x="393931" y="131755"/>
                  </a:lnTo>
                  <a:lnTo>
                    <a:pt x="356424" y="105453"/>
                  </a:lnTo>
                  <a:lnTo>
                    <a:pt x="317056" y="81771"/>
                  </a:lnTo>
                  <a:lnTo>
                    <a:pt x="275954" y="60836"/>
                  </a:lnTo>
                  <a:lnTo>
                    <a:pt x="233243" y="42774"/>
                  </a:lnTo>
                  <a:lnTo>
                    <a:pt x="189051" y="27713"/>
                  </a:lnTo>
                  <a:lnTo>
                    <a:pt x="143504" y="15778"/>
                  </a:lnTo>
                  <a:lnTo>
                    <a:pt x="96729" y="7097"/>
                  </a:lnTo>
                  <a:lnTo>
                    <a:pt x="48852" y="17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7">
              <a:extLst>
                <a:ext uri="{FF2B5EF4-FFF2-40B4-BE49-F238E27FC236}">
                  <a16:creationId xmlns:a16="http://schemas.microsoft.com/office/drawing/2014/main" id="{7222ACF4-4339-F646-1093-9A14936D7D38}"/>
                </a:ext>
              </a:extLst>
            </p:cNvPr>
            <p:cNvSpPr/>
            <p:nvPr/>
          </p:nvSpPr>
          <p:spPr>
            <a:xfrm>
              <a:off x="10226527" y="4357"/>
              <a:ext cx="654685" cy="654685"/>
            </a:xfrm>
            <a:custGeom>
              <a:avLst/>
              <a:gdLst/>
              <a:ahLst/>
              <a:cxnLst/>
              <a:rect l="l" t="t" r="r" b="b"/>
              <a:pathLst>
                <a:path w="654684" h="654685">
                  <a:moveTo>
                    <a:pt x="654570" y="0"/>
                  </a:moveTo>
                  <a:lnTo>
                    <a:pt x="0" y="0"/>
                  </a:lnTo>
                  <a:lnTo>
                    <a:pt x="1795" y="48852"/>
                  </a:lnTo>
                  <a:lnTo>
                    <a:pt x="7097" y="96729"/>
                  </a:lnTo>
                  <a:lnTo>
                    <a:pt x="15778" y="143504"/>
                  </a:lnTo>
                  <a:lnTo>
                    <a:pt x="27713" y="189051"/>
                  </a:lnTo>
                  <a:lnTo>
                    <a:pt x="42774" y="233243"/>
                  </a:lnTo>
                  <a:lnTo>
                    <a:pt x="60836" y="275954"/>
                  </a:lnTo>
                  <a:lnTo>
                    <a:pt x="81771" y="317056"/>
                  </a:lnTo>
                  <a:lnTo>
                    <a:pt x="105453" y="356424"/>
                  </a:lnTo>
                  <a:lnTo>
                    <a:pt x="131755" y="393931"/>
                  </a:lnTo>
                  <a:lnTo>
                    <a:pt x="160552" y="429450"/>
                  </a:lnTo>
                  <a:lnTo>
                    <a:pt x="191716" y="462854"/>
                  </a:lnTo>
                  <a:lnTo>
                    <a:pt x="225120" y="494018"/>
                  </a:lnTo>
                  <a:lnTo>
                    <a:pt x="260639" y="522814"/>
                  </a:lnTo>
                  <a:lnTo>
                    <a:pt x="298146" y="549117"/>
                  </a:lnTo>
                  <a:lnTo>
                    <a:pt x="337514" y="572799"/>
                  </a:lnTo>
                  <a:lnTo>
                    <a:pt x="378616" y="593734"/>
                  </a:lnTo>
                  <a:lnTo>
                    <a:pt x="421326" y="611796"/>
                  </a:lnTo>
                  <a:lnTo>
                    <a:pt x="465518" y="626857"/>
                  </a:lnTo>
                  <a:lnTo>
                    <a:pt x="511065" y="638792"/>
                  </a:lnTo>
                  <a:lnTo>
                    <a:pt x="557841" y="647473"/>
                  </a:lnTo>
                  <a:lnTo>
                    <a:pt x="605718" y="652775"/>
                  </a:lnTo>
                  <a:lnTo>
                    <a:pt x="654570" y="654570"/>
                  </a:lnTo>
                  <a:lnTo>
                    <a:pt x="654570" y="0"/>
                  </a:lnTo>
                  <a:close/>
                </a:path>
              </a:pathLst>
            </a:custGeom>
            <a:solidFill>
              <a:srgbClr val="ECEB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9">
            <a:extLst>
              <a:ext uri="{FF2B5EF4-FFF2-40B4-BE49-F238E27FC236}">
                <a16:creationId xmlns:a16="http://schemas.microsoft.com/office/drawing/2014/main" id="{770D15C2-5D7B-ED43-C065-94F2462C71C1}"/>
              </a:ext>
            </a:extLst>
          </p:cNvPr>
          <p:cNvSpPr/>
          <p:nvPr userDrawn="1"/>
        </p:nvSpPr>
        <p:spPr>
          <a:xfrm>
            <a:off x="11686469" y="787880"/>
            <a:ext cx="367030" cy="381635"/>
          </a:xfrm>
          <a:custGeom>
            <a:avLst/>
            <a:gdLst/>
            <a:ahLst/>
            <a:cxnLst/>
            <a:rect l="l" t="t" r="r" b="b"/>
            <a:pathLst>
              <a:path w="367029" h="381634">
                <a:moveTo>
                  <a:pt x="244995" y="381127"/>
                </a:moveTo>
                <a:lnTo>
                  <a:pt x="225513" y="347370"/>
                </a:lnTo>
                <a:lnTo>
                  <a:pt x="219290" y="347687"/>
                </a:lnTo>
                <a:lnTo>
                  <a:pt x="199021" y="347687"/>
                </a:lnTo>
                <a:lnTo>
                  <a:pt x="218325" y="381127"/>
                </a:lnTo>
                <a:lnTo>
                  <a:pt x="244995" y="381127"/>
                </a:lnTo>
                <a:close/>
              </a:path>
              <a:path w="367029" h="381634">
                <a:moveTo>
                  <a:pt x="366471" y="59524"/>
                </a:moveTo>
                <a:lnTo>
                  <a:pt x="330428" y="41313"/>
                </a:lnTo>
                <a:lnTo>
                  <a:pt x="322440" y="29032"/>
                </a:lnTo>
                <a:lnTo>
                  <a:pt x="306959" y="11480"/>
                </a:lnTo>
                <a:lnTo>
                  <a:pt x="303949" y="10020"/>
                </a:lnTo>
                <a:lnTo>
                  <a:pt x="303949" y="33655"/>
                </a:lnTo>
                <a:lnTo>
                  <a:pt x="303936" y="44411"/>
                </a:lnTo>
                <a:lnTo>
                  <a:pt x="299580" y="48768"/>
                </a:lnTo>
                <a:lnTo>
                  <a:pt x="288836" y="48768"/>
                </a:lnTo>
                <a:lnTo>
                  <a:pt x="284467" y="44411"/>
                </a:lnTo>
                <a:lnTo>
                  <a:pt x="284467" y="33655"/>
                </a:lnTo>
                <a:lnTo>
                  <a:pt x="288836" y="29298"/>
                </a:lnTo>
                <a:lnTo>
                  <a:pt x="299580" y="29298"/>
                </a:lnTo>
                <a:lnTo>
                  <a:pt x="303949" y="33655"/>
                </a:lnTo>
                <a:lnTo>
                  <a:pt x="303949" y="10020"/>
                </a:lnTo>
                <a:lnTo>
                  <a:pt x="286651" y="1574"/>
                </a:lnTo>
                <a:lnTo>
                  <a:pt x="264109" y="0"/>
                </a:lnTo>
                <a:lnTo>
                  <a:pt x="241935" y="7467"/>
                </a:lnTo>
                <a:lnTo>
                  <a:pt x="224383" y="22948"/>
                </a:lnTo>
                <a:lnTo>
                  <a:pt x="214477" y="43243"/>
                </a:lnTo>
                <a:lnTo>
                  <a:pt x="212902" y="65786"/>
                </a:lnTo>
                <a:lnTo>
                  <a:pt x="220370" y="87972"/>
                </a:lnTo>
                <a:lnTo>
                  <a:pt x="244957" y="130594"/>
                </a:lnTo>
                <a:lnTo>
                  <a:pt x="246888" y="134048"/>
                </a:lnTo>
                <a:lnTo>
                  <a:pt x="247992" y="138023"/>
                </a:lnTo>
                <a:lnTo>
                  <a:pt x="247992" y="142252"/>
                </a:lnTo>
                <a:lnTo>
                  <a:pt x="246100" y="151574"/>
                </a:lnTo>
                <a:lnTo>
                  <a:pt x="240969" y="159194"/>
                </a:lnTo>
                <a:lnTo>
                  <a:pt x="233349" y="164325"/>
                </a:lnTo>
                <a:lnTo>
                  <a:pt x="224040" y="166204"/>
                </a:lnTo>
                <a:lnTo>
                  <a:pt x="67183" y="166204"/>
                </a:lnTo>
                <a:lnTo>
                  <a:pt x="75006" y="205016"/>
                </a:lnTo>
                <a:lnTo>
                  <a:pt x="96380" y="236702"/>
                </a:lnTo>
                <a:lnTo>
                  <a:pt x="128066" y="258076"/>
                </a:lnTo>
                <a:lnTo>
                  <a:pt x="166890" y="265912"/>
                </a:lnTo>
                <a:lnTo>
                  <a:pt x="216763" y="265912"/>
                </a:lnTo>
                <a:lnTo>
                  <a:pt x="216763" y="279069"/>
                </a:lnTo>
                <a:lnTo>
                  <a:pt x="166890" y="279069"/>
                </a:lnTo>
                <a:lnTo>
                  <a:pt x="129197" y="272630"/>
                </a:lnTo>
                <a:lnTo>
                  <a:pt x="96926" y="254774"/>
                </a:lnTo>
                <a:lnTo>
                  <a:pt x="72250" y="227723"/>
                </a:lnTo>
                <a:lnTo>
                  <a:pt x="57404" y="193687"/>
                </a:lnTo>
                <a:lnTo>
                  <a:pt x="0" y="193687"/>
                </a:lnTo>
                <a:lnTo>
                  <a:pt x="14325" y="239268"/>
                </a:lnTo>
                <a:lnTo>
                  <a:pt x="40208" y="278244"/>
                </a:lnTo>
                <a:lnTo>
                  <a:pt x="75603" y="308610"/>
                </a:lnTo>
                <a:lnTo>
                  <a:pt x="118503" y="328307"/>
                </a:lnTo>
                <a:lnTo>
                  <a:pt x="135940" y="330847"/>
                </a:lnTo>
                <a:lnTo>
                  <a:pt x="164973" y="381114"/>
                </a:lnTo>
                <a:lnTo>
                  <a:pt x="191655" y="381114"/>
                </a:lnTo>
                <a:lnTo>
                  <a:pt x="165061" y="335076"/>
                </a:lnTo>
                <a:lnTo>
                  <a:pt x="166878" y="335330"/>
                </a:lnTo>
                <a:lnTo>
                  <a:pt x="216141" y="335330"/>
                </a:lnTo>
                <a:lnTo>
                  <a:pt x="265010" y="325462"/>
                </a:lnTo>
                <a:lnTo>
                  <a:pt x="304927" y="298551"/>
                </a:lnTo>
                <a:lnTo>
                  <a:pt x="318058" y="279069"/>
                </a:lnTo>
                <a:lnTo>
                  <a:pt x="331838" y="258635"/>
                </a:lnTo>
                <a:lnTo>
                  <a:pt x="341706" y="209765"/>
                </a:lnTo>
                <a:lnTo>
                  <a:pt x="340614" y="193167"/>
                </a:lnTo>
                <a:lnTo>
                  <a:pt x="337439" y="177241"/>
                </a:lnTo>
                <a:lnTo>
                  <a:pt x="332333" y="162102"/>
                </a:lnTo>
                <a:lnTo>
                  <a:pt x="325412" y="147891"/>
                </a:lnTo>
                <a:lnTo>
                  <a:pt x="284467" y="76949"/>
                </a:lnTo>
                <a:lnTo>
                  <a:pt x="366471" y="76949"/>
                </a:lnTo>
                <a:lnTo>
                  <a:pt x="366471" y="595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Forma libre: forma 15">
            <a:extLst>
              <a:ext uri="{FF2B5EF4-FFF2-40B4-BE49-F238E27FC236}">
                <a16:creationId xmlns:a16="http://schemas.microsoft.com/office/drawing/2014/main" id="{A0DB4210-24CF-4232-84AE-AC0BFE3012A2}"/>
              </a:ext>
            </a:extLst>
          </p:cNvPr>
          <p:cNvSpPr/>
          <p:nvPr userDrawn="1"/>
        </p:nvSpPr>
        <p:spPr>
          <a:xfrm>
            <a:off x="0" y="-1"/>
            <a:ext cx="576897" cy="1153794"/>
          </a:xfrm>
          <a:custGeom>
            <a:avLst/>
            <a:gdLst>
              <a:gd name="connsiteX0" fmla="*/ 0 w 666750"/>
              <a:gd name="connsiteY0" fmla="*/ 0 h 1333500"/>
              <a:gd name="connsiteX1" fmla="*/ 666750 w 666750"/>
              <a:gd name="connsiteY1" fmla="*/ 666750 h 1333500"/>
              <a:gd name="connsiteX2" fmla="*/ 0 w 666750"/>
              <a:gd name="connsiteY2" fmla="*/ 1333500 h 133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6750" h="1333500">
                <a:moveTo>
                  <a:pt x="0" y="0"/>
                </a:moveTo>
                <a:cubicBezTo>
                  <a:pt x="368236" y="0"/>
                  <a:pt x="666750" y="298514"/>
                  <a:pt x="666750" y="666750"/>
                </a:cubicBezTo>
                <a:cubicBezTo>
                  <a:pt x="666750" y="1034986"/>
                  <a:pt x="368236" y="1333500"/>
                  <a:pt x="0" y="1333500"/>
                </a:cubicBezTo>
                <a:close/>
              </a:path>
            </a:pathLst>
          </a:cu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17" name="Marcador de texto 12">
            <a:extLst>
              <a:ext uri="{FF2B5EF4-FFF2-40B4-BE49-F238E27FC236}">
                <a16:creationId xmlns:a16="http://schemas.microsoft.com/office/drawing/2014/main" id="{10E63C21-D3FF-EAD0-D7A6-85C8B2BA68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2000" y="311150"/>
            <a:ext cx="9462631" cy="47673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 err="1"/>
              <a:t>Títle</a:t>
            </a:r>
            <a:endParaRPr lang="es-ES" dirty="0"/>
          </a:p>
        </p:txBody>
      </p:sp>
      <p:pic>
        <p:nvPicPr>
          <p:cNvPr id="18" name="Imagen 17" descr="Imagen que contiene Texto&#10;&#10;Descripción generada automáticamente">
            <a:extLst>
              <a:ext uri="{FF2B5EF4-FFF2-40B4-BE49-F238E27FC236}">
                <a16:creationId xmlns:a16="http://schemas.microsoft.com/office/drawing/2014/main" id="{01EFBFAC-F326-45C6-ABF7-4AD0BDCB44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3957" y="126931"/>
            <a:ext cx="562243" cy="4095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9">
            <a:extLst>
              <a:ext uri="{FF2B5EF4-FFF2-40B4-BE49-F238E27FC236}">
                <a16:creationId xmlns:a16="http://schemas.microsoft.com/office/drawing/2014/main" id="{770D15C2-5D7B-ED43-C065-94F2462C71C1}"/>
              </a:ext>
            </a:extLst>
          </p:cNvPr>
          <p:cNvSpPr/>
          <p:nvPr userDrawn="1"/>
        </p:nvSpPr>
        <p:spPr>
          <a:xfrm>
            <a:off x="8403917" y="4044950"/>
            <a:ext cx="367030" cy="381635"/>
          </a:xfrm>
          <a:custGeom>
            <a:avLst/>
            <a:gdLst/>
            <a:ahLst/>
            <a:cxnLst/>
            <a:rect l="l" t="t" r="r" b="b"/>
            <a:pathLst>
              <a:path w="367029" h="381634">
                <a:moveTo>
                  <a:pt x="244995" y="381127"/>
                </a:moveTo>
                <a:lnTo>
                  <a:pt x="225513" y="347370"/>
                </a:lnTo>
                <a:lnTo>
                  <a:pt x="219290" y="347687"/>
                </a:lnTo>
                <a:lnTo>
                  <a:pt x="199021" y="347687"/>
                </a:lnTo>
                <a:lnTo>
                  <a:pt x="218325" y="381127"/>
                </a:lnTo>
                <a:lnTo>
                  <a:pt x="244995" y="381127"/>
                </a:lnTo>
                <a:close/>
              </a:path>
              <a:path w="367029" h="381634">
                <a:moveTo>
                  <a:pt x="366471" y="59524"/>
                </a:moveTo>
                <a:lnTo>
                  <a:pt x="330428" y="41313"/>
                </a:lnTo>
                <a:lnTo>
                  <a:pt x="322440" y="29032"/>
                </a:lnTo>
                <a:lnTo>
                  <a:pt x="306959" y="11480"/>
                </a:lnTo>
                <a:lnTo>
                  <a:pt x="303949" y="10020"/>
                </a:lnTo>
                <a:lnTo>
                  <a:pt x="303949" y="33655"/>
                </a:lnTo>
                <a:lnTo>
                  <a:pt x="303936" y="44411"/>
                </a:lnTo>
                <a:lnTo>
                  <a:pt x="299580" y="48768"/>
                </a:lnTo>
                <a:lnTo>
                  <a:pt x="288836" y="48768"/>
                </a:lnTo>
                <a:lnTo>
                  <a:pt x="284467" y="44411"/>
                </a:lnTo>
                <a:lnTo>
                  <a:pt x="284467" y="33655"/>
                </a:lnTo>
                <a:lnTo>
                  <a:pt x="288836" y="29298"/>
                </a:lnTo>
                <a:lnTo>
                  <a:pt x="299580" y="29298"/>
                </a:lnTo>
                <a:lnTo>
                  <a:pt x="303949" y="33655"/>
                </a:lnTo>
                <a:lnTo>
                  <a:pt x="303949" y="10020"/>
                </a:lnTo>
                <a:lnTo>
                  <a:pt x="286651" y="1574"/>
                </a:lnTo>
                <a:lnTo>
                  <a:pt x="264109" y="0"/>
                </a:lnTo>
                <a:lnTo>
                  <a:pt x="241935" y="7467"/>
                </a:lnTo>
                <a:lnTo>
                  <a:pt x="224383" y="22948"/>
                </a:lnTo>
                <a:lnTo>
                  <a:pt x="214477" y="43243"/>
                </a:lnTo>
                <a:lnTo>
                  <a:pt x="212902" y="65786"/>
                </a:lnTo>
                <a:lnTo>
                  <a:pt x="220370" y="87972"/>
                </a:lnTo>
                <a:lnTo>
                  <a:pt x="244957" y="130594"/>
                </a:lnTo>
                <a:lnTo>
                  <a:pt x="246888" y="134048"/>
                </a:lnTo>
                <a:lnTo>
                  <a:pt x="247992" y="138023"/>
                </a:lnTo>
                <a:lnTo>
                  <a:pt x="247992" y="142252"/>
                </a:lnTo>
                <a:lnTo>
                  <a:pt x="246100" y="151574"/>
                </a:lnTo>
                <a:lnTo>
                  <a:pt x="240969" y="159194"/>
                </a:lnTo>
                <a:lnTo>
                  <a:pt x="233349" y="164325"/>
                </a:lnTo>
                <a:lnTo>
                  <a:pt x="224040" y="166204"/>
                </a:lnTo>
                <a:lnTo>
                  <a:pt x="67183" y="166204"/>
                </a:lnTo>
                <a:lnTo>
                  <a:pt x="75006" y="205016"/>
                </a:lnTo>
                <a:lnTo>
                  <a:pt x="96380" y="236702"/>
                </a:lnTo>
                <a:lnTo>
                  <a:pt x="128066" y="258076"/>
                </a:lnTo>
                <a:lnTo>
                  <a:pt x="166890" y="265912"/>
                </a:lnTo>
                <a:lnTo>
                  <a:pt x="216763" y="265912"/>
                </a:lnTo>
                <a:lnTo>
                  <a:pt x="216763" y="279069"/>
                </a:lnTo>
                <a:lnTo>
                  <a:pt x="166890" y="279069"/>
                </a:lnTo>
                <a:lnTo>
                  <a:pt x="129197" y="272630"/>
                </a:lnTo>
                <a:lnTo>
                  <a:pt x="96926" y="254774"/>
                </a:lnTo>
                <a:lnTo>
                  <a:pt x="72250" y="227723"/>
                </a:lnTo>
                <a:lnTo>
                  <a:pt x="57404" y="193687"/>
                </a:lnTo>
                <a:lnTo>
                  <a:pt x="0" y="193687"/>
                </a:lnTo>
                <a:lnTo>
                  <a:pt x="14325" y="239268"/>
                </a:lnTo>
                <a:lnTo>
                  <a:pt x="40208" y="278244"/>
                </a:lnTo>
                <a:lnTo>
                  <a:pt x="75603" y="308610"/>
                </a:lnTo>
                <a:lnTo>
                  <a:pt x="118503" y="328307"/>
                </a:lnTo>
                <a:lnTo>
                  <a:pt x="135940" y="330847"/>
                </a:lnTo>
                <a:lnTo>
                  <a:pt x="164973" y="381114"/>
                </a:lnTo>
                <a:lnTo>
                  <a:pt x="191655" y="381114"/>
                </a:lnTo>
                <a:lnTo>
                  <a:pt x="165061" y="335076"/>
                </a:lnTo>
                <a:lnTo>
                  <a:pt x="166878" y="335330"/>
                </a:lnTo>
                <a:lnTo>
                  <a:pt x="216141" y="335330"/>
                </a:lnTo>
                <a:lnTo>
                  <a:pt x="265010" y="325462"/>
                </a:lnTo>
                <a:lnTo>
                  <a:pt x="304927" y="298551"/>
                </a:lnTo>
                <a:lnTo>
                  <a:pt x="318058" y="279069"/>
                </a:lnTo>
                <a:lnTo>
                  <a:pt x="331838" y="258635"/>
                </a:lnTo>
                <a:lnTo>
                  <a:pt x="341706" y="209765"/>
                </a:lnTo>
                <a:lnTo>
                  <a:pt x="340614" y="193167"/>
                </a:lnTo>
                <a:lnTo>
                  <a:pt x="337439" y="177241"/>
                </a:lnTo>
                <a:lnTo>
                  <a:pt x="332333" y="162102"/>
                </a:lnTo>
                <a:lnTo>
                  <a:pt x="325412" y="147891"/>
                </a:lnTo>
                <a:lnTo>
                  <a:pt x="284467" y="76949"/>
                </a:lnTo>
                <a:lnTo>
                  <a:pt x="366471" y="76949"/>
                </a:lnTo>
                <a:lnTo>
                  <a:pt x="366471" y="595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0">
            <a:extLst>
              <a:ext uri="{FF2B5EF4-FFF2-40B4-BE49-F238E27FC236}">
                <a16:creationId xmlns:a16="http://schemas.microsoft.com/office/drawing/2014/main" id="{149D66F7-389A-27C8-9535-F6BDB12495A8}"/>
              </a:ext>
            </a:extLst>
          </p:cNvPr>
          <p:cNvGrpSpPr/>
          <p:nvPr userDrawn="1"/>
        </p:nvGrpSpPr>
        <p:grpSpPr>
          <a:xfrm>
            <a:off x="9079412" y="4702224"/>
            <a:ext cx="366395" cy="366395"/>
            <a:chOff x="11699374" y="787880"/>
            <a:chExt cx="366395" cy="366395"/>
          </a:xfrm>
        </p:grpSpPr>
        <p:sp>
          <p:nvSpPr>
            <p:cNvPr id="14" name="object 11">
              <a:extLst>
                <a:ext uri="{FF2B5EF4-FFF2-40B4-BE49-F238E27FC236}">
                  <a16:creationId xmlns:a16="http://schemas.microsoft.com/office/drawing/2014/main" id="{6B046D43-FE73-E956-8C8B-C27DF4114D34}"/>
                </a:ext>
              </a:extLst>
            </p:cNvPr>
            <p:cNvSpPr/>
            <p:nvPr/>
          </p:nvSpPr>
          <p:spPr>
            <a:xfrm>
              <a:off x="11699374" y="787880"/>
              <a:ext cx="252095" cy="366395"/>
            </a:xfrm>
            <a:custGeom>
              <a:avLst/>
              <a:gdLst/>
              <a:ahLst/>
              <a:cxnLst/>
              <a:rect l="l" t="t" r="r" b="b"/>
              <a:pathLst>
                <a:path w="252095" h="366394">
                  <a:moveTo>
                    <a:pt x="117894" y="0"/>
                  </a:moveTo>
                  <a:lnTo>
                    <a:pt x="0" y="204190"/>
                  </a:lnTo>
                  <a:lnTo>
                    <a:pt x="0" y="365912"/>
                  </a:lnTo>
                  <a:lnTo>
                    <a:pt x="189839" y="365912"/>
                  </a:lnTo>
                  <a:lnTo>
                    <a:pt x="139192" y="176898"/>
                  </a:lnTo>
                  <a:lnTo>
                    <a:pt x="219176" y="176898"/>
                  </a:lnTo>
                  <a:lnTo>
                    <a:pt x="251739" y="120484"/>
                  </a:lnTo>
                  <a:lnTo>
                    <a:pt x="188636" y="103581"/>
                  </a:lnTo>
                  <a:lnTo>
                    <a:pt x="149631" y="103581"/>
                  </a:lnTo>
                  <a:lnTo>
                    <a:pt x="145554" y="99504"/>
                  </a:lnTo>
                  <a:lnTo>
                    <a:pt x="145554" y="89446"/>
                  </a:lnTo>
                  <a:lnTo>
                    <a:pt x="149631" y="85369"/>
                  </a:lnTo>
                  <a:lnTo>
                    <a:pt x="178694" y="85369"/>
                  </a:lnTo>
                  <a:lnTo>
                    <a:pt x="175539" y="73596"/>
                  </a:lnTo>
                  <a:lnTo>
                    <a:pt x="132613" y="62103"/>
                  </a:lnTo>
                  <a:lnTo>
                    <a:pt x="132613" y="40640"/>
                  </a:lnTo>
                  <a:lnTo>
                    <a:pt x="131604" y="29312"/>
                  </a:lnTo>
                  <a:lnTo>
                    <a:pt x="128697" y="18648"/>
                  </a:lnTo>
                  <a:lnTo>
                    <a:pt x="124067" y="8819"/>
                  </a:lnTo>
                  <a:lnTo>
                    <a:pt x="117894" y="0"/>
                  </a:lnTo>
                  <a:close/>
                </a:path>
                <a:path w="252095" h="366394">
                  <a:moveTo>
                    <a:pt x="178694" y="85369"/>
                  </a:moveTo>
                  <a:lnTo>
                    <a:pt x="159689" y="85369"/>
                  </a:lnTo>
                  <a:lnTo>
                    <a:pt x="163766" y="89446"/>
                  </a:lnTo>
                  <a:lnTo>
                    <a:pt x="163766" y="99504"/>
                  </a:lnTo>
                  <a:lnTo>
                    <a:pt x="159689" y="103581"/>
                  </a:lnTo>
                  <a:lnTo>
                    <a:pt x="188636" y="103581"/>
                  </a:lnTo>
                  <a:lnTo>
                    <a:pt x="183184" y="102120"/>
                  </a:lnTo>
                  <a:lnTo>
                    <a:pt x="178694" y="8536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2">
              <a:extLst>
                <a:ext uri="{FF2B5EF4-FFF2-40B4-BE49-F238E27FC236}">
                  <a16:creationId xmlns:a16="http://schemas.microsoft.com/office/drawing/2014/main" id="{CAB1DC75-AD94-0D27-7B2A-B2CB1C818F4D}"/>
                </a:ext>
              </a:extLst>
            </p:cNvPr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89220" y="908366"/>
              <a:ext cx="176060" cy="245427"/>
            </a:xfrm>
            <a:prstGeom prst="rect">
              <a:avLst/>
            </a:prstGeom>
          </p:spPr>
        </p:pic>
      </p:grpSp>
      <p:sp>
        <p:nvSpPr>
          <p:cNvPr id="16" name="Forma libre: forma 15">
            <a:extLst>
              <a:ext uri="{FF2B5EF4-FFF2-40B4-BE49-F238E27FC236}">
                <a16:creationId xmlns:a16="http://schemas.microsoft.com/office/drawing/2014/main" id="{A0DB4210-24CF-4232-84AE-AC0BFE3012A2}"/>
              </a:ext>
            </a:extLst>
          </p:cNvPr>
          <p:cNvSpPr/>
          <p:nvPr userDrawn="1"/>
        </p:nvSpPr>
        <p:spPr>
          <a:xfrm>
            <a:off x="0" y="-1"/>
            <a:ext cx="576897" cy="1153794"/>
          </a:xfrm>
          <a:custGeom>
            <a:avLst/>
            <a:gdLst>
              <a:gd name="connsiteX0" fmla="*/ 0 w 666750"/>
              <a:gd name="connsiteY0" fmla="*/ 0 h 1333500"/>
              <a:gd name="connsiteX1" fmla="*/ 666750 w 666750"/>
              <a:gd name="connsiteY1" fmla="*/ 666750 h 1333500"/>
              <a:gd name="connsiteX2" fmla="*/ 0 w 666750"/>
              <a:gd name="connsiteY2" fmla="*/ 1333500 h 133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6750" h="1333500">
                <a:moveTo>
                  <a:pt x="0" y="0"/>
                </a:moveTo>
                <a:cubicBezTo>
                  <a:pt x="368236" y="0"/>
                  <a:pt x="666750" y="298514"/>
                  <a:pt x="666750" y="666750"/>
                </a:cubicBezTo>
                <a:cubicBezTo>
                  <a:pt x="666750" y="1034986"/>
                  <a:pt x="368236" y="1333500"/>
                  <a:pt x="0" y="1333500"/>
                </a:cubicBezTo>
                <a:close/>
              </a:path>
            </a:pathLst>
          </a:cu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17" name="Marcador de texto 12">
            <a:extLst>
              <a:ext uri="{FF2B5EF4-FFF2-40B4-BE49-F238E27FC236}">
                <a16:creationId xmlns:a16="http://schemas.microsoft.com/office/drawing/2014/main" id="{10E63C21-D3FF-EAD0-D7A6-85C8B2BA68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2000" y="311150"/>
            <a:ext cx="8008947" cy="5334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 err="1"/>
              <a:t>Títle</a:t>
            </a:r>
            <a:endParaRPr lang="es-ES" dirty="0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CF32833A-DE42-477E-8ECB-D31CF46653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45126" y="102088"/>
            <a:ext cx="277784" cy="323865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031C6246-1E84-4ABA-962E-B846279FA4E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7704" y="209388"/>
            <a:ext cx="164961" cy="221129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289277BF-206A-4189-B191-D6B66D4EC1E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7505" y="244114"/>
            <a:ext cx="247162" cy="186403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C43C3A26-923F-4AA9-8A83-9442CE62544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9199" y="213985"/>
            <a:ext cx="209412" cy="216532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CDBECE55-D510-45A4-BC30-0396507BFEF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3452" y="193210"/>
            <a:ext cx="209411" cy="237307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142D8253-937C-4829-BEC8-A9989C111E6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4215" y="256274"/>
            <a:ext cx="150143" cy="174243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B4F3FD2C-58EA-4684-A79C-DBB58F2D302E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9508" y="191783"/>
            <a:ext cx="300983" cy="238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859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>
            <a:extLst>
              <a:ext uri="{FF2B5EF4-FFF2-40B4-BE49-F238E27FC236}">
                <a16:creationId xmlns:a16="http://schemas.microsoft.com/office/drawing/2014/main" id="{24937448-765A-F40D-C75A-7DE7E819376F}"/>
              </a:ext>
            </a:extLst>
          </p:cNvPr>
          <p:cNvSpPr/>
          <p:nvPr userDrawn="1"/>
        </p:nvSpPr>
        <p:spPr>
          <a:xfrm>
            <a:off x="11683122" y="1407866"/>
            <a:ext cx="506973" cy="5457830"/>
          </a:xfrm>
          <a:custGeom>
            <a:avLst/>
            <a:gdLst/>
            <a:ahLst/>
            <a:cxnLst/>
            <a:rect l="l" t="t" r="r" b="b"/>
            <a:pathLst>
              <a:path w="658495" h="5547359">
                <a:moveTo>
                  <a:pt x="215353" y="5546864"/>
                </a:moveTo>
                <a:lnTo>
                  <a:pt x="0" y="5331511"/>
                </a:lnTo>
                <a:lnTo>
                  <a:pt x="0" y="5333276"/>
                </a:lnTo>
                <a:lnTo>
                  <a:pt x="0" y="5407698"/>
                </a:lnTo>
                <a:lnTo>
                  <a:pt x="0" y="5409463"/>
                </a:lnTo>
                <a:lnTo>
                  <a:pt x="137414" y="5546864"/>
                </a:lnTo>
                <a:lnTo>
                  <a:pt x="139166" y="5546864"/>
                </a:lnTo>
                <a:lnTo>
                  <a:pt x="213588" y="5546864"/>
                </a:lnTo>
                <a:lnTo>
                  <a:pt x="215353" y="5546864"/>
                </a:lnTo>
                <a:close/>
              </a:path>
              <a:path w="658495" h="5547359">
                <a:moveTo>
                  <a:pt x="431253" y="5546864"/>
                </a:moveTo>
                <a:lnTo>
                  <a:pt x="0" y="5115611"/>
                </a:lnTo>
                <a:lnTo>
                  <a:pt x="0" y="5117376"/>
                </a:lnTo>
                <a:lnTo>
                  <a:pt x="0" y="5191798"/>
                </a:lnTo>
                <a:lnTo>
                  <a:pt x="0" y="5193563"/>
                </a:lnTo>
                <a:lnTo>
                  <a:pt x="353314" y="5546864"/>
                </a:lnTo>
                <a:lnTo>
                  <a:pt x="355066" y="5546864"/>
                </a:lnTo>
                <a:lnTo>
                  <a:pt x="429488" y="5546864"/>
                </a:lnTo>
                <a:lnTo>
                  <a:pt x="431253" y="5546864"/>
                </a:lnTo>
                <a:close/>
              </a:path>
              <a:path w="658495" h="5547359">
                <a:moveTo>
                  <a:pt x="647153" y="5546864"/>
                </a:moveTo>
                <a:lnTo>
                  <a:pt x="0" y="4899711"/>
                </a:lnTo>
                <a:lnTo>
                  <a:pt x="0" y="4901476"/>
                </a:lnTo>
                <a:lnTo>
                  <a:pt x="0" y="4975898"/>
                </a:lnTo>
                <a:lnTo>
                  <a:pt x="0" y="4977650"/>
                </a:lnTo>
                <a:lnTo>
                  <a:pt x="569214" y="5546864"/>
                </a:lnTo>
                <a:lnTo>
                  <a:pt x="570979" y="5546864"/>
                </a:lnTo>
                <a:lnTo>
                  <a:pt x="645388" y="5546864"/>
                </a:lnTo>
                <a:lnTo>
                  <a:pt x="647153" y="5546864"/>
                </a:lnTo>
                <a:close/>
              </a:path>
              <a:path w="658495" h="5547359">
                <a:moveTo>
                  <a:pt x="657999" y="5341823"/>
                </a:moveTo>
                <a:lnTo>
                  <a:pt x="0" y="4683811"/>
                </a:lnTo>
                <a:lnTo>
                  <a:pt x="0" y="4685576"/>
                </a:lnTo>
                <a:lnTo>
                  <a:pt x="0" y="4759998"/>
                </a:lnTo>
                <a:lnTo>
                  <a:pt x="0" y="4761750"/>
                </a:lnTo>
                <a:lnTo>
                  <a:pt x="657999" y="5419750"/>
                </a:lnTo>
                <a:lnTo>
                  <a:pt x="657999" y="5417998"/>
                </a:lnTo>
                <a:lnTo>
                  <a:pt x="657999" y="5343576"/>
                </a:lnTo>
                <a:lnTo>
                  <a:pt x="657999" y="5341823"/>
                </a:lnTo>
                <a:close/>
              </a:path>
              <a:path w="658495" h="5547359">
                <a:moveTo>
                  <a:pt x="657999" y="5125923"/>
                </a:moveTo>
                <a:lnTo>
                  <a:pt x="0" y="4467911"/>
                </a:lnTo>
                <a:lnTo>
                  <a:pt x="0" y="4469676"/>
                </a:lnTo>
                <a:lnTo>
                  <a:pt x="0" y="4544098"/>
                </a:lnTo>
                <a:lnTo>
                  <a:pt x="0" y="4545850"/>
                </a:lnTo>
                <a:lnTo>
                  <a:pt x="657999" y="5203850"/>
                </a:lnTo>
                <a:lnTo>
                  <a:pt x="657999" y="5202098"/>
                </a:lnTo>
                <a:lnTo>
                  <a:pt x="657999" y="5127676"/>
                </a:lnTo>
                <a:lnTo>
                  <a:pt x="657999" y="5125923"/>
                </a:lnTo>
                <a:close/>
              </a:path>
              <a:path w="658495" h="5547359">
                <a:moveTo>
                  <a:pt x="657999" y="4910023"/>
                </a:moveTo>
                <a:lnTo>
                  <a:pt x="0" y="4252023"/>
                </a:lnTo>
                <a:lnTo>
                  <a:pt x="0" y="4253776"/>
                </a:lnTo>
                <a:lnTo>
                  <a:pt x="0" y="4328198"/>
                </a:lnTo>
                <a:lnTo>
                  <a:pt x="0" y="4329950"/>
                </a:lnTo>
                <a:lnTo>
                  <a:pt x="657999" y="4987950"/>
                </a:lnTo>
                <a:lnTo>
                  <a:pt x="657999" y="4986198"/>
                </a:lnTo>
                <a:lnTo>
                  <a:pt x="657999" y="4911776"/>
                </a:lnTo>
                <a:lnTo>
                  <a:pt x="657999" y="4910023"/>
                </a:lnTo>
                <a:close/>
              </a:path>
              <a:path w="658495" h="5547359">
                <a:moveTo>
                  <a:pt x="657999" y="4694110"/>
                </a:moveTo>
                <a:lnTo>
                  <a:pt x="0" y="4036110"/>
                </a:lnTo>
                <a:lnTo>
                  <a:pt x="0" y="4037876"/>
                </a:lnTo>
                <a:lnTo>
                  <a:pt x="0" y="4112285"/>
                </a:lnTo>
                <a:lnTo>
                  <a:pt x="0" y="4114063"/>
                </a:lnTo>
                <a:lnTo>
                  <a:pt x="657999" y="4772063"/>
                </a:lnTo>
                <a:lnTo>
                  <a:pt x="657999" y="4770285"/>
                </a:lnTo>
                <a:lnTo>
                  <a:pt x="657999" y="4695876"/>
                </a:lnTo>
                <a:lnTo>
                  <a:pt x="657999" y="4694110"/>
                </a:lnTo>
                <a:close/>
              </a:path>
              <a:path w="658495" h="5547359">
                <a:moveTo>
                  <a:pt x="657999" y="4478210"/>
                </a:moveTo>
                <a:lnTo>
                  <a:pt x="0" y="3820210"/>
                </a:lnTo>
                <a:lnTo>
                  <a:pt x="0" y="3896385"/>
                </a:lnTo>
                <a:lnTo>
                  <a:pt x="657999" y="4554385"/>
                </a:lnTo>
                <a:lnTo>
                  <a:pt x="657999" y="4478210"/>
                </a:lnTo>
                <a:close/>
              </a:path>
              <a:path w="658495" h="5547359">
                <a:moveTo>
                  <a:pt x="657999" y="4260558"/>
                </a:moveTo>
                <a:lnTo>
                  <a:pt x="0" y="3602558"/>
                </a:lnTo>
                <a:lnTo>
                  <a:pt x="0" y="3678732"/>
                </a:lnTo>
                <a:lnTo>
                  <a:pt x="657999" y="4336732"/>
                </a:lnTo>
                <a:lnTo>
                  <a:pt x="657999" y="4260558"/>
                </a:lnTo>
                <a:close/>
              </a:path>
              <a:path w="658495" h="5547359">
                <a:moveTo>
                  <a:pt x="657999" y="4042892"/>
                </a:moveTo>
                <a:lnTo>
                  <a:pt x="0" y="3384880"/>
                </a:lnTo>
                <a:lnTo>
                  <a:pt x="0" y="3461067"/>
                </a:lnTo>
                <a:lnTo>
                  <a:pt x="657999" y="4119067"/>
                </a:lnTo>
                <a:lnTo>
                  <a:pt x="657999" y="4042892"/>
                </a:lnTo>
                <a:close/>
              </a:path>
              <a:path w="658495" h="5547359">
                <a:moveTo>
                  <a:pt x="657999" y="3825214"/>
                </a:moveTo>
                <a:lnTo>
                  <a:pt x="0" y="3167215"/>
                </a:lnTo>
                <a:lnTo>
                  <a:pt x="0" y="3243402"/>
                </a:lnTo>
                <a:lnTo>
                  <a:pt x="657999" y="3901402"/>
                </a:lnTo>
                <a:lnTo>
                  <a:pt x="657999" y="3825214"/>
                </a:lnTo>
                <a:close/>
              </a:path>
              <a:path w="658495" h="5547359">
                <a:moveTo>
                  <a:pt x="657999" y="3607562"/>
                </a:moveTo>
                <a:lnTo>
                  <a:pt x="0" y="2949562"/>
                </a:lnTo>
                <a:lnTo>
                  <a:pt x="0" y="3025737"/>
                </a:lnTo>
                <a:lnTo>
                  <a:pt x="657999" y="3683736"/>
                </a:lnTo>
                <a:lnTo>
                  <a:pt x="657999" y="3607562"/>
                </a:lnTo>
                <a:close/>
              </a:path>
              <a:path w="658495" h="5547359">
                <a:moveTo>
                  <a:pt x="657999" y="3389896"/>
                </a:moveTo>
                <a:lnTo>
                  <a:pt x="0" y="2731897"/>
                </a:lnTo>
                <a:lnTo>
                  <a:pt x="0" y="2808071"/>
                </a:lnTo>
                <a:lnTo>
                  <a:pt x="657999" y="3466071"/>
                </a:lnTo>
                <a:lnTo>
                  <a:pt x="657999" y="3389896"/>
                </a:lnTo>
                <a:close/>
              </a:path>
              <a:path w="658495" h="5547359">
                <a:moveTo>
                  <a:pt x="657999" y="3172231"/>
                </a:moveTo>
                <a:lnTo>
                  <a:pt x="0" y="2514219"/>
                </a:lnTo>
                <a:lnTo>
                  <a:pt x="0" y="2590406"/>
                </a:lnTo>
                <a:lnTo>
                  <a:pt x="657999" y="3248406"/>
                </a:lnTo>
                <a:lnTo>
                  <a:pt x="657999" y="3172231"/>
                </a:lnTo>
                <a:close/>
              </a:path>
              <a:path w="658495" h="5547359">
                <a:moveTo>
                  <a:pt x="657999" y="2954578"/>
                </a:moveTo>
                <a:lnTo>
                  <a:pt x="0" y="2296566"/>
                </a:lnTo>
                <a:lnTo>
                  <a:pt x="0" y="2372753"/>
                </a:lnTo>
                <a:lnTo>
                  <a:pt x="657999" y="3030753"/>
                </a:lnTo>
                <a:lnTo>
                  <a:pt x="657999" y="2954578"/>
                </a:lnTo>
                <a:close/>
              </a:path>
              <a:path w="658495" h="5547359">
                <a:moveTo>
                  <a:pt x="657999" y="2736900"/>
                </a:moveTo>
                <a:lnTo>
                  <a:pt x="0" y="2078901"/>
                </a:lnTo>
                <a:lnTo>
                  <a:pt x="0" y="2155088"/>
                </a:lnTo>
                <a:lnTo>
                  <a:pt x="657999" y="2813088"/>
                </a:lnTo>
                <a:lnTo>
                  <a:pt x="657999" y="2736900"/>
                </a:lnTo>
                <a:close/>
              </a:path>
              <a:path w="658495" h="5547359">
                <a:moveTo>
                  <a:pt x="657999" y="2519235"/>
                </a:moveTo>
                <a:lnTo>
                  <a:pt x="0" y="1861235"/>
                </a:lnTo>
                <a:lnTo>
                  <a:pt x="0" y="1937410"/>
                </a:lnTo>
                <a:lnTo>
                  <a:pt x="657999" y="2595410"/>
                </a:lnTo>
                <a:lnTo>
                  <a:pt x="657999" y="2519235"/>
                </a:lnTo>
                <a:close/>
              </a:path>
              <a:path w="658495" h="5547359">
                <a:moveTo>
                  <a:pt x="657999" y="2301583"/>
                </a:moveTo>
                <a:lnTo>
                  <a:pt x="0" y="1643570"/>
                </a:lnTo>
                <a:lnTo>
                  <a:pt x="0" y="1719757"/>
                </a:lnTo>
                <a:lnTo>
                  <a:pt x="657999" y="2377757"/>
                </a:lnTo>
                <a:lnTo>
                  <a:pt x="657999" y="2301583"/>
                </a:lnTo>
                <a:close/>
              </a:path>
              <a:path w="658495" h="5547359">
                <a:moveTo>
                  <a:pt x="657999" y="2083917"/>
                </a:moveTo>
                <a:lnTo>
                  <a:pt x="0" y="1425905"/>
                </a:lnTo>
                <a:lnTo>
                  <a:pt x="0" y="1502092"/>
                </a:lnTo>
                <a:lnTo>
                  <a:pt x="657999" y="2160092"/>
                </a:lnTo>
                <a:lnTo>
                  <a:pt x="657999" y="2083917"/>
                </a:lnTo>
                <a:close/>
              </a:path>
              <a:path w="658495" h="5547359">
                <a:moveTo>
                  <a:pt x="657999" y="1866239"/>
                </a:moveTo>
                <a:lnTo>
                  <a:pt x="0" y="1208239"/>
                </a:lnTo>
                <a:lnTo>
                  <a:pt x="0" y="1284427"/>
                </a:lnTo>
                <a:lnTo>
                  <a:pt x="657999" y="1942426"/>
                </a:lnTo>
                <a:lnTo>
                  <a:pt x="657999" y="1866239"/>
                </a:lnTo>
                <a:close/>
              </a:path>
              <a:path w="658495" h="5547359">
                <a:moveTo>
                  <a:pt x="657999" y="1648587"/>
                </a:moveTo>
                <a:lnTo>
                  <a:pt x="0" y="990587"/>
                </a:lnTo>
                <a:lnTo>
                  <a:pt x="0" y="1066761"/>
                </a:lnTo>
                <a:lnTo>
                  <a:pt x="657999" y="1724761"/>
                </a:lnTo>
                <a:lnTo>
                  <a:pt x="657999" y="1648587"/>
                </a:lnTo>
                <a:close/>
              </a:path>
              <a:path w="658495" h="5547359">
                <a:moveTo>
                  <a:pt x="657999" y="1430921"/>
                </a:moveTo>
                <a:lnTo>
                  <a:pt x="0" y="772922"/>
                </a:lnTo>
                <a:lnTo>
                  <a:pt x="0" y="849096"/>
                </a:lnTo>
                <a:lnTo>
                  <a:pt x="657999" y="1507096"/>
                </a:lnTo>
                <a:lnTo>
                  <a:pt x="657999" y="1430921"/>
                </a:lnTo>
                <a:close/>
              </a:path>
              <a:path w="658495" h="5547359">
                <a:moveTo>
                  <a:pt x="657999" y="1213256"/>
                </a:moveTo>
                <a:lnTo>
                  <a:pt x="0" y="555244"/>
                </a:lnTo>
                <a:lnTo>
                  <a:pt x="0" y="631431"/>
                </a:lnTo>
                <a:lnTo>
                  <a:pt x="657999" y="1289431"/>
                </a:lnTo>
                <a:lnTo>
                  <a:pt x="657999" y="1213256"/>
                </a:lnTo>
                <a:close/>
              </a:path>
              <a:path w="658495" h="5547359">
                <a:moveTo>
                  <a:pt x="657999" y="995578"/>
                </a:moveTo>
                <a:lnTo>
                  <a:pt x="0" y="337578"/>
                </a:lnTo>
                <a:lnTo>
                  <a:pt x="0" y="413766"/>
                </a:lnTo>
                <a:lnTo>
                  <a:pt x="657999" y="1071765"/>
                </a:lnTo>
                <a:lnTo>
                  <a:pt x="657999" y="995578"/>
                </a:lnTo>
                <a:close/>
              </a:path>
              <a:path w="658495" h="5547359">
                <a:moveTo>
                  <a:pt x="657999" y="777925"/>
                </a:moveTo>
                <a:lnTo>
                  <a:pt x="0" y="119926"/>
                </a:lnTo>
                <a:lnTo>
                  <a:pt x="0" y="196113"/>
                </a:lnTo>
                <a:lnTo>
                  <a:pt x="657999" y="854113"/>
                </a:lnTo>
                <a:lnTo>
                  <a:pt x="657999" y="777925"/>
                </a:lnTo>
                <a:close/>
              </a:path>
              <a:path w="658495" h="5547359">
                <a:moveTo>
                  <a:pt x="657999" y="560247"/>
                </a:moveTo>
                <a:lnTo>
                  <a:pt x="97751" y="0"/>
                </a:lnTo>
                <a:lnTo>
                  <a:pt x="21564" y="0"/>
                </a:lnTo>
                <a:lnTo>
                  <a:pt x="657999" y="636435"/>
                </a:lnTo>
                <a:lnTo>
                  <a:pt x="657999" y="560247"/>
                </a:lnTo>
                <a:close/>
              </a:path>
              <a:path w="658495" h="5547359">
                <a:moveTo>
                  <a:pt x="657999" y="342595"/>
                </a:moveTo>
                <a:lnTo>
                  <a:pt x="315404" y="0"/>
                </a:lnTo>
                <a:lnTo>
                  <a:pt x="239229" y="0"/>
                </a:lnTo>
                <a:lnTo>
                  <a:pt x="657999" y="418769"/>
                </a:lnTo>
                <a:lnTo>
                  <a:pt x="657999" y="342595"/>
                </a:lnTo>
                <a:close/>
              </a:path>
              <a:path w="658495" h="5547359">
                <a:moveTo>
                  <a:pt x="657999" y="124929"/>
                </a:moveTo>
                <a:lnTo>
                  <a:pt x="533069" y="0"/>
                </a:lnTo>
                <a:lnTo>
                  <a:pt x="456882" y="0"/>
                </a:lnTo>
                <a:lnTo>
                  <a:pt x="657999" y="201104"/>
                </a:lnTo>
                <a:lnTo>
                  <a:pt x="657999" y="124929"/>
                </a:lnTo>
                <a:close/>
              </a:path>
            </a:pathLst>
          </a:custGeom>
          <a:solidFill>
            <a:srgbClr val="EC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3">
            <a:extLst>
              <a:ext uri="{FF2B5EF4-FFF2-40B4-BE49-F238E27FC236}">
                <a16:creationId xmlns:a16="http://schemas.microsoft.com/office/drawing/2014/main" id="{5F0F9FEC-EB76-6F86-A3A5-5515E3EFDE89}"/>
              </a:ext>
            </a:extLst>
          </p:cNvPr>
          <p:cNvGrpSpPr/>
          <p:nvPr userDrawn="1"/>
        </p:nvGrpSpPr>
        <p:grpSpPr>
          <a:xfrm>
            <a:off x="11691078" y="0"/>
            <a:ext cx="506973" cy="1914348"/>
            <a:chOff x="14162837" y="-3882934"/>
            <a:chExt cx="655320" cy="2576761"/>
          </a:xfrm>
        </p:grpSpPr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FE2F8714-D35E-CC42-0386-9E2EC442F2A0}"/>
                </a:ext>
              </a:extLst>
            </p:cNvPr>
            <p:cNvSpPr/>
            <p:nvPr/>
          </p:nvSpPr>
          <p:spPr>
            <a:xfrm>
              <a:off x="14162837" y="-3297916"/>
              <a:ext cx="655320" cy="655321"/>
            </a:xfrm>
            <a:custGeom>
              <a:avLst/>
              <a:gdLst/>
              <a:ahLst/>
              <a:cxnLst/>
              <a:rect l="l" t="t" r="r" b="b"/>
              <a:pathLst>
                <a:path w="655320" h="655320">
                  <a:moveTo>
                    <a:pt x="654989" y="0"/>
                  </a:moveTo>
                  <a:lnTo>
                    <a:pt x="0" y="0"/>
                  </a:lnTo>
                  <a:lnTo>
                    <a:pt x="0" y="654989"/>
                  </a:lnTo>
                  <a:lnTo>
                    <a:pt x="654989" y="654989"/>
                  </a:lnTo>
                  <a:lnTo>
                    <a:pt x="654989" y="0"/>
                  </a:lnTo>
                  <a:close/>
                </a:path>
              </a:pathLst>
            </a:custGeom>
            <a:solidFill>
              <a:srgbClr val="2C74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D4F62FC4-DB52-EB92-FBD8-4DB9D18EAD95}"/>
                </a:ext>
              </a:extLst>
            </p:cNvPr>
            <p:cNvSpPr/>
            <p:nvPr/>
          </p:nvSpPr>
          <p:spPr>
            <a:xfrm>
              <a:off x="14162837" y="-2643231"/>
              <a:ext cx="655320" cy="655321"/>
            </a:xfrm>
            <a:custGeom>
              <a:avLst/>
              <a:gdLst/>
              <a:ahLst/>
              <a:cxnLst/>
              <a:rect l="l" t="t" r="r" b="b"/>
              <a:pathLst>
                <a:path w="655320" h="655319">
                  <a:moveTo>
                    <a:pt x="654989" y="0"/>
                  </a:moveTo>
                  <a:lnTo>
                    <a:pt x="0" y="0"/>
                  </a:lnTo>
                  <a:lnTo>
                    <a:pt x="0" y="654989"/>
                  </a:lnTo>
                  <a:lnTo>
                    <a:pt x="654989" y="654989"/>
                  </a:lnTo>
                  <a:lnTo>
                    <a:pt x="654989" y="0"/>
                  </a:lnTo>
                  <a:close/>
                </a:path>
              </a:pathLst>
            </a:custGeom>
            <a:solidFill>
              <a:srgbClr val="6BB1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ECFE1777-D564-EBE0-B8BD-13B0EAD3B06E}"/>
                </a:ext>
              </a:extLst>
            </p:cNvPr>
            <p:cNvSpPr/>
            <p:nvPr/>
          </p:nvSpPr>
          <p:spPr>
            <a:xfrm>
              <a:off x="14162837" y="-3882934"/>
              <a:ext cx="654685" cy="654685"/>
            </a:xfrm>
            <a:custGeom>
              <a:avLst/>
              <a:gdLst/>
              <a:ahLst/>
              <a:cxnLst/>
              <a:rect l="l" t="t" r="r" b="b"/>
              <a:pathLst>
                <a:path w="654684" h="654685">
                  <a:moveTo>
                    <a:pt x="0" y="0"/>
                  </a:moveTo>
                  <a:lnTo>
                    <a:pt x="0" y="654570"/>
                  </a:lnTo>
                  <a:lnTo>
                    <a:pt x="654570" y="654570"/>
                  </a:lnTo>
                  <a:lnTo>
                    <a:pt x="652775" y="605718"/>
                  </a:lnTo>
                  <a:lnTo>
                    <a:pt x="647473" y="557841"/>
                  </a:lnTo>
                  <a:lnTo>
                    <a:pt x="638792" y="511065"/>
                  </a:lnTo>
                  <a:lnTo>
                    <a:pt x="626857" y="465518"/>
                  </a:lnTo>
                  <a:lnTo>
                    <a:pt x="611796" y="421326"/>
                  </a:lnTo>
                  <a:lnTo>
                    <a:pt x="593734" y="378616"/>
                  </a:lnTo>
                  <a:lnTo>
                    <a:pt x="572799" y="337514"/>
                  </a:lnTo>
                  <a:lnTo>
                    <a:pt x="549117" y="298146"/>
                  </a:lnTo>
                  <a:lnTo>
                    <a:pt x="522814" y="260639"/>
                  </a:lnTo>
                  <a:lnTo>
                    <a:pt x="494018" y="225120"/>
                  </a:lnTo>
                  <a:lnTo>
                    <a:pt x="462854" y="191716"/>
                  </a:lnTo>
                  <a:lnTo>
                    <a:pt x="429450" y="160552"/>
                  </a:lnTo>
                  <a:lnTo>
                    <a:pt x="393931" y="131755"/>
                  </a:lnTo>
                  <a:lnTo>
                    <a:pt x="356424" y="105453"/>
                  </a:lnTo>
                  <a:lnTo>
                    <a:pt x="317056" y="81771"/>
                  </a:lnTo>
                  <a:lnTo>
                    <a:pt x="275954" y="60836"/>
                  </a:lnTo>
                  <a:lnTo>
                    <a:pt x="233243" y="42774"/>
                  </a:lnTo>
                  <a:lnTo>
                    <a:pt x="189051" y="27713"/>
                  </a:lnTo>
                  <a:lnTo>
                    <a:pt x="143504" y="15778"/>
                  </a:lnTo>
                  <a:lnTo>
                    <a:pt x="96729" y="7097"/>
                  </a:lnTo>
                  <a:lnTo>
                    <a:pt x="48852" y="17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7">
              <a:extLst>
                <a:ext uri="{FF2B5EF4-FFF2-40B4-BE49-F238E27FC236}">
                  <a16:creationId xmlns:a16="http://schemas.microsoft.com/office/drawing/2014/main" id="{7222ACF4-4339-F646-1093-9A14936D7D38}"/>
                </a:ext>
              </a:extLst>
            </p:cNvPr>
            <p:cNvSpPr/>
            <p:nvPr/>
          </p:nvSpPr>
          <p:spPr>
            <a:xfrm rot="16200000">
              <a:off x="14136321" y="-1961395"/>
              <a:ext cx="681738" cy="628706"/>
            </a:xfrm>
            <a:custGeom>
              <a:avLst/>
              <a:gdLst/>
              <a:ahLst/>
              <a:cxnLst/>
              <a:rect l="l" t="t" r="r" b="b"/>
              <a:pathLst>
                <a:path w="654684" h="654685">
                  <a:moveTo>
                    <a:pt x="654570" y="0"/>
                  </a:moveTo>
                  <a:lnTo>
                    <a:pt x="0" y="0"/>
                  </a:lnTo>
                  <a:lnTo>
                    <a:pt x="1795" y="48852"/>
                  </a:lnTo>
                  <a:lnTo>
                    <a:pt x="7097" y="96729"/>
                  </a:lnTo>
                  <a:lnTo>
                    <a:pt x="15778" y="143504"/>
                  </a:lnTo>
                  <a:lnTo>
                    <a:pt x="27713" y="189051"/>
                  </a:lnTo>
                  <a:lnTo>
                    <a:pt x="42774" y="233243"/>
                  </a:lnTo>
                  <a:lnTo>
                    <a:pt x="60836" y="275954"/>
                  </a:lnTo>
                  <a:lnTo>
                    <a:pt x="81771" y="317056"/>
                  </a:lnTo>
                  <a:lnTo>
                    <a:pt x="105453" y="356424"/>
                  </a:lnTo>
                  <a:lnTo>
                    <a:pt x="131755" y="393931"/>
                  </a:lnTo>
                  <a:lnTo>
                    <a:pt x="160552" y="429450"/>
                  </a:lnTo>
                  <a:lnTo>
                    <a:pt x="191716" y="462854"/>
                  </a:lnTo>
                  <a:lnTo>
                    <a:pt x="225120" y="494018"/>
                  </a:lnTo>
                  <a:lnTo>
                    <a:pt x="260639" y="522814"/>
                  </a:lnTo>
                  <a:lnTo>
                    <a:pt x="298146" y="549117"/>
                  </a:lnTo>
                  <a:lnTo>
                    <a:pt x="337514" y="572799"/>
                  </a:lnTo>
                  <a:lnTo>
                    <a:pt x="378616" y="593734"/>
                  </a:lnTo>
                  <a:lnTo>
                    <a:pt x="421326" y="611796"/>
                  </a:lnTo>
                  <a:lnTo>
                    <a:pt x="465518" y="626857"/>
                  </a:lnTo>
                  <a:lnTo>
                    <a:pt x="511065" y="638792"/>
                  </a:lnTo>
                  <a:lnTo>
                    <a:pt x="557841" y="647473"/>
                  </a:lnTo>
                  <a:lnTo>
                    <a:pt x="605718" y="652775"/>
                  </a:lnTo>
                  <a:lnTo>
                    <a:pt x="654570" y="654570"/>
                  </a:lnTo>
                  <a:lnTo>
                    <a:pt x="654570" y="0"/>
                  </a:lnTo>
                  <a:close/>
                </a:path>
              </a:pathLst>
            </a:custGeom>
            <a:solidFill>
              <a:srgbClr val="ECEB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9">
            <a:extLst>
              <a:ext uri="{FF2B5EF4-FFF2-40B4-BE49-F238E27FC236}">
                <a16:creationId xmlns:a16="http://schemas.microsoft.com/office/drawing/2014/main" id="{770D15C2-5D7B-ED43-C065-94F2462C71C1}"/>
              </a:ext>
            </a:extLst>
          </p:cNvPr>
          <p:cNvSpPr/>
          <p:nvPr userDrawn="1"/>
        </p:nvSpPr>
        <p:spPr>
          <a:xfrm>
            <a:off x="8403917" y="4044950"/>
            <a:ext cx="367030" cy="381635"/>
          </a:xfrm>
          <a:custGeom>
            <a:avLst/>
            <a:gdLst/>
            <a:ahLst/>
            <a:cxnLst/>
            <a:rect l="l" t="t" r="r" b="b"/>
            <a:pathLst>
              <a:path w="367029" h="381634">
                <a:moveTo>
                  <a:pt x="244995" y="381127"/>
                </a:moveTo>
                <a:lnTo>
                  <a:pt x="225513" y="347370"/>
                </a:lnTo>
                <a:lnTo>
                  <a:pt x="219290" y="347687"/>
                </a:lnTo>
                <a:lnTo>
                  <a:pt x="199021" y="347687"/>
                </a:lnTo>
                <a:lnTo>
                  <a:pt x="218325" y="381127"/>
                </a:lnTo>
                <a:lnTo>
                  <a:pt x="244995" y="381127"/>
                </a:lnTo>
                <a:close/>
              </a:path>
              <a:path w="367029" h="381634">
                <a:moveTo>
                  <a:pt x="366471" y="59524"/>
                </a:moveTo>
                <a:lnTo>
                  <a:pt x="330428" y="41313"/>
                </a:lnTo>
                <a:lnTo>
                  <a:pt x="322440" y="29032"/>
                </a:lnTo>
                <a:lnTo>
                  <a:pt x="306959" y="11480"/>
                </a:lnTo>
                <a:lnTo>
                  <a:pt x="303949" y="10020"/>
                </a:lnTo>
                <a:lnTo>
                  <a:pt x="303949" y="33655"/>
                </a:lnTo>
                <a:lnTo>
                  <a:pt x="303936" y="44411"/>
                </a:lnTo>
                <a:lnTo>
                  <a:pt x="299580" y="48768"/>
                </a:lnTo>
                <a:lnTo>
                  <a:pt x="288836" y="48768"/>
                </a:lnTo>
                <a:lnTo>
                  <a:pt x="284467" y="44411"/>
                </a:lnTo>
                <a:lnTo>
                  <a:pt x="284467" y="33655"/>
                </a:lnTo>
                <a:lnTo>
                  <a:pt x="288836" y="29298"/>
                </a:lnTo>
                <a:lnTo>
                  <a:pt x="299580" y="29298"/>
                </a:lnTo>
                <a:lnTo>
                  <a:pt x="303949" y="33655"/>
                </a:lnTo>
                <a:lnTo>
                  <a:pt x="303949" y="10020"/>
                </a:lnTo>
                <a:lnTo>
                  <a:pt x="286651" y="1574"/>
                </a:lnTo>
                <a:lnTo>
                  <a:pt x="264109" y="0"/>
                </a:lnTo>
                <a:lnTo>
                  <a:pt x="241935" y="7467"/>
                </a:lnTo>
                <a:lnTo>
                  <a:pt x="224383" y="22948"/>
                </a:lnTo>
                <a:lnTo>
                  <a:pt x="214477" y="43243"/>
                </a:lnTo>
                <a:lnTo>
                  <a:pt x="212902" y="65786"/>
                </a:lnTo>
                <a:lnTo>
                  <a:pt x="220370" y="87972"/>
                </a:lnTo>
                <a:lnTo>
                  <a:pt x="244957" y="130594"/>
                </a:lnTo>
                <a:lnTo>
                  <a:pt x="246888" y="134048"/>
                </a:lnTo>
                <a:lnTo>
                  <a:pt x="247992" y="138023"/>
                </a:lnTo>
                <a:lnTo>
                  <a:pt x="247992" y="142252"/>
                </a:lnTo>
                <a:lnTo>
                  <a:pt x="246100" y="151574"/>
                </a:lnTo>
                <a:lnTo>
                  <a:pt x="240969" y="159194"/>
                </a:lnTo>
                <a:lnTo>
                  <a:pt x="233349" y="164325"/>
                </a:lnTo>
                <a:lnTo>
                  <a:pt x="224040" y="166204"/>
                </a:lnTo>
                <a:lnTo>
                  <a:pt x="67183" y="166204"/>
                </a:lnTo>
                <a:lnTo>
                  <a:pt x="75006" y="205016"/>
                </a:lnTo>
                <a:lnTo>
                  <a:pt x="96380" y="236702"/>
                </a:lnTo>
                <a:lnTo>
                  <a:pt x="128066" y="258076"/>
                </a:lnTo>
                <a:lnTo>
                  <a:pt x="166890" y="265912"/>
                </a:lnTo>
                <a:lnTo>
                  <a:pt x="216763" y="265912"/>
                </a:lnTo>
                <a:lnTo>
                  <a:pt x="216763" y="279069"/>
                </a:lnTo>
                <a:lnTo>
                  <a:pt x="166890" y="279069"/>
                </a:lnTo>
                <a:lnTo>
                  <a:pt x="129197" y="272630"/>
                </a:lnTo>
                <a:lnTo>
                  <a:pt x="96926" y="254774"/>
                </a:lnTo>
                <a:lnTo>
                  <a:pt x="72250" y="227723"/>
                </a:lnTo>
                <a:lnTo>
                  <a:pt x="57404" y="193687"/>
                </a:lnTo>
                <a:lnTo>
                  <a:pt x="0" y="193687"/>
                </a:lnTo>
                <a:lnTo>
                  <a:pt x="14325" y="239268"/>
                </a:lnTo>
                <a:lnTo>
                  <a:pt x="40208" y="278244"/>
                </a:lnTo>
                <a:lnTo>
                  <a:pt x="75603" y="308610"/>
                </a:lnTo>
                <a:lnTo>
                  <a:pt x="118503" y="328307"/>
                </a:lnTo>
                <a:lnTo>
                  <a:pt x="135940" y="330847"/>
                </a:lnTo>
                <a:lnTo>
                  <a:pt x="164973" y="381114"/>
                </a:lnTo>
                <a:lnTo>
                  <a:pt x="191655" y="381114"/>
                </a:lnTo>
                <a:lnTo>
                  <a:pt x="165061" y="335076"/>
                </a:lnTo>
                <a:lnTo>
                  <a:pt x="166878" y="335330"/>
                </a:lnTo>
                <a:lnTo>
                  <a:pt x="216141" y="335330"/>
                </a:lnTo>
                <a:lnTo>
                  <a:pt x="265010" y="325462"/>
                </a:lnTo>
                <a:lnTo>
                  <a:pt x="304927" y="298551"/>
                </a:lnTo>
                <a:lnTo>
                  <a:pt x="318058" y="279069"/>
                </a:lnTo>
                <a:lnTo>
                  <a:pt x="331838" y="258635"/>
                </a:lnTo>
                <a:lnTo>
                  <a:pt x="341706" y="209765"/>
                </a:lnTo>
                <a:lnTo>
                  <a:pt x="340614" y="193167"/>
                </a:lnTo>
                <a:lnTo>
                  <a:pt x="337439" y="177241"/>
                </a:lnTo>
                <a:lnTo>
                  <a:pt x="332333" y="162102"/>
                </a:lnTo>
                <a:lnTo>
                  <a:pt x="325412" y="147891"/>
                </a:lnTo>
                <a:lnTo>
                  <a:pt x="284467" y="76949"/>
                </a:lnTo>
                <a:lnTo>
                  <a:pt x="366471" y="76949"/>
                </a:lnTo>
                <a:lnTo>
                  <a:pt x="366471" y="595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0">
            <a:extLst>
              <a:ext uri="{FF2B5EF4-FFF2-40B4-BE49-F238E27FC236}">
                <a16:creationId xmlns:a16="http://schemas.microsoft.com/office/drawing/2014/main" id="{149D66F7-389A-27C8-9535-F6BDB12495A8}"/>
              </a:ext>
            </a:extLst>
          </p:cNvPr>
          <p:cNvGrpSpPr/>
          <p:nvPr userDrawn="1"/>
        </p:nvGrpSpPr>
        <p:grpSpPr>
          <a:xfrm>
            <a:off x="9079412" y="4702224"/>
            <a:ext cx="366395" cy="366395"/>
            <a:chOff x="11699374" y="787880"/>
            <a:chExt cx="366395" cy="366395"/>
          </a:xfrm>
        </p:grpSpPr>
        <p:sp>
          <p:nvSpPr>
            <p:cNvPr id="14" name="object 11">
              <a:extLst>
                <a:ext uri="{FF2B5EF4-FFF2-40B4-BE49-F238E27FC236}">
                  <a16:creationId xmlns:a16="http://schemas.microsoft.com/office/drawing/2014/main" id="{6B046D43-FE73-E956-8C8B-C27DF4114D34}"/>
                </a:ext>
              </a:extLst>
            </p:cNvPr>
            <p:cNvSpPr/>
            <p:nvPr/>
          </p:nvSpPr>
          <p:spPr>
            <a:xfrm>
              <a:off x="11699374" y="787880"/>
              <a:ext cx="252095" cy="366395"/>
            </a:xfrm>
            <a:custGeom>
              <a:avLst/>
              <a:gdLst/>
              <a:ahLst/>
              <a:cxnLst/>
              <a:rect l="l" t="t" r="r" b="b"/>
              <a:pathLst>
                <a:path w="252095" h="366394">
                  <a:moveTo>
                    <a:pt x="117894" y="0"/>
                  </a:moveTo>
                  <a:lnTo>
                    <a:pt x="0" y="204190"/>
                  </a:lnTo>
                  <a:lnTo>
                    <a:pt x="0" y="365912"/>
                  </a:lnTo>
                  <a:lnTo>
                    <a:pt x="189839" y="365912"/>
                  </a:lnTo>
                  <a:lnTo>
                    <a:pt x="139192" y="176898"/>
                  </a:lnTo>
                  <a:lnTo>
                    <a:pt x="219176" y="176898"/>
                  </a:lnTo>
                  <a:lnTo>
                    <a:pt x="251739" y="120484"/>
                  </a:lnTo>
                  <a:lnTo>
                    <a:pt x="188636" y="103581"/>
                  </a:lnTo>
                  <a:lnTo>
                    <a:pt x="149631" y="103581"/>
                  </a:lnTo>
                  <a:lnTo>
                    <a:pt x="145554" y="99504"/>
                  </a:lnTo>
                  <a:lnTo>
                    <a:pt x="145554" y="89446"/>
                  </a:lnTo>
                  <a:lnTo>
                    <a:pt x="149631" y="85369"/>
                  </a:lnTo>
                  <a:lnTo>
                    <a:pt x="178694" y="85369"/>
                  </a:lnTo>
                  <a:lnTo>
                    <a:pt x="175539" y="73596"/>
                  </a:lnTo>
                  <a:lnTo>
                    <a:pt x="132613" y="62103"/>
                  </a:lnTo>
                  <a:lnTo>
                    <a:pt x="132613" y="40640"/>
                  </a:lnTo>
                  <a:lnTo>
                    <a:pt x="131604" y="29312"/>
                  </a:lnTo>
                  <a:lnTo>
                    <a:pt x="128697" y="18648"/>
                  </a:lnTo>
                  <a:lnTo>
                    <a:pt x="124067" y="8819"/>
                  </a:lnTo>
                  <a:lnTo>
                    <a:pt x="117894" y="0"/>
                  </a:lnTo>
                  <a:close/>
                </a:path>
                <a:path w="252095" h="366394">
                  <a:moveTo>
                    <a:pt x="178694" y="85369"/>
                  </a:moveTo>
                  <a:lnTo>
                    <a:pt x="159689" y="85369"/>
                  </a:lnTo>
                  <a:lnTo>
                    <a:pt x="163766" y="89446"/>
                  </a:lnTo>
                  <a:lnTo>
                    <a:pt x="163766" y="99504"/>
                  </a:lnTo>
                  <a:lnTo>
                    <a:pt x="159689" y="103581"/>
                  </a:lnTo>
                  <a:lnTo>
                    <a:pt x="188636" y="103581"/>
                  </a:lnTo>
                  <a:lnTo>
                    <a:pt x="183184" y="102120"/>
                  </a:lnTo>
                  <a:lnTo>
                    <a:pt x="178694" y="8536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2">
              <a:extLst>
                <a:ext uri="{FF2B5EF4-FFF2-40B4-BE49-F238E27FC236}">
                  <a16:creationId xmlns:a16="http://schemas.microsoft.com/office/drawing/2014/main" id="{CAB1DC75-AD94-0D27-7B2A-B2CB1C818F4D}"/>
                </a:ext>
              </a:extLst>
            </p:cNvPr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89220" y="908366"/>
              <a:ext cx="176060" cy="245427"/>
            </a:xfrm>
            <a:prstGeom prst="rect">
              <a:avLst/>
            </a:prstGeom>
          </p:spPr>
        </p:pic>
      </p:grpSp>
      <p:sp>
        <p:nvSpPr>
          <p:cNvPr id="16" name="Forma libre: forma 15">
            <a:extLst>
              <a:ext uri="{FF2B5EF4-FFF2-40B4-BE49-F238E27FC236}">
                <a16:creationId xmlns:a16="http://schemas.microsoft.com/office/drawing/2014/main" id="{A0DB4210-24CF-4232-84AE-AC0BFE3012A2}"/>
              </a:ext>
            </a:extLst>
          </p:cNvPr>
          <p:cNvSpPr/>
          <p:nvPr userDrawn="1"/>
        </p:nvSpPr>
        <p:spPr>
          <a:xfrm>
            <a:off x="0" y="-1"/>
            <a:ext cx="576897" cy="1153794"/>
          </a:xfrm>
          <a:custGeom>
            <a:avLst/>
            <a:gdLst>
              <a:gd name="connsiteX0" fmla="*/ 0 w 666750"/>
              <a:gd name="connsiteY0" fmla="*/ 0 h 1333500"/>
              <a:gd name="connsiteX1" fmla="*/ 666750 w 666750"/>
              <a:gd name="connsiteY1" fmla="*/ 666750 h 1333500"/>
              <a:gd name="connsiteX2" fmla="*/ 0 w 666750"/>
              <a:gd name="connsiteY2" fmla="*/ 1333500 h 133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6750" h="1333500">
                <a:moveTo>
                  <a:pt x="0" y="0"/>
                </a:moveTo>
                <a:cubicBezTo>
                  <a:pt x="368236" y="0"/>
                  <a:pt x="666750" y="298514"/>
                  <a:pt x="666750" y="666750"/>
                </a:cubicBezTo>
                <a:cubicBezTo>
                  <a:pt x="666750" y="1034986"/>
                  <a:pt x="368236" y="1333500"/>
                  <a:pt x="0" y="1333500"/>
                </a:cubicBezTo>
                <a:close/>
              </a:path>
            </a:pathLst>
          </a:cu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17" name="Marcador de texto 12">
            <a:extLst>
              <a:ext uri="{FF2B5EF4-FFF2-40B4-BE49-F238E27FC236}">
                <a16:creationId xmlns:a16="http://schemas.microsoft.com/office/drawing/2014/main" id="{10E63C21-D3FF-EAD0-D7A6-85C8B2BA68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2000" y="311150"/>
            <a:ext cx="8008947" cy="5334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 err="1"/>
              <a:t>Títle</a:t>
            </a:r>
            <a:endParaRPr lang="es-ES" dirty="0"/>
          </a:p>
        </p:txBody>
      </p:sp>
      <p:pic>
        <p:nvPicPr>
          <p:cNvPr id="25" name="Imagen 24" descr="Un dibujo de un animal&#10;&#10;Descripción generada automáticamente con confianza baja">
            <a:extLst>
              <a:ext uri="{FF2B5EF4-FFF2-40B4-BE49-F238E27FC236}">
                <a16:creationId xmlns:a16="http://schemas.microsoft.com/office/drawing/2014/main" id="{4E568042-917F-485C-9CFD-4DFCBFEEA2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85108" y="501057"/>
            <a:ext cx="330692" cy="353498"/>
          </a:xfrm>
          <a:prstGeom prst="rect">
            <a:avLst/>
          </a:prstGeom>
        </p:spPr>
      </p:pic>
      <p:pic>
        <p:nvPicPr>
          <p:cNvPr id="26" name="Imagen 25" descr="Un dibujo de un perro&#10;&#10;Descripción generada automáticamente con confianza media">
            <a:extLst>
              <a:ext uri="{FF2B5EF4-FFF2-40B4-BE49-F238E27FC236}">
                <a16:creationId xmlns:a16="http://schemas.microsoft.com/office/drawing/2014/main" id="{7BC131C9-8852-46AA-B76A-DFD310CB0AC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6195" y="1054393"/>
            <a:ext cx="339605" cy="234788"/>
          </a:xfrm>
          <a:prstGeom prst="rect">
            <a:avLst/>
          </a:prstGeom>
        </p:spPr>
      </p:pic>
      <p:pic>
        <p:nvPicPr>
          <p:cNvPr id="27" name="Imagen 26" descr="Imagen que contiene dibujo, reloj&#10;&#10;Descripción generada automáticamente">
            <a:extLst>
              <a:ext uri="{FF2B5EF4-FFF2-40B4-BE49-F238E27FC236}">
                <a16:creationId xmlns:a16="http://schemas.microsoft.com/office/drawing/2014/main" id="{F8F4FC5D-FFCE-47F5-AF86-2506BC6ECBB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81795" y="171489"/>
            <a:ext cx="257128" cy="24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556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BD1AE618-DCB5-68FE-4E6A-7B73D705451C}"/>
              </a:ext>
            </a:extLst>
          </p:cNvPr>
          <p:cNvSpPr/>
          <p:nvPr userDrawn="1"/>
        </p:nvSpPr>
        <p:spPr>
          <a:xfrm>
            <a:off x="0" y="-1"/>
            <a:ext cx="12192000" cy="1153794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Forma libre: forma 4">
            <a:extLst>
              <a:ext uri="{FF2B5EF4-FFF2-40B4-BE49-F238E27FC236}">
                <a16:creationId xmlns:a16="http://schemas.microsoft.com/office/drawing/2014/main" id="{754B6E11-103C-A390-EC56-999AE803F3D4}"/>
              </a:ext>
            </a:extLst>
          </p:cNvPr>
          <p:cNvSpPr/>
          <p:nvPr userDrawn="1"/>
        </p:nvSpPr>
        <p:spPr>
          <a:xfrm>
            <a:off x="0" y="-1"/>
            <a:ext cx="576897" cy="1153794"/>
          </a:xfrm>
          <a:custGeom>
            <a:avLst/>
            <a:gdLst>
              <a:gd name="connsiteX0" fmla="*/ 0 w 666750"/>
              <a:gd name="connsiteY0" fmla="*/ 0 h 1333500"/>
              <a:gd name="connsiteX1" fmla="*/ 666750 w 666750"/>
              <a:gd name="connsiteY1" fmla="*/ 666750 h 1333500"/>
              <a:gd name="connsiteX2" fmla="*/ 0 w 666750"/>
              <a:gd name="connsiteY2" fmla="*/ 1333500 h 133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6750" h="1333500">
                <a:moveTo>
                  <a:pt x="0" y="0"/>
                </a:moveTo>
                <a:cubicBezTo>
                  <a:pt x="368236" y="0"/>
                  <a:pt x="666750" y="298514"/>
                  <a:pt x="666750" y="666750"/>
                </a:cubicBezTo>
                <a:cubicBezTo>
                  <a:pt x="666750" y="1034986"/>
                  <a:pt x="368236" y="1333500"/>
                  <a:pt x="0" y="1333500"/>
                </a:cubicBezTo>
                <a:close/>
              </a:path>
            </a:pathLst>
          </a:cu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6" name="Marcador de texto 12">
            <a:extLst>
              <a:ext uri="{FF2B5EF4-FFF2-40B4-BE49-F238E27FC236}">
                <a16:creationId xmlns:a16="http://schemas.microsoft.com/office/drawing/2014/main" id="{5681DD34-F154-08FA-5676-118B4E31027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2000" y="311150"/>
            <a:ext cx="9677400" cy="47673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 err="1"/>
              <a:t>Title</a:t>
            </a:r>
            <a:endParaRPr lang="es-ES" dirty="0"/>
          </a:p>
        </p:txBody>
      </p:sp>
      <p:pic>
        <p:nvPicPr>
          <p:cNvPr id="8" name="Imagen 7" descr="Patrón de fondo&#10;&#10;Descripción generada automáticamente">
            <a:extLst>
              <a:ext uri="{FF2B5EF4-FFF2-40B4-BE49-F238E27FC236}">
                <a16:creationId xmlns:a16="http://schemas.microsoft.com/office/drawing/2014/main" id="{91FA6EA0-FC90-7D39-00F9-8BE0B6BA5B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25168" y="0"/>
            <a:ext cx="1166832" cy="115379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pasto, exterior, campo, mujer&#10;&#10;Descripción generada automáticamente">
            <a:extLst>
              <a:ext uri="{FF2B5EF4-FFF2-40B4-BE49-F238E27FC236}">
                <a16:creationId xmlns:a16="http://schemas.microsoft.com/office/drawing/2014/main" id="{8977CFEE-62C6-7C94-91D6-7965D0B30C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86600" y="1153793"/>
            <a:ext cx="5105400" cy="5716906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BD1AE618-DCB5-68FE-4E6A-7B73D705451C}"/>
              </a:ext>
            </a:extLst>
          </p:cNvPr>
          <p:cNvSpPr/>
          <p:nvPr userDrawn="1"/>
        </p:nvSpPr>
        <p:spPr>
          <a:xfrm>
            <a:off x="0" y="-1"/>
            <a:ext cx="12192000" cy="1153794"/>
          </a:xfrm>
          <a:prstGeom prst="rect">
            <a:avLst/>
          </a:prstGeom>
          <a:solidFill>
            <a:srgbClr val="2C74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Forma libre: forma 4">
            <a:extLst>
              <a:ext uri="{FF2B5EF4-FFF2-40B4-BE49-F238E27FC236}">
                <a16:creationId xmlns:a16="http://schemas.microsoft.com/office/drawing/2014/main" id="{754B6E11-103C-A390-EC56-999AE803F3D4}"/>
              </a:ext>
            </a:extLst>
          </p:cNvPr>
          <p:cNvSpPr/>
          <p:nvPr userDrawn="1"/>
        </p:nvSpPr>
        <p:spPr>
          <a:xfrm>
            <a:off x="0" y="-1"/>
            <a:ext cx="576897" cy="1153794"/>
          </a:xfrm>
          <a:custGeom>
            <a:avLst/>
            <a:gdLst>
              <a:gd name="connsiteX0" fmla="*/ 0 w 666750"/>
              <a:gd name="connsiteY0" fmla="*/ 0 h 1333500"/>
              <a:gd name="connsiteX1" fmla="*/ 666750 w 666750"/>
              <a:gd name="connsiteY1" fmla="*/ 666750 h 1333500"/>
              <a:gd name="connsiteX2" fmla="*/ 0 w 666750"/>
              <a:gd name="connsiteY2" fmla="*/ 1333500 h 133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6750" h="1333500">
                <a:moveTo>
                  <a:pt x="0" y="0"/>
                </a:moveTo>
                <a:cubicBezTo>
                  <a:pt x="368236" y="0"/>
                  <a:pt x="666750" y="298514"/>
                  <a:pt x="666750" y="666750"/>
                </a:cubicBezTo>
                <a:cubicBezTo>
                  <a:pt x="666750" y="1034986"/>
                  <a:pt x="368236" y="1333500"/>
                  <a:pt x="0" y="1333500"/>
                </a:cubicBezTo>
                <a:close/>
              </a:path>
            </a:pathLst>
          </a:cu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6" name="Marcador de texto 12">
            <a:extLst>
              <a:ext uri="{FF2B5EF4-FFF2-40B4-BE49-F238E27FC236}">
                <a16:creationId xmlns:a16="http://schemas.microsoft.com/office/drawing/2014/main" id="{5681DD34-F154-08FA-5676-118B4E31027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2000" y="311150"/>
            <a:ext cx="9677400" cy="47673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 err="1"/>
              <a:t>Title</a:t>
            </a:r>
            <a:endParaRPr lang="es-ES" dirty="0"/>
          </a:p>
        </p:txBody>
      </p:sp>
      <p:pic>
        <p:nvPicPr>
          <p:cNvPr id="8" name="Imagen 7" descr="Patrón de fondo&#10;&#10;Descripción generada automáticamente">
            <a:extLst>
              <a:ext uri="{FF2B5EF4-FFF2-40B4-BE49-F238E27FC236}">
                <a16:creationId xmlns:a16="http://schemas.microsoft.com/office/drawing/2014/main" id="{91FA6EA0-FC90-7D39-00F9-8BE0B6BA5B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25168" y="0"/>
            <a:ext cx="1166832" cy="221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669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2" r:id="rId2"/>
    <p:sldLayoutId id="2147483672" r:id="rId3"/>
    <p:sldLayoutId id="2147483663" r:id="rId4"/>
    <p:sldLayoutId id="2147483664" r:id="rId5"/>
    <p:sldLayoutId id="2147483673" r:id="rId6"/>
    <p:sldLayoutId id="214748367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8.png"/><Relationship Id="rId3" Type="http://schemas.microsoft.com/office/2017/06/relationships/model3d" Target="../media/model3d1.glb"/><Relationship Id="rId7" Type="http://schemas.openxmlformats.org/officeDocument/2006/relationships/image" Target="../media/image53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56.png"/><Relationship Id="rId5" Type="http://schemas.openxmlformats.org/officeDocument/2006/relationships/image" Target="../media/image51.png"/><Relationship Id="rId15" Type="http://schemas.openxmlformats.org/officeDocument/2006/relationships/image" Target="../media/image60.png"/><Relationship Id="rId10" Type="http://schemas.microsoft.com/office/2017/06/relationships/model3d" Target="../media/model3d2.glb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FFCA7E40-6B2B-9773-C96F-35BFBF3437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k-SK"/>
              <a:t>SLOVENSKO</a:t>
            </a:r>
          </a:p>
          <a:p>
            <a:endParaRPr lang="es-E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199F5CC-8AF0-EA86-41C2-17755419A8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k-SK"/>
              <a:t>21. JÚNA 2024</a:t>
            </a:r>
          </a:p>
        </p:txBody>
      </p:sp>
    </p:spTree>
    <p:extLst>
      <p:ext uri="{BB962C8B-B14F-4D97-AF65-F5344CB8AC3E}">
        <p14:creationId xmlns:p14="http://schemas.microsoft.com/office/powerpoint/2010/main" val="24998533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riángulo rectángulo 59">
            <a:extLst>
              <a:ext uri="{FF2B5EF4-FFF2-40B4-BE49-F238E27FC236}">
                <a16:creationId xmlns:a16="http://schemas.microsoft.com/office/drawing/2014/main" id="{91AE9F8B-591C-471E-9408-F8FA09AFAE7B}"/>
              </a:ext>
            </a:extLst>
          </p:cNvPr>
          <p:cNvSpPr/>
          <p:nvPr/>
        </p:nvSpPr>
        <p:spPr>
          <a:xfrm rot="10800000">
            <a:off x="5350160" y="3677174"/>
            <a:ext cx="5771378" cy="1333943"/>
          </a:xfrm>
          <a:prstGeom prst="rtTriangle">
            <a:avLst/>
          </a:prstGeom>
          <a:solidFill>
            <a:srgbClr val="2C7470">
              <a:alpha val="2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Triángulo rectángulo 55">
            <a:extLst>
              <a:ext uri="{FF2B5EF4-FFF2-40B4-BE49-F238E27FC236}">
                <a16:creationId xmlns:a16="http://schemas.microsoft.com/office/drawing/2014/main" id="{42E40196-8169-48DF-B4F0-2F231F7F6D01}"/>
              </a:ext>
            </a:extLst>
          </p:cNvPr>
          <p:cNvSpPr/>
          <p:nvPr/>
        </p:nvSpPr>
        <p:spPr>
          <a:xfrm rot="10800000">
            <a:off x="5295410" y="3708720"/>
            <a:ext cx="2857989" cy="641030"/>
          </a:xfrm>
          <a:prstGeom prst="rtTriangle">
            <a:avLst/>
          </a:prstGeom>
          <a:solidFill>
            <a:srgbClr val="6BB289">
              <a:alpha val="2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2FD83F6-7DFB-4CD5-97B6-20D985066CD1}"/>
              </a:ext>
            </a:extLst>
          </p:cNvPr>
          <p:cNvSpPr txBox="1"/>
          <p:nvPr/>
        </p:nvSpPr>
        <p:spPr>
          <a:xfrm>
            <a:off x="-192897" y="342612"/>
            <a:ext cx="11441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400" b="1" i="0" u="none" strike="noStrike" cap="none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</a:rPr>
              <a:t>Iné použitie antimikrobiálnych látok ako na liečbu chorých zvierat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9" name="Modelo 3D 18" descr="Cápsula de píldoras farmacéuticas">
                <a:extLst>
                  <a:ext uri="{FF2B5EF4-FFF2-40B4-BE49-F238E27FC236}">
                    <a16:creationId xmlns:a16="http://schemas.microsoft.com/office/drawing/2014/main" id="{25A67109-4508-4993-8ECF-D4E9A050941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16409527" flipV="1">
              <a:off x="3277647" y="4927491"/>
              <a:ext cx="102590" cy="306525"/>
            </p:xfrm>
            <a:graphic>
              <a:graphicData uri="http://schemas.microsoft.com/office/drawing/2017/model3d">
                <am3d:model3d r:embed="rId3">
                  <am3d:spPr>
                    <a:xfrm rot="16409527" flipV="1">
                      <a:off x="0" y="0"/>
                      <a:ext cx="102590" cy="306525"/>
                    </a:xfrm>
                    <a:prstGeom prst="rect">
                      <a:avLst/>
                    </a:prstGeom>
                  </am3d:spPr>
                  <am3d:camera>
                    <am3d:pos x="0" y="0" z="498894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43" d="1000000"/>
                    <am3d:preTrans dx="11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5414474" ay="2553103" az="5378643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31915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9" name="Modelo 3D 18" descr="Cápsula de píldoras farmacéuticas">
                <a:extLst>
                  <a:ext uri="{FF2B5EF4-FFF2-40B4-BE49-F238E27FC236}">
                    <a16:creationId xmlns:a16="http://schemas.microsoft.com/office/drawing/2014/main" id="{25A67109-4508-4993-8ECF-D4E9A050941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409527" flipV="1">
                <a:off x="3277647" y="4927491"/>
                <a:ext cx="102590" cy="3065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4" name="Modelo 3D 23" descr="Cápsula de píldoras farmacéuticas">
                <a:extLst>
                  <a:ext uri="{FF2B5EF4-FFF2-40B4-BE49-F238E27FC236}">
                    <a16:creationId xmlns:a16="http://schemas.microsoft.com/office/drawing/2014/main" id="{0F5CA763-838D-4CA0-B272-D103BD378B9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11636975" flipV="1">
              <a:off x="776390" y="5485663"/>
              <a:ext cx="207093" cy="402681"/>
            </p:xfrm>
            <a:graphic>
              <a:graphicData uri="http://schemas.microsoft.com/office/drawing/2017/model3d">
                <am3d:model3d r:embed="rId3">
                  <am3d:spPr>
                    <a:xfrm rot="11636975" flipV="1">
                      <a:off x="0" y="0"/>
                      <a:ext cx="207093" cy="402681"/>
                    </a:xfrm>
                    <a:prstGeom prst="rect">
                      <a:avLst/>
                    </a:prstGeom>
                  </am3d:spPr>
                  <am3d:camera>
                    <am3d:pos x="0" y="0" z="498894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43" d="1000000"/>
                    <am3d:preTrans dx="11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5964530" ay="-2342205" az="628444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41418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4" name="Modelo 3D 23" descr="Cápsula de píldoras farmacéuticas">
                <a:extLst>
                  <a:ext uri="{FF2B5EF4-FFF2-40B4-BE49-F238E27FC236}">
                    <a16:creationId xmlns:a16="http://schemas.microsoft.com/office/drawing/2014/main" id="{0F5CA763-838D-4CA0-B272-D103BD378B9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1636975" flipV="1">
                <a:off x="776390" y="5485663"/>
                <a:ext cx="207093" cy="40268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5" name="Modelo 3D 24" descr="Cápsula de píldoras farmacéuticas">
                <a:extLst>
                  <a:ext uri="{FF2B5EF4-FFF2-40B4-BE49-F238E27FC236}">
                    <a16:creationId xmlns:a16="http://schemas.microsoft.com/office/drawing/2014/main" id="{9B7F1961-7602-423B-8261-2EBF725EE4F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2179987">
              <a:off x="9288222" y="4122939"/>
              <a:ext cx="213671" cy="415471"/>
            </p:xfrm>
            <a:graphic>
              <a:graphicData uri="http://schemas.microsoft.com/office/drawing/2017/model3d">
                <am3d:model3d r:embed="rId3">
                  <am3d:spPr>
                    <a:xfrm rot="2179987">
                      <a:off x="0" y="0"/>
                      <a:ext cx="213671" cy="415471"/>
                    </a:xfrm>
                    <a:prstGeom prst="rect">
                      <a:avLst/>
                    </a:prstGeom>
                  </am3d:spPr>
                  <am3d:camera>
                    <am3d:pos x="0" y="0" z="498894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43" d="1000000"/>
                    <am3d:preTrans dx="11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5964530" ay="-2342205" az="6284440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42734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5" name="Modelo 3D 24" descr="Cápsula de píldoras farmacéuticas">
                <a:extLst>
                  <a:ext uri="{FF2B5EF4-FFF2-40B4-BE49-F238E27FC236}">
                    <a16:creationId xmlns:a16="http://schemas.microsoft.com/office/drawing/2014/main" id="{9B7F1961-7602-423B-8261-2EBF725EE4F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2179987">
                <a:off x="9288222" y="4122939"/>
                <a:ext cx="213671" cy="41547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6" name="Modelo 3D 25" descr="Cápsula de píldoras farmacéuticas">
                <a:extLst>
                  <a:ext uri="{FF2B5EF4-FFF2-40B4-BE49-F238E27FC236}">
                    <a16:creationId xmlns:a16="http://schemas.microsoft.com/office/drawing/2014/main" id="{85A24FBD-ADB9-4217-B4B3-6CE9C4B9055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18607136">
              <a:off x="9235918" y="4842846"/>
              <a:ext cx="206714" cy="401944"/>
            </p:xfrm>
            <a:graphic>
              <a:graphicData uri="http://schemas.microsoft.com/office/drawing/2017/model3d">
                <am3d:model3d r:embed="rId3">
                  <am3d:spPr>
                    <a:xfrm rot="18607136">
                      <a:off x="0" y="0"/>
                      <a:ext cx="206714" cy="401944"/>
                    </a:xfrm>
                    <a:prstGeom prst="rect">
                      <a:avLst/>
                    </a:prstGeom>
                  </am3d:spPr>
                  <am3d:camera>
                    <am3d:pos x="0" y="0" z="498894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43" d="1000000"/>
                    <am3d:preTrans dx="11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5964530" ay="-2342205" az="6284440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41342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6" name="Modelo 3D 25" descr="Cápsula de píldoras farmacéuticas">
                <a:extLst>
                  <a:ext uri="{FF2B5EF4-FFF2-40B4-BE49-F238E27FC236}">
                    <a16:creationId xmlns:a16="http://schemas.microsoft.com/office/drawing/2014/main" id="{85A24FBD-ADB9-4217-B4B3-6CE9C4B9055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8607136">
                <a:off x="9235918" y="4842846"/>
                <a:ext cx="206714" cy="4019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7" name="Modelo 3D 26" descr="Cápsula de píldoras farmacéuticas">
                <a:extLst>
                  <a:ext uri="{FF2B5EF4-FFF2-40B4-BE49-F238E27FC236}">
                    <a16:creationId xmlns:a16="http://schemas.microsoft.com/office/drawing/2014/main" id="{68F0C326-D0A6-41EC-81C4-56BF599464D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4974280">
              <a:off x="9153109" y="5712450"/>
              <a:ext cx="162018" cy="315035"/>
            </p:xfrm>
            <a:graphic>
              <a:graphicData uri="http://schemas.microsoft.com/office/drawing/2017/model3d">
                <am3d:model3d r:embed="rId3">
                  <am3d:spPr>
                    <a:xfrm rot="4974280">
                      <a:off x="0" y="0"/>
                      <a:ext cx="162018" cy="315035"/>
                    </a:xfrm>
                    <a:prstGeom prst="rect">
                      <a:avLst/>
                    </a:prstGeom>
                  </am3d:spPr>
                  <am3d:camera>
                    <am3d:pos x="0" y="0" z="498894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43" d="1000000"/>
                    <am3d:preTrans dx="11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5964530" ay="-2342206" az="6284440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32403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7" name="Modelo 3D 26" descr="Cápsula de píldoras farmacéuticas">
                <a:extLst>
                  <a:ext uri="{FF2B5EF4-FFF2-40B4-BE49-F238E27FC236}">
                    <a16:creationId xmlns:a16="http://schemas.microsoft.com/office/drawing/2014/main" id="{68F0C326-D0A6-41EC-81C4-56BF599464D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4974280">
                <a:off x="9153109" y="5712450"/>
                <a:ext cx="162018" cy="3150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8" name="Modelo 3D 27" descr="Cápsula de píldoras farmacéuticas">
                <a:extLst>
                  <a:ext uri="{FF2B5EF4-FFF2-40B4-BE49-F238E27FC236}">
                    <a16:creationId xmlns:a16="http://schemas.microsoft.com/office/drawing/2014/main" id="{240C786C-88E7-4932-94B7-6CD5CED9D49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20431456">
              <a:off x="9423302" y="5501900"/>
              <a:ext cx="215908" cy="338460"/>
            </p:xfrm>
            <a:graphic>
              <a:graphicData uri="http://schemas.microsoft.com/office/drawing/2017/model3d">
                <am3d:model3d r:embed="rId3">
                  <am3d:spPr>
                    <a:xfrm rot="20431456">
                      <a:off x="0" y="0"/>
                      <a:ext cx="215908" cy="338460"/>
                    </a:xfrm>
                    <a:prstGeom prst="rect">
                      <a:avLst/>
                    </a:prstGeom>
                  </am3d:spPr>
                  <am3d:camera>
                    <am3d:pos x="0" y="0" z="498894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43" d="1000000"/>
                    <am3d:preTrans dx="11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4781553" ay="1682682" az="6668841"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34199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8" name="Modelo 3D 27" descr="Cápsula de píldoras farmacéuticas">
                <a:extLst>
                  <a:ext uri="{FF2B5EF4-FFF2-40B4-BE49-F238E27FC236}">
                    <a16:creationId xmlns:a16="http://schemas.microsoft.com/office/drawing/2014/main" id="{240C786C-88E7-4932-94B7-6CD5CED9D49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20431456">
                <a:off x="9423302" y="5501900"/>
                <a:ext cx="215908" cy="338460"/>
              </a:xfrm>
              <a:prstGeom prst="rect">
                <a:avLst/>
              </a:prstGeom>
            </p:spPr>
          </p:pic>
        </mc:Fallback>
      </mc:AlternateContent>
      <p:sp>
        <p:nvSpPr>
          <p:cNvPr id="30" name="CuadroTexto 29">
            <a:extLst>
              <a:ext uri="{FF2B5EF4-FFF2-40B4-BE49-F238E27FC236}">
                <a16:creationId xmlns:a16="http://schemas.microsoft.com/office/drawing/2014/main" id="{860330F9-515B-4D50-A325-75EDD009F801}"/>
              </a:ext>
            </a:extLst>
          </p:cNvPr>
          <p:cNvSpPr txBox="1"/>
          <p:nvPr/>
        </p:nvSpPr>
        <p:spPr>
          <a:xfrm>
            <a:off x="380999" y="1303400"/>
            <a:ext cx="45035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800" b="1" i="0" u="none" strike="noStrike" cap="none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EC Square Sans Pro" panose="020B0506040000020004" pitchFamily="34" charset="0"/>
                <a:ea typeface="Montserrat" charset="0"/>
                <a:cs typeface="Montserrat" charset="0"/>
              </a:rPr>
              <a:t>Profylaxia  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0566560A-25A2-4D0E-9E0D-3E4FAE343945}"/>
              </a:ext>
            </a:extLst>
          </p:cNvPr>
          <p:cNvSpPr txBox="1"/>
          <p:nvPr/>
        </p:nvSpPr>
        <p:spPr>
          <a:xfrm>
            <a:off x="6934200" y="1319631"/>
            <a:ext cx="33804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800" b="1" i="0" u="none" strike="noStrike" cap="none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EC Square Sans Pro" panose="020B0506040000020004" pitchFamily="34" charset="0"/>
                <a:ea typeface="Montserrat" charset="0"/>
                <a:cs typeface="Montserrat" charset="0"/>
              </a:rPr>
              <a:t>Metafylaxia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90CD6074-ED78-4578-979A-6E7675342252}"/>
              </a:ext>
            </a:extLst>
          </p:cNvPr>
          <p:cNvSpPr txBox="1"/>
          <p:nvPr/>
        </p:nvSpPr>
        <p:spPr>
          <a:xfrm>
            <a:off x="226689" y="1682750"/>
            <a:ext cx="503111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sz="1800" b="0" i="0" u="none" strike="noStrike" cap="none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EC Square Sans Pro" panose="020B0506040000020004" pitchFamily="34" charset="0"/>
                <a:ea typeface="Montserrat" charset="0"/>
                <a:cs typeface="Montserrat" charset="0"/>
              </a:rPr>
              <a:t>Keď sa antimikrobiálne látky podávajú zvieratám, ktorým hrozí infekcia alebo ochorenie 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EC Square Sans Pro" panose="020B0506040000020004" pitchFamily="34" charset="0"/>
            </a:endParaRPr>
          </a:p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sz="1800" b="0" i="0" u="none" strike="noStrike" cap="none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Opatrenie prijaté na udržanie zdravia a zabránenie vzniku infekcie alebo ochorenia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EC Square Sans Pro" panose="020B0506040000020004" pitchFamily="34" charset="0"/>
              <a:ea typeface="Montserrat" charset="0"/>
              <a:cs typeface="Montserrat" charset="0"/>
            </a:endParaRP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F9C3BEC4-BD35-4549-A66D-0FB41E26A6D7}"/>
              </a:ext>
            </a:extLst>
          </p:cNvPr>
          <p:cNvSpPr txBox="1"/>
          <p:nvPr/>
        </p:nvSpPr>
        <p:spPr>
          <a:xfrm>
            <a:off x="5791201" y="1682750"/>
            <a:ext cx="524024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sz="1800" b="0" i="0" u="none" strike="noStrike" cap="none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EC Square Sans Pro" panose="020B0506040000020004" pitchFamily="34" charset="0"/>
                <a:ea typeface="Montserrat" charset="0"/>
                <a:cs typeface="Montserrat" charset="0"/>
              </a:rPr>
              <a:t>Keď sa antimikrobiálne látky podávajú zvieratám s klinickými príznakmi a klinicky zdravým zvieratám patriacim do toho istého stáda alebo ohrady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EC Square Sans Pro" panose="020B0506040000020004" pitchFamily="34" charset="0"/>
            </a:endParaRPr>
          </a:p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sz="1800" b="0" i="0" u="none" strike="noStrike" cap="none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EC Square Sans Pro" panose="020B0506040000020004" pitchFamily="34" charset="0"/>
                <a:ea typeface="Montserrat" charset="0"/>
                <a:cs typeface="Montserrat" charset="0"/>
              </a:rPr>
              <a:t>Niektoré infekcie sa liečia pred ich klinickým prejavom</a:t>
            </a:r>
          </a:p>
        </p:txBody>
      </p:sp>
      <p:cxnSp>
        <p:nvCxnSpPr>
          <p:cNvPr id="45" name="Conector recto 44">
            <a:extLst>
              <a:ext uri="{FF2B5EF4-FFF2-40B4-BE49-F238E27FC236}">
                <a16:creationId xmlns:a16="http://schemas.microsoft.com/office/drawing/2014/main" id="{4ADC0DC6-46F8-42C0-A858-F7E4F90907C0}"/>
              </a:ext>
            </a:extLst>
          </p:cNvPr>
          <p:cNvCxnSpPr>
            <a:cxnSpLocks/>
          </p:cNvCxnSpPr>
          <p:nvPr/>
        </p:nvCxnSpPr>
        <p:spPr>
          <a:xfrm>
            <a:off x="244001" y="3683504"/>
            <a:ext cx="10881200" cy="0"/>
          </a:xfrm>
          <a:prstGeom prst="line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CuadroTexto 47">
            <a:extLst>
              <a:ext uri="{FF2B5EF4-FFF2-40B4-BE49-F238E27FC236}">
                <a16:creationId xmlns:a16="http://schemas.microsoft.com/office/drawing/2014/main" id="{7010B747-1A6B-4E83-AA56-C77E3B14A187}"/>
              </a:ext>
            </a:extLst>
          </p:cNvPr>
          <p:cNvSpPr txBox="1"/>
          <p:nvPr/>
        </p:nvSpPr>
        <p:spPr>
          <a:xfrm>
            <a:off x="187753" y="3386453"/>
            <a:ext cx="45035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800" b="1" i="0" u="none" strike="noStrike" cap="none" normalizeH="0" baseline="0" noProof="0">
                <a:ln>
                  <a:noFill/>
                </a:ln>
                <a:solidFill>
                  <a:srgbClr val="6BB188"/>
                </a:solidFill>
                <a:effectLst/>
                <a:uLnTx/>
                <a:uFillTx/>
                <a:latin typeface="EC Square Sans Pro" panose="020B0506040000020004" pitchFamily="34" charset="0"/>
                <a:ea typeface="Montserrat" charset="0"/>
                <a:cs typeface="Montserrat" charset="0"/>
              </a:rPr>
              <a:t>ZDRAVIE</a:t>
            </a: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DC43DD83-6147-441B-9544-6E10130F8060}"/>
              </a:ext>
            </a:extLst>
          </p:cNvPr>
          <p:cNvSpPr txBox="1"/>
          <p:nvPr/>
        </p:nvSpPr>
        <p:spPr>
          <a:xfrm>
            <a:off x="6582740" y="3390421"/>
            <a:ext cx="45035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800" b="1" i="0" u="none" strike="noStrike" cap="none" normalizeH="0" baseline="0" noProof="0">
                <a:ln>
                  <a:noFill/>
                </a:ln>
                <a:solidFill>
                  <a:srgbClr val="2C7470"/>
                </a:solidFill>
                <a:effectLst/>
                <a:uLnTx/>
                <a:uFillTx/>
                <a:latin typeface="EC Square Sans Pro" panose="020B0506040000020004" pitchFamily="34" charset="0"/>
                <a:ea typeface="Montserrat" charset="0"/>
                <a:cs typeface="Montserrat" charset="0"/>
              </a:rPr>
              <a:t>OCHORENIE</a:t>
            </a:r>
          </a:p>
        </p:txBody>
      </p:sp>
      <p:cxnSp>
        <p:nvCxnSpPr>
          <p:cNvPr id="50" name="Conector recto 49">
            <a:extLst>
              <a:ext uri="{FF2B5EF4-FFF2-40B4-BE49-F238E27FC236}">
                <a16:creationId xmlns:a16="http://schemas.microsoft.com/office/drawing/2014/main" id="{05A8B45C-02AE-4837-8A52-BBF28D9B231A}"/>
              </a:ext>
            </a:extLst>
          </p:cNvPr>
          <p:cNvCxnSpPr>
            <a:cxnSpLocks/>
          </p:cNvCxnSpPr>
          <p:nvPr/>
        </p:nvCxnSpPr>
        <p:spPr>
          <a:xfrm>
            <a:off x="5295409" y="794213"/>
            <a:ext cx="43290" cy="5765337"/>
          </a:xfrm>
          <a:prstGeom prst="line">
            <a:avLst/>
          </a:prstGeom>
          <a:ln w="1270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3" name="CuadroTexto 52">
            <a:extLst>
              <a:ext uri="{FF2B5EF4-FFF2-40B4-BE49-F238E27FC236}">
                <a16:creationId xmlns:a16="http://schemas.microsoft.com/office/drawing/2014/main" id="{72AF69EE-53E3-4D26-8FEA-456E096B71AF}"/>
              </a:ext>
            </a:extLst>
          </p:cNvPr>
          <p:cNvSpPr txBox="1"/>
          <p:nvPr/>
        </p:nvSpPr>
        <p:spPr>
          <a:xfrm>
            <a:off x="3086936" y="3397211"/>
            <a:ext cx="45035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400" b="0" i="0" u="none" strike="noStrike" cap="none" normalizeH="0" baseline="0" noProof="0">
                <a:ln>
                  <a:noFill/>
                </a:ln>
                <a:solidFill>
                  <a:srgbClr val="6BB188"/>
                </a:solidFill>
                <a:effectLst/>
                <a:uLnTx/>
                <a:uFillTx/>
                <a:latin typeface="EC Square Sans Pro" panose="020B0506040000020004" pitchFamily="34" charset="0"/>
                <a:ea typeface="Montserrat" charset="0"/>
                <a:cs typeface="Montserrat" charset="0"/>
              </a:rPr>
              <a:t>Začiatok infekčného ochorenia</a:t>
            </a:r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id="{E03C3617-EBE4-41D4-BFE6-EC9ACEA76436}"/>
              </a:ext>
            </a:extLst>
          </p:cNvPr>
          <p:cNvSpPr txBox="1"/>
          <p:nvPr/>
        </p:nvSpPr>
        <p:spPr>
          <a:xfrm>
            <a:off x="6663639" y="3783148"/>
            <a:ext cx="179904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400" b="0" i="0" u="none" strike="noStrike" cap="none" normalizeH="0" baseline="0" noProof="0">
                <a:ln>
                  <a:noFill/>
                </a:ln>
                <a:solidFill>
                  <a:srgbClr val="2C7470"/>
                </a:solidFill>
                <a:effectLst/>
                <a:uLnTx/>
                <a:uFillTx/>
                <a:latin typeface="EC Square Sans Pro" panose="020B0506040000020004" pitchFamily="34" charset="0"/>
                <a:ea typeface="Montserrat" charset="0"/>
                <a:cs typeface="Montserrat" charset="0"/>
              </a:rPr>
              <a:t>Žiadne príznaky</a:t>
            </a:r>
          </a:p>
        </p:txBody>
      </p:sp>
      <p:sp>
        <p:nvSpPr>
          <p:cNvPr id="59" name="CuadroTexto 58">
            <a:extLst>
              <a:ext uri="{FF2B5EF4-FFF2-40B4-BE49-F238E27FC236}">
                <a16:creationId xmlns:a16="http://schemas.microsoft.com/office/drawing/2014/main" id="{E1F6B308-F310-4F46-8B5B-11DD93324E25}"/>
              </a:ext>
            </a:extLst>
          </p:cNvPr>
          <p:cNvSpPr txBox="1"/>
          <p:nvPr/>
        </p:nvSpPr>
        <p:spPr>
          <a:xfrm>
            <a:off x="8411325" y="3755785"/>
            <a:ext cx="33947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400" b="0" i="0" u="none" strike="noStrike" cap="none" normalizeH="0" baseline="0" noProof="0">
                <a:ln>
                  <a:noFill/>
                </a:ln>
                <a:solidFill>
                  <a:srgbClr val="2C7470"/>
                </a:solidFill>
                <a:effectLst/>
                <a:uLnTx/>
                <a:uFillTx/>
                <a:latin typeface="EC Square Sans Pro" panose="020B0506040000020004" pitchFamily="34" charset="0"/>
                <a:ea typeface="Montserrat" charset="0"/>
                <a:cs typeface="Montserrat" charset="0"/>
              </a:rPr>
              <a:t>príznaky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4" name="Modelo 3D 63" descr="Gallina picoteando">
                <a:extLst>
                  <a:ext uri="{FF2B5EF4-FFF2-40B4-BE49-F238E27FC236}">
                    <a16:creationId xmlns:a16="http://schemas.microsoft.com/office/drawing/2014/main" id="{2A39C882-18BE-496E-83B7-225A4D67E2D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976637" y="3904916"/>
              <a:ext cx="1684205" cy="1221615"/>
            </p:xfrm>
            <a:graphic>
              <a:graphicData uri="http://schemas.microsoft.com/office/drawing/2017/model3d">
                <am3d:model3d r:embed="rId10">
                  <am3d:spPr>
                    <a:xfrm>
                      <a:off x="0" y="0"/>
                      <a:ext cx="1684205" cy="1221615"/>
                    </a:xfrm>
                    <a:prstGeom prst="rect">
                      <a:avLst/>
                    </a:prstGeom>
                  </am3d:spPr>
                  <am3d:camera>
                    <am3d:pos x="0" y="0" z="5934008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1612993" d="1000000"/>
                    <am3d:preTrans dx="112946" dy="-11862568" dz="-3291180"/>
                    <am3d:scale>
                      <am3d:sx n="1000000" d="1000000"/>
                      <am3d:sy n="1000000" d="1000000"/>
                      <am3d:sz n="1000000" d="1000000"/>
                    </am3d:scale>
                    <am3d:rot ax="5654511" ay="4534914" az="5662729"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208384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4" name="Modelo 3D 63" descr="Gallina picoteando">
                <a:extLst>
                  <a:ext uri="{FF2B5EF4-FFF2-40B4-BE49-F238E27FC236}">
                    <a16:creationId xmlns:a16="http://schemas.microsoft.com/office/drawing/2014/main" id="{2A39C882-18BE-496E-83B7-225A4D67E2D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976637" y="3904916"/>
                <a:ext cx="1684205" cy="12216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9" name="Modelo 3D 68" descr="Cápsula de píldoras farmacéuticas">
                <a:extLst>
                  <a:ext uri="{FF2B5EF4-FFF2-40B4-BE49-F238E27FC236}">
                    <a16:creationId xmlns:a16="http://schemas.microsoft.com/office/drawing/2014/main" id="{65E9C916-A067-476D-9233-5E163745B14D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18607136" flipV="1">
              <a:off x="1143855" y="5844487"/>
              <a:ext cx="207093" cy="402681"/>
            </p:xfrm>
            <a:graphic>
              <a:graphicData uri="http://schemas.microsoft.com/office/drawing/2017/model3d">
                <am3d:model3d r:embed="rId3">
                  <am3d:spPr>
                    <a:xfrm rot="18607136" flipV="1">
                      <a:off x="0" y="0"/>
                      <a:ext cx="207093" cy="402681"/>
                    </a:xfrm>
                    <a:prstGeom prst="rect">
                      <a:avLst/>
                    </a:prstGeom>
                  </am3d:spPr>
                  <am3d:camera>
                    <am3d:pos x="0" y="0" z="498894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43" d="1000000"/>
                    <am3d:preTrans dx="11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5964530" ay="-2342205" az="628444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41418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9" name="Modelo 3D 68" descr="Cápsula de píldoras farmacéuticas">
                <a:extLst>
                  <a:ext uri="{FF2B5EF4-FFF2-40B4-BE49-F238E27FC236}">
                    <a16:creationId xmlns:a16="http://schemas.microsoft.com/office/drawing/2014/main" id="{65E9C916-A067-476D-9233-5E163745B14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8607136" flipV="1">
                <a:off x="1143855" y="5844487"/>
                <a:ext cx="207093" cy="40268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2" name="Modelo 3D 71" descr="Cápsula de píldoras farmacéuticas">
                <a:extLst>
                  <a:ext uri="{FF2B5EF4-FFF2-40B4-BE49-F238E27FC236}">
                    <a16:creationId xmlns:a16="http://schemas.microsoft.com/office/drawing/2014/main" id="{7BB0A6CE-4A6D-4456-9549-13F9C96795F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16409527" flipV="1">
              <a:off x="1040117" y="5624659"/>
              <a:ext cx="102590" cy="306525"/>
            </p:xfrm>
            <a:graphic>
              <a:graphicData uri="http://schemas.microsoft.com/office/drawing/2017/model3d">
                <am3d:model3d r:embed="rId3">
                  <am3d:spPr>
                    <a:xfrm rot="16409527" flipV="1">
                      <a:off x="0" y="0"/>
                      <a:ext cx="102590" cy="306525"/>
                    </a:xfrm>
                    <a:prstGeom prst="rect">
                      <a:avLst/>
                    </a:prstGeom>
                  </am3d:spPr>
                  <am3d:camera>
                    <am3d:pos x="0" y="0" z="498894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43" d="1000000"/>
                    <am3d:preTrans dx="11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5414474" ay="2553103" az="5378643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31915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2" name="Modelo 3D 71" descr="Cápsula de píldoras farmacéuticas">
                <a:extLst>
                  <a:ext uri="{FF2B5EF4-FFF2-40B4-BE49-F238E27FC236}">
                    <a16:creationId xmlns:a16="http://schemas.microsoft.com/office/drawing/2014/main" id="{7BB0A6CE-4A6D-4456-9549-13F9C96795F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409527" flipV="1">
                <a:off x="1040117" y="5624659"/>
                <a:ext cx="102590" cy="3065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5" name="Modelo 3D 74" descr="Cápsula de píldoras farmacéuticas">
                <a:extLst>
                  <a:ext uri="{FF2B5EF4-FFF2-40B4-BE49-F238E27FC236}">
                    <a16:creationId xmlns:a16="http://schemas.microsoft.com/office/drawing/2014/main" id="{F5182957-11A9-4AFF-8C15-11BFCCAEB06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1934225" flipH="1">
              <a:off x="3566250" y="4905514"/>
              <a:ext cx="114130" cy="317179"/>
            </p:xfrm>
            <a:graphic>
              <a:graphicData uri="http://schemas.microsoft.com/office/drawing/2017/model3d">
                <am3d:model3d r:embed="rId3">
                  <am3d:spPr>
                    <a:xfrm rot="1934225" flipH="1">
                      <a:off x="0" y="0"/>
                      <a:ext cx="114130" cy="317179"/>
                    </a:xfrm>
                    <a:prstGeom prst="rect">
                      <a:avLst/>
                    </a:prstGeom>
                  </am3d:spPr>
                  <am3d:camera>
                    <am3d:pos x="0" y="0" z="498894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43" d="1000000"/>
                    <am3d:preTrans dx="11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5320612" ay="-1297697" az="-5184840"/>
                    <am3d:postTrans dx="0" dy="0" dz="0"/>
                  </am3d:trans>
                  <am3d:raster rName="Office3DRenderer" rVer="16.0.8326">
                    <am3d:blip r:embed="rId12"/>
                  </am3d:raster>
                  <am3d:objViewport viewportSz="33430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5" name="Modelo 3D 74" descr="Cápsula de píldoras farmacéuticas">
                <a:extLst>
                  <a:ext uri="{FF2B5EF4-FFF2-40B4-BE49-F238E27FC236}">
                    <a16:creationId xmlns:a16="http://schemas.microsoft.com/office/drawing/2014/main" id="{F5182957-11A9-4AFF-8C15-11BFCCAEB06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 rot="1934225" flipH="1">
                <a:off x="3566250" y="4905514"/>
                <a:ext cx="114130" cy="31717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6" name="Modelo 3D 85" descr="Cápsula de píldoras farmacéuticas">
                <a:extLst>
                  <a:ext uri="{FF2B5EF4-FFF2-40B4-BE49-F238E27FC236}">
                    <a16:creationId xmlns:a16="http://schemas.microsoft.com/office/drawing/2014/main" id="{4F3EA656-4A7E-4085-9B78-3291EEDE73B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7460079">
              <a:off x="5595207" y="5689245"/>
              <a:ext cx="213671" cy="415471"/>
            </p:xfrm>
            <a:graphic>
              <a:graphicData uri="http://schemas.microsoft.com/office/drawing/2017/model3d">
                <am3d:model3d r:embed="rId3">
                  <am3d:spPr>
                    <a:xfrm rot="7460079">
                      <a:off x="0" y="0"/>
                      <a:ext cx="213671" cy="415471"/>
                    </a:xfrm>
                    <a:prstGeom prst="rect">
                      <a:avLst/>
                    </a:prstGeom>
                  </am3d:spPr>
                  <am3d:camera>
                    <am3d:pos x="0" y="0" z="498894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43" d="1000000"/>
                    <am3d:preTrans dx="11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5964530" ay="-2342205" az="6284440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42734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6" name="Modelo 3D 85" descr="Cápsula de píldoras farmacéuticas">
                <a:extLst>
                  <a:ext uri="{FF2B5EF4-FFF2-40B4-BE49-F238E27FC236}">
                    <a16:creationId xmlns:a16="http://schemas.microsoft.com/office/drawing/2014/main" id="{4F3EA656-4A7E-4085-9B78-3291EEDE73B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7460079">
                <a:off x="5595207" y="5689245"/>
                <a:ext cx="213671" cy="41547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7" name="Modelo 3D 86" descr="Cápsula de píldoras farmacéuticas">
                <a:extLst>
                  <a:ext uri="{FF2B5EF4-FFF2-40B4-BE49-F238E27FC236}">
                    <a16:creationId xmlns:a16="http://schemas.microsoft.com/office/drawing/2014/main" id="{DF477E94-3BFD-4AB6-ACD7-298856A37B1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18607136">
              <a:off x="5786726" y="5486561"/>
              <a:ext cx="206714" cy="401944"/>
            </p:xfrm>
            <a:graphic>
              <a:graphicData uri="http://schemas.microsoft.com/office/drawing/2017/model3d">
                <am3d:model3d r:embed="rId3">
                  <am3d:spPr>
                    <a:xfrm rot="18607136">
                      <a:off x="0" y="0"/>
                      <a:ext cx="206714" cy="401944"/>
                    </a:xfrm>
                    <a:prstGeom prst="rect">
                      <a:avLst/>
                    </a:prstGeom>
                  </am3d:spPr>
                  <am3d:camera>
                    <am3d:pos x="0" y="0" z="498894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43" d="1000000"/>
                    <am3d:preTrans dx="11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5964530" ay="-2342205" az="6284440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41342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7" name="Modelo 3D 86" descr="Cápsula de píldoras farmacéuticas">
                <a:extLst>
                  <a:ext uri="{FF2B5EF4-FFF2-40B4-BE49-F238E27FC236}">
                    <a16:creationId xmlns:a16="http://schemas.microsoft.com/office/drawing/2014/main" id="{DF477E94-3BFD-4AB6-ACD7-298856A37B1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8607136">
                <a:off x="5786726" y="5486561"/>
                <a:ext cx="206714" cy="4019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8" name="Modelo 3D 87" descr="Cápsula de píldoras farmacéuticas">
                <a:extLst>
                  <a:ext uri="{FF2B5EF4-FFF2-40B4-BE49-F238E27FC236}">
                    <a16:creationId xmlns:a16="http://schemas.microsoft.com/office/drawing/2014/main" id="{F4D6F5CE-7E01-4DE7-87DC-3FB9DC0FFBB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4974280">
              <a:off x="5831452" y="5985667"/>
              <a:ext cx="162018" cy="315035"/>
            </p:xfrm>
            <a:graphic>
              <a:graphicData uri="http://schemas.microsoft.com/office/drawing/2017/model3d">
                <am3d:model3d r:embed="rId3">
                  <am3d:spPr>
                    <a:xfrm rot="4974280">
                      <a:off x="0" y="0"/>
                      <a:ext cx="162018" cy="315035"/>
                    </a:xfrm>
                    <a:prstGeom prst="rect">
                      <a:avLst/>
                    </a:prstGeom>
                  </am3d:spPr>
                  <am3d:camera>
                    <am3d:pos x="0" y="0" z="498894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43" d="1000000"/>
                    <am3d:preTrans dx="11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5964530" ay="-2342206" az="6284440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32403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8" name="Modelo 3D 87" descr="Cápsula de píldoras farmacéuticas">
                <a:extLst>
                  <a:ext uri="{FF2B5EF4-FFF2-40B4-BE49-F238E27FC236}">
                    <a16:creationId xmlns:a16="http://schemas.microsoft.com/office/drawing/2014/main" id="{F4D6F5CE-7E01-4DE7-87DC-3FB9DC0FFBB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4974280">
                <a:off x="5831452" y="5985667"/>
                <a:ext cx="162018" cy="3150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9" name="Modelo 3D 88" descr="Cápsula de píldoras farmacéuticas">
                <a:extLst>
                  <a:ext uri="{FF2B5EF4-FFF2-40B4-BE49-F238E27FC236}">
                    <a16:creationId xmlns:a16="http://schemas.microsoft.com/office/drawing/2014/main" id="{5860E5BD-4205-4F96-B98B-0C9FF43A489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20431456">
              <a:off x="6101645" y="5775117"/>
              <a:ext cx="215908" cy="338460"/>
            </p:xfrm>
            <a:graphic>
              <a:graphicData uri="http://schemas.microsoft.com/office/drawing/2017/model3d">
                <am3d:model3d r:embed="rId3">
                  <am3d:spPr>
                    <a:xfrm rot="20431456">
                      <a:off x="0" y="0"/>
                      <a:ext cx="215908" cy="338460"/>
                    </a:xfrm>
                    <a:prstGeom prst="rect">
                      <a:avLst/>
                    </a:prstGeom>
                  </am3d:spPr>
                  <am3d:camera>
                    <am3d:pos x="0" y="0" z="498894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43" d="1000000"/>
                    <am3d:preTrans dx="11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4781553" ay="1682682" az="6668841"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34199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9" name="Modelo 3D 88" descr="Cápsula de píldoras farmacéuticas">
                <a:extLst>
                  <a:ext uri="{FF2B5EF4-FFF2-40B4-BE49-F238E27FC236}">
                    <a16:creationId xmlns:a16="http://schemas.microsoft.com/office/drawing/2014/main" id="{5860E5BD-4205-4F96-B98B-0C9FF43A489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20431456">
                <a:off x="6101645" y="5775117"/>
                <a:ext cx="215908" cy="3384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0" name="Modelo 3D 89" descr="Cápsula de píldoras farmacéuticas">
                <a:extLst>
                  <a:ext uri="{FF2B5EF4-FFF2-40B4-BE49-F238E27FC236}">
                    <a16:creationId xmlns:a16="http://schemas.microsoft.com/office/drawing/2014/main" id="{41C7CE3A-3ECF-4C8F-9546-BCB04F3E33A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18879530">
              <a:off x="7779287" y="5413469"/>
              <a:ext cx="213671" cy="415471"/>
            </p:xfrm>
            <a:graphic>
              <a:graphicData uri="http://schemas.microsoft.com/office/drawing/2017/model3d">
                <am3d:model3d r:embed="rId3">
                  <am3d:spPr>
                    <a:xfrm rot="18879530">
                      <a:off x="0" y="0"/>
                      <a:ext cx="213671" cy="415471"/>
                    </a:xfrm>
                    <a:prstGeom prst="rect">
                      <a:avLst/>
                    </a:prstGeom>
                  </am3d:spPr>
                  <am3d:camera>
                    <am3d:pos x="0" y="0" z="498894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43" d="1000000"/>
                    <am3d:preTrans dx="11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5964530" ay="-2342205" az="6284440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42734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0" name="Modelo 3D 89" descr="Cápsula de píldoras farmacéuticas">
                <a:extLst>
                  <a:ext uri="{FF2B5EF4-FFF2-40B4-BE49-F238E27FC236}">
                    <a16:creationId xmlns:a16="http://schemas.microsoft.com/office/drawing/2014/main" id="{41C7CE3A-3ECF-4C8F-9546-BCB04F3E33A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18879530">
                <a:off x="7779287" y="5413469"/>
                <a:ext cx="213671" cy="41547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1" name="Modelo 3D 90" descr="Cápsula de píldoras farmacéuticas">
                <a:extLst>
                  <a:ext uri="{FF2B5EF4-FFF2-40B4-BE49-F238E27FC236}">
                    <a16:creationId xmlns:a16="http://schemas.microsoft.com/office/drawing/2014/main" id="{9FC67B5B-E7E4-4233-BA77-D5FC4EF296B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18607136">
              <a:off x="6596946" y="4748350"/>
              <a:ext cx="206714" cy="401944"/>
            </p:xfrm>
            <a:graphic>
              <a:graphicData uri="http://schemas.microsoft.com/office/drawing/2017/model3d">
                <am3d:model3d r:embed="rId3">
                  <am3d:spPr>
                    <a:xfrm rot="18607136">
                      <a:off x="0" y="0"/>
                      <a:ext cx="206714" cy="401944"/>
                    </a:xfrm>
                    <a:prstGeom prst="rect">
                      <a:avLst/>
                    </a:prstGeom>
                  </am3d:spPr>
                  <am3d:camera>
                    <am3d:pos x="0" y="0" z="498894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43" d="1000000"/>
                    <am3d:preTrans dx="11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5964530" ay="-2342205" az="6284440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41342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1" name="Modelo 3D 90" descr="Cápsula de píldoras farmacéuticas">
                <a:extLst>
                  <a:ext uri="{FF2B5EF4-FFF2-40B4-BE49-F238E27FC236}">
                    <a16:creationId xmlns:a16="http://schemas.microsoft.com/office/drawing/2014/main" id="{9FC67B5B-E7E4-4233-BA77-D5FC4EF296B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8607136">
                <a:off x="6596946" y="4748350"/>
                <a:ext cx="206714" cy="4019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2" name="Modelo 3D 91" descr="Cápsula de píldoras farmacéuticas">
                <a:extLst>
                  <a:ext uri="{FF2B5EF4-FFF2-40B4-BE49-F238E27FC236}">
                    <a16:creationId xmlns:a16="http://schemas.microsoft.com/office/drawing/2014/main" id="{A4937671-C7DB-4A3E-A33F-64132ED99CA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4974280">
              <a:off x="7646357" y="5805770"/>
              <a:ext cx="162018" cy="315035"/>
            </p:xfrm>
            <a:graphic>
              <a:graphicData uri="http://schemas.microsoft.com/office/drawing/2017/model3d">
                <am3d:model3d r:embed="rId3">
                  <am3d:spPr>
                    <a:xfrm rot="4974280">
                      <a:off x="0" y="0"/>
                      <a:ext cx="162018" cy="315035"/>
                    </a:xfrm>
                    <a:prstGeom prst="rect">
                      <a:avLst/>
                    </a:prstGeom>
                  </am3d:spPr>
                  <am3d:camera>
                    <am3d:pos x="0" y="0" z="498894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43" d="1000000"/>
                    <am3d:preTrans dx="11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5964530" ay="-2342206" az="6284440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32403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2" name="Modelo 3D 91" descr="Cápsula de píldoras farmacéuticas">
                <a:extLst>
                  <a:ext uri="{FF2B5EF4-FFF2-40B4-BE49-F238E27FC236}">
                    <a16:creationId xmlns:a16="http://schemas.microsoft.com/office/drawing/2014/main" id="{A4937671-C7DB-4A3E-A33F-64132ED99CA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4974280">
                <a:off x="7646357" y="5805770"/>
                <a:ext cx="162018" cy="3150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3" name="Modelo 3D 92" descr="Cápsula de píldoras farmacéuticas">
                <a:extLst>
                  <a:ext uri="{FF2B5EF4-FFF2-40B4-BE49-F238E27FC236}">
                    <a16:creationId xmlns:a16="http://schemas.microsoft.com/office/drawing/2014/main" id="{3061B35B-5D0E-489D-9205-5521279E240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20431456">
              <a:off x="6771995" y="5001105"/>
              <a:ext cx="215908" cy="338460"/>
            </p:xfrm>
            <a:graphic>
              <a:graphicData uri="http://schemas.microsoft.com/office/drawing/2017/model3d">
                <am3d:model3d r:embed="rId3">
                  <am3d:spPr>
                    <a:xfrm rot="20431456">
                      <a:off x="0" y="0"/>
                      <a:ext cx="215908" cy="338460"/>
                    </a:xfrm>
                    <a:prstGeom prst="rect">
                      <a:avLst/>
                    </a:prstGeom>
                  </am3d:spPr>
                  <am3d:camera>
                    <am3d:pos x="0" y="0" z="498894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43" d="1000000"/>
                    <am3d:preTrans dx="11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4781553" ay="1682682" az="6668841"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34199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3" name="Modelo 3D 92" descr="Cápsula de píldoras farmacéuticas">
                <a:extLst>
                  <a:ext uri="{FF2B5EF4-FFF2-40B4-BE49-F238E27FC236}">
                    <a16:creationId xmlns:a16="http://schemas.microsoft.com/office/drawing/2014/main" id="{3061B35B-5D0E-489D-9205-5521279E240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20431456">
                <a:off x="6771995" y="5001105"/>
                <a:ext cx="215908" cy="338460"/>
              </a:xfrm>
              <a:prstGeom prst="rect">
                <a:avLst/>
              </a:prstGeom>
            </p:spPr>
          </p:pic>
        </mc:Fallback>
      </mc:AlternateContent>
      <p:sp>
        <p:nvSpPr>
          <p:cNvPr id="95" name="CuadroTexto 94">
            <a:extLst>
              <a:ext uri="{FF2B5EF4-FFF2-40B4-BE49-F238E27FC236}">
                <a16:creationId xmlns:a16="http://schemas.microsoft.com/office/drawing/2014/main" id="{BD087643-78C6-4BF0-A06E-21CB7D86A574}"/>
              </a:ext>
            </a:extLst>
          </p:cNvPr>
          <p:cNvSpPr txBox="1"/>
          <p:nvPr/>
        </p:nvSpPr>
        <p:spPr>
          <a:xfrm>
            <a:off x="60582" y="6508986"/>
            <a:ext cx="45035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800" b="0" i="0" u="none" strike="noStrike" cap="none" normalizeH="0" baseline="0" noProof="0">
                <a:ln>
                  <a:noFill/>
                </a:ln>
                <a:solidFill>
                  <a:srgbClr val="6BB188"/>
                </a:solidFill>
                <a:effectLst/>
                <a:uLnTx/>
                <a:uFillTx/>
                <a:latin typeface="EC Square Sans Pro" panose="020B0506040000020004" pitchFamily="34" charset="0"/>
                <a:ea typeface="Montserrat" charset="0"/>
                <a:cs typeface="Montserrat" charset="0"/>
              </a:rPr>
              <a:t>Preventívne</a:t>
            </a:r>
          </a:p>
        </p:txBody>
      </p:sp>
      <p:sp>
        <p:nvSpPr>
          <p:cNvPr id="96" name="CuadroTexto 95">
            <a:extLst>
              <a:ext uri="{FF2B5EF4-FFF2-40B4-BE49-F238E27FC236}">
                <a16:creationId xmlns:a16="http://schemas.microsoft.com/office/drawing/2014/main" id="{582ECCE2-DBF6-4D54-ABB5-9506BC54BC7B}"/>
              </a:ext>
            </a:extLst>
          </p:cNvPr>
          <p:cNvSpPr txBox="1"/>
          <p:nvPr/>
        </p:nvSpPr>
        <p:spPr>
          <a:xfrm>
            <a:off x="4712199" y="6254750"/>
            <a:ext cx="45035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800" b="0" i="0" u="none" strike="noStrike" cap="none" normalizeH="0" baseline="0" noProof="0">
                <a:ln>
                  <a:noFill/>
                </a:ln>
                <a:solidFill>
                  <a:srgbClr val="6BB188"/>
                </a:solidFill>
                <a:effectLst/>
                <a:uLnTx/>
                <a:uFillTx/>
                <a:latin typeface="EC Square Sans Pro" panose="020B0506040000020004" pitchFamily="34" charset="0"/>
                <a:ea typeface="Montserrat" charset="0"/>
                <a:cs typeface="Montserrat" charset="0"/>
              </a:rPr>
              <a:t>včasné</a:t>
            </a:r>
          </a:p>
        </p:txBody>
      </p:sp>
      <p:sp>
        <p:nvSpPr>
          <p:cNvPr id="97" name="CuadroTexto 96">
            <a:extLst>
              <a:ext uri="{FF2B5EF4-FFF2-40B4-BE49-F238E27FC236}">
                <a16:creationId xmlns:a16="http://schemas.microsoft.com/office/drawing/2014/main" id="{552F9A22-375F-41B8-ADF1-FCD3C37145DA}"/>
              </a:ext>
            </a:extLst>
          </p:cNvPr>
          <p:cNvSpPr txBox="1"/>
          <p:nvPr/>
        </p:nvSpPr>
        <p:spPr>
          <a:xfrm>
            <a:off x="6262769" y="6559550"/>
            <a:ext cx="45035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800" b="0" i="0" u="none" strike="noStrike" cap="none" normalizeH="0" baseline="0" noProof="0">
                <a:ln>
                  <a:noFill/>
                </a:ln>
                <a:solidFill>
                  <a:srgbClr val="6BB188"/>
                </a:solidFill>
                <a:effectLst/>
                <a:uLnTx/>
                <a:uFillTx/>
                <a:latin typeface="EC Square Sans Pro" panose="020B0506040000020004" pitchFamily="34" charset="0"/>
                <a:ea typeface="Montserrat" charset="0"/>
                <a:cs typeface="Montserrat" charset="0"/>
              </a:rPr>
              <a:t>Kuratívna liečba/kontrola</a:t>
            </a:r>
          </a:p>
        </p:txBody>
      </p:sp>
      <p:sp>
        <p:nvSpPr>
          <p:cNvPr id="98" name="CuadroTexto 97">
            <a:extLst>
              <a:ext uri="{FF2B5EF4-FFF2-40B4-BE49-F238E27FC236}">
                <a16:creationId xmlns:a16="http://schemas.microsoft.com/office/drawing/2014/main" id="{BD6AB503-9AEA-4E39-8B61-3F8C9559E868}"/>
              </a:ext>
            </a:extLst>
          </p:cNvPr>
          <p:cNvSpPr txBox="1"/>
          <p:nvPr/>
        </p:nvSpPr>
        <p:spPr>
          <a:xfrm>
            <a:off x="7382128" y="6254750"/>
            <a:ext cx="45035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800" b="0" i="0" u="none" strike="noStrike" cap="none" normalizeH="0" baseline="0" noProof="0">
                <a:ln>
                  <a:noFill/>
                </a:ln>
                <a:solidFill>
                  <a:srgbClr val="6BB188"/>
                </a:solidFill>
                <a:effectLst/>
                <a:uLnTx/>
                <a:uFillTx/>
                <a:latin typeface="EC Square Sans Pro" panose="020B0506040000020004" pitchFamily="34" charset="0"/>
                <a:ea typeface="Montserrat" charset="0"/>
                <a:cs typeface="Montserrat" charset="0"/>
              </a:rPr>
              <a:t>konvenčné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D3D8078-E3C3-473A-BE07-85222CEE4D14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682" y="4714615"/>
            <a:ext cx="1515236" cy="110314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5A7BFDB-0D08-4F18-B381-979767E762A4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5150" y="4093068"/>
            <a:ext cx="2706859" cy="199356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8DF98D7-B975-4086-8D12-50263262A14B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3517" y="3988305"/>
            <a:ext cx="1414395" cy="786452"/>
          </a:xfrm>
          <a:prstGeom prst="rect">
            <a:avLst/>
          </a:prstGeom>
        </p:spPr>
      </p:pic>
      <p:pic>
        <p:nvPicPr>
          <p:cNvPr id="54" name="Imagen 53">
            <a:extLst>
              <a:ext uri="{FF2B5EF4-FFF2-40B4-BE49-F238E27FC236}">
                <a16:creationId xmlns:a16="http://schemas.microsoft.com/office/drawing/2014/main" id="{9339B478-2B0F-4535-8D17-28FF5B795D16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3517" y="4747896"/>
            <a:ext cx="1414395" cy="786452"/>
          </a:xfrm>
          <a:prstGeom prst="rect">
            <a:avLst/>
          </a:prstGeom>
        </p:spPr>
      </p:pic>
      <p:pic>
        <p:nvPicPr>
          <p:cNvPr id="55" name="Imagen 54">
            <a:extLst>
              <a:ext uri="{FF2B5EF4-FFF2-40B4-BE49-F238E27FC236}">
                <a16:creationId xmlns:a16="http://schemas.microsoft.com/office/drawing/2014/main" id="{2EA1169E-DBA6-40E5-A786-CB71F7B002A5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1487" y="5495159"/>
            <a:ext cx="1414395" cy="78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2500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C0D00EA2-ADF9-4541-BC2E-B213C063CD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9741" y="316925"/>
            <a:ext cx="11104636" cy="532414"/>
          </a:xfrm>
        </p:spPr>
        <p:txBody>
          <a:bodyPr/>
          <a:lstStyle/>
          <a:p>
            <a:pPr marL="263051" indent="-263051"/>
            <a:r>
              <a:rPr lang="sk-SK">
                <a:solidFill>
                  <a:srgbClr val="002060"/>
                </a:solidFill>
                <a:latin typeface="EC Square Sans Pro" panose="020B0506040000020004" pitchFamily="34" charset="0"/>
              </a:rPr>
              <a:t>4. Právny rámec EÚ pre veterinárne lieky a medikované krmivá</a:t>
            </a:r>
          </a:p>
        </p:txBody>
      </p:sp>
      <p:sp>
        <p:nvSpPr>
          <p:cNvPr id="6" name="Marcador de contenido 3">
            <a:extLst>
              <a:ext uri="{FF2B5EF4-FFF2-40B4-BE49-F238E27FC236}">
                <a16:creationId xmlns:a16="http://schemas.microsoft.com/office/drawing/2014/main" id="{3D5A23C4-C1FD-4346-A7B7-89B649D12B8B}"/>
              </a:ext>
            </a:extLst>
          </p:cNvPr>
          <p:cNvSpPr txBox="1">
            <a:spLocks/>
          </p:cNvSpPr>
          <p:nvPr/>
        </p:nvSpPr>
        <p:spPr>
          <a:xfrm>
            <a:off x="5031173" y="3283233"/>
            <a:ext cx="10885541" cy="5365097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42283" indent="-342283" algn="just">
              <a:spcAft>
                <a:spcPts val="1198"/>
              </a:spcAft>
              <a:buFont typeface="Arial" panose="020B0604020202020204" pitchFamily="34" charset="0"/>
              <a:buChar char="•"/>
            </a:pPr>
            <a:endParaRPr lang="en-GB" sz="1996" dirty="0">
              <a:solidFill>
                <a:srgbClr val="003399"/>
              </a:solidFill>
              <a:latin typeface="EC Square Sans Pro" panose="020B0506040000020004" pitchFamily="34" charset="0"/>
            </a:endParaRPr>
          </a:p>
          <a:p>
            <a:pPr lvl="1" algn="just">
              <a:spcAft>
                <a:spcPts val="1198"/>
              </a:spcAft>
            </a:pPr>
            <a:endParaRPr lang="en-GB" sz="1797" dirty="0">
              <a:solidFill>
                <a:srgbClr val="003399"/>
              </a:solidFill>
              <a:latin typeface="EC Square Sans Pro" panose="020B0506040000020004" pitchFamily="34" charset="0"/>
            </a:endParaRPr>
          </a:p>
          <a:p>
            <a:pPr algn="just">
              <a:spcAft>
                <a:spcPts val="1198"/>
              </a:spcAft>
            </a:pPr>
            <a:endParaRPr lang="en-GB" sz="1797" dirty="0"/>
          </a:p>
        </p:txBody>
      </p:sp>
      <p:sp>
        <p:nvSpPr>
          <p:cNvPr id="5" name="Rectángulo redondeado 13">
            <a:extLst>
              <a:ext uri="{FF2B5EF4-FFF2-40B4-BE49-F238E27FC236}">
                <a16:creationId xmlns:a16="http://schemas.microsoft.com/office/drawing/2014/main" id="{1C8A5D96-79CC-49D4-9958-218917ABEFF5}"/>
              </a:ext>
            </a:extLst>
          </p:cNvPr>
          <p:cNvSpPr/>
          <p:nvPr/>
        </p:nvSpPr>
        <p:spPr>
          <a:xfrm>
            <a:off x="11268" y="1381754"/>
            <a:ext cx="12169464" cy="781175"/>
          </a:xfrm>
          <a:prstGeom prst="roundRect">
            <a:avLst>
              <a:gd name="adj" fmla="val 10"/>
            </a:avLst>
          </a:prstGeom>
          <a:solidFill>
            <a:srgbClr val="19355D"/>
          </a:solidFill>
          <a:ln w="2222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defRPr/>
            </a:pPr>
            <a:endParaRPr lang="es-ES" sz="1048" b="1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5B06E44-AA44-47B7-AAF6-04F925D1A917}"/>
              </a:ext>
            </a:extLst>
          </p:cNvPr>
          <p:cNvSpPr txBox="1"/>
          <p:nvPr/>
        </p:nvSpPr>
        <p:spPr>
          <a:xfrm>
            <a:off x="605021" y="1500360"/>
            <a:ext cx="11420331" cy="829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396" b="1">
                <a:solidFill>
                  <a:schemeClr val="bg1"/>
                </a:solidFill>
                <a:latin typeface="EC Square Sans Pro" panose="020B0506040000020004" pitchFamily="34" charset="0"/>
              </a:rPr>
              <a:t>Nariadenie (EÚ) 2019/6 </a:t>
            </a:r>
            <a:r>
              <a:rPr lang="sk-SK" sz="2396">
                <a:solidFill>
                  <a:schemeClr val="bg1"/>
                </a:solidFill>
                <a:latin typeface="EC Square Sans Pro" panose="020B0506040000020004" pitchFamily="34" charset="0"/>
              </a:rPr>
              <a:t>o</a:t>
            </a:r>
            <a:r>
              <a:rPr lang="sk-SK" sz="2396" b="1">
                <a:solidFill>
                  <a:schemeClr val="bg1"/>
                </a:solidFill>
                <a:latin typeface="EC Square Sans Pro" panose="020B0506040000020004" pitchFamily="34" charset="0"/>
              </a:rPr>
              <a:t> veterinárnych liekoch</a:t>
            </a:r>
            <a:br>
              <a:rPr lang="sk-SK" sz="2396" b="1">
                <a:solidFill>
                  <a:schemeClr val="bg1"/>
                </a:solidFill>
              </a:rPr>
            </a:br>
            <a:endParaRPr lang="sk-SK" sz="2396" b="1">
              <a:solidFill>
                <a:schemeClr val="bg1"/>
              </a:solidFill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1773ED4B-94AE-4043-B465-D839C22AE128}"/>
              </a:ext>
            </a:extLst>
          </p:cNvPr>
          <p:cNvSpPr/>
          <p:nvPr/>
        </p:nvSpPr>
        <p:spPr>
          <a:xfrm>
            <a:off x="87328" y="2620014"/>
            <a:ext cx="5628377" cy="3116342"/>
          </a:xfrm>
          <a:prstGeom prst="rect">
            <a:avLst/>
          </a:prstGeom>
          <a:solidFill>
            <a:srgbClr val="EC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1" tIns="45635" rIns="91271" bIns="45635" rtlCol="0" anchor="ctr"/>
          <a:lstStyle/>
          <a:p>
            <a:pPr algn="ctr"/>
            <a:r>
              <a:rPr lang="sk-SK" sz="1797" b="1">
                <a:solidFill>
                  <a:srgbClr val="003399"/>
                </a:solidFill>
                <a:latin typeface="EC Square Sans Pro" panose="020B0506040000020004" pitchFamily="34" charset="0"/>
                <a:ea typeface="Montserrat" charset="0"/>
                <a:cs typeface="Montserrat" charset="0"/>
              </a:rPr>
              <a:t>Profylaxia  </a:t>
            </a:r>
          </a:p>
          <a:p>
            <a:endParaRPr lang="en-US" sz="1797" b="1" dirty="0">
              <a:solidFill>
                <a:srgbClr val="003399"/>
              </a:solidFill>
              <a:latin typeface="EC Square Sans Pro" panose="020B0506040000020004" pitchFamily="34" charset="0"/>
            </a:endParaRPr>
          </a:p>
          <a:p>
            <a:r>
              <a:rPr lang="sk-SK" sz="1797">
                <a:solidFill>
                  <a:srgbClr val="002060"/>
                </a:solidFill>
                <a:latin typeface="EC Square Sans Pro"/>
              </a:rPr>
              <a:t>Len vo výnimočných prípadoch, a to na podanie individuálnemu zvieraťu alebo obmedzenému počtu zvierat v prípade, že riziko infekcie alebo infekčnej choroby je veľmi vysoké a následky budú pravdepodobne vážne. 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AE1452DA-6B90-407A-9D93-E75B265E7734}"/>
              </a:ext>
            </a:extLst>
          </p:cNvPr>
          <p:cNvSpPr/>
          <p:nvPr/>
        </p:nvSpPr>
        <p:spPr>
          <a:xfrm>
            <a:off x="6096000" y="2641564"/>
            <a:ext cx="5552318" cy="3116342"/>
          </a:xfrm>
          <a:prstGeom prst="rect">
            <a:avLst/>
          </a:prstGeom>
          <a:solidFill>
            <a:srgbClr val="EC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1" tIns="45635" rIns="91271" bIns="45635" rtlCol="0" anchor="ctr"/>
          <a:lstStyle/>
          <a:p>
            <a:pPr algn="ctr"/>
            <a:r>
              <a:rPr lang="sk-SK" sz="1797" b="1">
                <a:solidFill>
                  <a:srgbClr val="003399"/>
                </a:solidFill>
                <a:latin typeface="EC Square Sans Pro" panose="020B0506040000020004" pitchFamily="34" charset="0"/>
                <a:ea typeface="Montserrat" charset="0"/>
                <a:cs typeface="Montserrat" charset="0"/>
              </a:rPr>
              <a:t>Metafylaxia</a:t>
            </a:r>
            <a:r>
              <a:rPr lang="sk-SK" sz="1797" b="1">
                <a:solidFill>
                  <a:schemeClr val="bg1"/>
                </a:solidFill>
                <a:latin typeface="EC Square Sans Pro" panose="020B0506040000020004" pitchFamily="34" charset="0"/>
                <a:ea typeface="Montserrat" charset="0"/>
                <a:cs typeface="Montserrat" charset="0"/>
              </a:rPr>
              <a:t> </a:t>
            </a:r>
          </a:p>
          <a:p>
            <a:endParaRPr lang="en-US" sz="1797" b="1" dirty="0">
              <a:solidFill>
                <a:schemeClr val="bg1"/>
              </a:solidFill>
              <a:latin typeface="EC Square Sans Pro" panose="020B0506040000020004" pitchFamily="34" charset="0"/>
            </a:endParaRPr>
          </a:p>
          <a:p>
            <a:r>
              <a:rPr lang="sk-SK" sz="1797">
                <a:solidFill>
                  <a:srgbClr val="002060"/>
                </a:solidFill>
                <a:latin typeface="EC Square Sans Pro"/>
              </a:rPr>
              <a:t>Len vtedy, ak je riziko šírenia infekcie alebo infekčnej choroby v skupine zvierat vysoké a nie sú k dispozícii žiadne iné vhodné alternatívy.</a:t>
            </a:r>
          </a:p>
          <a:p>
            <a:endParaRPr lang="en-US" sz="1797" dirty="0">
              <a:solidFill>
                <a:srgbClr val="002060"/>
              </a:solidFill>
              <a:latin typeface="EC Square Sans Pro"/>
            </a:endParaRPr>
          </a:p>
          <a:p>
            <a:r>
              <a:rPr lang="sk-SK" sz="1797">
                <a:solidFill>
                  <a:srgbClr val="002060"/>
                </a:solidFill>
                <a:latin typeface="EC Square Sans Pro"/>
              </a:rPr>
              <a:t>Členské štáty môžu poskytnúť usmernenia týkajúce sa takýchto ostatných vhodných alternatív a aktívne podporujú vypracúvanie a uplatňovanie usmernení, ktoré podporujú pochopenie rizikových faktorov spojených s metafylaxiou a zahŕňajú kritériá na jej začatie. </a:t>
            </a:r>
          </a:p>
        </p:txBody>
      </p:sp>
      <p:pic>
        <p:nvPicPr>
          <p:cNvPr id="12" name="Gráfico 11" descr="Aguja con relleno sólido">
            <a:extLst>
              <a:ext uri="{FF2B5EF4-FFF2-40B4-BE49-F238E27FC236}">
                <a16:creationId xmlns:a16="http://schemas.microsoft.com/office/drawing/2014/main" id="{A223D45C-594E-4790-9CA7-8182DAAD578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6134" y="1414824"/>
            <a:ext cx="586484" cy="58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938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1">
            <a:extLst>
              <a:ext uri="{FF2B5EF4-FFF2-40B4-BE49-F238E27FC236}">
                <a16:creationId xmlns:a16="http://schemas.microsoft.com/office/drawing/2014/main" id="{19F8ACAB-5F91-C0DF-5207-8103690BD5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311150"/>
            <a:ext cx="10210800" cy="533400"/>
          </a:xfrm>
        </p:spPr>
        <p:txBody>
          <a:bodyPr/>
          <a:lstStyle/>
          <a:p>
            <a:pPr marL="263525" indent="-263525"/>
            <a:r>
              <a:rPr lang="sk-SK" sz="2400">
                <a:solidFill>
                  <a:srgbClr val="002060"/>
                </a:solidFill>
                <a:latin typeface="EC Square Sans Pro" panose="020B0506040000020004" pitchFamily="34" charset="0"/>
              </a:rPr>
              <a:t>4. Právny rámec EÚ</a:t>
            </a:r>
            <a:r>
              <a:rPr lang="sk-SK">
                <a:solidFill>
                  <a:srgbClr val="002060"/>
                </a:solidFill>
                <a:latin typeface="EC Square Sans Pro" panose="020B0506040000020004" pitchFamily="34" charset="0"/>
              </a:rPr>
              <a:t> pre veterinárne lieky a medikované krmivá</a:t>
            </a:r>
          </a:p>
        </p:txBody>
      </p:sp>
      <p:sp>
        <p:nvSpPr>
          <p:cNvPr id="4" name="Rectángulo redondeado 13">
            <a:extLst>
              <a:ext uri="{FF2B5EF4-FFF2-40B4-BE49-F238E27FC236}">
                <a16:creationId xmlns:a16="http://schemas.microsoft.com/office/drawing/2014/main" id="{8E4A046D-D5F1-267A-F243-E90A470700EF}"/>
              </a:ext>
            </a:extLst>
          </p:cNvPr>
          <p:cNvSpPr/>
          <p:nvPr/>
        </p:nvSpPr>
        <p:spPr>
          <a:xfrm>
            <a:off x="0" y="996950"/>
            <a:ext cx="12192000" cy="830997"/>
          </a:xfrm>
          <a:prstGeom prst="roundRect">
            <a:avLst>
              <a:gd name="adj" fmla="val 10"/>
            </a:avLst>
          </a:prstGeom>
          <a:solidFill>
            <a:srgbClr val="19355D"/>
          </a:solidFill>
          <a:ln w="2222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defRPr/>
            </a:pPr>
            <a:endParaRPr lang="es-ES" sz="1050" b="1" kern="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6" name="CuadroTexto 6">
            <a:extLst>
              <a:ext uri="{FF2B5EF4-FFF2-40B4-BE49-F238E27FC236}">
                <a16:creationId xmlns:a16="http://schemas.microsoft.com/office/drawing/2014/main" id="{E2321B90-65D8-A5CC-14AB-16D8ABFCAE0D}"/>
              </a:ext>
            </a:extLst>
          </p:cNvPr>
          <p:cNvSpPr txBox="1"/>
          <p:nvPr/>
        </p:nvSpPr>
        <p:spPr>
          <a:xfrm>
            <a:off x="0" y="1156553"/>
            <a:ext cx="11441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b="1">
                <a:solidFill>
                  <a:schemeClr val="bg1"/>
                </a:solidFill>
                <a:latin typeface="EC Square Sans Pro" panose="020B0506040000020004" pitchFamily="34" charset="0"/>
              </a:rPr>
              <a:t>Všeobecné zásady nariadenia o veterinárnych liekoch</a:t>
            </a:r>
            <a:br>
              <a:rPr lang="sk-SK" sz="2400" b="1">
                <a:solidFill>
                  <a:schemeClr val="bg1"/>
                </a:solidFill>
              </a:rPr>
            </a:br>
            <a:endParaRPr lang="sk-SK" sz="2400" b="1">
              <a:solidFill>
                <a:schemeClr val="bg1"/>
              </a:solidFill>
            </a:endParaRPr>
          </a:p>
        </p:txBody>
      </p:sp>
      <p:sp>
        <p:nvSpPr>
          <p:cNvPr id="7" name="Rectángulo 3">
            <a:extLst>
              <a:ext uri="{FF2B5EF4-FFF2-40B4-BE49-F238E27FC236}">
                <a16:creationId xmlns:a16="http://schemas.microsoft.com/office/drawing/2014/main" id="{78EDC8E3-D2AB-77A7-D14A-599B662D406F}"/>
              </a:ext>
            </a:extLst>
          </p:cNvPr>
          <p:cNvSpPr/>
          <p:nvPr/>
        </p:nvSpPr>
        <p:spPr>
          <a:xfrm>
            <a:off x="0" y="2597150"/>
            <a:ext cx="2895600" cy="3276600"/>
          </a:xfrm>
          <a:prstGeom prst="rect">
            <a:avLst/>
          </a:prstGeom>
          <a:solidFill>
            <a:srgbClr val="EC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2400">
                <a:solidFill>
                  <a:srgbClr val="002060"/>
                </a:solidFill>
                <a:latin typeface="EC Square Sans Pro" panose="020B0506040000020004" pitchFamily="34" charset="0"/>
                <a:ea typeface="Montserrat" charset="0"/>
                <a:cs typeface="Montserrat" charset="0"/>
              </a:rPr>
              <a:t>Veterinárne lieky sa používajú v súlade s </a:t>
            </a:r>
            <a:r>
              <a:rPr lang="sk-SK" sz="2400" b="1">
                <a:solidFill>
                  <a:srgbClr val="003399"/>
                </a:solidFill>
                <a:latin typeface="EC Square Sans Pro" panose="020B0506040000020004" pitchFamily="34" charset="0"/>
                <a:ea typeface="Montserrat" charset="0"/>
                <a:cs typeface="Montserrat" charset="0"/>
              </a:rPr>
              <a:t>podmienkami registrácie</a:t>
            </a:r>
            <a:r>
              <a:rPr lang="sk-SK" sz="2400" b="1">
                <a:solidFill>
                  <a:schemeClr val="bg1"/>
                </a:solidFill>
                <a:latin typeface="EC Square Sans Pro" panose="020B0506040000020004" pitchFamily="34" charset="0"/>
                <a:ea typeface="Montserrat" charset="0"/>
                <a:cs typeface="Montserrat" charset="0"/>
              </a:rPr>
              <a:t>.</a:t>
            </a:r>
          </a:p>
        </p:txBody>
      </p:sp>
      <p:sp>
        <p:nvSpPr>
          <p:cNvPr id="8" name="Rectángulo 9">
            <a:extLst>
              <a:ext uri="{FF2B5EF4-FFF2-40B4-BE49-F238E27FC236}">
                <a16:creationId xmlns:a16="http://schemas.microsoft.com/office/drawing/2014/main" id="{E7E9EB92-C14D-1005-B6FA-A135B8251EA3}"/>
              </a:ext>
            </a:extLst>
          </p:cNvPr>
          <p:cNvSpPr/>
          <p:nvPr/>
        </p:nvSpPr>
        <p:spPr>
          <a:xfrm>
            <a:off x="3098799" y="2616200"/>
            <a:ext cx="2895600" cy="3276600"/>
          </a:xfrm>
          <a:prstGeom prst="rect">
            <a:avLst/>
          </a:prstGeom>
          <a:solidFill>
            <a:srgbClr val="EC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2400">
                <a:solidFill>
                  <a:srgbClr val="002060"/>
                </a:solidFill>
                <a:latin typeface="EC Square Sans Pro" panose="020B0506040000020004" pitchFamily="34" charset="0"/>
              </a:rPr>
              <a:t>Všetky veterinárne </a:t>
            </a:r>
            <a:r>
              <a:rPr lang="sk-SK" sz="2400" b="1">
                <a:solidFill>
                  <a:srgbClr val="003399"/>
                </a:solidFill>
                <a:latin typeface="EC Square Sans Pro" panose="020B0506040000020004" pitchFamily="34" charset="0"/>
              </a:rPr>
              <a:t>predpisy </a:t>
            </a:r>
            <a:r>
              <a:rPr lang="sk-SK" sz="2400">
                <a:solidFill>
                  <a:srgbClr val="002060"/>
                </a:solidFill>
                <a:latin typeface="EC Square Sans Pro" panose="020B0506040000020004" pitchFamily="34" charset="0"/>
              </a:rPr>
              <a:t>by mali byť </a:t>
            </a:r>
            <a:r>
              <a:rPr lang="sk-SK" sz="2400" b="1">
                <a:solidFill>
                  <a:srgbClr val="003399"/>
                </a:solidFill>
                <a:latin typeface="EC Square Sans Pro" panose="020B0506040000020004" pitchFamily="34" charset="0"/>
              </a:rPr>
              <a:t>založené na klinickom vyšetrení </a:t>
            </a:r>
            <a:r>
              <a:rPr lang="sk-SK" sz="2400">
                <a:solidFill>
                  <a:srgbClr val="002060"/>
                </a:solidFill>
                <a:latin typeface="EC Square Sans Pro" panose="020B0506040000020004" pitchFamily="34" charset="0"/>
              </a:rPr>
              <a:t>alebo inom riadnom posúdení veterinárnym lekárom</a:t>
            </a:r>
          </a:p>
        </p:txBody>
      </p:sp>
      <p:sp>
        <p:nvSpPr>
          <p:cNvPr id="9" name="Rectángulo 7">
            <a:extLst>
              <a:ext uri="{FF2B5EF4-FFF2-40B4-BE49-F238E27FC236}">
                <a16:creationId xmlns:a16="http://schemas.microsoft.com/office/drawing/2014/main" id="{CC5512ED-DAFA-A9A4-4849-EFAA1946E4F9}"/>
              </a:ext>
            </a:extLst>
          </p:cNvPr>
          <p:cNvSpPr/>
          <p:nvPr/>
        </p:nvSpPr>
        <p:spPr>
          <a:xfrm>
            <a:off x="6197600" y="2597150"/>
            <a:ext cx="2895600" cy="3276600"/>
          </a:xfrm>
          <a:prstGeom prst="rect">
            <a:avLst/>
          </a:prstGeom>
          <a:solidFill>
            <a:srgbClr val="EC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2400">
                <a:solidFill>
                  <a:srgbClr val="002060"/>
                </a:solidFill>
                <a:latin typeface="EC Square Sans Pro" panose="020B0506040000020004" pitchFamily="34" charset="0"/>
              </a:rPr>
              <a:t>Zoznam antimikrobiálnych látok </a:t>
            </a:r>
            <a:r>
              <a:rPr lang="sk-SK" sz="2400" b="1">
                <a:solidFill>
                  <a:srgbClr val="003399"/>
                </a:solidFill>
                <a:latin typeface="EC Square Sans Pro" panose="020B0506040000020004" pitchFamily="34" charset="0"/>
              </a:rPr>
              <a:t>vyhradených len pre ľudí</a:t>
            </a:r>
            <a:r>
              <a:rPr lang="sk-SK">
                <a:solidFill>
                  <a:srgbClr val="003399"/>
                </a:solidFill>
                <a:latin typeface="EC Square Sans Pro" panose="020B0506040000020004" pitchFamily="34" charset="0"/>
              </a:rPr>
              <a:t>*</a:t>
            </a:r>
          </a:p>
        </p:txBody>
      </p:sp>
      <p:sp>
        <p:nvSpPr>
          <p:cNvPr id="10" name="Rectángulo 8">
            <a:extLst>
              <a:ext uri="{FF2B5EF4-FFF2-40B4-BE49-F238E27FC236}">
                <a16:creationId xmlns:a16="http://schemas.microsoft.com/office/drawing/2014/main" id="{C7A7FB12-EE81-1765-88DF-52EF0EAE1BC9}"/>
              </a:ext>
            </a:extLst>
          </p:cNvPr>
          <p:cNvSpPr/>
          <p:nvPr/>
        </p:nvSpPr>
        <p:spPr>
          <a:xfrm>
            <a:off x="9296401" y="2597150"/>
            <a:ext cx="2895600" cy="3276600"/>
          </a:xfrm>
          <a:prstGeom prst="rect">
            <a:avLst/>
          </a:prstGeom>
          <a:solidFill>
            <a:srgbClr val="EC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2400">
                <a:solidFill>
                  <a:srgbClr val="002060"/>
                </a:solidFill>
                <a:latin typeface="EC Square Sans Pro" panose="020B0506040000020004" pitchFamily="34" charset="0"/>
              </a:rPr>
              <a:t>Povinnosť členských štátov </a:t>
            </a:r>
            <a:r>
              <a:rPr lang="sk-SK" sz="2400" b="1">
                <a:solidFill>
                  <a:srgbClr val="003399"/>
                </a:solidFill>
                <a:latin typeface="EC Square Sans Pro" panose="020B0506040000020004" pitchFamily="34" charset="0"/>
              </a:rPr>
              <a:t>zhromažďovať údaje o predaji a používaní antimikrobiálnych látok</a:t>
            </a:r>
          </a:p>
        </p:txBody>
      </p:sp>
      <p:sp>
        <p:nvSpPr>
          <p:cNvPr id="11" name="CuadroTexto 2">
            <a:extLst>
              <a:ext uri="{FF2B5EF4-FFF2-40B4-BE49-F238E27FC236}">
                <a16:creationId xmlns:a16="http://schemas.microsoft.com/office/drawing/2014/main" id="{7AC10367-C988-F7B8-E130-C0FC98E50FED}"/>
              </a:ext>
            </a:extLst>
          </p:cNvPr>
          <p:cNvSpPr txBox="1"/>
          <p:nvPr/>
        </p:nvSpPr>
        <p:spPr>
          <a:xfrm>
            <a:off x="101600" y="6359495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000" i="0" u="none" strike="noStrike" baseline="0">
                <a:solidFill>
                  <a:srgbClr val="003399"/>
                </a:solidFill>
                <a:latin typeface="EC Square Sans Pro" panose="020B0506040000020004" pitchFamily="34" charset="0"/>
              </a:rPr>
              <a:t>Vykonávacie nariadenie Komisie (EÚ) 2022/1255 z 19. júla 2022, ktorým sa v súlade s nariadením Európskeho parlamentu a Rady (EÚ) 2019/6 určujú antimikrobiká alebo skupiny antimikrobík vyhradené na liečbu určitých infekcií u ľudí </a:t>
            </a:r>
          </a:p>
        </p:txBody>
      </p:sp>
    </p:spTree>
    <p:extLst>
      <p:ext uri="{BB962C8B-B14F-4D97-AF65-F5344CB8AC3E}">
        <p14:creationId xmlns:p14="http://schemas.microsoft.com/office/powerpoint/2010/main" val="3121448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0F02DF6C-4933-45ED-9F9A-D62840FCE6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9343" y="1439571"/>
            <a:ext cx="8023248" cy="522609"/>
          </a:xfrm>
        </p:spPr>
        <p:txBody>
          <a:bodyPr/>
          <a:lstStyle/>
          <a:p>
            <a:r>
              <a:rPr lang="sk-SK" sz="2800">
                <a:latin typeface="EC Square Sans Pro" panose="020B0506040000020004" pitchFamily="34" charset="0"/>
              </a:rPr>
              <a:t>Spoločné pravidlá</a:t>
            </a:r>
          </a:p>
          <a:p>
            <a:endParaRPr lang="en-GB"/>
          </a:p>
        </p:txBody>
      </p:sp>
      <p:sp>
        <p:nvSpPr>
          <p:cNvPr id="9" name="Rectángulo redondeado 13">
            <a:extLst>
              <a:ext uri="{FF2B5EF4-FFF2-40B4-BE49-F238E27FC236}">
                <a16:creationId xmlns:a16="http://schemas.microsoft.com/office/drawing/2014/main" id="{6BABE3B0-7BDF-4FDC-974A-6A3F8E5F6899}"/>
              </a:ext>
            </a:extLst>
          </p:cNvPr>
          <p:cNvSpPr/>
          <p:nvPr/>
        </p:nvSpPr>
        <p:spPr>
          <a:xfrm>
            <a:off x="-21772" y="1373161"/>
            <a:ext cx="12213771" cy="766789"/>
          </a:xfrm>
          <a:prstGeom prst="roundRect">
            <a:avLst>
              <a:gd name="adj" fmla="val 10"/>
            </a:avLst>
          </a:prstGeom>
          <a:solidFill>
            <a:srgbClr val="19355D"/>
          </a:solidFill>
          <a:ln w="2222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5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12" name="Marcador de texto 4">
            <a:extLst>
              <a:ext uri="{FF2B5EF4-FFF2-40B4-BE49-F238E27FC236}">
                <a16:creationId xmlns:a16="http://schemas.microsoft.com/office/drawing/2014/main" id="{FB890F7B-FD8B-4B2B-B7E0-AA6C2D64ACC7}"/>
              </a:ext>
            </a:extLst>
          </p:cNvPr>
          <p:cNvSpPr txBox="1">
            <a:spLocks/>
          </p:cNvSpPr>
          <p:nvPr/>
        </p:nvSpPr>
        <p:spPr>
          <a:xfrm>
            <a:off x="1862196" y="1481083"/>
            <a:ext cx="7619500" cy="591046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800" b="1" i="0" u="none" strike="noStrike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VETERINÁRNE PREDPISY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0" cap="none" spc="0" normalizeH="0" baseline="0" noProof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EC Square Sans Pro" panose="020B0506040000020004" pitchFamily="34" charset="0"/>
              <a:ea typeface="+mn-ea"/>
              <a:cs typeface="+mn-cs"/>
            </a:endParaRPr>
          </a:p>
        </p:txBody>
      </p:sp>
      <p:sp>
        <p:nvSpPr>
          <p:cNvPr id="14" name="Marcador de texto 1">
            <a:extLst>
              <a:ext uri="{FF2B5EF4-FFF2-40B4-BE49-F238E27FC236}">
                <a16:creationId xmlns:a16="http://schemas.microsoft.com/office/drawing/2014/main" id="{8690428F-3309-41FA-B050-ED545EA123C7}"/>
              </a:ext>
            </a:extLst>
          </p:cNvPr>
          <p:cNvSpPr txBox="1">
            <a:spLocks/>
          </p:cNvSpPr>
          <p:nvPr/>
        </p:nvSpPr>
        <p:spPr>
          <a:xfrm>
            <a:off x="762000" y="311150"/>
            <a:ext cx="8008947" cy="533400"/>
          </a:xfrm>
          <a:prstGeom prst="rect">
            <a:avLst/>
          </a:prstGeom>
        </p:spPr>
        <p:txBody>
          <a:bodyPr/>
          <a:lstStyle>
            <a:lvl1pPr marL="0">
              <a:defRPr sz="2400">
                <a:solidFill>
                  <a:srgbClr val="0033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800" b="0" i="0" u="none" strike="noStrike" cap="none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Arial" panose="020B0604020202020204" pitchFamily="34" charset="0"/>
              </a:rPr>
              <a:t>Spoločné pravidlá – Veterinárny predpis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AD976B94-3F08-4A5D-87A3-E36B97910ABB}"/>
              </a:ext>
            </a:extLst>
          </p:cNvPr>
          <p:cNvSpPr txBox="1"/>
          <p:nvPr/>
        </p:nvSpPr>
        <p:spPr>
          <a:xfrm>
            <a:off x="-141042" y="2980182"/>
            <a:ext cx="11756572" cy="281461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028700" marR="0" lvl="0" indent="-3429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sz="2000" b="0" i="0" u="none" strike="noStrike" cap="none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EC Square Sans Pro"/>
                <a:ea typeface="+mn-ea"/>
                <a:cs typeface="+mn-cs"/>
              </a:rPr>
              <a:t>Veterinár môže vydať veterinárny predpis </a:t>
            </a:r>
            <a:r>
              <a:rPr kumimoji="0" lang="sk-SK" sz="2000" b="1" i="0" u="sng" strike="noStrike" cap="none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EC Square Sans Pro"/>
                <a:ea typeface="+mn-ea"/>
                <a:cs typeface="+mn-cs"/>
              </a:rPr>
              <a:t>až</a:t>
            </a:r>
            <a:r>
              <a:rPr kumimoji="0" lang="sk-SK" sz="2000" b="0" i="0" u="none" strike="noStrike" cap="none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EC Square Sans Pro"/>
                <a:ea typeface="+mn-ea"/>
                <a:cs typeface="+mn-cs"/>
              </a:rPr>
              <a:t> po </a:t>
            </a:r>
            <a:r>
              <a:rPr kumimoji="0" lang="sk-SK" sz="2000" b="0" i="0" u="sng" strike="noStrike" cap="none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EC Square Sans Pro"/>
                <a:ea typeface="+mn-ea"/>
                <a:cs typeface="+mn-cs"/>
              </a:rPr>
              <a:t>klinickom vyšetrením alebo inom riadnom posúdení zdravotného stavu </a:t>
            </a:r>
            <a:r>
              <a:rPr kumimoji="0" lang="sk-SK" sz="2000" b="0" i="0" u="none" strike="noStrike" cap="none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EC Square Sans Pro"/>
                <a:ea typeface="+mn-ea"/>
                <a:cs typeface="+mn-cs"/>
              </a:rPr>
              <a:t>zvieraťa alebo skupiny zvierat</a:t>
            </a:r>
          </a:p>
          <a:p>
            <a:pPr marL="1028700" marR="0" lvl="0" indent="-3429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sz="2000" b="0" i="0" u="none" strike="noStrike" cap="none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EC Square Sans Pro"/>
                <a:ea typeface="+mn-ea"/>
                <a:cs typeface="+mn-cs"/>
              </a:rPr>
              <a:t>Veterinárny lekár môže vydať veterinárny predpis na antimikrobikum až po diagnostikovaní infekčnej choroby</a:t>
            </a:r>
          </a:p>
          <a:p>
            <a:pPr marL="1028700" marR="0" lvl="0" indent="-3429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sz="2000" b="0" i="0" u="none" strike="noStrike" cap="none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EC Square Sans Pro"/>
                <a:ea typeface="+mn-ea"/>
                <a:cs typeface="+mn-cs"/>
              </a:rPr>
              <a:t>Veterinárny lekár musí byť schopný poskytnúť odôvodnenie na predpisovanie antimikrobika</a:t>
            </a:r>
            <a:r>
              <a:rPr kumimoji="0" lang="sk-SK" sz="2000" b="0" i="0" u="none" strike="noStrike" cap="none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, </a:t>
            </a:r>
            <a:r>
              <a:rPr kumimoji="0" lang="sk-SK" sz="2000" b="0" i="0" u="none" strike="noStrike" cap="none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EC Square Sans Pro"/>
                <a:ea typeface="+mn-ea"/>
                <a:cs typeface="+mn-cs"/>
              </a:rPr>
              <a:t>najmä na preventívne (profylaxia) a skupinové (metafylaxia) </a:t>
            </a:r>
            <a:r>
              <a:rPr kumimoji="0" lang="sk-SK" sz="2000" b="0" i="0" u="none" strike="noStrike" cap="none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podanie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F3A59C78-01F4-4EE5-BEF0-17960D2FB031}"/>
              </a:ext>
            </a:extLst>
          </p:cNvPr>
          <p:cNvSpPr txBox="1"/>
          <p:nvPr/>
        </p:nvSpPr>
        <p:spPr>
          <a:xfrm>
            <a:off x="4261565" y="2337692"/>
            <a:ext cx="28207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800" b="0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C Square Sans Pro" panose="020B0506040000020004" pitchFamily="34" charset="0"/>
                <a:ea typeface="Steelfish" charset="0"/>
                <a:cs typeface="Steelfish" charset="0"/>
              </a:rPr>
              <a:t>!</a:t>
            </a:r>
            <a:r>
              <a:rPr kumimoji="0" lang="sk-SK" sz="2800" b="1" i="0" u="none" strike="noStrike" cap="none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EC Square Sans Pro" panose="020B0506040000020004" pitchFamily="34" charset="0"/>
                <a:ea typeface="Steelfish" charset="0"/>
                <a:cs typeface="Steelfish" charset="0"/>
              </a:rPr>
              <a:t>Článok 105</a:t>
            </a:r>
          </a:p>
        </p:txBody>
      </p:sp>
      <p:pic>
        <p:nvPicPr>
          <p:cNvPr id="17" name="Imagen 16" descr="Forma&#10;&#10;Descripción generada automáticamente con confianza baja">
            <a:extLst>
              <a:ext uri="{FF2B5EF4-FFF2-40B4-BE49-F238E27FC236}">
                <a16:creationId xmlns:a16="http://schemas.microsoft.com/office/drawing/2014/main" id="{00329264-D289-402B-9EEC-301D053EFBB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0800" y="1403412"/>
            <a:ext cx="736538" cy="736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7467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exto 1">
            <a:extLst>
              <a:ext uri="{FF2B5EF4-FFF2-40B4-BE49-F238E27FC236}">
                <a16:creationId xmlns:a16="http://schemas.microsoft.com/office/drawing/2014/main" id="{ACA65E1C-789A-48EF-8BAD-6DF7C0BE5C3D}"/>
              </a:ext>
            </a:extLst>
          </p:cNvPr>
          <p:cNvSpPr txBox="1">
            <a:spLocks/>
          </p:cNvSpPr>
          <p:nvPr/>
        </p:nvSpPr>
        <p:spPr>
          <a:xfrm>
            <a:off x="762000" y="158750"/>
            <a:ext cx="10687439" cy="53340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>
              <a:defRPr sz="2400">
                <a:solidFill>
                  <a:srgbClr val="0033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800" b="0" i="0" u="none" strike="noStrike" cap="none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EC Square Sans Pro"/>
                <a:ea typeface="+mn-ea"/>
                <a:cs typeface="Arial"/>
              </a:rPr>
              <a:t>Spoločné pravidlá – Veterinárny predpis </a:t>
            </a:r>
            <a:r>
              <a:rPr kumimoji="0" lang="sk-SK" sz="1800" b="0" i="0" u="none" strike="noStrike" cap="none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EC Square Sans Pro"/>
                <a:ea typeface="+mn-ea"/>
                <a:cs typeface="Arial"/>
              </a:rPr>
              <a:t>(príklad šablóny FR)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5200545C-AECB-452C-BBE5-ED3815095A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29891" y="766753"/>
            <a:ext cx="4334830" cy="61039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7">
            <a:extLst>
              <a:ext uri="{FF2B5EF4-FFF2-40B4-BE49-F238E27FC236}">
                <a16:creationId xmlns:a16="http://schemas.microsoft.com/office/drawing/2014/main" id="{79B9FE22-08DB-4399-993B-4F6FB172DC62}"/>
              </a:ext>
            </a:extLst>
          </p:cNvPr>
          <p:cNvSpPr txBox="1"/>
          <p:nvPr/>
        </p:nvSpPr>
        <p:spPr>
          <a:xfrm>
            <a:off x="88124" y="1660664"/>
            <a:ext cx="2828071" cy="646331"/>
          </a:xfrm>
          <a:prstGeom prst="rect">
            <a:avLst/>
          </a:prstGeom>
          <a:solidFill>
            <a:srgbClr val="ECEBEB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b="0" i="0" u="none" strike="noStrike" cap="none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Identifikácia veterinárneho lekára (č. osvedčenia)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9BFA582-9369-46AB-89BE-5729D0437B13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2916195" y="1983830"/>
            <a:ext cx="893805" cy="3077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1" name="TextBox 16">
            <a:extLst>
              <a:ext uri="{FF2B5EF4-FFF2-40B4-BE49-F238E27FC236}">
                <a16:creationId xmlns:a16="http://schemas.microsoft.com/office/drawing/2014/main" id="{02E8B8C4-7414-478D-B927-13A09F51E318}"/>
              </a:ext>
            </a:extLst>
          </p:cNvPr>
          <p:cNvSpPr txBox="1"/>
          <p:nvPr/>
        </p:nvSpPr>
        <p:spPr>
          <a:xfrm>
            <a:off x="88124" y="2597150"/>
            <a:ext cx="2828071" cy="1200329"/>
          </a:xfrm>
          <a:prstGeom prst="rect">
            <a:avLst/>
          </a:prstGeom>
          <a:solidFill>
            <a:srgbClr val="ECEBEB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b="0" i="0" u="none" strike="noStrike" cap="none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Názov lieku (účinná látka), forma a sila.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b="0" i="0" u="none" strike="noStrike" cap="none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Predpísané množstvo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b="0" i="0" u="none" strike="noStrike" cap="none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C Square Sans Pro"/>
              </a:rPr>
              <a:t>Dávkovací režim </a:t>
            </a:r>
          </a:p>
        </p:txBody>
      </p:sp>
      <p:sp>
        <p:nvSpPr>
          <p:cNvPr id="13" name="TextBox 27">
            <a:extLst>
              <a:ext uri="{FF2B5EF4-FFF2-40B4-BE49-F238E27FC236}">
                <a16:creationId xmlns:a16="http://schemas.microsoft.com/office/drawing/2014/main" id="{27E0B672-6AF0-4BAD-9A7E-FFFD0315AFA6}"/>
              </a:ext>
            </a:extLst>
          </p:cNvPr>
          <p:cNvSpPr txBox="1"/>
          <p:nvPr/>
        </p:nvSpPr>
        <p:spPr>
          <a:xfrm>
            <a:off x="88124" y="5520550"/>
            <a:ext cx="2844193" cy="1200329"/>
          </a:xfrm>
          <a:prstGeom prst="rect">
            <a:avLst/>
          </a:prstGeom>
          <a:solidFill>
            <a:srgbClr val="003399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b="0" i="0" u="none" strike="noStrike" cap="none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/>
              </a:rPr>
              <a:t>Poznámka je potrebná, ak je predpis podľa článku 107 ods. 3 a 4 alebo podľa článkov 112 až 114) </a:t>
            </a:r>
          </a:p>
        </p:txBody>
      </p:sp>
      <p:sp>
        <p:nvSpPr>
          <p:cNvPr id="14" name="TextBox 2">
            <a:extLst>
              <a:ext uri="{FF2B5EF4-FFF2-40B4-BE49-F238E27FC236}">
                <a16:creationId xmlns:a16="http://schemas.microsoft.com/office/drawing/2014/main" id="{F2A686A0-74DB-4814-9CFB-E8E911DF96FE}"/>
              </a:ext>
            </a:extLst>
          </p:cNvPr>
          <p:cNvSpPr txBox="1"/>
          <p:nvPr/>
        </p:nvSpPr>
        <p:spPr>
          <a:xfrm>
            <a:off x="88124" y="4425950"/>
            <a:ext cx="2828071" cy="923330"/>
          </a:xfrm>
          <a:prstGeom prst="rect">
            <a:avLst/>
          </a:prstGeom>
          <a:solidFill>
            <a:srgbClr val="6BB188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b="0" i="0" u="none" strike="noStrike" cap="none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Predpis na antimikrobiká je platný len 5 dní po jeho vystavení. </a:t>
            </a:r>
          </a:p>
        </p:txBody>
      </p:sp>
      <p:cxnSp>
        <p:nvCxnSpPr>
          <p:cNvPr id="22" name="Straight Arrow Connector 9">
            <a:extLst>
              <a:ext uri="{FF2B5EF4-FFF2-40B4-BE49-F238E27FC236}">
                <a16:creationId xmlns:a16="http://schemas.microsoft.com/office/drawing/2014/main" id="{581EC61A-0E63-47D1-BA22-B89D2673AB75}"/>
              </a:ext>
            </a:extLst>
          </p:cNvPr>
          <p:cNvCxnSpPr>
            <a:cxnSpLocks/>
            <a:stCxn id="11" idx="3"/>
          </p:cNvCxnSpPr>
          <p:nvPr/>
        </p:nvCxnSpPr>
        <p:spPr>
          <a:xfrm>
            <a:off x="2916195" y="3197315"/>
            <a:ext cx="893805" cy="2154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1" name="TextBox 10">
            <a:extLst>
              <a:ext uri="{FF2B5EF4-FFF2-40B4-BE49-F238E27FC236}">
                <a16:creationId xmlns:a16="http://schemas.microsoft.com/office/drawing/2014/main" id="{88FB0F11-B24B-41FB-9D1A-ECAF28ED0215}"/>
              </a:ext>
            </a:extLst>
          </p:cNvPr>
          <p:cNvSpPr txBox="1"/>
          <p:nvPr/>
        </p:nvSpPr>
        <p:spPr>
          <a:xfrm>
            <a:off x="8462294" y="692150"/>
            <a:ext cx="3196306" cy="646331"/>
          </a:xfrm>
          <a:prstGeom prst="rect">
            <a:avLst/>
          </a:prstGeom>
          <a:solidFill>
            <a:srgbClr val="ECEBEB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b="0" i="0" u="none" strike="noStrike" cap="none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Meno a adresa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b="0" i="0" u="none" strike="noStrike" cap="none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majiteľa zvierat</a:t>
            </a:r>
          </a:p>
        </p:txBody>
      </p:sp>
      <p:sp>
        <p:nvSpPr>
          <p:cNvPr id="32" name="TextBox 13">
            <a:extLst>
              <a:ext uri="{FF2B5EF4-FFF2-40B4-BE49-F238E27FC236}">
                <a16:creationId xmlns:a16="http://schemas.microsoft.com/office/drawing/2014/main" id="{AA9B826B-585E-4DC3-84E0-C2536598BF5C}"/>
              </a:ext>
            </a:extLst>
          </p:cNvPr>
          <p:cNvSpPr txBox="1"/>
          <p:nvPr/>
        </p:nvSpPr>
        <p:spPr>
          <a:xfrm>
            <a:off x="8478414" y="5797550"/>
            <a:ext cx="3162089" cy="646331"/>
          </a:xfrm>
          <a:prstGeom prst="rect">
            <a:avLst/>
          </a:prstGeom>
          <a:solidFill>
            <a:srgbClr val="ECEBEB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b="0" i="0" u="none" strike="noStrike" cap="none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Dátum a podpis veterinárneho lekára</a:t>
            </a:r>
          </a:p>
        </p:txBody>
      </p:sp>
      <p:sp>
        <p:nvSpPr>
          <p:cNvPr id="33" name="TextBox 19">
            <a:extLst>
              <a:ext uri="{FF2B5EF4-FFF2-40B4-BE49-F238E27FC236}">
                <a16:creationId xmlns:a16="http://schemas.microsoft.com/office/drawing/2014/main" id="{D73860A3-CDA5-4E10-853B-CF537A85DFB0}"/>
              </a:ext>
            </a:extLst>
          </p:cNvPr>
          <p:cNvSpPr txBox="1"/>
          <p:nvPr/>
        </p:nvSpPr>
        <p:spPr>
          <a:xfrm>
            <a:off x="8462295" y="3357062"/>
            <a:ext cx="3230524" cy="923330"/>
          </a:xfrm>
          <a:prstGeom prst="rect">
            <a:avLst/>
          </a:prstGeom>
          <a:solidFill>
            <a:srgbClr val="ECEBEB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b="0" i="0" u="none" strike="noStrike" cap="none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Zvieratá určené na výrobu potravín: ochranná lehota (aj keď sa rovná nule)</a:t>
            </a:r>
          </a:p>
        </p:txBody>
      </p:sp>
      <p:sp>
        <p:nvSpPr>
          <p:cNvPr id="34" name="TextBox 22">
            <a:extLst>
              <a:ext uri="{FF2B5EF4-FFF2-40B4-BE49-F238E27FC236}">
                <a16:creationId xmlns:a16="http://schemas.microsoft.com/office/drawing/2014/main" id="{E6E6C5FF-1EC3-4B68-BF84-C2EB0A65DA98}"/>
              </a:ext>
            </a:extLst>
          </p:cNvPr>
          <p:cNvSpPr txBox="1"/>
          <p:nvPr/>
        </p:nvSpPr>
        <p:spPr>
          <a:xfrm>
            <a:off x="8462294" y="1923018"/>
            <a:ext cx="3196307" cy="369332"/>
          </a:xfrm>
          <a:prstGeom prst="rect">
            <a:avLst/>
          </a:prstGeom>
          <a:solidFill>
            <a:srgbClr val="ECEBEB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b="0" i="0" u="none" strike="noStrike" cap="none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Dátum</a:t>
            </a:r>
          </a:p>
        </p:txBody>
      </p:sp>
      <p:sp>
        <p:nvSpPr>
          <p:cNvPr id="35" name="TextBox 28">
            <a:extLst>
              <a:ext uri="{FF2B5EF4-FFF2-40B4-BE49-F238E27FC236}">
                <a16:creationId xmlns:a16="http://schemas.microsoft.com/office/drawing/2014/main" id="{D0BD4936-E1CB-4E72-8C03-E8C4D661EC4A}"/>
              </a:ext>
            </a:extLst>
          </p:cNvPr>
          <p:cNvSpPr txBox="1"/>
          <p:nvPr/>
        </p:nvSpPr>
        <p:spPr>
          <a:xfrm>
            <a:off x="8462295" y="4197350"/>
            <a:ext cx="3230524" cy="923330"/>
          </a:xfrm>
          <a:prstGeom prst="rect">
            <a:avLst/>
          </a:prstGeom>
          <a:solidFill>
            <a:srgbClr val="ECEBEB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b="0" i="0" u="none" strike="noStrike" cap="none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Prípadné upozornenia alebo správy o zodpovednom používaní</a:t>
            </a:r>
          </a:p>
        </p:txBody>
      </p:sp>
      <p:sp>
        <p:nvSpPr>
          <p:cNvPr id="36" name="TextBox 31">
            <a:extLst>
              <a:ext uri="{FF2B5EF4-FFF2-40B4-BE49-F238E27FC236}">
                <a16:creationId xmlns:a16="http://schemas.microsoft.com/office/drawing/2014/main" id="{57D477ED-9285-4237-9023-A7003D2F9CD5}"/>
              </a:ext>
            </a:extLst>
          </p:cNvPr>
          <p:cNvSpPr txBox="1"/>
          <p:nvPr/>
        </p:nvSpPr>
        <p:spPr>
          <a:xfrm>
            <a:off x="8462294" y="1436564"/>
            <a:ext cx="3196307" cy="369332"/>
          </a:xfrm>
          <a:prstGeom prst="rect">
            <a:avLst/>
          </a:prstGeom>
          <a:solidFill>
            <a:srgbClr val="ECEBEB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b="0" i="0" u="none" strike="noStrike" cap="none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Identifikácia zvierat</a:t>
            </a:r>
          </a:p>
        </p:txBody>
      </p:sp>
      <p:cxnSp>
        <p:nvCxnSpPr>
          <p:cNvPr id="37" name="Straight Arrow Connector 9">
            <a:extLst>
              <a:ext uri="{FF2B5EF4-FFF2-40B4-BE49-F238E27FC236}">
                <a16:creationId xmlns:a16="http://schemas.microsoft.com/office/drawing/2014/main" id="{5AFD2615-46EE-42B6-A231-9AD3CE601885}"/>
              </a:ext>
            </a:extLst>
          </p:cNvPr>
          <p:cNvCxnSpPr>
            <a:cxnSpLocks/>
          </p:cNvCxnSpPr>
          <p:nvPr/>
        </p:nvCxnSpPr>
        <p:spPr>
          <a:xfrm flipH="1">
            <a:off x="7467600" y="1153415"/>
            <a:ext cx="99469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0" name="Straight Arrow Connector 9">
            <a:extLst>
              <a:ext uri="{FF2B5EF4-FFF2-40B4-BE49-F238E27FC236}">
                <a16:creationId xmlns:a16="http://schemas.microsoft.com/office/drawing/2014/main" id="{2F04EED3-541A-4B0D-B8E2-0D5C1177C6CB}"/>
              </a:ext>
            </a:extLst>
          </p:cNvPr>
          <p:cNvCxnSpPr>
            <a:cxnSpLocks/>
          </p:cNvCxnSpPr>
          <p:nvPr/>
        </p:nvCxnSpPr>
        <p:spPr>
          <a:xfrm flipH="1">
            <a:off x="7467600" y="1530350"/>
            <a:ext cx="99469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1" name="Straight Arrow Connector 9">
            <a:extLst>
              <a:ext uri="{FF2B5EF4-FFF2-40B4-BE49-F238E27FC236}">
                <a16:creationId xmlns:a16="http://schemas.microsoft.com/office/drawing/2014/main" id="{F006C285-40B9-4F63-80A4-59B549E301B8}"/>
              </a:ext>
            </a:extLst>
          </p:cNvPr>
          <p:cNvCxnSpPr>
            <a:cxnSpLocks/>
            <a:stCxn id="34" idx="1"/>
          </p:cNvCxnSpPr>
          <p:nvPr/>
        </p:nvCxnSpPr>
        <p:spPr>
          <a:xfrm flipH="1">
            <a:off x="7467602" y="2107684"/>
            <a:ext cx="994692" cy="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2" name="Straight Arrow Connector 9">
            <a:extLst>
              <a:ext uri="{FF2B5EF4-FFF2-40B4-BE49-F238E27FC236}">
                <a16:creationId xmlns:a16="http://schemas.microsoft.com/office/drawing/2014/main" id="{8B0FC049-9EB2-4121-A610-B73533CB65E7}"/>
              </a:ext>
            </a:extLst>
          </p:cNvPr>
          <p:cNvCxnSpPr>
            <a:cxnSpLocks/>
            <a:stCxn id="33" idx="1"/>
          </p:cNvCxnSpPr>
          <p:nvPr/>
        </p:nvCxnSpPr>
        <p:spPr>
          <a:xfrm flipH="1" flipV="1">
            <a:off x="7467600" y="3711005"/>
            <a:ext cx="994695" cy="10772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3" name="Straight Arrow Connector 9">
            <a:extLst>
              <a:ext uri="{FF2B5EF4-FFF2-40B4-BE49-F238E27FC236}">
                <a16:creationId xmlns:a16="http://schemas.microsoft.com/office/drawing/2014/main" id="{0682E033-62FD-4839-A4B8-2F6D2342A37F}"/>
              </a:ext>
            </a:extLst>
          </p:cNvPr>
          <p:cNvCxnSpPr>
            <a:cxnSpLocks/>
          </p:cNvCxnSpPr>
          <p:nvPr/>
        </p:nvCxnSpPr>
        <p:spPr>
          <a:xfrm flipH="1" flipV="1">
            <a:off x="7483722" y="4768267"/>
            <a:ext cx="994694" cy="152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3" name="Straight Arrow Connector 9">
            <a:extLst>
              <a:ext uri="{FF2B5EF4-FFF2-40B4-BE49-F238E27FC236}">
                <a16:creationId xmlns:a16="http://schemas.microsoft.com/office/drawing/2014/main" id="{5E1995BA-2890-4E2A-AE58-FB65A669ECEF}"/>
              </a:ext>
            </a:extLst>
          </p:cNvPr>
          <p:cNvCxnSpPr>
            <a:cxnSpLocks/>
            <a:stCxn id="32" idx="1"/>
          </p:cNvCxnSpPr>
          <p:nvPr/>
        </p:nvCxnSpPr>
        <p:spPr>
          <a:xfrm flipH="1" flipV="1">
            <a:off x="7483722" y="6007916"/>
            <a:ext cx="994692" cy="1128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2456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0F02DF6C-4933-45ED-9F9A-D62840FCE6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9343" y="1439571"/>
            <a:ext cx="8023248" cy="522609"/>
          </a:xfrm>
        </p:spPr>
        <p:txBody>
          <a:bodyPr/>
          <a:lstStyle/>
          <a:p>
            <a:r>
              <a:rPr lang="sk-SK" sz="2800">
                <a:latin typeface="EC Square Sans Pro" panose="020B0506040000020004" pitchFamily="34" charset="0"/>
              </a:rPr>
              <a:t>Spoločné pravidlá</a:t>
            </a:r>
          </a:p>
          <a:p>
            <a:endParaRPr lang="en-GB"/>
          </a:p>
        </p:txBody>
      </p:sp>
      <p:sp>
        <p:nvSpPr>
          <p:cNvPr id="9" name="Rectángulo redondeado 13">
            <a:extLst>
              <a:ext uri="{FF2B5EF4-FFF2-40B4-BE49-F238E27FC236}">
                <a16:creationId xmlns:a16="http://schemas.microsoft.com/office/drawing/2014/main" id="{6BABE3B0-7BDF-4FDC-974A-6A3F8E5F6899}"/>
              </a:ext>
            </a:extLst>
          </p:cNvPr>
          <p:cNvSpPr/>
          <p:nvPr/>
        </p:nvSpPr>
        <p:spPr>
          <a:xfrm>
            <a:off x="-21772" y="1373161"/>
            <a:ext cx="12213771" cy="766789"/>
          </a:xfrm>
          <a:prstGeom prst="roundRect">
            <a:avLst>
              <a:gd name="adj" fmla="val 10"/>
            </a:avLst>
          </a:prstGeom>
          <a:solidFill>
            <a:srgbClr val="19355D"/>
          </a:solidFill>
          <a:ln w="2222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5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12" name="Marcador de texto 4">
            <a:extLst>
              <a:ext uri="{FF2B5EF4-FFF2-40B4-BE49-F238E27FC236}">
                <a16:creationId xmlns:a16="http://schemas.microsoft.com/office/drawing/2014/main" id="{FB890F7B-FD8B-4B2B-B7E0-AA6C2D64ACC7}"/>
              </a:ext>
            </a:extLst>
          </p:cNvPr>
          <p:cNvSpPr txBox="1">
            <a:spLocks/>
          </p:cNvSpPr>
          <p:nvPr/>
        </p:nvSpPr>
        <p:spPr>
          <a:xfrm>
            <a:off x="914400" y="1481083"/>
            <a:ext cx="10134600" cy="591046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800" b="1" i="0" u="none" strike="noStrike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Vedenie záznamov</a:t>
            </a:r>
          </a:p>
        </p:txBody>
      </p:sp>
      <p:sp>
        <p:nvSpPr>
          <p:cNvPr id="14" name="Marcador de texto 1">
            <a:extLst>
              <a:ext uri="{FF2B5EF4-FFF2-40B4-BE49-F238E27FC236}">
                <a16:creationId xmlns:a16="http://schemas.microsoft.com/office/drawing/2014/main" id="{8690428F-3309-41FA-B050-ED545EA123C7}"/>
              </a:ext>
            </a:extLst>
          </p:cNvPr>
          <p:cNvSpPr txBox="1">
            <a:spLocks/>
          </p:cNvSpPr>
          <p:nvPr/>
        </p:nvSpPr>
        <p:spPr>
          <a:xfrm>
            <a:off x="762000" y="311150"/>
            <a:ext cx="8008947" cy="533400"/>
          </a:xfrm>
          <a:prstGeom prst="rect">
            <a:avLst/>
          </a:prstGeom>
        </p:spPr>
        <p:txBody>
          <a:bodyPr/>
          <a:lstStyle>
            <a:lvl1pPr marL="0">
              <a:defRPr sz="2400">
                <a:solidFill>
                  <a:srgbClr val="0033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800" b="0" i="0" u="none" strike="noStrike" cap="none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Arial" panose="020B0604020202020204" pitchFamily="34" charset="0"/>
              </a:rPr>
              <a:t>Spoločné pravidlá – Veterinárny predpis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CA4F286C-8610-4DEC-92C0-47FD21775EE4}"/>
              </a:ext>
            </a:extLst>
          </p:cNvPr>
          <p:cNvSpPr txBox="1"/>
          <p:nvPr/>
        </p:nvSpPr>
        <p:spPr>
          <a:xfrm>
            <a:off x="881743" y="2091551"/>
            <a:ext cx="20900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200" b="0" i="0" u="none" strike="noStrike" cap="none" normalizeH="0" baseline="0" noProof="0">
                <a:ln>
                  <a:noFill/>
                </a:ln>
                <a:solidFill>
                  <a:srgbClr val="024B9C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Nariadenie (EÚ) 2019/6 (o veterinárnych liekoch)</a:t>
            </a:r>
          </a:p>
        </p:txBody>
      </p:sp>
      <p:sp>
        <p:nvSpPr>
          <p:cNvPr id="13" name="Marcador de texto 4">
            <a:extLst>
              <a:ext uri="{FF2B5EF4-FFF2-40B4-BE49-F238E27FC236}">
                <a16:creationId xmlns:a16="http://schemas.microsoft.com/office/drawing/2014/main" id="{EF94D7BC-2264-4BCE-94E9-E3C700EFF2AF}"/>
              </a:ext>
            </a:extLst>
          </p:cNvPr>
          <p:cNvSpPr txBox="1">
            <a:spLocks/>
          </p:cNvSpPr>
          <p:nvPr/>
        </p:nvSpPr>
        <p:spPr>
          <a:xfrm>
            <a:off x="310242" y="2488988"/>
            <a:ext cx="3233057" cy="359146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800" b="1" i="0" u="none" strike="noStrike" cap="none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Článok 108</a:t>
            </a:r>
          </a:p>
        </p:txBody>
      </p:sp>
      <p:pic>
        <p:nvPicPr>
          <p:cNvPr id="15" name="Picture 4" descr="A stack of old books&#10;&#10;Description automatically generated">
            <a:extLst>
              <a:ext uri="{FF2B5EF4-FFF2-40B4-BE49-F238E27FC236}">
                <a16:creationId xmlns:a16="http://schemas.microsoft.com/office/drawing/2014/main" id="{00E0E056-09FE-4B9F-B490-F796BFA234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774" y="4040045"/>
            <a:ext cx="2442125" cy="2782168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2502442D-8C45-46F7-A946-0AC1B0C6A7B6}"/>
              </a:ext>
            </a:extLst>
          </p:cNvPr>
          <p:cNvSpPr txBox="1"/>
          <p:nvPr/>
        </p:nvSpPr>
        <p:spPr>
          <a:xfrm>
            <a:off x="967743" y="3197171"/>
            <a:ext cx="1927857" cy="400110"/>
          </a:xfrm>
          <a:prstGeom prst="rect">
            <a:avLst/>
          </a:prstGeom>
          <a:solidFill>
            <a:srgbClr val="2C7470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000" b="1" i="0" u="none" strike="noStrike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POVINNOSTI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BBA1BF-6C29-01CF-302C-77409330FDA9}"/>
              </a:ext>
            </a:extLst>
          </p:cNvPr>
          <p:cNvSpPr txBox="1"/>
          <p:nvPr/>
        </p:nvSpPr>
        <p:spPr>
          <a:xfrm>
            <a:off x="4172400" y="1371600"/>
            <a:ext cx="8020800" cy="5248800"/>
          </a:xfrm>
          <a:prstGeom prst="rect">
            <a:avLst/>
          </a:prstGeom>
          <a:solidFill>
            <a:schemeClr val="bg1"/>
          </a:solidFill>
        </p:spPr>
        <p:txBody>
          <a:bodyPr wrap="square" lIns="216000" tIns="216000" rIns="216000" bIns="216000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sk-SK" sz="1600" i="1">
                <a:latin typeface="Times New Roman" panose="02020603050405020304" pitchFamily="18" charset="0"/>
                <a:cs typeface="Times New Roman" panose="02020603050405020304" pitchFamily="18" charset="0"/>
              </a:rPr>
              <a:t>Článok 108</a:t>
            </a:r>
          </a:p>
          <a:p>
            <a:pPr algn="ctr">
              <a:spcAft>
                <a:spcPts val="600"/>
              </a:spcAft>
            </a:pPr>
            <a:r>
              <a:rPr lang="sk-SK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Vedenie záznamov majiteľmi a držiteľmi zvierat určených na výrobu potravín</a:t>
            </a:r>
          </a:p>
          <a:p>
            <a:pPr algn="just">
              <a:spcAft>
                <a:spcPts val="600"/>
              </a:spcAft>
              <a:tabLst>
                <a:tab pos="365125" algn="l"/>
              </a:tabLst>
            </a:pPr>
            <a:r>
              <a:rPr lang="sk-SK" sz="1600">
                <a:latin typeface="Times New Roman" panose="02020603050405020304" pitchFamily="18" charset="0"/>
                <a:cs typeface="Times New Roman" panose="02020603050405020304" pitchFamily="18" charset="0"/>
              </a:rPr>
              <a:t>1.	Majitelia alebo, ak zvieratá nedržia ich majitelia, chovatelia zvierat určených na výrobu potravín vedú záznamy o liekoch, ktoré používajú, a v uplatniteľnom prípade majú k dispozícii kópiu veterinárneho predpisu.</a:t>
            </a:r>
          </a:p>
          <a:p>
            <a:pPr algn="just">
              <a:spcAft>
                <a:spcPts val="600"/>
              </a:spcAft>
              <a:tabLst>
                <a:tab pos="365125" algn="l"/>
              </a:tabLst>
            </a:pPr>
            <a:r>
              <a:rPr lang="sk-SK" sz="1600">
                <a:latin typeface="Times New Roman" panose="02020603050405020304" pitchFamily="18" charset="0"/>
                <a:cs typeface="Times New Roman" panose="02020603050405020304" pitchFamily="18" charset="0"/>
              </a:rPr>
              <a:t>2.	Záznamy uvedené v odseku 1 obsahujú:</a:t>
            </a:r>
          </a:p>
          <a:p>
            <a:pPr algn="just">
              <a:spcAft>
                <a:spcPts val="600"/>
              </a:spcAft>
              <a:tabLst>
                <a:tab pos="365125" algn="l"/>
              </a:tabLst>
            </a:pPr>
            <a:r>
              <a:rPr lang="sk-SK" sz="1600">
                <a:latin typeface="Times New Roman" panose="02020603050405020304" pitchFamily="18" charset="0"/>
                <a:cs typeface="Times New Roman" panose="02020603050405020304" pitchFamily="18" charset="0"/>
              </a:rPr>
              <a:t>a)	dátum prvého podania lieku zvieratám;</a:t>
            </a:r>
          </a:p>
          <a:p>
            <a:pPr algn="just">
              <a:spcAft>
                <a:spcPts val="600"/>
              </a:spcAft>
              <a:tabLst>
                <a:tab pos="365125" algn="l"/>
              </a:tabLst>
            </a:pPr>
            <a:r>
              <a:rPr lang="sk-SK" sz="1600">
                <a:latin typeface="Times New Roman" panose="02020603050405020304" pitchFamily="18" charset="0"/>
                <a:cs typeface="Times New Roman" panose="02020603050405020304" pitchFamily="18" charset="0"/>
              </a:rPr>
              <a:t>b)	názov lieku;</a:t>
            </a:r>
          </a:p>
          <a:p>
            <a:pPr algn="just">
              <a:spcAft>
                <a:spcPts val="600"/>
              </a:spcAft>
              <a:tabLst>
                <a:tab pos="365125" algn="l"/>
              </a:tabLst>
            </a:pPr>
            <a:r>
              <a:rPr lang="sk-SK" sz="1600">
                <a:latin typeface="Times New Roman" panose="02020603050405020304" pitchFamily="18" charset="0"/>
                <a:cs typeface="Times New Roman" panose="02020603050405020304" pitchFamily="18" charset="0"/>
              </a:rPr>
              <a:t>c)	množstvo podaného lieku;</a:t>
            </a:r>
          </a:p>
          <a:p>
            <a:pPr algn="just">
              <a:spcAft>
                <a:spcPts val="600"/>
              </a:spcAft>
              <a:tabLst>
                <a:tab pos="365125" algn="l"/>
              </a:tabLst>
            </a:pPr>
            <a:r>
              <a:rPr lang="sk-SK" sz="1600">
                <a:latin typeface="Times New Roman" panose="02020603050405020304" pitchFamily="18" charset="0"/>
                <a:cs typeface="Times New Roman" panose="02020603050405020304" pitchFamily="18" charset="0"/>
              </a:rPr>
              <a:t>d)	meno alebo obchodný názov spoločnosti a trvalú adresu alebo adresu registrované miesto podnikania dodávateľa;</a:t>
            </a:r>
          </a:p>
          <a:p>
            <a:pPr algn="just">
              <a:spcAft>
                <a:spcPts val="600"/>
              </a:spcAft>
              <a:tabLst>
                <a:tab pos="365125" algn="l"/>
              </a:tabLst>
            </a:pPr>
            <a:r>
              <a:rPr lang="sk-SK" sz="1600">
                <a:latin typeface="Times New Roman" panose="02020603050405020304" pitchFamily="18" charset="0"/>
                <a:cs typeface="Times New Roman" panose="02020603050405020304" pitchFamily="18" charset="0"/>
              </a:rPr>
              <a:t>e)	doklad o nadobudnutí liekov, ktoré používajú;</a:t>
            </a:r>
          </a:p>
          <a:p>
            <a:pPr algn="just">
              <a:spcAft>
                <a:spcPts val="600"/>
              </a:spcAft>
              <a:tabLst>
                <a:tab pos="365125" algn="l"/>
              </a:tabLst>
            </a:pPr>
            <a:r>
              <a:rPr lang="sk-SK" sz="1600">
                <a:latin typeface="Times New Roman" panose="02020603050405020304" pitchFamily="18" charset="0"/>
                <a:cs typeface="Times New Roman" panose="02020603050405020304" pitchFamily="18" charset="0"/>
              </a:rPr>
              <a:t>f)	identifikácia liečeného zvieraťa alebo skupiny zvierat;</a:t>
            </a:r>
          </a:p>
          <a:p>
            <a:pPr algn="just">
              <a:spcAft>
                <a:spcPts val="600"/>
              </a:spcAft>
              <a:tabLst>
                <a:tab pos="365125" algn="l"/>
              </a:tabLst>
            </a:pPr>
            <a:r>
              <a:rPr lang="sk-SK" sz="1600">
                <a:latin typeface="Times New Roman" panose="02020603050405020304" pitchFamily="18" charset="0"/>
                <a:cs typeface="Times New Roman" panose="02020603050405020304" pitchFamily="18" charset="0"/>
              </a:rPr>
              <a:t>g)	meno a v uplatniteľnom prípade kontaktné údaje predpisujúceho veterinárneho lekára;</a:t>
            </a:r>
          </a:p>
          <a:p>
            <a:pPr algn="just">
              <a:spcAft>
                <a:spcPts val="600"/>
              </a:spcAft>
              <a:tabLst>
                <a:tab pos="365125" algn="l"/>
              </a:tabLst>
            </a:pPr>
            <a:r>
              <a:rPr lang="sk-SK" sz="1600">
                <a:latin typeface="Times New Roman" panose="02020603050405020304" pitchFamily="18" charset="0"/>
                <a:cs typeface="Times New Roman" panose="02020603050405020304" pitchFamily="18" charset="0"/>
              </a:rPr>
              <a:t>h)	ochrannú lehotu, a to aj v prípade, keď sa takáto ochranná lehota rovná nule;</a:t>
            </a:r>
          </a:p>
          <a:p>
            <a:pPr algn="just">
              <a:spcAft>
                <a:spcPts val="600"/>
              </a:spcAft>
              <a:tabLst>
                <a:tab pos="365125" algn="l"/>
              </a:tabLst>
            </a:pPr>
            <a:r>
              <a:rPr lang="sk-SK" sz="1600">
                <a:latin typeface="Times New Roman" panose="02020603050405020304" pitchFamily="18" charset="0"/>
                <a:cs typeface="Times New Roman" panose="02020603050405020304" pitchFamily="18" charset="0"/>
              </a:rPr>
              <a:t>i)	trvanie liečby.</a:t>
            </a:r>
          </a:p>
        </p:txBody>
      </p:sp>
    </p:spTree>
    <p:extLst>
      <p:ext uri="{BB962C8B-B14F-4D97-AF65-F5344CB8AC3E}">
        <p14:creationId xmlns:p14="http://schemas.microsoft.com/office/powerpoint/2010/main" val="36603889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0F02DF6C-4933-45ED-9F9A-D62840FCE6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9343" y="1439571"/>
            <a:ext cx="8023248" cy="522609"/>
          </a:xfrm>
        </p:spPr>
        <p:txBody>
          <a:bodyPr/>
          <a:lstStyle/>
          <a:p>
            <a:r>
              <a:rPr lang="sk-SK" sz="2800">
                <a:latin typeface="EC Square Sans Pro" panose="020B0506040000020004" pitchFamily="34" charset="0"/>
              </a:rPr>
              <a:t>Spoločné pravidlá</a:t>
            </a:r>
          </a:p>
          <a:p>
            <a:endParaRPr lang="en-GB"/>
          </a:p>
        </p:txBody>
      </p:sp>
      <p:sp>
        <p:nvSpPr>
          <p:cNvPr id="9" name="Rectángulo redondeado 13">
            <a:extLst>
              <a:ext uri="{FF2B5EF4-FFF2-40B4-BE49-F238E27FC236}">
                <a16:creationId xmlns:a16="http://schemas.microsoft.com/office/drawing/2014/main" id="{6BABE3B0-7BDF-4FDC-974A-6A3F8E5F6899}"/>
              </a:ext>
            </a:extLst>
          </p:cNvPr>
          <p:cNvSpPr/>
          <p:nvPr/>
        </p:nvSpPr>
        <p:spPr>
          <a:xfrm>
            <a:off x="-21772" y="1373162"/>
            <a:ext cx="11678639" cy="718390"/>
          </a:xfrm>
          <a:prstGeom prst="roundRect">
            <a:avLst>
              <a:gd name="adj" fmla="val 10"/>
            </a:avLst>
          </a:prstGeom>
          <a:solidFill>
            <a:srgbClr val="19355D"/>
          </a:solidFill>
          <a:ln w="2222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5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12" name="Marcador de texto 4">
            <a:extLst>
              <a:ext uri="{FF2B5EF4-FFF2-40B4-BE49-F238E27FC236}">
                <a16:creationId xmlns:a16="http://schemas.microsoft.com/office/drawing/2014/main" id="{FB890F7B-FD8B-4B2B-B7E0-AA6C2D64ACC7}"/>
              </a:ext>
            </a:extLst>
          </p:cNvPr>
          <p:cNvSpPr txBox="1">
            <a:spLocks/>
          </p:cNvSpPr>
          <p:nvPr/>
        </p:nvSpPr>
        <p:spPr>
          <a:xfrm>
            <a:off x="914400" y="1481083"/>
            <a:ext cx="7010400" cy="591046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800" b="1" i="0" u="none" strike="noStrike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Registrácia</a:t>
            </a:r>
          </a:p>
        </p:txBody>
      </p:sp>
      <p:sp>
        <p:nvSpPr>
          <p:cNvPr id="14" name="Marcador de texto 1">
            <a:extLst>
              <a:ext uri="{FF2B5EF4-FFF2-40B4-BE49-F238E27FC236}">
                <a16:creationId xmlns:a16="http://schemas.microsoft.com/office/drawing/2014/main" id="{8690428F-3309-41FA-B050-ED545EA123C7}"/>
              </a:ext>
            </a:extLst>
          </p:cNvPr>
          <p:cNvSpPr txBox="1">
            <a:spLocks/>
          </p:cNvSpPr>
          <p:nvPr/>
        </p:nvSpPr>
        <p:spPr>
          <a:xfrm>
            <a:off x="762000" y="311150"/>
            <a:ext cx="8008947" cy="533400"/>
          </a:xfrm>
          <a:prstGeom prst="rect">
            <a:avLst/>
          </a:prstGeom>
        </p:spPr>
        <p:txBody>
          <a:bodyPr/>
          <a:lstStyle>
            <a:lvl1pPr marL="0">
              <a:defRPr sz="2400">
                <a:solidFill>
                  <a:srgbClr val="0033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800" b="0" i="0" u="none" strike="noStrike" cap="none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Arial" panose="020B0604020202020204" pitchFamily="34" charset="0"/>
              </a:rPr>
              <a:t>Spoločné pravidlá – Veterinárny predpis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CA4F286C-8610-4DEC-92C0-47FD21775EE4}"/>
              </a:ext>
            </a:extLst>
          </p:cNvPr>
          <p:cNvSpPr txBox="1"/>
          <p:nvPr/>
        </p:nvSpPr>
        <p:spPr>
          <a:xfrm>
            <a:off x="881743" y="2091551"/>
            <a:ext cx="20900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200" b="0" i="0" u="none" strike="noStrike" cap="none" normalizeH="0" baseline="0" noProof="0">
                <a:ln>
                  <a:noFill/>
                </a:ln>
                <a:solidFill>
                  <a:srgbClr val="024B9C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Nariadenie (EÚ) 2019/6 (o veterinárnych liekoch)</a:t>
            </a:r>
          </a:p>
        </p:txBody>
      </p:sp>
      <p:sp>
        <p:nvSpPr>
          <p:cNvPr id="11" name="Marcador de texto 4">
            <a:extLst>
              <a:ext uri="{FF2B5EF4-FFF2-40B4-BE49-F238E27FC236}">
                <a16:creationId xmlns:a16="http://schemas.microsoft.com/office/drawing/2014/main" id="{363ADD4D-C1B2-4637-8DEC-175D9887CC7C}"/>
              </a:ext>
            </a:extLst>
          </p:cNvPr>
          <p:cNvSpPr txBox="1">
            <a:spLocks/>
          </p:cNvSpPr>
          <p:nvPr/>
        </p:nvSpPr>
        <p:spPr>
          <a:xfrm>
            <a:off x="0" y="2520950"/>
            <a:ext cx="8305800" cy="1309596"/>
          </a:xfrm>
          <a:prstGeom prst="rect">
            <a:avLst/>
          </a:prstGeom>
          <a:solidFill>
            <a:srgbClr val="2C7470"/>
          </a:solidFill>
        </p:spPr>
        <p:txBody>
          <a:bodyPr lIns="91440" tIns="45720" rIns="91440" bIns="45720" anchor="t"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000" b="1" i="0" u="none" strike="noStrike" cap="none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Zásadné pravidlo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000" b="0" i="0" u="none" strike="noStrike" cap="none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/>
                <a:ea typeface="+mn-ea"/>
                <a:cs typeface="+mn-cs"/>
              </a:rPr>
              <a:t>Veterinárne lieky sa musia používať v súlade s registráciou [súhrn charakteristických vlastností lieku (SPC)/písomná informácia pre používateľov] 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C Square Sans Pro" panose="020B0506040000020004" pitchFamily="34" charset="0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C Square Sans Pro" panose="020B0506040000020004" pitchFamily="34" charset="0"/>
              <a:ea typeface="+mn-ea"/>
              <a:cs typeface="+mn-cs"/>
            </a:endParaRPr>
          </a:p>
        </p:txBody>
      </p:sp>
      <p:sp>
        <p:nvSpPr>
          <p:cNvPr id="18" name="Marcador de texto 2">
            <a:extLst>
              <a:ext uri="{FF2B5EF4-FFF2-40B4-BE49-F238E27FC236}">
                <a16:creationId xmlns:a16="http://schemas.microsoft.com/office/drawing/2014/main" id="{B3DCE263-F95B-4BDC-B187-2EAB9E07A708}"/>
              </a:ext>
            </a:extLst>
          </p:cNvPr>
          <p:cNvSpPr txBox="1">
            <a:spLocks/>
          </p:cNvSpPr>
          <p:nvPr/>
        </p:nvSpPr>
        <p:spPr>
          <a:xfrm>
            <a:off x="-13252" y="4044950"/>
            <a:ext cx="8319052" cy="2775983"/>
          </a:xfrm>
          <a:prstGeom prst="rect">
            <a:avLst/>
          </a:prstGeom>
          <a:solidFill>
            <a:srgbClr val="6BB188"/>
          </a:solidFill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400" b="0" i="0" u="none" strike="noStrike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Veterinárny liek musíte používať v súlade s </a:t>
            </a:r>
            <a:r>
              <a:rPr kumimoji="0" lang="sk-SK" sz="2400" b="1" i="0" u="none" strike="noStrike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indikáciou</a:t>
            </a:r>
            <a:r>
              <a:rPr kumimoji="0" lang="sk-SK" sz="2400" b="0" i="0" u="none" strike="noStrike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, </a:t>
            </a:r>
            <a:r>
              <a:rPr kumimoji="0" lang="sk-SK" sz="2400" b="1" i="0" u="none" strike="noStrike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druhom</a:t>
            </a:r>
            <a:r>
              <a:rPr kumimoji="0" lang="sk-SK" sz="2400" b="0" i="0" u="none" strike="noStrike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 a </a:t>
            </a:r>
            <a:r>
              <a:rPr kumimoji="0" lang="sk-SK" sz="2400" b="1" i="0" u="none" strike="noStrike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dávkovacím režimom </a:t>
            </a:r>
            <a:r>
              <a:rPr kumimoji="0" lang="sk-SK" sz="2400" b="0" i="0" u="none" strike="noStrike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uvedeným v SPC/písomnej informácii pre používateľov. Ak pre určitú indikáciu/druh nie je veterinárny liek zaregistrovaný alebo ho je nedostatok -&gt; môžete využiť pravidlá uvedené v článkoch</a:t>
            </a:r>
            <a:r>
              <a:rPr kumimoji="0" lang="sk-SK" sz="2400" b="1" i="0" u="none" strike="noStrike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 112 až 114</a:t>
            </a:r>
          </a:p>
        </p:txBody>
      </p:sp>
      <p:pic>
        <p:nvPicPr>
          <p:cNvPr id="19" name="Picture 1">
            <a:extLst>
              <a:ext uri="{FF2B5EF4-FFF2-40B4-BE49-F238E27FC236}">
                <a16:creationId xmlns:a16="http://schemas.microsoft.com/office/drawing/2014/main" id="{2171ACF3-BEC2-4EB2-9A5B-24551E0CF12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5800" y="1392472"/>
            <a:ext cx="3351067" cy="5428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2172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0F02DF6C-4933-45ED-9F9A-D62840FCE6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9343" y="1439571"/>
            <a:ext cx="8023248" cy="522609"/>
          </a:xfrm>
        </p:spPr>
        <p:txBody>
          <a:bodyPr/>
          <a:lstStyle/>
          <a:p>
            <a:r>
              <a:rPr lang="sk-SK" sz="2800">
                <a:latin typeface="EC Square Sans Pro" panose="020B0506040000020004" pitchFamily="34" charset="0"/>
              </a:rPr>
              <a:t>Spoločné pravidlá</a:t>
            </a:r>
          </a:p>
          <a:p>
            <a:endParaRPr lang="en-GB"/>
          </a:p>
        </p:txBody>
      </p:sp>
      <p:sp>
        <p:nvSpPr>
          <p:cNvPr id="9" name="Rectángulo redondeado 13">
            <a:extLst>
              <a:ext uri="{FF2B5EF4-FFF2-40B4-BE49-F238E27FC236}">
                <a16:creationId xmlns:a16="http://schemas.microsoft.com/office/drawing/2014/main" id="{6BABE3B0-7BDF-4FDC-974A-6A3F8E5F6899}"/>
              </a:ext>
            </a:extLst>
          </p:cNvPr>
          <p:cNvSpPr/>
          <p:nvPr/>
        </p:nvSpPr>
        <p:spPr>
          <a:xfrm>
            <a:off x="-21772" y="1373162"/>
            <a:ext cx="12213771" cy="542436"/>
          </a:xfrm>
          <a:prstGeom prst="roundRect">
            <a:avLst>
              <a:gd name="adj" fmla="val 10"/>
            </a:avLst>
          </a:prstGeom>
          <a:solidFill>
            <a:srgbClr val="19355D"/>
          </a:solidFill>
          <a:ln w="2222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5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12" name="Marcador de texto 4">
            <a:extLst>
              <a:ext uri="{FF2B5EF4-FFF2-40B4-BE49-F238E27FC236}">
                <a16:creationId xmlns:a16="http://schemas.microsoft.com/office/drawing/2014/main" id="{FB890F7B-FD8B-4B2B-B7E0-AA6C2D64ACC7}"/>
              </a:ext>
            </a:extLst>
          </p:cNvPr>
          <p:cNvSpPr txBox="1">
            <a:spLocks/>
          </p:cNvSpPr>
          <p:nvPr/>
        </p:nvSpPr>
        <p:spPr>
          <a:xfrm>
            <a:off x="-21773" y="1377950"/>
            <a:ext cx="12213773" cy="591046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000" b="1" i="0" u="none" strike="noStrike" cap="none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Ak pre </a:t>
            </a:r>
            <a:r>
              <a:rPr kumimoji="0" lang="sk-SK" sz="2000" b="1" i="0" u="sng" strike="noStrike" cap="none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zvieratá určené na výrobu potravín </a:t>
            </a:r>
            <a:r>
              <a:rPr kumimoji="0" lang="sk-SK" sz="2000" b="1" i="0" u="none" strike="noStrike" cap="none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nie sú registrované žiadne lieky alebo ak nie sú k dispozícii</a:t>
            </a:r>
          </a:p>
        </p:txBody>
      </p:sp>
      <p:sp>
        <p:nvSpPr>
          <p:cNvPr id="14" name="Marcador de texto 1">
            <a:extLst>
              <a:ext uri="{FF2B5EF4-FFF2-40B4-BE49-F238E27FC236}">
                <a16:creationId xmlns:a16="http://schemas.microsoft.com/office/drawing/2014/main" id="{8690428F-3309-41FA-B050-ED545EA123C7}"/>
              </a:ext>
            </a:extLst>
          </p:cNvPr>
          <p:cNvSpPr txBox="1">
            <a:spLocks/>
          </p:cNvSpPr>
          <p:nvPr/>
        </p:nvSpPr>
        <p:spPr>
          <a:xfrm>
            <a:off x="762000" y="311150"/>
            <a:ext cx="10287000" cy="533400"/>
          </a:xfrm>
          <a:prstGeom prst="rect">
            <a:avLst/>
          </a:prstGeom>
        </p:spPr>
        <p:txBody>
          <a:bodyPr/>
          <a:lstStyle>
            <a:lvl1pPr marL="0">
              <a:defRPr sz="2400">
                <a:solidFill>
                  <a:srgbClr val="0033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800" b="0" i="0" u="none" strike="noStrike" cap="none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Arial" panose="020B0604020202020204" pitchFamily="34" charset="0"/>
              </a:rPr>
              <a:t>Spoločné pravidlá – Používanie veterinárnych liekov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800" b="0" i="0" u="none" strike="noStrike" cap="none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Arial" panose="020B0604020202020204" pitchFamily="34" charset="0"/>
              </a:rPr>
              <a:t>mimo podmienok registrácie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BB7E4F4F-C703-441F-87FE-EFEECBF28284}"/>
              </a:ext>
            </a:extLst>
          </p:cNvPr>
          <p:cNvSpPr txBox="1"/>
          <p:nvPr/>
        </p:nvSpPr>
        <p:spPr>
          <a:xfrm>
            <a:off x="483920" y="3146420"/>
            <a:ext cx="4773879" cy="954107"/>
          </a:xfrm>
          <a:prstGeom prst="rect">
            <a:avLst/>
          </a:prstGeom>
          <a:solidFill>
            <a:srgbClr val="ECEBEB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400" b="0" i="0" u="none" strike="noStrike" cap="none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Liek registrovaný pre: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400" b="1" i="0" u="none" strike="noStrike" cap="none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– rovnakú/inú indikáciu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400" b="1" i="0" u="none" strike="noStrike" cap="none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– u</a:t>
            </a:r>
            <a:r>
              <a:rPr kumimoji="0" lang="sk-SK" sz="1400" b="0" i="0" u="none" strike="noStrike" cap="none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 </a:t>
            </a:r>
            <a:r>
              <a:rPr kumimoji="0" lang="sk-SK" sz="1400" b="1" i="0" u="none" strike="noStrike" cap="none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rovnakého/iného druhu určeného na výrobu potravín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400" b="1" i="0" u="none" strike="noStrike" cap="none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– v rovnakej/inej krajine EÚ</a:t>
            </a:r>
          </a:p>
        </p:txBody>
      </p:sp>
      <p:sp>
        <p:nvSpPr>
          <p:cNvPr id="19" name="TextBox 10">
            <a:extLst>
              <a:ext uri="{FF2B5EF4-FFF2-40B4-BE49-F238E27FC236}">
                <a16:creationId xmlns:a16="http://schemas.microsoft.com/office/drawing/2014/main" id="{31A6D801-C04B-45D8-9775-B697C3F8B0AF}"/>
              </a:ext>
            </a:extLst>
          </p:cNvPr>
          <p:cNvSpPr txBox="1"/>
          <p:nvPr/>
        </p:nvSpPr>
        <p:spPr>
          <a:xfrm>
            <a:off x="584381" y="5376378"/>
            <a:ext cx="4590207" cy="338554"/>
          </a:xfrm>
          <a:prstGeom prst="rect">
            <a:avLst/>
          </a:prstGeom>
          <a:solidFill>
            <a:srgbClr val="ECEBEB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600" b="1" i="0" u="none" strike="noStrike" cap="none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Registrovaný humánny liek</a:t>
            </a:r>
          </a:p>
        </p:txBody>
      </p:sp>
      <p:sp>
        <p:nvSpPr>
          <p:cNvPr id="20" name="TextBox 11">
            <a:extLst>
              <a:ext uri="{FF2B5EF4-FFF2-40B4-BE49-F238E27FC236}">
                <a16:creationId xmlns:a16="http://schemas.microsoft.com/office/drawing/2014/main" id="{C875C385-EAF7-48D2-B3D8-4B59A3CA9938}"/>
              </a:ext>
            </a:extLst>
          </p:cNvPr>
          <p:cNvSpPr txBox="1"/>
          <p:nvPr/>
        </p:nvSpPr>
        <p:spPr>
          <a:xfrm>
            <a:off x="497894" y="6153972"/>
            <a:ext cx="4715061" cy="584775"/>
          </a:xfrm>
          <a:prstGeom prst="rect">
            <a:avLst/>
          </a:prstGeom>
          <a:solidFill>
            <a:srgbClr val="ECEBEB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600" b="1" i="0" u="none" strike="noStrike" cap="none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Veterinárny liek individuálne pripravený v čase použitia v </a:t>
            </a:r>
            <a:r>
              <a:rPr kumimoji="0" lang="sk-SK" sz="1600" b="0" i="0" u="none" strike="noStrike" cap="none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súlade s podmienkami veterinárneho predpisu. </a:t>
            </a:r>
          </a:p>
        </p:txBody>
      </p:sp>
      <p:sp>
        <p:nvSpPr>
          <p:cNvPr id="21" name="TextBox 12">
            <a:extLst>
              <a:ext uri="{FF2B5EF4-FFF2-40B4-BE49-F238E27FC236}">
                <a16:creationId xmlns:a16="http://schemas.microsoft.com/office/drawing/2014/main" id="{BAE47D28-8273-441B-A750-B1944FBD52DC}"/>
              </a:ext>
            </a:extLst>
          </p:cNvPr>
          <p:cNvSpPr txBox="1"/>
          <p:nvPr/>
        </p:nvSpPr>
        <p:spPr>
          <a:xfrm>
            <a:off x="477022" y="2164775"/>
            <a:ext cx="4780778" cy="584775"/>
          </a:xfrm>
          <a:prstGeom prst="rect">
            <a:avLst/>
          </a:prstGeom>
          <a:solidFill>
            <a:srgbClr val="ECEBEB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600" b="0" i="0" u="none" strike="noStrike" cap="none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Liek registrovaný (článok 106 ods. 1) vo vašej krajine pre príslušný druh a indikáciu</a:t>
            </a:r>
          </a:p>
        </p:txBody>
      </p:sp>
      <p:sp>
        <p:nvSpPr>
          <p:cNvPr id="22" name="Arrow: Right 13">
            <a:extLst>
              <a:ext uri="{FF2B5EF4-FFF2-40B4-BE49-F238E27FC236}">
                <a16:creationId xmlns:a16="http://schemas.microsoft.com/office/drawing/2014/main" id="{62318C66-7E76-4E9A-BA3C-EC0337B2F32F}"/>
              </a:ext>
            </a:extLst>
          </p:cNvPr>
          <p:cNvSpPr/>
          <p:nvPr/>
        </p:nvSpPr>
        <p:spPr>
          <a:xfrm>
            <a:off x="5257799" y="2215200"/>
            <a:ext cx="555172" cy="348063"/>
          </a:xfrm>
          <a:prstGeom prst="rightArrow">
            <a:avLst/>
          </a:prstGeom>
          <a:solidFill>
            <a:srgbClr val="2C74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ID4096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C Square Sans Pro" panose="020B0506040000020004" pitchFamily="34" charset="0"/>
              <a:ea typeface="+mn-ea"/>
              <a:cs typeface="+mn-cs"/>
            </a:endParaRPr>
          </a:p>
        </p:txBody>
      </p:sp>
      <p:sp>
        <p:nvSpPr>
          <p:cNvPr id="24" name="Arrow: Down 15">
            <a:extLst>
              <a:ext uri="{FF2B5EF4-FFF2-40B4-BE49-F238E27FC236}">
                <a16:creationId xmlns:a16="http://schemas.microsoft.com/office/drawing/2014/main" id="{B3BABC70-16F3-44C0-886D-A684AE2E5F87}"/>
              </a:ext>
            </a:extLst>
          </p:cNvPr>
          <p:cNvSpPr/>
          <p:nvPr/>
        </p:nvSpPr>
        <p:spPr>
          <a:xfrm>
            <a:off x="2687346" y="2738582"/>
            <a:ext cx="360654" cy="315768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ID4096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C Square Sans Pro" panose="020B0506040000020004" pitchFamily="34" charset="0"/>
              <a:ea typeface="+mn-ea"/>
              <a:cs typeface="+mn-cs"/>
            </a:endParaRPr>
          </a:p>
        </p:txBody>
      </p:sp>
      <p:sp>
        <p:nvSpPr>
          <p:cNvPr id="25" name="TextBox 16">
            <a:extLst>
              <a:ext uri="{FF2B5EF4-FFF2-40B4-BE49-F238E27FC236}">
                <a16:creationId xmlns:a16="http://schemas.microsoft.com/office/drawing/2014/main" id="{85AB590C-E616-498F-B4C0-539B365F84A2}"/>
              </a:ext>
            </a:extLst>
          </p:cNvPr>
          <p:cNvSpPr txBox="1"/>
          <p:nvPr/>
        </p:nvSpPr>
        <p:spPr>
          <a:xfrm>
            <a:off x="2933699" y="2707150"/>
            <a:ext cx="351426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100" b="0" i="1" u="none" strike="noStrike" cap="none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Ak nie je k dispozícii, zodpovednosť preberá veterinárny lekár a s cieľom predísť neprijateľnému utrpeniu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D69CFB79-DCC6-4A5E-95D6-01BBC7DF94FC}"/>
              </a:ext>
            </a:extLst>
          </p:cNvPr>
          <p:cNvSpPr/>
          <p:nvPr/>
        </p:nvSpPr>
        <p:spPr>
          <a:xfrm>
            <a:off x="5834742" y="2164775"/>
            <a:ext cx="2584300" cy="584775"/>
          </a:xfrm>
          <a:prstGeom prst="rect">
            <a:avLst/>
          </a:pr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800" b="0" i="0" u="none" strike="noStrike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Musíte použiť tento produkt</a:t>
            </a:r>
          </a:p>
        </p:txBody>
      </p:sp>
      <p:sp>
        <p:nvSpPr>
          <p:cNvPr id="38" name="Rectángulo 37">
            <a:extLst>
              <a:ext uri="{FF2B5EF4-FFF2-40B4-BE49-F238E27FC236}">
                <a16:creationId xmlns:a16="http://schemas.microsoft.com/office/drawing/2014/main" id="{22789DAB-867D-42A2-A5CB-E096A1CE3EF9}"/>
              </a:ext>
            </a:extLst>
          </p:cNvPr>
          <p:cNvSpPr/>
          <p:nvPr/>
        </p:nvSpPr>
        <p:spPr>
          <a:xfrm>
            <a:off x="5812971" y="3161215"/>
            <a:ext cx="2584300" cy="584775"/>
          </a:xfrm>
          <a:prstGeom prst="rect">
            <a:avLst/>
          </a:pr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800" b="0" i="0" u="none" strike="noStrike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Vyberte liek</a:t>
            </a:r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id="{3815D1AE-7654-4718-94BD-08082ECBB745}"/>
              </a:ext>
            </a:extLst>
          </p:cNvPr>
          <p:cNvSpPr/>
          <p:nvPr/>
        </p:nvSpPr>
        <p:spPr>
          <a:xfrm>
            <a:off x="5802085" y="4340257"/>
            <a:ext cx="2584300" cy="584775"/>
          </a:xfrm>
          <a:prstGeom prst="rect">
            <a:avLst/>
          </a:pr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800" b="0" i="0" u="none" strike="noStrike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Vyberte liek</a:t>
            </a:r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id="{BF153912-3FF6-42C1-A0B5-4FAB5EB590DA}"/>
              </a:ext>
            </a:extLst>
          </p:cNvPr>
          <p:cNvSpPr/>
          <p:nvPr/>
        </p:nvSpPr>
        <p:spPr>
          <a:xfrm>
            <a:off x="5802085" y="5328156"/>
            <a:ext cx="2584300" cy="584775"/>
          </a:xfrm>
          <a:prstGeom prst="rect">
            <a:avLst/>
          </a:pr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800" b="0" i="0" u="none" strike="noStrike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Vyberte liek</a:t>
            </a:r>
          </a:p>
        </p:txBody>
      </p:sp>
      <p:sp>
        <p:nvSpPr>
          <p:cNvPr id="43" name="Arrow: Down 15">
            <a:extLst>
              <a:ext uri="{FF2B5EF4-FFF2-40B4-BE49-F238E27FC236}">
                <a16:creationId xmlns:a16="http://schemas.microsoft.com/office/drawing/2014/main" id="{17D9F5F0-62FD-46D3-9B41-57B0391D119C}"/>
              </a:ext>
            </a:extLst>
          </p:cNvPr>
          <p:cNvSpPr/>
          <p:nvPr/>
        </p:nvSpPr>
        <p:spPr>
          <a:xfrm>
            <a:off x="2675098" y="5047033"/>
            <a:ext cx="360654" cy="315768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ID4096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C Square Sans Pro" panose="020B0506040000020004" pitchFamily="34" charset="0"/>
              <a:ea typeface="+mn-ea"/>
              <a:cs typeface="+mn-cs"/>
            </a:endParaRPr>
          </a:p>
        </p:txBody>
      </p:sp>
      <p:sp>
        <p:nvSpPr>
          <p:cNvPr id="44" name="TextBox 16">
            <a:extLst>
              <a:ext uri="{FF2B5EF4-FFF2-40B4-BE49-F238E27FC236}">
                <a16:creationId xmlns:a16="http://schemas.microsoft.com/office/drawing/2014/main" id="{84BFF4A6-BBE2-4675-8DE5-391F4D5279A3}"/>
              </a:ext>
            </a:extLst>
          </p:cNvPr>
          <p:cNvSpPr txBox="1"/>
          <p:nvPr/>
        </p:nvSpPr>
        <p:spPr>
          <a:xfrm>
            <a:off x="3070013" y="5019153"/>
            <a:ext cx="2746811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600" b="0" i="1" u="none" strike="noStrike" cap="none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Ak nie je k dispozícii, použite</a:t>
            </a:r>
          </a:p>
        </p:txBody>
      </p:sp>
      <p:sp>
        <p:nvSpPr>
          <p:cNvPr id="45" name="Arrow: Down 15">
            <a:extLst>
              <a:ext uri="{FF2B5EF4-FFF2-40B4-BE49-F238E27FC236}">
                <a16:creationId xmlns:a16="http://schemas.microsoft.com/office/drawing/2014/main" id="{C38A4347-431D-4605-976E-BF9E2C87501B}"/>
              </a:ext>
            </a:extLst>
          </p:cNvPr>
          <p:cNvSpPr/>
          <p:nvPr/>
        </p:nvSpPr>
        <p:spPr>
          <a:xfrm>
            <a:off x="2521486" y="5826587"/>
            <a:ext cx="360654" cy="315768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ID4096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C Square Sans Pro" panose="020B0506040000020004" pitchFamily="34" charset="0"/>
              <a:ea typeface="+mn-ea"/>
              <a:cs typeface="+mn-cs"/>
            </a:endParaRPr>
          </a:p>
        </p:txBody>
      </p:sp>
      <p:sp>
        <p:nvSpPr>
          <p:cNvPr id="46" name="TextBox 16">
            <a:extLst>
              <a:ext uri="{FF2B5EF4-FFF2-40B4-BE49-F238E27FC236}">
                <a16:creationId xmlns:a16="http://schemas.microsoft.com/office/drawing/2014/main" id="{0F224CF6-315A-4D6F-A3DF-4BD412127554}"/>
              </a:ext>
            </a:extLst>
          </p:cNvPr>
          <p:cNvSpPr txBox="1"/>
          <p:nvPr/>
        </p:nvSpPr>
        <p:spPr>
          <a:xfrm>
            <a:off x="3169648" y="5725911"/>
            <a:ext cx="277395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600" b="0" i="1" u="none" strike="noStrike" cap="none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Ak nie je k dispozícii, použite</a:t>
            </a:r>
          </a:p>
        </p:txBody>
      </p:sp>
      <p:sp>
        <p:nvSpPr>
          <p:cNvPr id="47" name="Arrow: Right 13">
            <a:extLst>
              <a:ext uri="{FF2B5EF4-FFF2-40B4-BE49-F238E27FC236}">
                <a16:creationId xmlns:a16="http://schemas.microsoft.com/office/drawing/2014/main" id="{9E680AD2-05C4-446C-A7B7-5D1B3D9AC46F}"/>
              </a:ext>
            </a:extLst>
          </p:cNvPr>
          <p:cNvSpPr/>
          <p:nvPr/>
        </p:nvSpPr>
        <p:spPr>
          <a:xfrm>
            <a:off x="5257799" y="3246907"/>
            <a:ext cx="544285" cy="391673"/>
          </a:xfrm>
          <a:prstGeom prst="rightArrow">
            <a:avLst/>
          </a:prstGeom>
          <a:solidFill>
            <a:srgbClr val="2C74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ID4096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C Square Sans Pro" panose="020B0506040000020004" pitchFamily="34" charset="0"/>
              <a:ea typeface="+mn-ea"/>
              <a:cs typeface="+mn-cs"/>
            </a:endParaRPr>
          </a:p>
        </p:txBody>
      </p:sp>
      <p:sp>
        <p:nvSpPr>
          <p:cNvPr id="48" name="Arrow: Right 13">
            <a:extLst>
              <a:ext uri="{FF2B5EF4-FFF2-40B4-BE49-F238E27FC236}">
                <a16:creationId xmlns:a16="http://schemas.microsoft.com/office/drawing/2014/main" id="{B81F67F5-051D-42F0-A539-81C01DCC62DF}"/>
              </a:ext>
            </a:extLst>
          </p:cNvPr>
          <p:cNvSpPr/>
          <p:nvPr/>
        </p:nvSpPr>
        <p:spPr>
          <a:xfrm>
            <a:off x="5198642" y="4425950"/>
            <a:ext cx="593698" cy="413390"/>
          </a:xfrm>
          <a:prstGeom prst="rightArrow">
            <a:avLst/>
          </a:prstGeom>
          <a:solidFill>
            <a:srgbClr val="2C74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ID4096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C Square Sans Pro" panose="020B0506040000020004" pitchFamily="34" charset="0"/>
              <a:ea typeface="+mn-ea"/>
              <a:cs typeface="+mn-cs"/>
            </a:endParaRPr>
          </a:p>
        </p:txBody>
      </p:sp>
      <p:sp>
        <p:nvSpPr>
          <p:cNvPr id="49" name="Arrow: Right 13">
            <a:extLst>
              <a:ext uri="{FF2B5EF4-FFF2-40B4-BE49-F238E27FC236}">
                <a16:creationId xmlns:a16="http://schemas.microsoft.com/office/drawing/2014/main" id="{3A357093-EC63-421A-9B67-CB329D2B81A2}"/>
              </a:ext>
            </a:extLst>
          </p:cNvPr>
          <p:cNvSpPr/>
          <p:nvPr/>
        </p:nvSpPr>
        <p:spPr>
          <a:xfrm>
            <a:off x="5198642" y="5395018"/>
            <a:ext cx="593698" cy="413390"/>
          </a:xfrm>
          <a:prstGeom prst="rightArrow">
            <a:avLst/>
          </a:prstGeom>
          <a:solidFill>
            <a:srgbClr val="2C74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ID4096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C Square Sans Pro" panose="020B0506040000020004" pitchFamily="34" charset="0"/>
              <a:ea typeface="+mn-ea"/>
              <a:cs typeface="+mn-cs"/>
            </a:endParaRPr>
          </a:p>
        </p:txBody>
      </p:sp>
      <p:sp>
        <p:nvSpPr>
          <p:cNvPr id="52" name="Explosion: 14 Points 30">
            <a:extLst>
              <a:ext uri="{FF2B5EF4-FFF2-40B4-BE49-F238E27FC236}">
                <a16:creationId xmlns:a16="http://schemas.microsoft.com/office/drawing/2014/main" id="{E8EB0811-57B5-4783-A1D3-DB86F6C44A22}"/>
              </a:ext>
            </a:extLst>
          </p:cNvPr>
          <p:cNvSpPr/>
          <p:nvPr/>
        </p:nvSpPr>
        <p:spPr>
          <a:xfrm>
            <a:off x="8396130" y="5328156"/>
            <a:ext cx="3133889" cy="1542544"/>
          </a:xfrm>
          <a:prstGeom prst="irregularSeal2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400" b="0" i="0" u="none" strike="noStrike" cap="none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Pravidlá tretích krajín týkajúce sa vakcín. !</a:t>
            </a: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606B0BE0-EEAA-4E87-A383-E392F9411C9D}"/>
              </a:ext>
            </a:extLst>
          </p:cNvPr>
          <p:cNvSpPr txBox="1"/>
          <p:nvPr/>
        </p:nvSpPr>
        <p:spPr>
          <a:xfrm rot="16200000">
            <a:off x="-1508426" y="4583151"/>
            <a:ext cx="3519794" cy="646331"/>
          </a:xfrm>
          <a:prstGeom prst="rect">
            <a:avLst/>
          </a:prstGeom>
          <a:solidFill>
            <a:srgbClr val="2C747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800" b="0" i="0" u="none" strike="noStrike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„použitie mimo podmienok registrácie“</a:t>
            </a:r>
          </a:p>
        </p:txBody>
      </p:sp>
      <p:pic>
        <p:nvPicPr>
          <p:cNvPr id="54" name="Imagen 53">
            <a:extLst>
              <a:ext uri="{FF2B5EF4-FFF2-40B4-BE49-F238E27FC236}">
                <a16:creationId xmlns:a16="http://schemas.microsoft.com/office/drawing/2014/main" id="{3ACBC299-76C9-490B-96F1-0BB5B3A234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1796" y="265940"/>
            <a:ext cx="1009108" cy="722571"/>
          </a:xfrm>
          <a:prstGeom prst="rect">
            <a:avLst/>
          </a:prstGeom>
        </p:spPr>
      </p:pic>
      <p:sp>
        <p:nvSpPr>
          <p:cNvPr id="4" name="TextBox 10">
            <a:extLst>
              <a:ext uri="{FF2B5EF4-FFF2-40B4-BE49-F238E27FC236}">
                <a16:creationId xmlns:a16="http://schemas.microsoft.com/office/drawing/2014/main" id="{A1DDDF03-B08B-8E86-38CA-DFAB63A2487D}"/>
              </a:ext>
            </a:extLst>
          </p:cNvPr>
          <p:cNvSpPr txBox="1"/>
          <p:nvPr/>
        </p:nvSpPr>
        <p:spPr>
          <a:xfrm>
            <a:off x="584382" y="4528906"/>
            <a:ext cx="4593978" cy="523220"/>
          </a:xfrm>
          <a:prstGeom prst="rect">
            <a:avLst/>
          </a:prstGeom>
          <a:solidFill>
            <a:srgbClr val="ECEBEB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400" b="1" i="0" u="none" strike="noStrike" cap="none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Liek registrovaný v EÚ pre zvieratá, ktoré nie sú určené na výrobu potravín, na rovnakú indikáciu</a:t>
            </a:r>
          </a:p>
        </p:txBody>
      </p:sp>
      <p:sp>
        <p:nvSpPr>
          <p:cNvPr id="5" name="Arrow: Down 15">
            <a:extLst>
              <a:ext uri="{FF2B5EF4-FFF2-40B4-BE49-F238E27FC236}">
                <a16:creationId xmlns:a16="http://schemas.microsoft.com/office/drawing/2014/main" id="{F713E439-8BF8-30D5-D06E-7D09AF547A62}"/>
              </a:ext>
            </a:extLst>
          </p:cNvPr>
          <p:cNvSpPr/>
          <p:nvPr/>
        </p:nvSpPr>
        <p:spPr>
          <a:xfrm>
            <a:off x="2675098" y="4226661"/>
            <a:ext cx="360654" cy="315768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ID4096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C Square Sans Pro" panose="020B0506040000020004" pitchFamily="34" charset="0"/>
              <a:ea typeface="+mn-ea"/>
              <a:cs typeface="+mn-cs"/>
            </a:endParaRPr>
          </a:p>
        </p:txBody>
      </p:sp>
      <p:sp>
        <p:nvSpPr>
          <p:cNvPr id="6" name="TextBox 16">
            <a:extLst>
              <a:ext uri="{FF2B5EF4-FFF2-40B4-BE49-F238E27FC236}">
                <a16:creationId xmlns:a16="http://schemas.microsoft.com/office/drawing/2014/main" id="{1E69013A-BA47-0DBA-FBFF-3BDFD4D48C6A}"/>
              </a:ext>
            </a:extLst>
          </p:cNvPr>
          <p:cNvSpPr txBox="1"/>
          <p:nvPr/>
        </p:nvSpPr>
        <p:spPr>
          <a:xfrm>
            <a:off x="3098305" y="4200577"/>
            <a:ext cx="2907246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600" b="0" i="1" u="none" strike="noStrike" cap="none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Ak nie je k dispozícii, použite</a:t>
            </a:r>
          </a:p>
        </p:txBody>
      </p:sp>
      <p:sp>
        <p:nvSpPr>
          <p:cNvPr id="10" name="Rectángulo 39">
            <a:extLst>
              <a:ext uri="{FF2B5EF4-FFF2-40B4-BE49-F238E27FC236}">
                <a16:creationId xmlns:a16="http://schemas.microsoft.com/office/drawing/2014/main" id="{CDD75833-CEEB-8AF1-8CDA-B4BBE77622C4}"/>
              </a:ext>
            </a:extLst>
          </p:cNvPr>
          <p:cNvSpPr/>
          <p:nvPr/>
        </p:nvSpPr>
        <p:spPr>
          <a:xfrm>
            <a:off x="5802085" y="6072661"/>
            <a:ext cx="2584300" cy="584775"/>
          </a:xfrm>
          <a:prstGeom prst="rect">
            <a:avLst/>
          </a:pr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800" b="0" i="0" u="none" strike="noStrike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Pripravte liek</a:t>
            </a:r>
          </a:p>
        </p:txBody>
      </p:sp>
      <p:sp>
        <p:nvSpPr>
          <p:cNvPr id="13" name="Arrow: Right 13">
            <a:extLst>
              <a:ext uri="{FF2B5EF4-FFF2-40B4-BE49-F238E27FC236}">
                <a16:creationId xmlns:a16="http://schemas.microsoft.com/office/drawing/2014/main" id="{4220CF77-C602-7896-1D0C-24942FD34203}"/>
              </a:ext>
            </a:extLst>
          </p:cNvPr>
          <p:cNvSpPr/>
          <p:nvPr/>
        </p:nvSpPr>
        <p:spPr>
          <a:xfrm>
            <a:off x="5192654" y="6186620"/>
            <a:ext cx="593698" cy="413390"/>
          </a:xfrm>
          <a:prstGeom prst="rightArrow">
            <a:avLst/>
          </a:prstGeom>
          <a:solidFill>
            <a:srgbClr val="2C74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ID4096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C Square Sans Pro" panose="020B05060400000200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FC36C5-3650-A1AE-CDDD-0196F5506275}"/>
              </a:ext>
            </a:extLst>
          </p:cNvPr>
          <p:cNvSpPr txBox="1"/>
          <p:nvPr/>
        </p:nvSpPr>
        <p:spPr>
          <a:xfrm>
            <a:off x="8657769" y="2222971"/>
            <a:ext cx="28722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600" b="1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EC Square Sans Pro" panose="020B0506040000020004"/>
              </a:rPr>
              <a:t>Liekyz tretích krajín: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600" b="0" i="0" u="none" strike="noStrike" cap="none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C Square Sans Pro" panose="020B0506040000020004"/>
              </a:rPr>
              <a:t> V prípadoch, keď nie je k dispozícii žiadna z uvedených možností </a:t>
            </a:r>
            <a:r>
              <a:rPr kumimoji="0" lang="sk-SK" sz="1600" b="0" i="0" u="none" strike="noStrike" cap="none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" panose="00000500000000000000" pitchFamily="2" charset="0"/>
              </a:rPr>
              <a:t>→ </a:t>
            </a:r>
            <a:r>
              <a:rPr kumimoji="0" lang="sk-SK" sz="1600" b="0" i="0" u="none" strike="noStrike" cap="none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C Square Sans Pro" panose="020B0506040000020004"/>
              </a:rPr>
              <a:t>použite veterinárny liek registrovaný v </a:t>
            </a:r>
            <a:r>
              <a:rPr kumimoji="0" lang="sk-SK" sz="1600" b="1" i="0" u="none" strike="noStrike" cap="none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C Square Sans Pro" panose="020B0506040000020004"/>
              </a:rPr>
              <a:t>tretej krajine pre rovnaký druh zvierat a na rovnakú indikáciu</a:t>
            </a:r>
          </a:p>
        </p:txBody>
      </p:sp>
    </p:spTree>
    <p:extLst>
      <p:ext uri="{BB962C8B-B14F-4D97-AF65-F5344CB8AC3E}">
        <p14:creationId xmlns:p14="http://schemas.microsoft.com/office/powerpoint/2010/main" val="12791303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0F02DF6C-4933-45ED-9F9A-D62840FCE6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9343" y="1439571"/>
            <a:ext cx="8023248" cy="522609"/>
          </a:xfrm>
        </p:spPr>
        <p:txBody>
          <a:bodyPr/>
          <a:lstStyle/>
          <a:p>
            <a:r>
              <a:rPr lang="sk-SK" sz="2800">
                <a:latin typeface="EC Square Sans Pro" panose="020B0506040000020004" pitchFamily="34" charset="0"/>
              </a:rPr>
              <a:t>Spoločné pravidlá</a:t>
            </a:r>
          </a:p>
          <a:p>
            <a:endParaRPr lang="en-GB"/>
          </a:p>
        </p:txBody>
      </p:sp>
      <p:sp>
        <p:nvSpPr>
          <p:cNvPr id="9" name="Rectángulo redondeado 13">
            <a:extLst>
              <a:ext uri="{FF2B5EF4-FFF2-40B4-BE49-F238E27FC236}">
                <a16:creationId xmlns:a16="http://schemas.microsoft.com/office/drawing/2014/main" id="{6BABE3B0-7BDF-4FDC-974A-6A3F8E5F6899}"/>
              </a:ext>
            </a:extLst>
          </p:cNvPr>
          <p:cNvSpPr/>
          <p:nvPr/>
        </p:nvSpPr>
        <p:spPr>
          <a:xfrm>
            <a:off x="-21772" y="1177148"/>
            <a:ext cx="12213771" cy="738450"/>
          </a:xfrm>
          <a:prstGeom prst="roundRect">
            <a:avLst>
              <a:gd name="adj" fmla="val 10"/>
            </a:avLst>
          </a:prstGeom>
          <a:solidFill>
            <a:srgbClr val="19355D"/>
          </a:solidFill>
          <a:ln w="2222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5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12" name="Marcador de texto 4">
            <a:extLst>
              <a:ext uri="{FF2B5EF4-FFF2-40B4-BE49-F238E27FC236}">
                <a16:creationId xmlns:a16="http://schemas.microsoft.com/office/drawing/2014/main" id="{FB890F7B-FD8B-4B2B-B7E0-AA6C2D64ACC7}"/>
              </a:ext>
            </a:extLst>
          </p:cNvPr>
          <p:cNvSpPr txBox="1">
            <a:spLocks/>
          </p:cNvSpPr>
          <p:nvPr/>
        </p:nvSpPr>
        <p:spPr>
          <a:xfrm>
            <a:off x="-21774" y="1206592"/>
            <a:ext cx="12213773" cy="1072755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400" b="1" i="0" u="none" strike="noStrike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Ak pre </a:t>
            </a:r>
            <a:r>
              <a:rPr kumimoji="0" lang="sk-SK" sz="2400" b="1" i="0" u="sng" strike="noStrike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vodné zvieratá určené na výrobu potravín </a:t>
            </a:r>
            <a:r>
              <a:rPr kumimoji="0" lang="sk-SK" sz="2400" b="1" i="0" u="none" strike="noStrike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nie sú k dispozícii žiadne registrované lieky alebo registrované lieky nie sú k dispozícii</a:t>
            </a:r>
          </a:p>
        </p:txBody>
      </p:sp>
      <p:sp>
        <p:nvSpPr>
          <p:cNvPr id="14" name="Marcador de texto 1">
            <a:extLst>
              <a:ext uri="{FF2B5EF4-FFF2-40B4-BE49-F238E27FC236}">
                <a16:creationId xmlns:a16="http://schemas.microsoft.com/office/drawing/2014/main" id="{8690428F-3309-41FA-B050-ED545EA123C7}"/>
              </a:ext>
            </a:extLst>
          </p:cNvPr>
          <p:cNvSpPr txBox="1">
            <a:spLocks/>
          </p:cNvSpPr>
          <p:nvPr/>
        </p:nvSpPr>
        <p:spPr>
          <a:xfrm>
            <a:off x="762000" y="311150"/>
            <a:ext cx="10287000" cy="533400"/>
          </a:xfrm>
          <a:prstGeom prst="rect">
            <a:avLst/>
          </a:prstGeom>
        </p:spPr>
        <p:txBody>
          <a:bodyPr/>
          <a:lstStyle>
            <a:lvl1pPr marL="0">
              <a:defRPr sz="2400">
                <a:solidFill>
                  <a:srgbClr val="0033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800" b="0" i="0" u="none" strike="noStrike" cap="none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Arial" panose="020B0604020202020204" pitchFamily="34" charset="0"/>
              </a:rPr>
              <a:t>Spoločné pravidlá – Používanie veterinárnych liekov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BB7E4F4F-C703-441F-87FE-EFEECBF28284}"/>
              </a:ext>
            </a:extLst>
          </p:cNvPr>
          <p:cNvSpPr txBox="1"/>
          <p:nvPr/>
        </p:nvSpPr>
        <p:spPr>
          <a:xfrm>
            <a:off x="495615" y="2790146"/>
            <a:ext cx="5348065" cy="1015663"/>
          </a:xfrm>
          <a:prstGeom prst="rect">
            <a:avLst/>
          </a:prstGeom>
          <a:solidFill>
            <a:srgbClr val="ECEBEB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600" b="0" i="0" u="none" strike="noStrike" cap="none" normalizeH="0" baseline="0" noProof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Liek registrovaný pre: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600" b="0" i="0" u="none" strike="noStrike" cap="none" normalizeH="0" baseline="0" noProof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– </a:t>
            </a:r>
            <a:r>
              <a:rPr kumimoji="0" lang="sk-SK" sz="1400" b="1" i="0" u="none" strike="noStrike" cap="none" normalizeH="0" baseline="0" noProof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rovnakú/inú indikáciu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400" b="0" i="0" u="none" strike="noStrike" cap="none" normalizeH="0" baseline="0" noProof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– u </a:t>
            </a:r>
            <a:r>
              <a:rPr kumimoji="0" lang="sk-SK" sz="1400" b="1" i="0" u="none" strike="noStrike" cap="none" normalizeH="0" baseline="0" noProof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rovnakého/iného vodného druhu určeného na výrobu potravín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400" b="0" i="0" u="none" strike="noStrike" cap="none" normalizeH="0" baseline="0" noProof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– v </a:t>
            </a:r>
            <a:r>
              <a:rPr kumimoji="0" lang="sk-SK" sz="1400" b="1" i="0" u="none" strike="noStrike" cap="none" normalizeH="0" baseline="0" noProof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rovnakej/inej krajine EÚ</a:t>
            </a:r>
          </a:p>
        </p:txBody>
      </p:sp>
      <p:sp>
        <p:nvSpPr>
          <p:cNvPr id="18" name="TextBox 9">
            <a:extLst>
              <a:ext uri="{FF2B5EF4-FFF2-40B4-BE49-F238E27FC236}">
                <a16:creationId xmlns:a16="http://schemas.microsoft.com/office/drawing/2014/main" id="{6ACD612A-E86B-4604-A5AA-DBA82BBFA50B}"/>
              </a:ext>
            </a:extLst>
          </p:cNvPr>
          <p:cNvSpPr txBox="1"/>
          <p:nvPr/>
        </p:nvSpPr>
        <p:spPr>
          <a:xfrm>
            <a:off x="495615" y="4017007"/>
            <a:ext cx="5311621" cy="584775"/>
          </a:xfrm>
          <a:prstGeom prst="rect">
            <a:avLst/>
          </a:prstGeom>
          <a:solidFill>
            <a:srgbClr val="ECEBEB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600" b="0" i="0" u="none" strike="noStrike" cap="none" normalizeH="0" baseline="0" noProof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Liek registrovaný v EÚ pre </a:t>
            </a:r>
            <a:r>
              <a:rPr kumimoji="0" lang="sk-SK" sz="1600" b="1" i="0" u="none" strike="noStrike" cap="none" normalizeH="0" baseline="0" noProof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suchozemské druhy určené na výrobu potravín </a:t>
            </a:r>
            <a:r>
              <a:rPr kumimoji="0" lang="sk-SK" sz="1600" b="0" i="0" u="none" strike="noStrike" cap="none" normalizeH="0" baseline="0" noProof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(zoznam látok sa pripravuje)</a:t>
            </a:r>
          </a:p>
        </p:txBody>
      </p:sp>
      <p:sp>
        <p:nvSpPr>
          <p:cNvPr id="19" name="TextBox 10">
            <a:extLst>
              <a:ext uri="{FF2B5EF4-FFF2-40B4-BE49-F238E27FC236}">
                <a16:creationId xmlns:a16="http://schemas.microsoft.com/office/drawing/2014/main" id="{31A6D801-C04B-45D8-9775-B697C3F8B0AF}"/>
              </a:ext>
            </a:extLst>
          </p:cNvPr>
          <p:cNvSpPr txBox="1"/>
          <p:nvPr/>
        </p:nvSpPr>
        <p:spPr>
          <a:xfrm>
            <a:off x="484242" y="4959350"/>
            <a:ext cx="5309716" cy="584775"/>
          </a:xfrm>
          <a:prstGeom prst="rect">
            <a:avLst/>
          </a:prstGeom>
          <a:solidFill>
            <a:srgbClr val="ECEBEB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600" b="1" i="0" u="none" strike="noStrike" cap="none" normalizeH="0" baseline="0" noProof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Humánny liek </a:t>
            </a:r>
            <a:r>
              <a:rPr kumimoji="0" lang="sk-SK" sz="1600" b="0" i="0" u="none" strike="noStrike" cap="none" normalizeH="0" baseline="0" noProof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registrovaný (zoznam látok sa pripravuje)</a:t>
            </a:r>
          </a:p>
        </p:txBody>
      </p:sp>
      <p:sp>
        <p:nvSpPr>
          <p:cNvPr id="20" name="TextBox 11">
            <a:extLst>
              <a:ext uri="{FF2B5EF4-FFF2-40B4-BE49-F238E27FC236}">
                <a16:creationId xmlns:a16="http://schemas.microsoft.com/office/drawing/2014/main" id="{C875C385-EAF7-48D2-B3D8-4B59A3CA9938}"/>
              </a:ext>
            </a:extLst>
          </p:cNvPr>
          <p:cNvSpPr txBox="1"/>
          <p:nvPr/>
        </p:nvSpPr>
        <p:spPr>
          <a:xfrm>
            <a:off x="466539" y="5797550"/>
            <a:ext cx="5348065" cy="584775"/>
          </a:xfrm>
          <a:prstGeom prst="rect">
            <a:avLst/>
          </a:prstGeom>
          <a:solidFill>
            <a:srgbClr val="ECEBEB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600" b="1" i="0" u="none" strike="noStrike" cap="none" normalizeH="0" baseline="0" noProof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Veterinárny liek individuálne pripravený v čase použitia v </a:t>
            </a:r>
            <a:r>
              <a:rPr kumimoji="0" lang="sk-SK" sz="1600" b="0" i="0" u="none" strike="noStrike" cap="none" normalizeH="0" baseline="0" noProof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súlade s podmienkami veterinárneho predpisu</a:t>
            </a:r>
          </a:p>
        </p:txBody>
      </p:sp>
      <p:sp>
        <p:nvSpPr>
          <p:cNvPr id="21" name="TextBox 12">
            <a:extLst>
              <a:ext uri="{FF2B5EF4-FFF2-40B4-BE49-F238E27FC236}">
                <a16:creationId xmlns:a16="http://schemas.microsoft.com/office/drawing/2014/main" id="{BAE47D28-8273-441B-A750-B1944FBD52DC}"/>
              </a:ext>
            </a:extLst>
          </p:cNvPr>
          <p:cNvSpPr txBox="1"/>
          <p:nvPr/>
        </p:nvSpPr>
        <p:spPr>
          <a:xfrm>
            <a:off x="477022" y="2001473"/>
            <a:ext cx="5354964" cy="584775"/>
          </a:xfrm>
          <a:prstGeom prst="rect">
            <a:avLst/>
          </a:prstGeom>
          <a:solidFill>
            <a:srgbClr val="ECEBEB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600" b="0" i="0" u="none" strike="noStrike" cap="none" normalizeH="0" baseline="0" noProof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Liek registrovaný vo vašej krajine pre príslušný vodný druh a na príslušnú indikáciu</a:t>
            </a:r>
          </a:p>
        </p:txBody>
      </p:sp>
      <p:sp>
        <p:nvSpPr>
          <p:cNvPr id="22" name="Arrow: Right 13">
            <a:extLst>
              <a:ext uri="{FF2B5EF4-FFF2-40B4-BE49-F238E27FC236}">
                <a16:creationId xmlns:a16="http://schemas.microsoft.com/office/drawing/2014/main" id="{62318C66-7E76-4E9A-BA3C-EC0337B2F32F}"/>
              </a:ext>
            </a:extLst>
          </p:cNvPr>
          <p:cNvSpPr/>
          <p:nvPr/>
        </p:nvSpPr>
        <p:spPr>
          <a:xfrm>
            <a:off x="5853757" y="2051898"/>
            <a:ext cx="555172" cy="348063"/>
          </a:xfrm>
          <a:prstGeom prst="rightArrow">
            <a:avLst/>
          </a:prstGeom>
          <a:solidFill>
            <a:srgbClr val="2C74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ID4096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C Square Sans Pro" panose="020B0506040000020004" pitchFamily="34" charset="0"/>
              <a:ea typeface="+mn-ea"/>
              <a:cs typeface="+mn-cs"/>
            </a:endParaRPr>
          </a:p>
        </p:txBody>
      </p:sp>
      <p:sp>
        <p:nvSpPr>
          <p:cNvPr id="24" name="Arrow: Down 15">
            <a:extLst>
              <a:ext uri="{FF2B5EF4-FFF2-40B4-BE49-F238E27FC236}">
                <a16:creationId xmlns:a16="http://schemas.microsoft.com/office/drawing/2014/main" id="{B3BABC70-16F3-44C0-886D-A684AE2E5F87}"/>
              </a:ext>
            </a:extLst>
          </p:cNvPr>
          <p:cNvSpPr/>
          <p:nvPr/>
        </p:nvSpPr>
        <p:spPr>
          <a:xfrm>
            <a:off x="2628667" y="2575280"/>
            <a:ext cx="208254" cy="255927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ID4096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C Square Sans Pro" panose="020B0506040000020004" pitchFamily="34" charset="0"/>
              <a:ea typeface="+mn-ea"/>
              <a:cs typeface="+mn-cs"/>
            </a:endParaRPr>
          </a:p>
        </p:txBody>
      </p:sp>
      <p:sp>
        <p:nvSpPr>
          <p:cNvPr id="25" name="TextBox 16">
            <a:extLst>
              <a:ext uri="{FF2B5EF4-FFF2-40B4-BE49-F238E27FC236}">
                <a16:creationId xmlns:a16="http://schemas.microsoft.com/office/drawing/2014/main" id="{85AB590C-E616-498F-B4C0-539B365F84A2}"/>
              </a:ext>
            </a:extLst>
          </p:cNvPr>
          <p:cNvSpPr txBox="1"/>
          <p:nvPr/>
        </p:nvSpPr>
        <p:spPr>
          <a:xfrm>
            <a:off x="3169647" y="2552494"/>
            <a:ext cx="2839691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600" b="0" i="1" u="none" strike="noStrike" cap="none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Ak ho nepoužijete, použite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D69CFB79-DCC6-4A5E-95D6-01BBC7DF94FC}"/>
              </a:ext>
            </a:extLst>
          </p:cNvPr>
          <p:cNvSpPr/>
          <p:nvPr/>
        </p:nvSpPr>
        <p:spPr>
          <a:xfrm>
            <a:off x="6430700" y="2001473"/>
            <a:ext cx="2332300" cy="584775"/>
          </a:xfrm>
          <a:prstGeom prst="rect">
            <a:avLst/>
          </a:pr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800" b="0" i="0" u="none" strike="noStrike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Musíte použiť tento produkt</a:t>
            </a:r>
          </a:p>
        </p:txBody>
      </p:sp>
      <p:sp>
        <p:nvSpPr>
          <p:cNvPr id="38" name="Rectángulo 37">
            <a:extLst>
              <a:ext uri="{FF2B5EF4-FFF2-40B4-BE49-F238E27FC236}">
                <a16:creationId xmlns:a16="http://schemas.microsoft.com/office/drawing/2014/main" id="{22789DAB-867D-42A2-A5CB-E096A1CE3EF9}"/>
              </a:ext>
            </a:extLst>
          </p:cNvPr>
          <p:cNvSpPr/>
          <p:nvPr/>
        </p:nvSpPr>
        <p:spPr>
          <a:xfrm>
            <a:off x="6408929" y="2997913"/>
            <a:ext cx="2332300" cy="584775"/>
          </a:xfrm>
          <a:prstGeom prst="rect">
            <a:avLst/>
          </a:pr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800" b="0" i="0" u="none" strike="noStrike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Vyberte liek</a:t>
            </a:r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id="{3815D1AE-7654-4718-94BD-08082ECBB745}"/>
              </a:ext>
            </a:extLst>
          </p:cNvPr>
          <p:cNvSpPr/>
          <p:nvPr/>
        </p:nvSpPr>
        <p:spPr>
          <a:xfrm>
            <a:off x="6398043" y="4044950"/>
            <a:ext cx="2332300" cy="584775"/>
          </a:xfrm>
          <a:prstGeom prst="rect">
            <a:avLst/>
          </a:pr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800" b="0" i="0" u="none" strike="noStrike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Vyberte liek</a:t>
            </a:r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id="{BF153912-3FF6-42C1-A0B5-4FAB5EB590DA}"/>
              </a:ext>
            </a:extLst>
          </p:cNvPr>
          <p:cNvSpPr/>
          <p:nvPr/>
        </p:nvSpPr>
        <p:spPr>
          <a:xfrm>
            <a:off x="6420291" y="5953949"/>
            <a:ext cx="2332300" cy="584775"/>
          </a:xfrm>
          <a:prstGeom prst="rect">
            <a:avLst/>
          </a:pr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800" b="0" i="0" u="none" strike="noStrike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Pripravte liek</a:t>
            </a:r>
          </a:p>
        </p:txBody>
      </p:sp>
      <p:sp>
        <p:nvSpPr>
          <p:cNvPr id="42" name="TextBox 16">
            <a:extLst>
              <a:ext uri="{FF2B5EF4-FFF2-40B4-BE49-F238E27FC236}">
                <a16:creationId xmlns:a16="http://schemas.microsoft.com/office/drawing/2014/main" id="{953E6DCE-5177-4DAC-8E53-E1158AC9BFB0}"/>
              </a:ext>
            </a:extLst>
          </p:cNvPr>
          <p:cNvSpPr txBox="1"/>
          <p:nvPr/>
        </p:nvSpPr>
        <p:spPr>
          <a:xfrm>
            <a:off x="3138146" y="3736615"/>
            <a:ext cx="2839691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600" b="0" i="1" u="none" strike="noStrike" cap="none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Ak ho nepoužijete, použite</a:t>
            </a:r>
          </a:p>
        </p:txBody>
      </p:sp>
      <p:sp>
        <p:nvSpPr>
          <p:cNvPr id="44" name="TextBox 16">
            <a:extLst>
              <a:ext uri="{FF2B5EF4-FFF2-40B4-BE49-F238E27FC236}">
                <a16:creationId xmlns:a16="http://schemas.microsoft.com/office/drawing/2014/main" id="{84BFF4A6-BBE2-4675-8DE5-391F4D5279A3}"/>
              </a:ext>
            </a:extLst>
          </p:cNvPr>
          <p:cNvSpPr txBox="1"/>
          <p:nvPr/>
        </p:nvSpPr>
        <p:spPr>
          <a:xfrm>
            <a:off x="3138146" y="4701379"/>
            <a:ext cx="2839691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600" b="0" i="1" u="none" strike="noStrike" cap="none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Ak ho nepoužijete, použite</a:t>
            </a:r>
          </a:p>
        </p:txBody>
      </p:sp>
      <p:sp>
        <p:nvSpPr>
          <p:cNvPr id="46" name="TextBox 16">
            <a:extLst>
              <a:ext uri="{FF2B5EF4-FFF2-40B4-BE49-F238E27FC236}">
                <a16:creationId xmlns:a16="http://schemas.microsoft.com/office/drawing/2014/main" id="{0F224CF6-315A-4D6F-A3DF-4BD412127554}"/>
              </a:ext>
            </a:extLst>
          </p:cNvPr>
          <p:cNvSpPr txBox="1"/>
          <p:nvPr/>
        </p:nvSpPr>
        <p:spPr>
          <a:xfrm>
            <a:off x="3169647" y="5492750"/>
            <a:ext cx="2839691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600" b="0" i="1" u="none" strike="noStrike" cap="none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Ak ho nepoužijete, použite</a:t>
            </a:r>
          </a:p>
        </p:txBody>
      </p:sp>
      <p:sp>
        <p:nvSpPr>
          <p:cNvPr id="47" name="Arrow: Right 13">
            <a:extLst>
              <a:ext uri="{FF2B5EF4-FFF2-40B4-BE49-F238E27FC236}">
                <a16:creationId xmlns:a16="http://schemas.microsoft.com/office/drawing/2014/main" id="{9E680AD2-05C4-446C-A7B7-5D1B3D9AC46F}"/>
              </a:ext>
            </a:extLst>
          </p:cNvPr>
          <p:cNvSpPr/>
          <p:nvPr/>
        </p:nvSpPr>
        <p:spPr>
          <a:xfrm>
            <a:off x="5853757" y="3083605"/>
            <a:ext cx="544285" cy="391673"/>
          </a:xfrm>
          <a:prstGeom prst="rightArrow">
            <a:avLst/>
          </a:prstGeom>
          <a:solidFill>
            <a:srgbClr val="2C74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ID4096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C Square Sans Pro" panose="020B0506040000020004" pitchFamily="34" charset="0"/>
              <a:ea typeface="+mn-ea"/>
              <a:cs typeface="+mn-cs"/>
            </a:endParaRPr>
          </a:p>
        </p:txBody>
      </p:sp>
      <p:sp>
        <p:nvSpPr>
          <p:cNvPr id="48" name="Arrow: Right 13">
            <a:extLst>
              <a:ext uri="{FF2B5EF4-FFF2-40B4-BE49-F238E27FC236}">
                <a16:creationId xmlns:a16="http://schemas.microsoft.com/office/drawing/2014/main" id="{B81F67F5-051D-42F0-A539-81C01DCC62DF}"/>
              </a:ext>
            </a:extLst>
          </p:cNvPr>
          <p:cNvSpPr/>
          <p:nvPr/>
        </p:nvSpPr>
        <p:spPr>
          <a:xfrm>
            <a:off x="5794600" y="4130643"/>
            <a:ext cx="593698" cy="413390"/>
          </a:xfrm>
          <a:prstGeom prst="rightArrow">
            <a:avLst/>
          </a:prstGeom>
          <a:solidFill>
            <a:srgbClr val="2C74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ID4096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C Square Sans Pro" panose="020B0506040000020004" pitchFamily="34" charset="0"/>
              <a:ea typeface="+mn-ea"/>
              <a:cs typeface="+mn-cs"/>
            </a:endParaRPr>
          </a:p>
        </p:txBody>
      </p:sp>
      <p:sp>
        <p:nvSpPr>
          <p:cNvPr id="49" name="Arrow: Right 13">
            <a:extLst>
              <a:ext uri="{FF2B5EF4-FFF2-40B4-BE49-F238E27FC236}">
                <a16:creationId xmlns:a16="http://schemas.microsoft.com/office/drawing/2014/main" id="{3A357093-EC63-421A-9B67-CB329D2B81A2}"/>
              </a:ext>
            </a:extLst>
          </p:cNvPr>
          <p:cNvSpPr/>
          <p:nvPr/>
        </p:nvSpPr>
        <p:spPr>
          <a:xfrm>
            <a:off x="5816848" y="6020811"/>
            <a:ext cx="593698" cy="413390"/>
          </a:xfrm>
          <a:prstGeom prst="rightArrow">
            <a:avLst/>
          </a:prstGeom>
          <a:solidFill>
            <a:srgbClr val="2C74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ID4096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C Square Sans Pro" panose="020B0506040000020004" pitchFamily="34" charset="0"/>
              <a:ea typeface="+mn-ea"/>
              <a:cs typeface="+mn-cs"/>
            </a:endParaRP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606B0BE0-EEAA-4E87-A383-E392F9411C9D}"/>
              </a:ext>
            </a:extLst>
          </p:cNvPr>
          <p:cNvSpPr txBox="1"/>
          <p:nvPr/>
        </p:nvSpPr>
        <p:spPr>
          <a:xfrm rot="16200000">
            <a:off x="-2064712" y="4119066"/>
            <a:ext cx="4640998" cy="377965"/>
          </a:xfrm>
          <a:prstGeom prst="rect">
            <a:avLst/>
          </a:prstGeom>
          <a:solidFill>
            <a:srgbClr val="2C747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800" b="0" i="0" u="none" strike="noStrike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„kaskádové použitie antimikrobík“</a:t>
            </a:r>
          </a:p>
        </p:txBody>
      </p:sp>
      <p:pic>
        <p:nvPicPr>
          <p:cNvPr id="31" name="Imagen 30">
            <a:extLst>
              <a:ext uri="{FF2B5EF4-FFF2-40B4-BE49-F238E27FC236}">
                <a16:creationId xmlns:a16="http://schemas.microsoft.com/office/drawing/2014/main" id="{F2C12A8C-64C2-4978-9C27-B996D4B5540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4600" y="274032"/>
            <a:ext cx="693137" cy="728683"/>
          </a:xfrm>
          <a:prstGeom prst="rect">
            <a:avLst/>
          </a:prstGeom>
        </p:spPr>
      </p:pic>
      <p:sp>
        <p:nvSpPr>
          <p:cNvPr id="32" name="Arrow: Down 15">
            <a:extLst>
              <a:ext uri="{FF2B5EF4-FFF2-40B4-BE49-F238E27FC236}">
                <a16:creationId xmlns:a16="http://schemas.microsoft.com/office/drawing/2014/main" id="{E4572FB7-032A-44B6-83AF-8D3A7FC1F696}"/>
              </a:ext>
            </a:extLst>
          </p:cNvPr>
          <p:cNvSpPr/>
          <p:nvPr/>
        </p:nvSpPr>
        <p:spPr>
          <a:xfrm>
            <a:off x="2628667" y="4678488"/>
            <a:ext cx="208254" cy="255927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ID4096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C Square Sans Pro" panose="020B0506040000020004" pitchFamily="34" charset="0"/>
              <a:ea typeface="+mn-ea"/>
              <a:cs typeface="+mn-cs"/>
            </a:endParaRPr>
          </a:p>
        </p:txBody>
      </p:sp>
      <p:sp>
        <p:nvSpPr>
          <p:cNvPr id="33" name="Arrow: Down 15">
            <a:extLst>
              <a:ext uri="{FF2B5EF4-FFF2-40B4-BE49-F238E27FC236}">
                <a16:creationId xmlns:a16="http://schemas.microsoft.com/office/drawing/2014/main" id="{A34682DA-A87D-4C58-A251-DC8B1573AC5C}"/>
              </a:ext>
            </a:extLst>
          </p:cNvPr>
          <p:cNvSpPr/>
          <p:nvPr/>
        </p:nvSpPr>
        <p:spPr>
          <a:xfrm>
            <a:off x="2628667" y="3771048"/>
            <a:ext cx="208254" cy="255927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ID4096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C Square Sans Pro" panose="020B0506040000020004" pitchFamily="34" charset="0"/>
              <a:ea typeface="+mn-ea"/>
              <a:cs typeface="+mn-cs"/>
            </a:endParaRPr>
          </a:p>
        </p:txBody>
      </p:sp>
      <p:sp>
        <p:nvSpPr>
          <p:cNvPr id="34" name="Arrow: Down 15">
            <a:extLst>
              <a:ext uri="{FF2B5EF4-FFF2-40B4-BE49-F238E27FC236}">
                <a16:creationId xmlns:a16="http://schemas.microsoft.com/office/drawing/2014/main" id="{60488036-0CCE-4FCD-B3E4-BCB811390E2F}"/>
              </a:ext>
            </a:extLst>
          </p:cNvPr>
          <p:cNvSpPr/>
          <p:nvPr/>
        </p:nvSpPr>
        <p:spPr>
          <a:xfrm>
            <a:off x="2628667" y="5541623"/>
            <a:ext cx="208254" cy="255927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ID4096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C Square Sans Pro" panose="020B0506040000020004" pitchFamily="34" charset="0"/>
              <a:ea typeface="+mn-ea"/>
              <a:cs typeface="+mn-cs"/>
            </a:endParaRPr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A3CCFB70-FAB4-4CBC-BD4A-BC07A51477D9}"/>
              </a:ext>
            </a:extLst>
          </p:cNvPr>
          <p:cNvSpPr/>
          <p:nvPr/>
        </p:nvSpPr>
        <p:spPr>
          <a:xfrm>
            <a:off x="6398043" y="4980820"/>
            <a:ext cx="2332300" cy="584775"/>
          </a:xfrm>
          <a:prstGeom prst="rect">
            <a:avLst/>
          </a:pr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800" b="0" i="0" u="none" strike="noStrike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Vyberte liek</a:t>
            </a:r>
          </a:p>
        </p:txBody>
      </p:sp>
      <p:sp>
        <p:nvSpPr>
          <p:cNvPr id="36" name="Arrow: Right 13">
            <a:extLst>
              <a:ext uri="{FF2B5EF4-FFF2-40B4-BE49-F238E27FC236}">
                <a16:creationId xmlns:a16="http://schemas.microsoft.com/office/drawing/2014/main" id="{68A36E74-6FFA-4219-A6A2-107766E98BFA}"/>
              </a:ext>
            </a:extLst>
          </p:cNvPr>
          <p:cNvSpPr/>
          <p:nvPr/>
        </p:nvSpPr>
        <p:spPr>
          <a:xfrm>
            <a:off x="5794600" y="5066513"/>
            <a:ext cx="593698" cy="413390"/>
          </a:xfrm>
          <a:prstGeom prst="rightArrow">
            <a:avLst/>
          </a:prstGeom>
          <a:solidFill>
            <a:srgbClr val="2C74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ID4096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C Square Sans Pro" panose="020B0506040000020004" pitchFamily="34" charset="0"/>
              <a:ea typeface="+mn-ea"/>
              <a:cs typeface="+mn-cs"/>
            </a:endParaRPr>
          </a:p>
        </p:txBody>
      </p:sp>
      <p:sp>
        <p:nvSpPr>
          <p:cNvPr id="4" name="Explosion: 14 Points 30">
            <a:extLst>
              <a:ext uri="{FF2B5EF4-FFF2-40B4-BE49-F238E27FC236}">
                <a16:creationId xmlns:a16="http://schemas.microsoft.com/office/drawing/2014/main" id="{E304F996-CD22-05C5-1BA8-238626B8D25C}"/>
              </a:ext>
            </a:extLst>
          </p:cNvPr>
          <p:cNvSpPr/>
          <p:nvPr/>
        </p:nvSpPr>
        <p:spPr>
          <a:xfrm>
            <a:off x="8914223" y="4684961"/>
            <a:ext cx="3133889" cy="1749239"/>
          </a:xfrm>
          <a:prstGeom prst="irregularSeal2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800" b="0" i="0" u="none" strike="noStrike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Pravidlá tretích krajín týkajúce sa vakcín. 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055CB1-6E7B-3E85-98FD-4EAF49DF101B}"/>
              </a:ext>
            </a:extLst>
          </p:cNvPr>
          <p:cNvSpPr txBox="1"/>
          <p:nvPr/>
        </p:nvSpPr>
        <p:spPr>
          <a:xfrm>
            <a:off x="8953007" y="2111209"/>
            <a:ext cx="28722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600" b="1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EC Square Sans Pro" panose="020B0506040000020004"/>
              </a:rPr>
              <a:t>Liekyz tretích krajín: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600" b="0" i="0" u="none" strike="noStrike" cap="none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C Square Sans Pro" panose="020B0506040000020004"/>
              </a:rPr>
              <a:t> V prípadoch, keď nie je k dispozícii žiadna z uvedených možností </a:t>
            </a:r>
            <a:r>
              <a:rPr kumimoji="0" lang="sk-SK" sz="1600" b="0" i="0" u="none" strike="noStrike" cap="none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" panose="00000500000000000000" pitchFamily="2" charset="0"/>
              </a:rPr>
              <a:t>→ </a:t>
            </a:r>
            <a:r>
              <a:rPr kumimoji="0" lang="sk-SK" sz="1600" b="0" i="0" u="none" strike="noStrike" cap="none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C Square Sans Pro" panose="020B0506040000020004"/>
              </a:rPr>
              <a:t>použite veterinárny liek registrovaný v </a:t>
            </a:r>
            <a:r>
              <a:rPr kumimoji="0" lang="sk-SK" sz="1600" b="1" i="0" u="none" strike="noStrike" cap="none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C Square Sans Pro" panose="020B0506040000020004"/>
              </a:rPr>
              <a:t>tretej krajine pre rovnaký druh zvierat a na rovnakú indikáciu</a:t>
            </a:r>
          </a:p>
        </p:txBody>
      </p:sp>
    </p:spTree>
    <p:extLst>
      <p:ext uri="{BB962C8B-B14F-4D97-AF65-F5344CB8AC3E}">
        <p14:creationId xmlns:p14="http://schemas.microsoft.com/office/powerpoint/2010/main" val="28445233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34">
            <a:extLst>
              <a:ext uri="{FF2B5EF4-FFF2-40B4-BE49-F238E27FC236}">
                <a16:creationId xmlns:a16="http://schemas.microsoft.com/office/drawing/2014/main" id="{1FE76DF1-B49E-2D98-4FAE-4404CBE34E75}"/>
              </a:ext>
            </a:extLst>
          </p:cNvPr>
          <p:cNvSpPr txBox="1">
            <a:spLocks/>
          </p:cNvSpPr>
          <p:nvPr/>
        </p:nvSpPr>
        <p:spPr>
          <a:xfrm>
            <a:off x="3571875" y="2057400"/>
            <a:ext cx="3487738" cy="781050"/>
          </a:xfrm>
          <a:prstGeom prst="rect">
            <a:avLst/>
          </a:prstGeom>
        </p:spPr>
        <p:txBody>
          <a:bodyPr/>
          <a:lstStyle>
            <a:lvl1pPr marL="0">
              <a:defRPr sz="4800" b="1">
                <a:solidFill>
                  <a:srgbClr val="003399"/>
                </a:solidFill>
                <a:latin typeface="EC Square Sans Pro" panose="020B0506040000020004" pitchFamily="34" charset="0"/>
                <a:ea typeface="+mn-ea"/>
                <a:cs typeface="Arial" panose="020B0604020202020204" pitchFamily="34" charset="0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sk-SK"/>
              <a:t>Ďakujeme!</a:t>
            </a:r>
          </a:p>
        </p:txBody>
      </p:sp>
    </p:spTree>
    <p:extLst>
      <p:ext uri="{BB962C8B-B14F-4D97-AF65-F5344CB8AC3E}">
        <p14:creationId xmlns:p14="http://schemas.microsoft.com/office/powerpoint/2010/main" val="984158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411CE633-EB29-E927-F456-A78DDF0F09C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132925" y="1410749"/>
            <a:ext cx="6082800" cy="2024601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sk-SK" sz="3200" b="1" dirty="0">
                <a:solidFill>
                  <a:srgbClr val="003399"/>
                </a:solidFill>
                <a:latin typeface="EC Square Sans Pro" panose="020B0506040000020004" pitchFamily="34" charset="0"/>
              </a:rPr>
              <a:t>Úvod do celkového regulačného rámca EÚ: zameranie na nariadenie o veterinárnych liekoch. </a:t>
            </a:r>
            <a:r>
              <a:rPr lang="sk-SK" sz="3200" dirty="0">
                <a:solidFill>
                  <a:srgbClr val="003399"/>
                </a:solidFill>
                <a:latin typeface="EC Square Sans Pro" panose="020B0506040000020004" pitchFamily="34" charset="0"/>
              </a:rPr>
              <a:t> </a:t>
            </a:r>
          </a:p>
          <a:p>
            <a:pPr algn="l"/>
            <a:endParaRPr lang="es-ES" sz="3600" b="1" dirty="0">
              <a:solidFill>
                <a:srgbClr val="003399"/>
              </a:solidFill>
              <a:effectLst/>
              <a:latin typeface="EC Square Sans Pro" panose="020B0506040000020004" pitchFamily="34" charset="0"/>
            </a:endParaRPr>
          </a:p>
          <a:p>
            <a:endParaRPr lang="es-E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38D9E58-19B1-E7ED-7608-24282A0A68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k-SK">
                <a:latin typeface="EC Square Sans Pro" panose="020B0506040000020004" pitchFamily="34" charset="0"/>
              </a:rPr>
              <a:t>SLOVENSKO, 21. JÚNA 2024</a:t>
            </a:r>
          </a:p>
          <a:p>
            <a:endParaRPr lang="es-E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BC18AA7-8C1D-4C1C-B629-AA10E16721CA}"/>
              </a:ext>
            </a:extLst>
          </p:cNvPr>
          <p:cNvSpPr txBox="1"/>
          <p:nvPr/>
        </p:nvSpPr>
        <p:spPr>
          <a:xfrm>
            <a:off x="6147014" y="3768943"/>
            <a:ext cx="60449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k-SK" sz="2400" noProof="0">
                <a:solidFill>
                  <a:srgbClr val="003399"/>
                </a:solidFill>
                <a:latin typeface="EC Square Sans Pro" panose="020B0506040000020004" pitchFamily="34" charset="0"/>
              </a:rPr>
              <a:t>Praktická odborná príprava pre poľnohospodárov a veterinárnych lekárov: nové opatrenia na boj proti antimikrobiálnej rezistencii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646775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8FF0C3B0-8099-791F-475C-767B65B12E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" sz="2800" dirty="0">
                <a:latin typeface="EC Square Sans Pro" panose="020B0506040000020004" pitchFamily="34" charset="0"/>
              </a:rPr>
              <a:t>Content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D83A1A9-65D4-4E6A-85BE-FE18C703815C}"/>
              </a:ext>
            </a:extLst>
          </p:cNvPr>
          <p:cNvSpPr txBox="1"/>
          <p:nvPr/>
        </p:nvSpPr>
        <p:spPr>
          <a:xfrm>
            <a:off x="838200" y="1682750"/>
            <a:ext cx="10439400" cy="16090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6088" indent="-446088">
              <a:lnSpc>
                <a:spcPct val="120000"/>
              </a:lnSpc>
              <a:buAutoNum type="arabicPeriod"/>
            </a:pPr>
            <a:r>
              <a:rPr lang="en-US" sz="2800" dirty="0">
                <a:solidFill>
                  <a:srgbClr val="002060"/>
                </a:solidFill>
                <a:latin typeface="EC Square Sans Pro" panose="020B0506040000020004" pitchFamily="34" charset="0"/>
              </a:rPr>
              <a:t>EU framework on veterinary medicinal products (Regulation (EU) 2019/6) and medicated feed (Regulation (EU) 2019/4)</a:t>
            </a:r>
            <a:r>
              <a:rPr lang="en-US" sz="2800" dirty="0">
                <a:latin typeface="EC Square Sans Pro" panose="020B0506040000020004" pitchFamily="34" charset="0"/>
              </a:rPr>
              <a:t> </a:t>
            </a:r>
          </a:p>
          <a:p>
            <a:pPr marL="446088" indent="-446088">
              <a:lnSpc>
                <a:spcPct val="120000"/>
              </a:lnSpc>
              <a:buAutoNum type="arabicPeriod"/>
            </a:pPr>
            <a:endParaRPr lang="en-GB" sz="2800" dirty="0">
              <a:latin typeface="EC Square Sans Pro" panose="020B050604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1703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8FF0C3B0-8099-791F-475C-767B65B12E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Rectángulo redondeado 13">
            <a:extLst>
              <a:ext uri="{FF2B5EF4-FFF2-40B4-BE49-F238E27FC236}">
                <a16:creationId xmlns:a16="http://schemas.microsoft.com/office/drawing/2014/main" id="{6D9A5DAE-36AA-2003-47DC-B732DAED26DB}"/>
              </a:ext>
            </a:extLst>
          </p:cNvPr>
          <p:cNvSpPr/>
          <p:nvPr/>
        </p:nvSpPr>
        <p:spPr>
          <a:xfrm>
            <a:off x="549589" y="158204"/>
            <a:ext cx="10880411" cy="782622"/>
          </a:xfrm>
          <a:prstGeom prst="roundRect">
            <a:avLst>
              <a:gd name="adj" fmla="val 10"/>
            </a:avLst>
          </a:prstGeom>
          <a:solidFill>
            <a:srgbClr val="19355D"/>
          </a:solidFill>
          <a:ln w="2222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defRPr/>
            </a:pPr>
            <a:endParaRPr lang="es-ES" sz="1050" b="1" kern="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4" name="CuadroTexto 6">
            <a:extLst>
              <a:ext uri="{FF2B5EF4-FFF2-40B4-BE49-F238E27FC236}">
                <a16:creationId xmlns:a16="http://schemas.microsoft.com/office/drawing/2014/main" id="{5B4A95B8-2A1C-5EDA-A20F-DB2630C520A3}"/>
              </a:ext>
            </a:extLst>
          </p:cNvPr>
          <p:cNvSpPr txBox="1"/>
          <p:nvPr/>
        </p:nvSpPr>
        <p:spPr>
          <a:xfrm>
            <a:off x="375260" y="300828"/>
            <a:ext cx="11441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800">
                <a:solidFill>
                  <a:schemeClr val="bg1"/>
                </a:solidFill>
                <a:latin typeface="EC Square Sans Pro" panose="020B0506040000020004" pitchFamily="34" charset="0"/>
              </a:rPr>
              <a:t>Právny rámec EÚ pre veterinárne lieky/medikované krmivá</a:t>
            </a:r>
          </a:p>
        </p:txBody>
      </p:sp>
      <p:sp>
        <p:nvSpPr>
          <p:cNvPr id="6" name="Rectángulo 2">
            <a:extLst>
              <a:ext uri="{FF2B5EF4-FFF2-40B4-BE49-F238E27FC236}">
                <a16:creationId xmlns:a16="http://schemas.microsoft.com/office/drawing/2014/main" id="{9223AF06-827F-5B93-C60B-44131DD3E90A}"/>
              </a:ext>
            </a:extLst>
          </p:cNvPr>
          <p:cNvSpPr/>
          <p:nvPr/>
        </p:nvSpPr>
        <p:spPr>
          <a:xfrm>
            <a:off x="152400" y="1757036"/>
            <a:ext cx="5638800" cy="3122113"/>
          </a:xfrm>
          <a:prstGeom prst="rect">
            <a:avLst/>
          </a:prstGeom>
          <a:solidFill>
            <a:srgbClr val="EC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sk-SK" sz="2400" b="1">
                <a:solidFill>
                  <a:schemeClr val="tx1"/>
                </a:solidFill>
                <a:latin typeface="EC Square Sans Pro" panose="020B0506040000020004" pitchFamily="34" charset="0"/>
              </a:rPr>
              <a:t>Nariadenie (EÚ) 2019/6 </a:t>
            </a:r>
            <a:r>
              <a:rPr lang="sk-SK" sz="2400">
                <a:solidFill>
                  <a:schemeClr val="tx1"/>
                </a:solidFill>
                <a:latin typeface="EC Square Sans Pro" panose="020B0506040000020004" pitchFamily="34" charset="0"/>
              </a:rPr>
              <a:t>o</a:t>
            </a:r>
            <a:r>
              <a:rPr lang="sk-SK" sz="2400" b="1">
                <a:solidFill>
                  <a:schemeClr val="tx1"/>
                </a:solidFill>
                <a:latin typeface="EC Square Sans Pro" panose="020B0506040000020004" pitchFamily="34" charset="0"/>
              </a:rPr>
              <a:t> veterinárnych liekoch</a:t>
            </a:r>
            <a:br>
              <a:rPr lang="sk-SK" sz="1800" b="1">
                <a:solidFill>
                  <a:schemeClr val="bg1"/>
                </a:solidFill>
              </a:rPr>
            </a:br>
            <a:r>
              <a:rPr lang="sk-SK" sz="1800" b="1">
                <a:solidFill>
                  <a:srgbClr val="003399"/>
                </a:solidFill>
                <a:latin typeface="EC Square Sans Pro" panose="020B0506040000020004" pitchFamily="34" charset="0"/>
                <a:ea typeface="Montserrat" charset="0"/>
                <a:cs typeface="Montserrat" charset="0"/>
              </a:rPr>
              <a:t> </a:t>
            </a:r>
          </a:p>
          <a:p>
            <a:endParaRPr lang="en-US" b="1" dirty="0">
              <a:solidFill>
                <a:srgbClr val="003399"/>
              </a:solidFill>
              <a:latin typeface="EC Square Sans Pro" panose="020B0506040000020004" pitchFamily="34" charset="0"/>
            </a:endParaRPr>
          </a:p>
        </p:txBody>
      </p:sp>
      <p:sp>
        <p:nvSpPr>
          <p:cNvPr id="7" name="Rectángulo 10">
            <a:extLst>
              <a:ext uri="{FF2B5EF4-FFF2-40B4-BE49-F238E27FC236}">
                <a16:creationId xmlns:a16="http://schemas.microsoft.com/office/drawing/2014/main" id="{D00CDD7F-0BBF-FDD2-9896-B1C86EB8389F}"/>
              </a:ext>
            </a:extLst>
          </p:cNvPr>
          <p:cNvSpPr/>
          <p:nvPr/>
        </p:nvSpPr>
        <p:spPr>
          <a:xfrm>
            <a:off x="6012735" y="1789354"/>
            <a:ext cx="5562600" cy="3122113"/>
          </a:xfrm>
          <a:prstGeom prst="rect">
            <a:avLst/>
          </a:prstGeom>
          <a:solidFill>
            <a:srgbClr val="EC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sk-SK" sz="2800" b="1">
                <a:solidFill>
                  <a:schemeClr val="tx1"/>
                </a:solidFill>
                <a:latin typeface="EC Square Sans Pro" panose="020B0506040000020004" pitchFamily="34" charset="0"/>
              </a:rPr>
              <a:t>Nariadenie (EÚ) 2019/4 o medikovaných krmivách</a:t>
            </a:r>
          </a:p>
          <a:p>
            <a:endParaRPr lang="en-US" b="1" dirty="0">
              <a:solidFill>
                <a:schemeClr val="bg1"/>
              </a:solidFill>
              <a:latin typeface="EC Square Sans Pro" panose="020B050604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7767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6">
            <a:extLst>
              <a:ext uri="{FF2B5EF4-FFF2-40B4-BE49-F238E27FC236}">
                <a16:creationId xmlns:a16="http://schemas.microsoft.com/office/drawing/2014/main" id="{3CC1985F-2B4D-23B7-E59D-42B758F670F7}"/>
              </a:ext>
            </a:extLst>
          </p:cNvPr>
          <p:cNvSpPr txBox="1"/>
          <p:nvPr/>
        </p:nvSpPr>
        <p:spPr>
          <a:xfrm>
            <a:off x="-5740" y="366715"/>
            <a:ext cx="11441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800">
                <a:solidFill>
                  <a:schemeClr val="bg1"/>
                </a:solidFill>
                <a:latin typeface="EC Square Sans Pro" panose="020B0506040000020004" pitchFamily="34" charset="0"/>
              </a:rPr>
              <a:t>Právny rámec EÚ pre veterinárne lieky/medikované krmivá</a:t>
            </a:r>
          </a:p>
        </p:txBody>
      </p:sp>
      <p:sp>
        <p:nvSpPr>
          <p:cNvPr id="4" name="Rectángulo 2">
            <a:extLst>
              <a:ext uri="{FF2B5EF4-FFF2-40B4-BE49-F238E27FC236}">
                <a16:creationId xmlns:a16="http://schemas.microsoft.com/office/drawing/2014/main" id="{4FDCF654-78A4-A461-2DA8-0E71E9E4152D}"/>
              </a:ext>
            </a:extLst>
          </p:cNvPr>
          <p:cNvSpPr/>
          <p:nvPr/>
        </p:nvSpPr>
        <p:spPr>
          <a:xfrm>
            <a:off x="152400" y="1757036"/>
            <a:ext cx="5638800" cy="312211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sk-SK" sz="2400" b="1">
                <a:solidFill>
                  <a:schemeClr val="tx1"/>
                </a:solidFill>
                <a:latin typeface="EC Square Sans Pro" panose="020B0506040000020004" pitchFamily="34" charset="0"/>
              </a:rPr>
              <a:t>Nariadenie (EÚ) 2019/6 </a:t>
            </a:r>
            <a:r>
              <a:rPr lang="sk-SK" sz="2400">
                <a:solidFill>
                  <a:schemeClr val="tx1"/>
                </a:solidFill>
                <a:latin typeface="EC Square Sans Pro" panose="020B0506040000020004" pitchFamily="34" charset="0"/>
              </a:rPr>
              <a:t>o</a:t>
            </a:r>
            <a:r>
              <a:rPr lang="sk-SK" sz="2400" b="1">
                <a:solidFill>
                  <a:schemeClr val="tx1"/>
                </a:solidFill>
                <a:latin typeface="EC Square Sans Pro" panose="020B0506040000020004" pitchFamily="34" charset="0"/>
              </a:rPr>
              <a:t> veterinárnych liekoch</a:t>
            </a:r>
            <a:br>
              <a:rPr lang="sk-SK" sz="1800" b="1">
                <a:solidFill>
                  <a:schemeClr val="bg1"/>
                </a:solidFill>
              </a:rPr>
            </a:br>
            <a:r>
              <a:rPr lang="sk-SK" sz="1800" b="1">
                <a:solidFill>
                  <a:srgbClr val="003399"/>
                </a:solidFill>
                <a:latin typeface="EC Square Sans Pro" panose="020B0506040000020004" pitchFamily="34" charset="0"/>
                <a:ea typeface="Montserrat" charset="0"/>
                <a:cs typeface="Montserrat" charset="0"/>
              </a:rPr>
              <a:t> </a:t>
            </a:r>
          </a:p>
          <a:p>
            <a:endParaRPr lang="en-US" b="1" dirty="0">
              <a:solidFill>
                <a:srgbClr val="003399"/>
              </a:solidFill>
              <a:latin typeface="EC Square Sans Pro" panose="020B0506040000020004" pitchFamily="34" charset="0"/>
            </a:endParaRPr>
          </a:p>
        </p:txBody>
      </p:sp>
      <p:sp>
        <p:nvSpPr>
          <p:cNvPr id="5" name="Rectángulo 10">
            <a:extLst>
              <a:ext uri="{FF2B5EF4-FFF2-40B4-BE49-F238E27FC236}">
                <a16:creationId xmlns:a16="http://schemas.microsoft.com/office/drawing/2014/main" id="{D2787D7C-9C33-1702-E19F-4F2E02F1CA13}"/>
              </a:ext>
            </a:extLst>
          </p:cNvPr>
          <p:cNvSpPr/>
          <p:nvPr/>
        </p:nvSpPr>
        <p:spPr>
          <a:xfrm>
            <a:off x="6012735" y="1789354"/>
            <a:ext cx="5562600" cy="3122113"/>
          </a:xfrm>
          <a:prstGeom prst="rect">
            <a:avLst/>
          </a:prstGeom>
          <a:solidFill>
            <a:srgbClr val="EC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sk-SK" sz="2800" b="1">
                <a:solidFill>
                  <a:schemeClr val="tx1"/>
                </a:solidFill>
                <a:latin typeface="EC Square Sans Pro" panose="020B0506040000020004" pitchFamily="34" charset="0"/>
              </a:rPr>
              <a:t>Nariadenie (EÚ) 2019/4 o medikovaných krmivách</a:t>
            </a:r>
          </a:p>
          <a:p>
            <a:endParaRPr lang="en-US" b="1" dirty="0">
              <a:solidFill>
                <a:schemeClr val="bg1"/>
              </a:solidFill>
              <a:latin typeface="EC Square Sans Pro" panose="020B050604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3272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1">
            <a:extLst>
              <a:ext uri="{FF2B5EF4-FFF2-40B4-BE49-F238E27FC236}">
                <a16:creationId xmlns:a16="http://schemas.microsoft.com/office/drawing/2014/main" id="{F07FCCEE-5F5B-51D0-8553-802102EF1F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311150"/>
            <a:ext cx="9677400" cy="476730"/>
          </a:xfrm>
        </p:spPr>
        <p:txBody>
          <a:bodyPr/>
          <a:lstStyle/>
          <a:p>
            <a:r>
              <a:rPr lang="sk-SK" sz="2800">
                <a:latin typeface="EC Square Sans Pro" panose="020B0506040000020004" pitchFamily="34" charset="0"/>
              </a:rPr>
              <a:t>Vymedzenie pojmov a všeobecné princípy</a:t>
            </a:r>
          </a:p>
        </p:txBody>
      </p:sp>
      <p:sp>
        <p:nvSpPr>
          <p:cNvPr id="5" name="Rectángulo 3">
            <a:extLst>
              <a:ext uri="{FF2B5EF4-FFF2-40B4-BE49-F238E27FC236}">
                <a16:creationId xmlns:a16="http://schemas.microsoft.com/office/drawing/2014/main" id="{53E654EC-3439-B59E-6D7E-683026AAC6F0}"/>
              </a:ext>
            </a:extLst>
          </p:cNvPr>
          <p:cNvSpPr/>
          <p:nvPr/>
        </p:nvSpPr>
        <p:spPr>
          <a:xfrm>
            <a:off x="190500" y="1555592"/>
            <a:ext cx="10820400" cy="15981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800" b="1" i="1" u="none" strike="noStrike" cap="none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„veterinárny predpis“ </a:t>
            </a:r>
            <a:r>
              <a:rPr kumimoji="0" lang="sk-SK" sz="2800" b="0" i="0" u="none" strike="noStrike" cap="none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je doklad vydaný veterinárnym lekárom na veterinárny liek alebo liek na humánne použitie na jeho použitie u zvierat.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EC Square Sans Pro" panose="020B0506040000020004" pitchFamily="34" charset="0"/>
              <a:ea typeface="+mn-ea"/>
              <a:cs typeface="+mn-cs"/>
            </a:endParaRPr>
          </a:p>
        </p:txBody>
      </p:sp>
      <p:sp>
        <p:nvSpPr>
          <p:cNvPr id="6" name="Rectángulo 4">
            <a:extLst>
              <a:ext uri="{FF2B5EF4-FFF2-40B4-BE49-F238E27FC236}">
                <a16:creationId xmlns:a16="http://schemas.microsoft.com/office/drawing/2014/main" id="{07C7AA64-89DA-C49F-23DC-B752AB52749D}"/>
              </a:ext>
            </a:extLst>
          </p:cNvPr>
          <p:cNvSpPr/>
          <p:nvPr/>
        </p:nvSpPr>
        <p:spPr>
          <a:xfrm>
            <a:off x="194511" y="3230390"/>
            <a:ext cx="10820400" cy="15981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800" b="1" i="1" u="none" strike="noStrike" cap="none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„antimikrobikum“ </a:t>
            </a:r>
            <a:r>
              <a:rPr kumimoji="0" lang="sk-SK" sz="2800" b="0" i="0" u="none" strike="noStrike" cap="none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je každá látka s priamym účinkom na mikroorganizmy používaná na liečbu alebo prevenciu infekcií alebo infekčných chorôb vrátane antibiotík, antivirotík, antimykotík a antiprotozoík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EC Square Sans Pro" panose="020B0506040000020004" pitchFamily="34" charset="0"/>
              <a:ea typeface="+mn-ea"/>
              <a:cs typeface="+mn-cs"/>
            </a:endParaRPr>
          </a:p>
        </p:txBody>
      </p:sp>
      <p:sp>
        <p:nvSpPr>
          <p:cNvPr id="7" name="CuadroTexto 5">
            <a:extLst>
              <a:ext uri="{FF2B5EF4-FFF2-40B4-BE49-F238E27FC236}">
                <a16:creationId xmlns:a16="http://schemas.microsoft.com/office/drawing/2014/main" id="{B50F40D8-441E-ED60-D2B0-E7699304D106}"/>
              </a:ext>
            </a:extLst>
          </p:cNvPr>
          <p:cNvSpPr txBox="1"/>
          <p:nvPr/>
        </p:nvSpPr>
        <p:spPr>
          <a:xfrm>
            <a:off x="501926" y="5349532"/>
            <a:ext cx="11188148" cy="1320618"/>
          </a:xfrm>
          <a:prstGeom prst="rect">
            <a:avLst/>
          </a:prstGeom>
          <a:solidFill>
            <a:srgbClr val="003399"/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800" b="0" i="1" u="none" strike="noStrike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Antimikrobiálne veterinárne lieky musia byť dostupné len na veterinárny predpis. </a:t>
            </a:r>
          </a:p>
        </p:txBody>
      </p:sp>
    </p:spTree>
    <p:extLst>
      <p:ext uri="{BB962C8B-B14F-4D97-AF65-F5344CB8AC3E}">
        <p14:creationId xmlns:p14="http://schemas.microsoft.com/office/powerpoint/2010/main" val="12452176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467609-4566-E06B-50CF-7915116C2E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C5514039-35C9-E6E6-3389-38F4F3BBF4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Rectángulo redondeado 13">
            <a:extLst>
              <a:ext uri="{FF2B5EF4-FFF2-40B4-BE49-F238E27FC236}">
                <a16:creationId xmlns:a16="http://schemas.microsoft.com/office/drawing/2014/main" id="{FB0D39A3-92FF-DCBE-BB31-DEB97FF93BB4}"/>
              </a:ext>
            </a:extLst>
          </p:cNvPr>
          <p:cNvSpPr/>
          <p:nvPr/>
        </p:nvSpPr>
        <p:spPr>
          <a:xfrm>
            <a:off x="304800" y="158204"/>
            <a:ext cx="10880411" cy="782622"/>
          </a:xfrm>
          <a:prstGeom prst="roundRect">
            <a:avLst>
              <a:gd name="adj" fmla="val 10"/>
            </a:avLst>
          </a:prstGeom>
          <a:solidFill>
            <a:srgbClr val="19355D"/>
          </a:solidFill>
          <a:ln w="2222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defRPr/>
            </a:pPr>
            <a:endParaRPr lang="es-ES" sz="1050" b="1" kern="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3B2B7A9-2128-88AD-0FBF-4B8BC3B86250}"/>
              </a:ext>
            </a:extLst>
          </p:cNvPr>
          <p:cNvSpPr txBox="1">
            <a:spLocks/>
          </p:cNvSpPr>
          <p:nvPr/>
        </p:nvSpPr>
        <p:spPr>
          <a:xfrm>
            <a:off x="2505685" y="294380"/>
            <a:ext cx="7619500" cy="591046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800" b="1" i="0" u="none" strike="noStrike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ANTIMIKROBIKÁ A ANTIBIOTIKÁ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EC Square Sans Pro" panose="020B0506040000020004" pitchFamily="34" charset="0"/>
              <a:ea typeface="+mn-ea"/>
              <a:cs typeface="+mn-cs"/>
            </a:endParaRPr>
          </a:p>
        </p:txBody>
      </p:sp>
      <p:graphicFrame>
        <p:nvGraphicFramePr>
          <p:cNvPr id="8" name="Diagram 1">
            <a:extLst>
              <a:ext uri="{FF2B5EF4-FFF2-40B4-BE49-F238E27FC236}">
                <a16:creationId xmlns:a16="http://schemas.microsoft.com/office/drawing/2014/main" id="{A145D475-7929-C6C5-47BF-3D241A43CA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71028253"/>
              </p:ext>
            </p:extLst>
          </p:nvPr>
        </p:nvGraphicFramePr>
        <p:xfrm>
          <a:off x="506513" y="1420080"/>
          <a:ext cx="8128000" cy="46471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Explosion: 8 Points 2">
            <a:extLst>
              <a:ext uri="{FF2B5EF4-FFF2-40B4-BE49-F238E27FC236}">
                <a16:creationId xmlns:a16="http://schemas.microsoft.com/office/drawing/2014/main" id="{83C70DE6-5A64-AF19-81E6-7DC0F802987A}"/>
              </a:ext>
            </a:extLst>
          </p:cNvPr>
          <p:cNvSpPr/>
          <p:nvPr/>
        </p:nvSpPr>
        <p:spPr>
          <a:xfrm>
            <a:off x="7934318" y="1350278"/>
            <a:ext cx="3505200" cy="2647975"/>
          </a:xfrm>
          <a:prstGeom prst="irregularSeal1">
            <a:avLst/>
          </a:prstGeom>
          <a:solidFill>
            <a:srgbClr val="0033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800" b="0" i="0" u="none" strike="noStrike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REZISTENCIA! </a:t>
            </a:r>
          </a:p>
        </p:txBody>
      </p:sp>
      <p:sp>
        <p:nvSpPr>
          <p:cNvPr id="11" name="Rectángulo 22">
            <a:extLst>
              <a:ext uri="{FF2B5EF4-FFF2-40B4-BE49-F238E27FC236}">
                <a16:creationId xmlns:a16="http://schemas.microsoft.com/office/drawing/2014/main" id="{0D8ED76D-AF96-BBF2-2A0D-2651035EFCE7}"/>
              </a:ext>
            </a:extLst>
          </p:cNvPr>
          <p:cNvSpPr/>
          <p:nvPr/>
        </p:nvSpPr>
        <p:spPr>
          <a:xfrm>
            <a:off x="8864162" y="4304870"/>
            <a:ext cx="2575356" cy="1241892"/>
          </a:xfrm>
          <a:prstGeom prst="rect">
            <a:avLst/>
          </a:prstGeom>
          <a:solidFill>
            <a:srgbClr val="E7CE3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200" b="0" i="0" u="none" strike="noStrike" cap="none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Antiparazitiká</a:t>
            </a:r>
          </a:p>
        </p:txBody>
      </p:sp>
      <p:sp>
        <p:nvSpPr>
          <p:cNvPr id="12" name="Right Brace 8">
            <a:extLst>
              <a:ext uri="{FF2B5EF4-FFF2-40B4-BE49-F238E27FC236}">
                <a16:creationId xmlns:a16="http://schemas.microsoft.com/office/drawing/2014/main" id="{75C73C46-09FE-379B-7885-B1D7F60EE8EF}"/>
              </a:ext>
            </a:extLst>
          </p:cNvPr>
          <p:cNvSpPr/>
          <p:nvPr/>
        </p:nvSpPr>
        <p:spPr>
          <a:xfrm rot="5400000">
            <a:off x="4317454" y="1764358"/>
            <a:ext cx="506117" cy="8127999"/>
          </a:xfrm>
          <a:prstGeom prst="rightBrace">
            <a:avLst>
              <a:gd name="adj1" fmla="val 15551"/>
              <a:gd name="adj2" fmla="val 50000"/>
            </a:avLst>
          </a:prstGeom>
          <a:ln w="22225" cmpd="sng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EC Square Sans Pro" panose="020B0506040000020004" pitchFamily="34" charset="0"/>
              <a:ea typeface="+mn-ea"/>
              <a:cs typeface="+mn-cs"/>
            </a:endParaRP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68B7A24F-BB9D-E65D-6BD2-2C1A4D1BA60C}"/>
              </a:ext>
            </a:extLst>
          </p:cNvPr>
          <p:cNvSpPr txBox="1"/>
          <p:nvPr/>
        </p:nvSpPr>
        <p:spPr>
          <a:xfrm>
            <a:off x="120848" y="6081416"/>
            <a:ext cx="88993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200" b="0" i="0" u="none" strike="noStrike" cap="none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Nariadenie EÚ</a:t>
            </a:r>
          </a:p>
        </p:txBody>
      </p:sp>
    </p:spTree>
    <p:extLst>
      <p:ext uri="{BB962C8B-B14F-4D97-AF65-F5344CB8AC3E}">
        <p14:creationId xmlns:p14="http://schemas.microsoft.com/office/powerpoint/2010/main" val="23192530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1">
            <a:extLst>
              <a:ext uri="{FF2B5EF4-FFF2-40B4-BE49-F238E27FC236}">
                <a16:creationId xmlns:a16="http://schemas.microsoft.com/office/drawing/2014/main" id="{BF0B52D9-B1AC-D7ED-BFFF-E6D7C1DFD2A6}"/>
              </a:ext>
            </a:extLst>
          </p:cNvPr>
          <p:cNvSpPr txBox="1">
            <a:spLocks noGrp="1"/>
          </p:cNvSpPr>
          <p:nvPr>
            <p:ph type="body" sz="quarter" idx="10"/>
          </p:nvPr>
        </p:nvSpPr>
        <p:spPr>
          <a:xfrm>
            <a:off x="762000" y="463550"/>
            <a:ext cx="9677400" cy="609600"/>
          </a:xfrm>
          <a:prstGeom prst="rect">
            <a:avLst/>
          </a:prstGeom>
        </p:spPr>
        <p:txBody>
          <a:bodyPr/>
          <a:lstStyle>
            <a:lvl1pPr marL="0">
              <a:defRPr sz="2400">
                <a:solidFill>
                  <a:srgbClr val="0033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800" b="0" i="0" u="none" strike="noStrike" cap="none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Arial" panose="020B0604020202020204" pitchFamily="34" charset="0"/>
              </a:rPr>
              <a:t>Spoločné pravidlá – Veterinárny predpis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0DAE5D8-98C6-AD52-85A3-CAE9677F2D1C}"/>
              </a:ext>
            </a:extLst>
          </p:cNvPr>
          <p:cNvSpPr txBox="1">
            <a:spLocks/>
          </p:cNvSpPr>
          <p:nvPr/>
        </p:nvSpPr>
        <p:spPr>
          <a:xfrm>
            <a:off x="304800" y="1530350"/>
            <a:ext cx="10439400" cy="603250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800" b="1" i="0" u="none" strike="noStrike" cap="none" normalizeH="0" baseline="0" noProof="0" dirty="0">
                <a:ln>
                  <a:noFill/>
                </a:ln>
                <a:solidFill>
                  <a:srgbClr val="ECEBEB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Niektoré lieky sú viazané na veterinárny predpis z dôvodu bezpečnosti (pre zvieratá a ľudí!), účinnosti a potenciálnej </a:t>
            </a:r>
            <a:br>
              <a:rPr kumimoji="0" lang="en-US" sz="2800" b="1" i="0" u="none" strike="noStrike" cap="none" normalizeH="0" baseline="0" noProof="0" dirty="0">
                <a:ln>
                  <a:noFill/>
                </a:ln>
                <a:solidFill>
                  <a:srgbClr val="ECEBEB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</a:br>
            <a:r>
              <a:rPr kumimoji="0" lang="sk-SK" sz="2800" b="1" i="0" u="none" strike="noStrike" cap="none" normalizeH="0" baseline="0" noProof="0" dirty="0">
                <a:ln>
                  <a:noFill/>
                </a:ln>
                <a:solidFill>
                  <a:srgbClr val="ECEBEB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rezistencie a možného zneužitia.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ECEBEB"/>
              </a:solidFill>
              <a:effectLst/>
              <a:uLnTx/>
              <a:uFillTx/>
              <a:latin typeface="EC Square Sans Pro" panose="020B0506040000020004" pitchFamily="34" charset="0"/>
              <a:ea typeface="+mn-ea"/>
              <a:cs typeface="+mn-cs"/>
            </a:endParaRP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C9F4DA7E-E95A-60ED-3D54-7063CC8B97BA}"/>
              </a:ext>
            </a:extLst>
          </p:cNvPr>
          <p:cNvSpPr txBox="1">
            <a:spLocks/>
          </p:cNvSpPr>
          <p:nvPr/>
        </p:nvSpPr>
        <p:spPr>
          <a:xfrm>
            <a:off x="-152400" y="2871171"/>
            <a:ext cx="12192000" cy="3999529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68580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000" b="0" i="0" u="none" strike="noStrike" cap="none" normalizeH="0" baseline="0" noProof="0">
                <a:ln>
                  <a:noFill/>
                </a:ln>
                <a:solidFill>
                  <a:srgbClr val="ECEBEB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a) omamné alebo psychotropné látky </a:t>
            </a:r>
          </a:p>
          <a:p>
            <a:pPr marL="68580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000" b="0" i="0" u="none" strike="noStrike" cap="none" normalizeH="0" baseline="0" noProof="0">
                <a:ln>
                  <a:noFill/>
                </a:ln>
                <a:solidFill>
                  <a:srgbClr val="ECEBEB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b) lieky pre zvieratá určené na produkciu potravín</a:t>
            </a:r>
          </a:p>
          <a:p>
            <a:pPr marL="68580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000" b="0" i="0" u="none" strike="noStrike" cap="none" normalizeH="0" baseline="0" noProof="0">
                <a:ln>
                  <a:noFill/>
                </a:ln>
                <a:solidFill>
                  <a:srgbClr val="ECEBEB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c) </a:t>
            </a:r>
            <a:r>
              <a:rPr kumimoji="0" lang="sk-SK" sz="2000" b="1" i="0" u="none" strike="noStrike" cap="none" normalizeH="0" baseline="0" noProof="0">
                <a:ln>
                  <a:noFill/>
                </a:ln>
                <a:solidFill>
                  <a:srgbClr val="ECEBEB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antimikrobiálne látky</a:t>
            </a:r>
          </a:p>
          <a:p>
            <a:pPr marL="68580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000" b="0" i="0" u="none" strike="noStrike" cap="none" normalizeH="0" baseline="0" noProof="0">
                <a:ln>
                  <a:noFill/>
                </a:ln>
                <a:solidFill>
                  <a:srgbClr val="ECEBEB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d) ak je potrebná predchádzajúca diagnóza</a:t>
            </a:r>
          </a:p>
          <a:p>
            <a:pPr marL="68580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000" b="0" i="0" u="none" strike="noStrike" cap="none" normalizeH="0" baseline="0" noProof="0">
                <a:ln>
                  <a:noFill/>
                </a:ln>
                <a:solidFill>
                  <a:srgbClr val="ECEBEB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e) prípravky na eutanáziu</a:t>
            </a:r>
          </a:p>
          <a:p>
            <a:pPr marL="68580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000" b="0" i="0" u="none" strike="noStrike" cap="none" normalizeH="0" baseline="0" noProof="0">
                <a:ln>
                  <a:noFill/>
                </a:ln>
                <a:solidFill>
                  <a:srgbClr val="ECEBEB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f) nové účinné látky (&lt; 5 rokov)</a:t>
            </a:r>
          </a:p>
          <a:p>
            <a:pPr marL="68580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000" b="0" i="0" u="none" strike="noStrike" cap="none" normalizeH="0" baseline="0" noProof="0">
                <a:ln>
                  <a:noFill/>
                </a:ln>
                <a:solidFill>
                  <a:srgbClr val="ECEBEB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g) vakcíny</a:t>
            </a:r>
          </a:p>
          <a:p>
            <a:pPr marL="68580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000" b="0" i="0" u="none" strike="noStrike" cap="none" normalizeH="0" baseline="0" noProof="0">
                <a:ln>
                  <a:noFill/>
                </a:ln>
                <a:solidFill>
                  <a:srgbClr val="ECEBEB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h) hormóny alebo tyreostatiká alebo beta-agonisty</a:t>
            </a:r>
          </a:p>
        </p:txBody>
      </p:sp>
      <p:pic>
        <p:nvPicPr>
          <p:cNvPr id="7" name="Imagen 7" descr="Forma&#10;&#10;Descripción generada automáticamente con confianza baja">
            <a:extLst>
              <a:ext uri="{FF2B5EF4-FFF2-40B4-BE49-F238E27FC236}">
                <a16:creationId xmlns:a16="http://schemas.microsoft.com/office/drawing/2014/main" id="{C727E8BE-A227-5C71-134C-776DC1822B8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2930" y="1741248"/>
            <a:ext cx="881270" cy="88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1901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BE5180-923A-330C-3B66-665E3EC06B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texto 1">
            <a:extLst>
              <a:ext uri="{FF2B5EF4-FFF2-40B4-BE49-F238E27FC236}">
                <a16:creationId xmlns:a16="http://schemas.microsoft.com/office/drawing/2014/main" id="{F13A9D58-5523-8651-517F-C310465597A2}"/>
              </a:ext>
            </a:extLst>
          </p:cNvPr>
          <p:cNvSpPr txBox="1">
            <a:spLocks noGrp="1"/>
          </p:cNvSpPr>
          <p:nvPr>
            <p:ph type="body" sz="quarter" idx="10"/>
          </p:nvPr>
        </p:nvSpPr>
        <p:spPr>
          <a:xfrm>
            <a:off x="762000" y="311150"/>
            <a:ext cx="9677400" cy="476250"/>
          </a:xfrm>
          <a:prstGeom prst="rect">
            <a:avLst/>
          </a:prstGeom>
        </p:spPr>
        <p:txBody>
          <a:bodyPr/>
          <a:lstStyle>
            <a:lvl1pPr marL="0">
              <a:defRPr sz="2400">
                <a:solidFill>
                  <a:srgbClr val="0033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800" b="0" i="0" u="none" strike="noStrike" cap="none" normalizeH="0" baseline="0" noProof="0">
                <a:ln>
                  <a:noFill/>
                </a:ln>
                <a:solidFill>
                  <a:srgbClr val="ECEBEB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Arial" panose="020B0604020202020204" pitchFamily="34" charset="0"/>
              </a:rPr>
              <a:t>Spoločné pravidlá – Veterinárny predpis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ECEBE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0" name="Diagram 1">
            <a:extLst>
              <a:ext uri="{FF2B5EF4-FFF2-40B4-BE49-F238E27FC236}">
                <a16:creationId xmlns:a16="http://schemas.microsoft.com/office/drawing/2014/main" id="{89830CEC-DAF2-8144-752F-4F78DE45BE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89485554"/>
              </p:ext>
            </p:extLst>
          </p:nvPr>
        </p:nvGraphicFramePr>
        <p:xfrm>
          <a:off x="152400" y="1536701"/>
          <a:ext cx="10439399" cy="5333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Rectangle: Rounded Corners 7">
            <a:extLst>
              <a:ext uri="{FF2B5EF4-FFF2-40B4-BE49-F238E27FC236}">
                <a16:creationId xmlns:a16="http://schemas.microsoft.com/office/drawing/2014/main" id="{A7AEB3FF-7FF6-E29F-49FF-7CD86CAD7884}"/>
              </a:ext>
            </a:extLst>
          </p:cNvPr>
          <p:cNvSpPr/>
          <p:nvPr/>
        </p:nvSpPr>
        <p:spPr>
          <a:xfrm>
            <a:off x="8853524" y="549275"/>
            <a:ext cx="3298371" cy="2564493"/>
          </a:xfrm>
          <a:prstGeom prst="roundRect">
            <a:avLst>
              <a:gd name="adj" fmla="val 20237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4625" marR="0" lvl="0" indent="-174625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Tx/>
              <a:buFont typeface="Wingdings" panose="05000000000000000000" pitchFamily="2" charset="2"/>
              <a:buChar char=""/>
              <a:tabLst/>
              <a:defRPr/>
            </a:pPr>
            <a:r>
              <a:rPr kumimoji="0" lang="sk-SK" sz="1400" b="1" i="1" u="none" strike="noStrike" cap="none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NESMÚ</a:t>
            </a:r>
            <a:r>
              <a:rPr kumimoji="0" lang="sk-SK" sz="1400" b="0" i="1" u="none" strike="noStrike" cap="none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 sa aplikovať </a:t>
            </a:r>
            <a:r>
              <a:rPr kumimoji="0" lang="sk-SK" sz="1400" b="1" i="1" u="none" strike="noStrike" cap="none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rutinne</a:t>
            </a:r>
            <a:r>
              <a:rPr kumimoji="0" lang="sk-SK" sz="1400" b="0" i="1" u="none" strike="noStrike" cap="none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 </a:t>
            </a:r>
          </a:p>
          <a:p>
            <a:pPr marL="174625" marR="0" lvl="0" indent="-174625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Tx/>
              <a:buFont typeface="Wingdings" panose="05000000000000000000" pitchFamily="2" charset="2"/>
              <a:buChar char=""/>
              <a:tabLst/>
              <a:defRPr/>
            </a:pPr>
            <a:r>
              <a:rPr kumimoji="0" lang="sk-SK" sz="1400" b="1" i="1" u="none" strike="noStrike" cap="none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NESMÚ</a:t>
            </a:r>
            <a:r>
              <a:rPr kumimoji="0" lang="sk-SK" sz="1400" b="0" i="1" u="none" strike="noStrike" cap="none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 sa aplikovať</a:t>
            </a:r>
            <a:r>
              <a:rPr kumimoji="0" lang="sk-SK" sz="1400" b="1" i="1" u="none" strike="noStrike" cap="none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 na kompenzáciu </a:t>
            </a:r>
            <a:r>
              <a:rPr kumimoji="0" lang="sk-SK" sz="1400" b="0" i="1" u="none" strike="noStrike" cap="none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nedostatočnej hygieny, neprimeraných podmienok chovu zvierat, nedostatočnej starostlivosti alebo nevyhovujúceho riadenia farmy</a:t>
            </a:r>
            <a:r>
              <a:rPr kumimoji="0" lang="sk-SK" sz="1400" b="0" i="0" u="none" strike="noStrike" cap="none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855332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ersonalizado 2">
      <a:dk1>
        <a:srgbClr val="000000"/>
      </a:dk1>
      <a:lt1>
        <a:srgbClr val="FFFFFF"/>
      </a:lt1>
      <a:dk2>
        <a:srgbClr val="003399"/>
      </a:dk2>
      <a:lt2>
        <a:srgbClr val="2C7471"/>
      </a:lt2>
      <a:accent1>
        <a:srgbClr val="6BB289"/>
      </a:accent1>
      <a:accent2>
        <a:srgbClr val="EDECEC"/>
      </a:accent2>
      <a:accent3>
        <a:srgbClr val="8ACEA6"/>
      </a:accent3>
      <a:accent4>
        <a:srgbClr val="126660"/>
      </a:accent4>
      <a:accent5>
        <a:srgbClr val="3163B5"/>
      </a:accent5>
      <a:accent6>
        <a:srgbClr val="FFFFFF"/>
      </a:accent6>
      <a:hlink>
        <a:srgbClr val="4F81BD"/>
      </a:hlink>
      <a:folHlink>
        <a:srgbClr val="8064A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2682</Words>
  <Application>Microsoft Office PowerPoint</Application>
  <PresentationFormat>Custom</PresentationFormat>
  <Paragraphs>220</Paragraphs>
  <Slides>19</Slides>
  <Notes>10</Notes>
  <HiddenSlides>1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Calibri</vt:lpstr>
      <vt:lpstr>EC Square Sans Pro</vt:lpstr>
      <vt:lpstr>EUAlbertina</vt:lpstr>
      <vt:lpstr>Google Sans</vt:lpstr>
      <vt:lpstr>Montserrat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PLANTILLA_PPT</dc:title>
  <dc:creator>Monica Zabala Utrillas</dc:creator>
  <cp:lastModifiedBy>Andrea Castro Troya</cp:lastModifiedBy>
  <cp:revision>25</cp:revision>
  <dcterms:created xsi:type="dcterms:W3CDTF">2023-11-20T15:58:16Z</dcterms:created>
  <dcterms:modified xsi:type="dcterms:W3CDTF">2024-06-12T15:46:05Z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2023-11-20T00:00:00Z</vt:filetime>
  </property>
  <property fmtid="{D5CDD505-2E9C-101B-9397-08002B2CF9AE}" pid="3" name="Creator">
    <vt:lpwstr>Adobe Illustrator 28.0 (Windows)</vt:lpwstr>
  </property>
  <property fmtid="{D5CDD505-2E9C-101B-9397-08002B2CF9AE}" pid="4" name="CreatorVersion">
    <vt:lpwstr>21.0.0</vt:lpwstr>
  </property>
  <property fmtid="{D5CDD505-2E9C-101B-9397-08002B2CF9AE}" pid="5" name="LastSaved">
    <vt:filetime>2023-11-20T00:00:00Z</vt:filetime>
  </property>
  <property fmtid="{D5CDD505-2E9C-101B-9397-08002B2CF9AE}" pid="6" name="Producer">
    <vt:lpwstr>Adobe PDF library 17.00</vt:lpwstr>
  </property>
</Properties>
</file>