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
  </p:notesMasterIdLst>
  <p:sldIdLst>
    <p:sldId id="261" r:id="rId2"/>
    <p:sldId id="2435" r:id="rId3"/>
    <p:sldId id="2436" r:id="rId4"/>
    <p:sldId id="264" r:id="rId5"/>
    <p:sldId id="265" r:id="rId6"/>
    <p:sldId id="269" r:id="rId7"/>
    <p:sldId id="2437" r:id="rId8"/>
    <p:sldId id="263" r:id="rId9"/>
    <p:sldId id="2438" r:id="rId10"/>
    <p:sldId id="2439" r:id="rId11"/>
    <p:sldId id="257" r:id="rId12"/>
    <p:sldId id="2440" r:id="rId13"/>
    <p:sldId id="2423" r:id="rId14"/>
    <p:sldId id="2424" r:id="rId15"/>
    <p:sldId id="2429" r:id="rId16"/>
    <p:sldId id="2430" r:id="rId17"/>
    <p:sldId id="2431" r:id="rId18"/>
    <p:sldId id="2432" r:id="rId19"/>
    <p:sldId id="270" r:id="rId20"/>
  </p:sldIdLst>
  <p:sldSz cx="12192000" cy="6870700"/>
  <p:notesSz cx="12192000" cy="68707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EBEB"/>
    <a:srgbClr val="003399"/>
    <a:srgbClr val="6BB188"/>
    <a:srgbClr val="2C7470"/>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0800" autoAdjust="0"/>
  </p:normalViewPr>
  <p:slideViewPr>
    <p:cSldViewPr>
      <p:cViewPr varScale="1">
        <p:scale>
          <a:sx n="62" d="100"/>
          <a:sy n="62" d="100"/>
        </p:scale>
        <p:origin x="1464" y="7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E9538-C70F-480F-A041-F26019CA0F29}" type="doc">
      <dgm:prSet loTypeId="urn:microsoft.com/office/officeart/2005/8/layout/orgChart1" loCatId="hierarchy" qsTypeId="urn:microsoft.com/office/officeart/2005/8/quickstyle/simple3" qsCatId="simple" csTypeId="urn:microsoft.com/office/officeart/2005/8/colors/accent0_2" csCatId="mainScheme" phldr="1"/>
      <dgm:spPr/>
      <dgm:t>
        <a:bodyPr/>
        <a:lstStyle/>
        <a:p>
          <a:endParaRPr lang="en-GB"/>
        </a:p>
      </dgm:t>
    </dgm:pt>
    <dgm:pt modelId="{70616961-3CAB-4A6F-ABD6-F89EAC9B54B1}">
      <dgm:prSet phldrT="[Text]"/>
      <dgm:spPr/>
      <dgm:t>
        <a:bodyPr/>
        <a:lstStyle/>
        <a:p>
          <a:r>
            <a:rPr lang="en-US">
              <a:latin typeface="EC Square Sans Pro" panose="020B0506040000020004" pitchFamily="34" charset="0"/>
            </a:rPr>
            <a:t>Antimicrobials</a:t>
          </a:r>
          <a:endParaRPr lang="en-GB">
            <a:latin typeface="EC Square Sans Pro" panose="020B0506040000020004" pitchFamily="34" charset="0"/>
          </a:endParaRPr>
        </a:p>
      </dgm:t>
    </dgm:pt>
    <dgm:pt modelId="{342937CC-BB4C-4F87-AB79-6B17372A4064}" type="parTrans" cxnId="{A1DCEDD8-B401-4476-B3A5-62CCDB460163}">
      <dgm:prSet/>
      <dgm:spPr/>
      <dgm:t>
        <a:bodyPr/>
        <a:lstStyle/>
        <a:p>
          <a:endParaRPr lang="en-GB">
            <a:latin typeface="EC Square Sans Pro" panose="020B0506040000020004" pitchFamily="34" charset="0"/>
          </a:endParaRPr>
        </a:p>
      </dgm:t>
    </dgm:pt>
    <dgm:pt modelId="{C9846F41-CE29-4AC6-96F2-18A62F6E07BE}" type="sibTrans" cxnId="{A1DCEDD8-B401-4476-B3A5-62CCDB460163}">
      <dgm:prSet/>
      <dgm:spPr/>
      <dgm:t>
        <a:bodyPr/>
        <a:lstStyle/>
        <a:p>
          <a:endParaRPr lang="en-GB">
            <a:latin typeface="EC Square Sans Pro" panose="020B0506040000020004" pitchFamily="34" charset="0"/>
          </a:endParaRPr>
        </a:p>
      </dgm:t>
    </dgm:pt>
    <dgm:pt modelId="{21197F1B-0BC8-494C-B051-533C288516D4}">
      <dgm:prSet phldrT="[Text]" custT="1"/>
      <dgm:spPr/>
      <dgm:t>
        <a:bodyPr/>
        <a:lstStyle/>
        <a:p>
          <a:pPr marL="0" lvl="0" indent="0" algn="ctr" defTabSz="1555750">
            <a:lnSpc>
              <a:spcPct val="90000"/>
            </a:lnSpc>
            <a:spcBef>
              <a:spcPct val="0"/>
            </a:spcBef>
            <a:spcAft>
              <a:spcPct val="35000"/>
            </a:spcAft>
            <a:buNone/>
          </a:pPr>
          <a:r>
            <a:rPr lang="en-US" sz="3500" kern="1200">
              <a:latin typeface="EC Square Sans Pro" panose="020B0506040000020004" pitchFamily="34" charset="0"/>
              <a:ea typeface="+mn-ea"/>
              <a:cs typeface="+mn-cs"/>
            </a:rPr>
            <a:t>Antibiotics</a:t>
          </a:r>
          <a:endParaRPr lang="en-GB" sz="3500" kern="1200">
            <a:latin typeface="EC Square Sans Pro" panose="020B0506040000020004" pitchFamily="34" charset="0"/>
            <a:ea typeface="+mn-ea"/>
            <a:cs typeface="+mn-cs"/>
          </a:endParaRPr>
        </a:p>
      </dgm:t>
    </dgm:pt>
    <dgm:pt modelId="{AD0D69B8-624E-4110-AC8B-0CF030FD0826}" type="parTrans" cxnId="{F5EF5C63-4872-4E76-AEFF-727F1EFA99EB}">
      <dgm:prSet/>
      <dgm:spPr/>
      <dgm:t>
        <a:bodyPr/>
        <a:lstStyle/>
        <a:p>
          <a:endParaRPr lang="en-GB">
            <a:latin typeface="EC Square Sans Pro" panose="020B0506040000020004" pitchFamily="34" charset="0"/>
          </a:endParaRPr>
        </a:p>
      </dgm:t>
    </dgm:pt>
    <dgm:pt modelId="{A54ADC29-6286-4824-BB60-EE9B365E3933}" type="sibTrans" cxnId="{F5EF5C63-4872-4E76-AEFF-727F1EFA99EB}">
      <dgm:prSet/>
      <dgm:spPr/>
      <dgm:t>
        <a:bodyPr/>
        <a:lstStyle/>
        <a:p>
          <a:endParaRPr lang="en-GB">
            <a:latin typeface="EC Square Sans Pro" panose="020B0506040000020004" pitchFamily="34" charset="0"/>
          </a:endParaRPr>
        </a:p>
      </dgm:t>
    </dgm:pt>
    <dgm:pt modelId="{FE965841-04E1-444F-B976-1FACF1498245}">
      <dgm:prSet phldrT="[Text]"/>
      <dgm:spPr/>
      <dgm:t>
        <a:bodyPr/>
        <a:lstStyle/>
        <a:p>
          <a:r>
            <a:rPr lang="en-US" dirty="0">
              <a:latin typeface="EC Square Sans Pro" panose="020B0506040000020004" pitchFamily="34" charset="0"/>
            </a:rPr>
            <a:t>Antifungal, Antiprotozoal</a:t>
          </a:r>
          <a:endParaRPr lang="en-GB" dirty="0">
            <a:latin typeface="EC Square Sans Pro" panose="020B0506040000020004" pitchFamily="34" charset="0"/>
          </a:endParaRPr>
        </a:p>
      </dgm:t>
    </dgm:pt>
    <dgm:pt modelId="{6E5DCDA2-A9C1-42FB-B04C-79016636820A}" type="parTrans" cxnId="{5028338A-5D9E-4562-9D68-C3C1726BBD69}">
      <dgm:prSet/>
      <dgm:spPr/>
      <dgm:t>
        <a:bodyPr/>
        <a:lstStyle/>
        <a:p>
          <a:endParaRPr lang="en-GB">
            <a:latin typeface="EC Square Sans Pro" panose="020B0506040000020004" pitchFamily="34" charset="0"/>
          </a:endParaRPr>
        </a:p>
      </dgm:t>
    </dgm:pt>
    <dgm:pt modelId="{7AE0A5A3-0EA6-4CCD-971D-67E28A84AFDB}" type="sibTrans" cxnId="{5028338A-5D9E-4562-9D68-C3C1726BBD69}">
      <dgm:prSet/>
      <dgm:spPr/>
      <dgm:t>
        <a:bodyPr/>
        <a:lstStyle/>
        <a:p>
          <a:endParaRPr lang="en-GB">
            <a:latin typeface="EC Square Sans Pro" panose="020B0506040000020004" pitchFamily="34" charset="0"/>
          </a:endParaRPr>
        </a:p>
      </dgm:t>
    </dgm:pt>
    <dgm:pt modelId="{3A5FC350-809A-420E-B508-F86CFE56F9EC}">
      <dgm:prSet phldrT="[Text]" custT="1"/>
      <dgm:spPr/>
      <dgm:t>
        <a:bodyPr/>
        <a:lstStyle/>
        <a:p>
          <a:pPr marL="0" lvl="0" indent="0" algn="ctr" defTabSz="1555750">
            <a:lnSpc>
              <a:spcPct val="90000"/>
            </a:lnSpc>
            <a:spcBef>
              <a:spcPct val="0"/>
            </a:spcBef>
            <a:spcAft>
              <a:spcPct val="35000"/>
            </a:spcAft>
            <a:buNone/>
          </a:pPr>
          <a:r>
            <a:rPr lang="en-US" sz="3500" kern="1200">
              <a:latin typeface="EC Square Sans Pro" panose="020B0506040000020004" pitchFamily="34" charset="0"/>
              <a:ea typeface="+mn-ea"/>
              <a:cs typeface="+mn-cs"/>
            </a:rPr>
            <a:t>Antiviral</a:t>
          </a:r>
          <a:endParaRPr lang="en-GB" sz="3500" kern="1200">
            <a:latin typeface="EC Square Sans Pro" panose="020B0506040000020004" pitchFamily="34" charset="0"/>
            <a:ea typeface="+mn-ea"/>
            <a:cs typeface="+mn-cs"/>
          </a:endParaRPr>
        </a:p>
      </dgm:t>
    </dgm:pt>
    <dgm:pt modelId="{0B0DBA1E-0CDC-4F1B-ACDD-828BA6AEC98E}" type="parTrans" cxnId="{3ED45DCC-7302-4CC6-BCD7-61222340F4A3}">
      <dgm:prSet/>
      <dgm:spPr/>
      <dgm:t>
        <a:bodyPr/>
        <a:lstStyle/>
        <a:p>
          <a:endParaRPr lang="en-GB">
            <a:latin typeface="EC Square Sans Pro" panose="020B0506040000020004" pitchFamily="34" charset="0"/>
          </a:endParaRPr>
        </a:p>
      </dgm:t>
    </dgm:pt>
    <dgm:pt modelId="{FD968D5E-6217-4805-8B0B-878FAC32FC8B}" type="sibTrans" cxnId="{3ED45DCC-7302-4CC6-BCD7-61222340F4A3}">
      <dgm:prSet/>
      <dgm:spPr/>
      <dgm:t>
        <a:bodyPr/>
        <a:lstStyle/>
        <a:p>
          <a:endParaRPr lang="en-GB">
            <a:latin typeface="EC Square Sans Pro" panose="020B0506040000020004" pitchFamily="34" charset="0"/>
          </a:endParaRPr>
        </a:p>
      </dgm:t>
    </dgm:pt>
    <dgm:pt modelId="{376D0E75-E68B-4E43-B2DC-DE2FF9225CA2}" type="pres">
      <dgm:prSet presAssocID="{A55E9538-C70F-480F-A041-F26019CA0F29}" presName="hierChild1" presStyleCnt="0">
        <dgm:presLayoutVars>
          <dgm:orgChart val="1"/>
          <dgm:chPref val="1"/>
          <dgm:dir/>
          <dgm:animOne val="branch"/>
          <dgm:animLvl val="lvl"/>
          <dgm:resizeHandles/>
        </dgm:presLayoutVars>
      </dgm:prSet>
      <dgm:spPr/>
    </dgm:pt>
    <dgm:pt modelId="{DEC55474-1144-4FD5-AD23-EB0E95DA5373}" type="pres">
      <dgm:prSet presAssocID="{70616961-3CAB-4A6F-ABD6-F89EAC9B54B1}" presName="hierRoot1" presStyleCnt="0">
        <dgm:presLayoutVars>
          <dgm:hierBranch val="init"/>
        </dgm:presLayoutVars>
      </dgm:prSet>
      <dgm:spPr/>
    </dgm:pt>
    <dgm:pt modelId="{CB49D5F9-5A14-47AC-83BF-E1B99AE01C27}" type="pres">
      <dgm:prSet presAssocID="{70616961-3CAB-4A6F-ABD6-F89EAC9B54B1}" presName="rootComposite1" presStyleCnt="0"/>
      <dgm:spPr/>
    </dgm:pt>
    <dgm:pt modelId="{19469F1B-1071-4499-AEE7-48C480D0B929}" type="pres">
      <dgm:prSet presAssocID="{70616961-3CAB-4A6F-ABD6-F89EAC9B54B1}" presName="rootText1" presStyleLbl="node0" presStyleIdx="0" presStyleCnt="1" custScaleX="134524">
        <dgm:presLayoutVars>
          <dgm:chPref val="3"/>
        </dgm:presLayoutVars>
      </dgm:prSet>
      <dgm:spPr/>
    </dgm:pt>
    <dgm:pt modelId="{8D92AC8A-EAA6-440E-A44C-BC8887014636}" type="pres">
      <dgm:prSet presAssocID="{70616961-3CAB-4A6F-ABD6-F89EAC9B54B1}" presName="rootConnector1" presStyleLbl="node1" presStyleIdx="0" presStyleCnt="0"/>
      <dgm:spPr/>
    </dgm:pt>
    <dgm:pt modelId="{2DF92994-2F41-4F96-8574-774DAC9D5D68}" type="pres">
      <dgm:prSet presAssocID="{70616961-3CAB-4A6F-ABD6-F89EAC9B54B1}" presName="hierChild2" presStyleCnt="0"/>
      <dgm:spPr/>
    </dgm:pt>
    <dgm:pt modelId="{835F75F1-6B72-49C0-8059-11DF6D3833F5}" type="pres">
      <dgm:prSet presAssocID="{AD0D69B8-624E-4110-AC8B-0CF030FD0826}" presName="Name37" presStyleLbl="parChTrans1D2" presStyleIdx="0" presStyleCnt="3"/>
      <dgm:spPr/>
    </dgm:pt>
    <dgm:pt modelId="{4C25607C-DCD1-45D1-B4F0-E92C6358DA74}" type="pres">
      <dgm:prSet presAssocID="{21197F1B-0BC8-494C-B051-533C288516D4}" presName="hierRoot2" presStyleCnt="0">
        <dgm:presLayoutVars>
          <dgm:hierBranch val="init"/>
        </dgm:presLayoutVars>
      </dgm:prSet>
      <dgm:spPr/>
    </dgm:pt>
    <dgm:pt modelId="{BFFA24E1-C3BD-4D8F-8A8E-A5A69250A493}" type="pres">
      <dgm:prSet presAssocID="{21197F1B-0BC8-494C-B051-533C288516D4}" presName="rootComposite" presStyleCnt="0"/>
      <dgm:spPr/>
    </dgm:pt>
    <dgm:pt modelId="{8BADFCBF-D1DC-4E42-979C-F40C472F8488}" type="pres">
      <dgm:prSet presAssocID="{21197F1B-0BC8-494C-B051-533C288516D4}" presName="rootText" presStyleLbl="node2" presStyleIdx="0" presStyleCnt="3">
        <dgm:presLayoutVars>
          <dgm:chPref val="3"/>
        </dgm:presLayoutVars>
      </dgm:prSet>
      <dgm:spPr/>
    </dgm:pt>
    <dgm:pt modelId="{3B3120E9-2578-4302-893B-16F92B698C88}" type="pres">
      <dgm:prSet presAssocID="{21197F1B-0BC8-494C-B051-533C288516D4}" presName="rootConnector" presStyleLbl="node2" presStyleIdx="0" presStyleCnt="3"/>
      <dgm:spPr/>
    </dgm:pt>
    <dgm:pt modelId="{CD9B10F5-9751-49B5-A8BB-62CE31AB50EA}" type="pres">
      <dgm:prSet presAssocID="{21197F1B-0BC8-494C-B051-533C288516D4}" presName="hierChild4" presStyleCnt="0"/>
      <dgm:spPr/>
    </dgm:pt>
    <dgm:pt modelId="{C76A93F1-2A41-48AE-B763-79516560615A}" type="pres">
      <dgm:prSet presAssocID="{21197F1B-0BC8-494C-B051-533C288516D4}" presName="hierChild5" presStyleCnt="0"/>
      <dgm:spPr/>
    </dgm:pt>
    <dgm:pt modelId="{33EE5E58-D6C6-4E24-BF1C-969A5FD6A277}" type="pres">
      <dgm:prSet presAssocID="{6E5DCDA2-A9C1-42FB-B04C-79016636820A}" presName="Name37" presStyleLbl="parChTrans1D2" presStyleIdx="1" presStyleCnt="3"/>
      <dgm:spPr/>
    </dgm:pt>
    <dgm:pt modelId="{2D38E391-8681-44AD-99AE-ACEFAFA537EB}" type="pres">
      <dgm:prSet presAssocID="{FE965841-04E1-444F-B976-1FACF1498245}" presName="hierRoot2" presStyleCnt="0">
        <dgm:presLayoutVars>
          <dgm:hierBranch val="init"/>
        </dgm:presLayoutVars>
      </dgm:prSet>
      <dgm:spPr/>
    </dgm:pt>
    <dgm:pt modelId="{163C6337-1278-4503-9511-87D591204FE6}" type="pres">
      <dgm:prSet presAssocID="{FE965841-04E1-444F-B976-1FACF1498245}" presName="rootComposite" presStyleCnt="0"/>
      <dgm:spPr/>
    </dgm:pt>
    <dgm:pt modelId="{79CA2D34-2210-4B8A-A54C-05755DE52FC2}" type="pres">
      <dgm:prSet presAssocID="{FE965841-04E1-444F-B976-1FACF1498245}" presName="rootText" presStyleLbl="node2" presStyleIdx="1" presStyleCnt="3">
        <dgm:presLayoutVars>
          <dgm:chPref val="3"/>
        </dgm:presLayoutVars>
      </dgm:prSet>
      <dgm:spPr/>
    </dgm:pt>
    <dgm:pt modelId="{CA84C03A-3A7B-4E32-BAFF-68EB69A559B9}" type="pres">
      <dgm:prSet presAssocID="{FE965841-04E1-444F-B976-1FACF1498245}" presName="rootConnector" presStyleLbl="node2" presStyleIdx="1" presStyleCnt="3"/>
      <dgm:spPr/>
    </dgm:pt>
    <dgm:pt modelId="{51897740-1387-41E9-963D-334C6F5767E9}" type="pres">
      <dgm:prSet presAssocID="{FE965841-04E1-444F-B976-1FACF1498245}" presName="hierChild4" presStyleCnt="0"/>
      <dgm:spPr/>
    </dgm:pt>
    <dgm:pt modelId="{8A2CF7AA-C2BC-4AA3-8F0E-2C5108CBD041}" type="pres">
      <dgm:prSet presAssocID="{FE965841-04E1-444F-B976-1FACF1498245}" presName="hierChild5" presStyleCnt="0"/>
      <dgm:spPr/>
    </dgm:pt>
    <dgm:pt modelId="{818AC5D6-F4D0-4580-B032-72BD5EFED5A0}" type="pres">
      <dgm:prSet presAssocID="{0B0DBA1E-0CDC-4F1B-ACDD-828BA6AEC98E}" presName="Name37" presStyleLbl="parChTrans1D2" presStyleIdx="2" presStyleCnt="3"/>
      <dgm:spPr/>
    </dgm:pt>
    <dgm:pt modelId="{AA35F75C-5675-4E5E-B0F5-DD507409D8C9}" type="pres">
      <dgm:prSet presAssocID="{3A5FC350-809A-420E-B508-F86CFE56F9EC}" presName="hierRoot2" presStyleCnt="0">
        <dgm:presLayoutVars>
          <dgm:hierBranch val="init"/>
        </dgm:presLayoutVars>
      </dgm:prSet>
      <dgm:spPr/>
    </dgm:pt>
    <dgm:pt modelId="{69B645EC-8408-4760-B662-4FFDD12C5B56}" type="pres">
      <dgm:prSet presAssocID="{3A5FC350-809A-420E-B508-F86CFE56F9EC}" presName="rootComposite" presStyleCnt="0"/>
      <dgm:spPr/>
    </dgm:pt>
    <dgm:pt modelId="{E1EE393F-8641-4D6B-B63A-A168979238BF}" type="pres">
      <dgm:prSet presAssocID="{3A5FC350-809A-420E-B508-F86CFE56F9EC}" presName="rootText" presStyleLbl="node2" presStyleIdx="2" presStyleCnt="3">
        <dgm:presLayoutVars>
          <dgm:chPref val="3"/>
        </dgm:presLayoutVars>
      </dgm:prSet>
      <dgm:spPr/>
    </dgm:pt>
    <dgm:pt modelId="{DB54BCDD-FEAA-4C45-8C88-7FC13D2AFB55}" type="pres">
      <dgm:prSet presAssocID="{3A5FC350-809A-420E-B508-F86CFE56F9EC}" presName="rootConnector" presStyleLbl="node2" presStyleIdx="2" presStyleCnt="3"/>
      <dgm:spPr/>
    </dgm:pt>
    <dgm:pt modelId="{3E9F8D0D-A30B-4B25-9683-A40C065A5A55}" type="pres">
      <dgm:prSet presAssocID="{3A5FC350-809A-420E-B508-F86CFE56F9EC}" presName="hierChild4" presStyleCnt="0"/>
      <dgm:spPr/>
    </dgm:pt>
    <dgm:pt modelId="{F015672C-D80A-4E03-A066-F82D2F949D38}" type="pres">
      <dgm:prSet presAssocID="{3A5FC350-809A-420E-B508-F86CFE56F9EC}" presName="hierChild5" presStyleCnt="0"/>
      <dgm:spPr/>
    </dgm:pt>
    <dgm:pt modelId="{BB4CEE56-E6B8-48F2-87DC-28AEA1C2CC2F}" type="pres">
      <dgm:prSet presAssocID="{70616961-3CAB-4A6F-ABD6-F89EAC9B54B1}" presName="hierChild3" presStyleCnt="0"/>
      <dgm:spPr/>
    </dgm:pt>
  </dgm:ptLst>
  <dgm:cxnLst>
    <dgm:cxn modelId="{67DA160D-58B7-4938-84AD-DC297B56770D}" type="presOf" srcId="{A55E9538-C70F-480F-A041-F26019CA0F29}" destId="{376D0E75-E68B-4E43-B2DC-DE2FF9225CA2}" srcOrd="0" destOrd="0" presId="urn:microsoft.com/office/officeart/2005/8/layout/orgChart1"/>
    <dgm:cxn modelId="{ED4D441A-7325-4BF1-A3BD-D2DE0AD68402}" type="presOf" srcId="{FE965841-04E1-444F-B976-1FACF1498245}" destId="{79CA2D34-2210-4B8A-A54C-05755DE52FC2}" srcOrd="0" destOrd="0" presId="urn:microsoft.com/office/officeart/2005/8/layout/orgChart1"/>
    <dgm:cxn modelId="{D4BF6723-7E00-40BA-9CFA-E8BCD692DAB3}" type="presOf" srcId="{21197F1B-0BC8-494C-B051-533C288516D4}" destId="{8BADFCBF-D1DC-4E42-979C-F40C472F8488}" srcOrd="0" destOrd="0" presId="urn:microsoft.com/office/officeart/2005/8/layout/orgChart1"/>
    <dgm:cxn modelId="{74AB375C-32F1-49A9-A983-3CA45F040304}" type="presOf" srcId="{3A5FC350-809A-420E-B508-F86CFE56F9EC}" destId="{DB54BCDD-FEAA-4C45-8C88-7FC13D2AFB55}" srcOrd="1" destOrd="0" presId="urn:microsoft.com/office/officeart/2005/8/layout/orgChart1"/>
    <dgm:cxn modelId="{F5EF5C63-4872-4E76-AEFF-727F1EFA99EB}" srcId="{70616961-3CAB-4A6F-ABD6-F89EAC9B54B1}" destId="{21197F1B-0BC8-494C-B051-533C288516D4}" srcOrd="0" destOrd="0" parTransId="{AD0D69B8-624E-4110-AC8B-0CF030FD0826}" sibTransId="{A54ADC29-6286-4824-BB60-EE9B365E3933}"/>
    <dgm:cxn modelId="{873AE24F-98D3-4324-87AA-0BC2452C4878}" type="presOf" srcId="{70616961-3CAB-4A6F-ABD6-F89EAC9B54B1}" destId="{8D92AC8A-EAA6-440E-A44C-BC8887014636}" srcOrd="1" destOrd="0" presId="urn:microsoft.com/office/officeart/2005/8/layout/orgChart1"/>
    <dgm:cxn modelId="{B9EA0A5A-5811-4536-A90B-1B5C9DF2B73D}" type="presOf" srcId="{AD0D69B8-624E-4110-AC8B-0CF030FD0826}" destId="{835F75F1-6B72-49C0-8059-11DF6D3833F5}" srcOrd="0" destOrd="0" presId="urn:microsoft.com/office/officeart/2005/8/layout/orgChart1"/>
    <dgm:cxn modelId="{BD053D80-9BC7-4E04-BCD6-956BFC743C8A}" type="presOf" srcId="{21197F1B-0BC8-494C-B051-533C288516D4}" destId="{3B3120E9-2578-4302-893B-16F92B698C88}" srcOrd="1" destOrd="0" presId="urn:microsoft.com/office/officeart/2005/8/layout/orgChart1"/>
    <dgm:cxn modelId="{5028338A-5D9E-4562-9D68-C3C1726BBD69}" srcId="{70616961-3CAB-4A6F-ABD6-F89EAC9B54B1}" destId="{FE965841-04E1-444F-B976-1FACF1498245}" srcOrd="1" destOrd="0" parTransId="{6E5DCDA2-A9C1-42FB-B04C-79016636820A}" sibTransId="{7AE0A5A3-0EA6-4CCD-971D-67E28A84AFDB}"/>
    <dgm:cxn modelId="{8986F1AE-AC82-43E8-B3D8-BFAA21724A3C}" type="presOf" srcId="{6E5DCDA2-A9C1-42FB-B04C-79016636820A}" destId="{33EE5E58-D6C6-4E24-BF1C-969A5FD6A277}" srcOrd="0" destOrd="0" presId="urn:microsoft.com/office/officeart/2005/8/layout/orgChart1"/>
    <dgm:cxn modelId="{DADBF2B9-74F5-4F01-B299-8EC8BFA881CA}" type="presOf" srcId="{3A5FC350-809A-420E-B508-F86CFE56F9EC}" destId="{E1EE393F-8641-4D6B-B63A-A168979238BF}" srcOrd="0" destOrd="0" presId="urn:microsoft.com/office/officeart/2005/8/layout/orgChart1"/>
    <dgm:cxn modelId="{3ED45DCC-7302-4CC6-BCD7-61222340F4A3}" srcId="{70616961-3CAB-4A6F-ABD6-F89EAC9B54B1}" destId="{3A5FC350-809A-420E-B508-F86CFE56F9EC}" srcOrd="2" destOrd="0" parTransId="{0B0DBA1E-0CDC-4F1B-ACDD-828BA6AEC98E}" sibTransId="{FD968D5E-6217-4805-8B0B-878FAC32FC8B}"/>
    <dgm:cxn modelId="{07495ECF-8175-44E2-BD51-FFDCD1BFB5EE}" type="presOf" srcId="{70616961-3CAB-4A6F-ABD6-F89EAC9B54B1}" destId="{19469F1B-1071-4499-AEE7-48C480D0B929}" srcOrd="0" destOrd="0" presId="urn:microsoft.com/office/officeart/2005/8/layout/orgChart1"/>
    <dgm:cxn modelId="{A1DCEDD8-B401-4476-B3A5-62CCDB460163}" srcId="{A55E9538-C70F-480F-A041-F26019CA0F29}" destId="{70616961-3CAB-4A6F-ABD6-F89EAC9B54B1}" srcOrd="0" destOrd="0" parTransId="{342937CC-BB4C-4F87-AB79-6B17372A4064}" sibTransId="{C9846F41-CE29-4AC6-96F2-18A62F6E07BE}"/>
    <dgm:cxn modelId="{9D9BEEF7-5D6C-4D12-B5BE-DBF88431D416}" type="presOf" srcId="{FE965841-04E1-444F-B976-1FACF1498245}" destId="{CA84C03A-3A7B-4E32-BAFF-68EB69A559B9}" srcOrd="1" destOrd="0" presId="urn:microsoft.com/office/officeart/2005/8/layout/orgChart1"/>
    <dgm:cxn modelId="{C7731AFE-0DAC-4A35-B144-00816CEFE4A9}" type="presOf" srcId="{0B0DBA1E-0CDC-4F1B-ACDD-828BA6AEC98E}" destId="{818AC5D6-F4D0-4580-B032-72BD5EFED5A0}" srcOrd="0" destOrd="0" presId="urn:microsoft.com/office/officeart/2005/8/layout/orgChart1"/>
    <dgm:cxn modelId="{D57A3000-5B83-4BE3-B68F-C93468A7F8C1}" type="presParOf" srcId="{376D0E75-E68B-4E43-B2DC-DE2FF9225CA2}" destId="{DEC55474-1144-4FD5-AD23-EB0E95DA5373}" srcOrd="0" destOrd="0" presId="urn:microsoft.com/office/officeart/2005/8/layout/orgChart1"/>
    <dgm:cxn modelId="{30EC5F42-2956-4F5F-AF91-3C3566677D3E}" type="presParOf" srcId="{DEC55474-1144-4FD5-AD23-EB0E95DA5373}" destId="{CB49D5F9-5A14-47AC-83BF-E1B99AE01C27}" srcOrd="0" destOrd="0" presId="urn:microsoft.com/office/officeart/2005/8/layout/orgChart1"/>
    <dgm:cxn modelId="{80533382-04BB-42B8-B165-D60E7925D09A}" type="presParOf" srcId="{CB49D5F9-5A14-47AC-83BF-E1B99AE01C27}" destId="{19469F1B-1071-4499-AEE7-48C480D0B929}" srcOrd="0" destOrd="0" presId="urn:microsoft.com/office/officeart/2005/8/layout/orgChart1"/>
    <dgm:cxn modelId="{DE5BDC98-5A6B-4F67-B97E-E4439BD35AB4}" type="presParOf" srcId="{CB49D5F9-5A14-47AC-83BF-E1B99AE01C27}" destId="{8D92AC8A-EAA6-440E-A44C-BC8887014636}" srcOrd="1" destOrd="0" presId="urn:microsoft.com/office/officeart/2005/8/layout/orgChart1"/>
    <dgm:cxn modelId="{F8D127B3-9CA4-4906-9A29-923F2A0E2497}" type="presParOf" srcId="{DEC55474-1144-4FD5-AD23-EB0E95DA5373}" destId="{2DF92994-2F41-4F96-8574-774DAC9D5D68}" srcOrd="1" destOrd="0" presId="urn:microsoft.com/office/officeart/2005/8/layout/orgChart1"/>
    <dgm:cxn modelId="{FD74F71F-684D-4E40-AE65-C7AB8951F755}" type="presParOf" srcId="{2DF92994-2F41-4F96-8574-774DAC9D5D68}" destId="{835F75F1-6B72-49C0-8059-11DF6D3833F5}" srcOrd="0" destOrd="0" presId="urn:microsoft.com/office/officeart/2005/8/layout/orgChart1"/>
    <dgm:cxn modelId="{CA13B5C5-FBAA-4E21-81F6-5F6669067F11}" type="presParOf" srcId="{2DF92994-2F41-4F96-8574-774DAC9D5D68}" destId="{4C25607C-DCD1-45D1-B4F0-E92C6358DA74}" srcOrd="1" destOrd="0" presId="urn:microsoft.com/office/officeart/2005/8/layout/orgChart1"/>
    <dgm:cxn modelId="{B9D81EBF-BBC0-4740-A14E-1D5E839165E1}" type="presParOf" srcId="{4C25607C-DCD1-45D1-B4F0-E92C6358DA74}" destId="{BFFA24E1-C3BD-4D8F-8A8E-A5A69250A493}" srcOrd="0" destOrd="0" presId="urn:microsoft.com/office/officeart/2005/8/layout/orgChart1"/>
    <dgm:cxn modelId="{FD70DA2E-32D8-40E5-AFAF-9D25C94A1148}" type="presParOf" srcId="{BFFA24E1-C3BD-4D8F-8A8E-A5A69250A493}" destId="{8BADFCBF-D1DC-4E42-979C-F40C472F8488}" srcOrd="0" destOrd="0" presId="urn:microsoft.com/office/officeart/2005/8/layout/orgChart1"/>
    <dgm:cxn modelId="{56149F9D-582C-4EA8-9D61-7F0B4E1B36BC}" type="presParOf" srcId="{BFFA24E1-C3BD-4D8F-8A8E-A5A69250A493}" destId="{3B3120E9-2578-4302-893B-16F92B698C88}" srcOrd="1" destOrd="0" presId="urn:microsoft.com/office/officeart/2005/8/layout/orgChart1"/>
    <dgm:cxn modelId="{DDB24C1F-C8D4-41C2-9A67-BE8E46AA3F08}" type="presParOf" srcId="{4C25607C-DCD1-45D1-B4F0-E92C6358DA74}" destId="{CD9B10F5-9751-49B5-A8BB-62CE31AB50EA}" srcOrd="1" destOrd="0" presId="urn:microsoft.com/office/officeart/2005/8/layout/orgChart1"/>
    <dgm:cxn modelId="{6B3DC3E2-694C-4D12-8779-E302EABB1FB9}" type="presParOf" srcId="{4C25607C-DCD1-45D1-B4F0-E92C6358DA74}" destId="{C76A93F1-2A41-48AE-B763-79516560615A}" srcOrd="2" destOrd="0" presId="urn:microsoft.com/office/officeart/2005/8/layout/orgChart1"/>
    <dgm:cxn modelId="{0343046B-603F-4575-A592-433EF3748CF2}" type="presParOf" srcId="{2DF92994-2F41-4F96-8574-774DAC9D5D68}" destId="{33EE5E58-D6C6-4E24-BF1C-969A5FD6A277}" srcOrd="2" destOrd="0" presId="urn:microsoft.com/office/officeart/2005/8/layout/orgChart1"/>
    <dgm:cxn modelId="{9E1EF7E0-3DCE-4AE8-9230-9B2E6D2C6D6E}" type="presParOf" srcId="{2DF92994-2F41-4F96-8574-774DAC9D5D68}" destId="{2D38E391-8681-44AD-99AE-ACEFAFA537EB}" srcOrd="3" destOrd="0" presId="urn:microsoft.com/office/officeart/2005/8/layout/orgChart1"/>
    <dgm:cxn modelId="{9E738488-7C1B-4977-B8C3-D3CBBD00D468}" type="presParOf" srcId="{2D38E391-8681-44AD-99AE-ACEFAFA537EB}" destId="{163C6337-1278-4503-9511-87D591204FE6}" srcOrd="0" destOrd="0" presId="urn:microsoft.com/office/officeart/2005/8/layout/orgChart1"/>
    <dgm:cxn modelId="{60E8DB87-B283-40E8-8BE8-6E3E4C7E1139}" type="presParOf" srcId="{163C6337-1278-4503-9511-87D591204FE6}" destId="{79CA2D34-2210-4B8A-A54C-05755DE52FC2}" srcOrd="0" destOrd="0" presId="urn:microsoft.com/office/officeart/2005/8/layout/orgChart1"/>
    <dgm:cxn modelId="{8A28F23A-0F85-4AAD-A2E1-E576605C9736}" type="presParOf" srcId="{163C6337-1278-4503-9511-87D591204FE6}" destId="{CA84C03A-3A7B-4E32-BAFF-68EB69A559B9}" srcOrd="1" destOrd="0" presId="urn:microsoft.com/office/officeart/2005/8/layout/orgChart1"/>
    <dgm:cxn modelId="{214B8347-380B-429C-9183-090657BA3A96}" type="presParOf" srcId="{2D38E391-8681-44AD-99AE-ACEFAFA537EB}" destId="{51897740-1387-41E9-963D-334C6F5767E9}" srcOrd="1" destOrd="0" presId="urn:microsoft.com/office/officeart/2005/8/layout/orgChart1"/>
    <dgm:cxn modelId="{D9FEAABB-28DA-4E77-9CC1-ABEC27DB6704}" type="presParOf" srcId="{2D38E391-8681-44AD-99AE-ACEFAFA537EB}" destId="{8A2CF7AA-C2BC-4AA3-8F0E-2C5108CBD041}" srcOrd="2" destOrd="0" presId="urn:microsoft.com/office/officeart/2005/8/layout/orgChart1"/>
    <dgm:cxn modelId="{27AA2EC1-B3E3-4F12-9FA4-ECB61FABA2ED}" type="presParOf" srcId="{2DF92994-2F41-4F96-8574-774DAC9D5D68}" destId="{818AC5D6-F4D0-4580-B032-72BD5EFED5A0}" srcOrd="4" destOrd="0" presId="urn:microsoft.com/office/officeart/2005/8/layout/orgChart1"/>
    <dgm:cxn modelId="{F3597B5D-BCC6-4AA6-A74D-F52BDE9FD1A3}" type="presParOf" srcId="{2DF92994-2F41-4F96-8574-774DAC9D5D68}" destId="{AA35F75C-5675-4E5E-B0F5-DD507409D8C9}" srcOrd="5" destOrd="0" presId="urn:microsoft.com/office/officeart/2005/8/layout/orgChart1"/>
    <dgm:cxn modelId="{9E081E82-C2A3-49BB-8DB0-D02414266926}" type="presParOf" srcId="{AA35F75C-5675-4E5E-B0F5-DD507409D8C9}" destId="{69B645EC-8408-4760-B662-4FFDD12C5B56}" srcOrd="0" destOrd="0" presId="urn:microsoft.com/office/officeart/2005/8/layout/orgChart1"/>
    <dgm:cxn modelId="{1DBCA1D4-CB9E-4DB8-9828-E1ED910BFCDC}" type="presParOf" srcId="{69B645EC-8408-4760-B662-4FFDD12C5B56}" destId="{E1EE393F-8641-4D6B-B63A-A168979238BF}" srcOrd="0" destOrd="0" presId="urn:microsoft.com/office/officeart/2005/8/layout/orgChart1"/>
    <dgm:cxn modelId="{9D1D6A9A-C7EA-4AEE-AC75-186A4D49C749}" type="presParOf" srcId="{69B645EC-8408-4760-B662-4FFDD12C5B56}" destId="{DB54BCDD-FEAA-4C45-8C88-7FC13D2AFB55}" srcOrd="1" destOrd="0" presId="urn:microsoft.com/office/officeart/2005/8/layout/orgChart1"/>
    <dgm:cxn modelId="{899419B1-CEBE-478E-841A-5A28457B5EF3}" type="presParOf" srcId="{AA35F75C-5675-4E5E-B0F5-DD507409D8C9}" destId="{3E9F8D0D-A30B-4B25-9683-A40C065A5A55}" srcOrd="1" destOrd="0" presId="urn:microsoft.com/office/officeart/2005/8/layout/orgChart1"/>
    <dgm:cxn modelId="{EFC8DCDF-FDBA-4068-B4A3-202D10CC7C4E}" type="presParOf" srcId="{AA35F75C-5675-4E5E-B0F5-DD507409D8C9}" destId="{F015672C-D80A-4E03-A066-F82D2F949D38}" srcOrd="2" destOrd="0" presId="urn:microsoft.com/office/officeart/2005/8/layout/orgChart1"/>
    <dgm:cxn modelId="{F6F2DB4C-A903-4575-93FC-F03448B01916}" type="presParOf" srcId="{DEC55474-1144-4FD5-AD23-EB0E95DA5373}" destId="{BB4CEE56-E6B8-48F2-87DC-28AEA1C2CC2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9538-C70F-480F-A041-F26019CA0F29}" type="doc">
      <dgm:prSet loTypeId="urn:microsoft.com/office/officeart/2005/8/layout/orgChart1" loCatId="hierarchy" qsTypeId="urn:microsoft.com/office/officeart/2005/8/quickstyle/simple3" qsCatId="simple" csTypeId="urn:microsoft.com/office/officeart/2005/8/colors/accent0_2" csCatId="mainScheme" phldr="1"/>
      <dgm:spPr/>
      <dgm:t>
        <a:bodyPr/>
        <a:lstStyle/>
        <a:p>
          <a:endParaRPr lang="en-GB"/>
        </a:p>
      </dgm:t>
    </dgm:pt>
    <dgm:pt modelId="{70616961-3CAB-4A6F-ABD6-F89EAC9B54B1}">
      <dgm:prSet phldrT="[Text]" custT="1"/>
      <dgm:spPr>
        <a:solidFill>
          <a:srgbClr val="003399"/>
        </a:solidFill>
      </dgm:spPr>
      <dgm:t>
        <a:bodyPr/>
        <a:lstStyle/>
        <a:p>
          <a:r>
            <a:rPr lang="en-US" sz="3200" b="1">
              <a:solidFill>
                <a:schemeClr val="bg1"/>
              </a:solidFill>
              <a:latin typeface="EC Square Sans Pro" panose="020B0506040000020004" pitchFamily="34" charset="0"/>
            </a:rPr>
            <a:t>Ways of antimicrobial  use</a:t>
          </a:r>
          <a:endParaRPr lang="en-GB" sz="3200" b="1" dirty="0">
            <a:solidFill>
              <a:schemeClr val="bg1"/>
            </a:solidFill>
            <a:latin typeface="EC Square Sans Pro" panose="020B0506040000020004" pitchFamily="34" charset="0"/>
          </a:endParaRPr>
        </a:p>
      </dgm:t>
    </dgm:pt>
    <dgm:pt modelId="{342937CC-BB4C-4F87-AB79-6B17372A4064}" type="parTrans" cxnId="{A1DCEDD8-B401-4476-B3A5-62CCDB460163}">
      <dgm:prSet/>
      <dgm:spPr/>
      <dgm:t>
        <a:bodyPr/>
        <a:lstStyle/>
        <a:p>
          <a:endParaRPr lang="en-GB">
            <a:latin typeface="EC Square Sans Pro" panose="020B0506040000020004" pitchFamily="34" charset="0"/>
          </a:endParaRPr>
        </a:p>
      </dgm:t>
    </dgm:pt>
    <dgm:pt modelId="{C9846F41-CE29-4AC6-96F2-18A62F6E07BE}" type="sibTrans" cxnId="{A1DCEDD8-B401-4476-B3A5-62CCDB460163}">
      <dgm:prSet/>
      <dgm:spPr/>
      <dgm:t>
        <a:bodyPr/>
        <a:lstStyle/>
        <a:p>
          <a:endParaRPr lang="en-GB">
            <a:latin typeface="EC Square Sans Pro" panose="020B0506040000020004" pitchFamily="34" charset="0"/>
          </a:endParaRPr>
        </a:p>
      </dgm:t>
    </dgm:pt>
    <dgm:pt modelId="{21197F1B-0BC8-494C-B051-533C288516D4}">
      <dgm:prSet phldrT="[Text]" custT="1"/>
      <dgm:spPr/>
      <dgm:t>
        <a:bodyPr/>
        <a:lstStyle/>
        <a:p>
          <a:r>
            <a:rPr lang="en-US" sz="2400">
              <a:latin typeface="EC Square Sans Pro"/>
            </a:rPr>
            <a:t>Preventive (Prophylaxis)</a:t>
          </a:r>
          <a:endParaRPr lang="en-GB" sz="2400">
            <a:latin typeface="EC Square Sans Pro"/>
          </a:endParaRPr>
        </a:p>
      </dgm:t>
    </dgm:pt>
    <dgm:pt modelId="{AD0D69B8-624E-4110-AC8B-0CF030FD0826}" type="parTrans" cxnId="{F5EF5C63-4872-4E76-AEFF-727F1EFA99EB}">
      <dgm:prSet/>
      <dgm:spPr/>
      <dgm:t>
        <a:bodyPr/>
        <a:lstStyle/>
        <a:p>
          <a:endParaRPr lang="en-GB">
            <a:latin typeface="EC Square Sans Pro" panose="020B0506040000020004" pitchFamily="34" charset="0"/>
          </a:endParaRPr>
        </a:p>
      </dgm:t>
    </dgm:pt>
    <dgm:pt modelId="{A54ADC29-6286-4824-BB60-EE9B365E3933}" type="sibTrans" cxnId="{F5EF5C63-4872-4E76-AEFF-727F1EFA99EB}">
      <dgm:prSet/>
      <dgm:spPr/>
      <dgm:t>
        <a:bodyPr/>
        <a:lstStyle/>
        <a:p>
          <a:endParaRPr lang="en-GB">
            <a:latin typeface="EC Square Sans Pro" panose="020B0506040000020004" pitchFamily="34" charset="0"/>
          </a:endParaRPr>
        </a:p>
      </dgm:t>
    </dgm:pt>
    <dgm:pt modelId="{FE965841-04E1-444F-B976-1FACF1498245}">
      <dgm:prSet phldrT="[Text]" custT="1"/>
      <dgm:spPr/>
      <dgm:t>
        <a:bodyPr/>
        <a:lstStyle/>
        <a:p>
          <a:pPr rtl="0"/>
          <a:r>
            <a:rPr lang="en-US" sz="2400" dirty="0">
              <a:latin typeface="EC Square Sans Pro"/>
            </a:rPr>
            <a:t>Group administration (</a:t>
          </a:r>
          <a:r>
            <a:rPr lang="en-US" sz="2400" dirty="0" err="1">
              <a:latin typeface="EC Square Sans Pro"/>
            </a:rPr>
            <a:t>metaphylaxis</a:t>
          </a:r>
          <a:r>
            <a:rPr lang="en-US" sz="2400" dirty="0">
              <a:latin typeface="EC Square Sans Pro"/>
            </a:rPr>
            <a:t>)</a:t>
          </a:r>
          <a:endParaRPr lang="en-GB" sz="2400" dirty="0">
            <a:latin typeface="EC Square Sans Pro"/>
          </a:endParaRPr>
        </a:p>
      </dgm:t>
    </dgm:pt>
    <dgm:pt modelId="{6E5DCDA2-A9C1-42FB-B04C-79016636820A}" type="parTrans" cxnId="{5028338A-5D9E-4562-9D68-C3C1726BBD69}">
      <dgm:prSet/>
      <dgm:spPr/>
      <dgm:t>
        <a:bodyPr/>
        <a:lstStyle/>
        <a:p>
          <a:endParaRPr lang="en-GB">
            <a:latin typeface="EC Square Sans Pro" panose="020B0506040000020004" pitchFamily="34" charset="0"/>
          </a:endParaRPr>
        </a:p>
      </dgm:t>
    </dgm:pt>
    <dgm:pt modelId="{7AE0A5A3-0EA6-4CCD-971D-67E28A84AFDB}" type="sibTrans" cxnId="{5028338A-5D9E-4562-9D68-C3C1726BBD69}">
      <dgm:prSet/>
      <dgm:spPr/>
      <dgm:t>
        <a:bodyPr/>
        <a:lstStyle/>
        <a:p>
          <a:endParaRPr lang="en-GB">
            <a:latin typeface="EC Square Sans Pro" panose="020B0506040000020004" pitchFamily="34" charset="0"/>
          </a:endParaRPr>
        </a:p>
      </dgm:t>
    </dgm:pt>
    <dgm:pt modelId="{3A5FC350-809A-420E-B508-F86CFE56F9EC}">
      <dgm:prSet phldrT="[Text]" custT="1"/>
      <dgm:spPr/>
      <dgm:t>
        <a:bodyPr/>
        <a:lstStyle/>
        <a:p>
          <a:r>
            <a:rPr lang="en-US" sz="2400">
              <a:latin typeface="EC Square Sans Pro"/>
            </a:rPr>
            <a:t>Treatment</a:t>
          </a:r>
          <a:endParaRPr lang="en-GB" sz="2400">
            <a:latin typeface="EC Square Sans Pro"/>
          </a:endParaRPr>
        </a:p>
      </dgm:t>
    </dgm:pt>
    <dgm:pt modelId="{0B0DBA1E-0CDC-4F1B-ACDD-828BA6AEC98E}" type="parTrans" cxnId="{3ED45DCC-7302-4CC6-BCD7-61222340F4A3}">
      <dgm:prSet/>
      <dgm:spPr/>
      <dgm:t>
        <a:bodyPr/>
        <a:lstStyle/>
        <a:p>
          <a:endParaRPr lang="en-GB">
            <a:latin typeface="EC Square Sans Pro" panose="020B0506040000020004" pitchFamily="34" charset="0"/>
          </a:endParaRPr>
        </a:p>
      </dgm:t>
    </dgm:pt>
    <dgm:pt modelId="{FD968D5E-6217-4805-8B0B-878FAC32FC8B}" type="sibTrans" cxnId="{3ED45DCC-7302-4CC6-BCD7-61222340F4A3}">
      <dgm:prSet/>
      <dgm:spPr/>
      <dgm:t>
        <a:bodyPr/>
        <a:lstStyle/>
        <a:p>
          <a:endParaRPr lang="en-GB">
            <a:latin typeface="EC Square Sans Pro" panose="020B0506040000020004" pitchFamily="34" charset="0"/>
          </a:endParaRPr>
        </a:p>
      </dgm:t>
    </dgm:pt>
    <dgm:pt modelId="{2FE7B394-D92C-4802-90F6-8F14C473F1F6}">
      <dgm:prSet phldrT="[Text]" custT="1"/>
      <dgm:spPr/>
      <dgm:t>
        <a:bodyPr/>
        <a:lstStyle/>
        <a:p>
          <a:r>
            <a:rPr lang="en-US" sz="2400">
              <a:latin typeface="EC Square Sans Pro"/>
            </a:rPr>
            <a:t>Growth promotion</a:t>
          </a:r>
          <a:endParaRPr lang="en-GB" sz="2400">
            <a:latin typeface="EC Square Sans Pro"/>
          </a:endParaRPr>
        </a:p>
      </dgm:t>
    </dgm:pt>
    <dgm:pt modelId="{821E0042-9021-4DC3-B505-188991416569}" type="parTrans" cxnId="{52F33EC9-6314-4065-9FCA-D23CD2D68E67}">
      <dgm:prSet/>
      <dgm:spPr/>
      <dgm:t>
        <a:bodyPr/>
        <a:lstStyle/>
        <a:p>
          <a:endParaRPr lang="en-GB">
            <a:latin typeface="EC Square Sans Pro" panose="020B0506040000020004" pitchFamily="34" charset="0"/>
          </a:endParaRPr>
        </a:p>
      </dgm:t>
    </dgm:pt>
    <dgm:pt modelId="{49092274-3B57-4AC7-BA58-7BE003062D09}" type="sibTrans" cxnId="{52F33EC9-6314-4065-9FCA-D23CD2D68E67}">
      <dgm:prSet/>
      <dgm:spPr/>
      <dgm:t>
        <a:bodyPr/>
        <a:lstStyle/>
        <a:p>
          <a:endParaRPr lang="en-GB">
            <a:latin typeface="EC Square Sans Pro" panose="020B0506040000020004" pitchFamily="34" charset="0"/>
          </a:endParaRPr>
        </a:p>
      </dgm:t>
    </dgm:pt>
    <dgm:pt modelId="{176166B7-1AD9-419F-B43F-D7395DE73958}">
      <dgm:prSet phldrT="[Text]" custT="1"/>
      <dgm:spPr>
        <a:solidFill>
          <a:srgbClr val="6BB188"/>
        </a:solidFill>
      </dgm:spPr>
      <dgm:t>
        <a:bodyPr/>
        <a:lstStyle/>
        <a:p>
          <a:r>
            <a:rPr lang="en-US" sz="1800">
              <a:latin typeface="EC Square Sans Pro" panose="020B0506040000020004" pitchFamily="34" charset="0"/>
            </a:rPr>
            <a:t>Individual treatment</a:t>
          </a:r>
          <a:endParaRPr lang="en-GB" sz="1800">
            <a:latin typeface="EC Square Sans Pro" panose="020B0506040000020004" pitchFamily="34" charset="0"/>
          </a:endParaRPr>
        </a:p>
      </dgm:t>
    </dgm:pt>
    <dgm:pt modelId="{A5D48CD2-4518-4505-B18E-CECFAC10C376}" type="parTrans" cxnId="{E22DE5FE-16C6-45DE-AF62-6681FD929CD3}">
      <dgm:prSet/>
      <dgm:spPr/>
      <dgm:t>
        <a:bodyPr/>
        <a:lstStyle/>
        <a:p>
          <a:endParaRPr lang="en-GB">
            <a:latin typeface="EC Square Sans Pro" panose="020B0506040000020004" pitchFamily="34" charset="0"/>
          </a:endParaRPr>
        </a:p>
      </dgm:t>
    </dgm:pt>
    <dgm:pt modelId="{37636444-98B7-4BE7-9CBA-5D6C1892F993}" type="sibTrans" cxnId="{E22DE5FE-16C6-45DE-AF62-6681FD929CD3}">
      <dgm:prSet/>
      <dgm:spPr/>
      <dgm:t>
        <a:bodyPr/>
        <a:lstStyle/>
        <a:p>
          <a:endParaRPr lang="en-GB">
            <a:latin typeface="EC Square Sans Pro" panose="020B0506040000020004" pitchFamily="34" charset="0"/>
          </a:endParaRPr>
        </a:p>
      </dgm:t>
    </dgm:pt>
    <dgm:pt modelId="{D6F12267-5ACB-4918-A932-2EE35059A542}">
      <dgm:prSet phldrT="[Text]" custT="1"/>
      <dgm:spPr>
        <a:solidFill>
          <a:srgbClr val="2C7470"/>
        </a:solidFill>
      </dgm:spPr>
      <dgm:t>
        <a:bodyPr/>
        <a:lstStyle/>
        <a:p>
          <a:r>
            <a:rPr lang="en-US" sz="1800">
              <a:solidFill>
                <a:schemeClr val="bg1"/>
              </a:solidFill>
              <a:latin typeface="EC Square Sans Pro" panose="020B0506040000020004" pitchFamily="34" charset="0"/>
            </a:rPr>
            <a:t>Group treatment</a:t>
          </a:r>
          <a:endParaRPr lang="en-GB" sz="1800">
            <a:solidFill>
              <a:schemeClr val="bg1"/>
            </a:solidFill>
            <a:latin typeface="EC Square Sans Pro" panose="020B0506040000020004" pitchFamily="34" charset="0"/>
          </a:endParaRPr>
        </a:p>
      </dgm:t>
    </dgm:pt>
    <dgm:pt modelId="{91F69EEA-8BC8-4DEA-A12D-94ED96263425}" type="parTrans" cxnId="{3DAD3A3B-58E5-4E12-8CD1-F9959ADB2491}">
      <dgm:prSet/>
      <dgm:spPr/>
      <dgm:t>
        <a:bodyPr/>
        <a:lstStyle/>
        <a:p>
          <a:endParaRPr lang="en-GB">
            <a:latin typeface="EC Square Sans Pro" panose="020B0506040000020004" pitchFamily="34" charset="0"/>
          </a:endParaRPr>
        </a:p>
      </dgm:t>
    </dgm:pt>
    <dgm:pt modelId="{D18C6239-60A6-473F-B2E3-F3ED02F4ACDF}" type="sibTrans" cxnId="{3DAD3A3B-58E5-4E12-8CD1-F9959ADB2491}">
      <dgm:prSet/>
      <dgm:spPr/>
      <dgm:t>
        <a:bodyPr/>
        <a:lstStyle/>
        <a:p>
          <a:endParaRPr lang="en-GB">
            <a:latin typeface="EC Square Sans Pro" panose="020B0506040000020004" pitchFamily="34" charset="0"/>
          </a:endParaRPr>
        </a:p>
      </dgm:t>
    </dgm:pt>
    <dgm:pt modelId="{3188FC8E-9FD1-466B-94DD-16005085AE83}">
      <dgm:prSet/>
      <dgm:spPr>
        <a:solidFill>
          <a:srgbClr val="ECEBEB"/>
        </a:solidFill>
      </dgm:spPr>
      <dgm:t>
        <a:bodyPr/>
        <a:lstStyle/>
        <a:p>
          <a:pPr rtl="0"/>
          <a:r>
            <a:rPr lang="en-US" dirty="0">
              <a:latin typeface="EC Square Sans Pro"/>
            </a:rPr>
            <a:t>ONLY for exceptional cases (when risk infection very high/consequences severe)</a:t>
          </a:r>
          <a:endParaRPr lang="LID4096" dirty="0">
            <a:latin typeface="EC Square Sans Pro" panose="020B0506040000020004" pitchFamily="34" charset="0"/>
          </a:endParaRPr>
        </a:p>
      </dgm:t>
    </dgm:pt>
    <dgm:pt modelId="{5C42E7A7-4E85-455E-B011-1669A7275624}" type="parTrans" cxnId="{CAE30CC2-1B6A-4E3C-9808-1651CE3E27EC}">
      <dgm:prSet/>
      <dgm:spPr/>
      <dgm:t>
        <a:bodyPr/>
        <a:lstStyle/>
        <a:p>
          <a:endParaRPr lang="LID4096">
            <a:latin typeface="EC Square Sans Pro" panose="020B0506040000020004" pitchFamily="34" charset="0"/>
          </a:endParaRPr>
        </a:p>
      </dgm:t>
    </dgm:pt>
    <dgm:pt modelId="{A7A37DC2-A0AB-4390-8625-F3AD5DFB996E}" type="sibTrans" cxnId="{CAE30CC2-1B6A-4E3C-9808-1651CE3E27EC}">
      <dgm:prSet/>
      <dgm:spPr/>
      <dgm:t>
        <a:bodyPr/>
        <a:lstStyle/>
        <a:p>
          <a:endParaRPr lang="LID4096">
            <a:latin typeface="EC Square Sans Pro" panose="020B0506040000020004" pitchFamily="34" charset="0"/>
          </a:endParaRPr>
        </a:p>
      </dgm:t>
    </dgm:pt>
    <dgm:pt modelId="{003C9CF6-9CEA-4F0C-AD0C-A9FCC60E84A8}">
      <dgm:prSet custT="1"/>
      <dgm:spPr>
        <a:solidFill>
          <a:srgbClr val="ECEBEB"/>
        </a:solidFill>
      </dgm:spPr>
      <dgm:t>
        <a:bodyPr/>
        <a:lstStyle/>
        <a:p>
          <a:pPr rtl="0"/>
          <a:r>
            <a:rPr lang="en-US" sz="1000" kern="1200" dirty="0">
              <a:solidFill>
                <a:srgbClr val="003399">
                  <a:hueOff val="0"/>
                  <a:satOff val="0"/>
                  <a:lumOff val="0"/>
                  <a:alphaOff val="0"/>
                </a:srgbClr>
              </a:solidFill>
              <a:latin typeface="EC Square Sans Pro"/>
              <a:ea typeface="+mn-ea"/>
              <a:cs typeface="+mn-cs"/>
            </a:rPr>
            <a:t>Antibiotic treatment </a:t>
          </a:r>
          <a:r>
            <a:rPr lang="en-US" sz="1000" b="1" kern="1200" dirty="0">
              <a:solidFill>
                <a:srgbClr val="003399">
                  <a:hueOff val="0"/>
                  <a:satOff val="0"/>
                  <a:lumOff val="0"/>
                  <a:alphaOff val="0"/>
                </a:srgbClr>
              </a:solidFill>
              <a:latin typeface="EC Square Sans Pro"/>
              <a:ea typeface="+mn-ea"/>
              <a:cs typeface="+mn-cs"/>
            </a:rPr>
            <a:t>ONLY</a:t>
          </a:r>
          <a:r>
            <a:rPr lang="en-US" sz="1000" kern="1200" dirty="0">
              <a:solidFill>
                <a:srgbClr val="003399">
                  <a:hueOff val="0"/>
                  <a:satOff val="0"/>
                  <a:lumOff val="0"/>
                  <a:alphaOff val="0"/>
                </a:srgbClr>
              </a:solidFill>
              <a:latin typeface="EC Square Sans Pro"/>
              <a:ea typeface="+mn-ea"/>
              <a:cs typeface="+mn-cs"/>
            </a:rPr>
            <a:t> to individual animals </a:t>
          </a:r>
        </a:p>
        <a:p>
          <a:pPr rtl="0"/>
          <a:r>
            <a:rPr lang="en-US" sz="1000" kern="1200" dirty="0">
              <a:solidFill>
                <a:srgbClr val="003399">
                  <a:hueOff val="0"/>
                  <a:satOff val="0"/>
                  <a:lumOff val="0"/>
                  <a:alphaOff val="0"/>
                </a:srgbClr>
              </a:solidFill>
              <a:latin typeface="EC Square Sans Pro"/>
              <a:ea typeface="+mn-ea"/>
              <a:cs typeface="+mn-cs"/>
            </a:rPr>
            <a:t>Other antimicrobials </a:t>
          </a:r>
          <a:r>
            <a:rPr lang="en-US" sz="1000" b="1" kern="1200" dirty="0">
              <a:solidFill>
                <a:srgbClr val="003399">
                  <a:hueOff val="0"/>
                  <a:satOff val="0"/>
                  <a:lumOff val="0"/>
                  <a:alphaOff val="0"/>
                </a:srgbClr>
              </a:solidFill>
              <a:latin typeface="EC Square Sans Pro"/>
              <a:ea typeface="+mn-ea"/>
              <a:cs typeface="+mn-cs"/>
            </a:rPr>
            <a:t>ONLY</a:t>
          </a:r>
          <a:r>
            <a:rPr lang="en-US" sz="1000" kern="1200" dirty="0">
              <a:solidFill>
                <a:srgbClr val="003399">
                  <a:hueOff val="0"/>
                  <a:satOff val="0"/>
                  <a:lumOff val="0"/>
                  <a:alphaOff val="0"/>
                </a:srgbClr>
              </a:solidFill>
              <a:latin typeface="EC Square Sans Pro"/>
              <a:ea typeface="+mn-ea"/>
              <a:cs typeface="+mn-cs"/>
            </a:rPr>
            <a:t> to restricted number of animals </a:t>
          </a:r>
        </a:p>
        <a:p>
          <a:pPr rtl="0"/>
          <a:endParaRPr lang="LID4096" sz="1000" strike="sngStrike" kern="1200" dirty="0">
            <a:solidFill>
              <a:srgbClr val="FF0000"/>
            </a:solidFill>
            <a:latin typeface="EC Square Sans Pro"/>
          </a:endParaRPr>
        </a:p>
      </dgm:t>
    </dgm:pt>
    <dgm:pt modelId="{94564E4D-4C54-4D26-A457-93C709F16AA3}" type="parTrans" cxnId="{0B7D6FB9-DB1B-4062-80F2-0DEE8E2596D9}">
      <dgm:prSet/>
      <dgm:spPr/>
      <dgm:t>
        <a:bodyPr/>
        <a:lstStyle/>
        <a:p>
          <a:endParaRPr lang="LID4096">
            <a:latin typeface="EC Square Sans Pro" panose="020B0506040000020004" pitchFamily="34" charset="0"/>
          </a:endParaRPr>
        </a:p>
      </dgm:t>
    </dgm:pt>
    <dgm:pt modelId="{60B9CABD-ACA7-430E-9051-730C857EE2C0}" type="sibTrans" cxnId="{0B7D6FB9-DB1B-4062-80F2-0DEE8E2596D9}">
      <dgm:prSet/>
      <dgm:spPr/>
      <dgm:t>
        <a:bodyPr/>
        <a:lstStyle/>
        <a:p>
          <a:endParaRPr lang="LID4096">
            <a:latin typeface="EC Square Sans Pro" panose="020B0506040000020004" pitchFamily="34" charset="0"/>
          </a:endParaRPr>
        </a:p>
      </dgm:t>
    </dgm:pt>
    <dgm:pt modelId="{E40B37E3-1031-44AB-AC30-353AFC1FEBE0}">
      <dgm:prSet/>
      <dgm:spPr>
        <a:solidFill>
          <a:srgbClr val="ECEBEB"/>
        </a:solidFill>
      </dgm:spPr>
      <dgm:t>
        <a:bodyPr/>
        <a:lstStyle/>
        <a:p>
          <a:r>
            <a:rPr lang="en-US">
              <a:latin typeface="EC Square Sans Pro" panose="020B0506040000020004" pitchFamily="34" charset="0"/>
            </a:rPr>
            <a:t>ONLY when the risk of spread of an infection or of an infectious disease in the group of animals is high</a:t>
          </a:r>
          <a:endParaRPr lang="LID4096">
            <a:latin typeface="EC Square Sans Pro" panose="020B0506040000020004" pitchFamily="34" charset="0"/>
          </a:endParaRPr>
        </a:p>
      </dgm:t>
    </dgm:pt>
    <dgm:pt modelId="{FB16CC43-DDEF-4BE2-9474-2D52117CE695}" type="parTrans" cxnId="{8E60BE64-2554-4E8F-9E4A-EFED58D3ADCB}">
      <dgm:prSet/>
      <dgm:spPr/>
      <dgm:t>
        <a:bodyPr/>
        <a:lstStyle/>
        <a:p>
          <a:endParaRPr lang="LID4096">
            <a:latin typeface="EC Square Sans Pro" panose="020B0506040000020004" pitchFamily="34" charset="0"/>
          </a:endParaRPr>
        </a:p>
      </dgm:t>
    </dgm:pt>
    <dgm:pt modelId="{C518E7FA-7F4C-4826-A8EE-9B57904AD12D}" type="sibTrans" cxnId="{8E60BE64-2554-4E8F-9E4A-EFED58D3ADCB}">
      <dgm:prSet/>
      <dgm:spPr/>
      <dgm:t>
        <a:bodyPr/>
        <a:lstStyle/>
        <a:p>
          <a:endParaRPr lang="LID4096">
            <a:latin typeface="EC Square Sans Pro" panose="020B0506040000020004" pitchFamily="34" charset="0"/>
          </a:endParaRPr>
        </a:p>
      </dgm:t>
    </dgm:pt>
    <dgm:pt modelId="{7D1B31A2-A6A7-480C-9723-5D7F22A9364F}">
      <dgm:prSet/>
      <dgm:spPr>
        <a:solidFill>
          <a:srgbClr val="ECEBEB"/>
        </a:solidFill>
      </dgm:spPr>
      <dgm:t>
        <a:bodyPr/>
        <a:lstStyle/>
        <a:p>
          <a:r>
            <a:rPr lang="en-US">
              <a:latin typeface="EC Square Sans Pro" panose="020B0506040000020004" pitchFamily="34" charset="0"/>
            </a:rPr>
            <a:t>where no other appropriate alternatives are available</a:t>
          </a:r>
          <a:endParaRPr lang="LID4096">
            <a:latin typeface="EC Square Sans Pro" panose="020B0506040000020004" pitchFamily="34" charset="0"/>
          </a:endParaRPr>
        </a:p>
      </dgm:t>
    </dgm:pt>
    <dgm:pt modelId="{FE465904-CAB5-498B-B1E5-AF603E4A4654}" type="parTrans" cxnId="{787B443C-9982-4789-9A81-6EBF8DC37972}">
      <dgm:prSet/>
      <dgm:spPr/>
      <dgm:t>
        <a:bodyPr/>
        <a:lstStyle/>
        <a:p>
          <a:endParaRPr lang="LID4096">
            <a:latin typeface="EC Square Sans Pro" panose="020B0506040000020004" pitchFamily="34" charset="0"/>
          </a:endParaRPr>
        </a:p>
      </dgm:t>
    </dgm:pt>
    <dgm:pt modelId="{8B53AEBB-B4DC-4F53-AD3D-A4EA542A8DDB}" type="sibTrans" cxnId="{787B443C-9982-4789-9A81-6EBF8DC37972}">
      <dgm:prSet/>
      <dgm:spPr/>
      <dgm:t>
        <a:bodyPr/>
        <a:lstStyle/>
        <a:p>
          <a:endParaRPr lang="LID4096">
            <a:latin typeface="EC Square Sans Pro" panose="020B0506040000020004" pitchFamily="34" charset="0"/>
          </a:endParaRPr>
        </a:p>
      </dgm:t>
    </dgm:pt>
    <dgm:pt modelId="{06E34F59-F514-4E94-A81B-D7CA268EAD41}">
      <dgm:prSet custT="1"/>
      <dgm:spPr>
        <a:solidFill>
          <a:srgbClr val="ECEBEB"/>
        </a:solidFill>
      </dgm:spPr>
      <dgm:t>
        <a:bodyPr/>
        <a:lstStyle/>
        <a:p>
          <a:r>
            <a:rPr lang="en-US" sz="1800" b="1">
              <a:solidFill>
                <a:srgbClr val="C00000"/>
              </a:solidFill>
              <a:latin typeface="EC Square Sans Pro" panose="020B0506040000020004" pitchFamily="34" charset="0"/>
            </a:rPr>
            <a:t>PROHIBITED !</a:t>
          </a:r>
          <a:endParaRPr lang="LID4096" sz="1400" b="1">
            <a:solidFill>
              <a:srgbClr val="C00000"/>
            </a:solidFill>
            <a:latin typeface="EC Square Sans Pro" panose="020B0506040000020004" pitchFamily="34" charset="0"/>
          </a:endParaRPr>
        </a:p>
      </dgm:t>
    </dgm:pt>
    <dgm:pt modelId="{26AC9B98-C77C-4C00-AB44-22618E6DC88E}" type="parTrans" cxnId="{5D2A24D1-F598-482E-868E-93550B4F6B3F}">
      <dgm:prSet/>
      <dgm:spPr/>
      <dgm:t>
        <a:bodyPr/>
        <a:lstStyle/>
        <a:p>
          <a:endParaRPr lang="LID4096">
            <a:latin typeface="EC Square Sans Pro" panose="020B0506040000020004" pitchFamily="34" charset="0"/>
          </a:endParaRPr>
        </a:p>
      </dgm:t>
    </dgm:pt>
    <dgm:pt modelId="{F5246992-DAAC-4A36-A7B6-120E942722A3}" type="sibTrans" cxnId="{5D2A24D1-F598-482E-868E-93550B4F6B3F}">
      <dgm:prSet/>
      <dgm:spPr/>
      <dgm:t>
        <a:bodyPr/>
        <a:lstStyle/>
        <a:p>
          <a:endParaRPr lang="LID4096">
            <a:latin typeface="EC Square Sans Pro" panose="020B0506040000020004" pitchFamily="34" charset="0"/>
          </a:endParaRPr>
        </a:p>
      </dgm:t>
    </dgm:pt>
    <dgm:pt modelId="{376D0E75-E68B-4E43-B2DC-DE2FF9225CA2}" type="pres">
      <dgm:prSet presAssocID="{A55E9538-C70F-480F-A041-F26019CA0F29}" presName="hierChild1" presStyleCnt="0">
        <dgm:presLayoutVars>
          <dgm:orgChart val="1"/>
          <dgm:chPref val="1"/>
          <dgm:dir/>
          <dgm:animOne val="branch"/>
          <dgm:animLvl val="lvl"/>
          <dgm:resizeHandles/>
        </dgm:presLayoutVars>
      </dgm:prSet>
      <dgm:spPr/>
    </dgm:pt>
    <dgm:pt modelId="{DEC55474-1144-4FD5-AD23-EB0E95DA5373}" type="pres">
      <dgm:prSet presAssocID="{70616961-3CAB-4A6F-ABD6-F89EAC9B54B1}" presName="hierRoot1" presStyleCnt="0">
        <dgm:presLayoutVars>
          <dgm:hierBranch val="init"/>
        </dgm:presLayoutVars>
      </dgm:prSet>
      <dgm:spPr/>
    </dgm:pt>
    <dgm:pt modelId="{CB49D5F9-5A14-47AC-83BF-E1B99AE01C27}" type="pres">
      <dgm:prSet presAssocID="{70616961-3CAB-4A6F-ABD6-F89EAC9B54B1}" presName="rootComposite1" presStyleCnt="0"/>
      <dgm:spPr/>
    </dgm:pt>
    <dgm:pt modelId="{19469F1B-1071-4499-AEE7-48C480D0B929}" type="pres">
      <dgm:prSet presAssocID="{70616961-3CAB-4A6F-ABD6-F89EAC9B54B1}" presName="rootText1" presStyleLbl="node0" presStyleIdx="0" presStyleCnt="1" custScaleX="267462">
        <dgm:presLayoutVars>
          <dgm:chPref val="3"/>
        </dgm:presLayoutVars>
      </dgm:prSet>
      <dgm:spPr/>
    </dgm:pt>
    <dgm:pt modelId="{8D92AC8A-EAA6-440E-A44C-BC8887014636}" type="pres">
      <dgm:prSet presAssocID="{70616961-3CAB-4A6F-ABD6-F89EAC9B54B1}" presName="rootConnector1" presStyleLbl="node1" presStyleIdx="0" presStyleCnt="0"/>
      <dgm:spPr/>
    </dgm:pt>
    <dgm:pt modelId="{2DF92994-2F41-4F96-8574-774DAC9D5D68}" type="pres">
      <dgm:prSet presAssocID="{70616961-3CAB-4A6F-ABD6-F89EAC9B54B1}" presName="hierChild2" presStyleCnt="0"/>
      <dgm:spPr/>
    </dgm:pt>
    <dgm:pt modelId="{835F75F1-6B72-49C0-8059-11DF6D3833F5}" type="pres">
      <dgm:prSet presAssocID="{AD0D69B8-624E-4110-AC8B-0CF030FD0826}" presName="Name37" presStyleLbl="parChTrans1D2" presStyleIdx="0" presStyleCnt="4"/>
      <dgm:spPr/>
    </dgm:pt>
    <dgm:pt modelId="{4C25607C-DCD1-45D1-B4F0-E92C6358DA74}" type="pres">
      <dgm:prSet presAssocID="{21197F1B-0BC8-494C-B051-533C288516D4}" presName="hierRoot2" presStyleCnt="0">
        <dgm:presLayoutVars>
          <dgm:hierBranch val="init"/>
        </dgm:presLayoutVars>
      </dgm:prSet>
      <dgm:spPr/>
    </dgm:pt>
    <dgm:pt modelId="{BFFA24E1-C3BD-4D8F-8A8E-A5A69250A493}" type="pres">
      <dgm:prSet presAssocID="{21197F1B-0BC8-494C-B051-533C288516D4}" presName="rootComposite" presStyleCnt="0"/>
      <dgm:spPr/>
    </dgm:pt>
    <dgm:pt modelId="{8BADFCBF-D1DC-4E42-979C-F40C472F8488}" type="pres">
      <dgm:prSet presAssocID="{21197F1B-0BC8-494C-B051-533C288516D4}" presName="rootText" presStyleLbl="node2" presStyleIdx="0" presStyleCnt="4">
        <dgm:presLayoutVars>
          <dgm:chPref val="3"/>
        </dgm:presLayoutVars>
      </dgm:prSet>
      <dgm:spPr/>
    </dgm:pt>
    <dgm:pt modelId="{3B3120E9-2578-4302-893B-16F92B698C88}" type="pres">
      <dgm:prSet presAssocID="{21197F1B-0BC8-494C-B051-533C288516D4}" presName="rootConnector" presStyleLbl="node2" presStyleIdx="0" presStyleCnt="4"/>
      <dgm:spPr/>
    </dgm:pt>
    <dgm:pt modelId="{CD9B10F5-9751-49B5-A8BB-62CE31AB50EA}" type="pres">
      <dgm:prSet presAssocID="{21197F1B-0BC8-494C-B051-533C288516D4}" presName="hierChild4" presStyleCnt="0"/>
      <dgm:spPr/>
    </dgm:pt>
    <dgm:pt modelId="{9E067C99-5600-452D-937F-38235D5AA502}" type="pres">
      <dgm:prSet presAssocID="{5C42E7A7-4E85-455E-B011-1669A7275624}" presName="Name37" presStyleLbl="parChTrans1D3" presStyleIdx="0" presStyleCnt="7"/>
      <dgm:spPr/>
    </dgm:pt>
    <dgm:pt modelId="{26365B0F-AFE2-4228-A43A-22F448170464}" type="pres">
      <dgm:prSet presAssocID="{3188FC8E-9FD1-466B-94DD-16005085AE83}" presName="hierRoot2" presStyleCnt="0">
        <dgm:presLayoutVars>
          <dgm:hierBranch val="init"/>
        </dgm:presLayoutVars>
      </dgm:prSet>
      <dgm:spPr/>
    </dgm:pt>
    <dgm:pt modelId="{72A73626-AB86-4602-A49F-39BFDC3D3581}" type="pres">
      <dgm:prSet presAssocID="{3188FC8E-9FD1-466B-94DD-16005085AE83}" presName="rootComposite" presStyleCnt="0"/>
      <dgm:spPr/>
    </dgm:pt>
    <dgm:pt modelId="{A6C8C1EB-8865-484F-BCE3-7F2107D8B6C3}" type="pres">
      <dgm:prSet presAssocID="{3188FC8E-9FD1-466B-94DD-16005085AE83}" presName="rootText" presStyleLbl="node3" presStyleIdx="0" presStyleCnt="7" custScaleX="75355" custLinFactNeighborX="-5846" custLinFactNeighborY="-2338">
        <dgm:presLayoutVars>
          <dgm:chPref val="3"/>
        </dgm:presLayoutVars>
      </dgm:prSet>
      <dgm:spPr/>
    </dgm:pt>
    <dgm:pt modelId="{3A1B6973-9442-4880-B251-237DC77E77DC}" type="pres">
      <dgm:prSet presAssocID="{3188FC8E-9FD1-466B-94DD-16005085AE83}" presName="rootConnector" presStyleLbl="node3" presStyleIdx="0" presStyleCnt="7"/>
      <dgm:spPr/>
    </dgm:pt>
    <dgm:pt modelId="{EE2D4A51-E0DF-4552-B1AF-F59DB52A2ACC}" type="pres">
      <dgm:prSet presAssocID="{3188FC8E-9FD1-466B-94DD-16005085AE83}" presName="hierChild4" presStyleCnt="0"/>
      <dgm:spPr/>
    </dgm:pt>
    <dgm:pt modelId="{76855069-8584-426D-AB7C-4236159F7899}" type="pres">
      <dgm:prSet presAssocID="{3188FC8E-9FD1-466B-94DD-16005085AE83}" presName="hierChild5" presStyleCnt="0"/>
      <dgm:spPr/>
    </dgm:pt>
    <dgm:pt modelId="{EBDCF07C-356A-4AE6-9AD6-0496B7AEFEEB}" type="pres">
      <dgm:prSet presAssocID="{94564E4D-4C54-4D26-A457-93C709F16AA3}" presName="Name37" presStyleLbl="parChTrans1D3" presStyleIdx="1" presStyleCnt="7"/>
      <dgm:spPr/>
    </dgm:pt>
    <dgm:pt modelId="{590057BC-C7F9-457E-96EA-11114F9C461F}" type="pres">
      <dgm:prSet presAssocID="{003C9CF6-9CEA-4F0C-AD0C-A9FCC60E84A8}" presName="hierRoot2" presStyleCnt="0">
        <dgm:presLayoutVars>
          <dgm:hierBranch val="init"/>
        </dgm:presLayoutVars>
      </dgm:prSet>
      <dgm:spPr/>
    </dgm:pt>
    <dgm:pt modelId="{7A8D7767-4DE0-4A55-A1E6-D68B12142E4E}" type="pres">
      <dgm:prSet presAssocID="{003C9CF6-9CEA-4F0C-AD0C-A9FCC60E84A8}" presName="rootComposite" presStyleCnt="0"/>
      <dgm:spPr/>
    </dgm:pt>
    <dgm:pt modelId="{1D468441-9162-423C-890A-1EE79A56B0FE}" type="pres">
      <dgm:prSet presAssocID="{003C9CF6-9CEA-4F0C-AD0C-A9FCC60E84A8}" presName="rootText" presStyleLbl="node3" presStyleIdx="1" presStyleCnt="7" custScaleX="74276" custLinFactNeighborX="-4317" custLinFactNeighborY="-2355">
        <dgm:presLayoutVars>
          <dgm:chPref val="3"/>
        </dgm:presLayoutVars>
      </dgm:prSet>
      <dgm:spPr/>
    </dgm:pt>
    <dgm:pt modelId="{0460D61A-47D8-4E66-A412-8727DD9B068E}" type="pres">
      <dgm:prSet presAssocID="{003C9CF6-9CEA-4F0C-AD0C-A9FCC60E84A8}" presName="rootConnector" presStyleLbl="node3" presStyleIdx="1" presStyleCnt="7"/>
      <dgm:spPr/>
    </dgm:pt>
    <dgm:pt modelId="{BA72BBFD-C668-4A36-BA02-4CEECD72CC6E}" type="pres">
      <dgm:prSet presAssocID="{003C9CF6-9CEA-4F0C-AD0C-A9FCC60E84A8}" presName="hierChild4" presStyleCnt="0"/>
      <dgm:spPr/>
    </dgm:pt>
    <dgm:pt modelId="{F38F7845-B556-482F-B709-CCE629FB588B}" type="pres">
      <dgm:prSet presAssocID="{003C9CF6-9CEA-4F0C-AD0C-A9FCC60E84A8}" presName="hierChild5" presStyleCnt="0"/>
      <dgm:spPr/>
    </dgm:pt>
    <dgm:pt modelId="{C76A93F1-2A41-48AE-B763-79516560615A}" type="pres">
      <dgm:prSet presAssocID="{21197F1B-0BC8-494C-B051-533C288516D4}" presName="hierChild5" presStyleCnt="0"/>
      <dgm:spPr/>
    </dgm:pt>
    <dgm:pt modelId="{33EE5E58-D6C6-4E24-BF1C-969A5FD6A277}" type="pres">
      <dgm:prSet presAssocID="{6E5DCDA2-A9C1-42FB-B04C-79016636820A}" presName="Name37" presStyleLbl="parChTrans1D2" presStyleIdx="1" presStyleCnt="4"/>
      <dgm:spPr/>
    </dgm:pt>
    <dgm:pt modelId="{2D38E391-8681-44AD-99AE-ACEFAFA537EB}" type="pres">
      <dgm:prSet presAssocID="{FE965841-04E1-444F-B976-1FACF1498245}" presName="hierRoot2" presStyleCnt="0">
        <dgm:presLayoutVars>
          <dgm:hierBranch val="init"/>
        </dgm:presLayoutVars>
      </dgm:prSet>
      <dgm:spPr/>
    </dgm:pt>
    <dgm:pt modelId="{163C6337-1278-4503-9511-87D591204FE6}" type="pres">
      <dgm:prSet presAssocID="{FE965841-04E1-444F-B976-1FACF1498245}" presName="rootComposite" presStyleCnt="0"/>
      <dgm:spPr/>
    </dgm:pt>
    <dgm:pt modelId="{79CA2D34-2210-4B8A-A54C-05755DE52FC2}" type="pres">
      <dgm:prSet presAssocID="{FE965841-04E1-444F-B976-1FACF1498245}" presName="rootText" presStyleLbl="node2" presStyleIdx="1" presStyleCnt="4">
        <dgm:presLayoutVars>
          <dgm:chPref val="3"/>
        </dgm:presLayoutVars>
      </dgm:prSet>
      <dgm:spPr/>
    </dgm:pt>
    <dgm:pt modelId="{CA84C03A-3A7B-4E32-BAFF-68EB69A559B9}" type="pres">
      <dgm:prSet presAssocID="{FE965841-04E1-444F-B976-1FACF1498245}" presName="rootConnector" presStyleLbl="node2" presStyleIdx="1" presStyleCnt="4"/>
      <dgm:spPr/>
    </dgm:pt>
    <dgm:pt modelId="{51897740-1387-41E9-963D-334C6F5767E9}" type="pres">
      <dgm:prSet presAssocID="{FE965841-04E1-444F-B976-1FACF1498245}" presName="hierChild4" presStyleCnt="0"/>
      <dgm:spPr/>
    </dgm:pt>
    <dgm:pt modelId="{6A346B9D-CA7E-4111-8B95-B64C84E2753E}" type="pres">
      <dgm:prSet presAssocID="{FB16CC43-DDEF-4BE2-9474-2D52117CE695}" presName="Name37" presStyleLbl="parChTrans1D3" presStyleIdx="2" presStyleCnt="7"/>
      <dgm:spPr/>
    </dgm:pt>
    <dgm:pt modelId="{3FC04528-F745-488C-BA13-59CE1CBC6F90}" type="pres">
      <dgm:prSet presAssocID="{E40B37E3-1031-44AB-AC30-353AFC1FEBE0}" presName="hierRoot2" presStyleCnt="0">
        <dgm:presLayoutVars>
          <dgm:hierBranch val="init"/>
        </dgm:presLayoutVars>
      </dgm:prSet>
      <dgm:spPr/>
    </dgm:pt>
    <dgm:pt modelId="{98749AF1-0E84-491F-9A58-D105049BE13C}" type="pres">
      <dgm:prSet presAssocID="{E40B37E3-1031-44AB-AC30-353AFC1FEBE0}" presName="rootComposite" presStyleCnt="0"/>
      <dgm:spPr/>
    </dgm:pt>
    <dgm:pt modelId="{056FBD11-301E-4E08-BB2D-244024B98DBE}" type="pres">
      <dgm:prSet presAssocID="{E40B37E3-1031-44AB-AC30-353AFC1FEBE0}" presName="rootText" presStyleLbl="node3" presStyleIdx="2" presStyleCnt="7" custScaleX="77005" custScaleY="90646">
        <dgm:presLayoutVars>
          <dgm:chPref val="3"/>
        </dgm:presLayoutVars>
      </dgm:prSet>
      <dgm:spPr/>
    </dgm:pt>
    <dgm:pt modelId="{01F4E229-8F2B-42EA-A2D8-3B76100C8DBD}" type="pres">
      <dgm:prSet presAssocID="{E40B37E3-1031-44AB-AC30-353AFC1FEBE0}" presName="rootConnector" presStyleLbl="node3" presStyleIdx="2" presStyleCnt="7"/>
      <dgm:spPr/>
    </dgm:pt>
    <dgm:pt modelId="{90652709-172E-4D75-8566-8F1933A24245}" type="pres">
      <dgm:prSet presAssocID="{E40B37E3-1031-44AB-AC30-353AFC1FEBE0}" presName="hierChild4" presStyleCnt="0"/>
      <dgm:spPr/>
    </dgm:pt>
    <dgm:pt modelId="{E20A0448-8725-4788-8F45-31B5CE190248}" type="pres">
      <dgm:prSet presAssocID="{E40B37E3-1031-44AB-AC30-353AFC1FEBE0}" presName="hierChild5" presStyleCnt="0"/>
      <dgm:spPr/>
    </dgm:pt>
    <dgm:pt modelId="{4A43AAE7-F5AD-4C04-841D-D7B849F495F0}" type="pres">
      <dgm:prSet presAssocID="{FE465904-CAB5-498B-B1E5-AF603E4A4654}" presName="Name37" presStyleLbl="parChTrans1D3" presStyleIdx="3" presStyleCnt="7"/>
      <dgm:spPr/>
    </dgm:pt>
    <dgm:pt modelId="{1F8B3174-342D-4AFE-B8E7-35CFC47DF152}" type="pres">
      <dgm:prSet presAssocID="{7D1B31A2-A6A7-480C-9723-5D7F22A9364F}" presName="hierRoot2" presStyleCnt="0">
        <dgm:presLayoutVars>
          <dgm:hierBranch val="init"/>
        </dgm:presLayoutVars>
      </dgm:prSet>
      <dgm:spPr/>
    </dgm:pt>
    <dgm:pt modelId="{BFD7DD51-196E-473A-808F-3E3DCAB9B863}" type="pres">
      <dgm:prSet presAssocID="{7D1B31A2-A6A7-480C-9723-5D7F22A9364F}" presName="rootComposite" presStyleCnt="0"/>
      <dgm:spPr/>
    </dgm:pt>
    <dgm:pt modelId="{F84671BE-FF3F-413A-BA64-D7ED5C73F108}" type="pres">
      <dgm:prSet presAssocID="{7D1B31A2-A6A7-480C-9723-5D7F22A9364F}" presName="rootText" presStyleLbl="node3" presStyleIdx="3" presStyleCnt="7" custScaleX="77005">
        <dgm:presLayoutVars>
          <dgm:chPref val="3"/>
        </dgm:presLayoutVars>
      </dgm:prSet>
      <dgm:spPr/>
    </dgm:pt>
    <dgm:pt modelId="{B3A22E51-3F56-4119-9E27-8AD3B6DC5AA8}" type="pres">
      <dgm:prSet presAssocID="{7D1B31A2-A6A7-480C-9723-5D7F22A9364F}" presName="rootConnector" presStyleLbl="node3" presStyleIdx="3" presStyleCnt="7"/>
      <dgm:spPr/>
    </dgm:pt>
    <dgm:pt modelId="{2138B86F-7403-48A2-BD3D-EC8F26716984}" type="pres">
      <dgm:prSet presAssocID="{7D1B31A2-A6A7-480C-9723-5D7F22A9364F}" presName="hierChild4" presStyleCnt="0"/>
      <dgm:spPr/>
    </dgm:pt>
    <dgm:pt modelId="{B7687DD4-2EA6-414B-95B0-8CC30C0BDE68}" type="pres">
      <dgm:prSet presAssocID="{7D1B31A2-A6A7-480C-9723-5D7F22A9364F}" presName="hierChild5" presStyleCnt="0"/>
      <dgm:spPr/>
    </dgm:pt>
    <dgm:pt modelId="{8A2CF7AA-C2BC-4AA3-8F0E-2C5108CBD041}" type="pres">
      <dgm:prSet presAssocID="{FE965841-04E1-444F-B976-1FACF1498245}" presName="hierChild5" presStyleCnt="0"/>
      <dgm:spPr/>
    </dgm:pt>
    <dgm:pt modelId="{818AC5D6-F4D0-4580-B032-72BD5EFED5A0}" type="pres">
      <dgm:prSet presAssocID="{0B0DBA1E-0CDC-4F1B-ACDD-828BA6AEC98E}" presName="Name37" presStyleLbl="parChTrans1D2" presStyleIdx="2" presStyleCnt="4"/>
      <dgm:spPr/>
    </dgm:pt>
    <dgm:pt modelId="{AA35F75C-5675-4E5E-B0F5-DD507409D8C9}" type="pres">
      <dgm:prSet presAssocID="{3A5FC350-809A-420E-B508-F86CFE56F9EC}" presName="hierRoot2" presStyleCnt="0">
        <dgm:presLayoutVars>
          <dgm:hierBranch val="init"/>
        </dgm:presLayoutVars>
      </dgm:prSet>
      <dgm:spPr/>
    </dgm:pt>
    <dgm:pt modelId="{69B645EC-8408-4760-B662-4FFDD12C5B56}" type="pres">
      <dgm:prSet presAssocID="{3A5FC350-809A-420E-B508-F86CFE56F9EC}" presName="rootComposite" presStyleCnt="0"/>
      <dgm:spPr/>
    </dgm:pt>
    <dgm:pt modelId="{E1EE393F-8641-4D6B-B63A-A168979238BF}" type="pres">
      <dgm:prSet presAssocID="{3A5FC350-809A-420E-B508-F86CFE56F9EC}" presName="rootText" presStyleLbl="node2" presStyleIdx="2" presStyleCnt="4">
        <dgm:presLayoutVars>
          <dgm:chPref val="3"/>
        </dgm:presLayoutVars>
      </dgm:prSet>
      <dgm:spPr/>
    </dgm:pt>
    <dgm:pt modelId="{DB54BCDD-FEAA-4C45-8C88-7FC13D2AFB55}" type="pres">
      <dgm:prSet presAssocID="{3A5FC350-809A-420E-B508-F86CFE56F9EC}" presName="rootConnector" presStyleLbl="node2" presStyleIdx="2" presStyleCnt="4"/>
      <dgm:spPr/>
    </dgm:pt>
    <dgm:pt modelId="{3E9F8D0D-A30B-4B25-9683-A40C065A5A55}" type="pres">
      <dgm:prSet presAssocID="{3A5FC350-809A-420E-B508-F86CFE56F9EC}" presName="hierChild4" presStyleCnt="0"/>
      <dgm:spPr/>
    </dgm:pt>
    <dgm:pt modelId="{A2F4E1D3-30E4-4E0D-989D-2B4EF8EB816D}" type="pres">
      <dgm:prSet presAssocID="{A5D48CD2-4518-4505-B18E-CECFAC10C376}" presName="Name37" presStyleLbl="parChTrans1D3" presStyleIdx="4" presStyleCnt="7"/>
      <dgm:spPr/>
    </dgm:pt>
    <dgm:pt modelId="{25E54F3E-5C34-41BD-B922-791306262F2E}" type="pres">
      <dgm:prSet presAssocID="{176166B7-1AD9-419F-B43F-D7395DE73958}" presName="hierRoot2" presStyleCnt="0">
        <dgm:presLayoutVars>
          <dgm:hierBranch val="init"/>
        </dgm:presLayoutVars>
      </dgm:prSet>
      <dgm:spPr/>
    </dgm:pt>
    <dgm:pt modelId="{BC4BCA39-B327-4E15-85A1-D5715F6586A8}" type="pres">
      <dgm:prSet presAssocID="{176166B7-1AD9-419F-B43F-D7395DE73958}" presName="rootComposite" presStyleCnt="0"/>
      <dgm:spPr/>
    </dgm:pt>
    <dgm:pt modelId="{C6758C82-A4AF-43D3-87C2-91E8B51EF3A4}" type="pres">
      <dgm:prSet presAssocID="{176166B7-1AD9-419F-B43F-D7395DE73958}" presName="rootText" presStyleLbl="node3" presStyleIdx="4" presStyleCnt="7">
        <dgm:presLayoutVars>
          <dgm:chPref val="3"/>
        </dgm:presLayoutVars>
      </dgm:prSet>
      <dgm:spPr/>
    </dgm:pt>
    <dgm:pt modelId="{1D0AEE6A-D144-4684-B4A9-972EE3C15345}" type="pres">
      <dgm:prSet presAssocID="{176166B7-1AD9-419F-B43F-D7395DE73958}" presName="rootConnector" presStyleLbl="node3" presStyleIdx="4" presStyleCnt="7"/>
      <dgm:spPr/>
    </dgm:pt>
    <dgm:pt modelId="{18C61C07-64A3-4C8F-9570-31CE0C9FE142}" type="pres">
      <dgm:prSet presAssocID="{176166B7-1AD9-419F-B43F-D7395DE73958}" presName="hierChild4" presStyleCnt="0"/>
      <dgm:spPr/>
    </dgm:pt>
    <dgm:pt modelId="{B65F23AC-4C25-4773-9908-FEFF3F4D83BE}" type="pres">
      <dgm:prSet presAssocID="{176166B7-1AD9-419F-B43F-D7395DE73958}" presName="hierChild5" presStyleCnt="0"/>
      <dgm:spPr/>
    </dgm:pt>
    <dgm:pt modelId="{58D8161E-A69A-43D5-A7DF-4447C38A787D}" type="pres">
      <dgm:prSet presAssocID="{91F69EEA-8BC8-4DEA-A12D-94ED96263425}" presName="Name37" presStyleLbl="parChTrans1D3" presStyleIdx="5" presStyleCnt="7"/>
      <dgm:spPr/>
    </dgm:pt>
    <dgm:pt modelId="{23DD3358-CFAB-4476-9018-4F92B7F9D3C0}" type="pres">
      <dgm:prSet presAssocID="{D6F12267-5ACB-4918-A932-2EE35059A542}" presName="hierRoot2" presStyleCnt="0">
        <dgm:presLayoutVars>
          <dgm:hierBranch val="init"/>
        </dgm:presLayoutVars>
      </dgm:prSet>
      <dgm:spPr/>
    </dgm:pt>
    <dgm:pt modelId="{F2874866-0F5C-4AB2-8F81-7739BA29F7F6}" type="pres">
      <dgm:prSet presAssocID="{D6F12267-5ACB-4918-A932-2EE35059A542}" presName="rootComposite" presStyleCnt="0"/>
      <dgm:spPr/>
    </dgm:pt>
    <dgm:pt modelId="{93C4C636-7764-4E61-88B4-05ADD066EEEB}" type="pres">
      <dgm:prSet presAssocID="{D6F12267-5ACB-4918-A932-2EE35059A542}" presName="rootText" presStyleLbl="node3" presStyleIdx="5" presStyleCnt="7">
        <dgm:presLayoutVars>
          <dgm:chPref val="3"/>
        </dgm:presLayoutVars>
      </dgm:prSet>
      <dgm:spPr/>
    </dgm:pt>
    <dgm:pt modelId="{638E6231-26D7-4B03-BD0C-0374E5E003D2}" type="pres">
      <dgm:prSet presAssocID="{D6F12267-5ACB-4918-A932-2EE35059A542}" presName="rootConnector" presStyleLbl="node3" presStyleIdx="5" presStyleCnt="7"/>
      <dgm:spPr/>
    </dgm:pt>
    <dgm:pt modelId="{897C0D03-691B-414B-89DE-622AB6AD4E5B}" type="pres">
      <dgm:prSet presAssocID="{D6F12267-5ACB-4918-A932-2EE35059A542}" presName="hierChild4" presStyleCnt="0"/>
      <dgm:spPr/>
    </dgm:pt>
    <dgm:pt modelId="{19BD91C8-C0B7-48FB-B050-69724A25822B}" type="pres">
      <dgm:prSet presAssocID="{D6F12267-5ACB-4918-A932-2EE35059A542}" presName="hierChild5" presStyleCnt="0"/>
      <dgm:spPr/>
    </dgm:pt>
    <dgm:pt modelId="{F015672C-D80A-4E03-A066-F82D2F949D38}" type="pres">
      <dgm:prSet presAssocID="{3A5FC350-809A-420E-B508-F86CFE56F9EC}" presName="hierChild5" presStyleCnt="0"/>
      <dgm:spPr/>
    </dgm:pt>
    <dgm:pt modelId="{F4D92A73-4B6E-411C-B810-A0412A985452}" type="pres">
      <dgm:prSet presAssocID="{821E0042-9021-4DC3-B505-188991416569}" presName="Name37" presStyleLbl="parChTrans1D2" presStyleIdx="3" presStyleCnt="4"/>
      <dgm:spPr/>
    </dgm:pt>
    <dgm:pt modelId="{76D73CD7-835A-45BA-8765-6B41ECDF6CBD}" type="pres">
      <dgm:prSet presAssocID="{2FE7B394-D92C-4802-90F6-8F14C473F1F6}" presName="hierRoot2" presStyleCnt="0">
        <dgm:presLayoutVars>
          <dgm:hierBranch val="init"/>
        </dgm:presLayoutVars>
      </dgm:prSet>
      <dgm:spPr/>
    </dgm:pt>
    <dgm:pt modelId="{745C1017-BAFD-456E-9EA7-EDE3412AFC44}" type="pres">
      <dgm:prSet presAssocID="{2FE7B394-D92C-4802-90F6-8F14C473F1F6}" presName="rootComposite" presStyleCnt="0"/>
      <dgm:spPr/>
    </dgm:pt>
    <dgm:pt modelId="{A2722EEE-F459-40F7-832E-C0EB22C38702}" type="pres">
      <dgm:prSet presAssocID="{2FE7B394-D92C-4802-90F6-8F14C473F1F6}" presName="rootText" presStyleLbl="node2" presStyleIdx="3" presStyleCnt="4">
        <dgm:presLayoutVars>
          <dgm:chPref val="3"/>
        </dgm:presLayoutVars>
      </dgm:prSet>
      <dgm:spPr/>
    </dgm:pt>
    <dgm:pt modelId="{C84AF96E-B02D-4B72-848F-61E5827B7D16}" type="pres">
      <dgm:prSet presAssocID="{2FE7B394-D92C-4802-90F6-8F14C473F1F6}" presName="rootConnector" presStyleLbl="node2" presStyleIdx="3" presStyleCnt="4"/>
      <dgm:spPr/>
    </dgm:pt>
    <dgm:pt modelId="{E59193FD-54E2-47FC-8B40-65E68E3CCD7A}" type="pres">
      <dgm:prSet presAssocID="{2FE7B394-D92C-4802-90F6-8F14C473F1F6}" presName="hierChild4" presStyleCnt="0"/>
      <dgm:spPr/>
    </dgm:pt>
    <dgm:pt modelId="{79076BFE-62FA-4234-8B92-0DD57480B97D}" type="pres">
      <dgm:prSet presAssocID="{26AC9B98-C77C-4C00-AB44-22618E6DC88E}" presName="Name37" presStyleLbl="parChTrans1D3" presStyleIdx="6" presStyleCnt="7"/>
      <dgm:spPr/>
    </dgm:pt>
    <dgm:pt modelId="{CBEC1D8E-10AA-42A5-BA31-B87DCD5C4EB3}" type="pres">
      <dgm:prSet presAssocID="{06E34F59-F514-4E94-A81B-D7CA268EAD41}" presName="hierRoot2" presStyleCnt="0">
        <dgm:presLayoutVars>
          <dgm:hierBranch val="init"/>
        </dgm:presLayoutVars>
      </dgm:prSet>
      <dgm:spPr/>
    </dgm:pt>
    <dgm:pt modelId="{300685F1-CC35-42F4-A520-E37EA9C1D381}" type="pres">
      <dgm:prSet presAssocID="{06E34F59-F514-4E94-A81B-D7CA268EAD41}" presName="rootComposite" presStyleCnt="0"/>
      <dgm:spPr/>
    </dgm:pt>
    <dgm:pt modelId="{EC37E445-08B7-481B-8A71-9679E047E10B}" type="pres">
      <dgm:prSet presAssocID="{06E34F59-F514-4E94-A81B-D7CA268EAD41}" presName="rootText" presStyleLbl="node3" presStyleIdx="6" presStyleCnt="7">
        <dgm:presLayoutVars>
          <dgm:chPref val="3"/>
        </dgm:presLayoutVars>
      </dgm:prSet>
      <dgm:spPr/>
    </dgm:pt>
    <dgm:pt modelId="{D8CD7F84-AF8A-44A7-8D01-B452BEE5C193}" type="pres">
      <dgm:prSet presAssocID="{06E34F59-F514-4E94-A81B-D7CA268EAD41}" presName="rootConnector" presStyleLbl="node3" presStyleIdx="6" presStyleCnt="7"/>
      <dgm:spPr/>
    </dgm:pt>
    <dgm:pt modelId="{75CD5D57-EEA8-4B3C-B376-44F7BF21DE55}" type="pres">
      <dgm:prSet presAssocID="{06E34F59-F514-4E94-A81B-D7CA268EAD41}" presName="hierChild4" presStyleCnt="0"/>
      <dgm:spPr/>
    </dgm:pt>
    <dgm:pt modelId="{B9FD0E40-1D9A-490D-91A1-28304AD8152E}" type="pres">
      <dgm:prSet presAssocID="{06E34F59-F514-4E94-A81B-D7CA268EAD41}" presName="hierChild5" presStyleCnt="0"/>
      <dgm:spPr/>
    </dgm:pt>
    <dgm:pt modelId="{78C693A8-5D85-4B93-9D03-642502E02333}" type="pres">
      <dgm:prSet presAssocID="{2FE7B394-D92C-4802-90F6-8F14C473F1F6}" presName="hierChild5" presStyleCnt="0"/>
      <dgm:spPr/>
    </dgm:pt>
    <dgm:pt modelId="{BB4CEE56-E6B8-48F2-87DC-28AEA1C2CC2F}" type="pres">
      <dgm:prSet presAssocID="{70616961-3CAB-4A6F-ABD6-F89EAC9B54B1}" presName="hierChild3" presStyleCnt="0"/>
      <dgm:spPr/>
    </dgm:pt>
  </dgm:ptLst>
  <dgm:cxnLst>
    <dgm:cxn modelId="{5F9D3401-B10E-4F6C-B4A0-D36CBDA5CFF8}" type="presOf" srcId="{176166B7-1AD9-419F-B43F-D7395DE73958}" destId="{1D0AEE6A-D144-4684-B4A9-972EE3C15345}" srcOrd="1" destOrd="0" presId="urn:microsoft.com/office/officeart/2005/8/layout/orgChart1"/>
    <dgm:cxn modelId="{944C0804-27EA-4333-90AA-228D25A1D619}" type="presOf" srcId="{7D1B31A2-A6A7-480C-9723-5D7F22A9364F}" destId="{F84671BE-FF3F-413A-BA64-D7ED5C73F108}" srcOrd="0" destOrd="0" presId="urn:microsoft.com/office/officeart/2005/8/layout/orgChart1"/>
    <dgm:cxn modelId="{8C9BDB08-847E-420C-9AAF-5875EA690C0E}" type="presOf" srcId="{821E0042-9021-4DC3-B505-188991416569}" destId="{F4D92A73-4B6E-411C-B810-A0412A985452}" srcOrd="0" destOrd="0" presId="urn:microsoft.com/office/officeart/2005/8/layout/orgChart1"/>
    <dgm:cxn modelId="{67DA160D-58B7-4938-84AD-DC297B56770D}" type="presOf" srcId="{A55E9538-C70F-480F-A041-F26019CA0F29}" destId="{376D0E75-E68B-4E43-B2DC-DE2FF9225CA2}" srcOrd="0" destOrd="0" presId="urn:microsoft.com/office/officeart/2005/8/layout/orgChart1"/>
    <dgm:cxn modelId="{73B7580F-9015-4DC0-A139-D578059DE2C3}" type="presOf" srcId="{5C42E7A7-4E85-455E-B011-1669A7275624}" destId="{9E067C99-5600-452D-937F-38235D5AA502}" srcOrd="0" destOrd="0" presId="urn:microsoft.com/office/officeart/2005/8/layout/orgChart1"/>
    <dgm:cxn modelId="{9132DE13-42FA-44F2-A9E5-BAA1E8217F31}" type="presOf" srcId="{7D1B31A2-A6A7-480C-9723-5D7F22A9364F}" destId="{B3A22E51-3F56-4119-9E27-8AD3B6DC5AA8}" srcOrd="1" destOrd="0" presId="urn:microsoft.com/office/officeart/2005/8/layout/orgChart1"/>
    <dgm:cxn modelId="{18A9C519-CE25-4E25-B7E2-D12ED6EBE26A}" type="presOf" srcId="{2FE7B394-D92C-4802-90F6-8F14C473F1F6}" destId="{C84AF96E-B02D-4B72-848F-61E5827B7D16}" srcOrd="1" destOrd="0" presId="urn:microsoft.com/office/officeart/2005/8/layout/orgChart1"/>
    <dgm:cxn modelId="{ED4D441A-7325-4BF1-A3BD-D2DE0AD68402}" type="presOf" srcId="{FE965841-04E1-444F-B976-1FACF1498245}" destId="{79CA2D34-2210-4B8A-A54C-05755DE52FC2}" srcOrd="0" destOrd="0" presId="urn:microsoft.com/office/officeart/2005/8/layout/orgChart1"/>
    <dgm:cxn modelId="{D4BF6723-7E00-40BA-9CFA-E8BCD692DAB3}" type="presOf" srcId="{21197F1B-0BC8-494C-B051-533C288516D4}" destId="{8BADFCBF-D1DC-4E42-979C-F40C472F8488}" srcOrd="0" destOrd="0" presId="urn:microsoft.com/office/officeart/2005/8/layout/orgChart1"/>
    <dgm:cxn modelId="{94F58724-0DF4-4D7D-A6B1-D65921F0D277}" type="presOf" srcId="{D6F12267-5ACB-4918-A932-2EE35059A542}" destId="{93C4C636-7764-4E61-88B4-05ADD066EEEB}" srcOrd="0" destOrd="0" presId="urn:microsoft.com/office/officeart/2005/8/layout/orgChart1"/>
    <dgm:cxn modelId="{7924D828-AB34-4A35-A728-33BBF3BD4267}" type="presOf" srcId="{26AC9B98-C77C-4C00-AB44-22618E6DC88E}" destId="{79076BFE-62FA-4234-8B92-0DD57480B97D}" srcOrd="0" destOrd="0" presId="urn:microsoft.com/office/officeart/2005/8/layout/orgChart1"/>
    <dgm:cxn modelId="{255FB833-3AF7-446A-B15A-FA01AF8BF657}" type="presOf" srcId="{3188FC8E-9FD1-466B-94DD-16005085AE83}" destId="{A6C8C1EB-8865-484F-BCE3-7F2107D8B6C3}" srcOrd="0" destOrd="0" presId="urn:microsoft.com/office/officeart/2005/8/layout/orgChart1"/>
    <dgm:cxn modelId="{420F0A35-4359-45EC-9857-1C4F8FAC2FBA}" type="presOf" srcId="{FE465904-CAB5-498B-B1E5-AF603E4A4654}" destId="{4A43AAE7-F5AD-4C04-841D-D7B849F495F0}" srcOrd="0" destOrd="0" presId="urn:microsoft.com/office/officeart/2005/8/layout/orgChart1"/>
    <dgm:cxn modelId="{B0891238-FF46-4D5E-B967-6555B4475D4E}" type="presOf" srcId="{06E34F59-F514-4E94-A81B-D7CA268EAD41}" destId="{D8CD7F84-AF8A-44A7-8D01-B452BEE5C193}" srcOrd="1" destOrd="0" presId="urn:microsoft.com/office/officeart/2005/8/layout/orgChart1"/>
    <dgm:cxn modelId="{42784E39-0505-455C-AAB1-5D928BE9907B}" type="presOf" srcId="{2FE7B394-D92C-4802-90F6-8F14C473F1F6}" destId="{A2722EEE-F459-40F7-832E-C0EB22C38702}" srcOrd="0" destOrd="0" presId="urn:microsoft.com/office/officeart/2005/8/layout/orgChart1"/>
    <dgm:cxn modelId="{3DAD3A3B-58E5-4E12-8CD1-F9959ADB2491}" srcId="{3A5FC350-809A-420E-B508-F86CFE56F9EC}" destId="{D6F12267-5ACB-4918-A932-2EE35059A542}" srcOrd="1" destOrd="0" parTransId="{91F69EEA-8BC8-4DEA-A12D-94ED96263425}" sibTransId="{D18C6239-60A6-473F-B2E3-F3ED02F4ACDF}"/>
    <dgm:cxn modelId="{787B443C-9982-4789-9A81-6EBF8DC37972}" srcId="{FE965841-04E1-444F-B976-1FACF1498245}" destId="{7D1B31A2-A6A7-480C-9723-5D7F22A9364F}" srcOrd="1" destOrd="0" parTransId="{FE465904-CAB5-498B-B1E5-AF603E4A4654}" sibTransId="{8B53AEBB-B4DC-4F53-AD3D-A4EA542A8DDB}"/>
    <dgm:cxn modelId="{74AB375C-32F1-49A9-A983-3CA45F040304}" type="presOf" srcId="{3A5FC350-809A-420E-B508-F86CFE56F9EC}" destId="{DB54BCDD-FEAA-4C45-8C88-7FC13D2AFB55}" srcOrd="1" destOrd="0" presId="urn:microsoft.com/office/officeart/2005/8/layout/orgChart1"/>
    <dgm:cxn modelId="{F5EF5C63-4872-4E76-AEFF-727F1EFA99EB}" srcId="{70616961-3CAB-4A6F-ABD6-F89EAC9B54B1}" destId="{21197F1B-0BC8-494C-B051-533C288516D4}" srcOrd="0" destOrd="0" parTransId="{AD0D69B8-624E-4110-AC8B-0CF030FD0826}" sibTransId="{A54ADC29-6286-4824-BB60-EE9B365E3933}"/>
    <dgm:cxn modelId="{8E60BE64-2554-4E8F-9E4A-EFED58D3ADCB}" srcId="{FE965841-04E1-444F-B976-1FACF1498245}" destId="{E40B37E3-1031-44AB-AC30-353AFC1FEBE0}" srcOrd="0" destOrd="0" parTransId="{FB16CC43-DDEF-4BE2-9474-2D52117CE695}" sibTransId="{C518E7FA-7F4C-4826-A8EE-9B57904AD12D}"/>
    <dgm:cxn modelId="{9FA8A948-7D75-4366-B855-D10A80ABD8FD}" type="presOf" srcId="{176166B7-1AD9-419F-B43F-D7395DE73958}" destId="{C6758C82-A4AF-43D3-87C2-91E8B51EF3A4}" srcOrd="0" destOrd="0" presId="urn:microsoft.com/office/officeart/2005/8/layout/orgChart1"/>
    <dgm:cxn modelId="{873AE24F-98D3-4324-87AA-0BC2452C4878}" type="presOf" srcId="{70616961-3CAB-4A6F-ABD6-F89EAC9B54B1}" destId="{8D92AC8A-EAA6-440E-A44C-BC8887014636}" srcOrd="1" destOrd="0" presId="urn:microsoft.com/office/officeart/2005/8/layout/orgChart1"/>
    <dgm:cxn modelId="{B9EA0A5A-5811-4536-A90B-1B5C9DF2B73D}" type="presOf" srcId="{AD0D69B8-624E-4110-AC8B-0CF030FD0826}" destId="{835F75F1-6B72-49C0-8059-11DF6D3833F5}" srcOrd="0" destOrd="0" presId="urn:microsoft.com/office/officeart/2005/8/layout/orgChart1"/>
    <dgm:cxn modelId="{05DD497A-363E-41EF-A46D-668787036583}" type="presOf" srcId="{003C9CF6-9CEA-4F0C-AD0C-A9FCC60E84A8}" destId="{0460D61A-47D8-4E66-A412-8727DD9B068E}" srcOrd="1" destOrd="0" presId="urn:microsoft.com/office/officeart/2005/8/layout/orgChart1"/>
    <dgm:cxn modelId="{E1D89A7C-753F-4CD3-827C-15CADCBB7792}" type="presOf" srcId="{E40B37E3-1031-44AB-AC30-353AFC1FEBE0}" destId="{01F4E229-8F2B-42EA-A2D8-3B76100C8DBD}" srcOrd="1" destOrd="0" presId="urn:microsoft.com/office/officeart/2005/8/layout/orgChart1"/>
    <dgm:cxn modelId="{69A8CC7C-5C29-4045-A6CE-DEC4669FE37B}" type="presOf" srcId="{94564E4D-4C54-4D26-A457-93C709F16AA3}" destId="{EBDCF07C-356A-4AE6-9AD6-0496B7AEFEEB}" srcOrd="0" destOrd="0" presId="urn:microsoft.com/office/officeart/2005/8/layout/orgChart1"/>
    <dgm:cxn modelId="{EC860480-7B60-4492-AABC-7F14F4BDDB09}" type="presOf" srcId="{3188FC8E-9FD1-466B-94DD-16005085AE83}" destId="{3A1B6973-9442-4880-B251-237DC77E77DC}" srcOrd="1" destOrd="0" presId="urn:microsoft.com/office/officeart/2005/8/layout/orgChart1"/>
    <dgm:cxn modelId="{BD053D80-9BC7-4E04-BCD6-956BFC743C8A}" type="presOf" srcId="{21197F1B-0BC8-494C-B051-533C288516D4}" destId="{3B3120E9-2578-4302-893B-16F92B698C88}" srcOrd="1" destOrd="0" presId="urn:microsoft.com/office/officeart/2005/8/layout/orgChart1"/>
    <dgm:cxn modelId="{5028338A-5D9E-4562-9D68-C3C1726BBD69}" srcId="{70616961-3CAB-4A6F-ABD6-F89EAC9B54B1}" destId="{FE965841-04E1-444F-B976-1FACF1498245}" srcOrd="1" destOrd="0" parTransId="{6E5DCDA2-A9C1-42FB-B04C-79016636820A}" sibTransId="{7AE0A5A3-0EA6-4CCD-971D-67E28A84AFDB}"/>
    <dgm:cxn modelId="{0B5D8B8E-7505-4184-8752-C8FF3E77A2B1}" type="presOf" srcId="{003C9CF6-9CEA-4F0C-AD0C-A9FCC60E84A8}" destId="{1D468441-9162-423C-890A-1EE79A56B0FE}" srcOrd="0" destOrd="0" presId="urn:microsoft.com/office/officeart/2005/8/layout/orgChart1"/>
    <dgm:cxn modelId="{D9C79890-B9FB-4560-B462-CD5CEAA836AE}" type="presOf" srcId="{91F69EEA-8BC8-4DEA-A12D-94ED96263425}" destId="{58D8161E-A69A-43D5-A7DF-4447C38A787D}" srcOrd="0" destOrd="0" presId="urn:microsoft.com/office/officeart/2005/8/layout/orgChart1"/>
    <dgm:cxn modelId="{6A64239D-3A84-49C8-86C8-2A2495E0FC85}" type="presOf" srcId="{FB16CC43-DDEF-4BE2-9474-2D52117CE695}" destId="{6A346B9D-CA7E-4111-8B95-B64C84E2753E}" srcOrd="0" destOrd="0" presId="urn:microsoft.com/office/officeart/2005/8/layout/orgChart1"/>
    <dgm:cxn modelId="{8986F1AE-AC82-43E8-B3D8-BFAA21724A3C}" type="presOf" srcId="{6E5DCDA2-A9C1-42FB-B04C-79016636820A}" destId="{33EE5E58-D6C6-4E24-BF1C-969A5FD6A277}" srcOrd="0" destOrd="0" presId="urn:microsoft.com/office/officeart/2005/8/layout/orgChart1"/>
    <dgm:cxn modelId="{0B7D6FB9-DB1B-4062-80F2-0DEE8E2596D9}" srcId="{21197F1B-0BC8-494C-B051-533C288516D4}" destId="{003C9CF6-9CEA-4F0C-AD0C-A9FCC60E84A8}" srcOrd="1" destOrd="0" parTransId="{94564E4D-4C54-4D26-A457-93C709F16AA3}" sibTransId="{60B9CABD-ACA7-430E-9051-730C857EE2C0}"/>
    <dgm:cxn modelId="{DADBF2B9-74F5-4F01-B299-8EC8BFA881CA}" type="presOf" srcId="{3A5FC350-809A-420E-B508-F86CFE56F9EC}" destId="{E1EE393F-8641-4D6B-B63A-A168979238BF}" srcOrd="0" destOrd="0" presId="urn:microsoft.com/office/officeart/2005/8/layout/orgChart1"/>
    <dgm:cxn modelId="{C040E5BF-9E2F-4FA2-84F4-CE1FA0A3EF0A}" type="presOf" srcId="{06E34F59-F514-4E94-A81B-D7CA268EAD41}" destId="{EC37E445-08B7-481B-8A71-9679E047E10B}" srcOrd="0" destOrd="0" presId="urn:microsoft.com/office/officeart/2005/8/layout/orgChart1"/>
    <dgm:cxn modelId="{CAE30CC2-1B6A-4E3C-9808-1651CE3E27EC}" srcId="{21197F1B-0BC8-494C-B051-533C288516D4}" destId="{3188FC8E-9FD1-466B-94DD-16005085AE83}" srcOrd="0" destOrd="0" parTransId="{5C42E7A7-4E85-455E-B011-1669A7275624}" sibTransId="{A7A37DC2-A0AB-4390-8625-F3AD5DFB996E}"/>
    <dgm:cxn modelId="{4ED463C8-F8EB-4CBB-94EB-60B3C2855324}" type="presOf" srcId="{E40B37E3-1031-44AB-AC30-353AFC1FEBE0}" destId="{056FBD11-301E-4E08-BB2D-244024B98DBE}" srcOrd="0" destOrd="0" presId="urn:microsoft.com/office/officeart/2005/8/layout/orgChart1"/>
    <dgm:cxn modelId="{52F33EC9-6314-4065-9FCA-D23CD2D68E67}" srcId="{70616961-3CAB-4A6F-ABD6-F89EAC9B54B1}" destId="{2FE7B394-D92C-4802-90F6-8F14C473F1F6}" srcOrd="3" destOrd="0" parTransId="{821E0042-9021-4DC3-B505-188991416569}" sibTransId="{49092274-3B57-4AC7-BA58-7BE003062D09}"/>
    <dgm:cxn modelId="{3ED45DCC-7302-4CC6-BCD7-61222340F4A3}" srcId="{70616961-3CAB-4A6F-ABD6-F89EAC9B54B1}" destId="{3A5FC350-809A-420E-B508-F86CFE56F9EC}" srcOrd="2" destOrd="0" parTransId="{0B0DBA1E-0CDC-4F1B-ACDD-828BA6AEC98E}" sibTransId="{FD968D5E-6217-4805-8B0B-878FAC32FC8B}"/>
    <dgm:cxn modelId="{07495ECF-8175-44E2-BD51-FFDCD1BFB5EE}" type="presOf" srcId="{70616961-3CAB-4A6F-ABD6-F89EAC9B54B1}" destId="{19469F1B-1071-4499-AEE7-48C480D0B929}" srcOrd="0" destOrd="0" presId="urn:microsoft.com/office/officeart/2005/8/layout/orgChart1"/>
    <dgm:cxn modelId="{4F7C0BD1-455E-40B0-A43E-CB2DB888BCCB}" type="presOf" srcId="{D6F12267-5ACB-4918-A932-2EE35059A542}" destId="{638E6231-26D7-4B03-BD0C-0374E5E003D2}" srcOrd="1" destOrd="0" presId="urn:microsoft.com/office/officeart/2005/8/layout/orgChart1"/>
    <dgm:cxn modelId="{5D2A24D1-F598-482E-868E-93550B4F6B3F}" srcId="{2FE7B394-D92C-4802-90F6-8F14C473F1F6}" destId="{06E34F59-F514-4E94-A81B-D7CA268EAD41}" srcOrd="0" destOrd="0" parTransId="{26AC9B98-C77C-4C00-AB44-22618E6DC88E}" sibTransId="{F5246992-DAAC-4A36-A7B6-120E942722A3}"/>
    <dgm:cxn modelId="{A1DCEDD8-B401-4476-B3A5-62CCDB460163}" srcId="{A55E9538-C70F-480F-A041-F26019CA0F29}" destId="{70616961-3CAB-4A6F-ABD6-F89EAC9B54B1}" srcOrd="0" destOrd="0" parTransId="{342937CC-BB4C-4F87-AB79-6B17372A4064}" sibTransId="{C9846F41-CE29-4AC6-96F2-18A62F6E07BE}"/>
    <dgm:cxn modelId="{D11E63DB-A92B-4D9A-A36F-1867F7D74241}" type="presOf" srcId="{A5D48CD2-4518-4505-B18E-CECFAC10C376}" destId="{A2F4E1D3-30E4-4E0D-989D-2B4EF8EB816D}" srcOrd="0" destOrd="0" presId="urn:microsoft.com/office/officeart/2005/8/layout/orgChart1"/>
    <dgm:cxn modelId="{9D9BEEF7-5D6C-4D12-B5BE-DBF88431D416}" type="presOf" srcId="{FE965841-04E1-444F-B976-1FACF1498245}" destId="{CA84C03A-3A7B-4E32-BAFF-68EB69A559B9}" srcOrd="1" destOrd="0" presId="urn:microsoft.com/office/officeart/2005/8/layout/orgChart1"/>
    <dgm:cxn modelId="{C7731AFE-0DAC-4A35-B144-00816CEFE4A9}" type="presOf" srcId="{0B0DBA1E-0CDC-4F1B-ACDD-828BA6AEC98E}" destId="{818AC5D6-F4D0-4580-B032-72BD5EFED5A0}" srcOrd="0" destOrd="0" presId="urn:microsoft.com/office/officeart/2005/8/layout/orgChart1"/>
    <dgm:cxn modelId="{E22DE5FE-16C6-45DE-AF62-6681FD929CD3}" srcId="{3A5FC350-809A-420E-B508-F86CFE56F9EC}" destId="{176166B7-1AD9-419F-B43F-D7395DE73958}" srcOrd="0" destOrd="0" parTransId="{A5D48CD2-4518-4505-B18E-CECFAC10C376}" sibTransId="{37636444-98B7-4BE7-9CBA-5D6C1892F993}"/>
    <dgm:cxn modelId="{D57A3000-5B83-4BE3-B68F-C93468A7F8C1}" type="presParOf" srcId="{376D0E75-E68B-4E43-B2DC-DE2FF9225CA2}" destId="{DEC55474-1144-4FD5-AD23-EB0E95DA5373}" srcOrd="0" destOrd="0" presId="urn:microsoft.com/office/officeart/2005/8/layout/orgChart1"/>
    <dgm:cxn modelId="{30EC5F42-2956-4F5F-AF91-3C3566677D3E}" type="presParOf" srcId="{DEC55474-1144-4FD5-AD23-EB0E95DA5373}" destId="{CB49D5F9-5A14-47AC-83BF-E1B99AE01C27}" srcOrd="0" destOrd="0" presId="urn:microsoft.com/office/officeart/2005/8/layout/orgChart1"/>
    <dgm:cxn modelId="{80533382-04BB-42B8-B165-D60E7925D09A}" type="presParOf" srcId="{CB49D5F9-5A14-47AC-83BF-E1B99AE01C27}" destId="{19469F1B-1071-4499-AEE7-48C480D0B929}" srcOrd="0" destOrd="0" presId="urn:microsoft.com/office/officeart/2005/8/layout/orgChart1"/>
    <dgm:cxn modelId="{DE5BDC98-5A6B-4F67-B97E-E4439BD35AB4}" type="presParOf" srcId="{CB49D5F9-5A14-47AC-83BF-E1B99AE01C27}" destId="{8D92AC8A-EAA6-440E-A44C-BC8887014636}" srcOrd="1" destOrd="0" presId="urn:microsoft.com/office/officeart/2005/8/layout/orgChart1"/>
    <dgm:cxn modelId="{F8D127B3-9CA4-4906-9A29-923F2A0E2497}" type="presParOf" srcId="{DEC55474-1144-4FD5-AD23-EB0E95DA5373}" destId="{2DF92994-2F41-4F96-8574-774DAC9D5D68}" srcOrd="1" destOrd="0" presId="urn:microsoft.com/office/officeart/2005/8/layout/orgChart1"/>
    <dgm:cxn modelId="{FD74F71F-684D-4E40-AE65-C7AB8951F755}" type="presParOf" srcId="{2DF92994-2F41-4F96-8574-774DAC9D5D68}" destId="{835F75F1-6B72-49C0-8059-11DF6D3833F5}" srcOrd="0" destOrd="0" presId="urn:microsoft.com/office/officeart/2005/8/layout/orgChart1"/>
    <dgm:cxn modelId="{CA13B5C5-FBAA-4E21-81F6-5F6669067F11}" type="presParOf" srcId="{2DF92994-2F41-4F96-8574-774DAC9D5D68}" destId="{4C25607C-DCD1-45D1-B4F0-E92C6358DA74}" srcOrd="1" destOrd="0" presId="urn:microsoft.com/office/officeart/2005/8/layout/orgChart1"/>
    <dgm:cxn modelId="{B9D81EBF-BBC0-4740-A14E-1D5E839165E1}" type="presParOf" srcId="{4C25607C-DCD1-45D1-B4F0-E92C6358DA74}" destId="{BFFA24E1-C3BD-4D8F-8A8E-A5A69250A493}" srcOrd="0" destOrd="0" presId="urn:microsoft.com/office/officeart/2005/8/layout/orgChart1"/>
    <dgm:cxn modelId="{FD70DA2E-32D8-40E5-AFAF-9D25C94A1148}" type="presParOf" srcId="{BFFA24E1-C3BD-4D8F-8A8E-A5A69250A493}" destId="{8BADFCBF-D1DC-4E42-979C-F40C472F8488}" srcOrd="0" destOrd="0" presId="urn:microsoft.com/office/officeart/2005/8/layout/orgChart1"/>
    <dgm:cxn modelId="{56149F9D-582C-4EA8-9D61-7F0B4E1B36BC}" type="presParOf" srcId="{BFFA24E1-C3BD-4D8F-8A8E-A5A69250A493}" destId="{3B3120E9-2578-4302-893B-16F92B698C88}" srcOrd="1" destOrd="0" presId="urn:microsoft.com/office/officeart/2005/8/layout/orgChart1"/>
    <dgm:cxn modelId="{DDB24C1F-C8D4-41C2-9A67-BE8E46AA3F08}" type="presParOf" srcId="{4C25607C-DCD1-45D1-B4F0-E92C6358DA74}" destId="{CD9B10F5-9751-49B5-A8BB-62CE31AB50EA}" srcOrd="1" destOrd="0" presId="urn:microsoft.com/office/officeart/2005/8/layout/orgChart1"/>
    <dgm:cxn modelId="{900CD417-72E3-40D1-B435-49EDA6C46C65}" type="presParOf" srcId="{CD9B10F5-9751-49B5-A8BB-62CE31AB50EA}" destId="{9E067C99-5600-452D-937F-38235D5AA502}" srcOrd="0" destOrd="0" presId="urn:microsoft.com/office/officeart/2005/8/layout/orgChart1"/>
    <dgm:cxn modelId="{26BDB585-5A51-45C2-A354-4CE562DD2609}" type="presParOf" srcId="{CD9B10F5-9751-49B5-A8BB-62CE31AB50EA}" destId="{26365B0F-AFE2-4228-A43A-22F448170464}" srcOrd="1" destOrd="0" presId="urn:microsoft.com/office/officeart/2005/8/layout/orgChart1"/>
    <dgm:cxn modelId="{A39DBE73-B6DF-4561-9AB0-F3DC5759C9C7}" type="presParOf" srcId="{26365B0F-AFE2-4228-A43A-22F448170464}" destId="{72A73626-AB86-4602-A49F-39BFDC3D3581}" srcOrd="0" destOrd="0" presId="urn:microsoft.com/office/officeart/2005/8/layout/orgChart1"/>
    <dgm:cxn modelId="{47F1578D-5E82-4D87-A1B7-5F39B749AB94}" type="presParOf" srcId="{72A73626-AB86-4602-A49F-39BFDC3D3581}" destId="{A6C8C1EB-8865-484F-BCE3-7F2107D8B6C3}" srcOrd="0" destOrd="0" presId="urn:microsoft.com/office/officeart/2005/8/layout/orgChart1"/>
    <dgm:cxn modelId="{CD7B2A8D-024A-43AC-9493-0BB001F38B5F}" type="presParOf" srcId="{72A73626-AB86-4602-A49F-39BFDC3D3581}" destId="{3A1B6973-9442-4880-B251-237DC77E77DC}" srcOrd="1" destOrd="0" presId="urn:microsoft.com/office/officeart/2005/8/layout/orgChart1"/>
    <dgm:cxn modelId="{A489F286-2F8B-432E-9894-7F1E2B63A538}" type="presParOf" srcId="{26365B0F-AFE2-4228-A43A-22F448170464}" destId="{EE2D4A51-E0DF-4552-B1AF-F59DB52A2ACC}" srcOrd="1" destOrd="0" presId="urn:microsoft.com/office/officeart/2005/8/layout/orgChart1"/>
    <dgm:cxn modelId="{62A98BC2-2D5B-4CA7-ABE8-BF1416663F20}" type="presParOf" srcId="{26365B0F-AFE2-4228-A43A-22F448170464}" destId="{76855069-8584-426D-AB7C-4236159F7899}" srcOrd="2" destOrd="0" presId="urn:microsoft.com/office/officeart/2005/8/layout/orgChart1"/>
    <dgm:cxn modelId="{529AD485-6540-4133-BCFE-94A875484FC4}" type="presParOf" srcId="{CD9B10F5-9751-49B5-A8BB-62CE31AB50EA}" destId="{EBDCF07C-356A-4AE6-9AD6-0496B7AEFEEB}" srcOrd="2" destOrd="0" presId="urn:microsoft.com/office/officeart/2005/8/layout/orgChart1"/>
    <dgm:cxn modelId="{7B6A103B-5664-4C34-B853-B64519C4C695}" type="presParOf" srcId="{CD9B10F5-9751-49B5-A8BB-62CE31AB50EA}" destId="{590057BC-C7F9-457E-96EA-11114F9C461F}" srcOrd="3" destOrd="0" presId="urn:microsoft.com/office/officeart/2005/8/layout/orgChart1"/>
    <dgm:cxn modelId="{7AB51442-7844-4D45-9EC3-78B4F62BACFE}" type="presParOf" srcId="{590057BC-C7F9-457E-96EA-11114F9C461F}" destId="{7A8D7767-4DE0-4A55-A1E6-D68B12142E4E}" srcOrd="0" destOrd="0" presId="urn:microsoft.com/office/officeart/2005/8/layout/orgChart1"/>
    <dgm:cxn modelId="{6EA7C479-E978-4FD4-A6B5-C82F6219ADD7}" type="presParOf" srcId="{7A8D7767-4DE0-4A55-A1E6-D68B12142E4E}" destId="{1D468441-9162-423C-890A-1EE79A56B0FE}" srcOrd="0" destOrd="0" presId="urn:microsoft.com/office/officeart/2005/8/layout/orgChart1"/>
    <dgm:cxn modelId="{7AE277E7-DD18-42D4-8A73-226B0239DEE2}" type="presParOf" srcId="{7A8D7767-4DE0-4A55-A1E6-D68B12142E4E}" destId="{0460D61A-47D8-4E66-A412-8727DD9B068E}" srcOrd="1" destOrd="0" presId="urn:microsoft.com/office/officeart/2005/8/layout/orgChart1"/>
    <dgm:cxn modelId="{6438DDBB-CC4B-4961-BE30-8E41C5871C06}" type="presParOf" srcId="{590057BC-C7F9-457E-96EA-11114F9C461F}" destId="{BA72BBFD-C668-4A36-BA02-4CEECD72CC6E}" srcOrd="1" destOrd="0" presId="urn:microsoft.com/office/officeart/2005/8/layout/orgChart1"/>
    <dgm:cxn modelId="{0457E70C-FB6D-47E8-8820-F98255CD7F3F}" type="presParOf" srcId="{590057BC-C7F9-457E-96EA-11114F9C461F}" destId="{F38F7845-B556-482F-B709-CCE629FB588B}" srcOrd="2" destOrd="0" presId="urn:microsoft.com/office/officeart/2005/8/layout/orgChart1"/>
    <dgm:cxn modelId="{6B3DC3E2-694C-4D12-8779-E302EABB1FB9}" type="presParOf" srcId="{4C25607C-DCD1-45D1-B4F0-E92C6358DA74}" destId="{C76A93F1-2A41-48AE-B763-79516560615A}" srcOrd="2" destOrd="0" presId="urn:microsoft.com/office/officeart/2005/8/layout/orgChart1"/>
    <dgm:cxn modelId="{0343046B-603F-4575-A592-433EF3748CF2}" type="presParOf" srcId="{2DF92994-2F41-4F96-8574-774DAC9D5D68}" destId="{33EE5E58-D6C6-4E24-BF1C-969A5FD6A277}" srcOrd="2" destOrd="0" presId="urn:microsoft.com/office/officeart/2005/8/layout/orgChart1"/>
    <dgm:cxn modelId="{9E1EF7E0-3DCE-4AE8-9230-9B2E6D2C6D6E}" type="presParOf" srcId="{2DF92994-2F41-4F96-8574-774DAC9D5D68}" destId="{2D38E391-8681-44AD-99AE-ACEFAFA537EB}" srcOrd="3" destOrd="0" presId="urn:microsoft.com/office/officeart/2005/8/layout/orgChart1"/>
    <dgm:cxn modelId="{9E738488-7C1B-4977-B8C3-D3CBBD00D468}" type="presParOf" srcId="{2D38E391-8681-44AD-99AE-ACEFAFA537EB}" destId="{163C6337-1278-4503-9511-87D591204FE6}" srcOrd="0" destOrd="0" presId="urn:microsoft.com/office/officeart/2005/8/layout/orgChart1"/>
    <dgm:cxn modelId="{60E8DB87-B283-40E8-8BE8-6E3E4C7E1139}" type="presParOf" srcId="{163C6337-1278-4503-9511-87D591204FE6}" destId="{79CA2D34-2210-4B8A-A54C-05755DE52FC2}" srcOrd="0" destOrd="0" presId="urn:microsoft.com/office/officeart/2005/8/layout/orgChart1"/>
    <dgm:cxn modelId="{8A28F23A-0F85-4AAD-A2E1-E576605C9736}" type="presParOf" srcId="{163C6337-1278-4503-9511-87D591204FE6}" destId="{CA84C03A-3A7B-4E32-BAFF-68EB69A559B9}" srcOrd="1" destOrd="0" presId="urn:microsoft.com/office/officeart/2005/8/layout/orgChart1"/>
    <dgm:cxn modelId="{214B8347-380B-429C-9183-090657BA3A96}" type="presParOf" srcId="{2D38E391-8681-44AD-99AE-ACEFAFA537EB}" destId="{51897740-1387-41E9-963D-334C6F5767E9}" srcOrd="1" destOrd="0" presId="urn:microsoft.com/office/officeart/2005/8/layout/orgChart1"/>
    <dgm:cxn modelId="{6EC8E825-318B-4DF8-9191-889B9767C3C0}" type="presParOf" srcId="{51897740-1387-41E9-963D-334C6F5767E9}" destId="{6A346B9D-CA7E-4111-8B95-B64C84E2753E}" srcOrd="0" destOrd="0" presId="urn:microsoft.com/office/officeart/2005/8/layout/orgChart1"/>
    <dgm:cxn modelId="{D9D9951E-9029-493A-A607-341DBEF4FD64}" type="presParOf" srcId="{51897740-1387-41E9-963D-334C6F5767E9}" destId="{3FC04528-F745-488C-BA13-59CE1CBC6F90}" srcOrd="1" destOrd="0" presId="urn:microsoft.com/office/officeart/2005/8/layout/orgChart1"/>
    <dgm:cxn modelId="{A08F783B-5CC1-465A-9AAA-50F1D702913D}" type="presParOf" srcId="{3FC04528-F745-488C-BA13-59CE1CBC6F90}" destId="{98749AF1-0E84-491F-9A58-D105049BE13C}" srcOrd="0" destOrd="0" presId="urn:microsoft.com/office/officeart/2005/8/layout/orgChart1"/>
    <dgm:cxn modelId="{52AE6EF6-141E-4469-9954-7F4B7A689FA8}" type="presParOf" srcId="{98749AF1-0E84-491F-9A58-D105049BE13C}" destId="{056FBD11-301E-4E08-BB2D-244024B98DBE}" srcOrd="0" destOrd="0" presId="urn:microsoft.com/office/officeart/2005/8/layout/orgChart1"/>
    <dgm:cxn modelId="{BD2810BF-1EA8-41DB-B120-0793EA1F53CB}" type="presParOf" srcId="{98749AF1-0E84-491F-9A58-D105049BE13C}" destId="{01F4E229-8F2B-42EA-A2D8-3B76100C8DBD}" srcOrd="1" destOrd="0" presId="urn:microsoft.com/office/officeart/2005/8/layout/orgChart1"/>
    <dgm:cxn modelId="{4B0F0016-09E4-4F40-BEF7-DB339A0217A5}" type="presParOf" srcId="{3FC04528-F745-488C-BA13-59CE1CBC6F90}" destId="{90652709-172E-4D75-8566-8F1933A24245}" srcOrd="1" destOrd="0" presId="urn:microsoft.com/office/officeart/2005/8/layout/orgChart1"/>
    <dgm:cxn modelId="{6E55F69A-C8D0-441B-A7C5-D20FB68F3E33}" type="presParOf" srcId="{3FC04528-F745-488C-BA13-59CE1CBC6F90}" destId="{E20A0448-8725-4788-8F45-31B5CE190248}" srcOrd="2" destOrd="0" presId="urn:microsoft.com/office/officeart/2005/8/layout/orgChart1"/>
    <dgm:cxn modelId="{C19AF4B9-B5E3-4F19-8B0A-812A1549FBC3}" type="presParOf" srcId="{51897740-1387-41E9-963D-334C6F5767E9}" destId="{4A43AAE7-F5AD-4C04-841D-D7B849F495F0}" srcOrd="2" destOrd="0" presId="urn:microsoft.com/office/officeart/2005/8/layout/orgChart1"/>
    <dgm:cxn modelId="{4B4C0A93-12B8-415B-98EC-E4011D1144EB}" type="presParOf" srcId="{51897740-1387-41E9-963D-334C6F5767E9}" destId="{1F8B3174-342D-4AFE-B8E7-35CFC47DF152}" srcOrd="3" destOrd="0" presId="urn:microsoft.com/office/officeart/2005/8/layout/orgChart1"/>
    <dgm:cxn modelId="{30437B8A-9D93-4338-AF12-189A3B1676B5}" type="presParOf" srcId="{1F8B3174-342D-4AFE-B8E7-35CFC47DF152}" destId="{BFD7DD51-196E-473A-808F-3E3DCAB9B863}" srcOrd="0" destOrd="0" presId="urn:microsoft.com/office/officeart/2005/8/layout/orgChart1"/>
    <dgm:cxn modelId="{53E3CFCF-85E7-4E9B-B23F-C7D2A6C9178F}" type="presParOf" srcId="{BFD7DD51-196E-473A-808F-3E3DCAB9B863}" destId="{F84671BE-FF3F-413A-BA64-D7ED5C73F108}" srcOrd="0" destOrd="0" presId="urn:microsoft.com/office/officeart/2005/8/layout/orgChart1"/>
    <dgm:cxn modelId="{EE399394-19E3-460F-98C6-5CAE518E9D03}" type="presParOf" srcId="{BFD7DD51-196E-473A-808F-3E3DCAB9B863}" destId="{B3A22E51-3F56-4119-9E27-8AD3B6DC5AA8}" srcOrd="1" destOrd="0" presId="urn:microsoft.com/office/officeart/2005/8/layout/orgChart1"/>
    <dgm:cxn modelId="{16D33FFF-38DB-40A6-ACDF-358336C18D48}" type="presParOf" srcId="{1F8B3174-342D-4AFE-B8E7-35CFC47DF152}" destId="{2138B86F-7403-48A2-BD3D-EC8F26716984}" srcOrd="1" destOrd="0" presId="urn:microsoft.com/office/officeart/2005/8/layout/orgChart1"/>
    <dgm:cxn modelId="{25995A5E-68F1-434F-8695-44571262F2F4}" type="presParOf" srcId="{1F8B3174-342D-4AFE-B8E7-35CFC47DF152}" destId="{B7687DD4-2EA6-414B-95B0-8CC30C0BDE68}" srcOrd="2" destOrd="0" presId="urn:microsoft.com/office/officeart/2005/8/layout/orgChart1"/>
    <dgm:cxn modelId="{D9FEAABB-28DA-4E77-9CC1-ABEC27DB6704}" type="presParOf" srcId="{2D38E391-8681-44AD-99AE-ACEFAFA537EB}" destId="{8A2CF7AA-C2BC-4AA3-8F0E-2C5108CBD041}" srcOrd="2" destOrd="0" presId="urn:microsoft.com/office/officeart/2005/8/layout/orgChart1"/>
    <dgm:cxn modelId="{27AA2EC1-B3E3-4F12-9FA4-ECB61FABA2ED}" type="presParOf" srcId="{2DF92994-2F41-4F96-8574-774DAC9D5D68}" destId="{818AC5D6-F4D0-4580-B032-72BD5EFED5A0}" srcOrd="4" destOrd="0" presId="urn:microsoft.com/office/officeart/2005/8/layout/orgChart1"/>
    <dgm:cxn modelId="{F3597B5D-BCC6-4AA6-A74D-F52BDE9FD1A3}" type="presParOf" srcId="{2DF92994-2F41-4F96-8574-774DAC9D5D68}" destId="{AA35F75C-5675-4E5E-B0F5-DD507409D8C9}" srcOrd="5" destOrd="0" presId="urn:microsoft.com/office/officeart/2005/8/layout/orgChart1"/>
    <dgm:cxn modelId="{9E081E82-C2A3-49BB-8DB0-D02414266926}" type="presParOf" srcId="{AA35F75C-5675-4E5E-B0F5-DD507409D8C9}" destId="{69B645EC-8408-4760-B662-4FFDD12C5B56}" srcOrd="0" destOrd="0" presId="urn:microsoft.com/office/officeart/2005/8/layout/orgChart1"/>
    <dgm:cxn modelId="{1DBCA1D4-CB9E-4DB8-9828-E1ED910BFCDC}" type="presParOf" srcId="{69B645EC-8408-4760-B662-4FFDD12C5B56}" destId="{E1EE393F-8641-4D6B-B63A-A168979238BF}" srcOrd="0" destOrd="0" presId="urn:microsoft.com/office/officeart/2005/8/layout/orgChart1"/>
    <dgm:cxn modelId="{9D1D6A9A-C7EA-4AEE-AC75-186A4D49C749}" type="presParOf" srcId="{69B645EC-8408-4760-B662-4FFDD12C5B56}" destId="{DB54BCDD-FEAA-4C45-8C88-7FC13D2AFB55}" srcOrd="1" destOrd="0" presId="urn:microsoft.com/office/officeart/2005/8/layout/orgChart1"/>
    <dgm:cxn modelId="{899419B1-CEBE-478E-841A-5A28457B5EF3}" type="presParOf" srcId="{AA35F75C-5675-4E5E-B0F5-DD507409D8C9}" destId="{3E9F8D0D-A30B-4B25-9683-A40C065A5A55}" srcOrd="1" destOrd="0" presId="urn:microsoft.com/office/officeart/2005/8/layout/orgChart1"/>
    <dgm:cxn modelId="{399544DC-4FC2-48B9-AC05-CBE740966967}" type="presParOf" srcId="{3E9F8D0D-A30B-4B25-9683-A40C065A5A55}" destId="{A2F4E1D3-30E4-4E0D-989D-2B4EF8EB816D}" srcOrd="0" destOrd="0" presId="urn:microsoft.com/office/officeart/2005/8/layout/orgChart1"/>
    <dgm:cxn modelId="{20E034FF-6EBB-45CC-A243-22B33521D907}" type="presParOf" srcId="{3E9F8D0D-A30B-4B25-9683-A40C065A5A55}" destId="{25E54F3E-5C34-41BD-B922-791306262F2E}" srcOrd="1" destOrd="0" presId="urn:microsoft.com/office/officeart/2005/8/layout/orgChart1"/>
    <dgm:cxn modelId="{6763A454-B1D2-4186-89C5-292F01EF8897}" type="presParOf" srcId="{25E54F3E-5C34-41BD-B922-791306262F2E}" destId="{BC4BCA39-B327-4E15-85A1-D5715F6586A8}" srcOrd="0" destOrd="0" presId="urn:microsoft.com/office/officeart/2005/8/layout/orgChart1"/>
    <dgm:cxn modelId="{3BBB11F7-E73B-4B45-9EF2-1EFEA9CF6931}" type="presParOf" srcId="{BC4BCA39-B327-4E15-85A1-D5715F6586A8}" destId="{C6758C82-A4AF-43D3-87C2-91E8B51EF3A4}" srcOrd="0" destOrd="0" presId="urn:microsoft.com/office/officeart/2005/8/layout/orgChart1"/>
    <dgm:cxn modelId="{2F5931FE-90CA-459C-9FF3-E3C7493294B5}" type="presParOf" srcId="{BC4BCA39-B327-4E15-85A1-D5715F6586A8}" destId="{1D0AEE6A-D144-4684-B4A9-972EE3C15345}" srcOrd="1" destOrd="0" presId="urn:microsoft.com/office/officeart/2005/8/layout/orgChart1"/>
    <dgm:cxn modelId="{1ED7E9B8-5BF5-4773-B5AD-404FF6F3EC59}" type="presParOf" srcId="{25E54F3E-5C34-41BD-B922-791306262F2E}" destId="{18C61C07-64A3-4C8F-9570-31CE0C9FE142}" srcOrd="1" destOrd="0" presId="urn:microsoft.com/office/officeart/2005/8/layout/orgChart1"/>
    <dgm:cxn modelId="{8637349D-D78D-4B21-A5F5-44B3344C2109}" type="presParOf" srcId="{25E54F3E-5C34-41BD-B922-791306262F2E}" destId="{B65F23AC-4C25-4773-9908-FEFF3F4D83BE}" srcOrd="2" destOrd="0" presId="urn:microsoft.com/office/officeart/2005/8/layout/orgChart1"/>
    <dgm:cxn modelId="{DE7A17B7-FC4C-4CC3-8E6D-0CC7DA60469B}" type="presParOf" srcId="{3E9F8D0D-A30B-4B25-9683-A40C065A5A55}" destId="{58D8161E-A69A-43D5-A7DF-4447C38A787D}" srcOrd="2" destOrd="0" presId="urn:microsoft.com/office/officeart/2005/8/layout/orgChart1"/>
    <dgm:cxn modelId="{E8674549-18BB-4AC0-9F12-C55895FD4D9F}" type="presParOf" srcId="{3E9F8D0D-A30B-4B25-9683-A40C065A5A55}" destId="{23DD3358-CFAB-4476-9018-4F92B7F9D3C0}" srcOrd="3" destOrd="0" presId="urn:microsoft.com/office/officeart/2005/8/layout/orgChart1"/>
    <dgm:cxn modelId="{D492BF12-F67E-40ED-B73D-E92B6BC9DBA9}" type="presParOf" srcId="{23DD3358-CFAB-4476-9018-4F92B7F9D3C0}" destId="{F2874866-0F5C-4AB2-8F81-7739BA29F7F6}" srcOrd="0" destOrd="0" presId="urn:microsoft.com/office/officeart/2005/8/layout/orgChart1"/>
    <dgm:cxn modelId="{7CB827E5-B2A1-456B-899B-5C1868865DA2}" type="presParOf" srcId="{F2874866-0F5C-4AB2-8F81-7739BA29F7F6}" destId="{93C4C636-7764-4E61-88B4-05ADD066EEEB}" srcOrd="0" destOrd="0" presId="urn:microsoft.com/office/officeart/2005/8/layout/orgChart1"/>
    <dgm:cxn modelId="{FEE3076A-5557-4C7B-B0F8-CCDB11C289CF}" type="presParOf" srcId="{F2874866-0F5C-4AB2-8F81-7739BA29F7F6}" destId="{638E6231-26D7-4B03-BD0C-0374E5E003D2}" srcOrd="1" destOrd="0" presId="urn:microsoft.com/office/officeart/2005/8/layout/orgChart1"/>
    <dgm:cxn modelId="{98848E90-43A7-4DDB-9C01-B41094F1D7C0}" type="presParOf" srcId="{23DD3358-CFAB-4476-9018-4F92B7F9D3C0}" destId="{897C0D03-691B-414B-89DE-622AB6AD4E5B}" srcOrd="1" destOrd="0" presId="urn:microsoft.com/office/officeart/2005/8/layout/orgChart1"/>
    <dgm:cxn modelId="{C70F3F35-AF5D-448B-AB82-C691DD3887D1}" type="presParOf" srcId="{23DD3358-CFAB-4476-9018-4F92B7F9D3C0}" destId="{19BD91C8-C0B7-48FB-B050-69724A25822B}" srcOrd="2" destOrd="0" presId="urn:microsoft.com/office/officeart/2005/8/layout/orgChart1"/>
    <dgm:cxn modelId="{EFC8DCDF-FDBA-4068-B4A3-202D10CC7C4E}" type="presParOf" srcId="{AA35F75C-5675-4E5E-B0F5-DD507409D8C9}" destId="{F015672C-D80A-4E03-A066-F82D2F949D38}" srcOrd="2" destOrd="0" presId="urn:microsoft.com/office/officeart/2005/8/layout/orgChart1"/>
    <dgm:cxn modelId="{99A00D55-912E-4265-B9D2-EEA6A595644D}" type="presParOf" srcId="{2DF92994-2F41-4F96-8574-774DAC9D5D68}" destId="{F4D92A73-4B6E-411C-B810-A0412A985452}" srcOrd="6" destOrd="0" presId="urn:microsoft.com/office/officeart/2005/8/layout/orgChart1"/>
    <dgm:cxn modelId="{BDDB61BE-8423-4AB3-B679-9C903B575AC4}" type="presParOf" srcId="{2DF92994-2F41-4F96-8574-774DAC9D5D68}" destId="{76D73CD7-835A-45BA-8765-6B41ECDF6CBD}" srcOrd="7" destOrd="0" presId="urn:microsoft.com/office/officeart/2005/8/layout/orgChart1"/>
    <dgm:cxn modelId="{B732AA78-91C9-4F08-9768-B757D287AFD4}" type="presParOf" srcId="{76D73CD7-835A-45BA-8765-6B41ECDF6CBD}" destId="{745C1017-BAFD-456E-9EA7-EDE3412AFC44}" srcOrd="0" destOrd="0" presId="urn:microsoft.com/office/officeart/2005/8/layout/orgChart1"/>
    <dgm:cxn modelId="{FAD6E20B-5845-4F2D-AD28-ED66B418944D}" type="presParOf" srcId="{745C1017-BAFD-456E-9EA7-EDE3412AFC44}" destId="{A2722EEE-F459-40F7-832E-C0EB22C38702}" srcOrd="0" destOrd="0" presId="urn:microsoft.com/office/officeart/2005/8/layout/orgChart1"/>
    <dgm:cxn modelId="{308DCB23-8034-4D76-BA2C-0B85975D2722}" type="presParOf" srcId="{745C1017-BAFD-456E-9EA7-EDE3412AFC44}" destId="{C84AF96E-B02D-4B72-848F-61E5827B7D16}" srcOrd="1" destOrd="0" presId="urn:microsoft.com/office/officeart/2005/8/layout/orgChart1"/>
    <dgm:cxn modelId="{2FF6CDA0-C33A-4323-9F05-D89EC1D576B6}" type="presParOf" srcId="{76D73CD7-835A-45BA-8765-6B41ECDF6CBD}" destId="{E59193FD-54E2-47FC-8B40-65E68E3CCD7A}" srcOrd="1" destOrd="0" presId="urn:microsoft.com/office/officeart/2005/8/layout/orgChart1"/>
    <dgm:cxn modelId="{21299533-FA90-4469-9456-B44929C0E818}" type="presParOf" srcId="{E59193FD-54E2-47FC-8B40-65E68E3CCD7A}" destId="{79076BFE-62FA-4234-8B92-0DD57480B97D}" srcOrd="0" destOrd="0" presId="urn:microsoft.com/office/officeart/2005/8/layout/orgChart1"/>
    <dgm:cxn modelId="{9D926FB4-041F-48EE-BC98-314B8005B958}" type="presParOf" srcId="{E59193FD-54E2-47FC-8B40-65E68E3CCD7A}" destId="{CBEC1D8E-10AA-42A5-BA31-B87DCD5C4EB3}" srcOrd="1" destOrd="0" presId="urn:microsoft.com/office/officeart/2005/8/layout/orgChart1"/>
    <dgm:cxn modelId="{BD432393-23AA-4366-AA34-B7AAC3BC9291}" type="presParOf" srcId="{CBEC1D8E-10AA-42A5-BA31-B87DCD5C4EB3}" destId="{300685F1-CC35-42F4-A520-E37EA9C1D381}" srcOrd="0" destOrd="0" presId="urn:microsoft.com/office/officeart/2005/8/layout/orgChart1"/>
    <dgm:cxn modelId="{FF9E8687-CFEA-4072-9999-6915005928F1}" type="presParOf" srcId="{300685F1-CC35-42F4-A520-E37EA9C1D381}" destId="{EC37E445-08B7-481B-8A71-9679E047E10B}" srcOrd="0" destOrd="0" presId="urn:microsoft.com/office/officeart/2005/8/layout/orgChart1"/>
    <dgm:cxn modelId="{91528274-4F45-445A-A1C2-04888F8B240B}" type="presParOf" srcId="{300685F1-CC35-42F4-A520-E37EA9C1D381}" destId="{D8CD7F84-AF8A-44A7-8D01-B452BEE5C193}" srcOrd="1" destOrd="0" presId="urn:microsoft.com/office/officeart/2005/8/layout/orgChart1"/>
    <dgm:cxn modelId="{B1B68DC6-72CD-4F64-AF5A-DB684CC95896}" type="presParOf" srcId="{CBEC1D8E-10AA-42A5-BA31-B87DCD5C4EB3}" destId="{75CD5D57-EEA8-4B3C-B376-44F7BF21DE55}" srcOrd="1" destOrd="0" presId="urn:microsoft.com/office/officeart/2005/8/layout/orgChart1"/>
    <dgm:cxn modelId="{B411AABC-3D69-4523-9F46-0C6181021118}" type="presParOf" srcId="{CBEC1D8E-10AA-42A5-BA31-B87DCD5C4EB3}" destId="{B9FD0E40-1D9A-490D-91A1-28304AD8152E}" srcOrd="2" destOrd="0" presId="urn:microsoft.com/office/officeart/2005/8/layout/orgChart1"/>
    <dgm:cxn modelId="{88B38275-A891-43E4-8C03-2578EB539557}" type="presParOf" srcId="{76D73CD7-835A-45BA-8765-6B41ECDF6CBD}" destId="{78C693A8-5D85-4B93-9D03-642502E02333}" srcOrd="2" destOrd="0" presId="urn:microsoft.com/office/officeart/2005/8/layout/orgChart1"/>
    <dgm:cxn modelId="{F6F2DB4C-A903-4575-93FC-F03448B01916}" type="presParOf" srcId="{DEC55474-1144-4FD5-AD23-EB0E95DA5373}" destId="{BB4CEE56-E6B8-48F2-87DC-28AEA1C2CC2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8AC5D6-F4D0-4580-B032-72BD5EFED5A0}">
      <dsp:nvSpPr>
        <dsp:cNvPr id="0" name=""/>
        <dsp:cNvSpPr/>
      </dsp:nvSpPr>
      <dsp:spPr>
        <a:xfrm>
          <a:off x="4064000" y="2074089"/>
          <a:ext cx="2875309" cy="499020"/>
        </a:xfrm>
        <a:custGeom>
          <a:avLst/>
          <a:gdLst/>
          <a:ahLst/>
          <a:cxnLst/>
          <a:rect l="0" t="0" r="0" b="0"/>
          <a:pathLst>
            <a:path>
              <a:moveTo>
                <a:pt x="0" y="0"/>
              </a:moveTo>
              <a:lnTo>
                <a:pt x="0" y="249510"/>
              </a:lnTo>
              <a:lnTo>
                <a:pt x="2875309" y="249510"/>
              </a:lnTo>
              <a:lnTo>
                <a:pt x="2875309" y="4990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EE5E58-D6C6-4E24-BF1C-969A5FD6A277}">
      <dsp:nvSpPr>
        <dsp:cNvPr id="0" name=""/>
        <dsp:cNvSpPr/>
      </dsp:nvSpPr>
      <dsp:spPr>
        <a:xfrm>
          <a:off x="4018280" y="2074089"/>
          <a:ext cx="91440" cy="499020"/>
        </a:xfrm>
        <a:custGeom>
          <a:avLst/>
          <a:gdLst/>
          <a:ahLst/>
          <a:cxnLst/>
          <a:rect l="0" t="0" r="0" b="0"/>
          <a:pathLst>
            <a:path>
              <a:moveTo>
                <a:pt x="45720" y="0"/>
              </a:moveTo>
              <a:lnTo>
                <a:pt x="45720" y="4990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5F75F1-6B72-49C0-8059-11DF6D3833F5}">
      <dsp:nvSpPr>
        <dsp:cNvPr id="0" name=""/>
        <dsp:cNvSpPr/>
      </dsp:nvSpPr>
      <dsp:spPr>
        <a:xfrm>
          <a:off x="1188690" y="2074089"/>
          <a:ext cx="2875309" cy="499020"/>
        </a:xfrm>
        <a:custGeom>
          <a:avLst/>
          <a:gdLst/>
          <a:ahLst/>
          <a:cxnLst/>
          <a:rect l="0" t="0" r="0" b="0"/>
          <a:pathLst>
            <a:path>
              <a:moveTo>
                <a:pt x="2875309" y="0"/>
              </a:moveTo>
              <a:lnTo>
                <a:pt x="2875309" y="249510"/>
              </a:lnTo>
              <a:lnTo>
                <a:pt x="0" y="249510"/>
              </a:lnTo>
              <a:lnTo>
                <a:pt x="0" y="4990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469F1B-1071-4499-AEE7-48C480D0B929}">
      <dsp:nvSpPr>
        <dsp:cNvPr id="0" name=""/>
        <dsp:cNvSpPr/>
      </dsp:nvSpPr>
      <dsp:spPr>
        <a:xfrm>
          <a:off x="2465660" y="885944"/>
          <a:ext cx="3196679" cy="118814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a:latin typeface="EC Square Sans Pro" panose="020B0506040000020004" pitchFamily="34" charset="0"/>
            </a:rPr>
            <a:t>Antimicrobials</a:t>
          </a:r>
          <a:endParaRPr lang="en-GB" sz="3300" kern="1200">
            <a:latin typeface="EC Square Sans Pro" panose="020B0506040000020004" pitchFamily="34" charset="0"/>
          </a:endParaRPr>
        </a:p>
      </dsp:txBody>
      <dsp:txXfrm>
        <a:off x="2465660" y="885944"/>
        <a:ext cx="3196679" cy="1188144"/>
      </dsp:txXfrm>
    </dsp:sp>
    <dsp:sp modelId="{8BADFCBF-D1DC-4E42-979C-F40C472F8488}">
      <dsp:nvSpPr>
        <dsp:cNvPr id="0" name=""/>
        <dsp:cNvSpPr/>
      </dsp:nvSpPr>
      <dsp:spPr>
        <a:xfrm>
          <a:off x="545" y="2573109"/>
          <a:ext cx="2376289" cy="118814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en-US" sz="3500" kern="1200">
              <a:latin typeface="EC Square Sans Pro" panose="020B0506040000020004" pitchFamily="34" charset="0"/>
              <a:ea typeface="+mn-ea"/>
              <a:cs typeface="+mn-cs"/>
            </a:rPr>
            <a:t>Antibiotics</a:t>
          </a:r>
          <a:endParaRPr lang="en-GB" sz="3500" kern="1200">
            <a:latin typeface="EC Square Sans Pro" panose="020B0506040000020004" pitchFamily="34" charset="0"/>
            <a:ea typeface="+mn-ea"/>
            <a:cs typeface="+mn-cs"/>
          </a:endParaRPr>
        </a:p>
      </dsp:txBody>
      <dsp:txXfrm>
        <a:off x="545" y="2573109"/>
        <a:ext cx="2376289" cy="1188144"/>
      </dsp:txXfrm>
    </dsp:sp>
    <dsp:sp modelId="{79CA2D34-2210-4B8A-A54C-05755DE52FC2}">
      <dsp:nvSpPr>
        <dsp:cNvPr id="0" name=""/>
        <dsp:cNvSpPr/>
      </dsp:nvSpPr>
      <dsp:spPr>
        <a:xfrm>
          <a:off x="2875855" y="2573109"/>
          <a:ext cx="2376289" cy="118814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dirty="0">
              <a:latin typeface="EC Square Sans Pro" panose="020B0506040000020004" pitchFamily="34" charset="0"/>
            </a:rPr>
            <a:t>Antifungal, Antiprotozoal</a:t>
          </a:r>
          <a:endParaRPr lang="en-GB" sz="3300" kern="1200" dirty="0">
            <a:latin typeface="EC Square Sans Pro" panose="020B0506040000020004" pitchFamily="34" charset="0"/>
          </a:endParaRPr>
        </a:p>
      </dsp:txBody>
      <dsp:txXfrm>
        <a:off x="2875855" y="2573109"/>
        <a:ext cx="2376289" cy="1188144"/>
      </dsp:txXfrm>
    </dsp:sp>
    <dsp:sp modelId="{E1EE393F-8641-4D6B-B63A-A168979238BF}">
      <dsp:nvSpPr>
        <dsp:cNvPr id="0" name=""/>
        <dsp:cNvSpPr/>
      </dsp:nvSpPr>
      <dsp:spPr>
        <a:xfrm>
          <a:off x="5751165" y="2573109"/>
          <a:ext cx="2376289" cy="118814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en-US" sz="3500" kern="1200">
              <a:latin typeface="EC Square Sans Pro" panose="020B0506040000020004" pitchFamily="34" charset="0"/>
              <a:ea typeface="+mn-ea"/>
              <a:cs typeface="+mn-cs"/>
            </a:rPr>
            <a:t>Antiviral</a:t>
          </a:r>
          <a:endParaRPr lang="en-GB" sz="3500" kern="1200">
            <a:latin typeface="EC Square Sans Pro" panose="020B0506040000020004" pitchFamily="34" charset="0"/>
            <a:ea typeface="+mn-ea"/>
            <a:cs typeface="+mn-cs"/>
          </a:endParaRPr>
        </a:p>
      </dsp:txBody>
      <dsp:txXfrm>
        <a:off x="5751165" y="2573109"/>
        <a:ext cx="2376289" cy="11881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076BFE-62FA-4234-8B92-0DD57480B97D}">
      <dsp:nvSpPr>
        <dsp:cNvPr id="0" name=""/>
        <dsp:cNvSpPr/>
      </dsp:nvSpPr>
      <dsp:spPr>
        <a:xfrm>
          <a:off x="7833499" y="2454248"/>
          <a:ext cx="303930" cy="932052"/>
        </a:xfrm>
        <a:custGeom>
          <a:avLst/>
          <a:gdLst/>
          <a:ahLst/>
          <a:cxnLst/>
          <a:rect l="0" t="0" r="0" b="0"/>
          <a:pathLst>
            <a:path>
              <a:moveTo>
                <a:pt x="0" y="0"/>
              </a:moveTo>
              <a:lnTo>
                <a:pt x="0" y="932052"/>
              </a:lnTo>
              <a:lnTo>
                <a:pt x="303930" y="932052"/>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4D92A73-4B6E-411C-B810-A0412A985452}">
      <dsp:nvSpPr>
        <dsp:cNvPr id="0" name=""/>
        <dsp:cNvSpPr/>
      </dsp:nvSpPr>
      <dsp:spPr>
        <a:xfrm>
          <a:off x="4966424" y="1015645"/>
          <a:ext cx="3677556" cy="425502"/>
        </a:xfrm>
        <a:custGeom>
          <a:avLst/>
          <a:gdLst/>
          <a:ahLst/>
          <a:cxnLst/>
          <a:rect l="0" t="0" r="0" b="0"/>
          <a:pathLst>
            <a:path>
              <a:moveTo>
                <a:pt x="0" y="0"/>
              </a:moveTo>
              <a:lnTo>
                <a:pt x="0" y="212751"/>
              </a:lnTo>
              <a:lnTo>
                <a:pt x="3677556" y="212751"/>
              </a:lnTo>
              <a:lnTo>
                <a:pt x="3677556" y="42550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D8161E-A69A-43D5-A7DF-4447C38A787D}">
      <dsp:nvSpPr>
        <dsp:cNvPr id="0" name=""/>
        <dsp:cNvSpPr/>
      </dsp:nvSpPr>
      <dsp:spPr>
        <a:xfrm>
          <a:off x="5381795" y="2454248"/>
          <a:ext cx="303930" cy="2370656"/>
        </a:xfrm>
        <a:custGeom>
          <a:avLst/>
          <a:gdLst/>
          <a:ahLst/>
          <a:cxnLst/>
          <a:rect l="0" t="0" r="0" b="0"/>
          <a:pathLst>
            <a:path>
              <a:moveTo>
                <a:pt x="0" y="0"/>
              </a:moveTo>
              <a:lnTo>
                <a:pt x="0" y="2370656"/>
              </a:lnTo>
              <a:lnTo>
                <a:pt x="303930" y="2370656"/>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2F4E1D3-30E4-4E0D-989D-2B4EF8EB816D}">
      <dsp:nvSpPr>
        <dsp:cNvPr id="0" name=""/>
        <dsp:cNvSpPr/>
      </dsp:nvSpPr>
      <dsp:spPr>
        <a:xfrm>
          <a:off x="5381795" y="2454248"/>
          <a:ext cx="303930" cy="932052"/>
        </a:xfrm>
        <a:custGeom>
          <a:avLst/>
          <a:gdLst/>
          <a:ahLst/>
          <a:cxnLst/>
          <a:rect l="0" t="0" r="0" b="0"/>
          <a:pathLst>
            <a:path>
              <a:moveTo>
                <a:pt x="0" y="0"/>
              </a:moveTo>
              <a:lnTo>
                <a:pt x="0" y="932052"/>
              </a:lnTo>
              <a:lnTo>
                <a:pt x="303930" y="932052"/>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18AC5D6-F4D0-4580-B032-72BD5EFED5A0}">
      <dsp:nvSpPr>
        <dsp:cNvPr id="0" name=""/>
        <dsp:cNvSpPr/>
      </dsp:nvSpPr>
      <dsp:spPr>
        <a:xfrm>
          <a:off x="4966424" y="1015645"/>
          <a:ext cx="1225852" cy="425502"/>
        </a:xfrm>
        <a:custGeom>
          <a:avLst/>
          <a:gdLst/>
          <a:ahLst/>
          <a:cxnLst/>
          <a:rect l="0" t="0" r="0" b="0"/>
          <a:pathLst>
            <a:path>
              <a:moveTo>
                <a:pt x="0" y="0"/>
              </a:moveTo>
              <a:lnTo>
                <a:pt x="0" y="212751"/>
              </a:lnTo>
              <a:lnTo>
                <a:pt x="1225852" y="212751"/>
              </a:lnTo>
              <a:lnTo>
                <a:pt x="1225852" y="42550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A43AAE7-F5AD-4C04-841D-D7B849F495F0}">
      <dsp:nvSpPr>
        <dsp:cNvPr id="0" name=""/>
        <dsp:cNvSpPr/>
      </dsp:nvSpPr>
      <dsp:spPr>
        <a:xfrm>
          <a:off x="2930091" y="2454248"/>
          <a:ext cx="303930" cy="2275890"/>
        </a:xfrm>
        <a:custGeom>
          <a:avLst/>
          <a:gdLst/>
          <a:ahLst/>
          <a:cxnLst/>
          <a:rect l="0" t="0" r="0" b="0"/>
          <a:pathLst>
            <a:path>
              <a:moveTo>
                <a:pt x="0" y="0"/>
              </a:moveTo>
              <a:lnTo>
                <a:pt x="0" y="2275890"/>
              </a:lnTo>
              <a:lnTo>
                <a:pt x="303930" y="227589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346B9D-CA7E-4111-8B95-B64C84E2753E}">
      <dsp:nvSpPr>
        <dsp:cNvPr id="0" name=""/>
        <dsp:cNvSpPr/>
      </dsp:nvSpPr>
      <dsp:spPr>
        <a:xfrm>
          <a:off x="2930091" y="2454248"/>
          <a:ext cx="303930" cy="884670"/>
        </a:xfrm>
        <a:custGeom>
          <a:avLst/>
          <a:gdLst/>
          <a:ahLst/>
          <a:cxnLst/>
          <a:rect l="0" t="0" r="0" b="0"/>
          <a:pathLst>
            <a:path>
              <a:moveTo>
                <a:pt x="0" y="0"/>
              </a:moveTo>
              <a:lnTo>
                <a:pt x="0" y="884670"/>
              </a:lnTo>
              <a:lnTo>
                <a:pt x="303930" y="88467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EE5E58-D6C6-4E24-BF1C-969A5FD6A277}">
      <dsp:nvSpPr>
        <dsp:cNvPr id="0" name=""/>
        <dsp:cNvSpPr/>
      </dsp:nvSpPr>
      <dsp:spPr>
        <a:xfrm>
          <a:off x="3740572" y="1015645"/>
          <a:ext cx="1225852" cy="425502"/>
        </a:xfrm>
        <a:custGeom>
          <a:avLst/>
          <a:gdLst/>
          <a:ahLst/>
          <a:cxnLst/>
          <a:rect l="0" t="0" r="0" b="0"/>
          <a:pathLst>
            <a:path>
              <a:moveTo>
                <a:pt x="1225852" y="0"/>
              </a:moveTo>
              <a:lnTo>
                <a:pt x="1225852" y="212751"/>
              </a:lnTo>
              <a:lnTo>
                <a:pt x="0" y="212751"/>
              </a:lnTo>
              <a:lnTo>
                <a:pt x="0" y="42550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DCF07C-356A-4AE6-9AD6-0496B7AEFEEB}">
      <dsp:nvSpPr>
        <dsp:cNvPr id="0" name=""/>
        <dsp:cNvSpPr/>
      </dsp:nvSpPr>
      <dsp:spPr>
        <a:xfrm>
          <a:off x="478387" y="2454248"/>
          <a:ext cx="216459" cy="2346797"/>
        </a:xfrm>
        <a:custGeom>
          <a:avLst/>
          <a:gdLst/>
          <a:ahLst/>
          <a:cxnLst/>
          <a:rect l="0" t="0" r="0" b="0"/>
          <a:pathLst>
            <a:path>
              <a:moveTo>
                <a:pt x="0" y="0"/>
              </a:moveTo>
              <a:lnTo>
                <a:pt x="0" y="2346797"/>
              </a:lnTo>
              <a:lnTo>
                <a:pt x="216459" y="2346797"/>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067C99-5600-452D-937F-38235D5AA502}">
      <dsp:nvSpPr>
        <dsp:cNvPr id="0" name=""/>
        <dsp:cNvSpPr/>
      </dsp:nvSpPr>
      <dsp:spPr>
        <a:xfrm>
          <a:off x="478387" y="2454248"/>
          <a:ext cx="185478" cy="908366"/>
        </a:xfrm>
        <a:custGeom>
          <a:avLst/>
          <a:gdLst/>
          <a:ahLst/>
          <a:cxnLst/>
          <a:rect l="0" t="0" r="0" b="0"/>
          <a:pathLst>
            <a:path>
              <a:moveTo>
                <a:pt x="0" y="0"/>
              </a:moveTo>
              <a:lnTo>
                <a:pt x="0" y="908366"/>
              </a:lnTo>
              <a:lnTo>
                <a:pt x="185478" y="908366"/>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5F75F1-6B72-49C0-8059-11DF6D3833F5}">
      <dsp:nvSpPr>
        <dsp:cNvPr id="0" name=""/>
        <dsp:cNvSpPr/>
      </dsp:nvSpPr>
      <dsp:spPr>
        <a:xfrm>
          <a:off x="1288868" y="1015645"/>
          <a:ext cx="3677556" cy="425502"/>
        </a:xfrm>
        <a:custGeom>
          <a:avLst/>
          <a:gdLst/>
          <a:ahLst/>
          <a:cxnLst/>
          <a:rect l="0" t="0" r="0" b="0"/>
          <a:pathLst>
            <a:path>
              <a:moveTo>
                <a:pt x="3677556" y="0"/>
              </a:moveTo>
              <a:lnTo>
                <a:pt x="3677556" y="212751"/>
              </a:lnTo>
              <a:lnTo>
                <a:pt x="0" y="212751"/>
              </a:lnTo>
              <a:lnTo>
                <a:pt x="0" y="42550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469F1B-1071-4499-AEE7-48C480D0B929}">
      <dsp:nvSpPr>
        <dsp:cNvPr id="0" name=""/>
        <dsp:cNvSpPr/>
      </dsp:nvSpPr>
      <dsp:spPr>
        <a:xfrm>
          <a:off x="2256764" y="2544"/>
          <a:ext cx="5419319" cy="1013100"/>
        </a:xfrm>
        <a:prstGeom prst="rect">
          <a:avLst/>
        </a:prstGeom>
        <a:solidFill>
          <a:srgbClr val="003399"/>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latin typeface="EC Square Sans Pro" panose="020B0506040000020004" pitchFamily="34" charset="0"/>
            </a:rPr>
            <a:t>Ways of antimicrobial  use</a:t>
          </a:r>
          <a:endParaRPr lang="en-GB" sz="3200" b="1" kern="1200" dirty="0">
            <a:solidFill>
              <a:schemeClr val="bg1"/>
            </a:solidFill>
            <a:latin typeface="EC Square Sans Pro" panose="020B0506040000020004" pitchFamily="34" charset="0"/>
          </a:endParaRPr>
        </a:p>
      </dsp:txBody>
      <dsp:txXfrm>
        <a:off x="2256764" y="2544"/>
        <a:ext cx="5419319" cy="1013100"/>
      </dsp:txXfrm>
    </dsp:sp>
    <dsp:sp modelId="{8BADFCBF-D1DC-4E42-979C-F40C472F8488}">
      <dsp:nvSpPr>
        <dsp:cNvPr id="0" name=""/>
        <dsp:cNvSpPr/>
      </dsp:nvSpPr>
      <dsp:spPr>
        <a:xfrm>
          <a:off x="275767" y="1441147"/>
          <a:ext cx="2026201" cy="10131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EC Square Sans Pro"/>
            </a:rPr>
            <a:t>Preventive (Prophylaxis)</a:t>
          </a:r>
          <a:endParaRPr lang="en-GB" sz="2400" kern="1200">
            <a:latin typeface="EC Square Sans Pro"/>
          </a:endParaRPr>
        </a:p>
      </dsp:txBody>
      <dsp:txXfrm>
        <a:off x="275767" y="1441147"/>
        <a:ext cx="2026201" cy="1013100"/>
      </dsp:txXfrm>
    </dsp:sp>
    <dsp:sp modelId="{A6C8C1EB-8865-484F-BCE3-7F2107D8B6C3}">
      <dsp:nvSpPr>
        <dsp:cNvPr id="0" name=""/>
        <dsp:cNvSpPr/>
      </dsp:nvSpPr>
      <dsp:spPr>
        <a:xfrm>
          <a:off x="663866" y="2856064"/>
          <a:ext cx="1526844" cy="1013100"/>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rtl="0">
            <a:lnSpc>
              <a:spcPct val="90000"/>
            </a:lnSpc>
            <a:spcBef>
              <a:spcPct val="0"/>
            </a:spcBef>
            <a:spcAft>
              <a:spcPct val="35000"/>
            </a:spcAft>
            <a:buNone/>
          </a:pPr>
          <a:r>
            <a:rPr lang="en-US" sz="1300" kern="1200" dirty="0">
              <a:latin typeface="EC Square Sans Pro"/>
            </a:rPr>
            <a:t>ONLY for exceptional cases (when risk infection very high/consequences severe)</a:t>
          </a:r>
          <a:endParaRPr lang="LID4096" sz="1300" kern="1200" dirty="0">
            <a:latin typeface="EC Square Sans Pro" panose="020B0506040000020004" pitchFamily="34" charset="0"/>
          </a:endParaRPr>
        </a:p>
      </dsp:txBody>
      <dsp:txXfrm>
        <a:off x="663866" y="2856064"/>
        <a:ext cx="1526844" cy="1013100"/>
      </dsp:txXfrm>
    </dsp:sp>
    <dsp:sp modelId="{1D468441-9162-423C-890A-1EE79A56B0FE}">
      <dsp:nvSpPr>
        <dsp:cNvPr id="0" name=""/>
        <dsp:cNvSpPr/>
      </dsp:nvSpPr>
      <dsp:spPr>
        <a:xfrm>
          <a:off x="694846" y="4294495"/>
          <a:ext cx="1504981" cy="1013100"/>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rtl="0">
            <a:lnSpc>
              <a:spcPct val="90000"/>
            </a:lnSpc>
            <a:spcBef>
              <a:spcPct val="0"/>
            </a:spcBef>
            <a:spcAft>
              <a:spcPct val="35000"/>
            </a:spcAft>
            <a:buNone/>
          </a:pPr>
          <a:r>
            <a:rPr lang="en-US" sz="1000" kern="1200" dirty="0">
              <a:solidFill>
                <a:srgbClr val="003399">
                  <a:hueOff val="0"/>
                  <a:satOff val="0"/>
                  <a:lumOff val="0"/>
                  <a:alphaOff val="0"/>
                </a:srgbClr>
              </a:solidFill>
              <a:latin typeface="EC Square Sans Pro"/>
              <a:ea typeface="+mn-ea"/>
              <a:cs typeface="+mn-cs"/>
            </a:rPr>
            <a:t>Antibiotic treatment </a:t>
          </a:r>
          <a:r>
            <a:rPr lang="en-US" sz="1000" b="1" kern="1200" dirty="0">
              <a:solidFill>
                <a:srgbClr val="003399">
                  <a:hueOff val="0"/>
                  <a:satOff val="0"/>
                  <a:lumOff val="0"/>
                  <a:alphaOff val="0"/>
                </a:srgbClr>
              </a:solidFill>
              <a:latin typeface="EC Square Sans Pro"/>
              <a:ea typeface="+mn-ea"/>
              <a:cs typeface="+mn-cs"/>
            </a:rPr>
            <a:t>ONLY</a:t>
          </a:r>
          <a:r>
            <a:rPr lang="en-US" sz="1000" kern="1200" dirty="0">
              <a:solidFill>
                <a:srgbClr val="003399">
                  <a:hueOff val="0"/>
                  <a:satOff val="0"/>
                  <a:lumOff val="0"/>
                  <a:alphaOff val="0"/>
                </a:srgbClr>
              </a:solidFill>
              <a:latin typeface="EC Square Sans Pro"/>
              <a:ea typeface="+mn-ea"/>
              <a:cs typeface="+mn-cs"/>
            </a:rPr>
            <a:t> to individual animals </a:t>
          </a:r>
        </a:p>
        <a:p>
          <a:pPr marL="0" lvl="0" indent="0" algn="ctr" defTabSz="444500" rtl="0">
            <a:lnSpc>
              <a:spcPct val="90000"/>
            </a:lnSpc>
            <a:spcBef>
              <a:spcPct val="0"/>
            </a:spcBef>
            <a:spcAft>
              <a:spcPct val="35000"/>
            </a:spcAft>
            <a:buNone/>
          </a:pPr>
          <a:r>
            <a:rPr lang="en-US" sz="1000" kern="1200" dirty="0">
              <a:solidFill>
                <a:srgbClr val="003399">
                  <a:hueOff val="0"/>
                  <a:satOff val="0"/>
                  <a:lumOff val="0"/>
                  <a:alphaOff val="0"/>
                </a:srgbClr>
              </a:solidFill>
              <a:latin typeface="EC Square Sans Pro"/>
              <a:ea typeface="+mn-ea"/>
              <a:cs typeface="+mn-cs"/>
            </a:rPr>
            <a:t>Other antimicrobials </a:t>
          </a:r>
          <a:r>
            <a:rPr lang="en-US" sz="1000" b="1" kern="1200" dirty="0">
              <a:solidFill>
                <a:srgbClr val="003399">
                  <a:hueOff val="0"/>
                  <a:satOff val="0"/>
                  <a:lumOff val="0"/>
                  <a:alphaOff val="0"/>
                </a:srgbClr>
              </a:solidFill>
              <a:latin typeface="EC Square Sans Pro"/>
              <a:ea typeface="+mn-ea"/>
              <a:cs typeface="+mn-cs"/>
            </a:rPr>
            <a:t>ONLY</a:t>
          </a:r>
          <a:r>
            <a:rPr lang="en-US" sz="1000" kern="1200" dirty="0">
              <a:solidFill>
                <a:srgbClr val="003399">
                  <a:hueOff val="0"/>
                  <a:satOff val="0"/>
                  <a:lumOff val="0"/>
                  <a:alphaOff val="0"/>
                </a:srgbClr>
              </a:solidFill>
              <a:latin typeface="EC Square Sans Pro"/>
              <a:ea typeface="+mn-ea"/>
              <a:cs typeface="+mn-cs"/>
            </a:rPr>
            <a:t> to restricted number of animals </a:t>
          </a:r>
        </a:p>
        <a:p>
          <a:pPr marL="0" lvl="0" indent="0" algn="ctr" defTabSz="444500" rtl="0">
            <a:lnSpc>
              <a:spcPct val="90000"/>
            </a:lnSpc>
            <a:spcBef>
              <a:spcPct val="0"/>
            </a:spcBef>
            <a:spcAft>
              <a:spcPct val="35000"/>
            </a:spcAft>
            <a:buNone/>
          </a:pPr>
          <a:endParaRPr lang="LID4096" sz="1000" strike="sngStrike" kern="1200" dirty="0">
            <a:solidFill>
              <a:srgbClr val="FF0000"/>
            </a:solidFill>
            <a:latin typeface="EC Square Sans Pro"/>
          </a:endParaRPr>
        </a:p>
      </dsp:txBody>
      <dsp:txXfrm>
        <a:off x="694846" y="4294495"/>
        <a:ext cx="1504981" cy="1013100"/>
      </dsp:txXfrm>
    </dsp:sp>
    <dsp:sp modelId="{79CA2D34-2210-4B8A-A54C-05755DE52FC2}">
      <dsp:nvSpPr>
        <dsp:cNvPr id="0" name=""/>
        <dsp:cNvSpPr/>
      </dsp:nvSpPr>
      <dsp:spPr>
        <a:xfrm>
          <a:off x="2727471" y="1441147"/>
          <a:ext cx="2026201" cy="10131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0">
            <a:lnSpc>
              <a:spcPct val="90000"/>
            </a:lnSpc>
            <a:spcBef>
              <a:spcPct val="0"/>
            </a:spcBef>
            <a:spcAft>
              <a:spcPct val="35000"/>
            </a:spcAft>
            <a:buNone/>
          </a:pPr>
          <a:r>
            <a:rPr lang="en-US" sz="2400" kern="1200" dirty="0">
              <a:latin typeface="EC Square Sans Pro"/>
            </a:rPr>
            <a:t>Group administration (</a:t>
          </a:r>
          <a:r>
            <a:rPr lang="en-US" sz="2400" kern="1200" dirty="0" err="1">
              <a:latin typeface="EC Square Sans Pro"/>
            </a:rPr>
            <a:t>metaphylaxis</a:t>
          </a:r>
          <a:r>
            <a:rPr lang="en-US" sz="2400" kern="1200" dirty="0">
              <a:latin typeface="EC Square Sans Pro"/>
            </a:rPr>
            <a:t>)</a:t>
          </a:r>
          <a:endParaRPr lang="en-GB" sz="2400" kern="1200" dirty="0">
            <a:latin typeface="EC Square Sans Pro"/>
          </a:endParaRPr>
        </a:p>
      </dsp:txBody>
      <dsp:txXfrm>
        <a:off x="2727471" y="1441147"/>
        <a:ext cx="2026201" cy="1013100"/>
      </dsp:txXfrm>
    </dsp:sp>
    <dsp:sp modelId="{056FBD11-301E-4E08-BB2D-244024B98DBE}">
      <dsp:nvSpPr>
        <dsp:cNvPr id="0" name=""/>
        <dsp:cNvSpPr/>
      </dsp:nvSpPr>
      <dsp:spPr>
        <a:xfrm>
          <a:off x="3234021" y="2879750"/>
          <a:ext cx="1560276" cy="918335"/>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latin typeface="EC Square Sans Pro" panose="020B0506040000020004" pitchFamily="34" charset="0"/>
            </a:rPr>
            <a:t>ONLY when the risk of spread of an infection or of an infectious disease in the group of animals is high</a:t>
          </a:r>
          <a:endParaRPr lang="LID4096" sz="1300" kern="1200">
            <a:latin typeface="EC Square Sans Pro" panose="020B0506040000020004" pitchFamily="34" charset="0"/>
          </a:endParaRPr>
        </a:p>
      </dsp:txBody>
      <dsp:txXfrm>
        <a:off x="3234021" y="2879750"/>
        <a:ext cx="1560276" cy="918335"/>
      </dsp:txXfrm>
    </dsp:sp>
    <dsp:sp modelId="{F84671BE-FF3F-413A-BA64-D7ED5C73F108}">
      <dsp:nvSpPr>
        <dsp:cNvPr id="0" name=""/>
        <dsp:cNvSpPr/>
      </dsp:nvSpPr>
      <dsp:spPr>
        <a:xfrm>
          <a:off x="3234021" y="4223588"/>
          <a:ext cx="1560276" cy="1013100"/>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latin typeface="EC Square Sans Pro" panose="020B0506040000020004" pitchFamily="34" charset="0"/>
            </a:rPr>
            <a:t>where no other appropriate alternatives are available</a:t>
          </a:r>
          <a:endParaRPr lang="LID4096" sz="1300" kern="1200">
            <a:latin typeface="EC Square Sans Pro" panose="020B0506040000020004" pitchFamily="34" charset="0"/>
          </a:endParaRPr>
        </a:p>
      </dsp:txBody>
      <dsp:txXfrm>
        <a:off x="3234021" y="4223588"/>
        <a:ext cx="1560276" cy="1013100"/>
      </dsp:txXfrm>
    </dsp:sp>
    <dsp:sp modelId="{E1EE393F-8641-4D6B-B63A-A168979238BF}">
      <dsp:nvSpPr>
        <dsp:cNvPr id="0" name=""/>
        <dsp:cNvSpPr/>
      </dsp:nvSpPr>
      <dsp:spPr>
        <a:xfrm>
          <a:off x="5179175" y="1441147"/>
          <a:ext cx="2026201" cy="10131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EC Square Sans Pro"/>
            </a:rPr>
            <a:t>Treatment</a:t>
          </a:r>
          <a:endParaRPr lang="en-GB" sz="2400" kern="1200">
            <a:latin typeface="EC Square Sans Pro"/>
          </a:endParaRPr>
        </a:p>
      </dsp:txBody>
      <dsp:txXfrm>
        <a:off x="5179175" y="1441147"/>
        <a:ext cx="2026201" cy="1013100"/>
      </dsp:txXfrm>
    </dsp:sp>
    <dsp:sp modelId="{C6758C82-A4AF-43D3-87C2-91E8B51EF3A4}">
      <dsp:nvSpPr>
        <dsp:cNvPr id="0" name=""/>
        <dsp:cNvSpPr/>
      </dsp:nvSpPr>
      <dsp:spPr>
        <a:xfrm>
          <a:off x="5685725" y="2879750"/>
          <a:ext cx="2026201" cy="1013100"/>
        </a:xfrm>
        <a:prstGeom prst="rect">
          <a:avLst/>
        </a:prstGeom>
        <a:solidFill>
          <a:srgbClr val="6BB188"/>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latin typeface="EC Square Sans Pro" panose="020B0506040000020004" pitchFamily="34" charset="0"/>
            </a:rPr>
            <a:t>Individual treatment</a:t>
          </a:r>
          <a:endParaRPr lang="en-GB" sz="1800" kern="1200">
            <a:latin typeface="EC Square Sans Pro" panose="020B0506040000020004" pitchFamily="34" charset="0"/>
          </a:endParaRPr>
        </a:p>
      </dsp:txBody>
      <dsp:txXfrm>
        <a:off x="5685725" y="2879750"/>
        <a:ext cx="2026201" cy="1013100"/>
      </dsp:txXfrm>
    </dsp:sp>
    <dsp:sp modelId="{93C4C636-7764-4E61-88B4-05ADD066EEEB}">
      <dsp:nvSpPr>
        <dsp:cNvPr id="0" name=""/>
        <dsp:cNvSpPr/>
      </dsp:nvSpPr>
      <dsp:spPr>
        <a:xfrm>
          <a:off x="5685725" y="4318353"/>
          <a:ext cx="2026201" cy="1013100"/>
        </a:xfrm>
        <a:prstGeom prst="rect">
          <a:avLst/>
        </a:prstGeom>
        <a:solidFill>
          <a:srgbClr val="2C747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latin typeface="EC Square Sans Pro" panose="020B0506040000020004" pitchFamily="34" charset="0"/>
            </a:rPr>
            <a:t>Group treatment</a:t>
          </a:r>
          <a:endParaRPr lang="en-GB" sz="1800" kern="1200">
            <a:solidFill>
              <a:schemeClr val="bg1"/>
            </a:solidFill>
            <a:latin typeface="EC Square Sans Pro" panose="020B0506040000020004" pitchFamily="34" charset="0"/>
          </a:endParaRPr>
        </a:p>
      </dsp:txBody>
      <dsp:txXfrm>
        <a:off x="5685725" y="4318353"/>
        <a:ext cx="2026201" cy="1013100"/>
      </dsp:txXfrm>
    </dsp:sp>
    <dsp:sp modelId="{A2722EEE-F459-40F7-832E-C0EB22C38702}">
      <dsp:nvSpPr>
        <dsp:cNvPr id="0" name=""/>
        <dsp:cNvSpPr/>
      </dsp:nvSpPr>
      <dsp:spPr>
        <a:xfrm>
          <a:off x="7630879" y="1441147"/>
          <a:ext cx="2026201" cy="10131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EC Square Sans Pro"/>
            </a:rPr>
            <a:t>Growth promotion</a:t>
          </a:r>
          <a:endParaRPr lang="en-GB" sz="2400" kern="1200">
            <a:latin typeface="EC Square Sans Pro"/>
          </a:endParaRPr>
        </a:p>
      </dsp:txBody>
      <dsp:txXfrm>
        <a:off x="7630879" y="1441147"/>
        <a:ext cx="2026201" cy="1013100"/>
      </dsp:txXfrm>
    </dsp:sp>
    <dsp:sp modelId="{EC37E445-08B7-481B-8A71-9679E047E10B}">
      <dsp:nvSpPr>
        <dsp:cNvPr id="0" name=""/>
        <dsp:cNvSpPr/>
      </dsp:nvSpPr>
      <dsp:spPr>
        <a:xfrm>
          <a:off x="8137429" y="2879750"/>
          <a:ext cx="2026201" cy="1013100"/>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a:solidFill>
                <a:srgbClr val="C00000"/>
              </a:solidFill>
              <a:latin typeface="EC Square Sans Pro" panose="020B0506040000020004" pitchFamily="34" charset="0"/>
            </a:rPr>
            <a:t>PROHIBITED !</a:t>
          </a:r>
          <a:endParaRPr lang="LID4096" sz="1400" b="1" kern="1200">
            <a:solidFill>
              <a:srgbClr val="C00000"/>
            </a:solidFill>
            <a:latin typeface="EC Square Sans Pro" panose="020B0506040000020004" pitchFamily="34" charset="0"/>
          </a:endParaRPr>
        </a:p>
      </dsp:txBody>
      <dsp:txXfrm>
        <a:off x="8137429" y="2879750"/>
        <a:ext cx="2026201" cy="101310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s-E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7FC63987-763A-485C-9FBD-E821D4F2DFEA}" type="datetimeFigureOut">
              <a:rPr lang="es-ES" smtClean="0"/>
              <a:t>13/05/2024</a:t>
            </a:fld>
            <a:endParaRPr lang="es-ES"/>
          </a:p>
        </p:txBody>
      </p:sp>
      <p:sp>
        <p:nvSpPr>
          <p:cNvPr id="4" name="Slide Image Placeholder 3"/>
          <p:cNvSpPr>
            <a:spLocks noGrp="1" noRot="1" noChangeAspect="1"/>
          </p:cNvSpPr>
          <p:nvPr>
            <p:ph type="sldImg" idx="2"/>
          </p:nvPr>
        </p:nvSpPr>
        <p:spPr>
          <a:xfrm>
            <a:off x="4038600" y="858838"/>
            <a:ext cx="4114800" cy="2319337"/>
          </a:xfrm>
          <a:prstGeom prst="rect">
            <a:avLst/>
          </a:prstGeom>
          <a:noFill/>
          <a:ln w="12700">
            <a:solidFill>
              <a:prstClr val="black"/>
            </a:solidFill>
          </a:ln>
        </p:spPr>
        <p:txBody>
          <a:bodyPr vert="horz" lIns="91440" tIns="45720" rIns="91440" bIns="45720" rtlCol="0" anchor="ctr"/>
          <a:lstStyle/>
          <a:p>
            <a:endParaRPr lang="es-ES"/>
          </a:p>
        </p:txBody>
      </p:sp>
      <p:sp>
        <p:nvSpPr>
          <p:cNvPr id="5" name="Notes Placeholder 4"/>
          <p:cNvSpPr>
            <a:spLocks noGrp="1"/>
          </p:cNvSpPr>
          <p:nvPr>
            <p:ph type="body" sz="quarter" idx="3"/>
          </p:nvPr>
        </p:nvSpPr>
        <p:spPr>
          <a:xfrm>
            <a:off x="1219200" y="3306763"/>
            <a:ext cx="9753600" cy="2705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6" name="Footer Placeholder 5"/>
          <p:cNvSpPr>
            <a:spLocks noGrp="1"/>
          </p:cNvSpPr>
          <p:nvPr>
            <p:ph type="ftr" sz="quarter" idx="4"/>
          </p:nvPr>
        </p:nvSpPr>
        <p:spPr>
          <a:xfrm>
            <a:off x="0" y="6526213"/>
            <a:ext cx="5283200" cy="344487"/>
          </a:xfrm>
          <a:prstGeom prst="rect">
            <a:avLst/>
          </a:prstGeom>
        </p:spPr>
        <p:txBody>
          <a:bodyPr vert="horz" lIns="91440" tIns="45720" rIns="91440" bIns="45720" rtlCol="0" anchor="b"/>
          <a:lstStyle>
            <a:lvl1pPr algn="l">
              <a:defRPr sz="1200"/>
            </a:lvl1pPr>
          </a:lstStyle>
          <a:p>
            <a:endParaRPr lang="es-ES"/>
          </a:p>
        </p:txBody>
      </p:sp>
      <p:sp>
        <p:nvSpPr>
          <p:cNvPr id="7" name="Slide Number Placeholder 6"/>
          <p:cNvSpPr>
            <a:spLocks noGrp="1"/>
          </p:cNvSpPr>
          <p:nvPr>
            <p:ph type="sldNum" sz="quarter" idx="5"/>
          </p:nvPr>
        </p:nvSpPr>
        <p:spPr>
          <a:xfrm>
            <a:off x="6905625" y="6526213"/>
            <a:ext cx="5283200" cy="344487"/>
          </a:xfrm>
          <a:prstGeom prst="rect">
            <a:avLst/>
          </a:prstGeom>
        </p:spPr>
        <p:txBody>
          <a:bodyPr vert="horz" lIns="91440" tIns="45720" rIns="91440" bIns="45720" rtlCol="0" anchor="b"/>
          <a:lstStyle>
            <a:lvl1pPr algn="r">
              <a:defRPr sz="1200"/>
            </a:lvl1pPr>
          </a:lstStyle>
          <a:p>
            <a:fld id="{13FD84CC-B9D2-4B71-B917-5618B5E60CDC}" type="slidenum">
              <a:rPr lang="es-ES" smtClean="0"/>
              <a:t>‹#›</a:t>
            </a:fld>
            <a:endParaRPr lang="es-ES"/>
          </a:p>
        </p:txBody>
      </p:sp>
    </p:spTree>
    <p:extLst>
      <p:ext uri="{BB962C8B-B14F-4D97-AF65-F5344CB8AC3E}">
        <p14:creationId xmlns:p14="http://schemas.microsoft.com/office/powerpoint/2010/main" val="3727328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25F63001-12F0-4728-A742-2BF345E96C8D}"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108996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Article 114 Use of medicinal products for food-producing </a:t>
            </a:r>
            <a:r>
              <a:rPr lang="en-US" b="1" dirty="0"/>
              <a:t>aquatic</a:t>
            </a:r>
            <a:r>
              <a:rPr lang="en-US" dirty="0"/>
              <a:t> species </a:t>
            </a:r>
            <a:br>
              <a:rPr lang="en-US" dirty="0"/>
            </a:br>
            <a:r>
              <a:rPr lang="en-US" dirty="0"/>
              <a:t>1. By way of derogation from Article 106(1), where there is no </a:t>
            </a:r>
            <a:r>
              <a:rPr lang="en-US" dirty="0" err="1"/>
              <a:t>authorised</a:t>
            </a:r>
            <a:r>
              <a:rPr lang="en-US" dirty="0"/>
              <a:t> veterinary medicinal product in a Member State for an indication concerning a food-producing aquatic species, the veterinarian responsible may, under his or her direct personal responsibility, and in particular to avoid causing unacceptable suffering, treat the animals concerned with the following medicinal product: </a:t>
            </a:r>
          </a:p>
          <a:p>
            <a:pPr marL="228600" indent="-228600">
              <a:buAutoNum type="alphaLcParenBoth"/>
            </a:pPr>
            <a:r>
              <a:rPr lang="en-US" dirty="0"/>
              <a:t>a veterinary medicinal product </a:t>
            </a:r>
            <a:r>
              <a:rPr lang="en-US" dirty="0" err="1"/>
              <a:t>authorised</a:t>
            </a:r>
            <a:r>
              <a:rPr lang="en-US" dirty="0"/>
              <a:t> under this Regulation </a:t>
            </a:r>
            <a:r>
              <a:rPr lang="en-US" b="1" dirty="0"/>
              <a:t>in the relevant Member State or in another Member State</a:t>
            </a:r>
            <a:r>
              <a:rPr lang="en-US" dirty="0"/>
              <a:t> for use in the </a:t>
            </a:r>
            <a:r>
              <a:rPr lang="en-US" b="1" dirty="0"/>
              <a:t>same or in another food-producing aquatic species </a:t>
            </a:r>
            <a:r>
              <a:rPr lang="en-US" dirty="0"/>
              <a:t>and for the </a:t>
            </a:r>
            <a:r>
              <a:rPr lang="en-US" b="1" dirty="0"/>
              <a:t>same indication or for another indication</a:t>
            </a:r>
            <a:r>
              <a:rPr lang="en-US" dirty="0"/>
              <a:t>; </a:t>
            </a:r>
          </a:p>
          <a:p>
            <a:pPr marL="228600" indent="-228600">
              <a:buAutoNum type="alphaLcParenBoth"/>
            </a:pPr>
            <a:r>
              <a:rPr lang="en-US" dirty="0"/>
              <a:t>if there is no veterinary medicinal product as referred to in point (a) of this paragraph, a veterinary medicinal product </a:t>
            </a:r>
            <a:r>
              <a:rPr lang="en-US" dirty="0" err="1"/>
              <a:t>authorised</a:t>
            </a:r>
            <a:r>
              <a:rPr lang="en-US" dirty="0"/>
              <a:t> under this Regulation in the relevant Member State or in another Member State for use with a </a:t>
            </a:r>
            <a:r>
              <a:rPr lang="en-US" b="1" dirty="0"/>
              <a:t>food producing terrestrial species </a:t>
            </a:r>
            <a:r>
              <a:rPr lang="en-US" dirty="0"/>
              <a:t>containing a </a:t>
            </a:r>
            <a:r>
              <a:rPr lang="en-US" b="1" dirty="0"/>
              <a:t>substance present in the list</a:t>
            </a:r>
            <a:r>
              <a:rPr lang="en-US" dirty="0"/>
              <a:t> established in accordance with paragraph 3; </a:t>
            </a:r>
          </a:p>
          <a:p>
            <a:pPr marL="228600" indent="-228600">
              <a:buAutoNum type="alphaLcParenBoth"/>
            </a:pPr>
            <a:r>
              <a:rPr lang="en-US" dirty="0"/>
              <a:t>if there is no veterinary medicinal product as referred to in point (a) or (b) of this paragraph, a medicinal </a:t>
            </a:r>
            <a:r>
              <a:rPr lang="en-US" b="1" dirty="0"/>
              <a:t>product for human use </a:t>
            </a:r>
            <a:r>
              <a:rPr lang="en-US" dirty="0" err="1"/>
              <a:t>authorised</a:t>
            </a:r>
            <a:r>
              <a:rPr lang="en-US" dirty="0"/>
              <a:t> in accordance with Directive 2001/83/EC or Regulation (EC) No 726/2004 and containing substances present in the list established in accordance with paragraph 3 of this Article; or </a:t>
            </a:r>
          </a:p>
          <a:p>
            <a:pPr marL="228600" indent="-228600">
              <a:buAutoNum type="alphaLcParenBoth"/>
            </a:pPr>
            <a:r>
              <a:rPr lang="en-US" dirty="0"/>
              <a:t>if there is no medicinal product as referred to in point (a), (b) or (c) of this paragraph, a veterinary medicinal product </a:t>
            </a:r>
            <a:r>
              <a:rPr lang="en-US" b="1" dirty="0"/>
              <a:t>prepared extemporaneously </a:t>
            </a:r>
            <a:r>
              <a:rPr lang="en-US" dirty="0"/>
              <a:t>in accordance with the terms of a veterinary prescription. </a:t>
            </a:r>
          </a:p>
          <a:p>
            <a:pPr marL="0" indent="0">
              <a:buNone/>
            </a:pPr>
            <a:endParaRPr lang="en-US" dirty="0"/>
          </a:p>
          <a:p>
            <a:pPr marL="0" indent="0">
              <a:buNone/>
            </a:pPr>
            <a:r>
              <a:rPr lang="en-US" dirty="0"/>
              <a:t>2. By way of derogation from points (b) and (c) of paragraph 1, and </a:t>
            </a:r>
            <a:r>
              <a:rPr lang="en-US" b="1" dirty="0"/>
              <a:t>until the list referred to in paragraph 3 is established</a:t>
            </a:r>
            <a:r>
              <a:rPr lang="en-US" dirty="0"/>
              <a:t>, the veterinarian responsible may, under his or her direct personal responsibility and in particular to avoid causing unacceptable suffering, exceptionally treat food-producing aquatic species of a particular holding with the following medicinal product: </a:t>
            </a:r>
          </a:p>
          <a:p>
            <a:pPr marL="228600" indent="-228600">
              <a:buAutoNum type="alphaLcParenBoth"/>
            </a:pPr>
            <a:r>
              <a:rPr lang="en-US" dirty="0"/>
              <a:t>a veterinary medicinal product </a:t>
            </a:r>
            <a:r>
              <a:rPr lang="en-US" dirty="0" err="1"/>
              <a:t>authorised</a:t>
            </a:r>
            <a:r>
              <a:rPr lang="en-US" dirty="0"/>
              <a:t> under this Regulation in the </a:t>
            </a:r>
            <a:r>
              <a:rPr lang="en-US" b="1" dirty="0"/>
              <a:t>relevant Member State or in another Member State for use with a food-producing terrestrial animal species</a:t>
            </a:r>
            <a:r>
              <a:rPr lang="en-US" dirty="0"/>
              <a:t>; (b) if there is no veterinary medicinal product as referred to in point (a) of this paragraph, a </a:t>
            </a:r>
            <a:r>
              <a:rPr lang="en-US" b="1" dirty="0"/>
              <a:t>medicinal product for human us</a:t>
            </a:r>
            <a:r>
              <a:rPr lang="en-US" dirty="0"/>
              <a:t>e </a:t>
            </a:r>
            <a:r>
              <a:rPr lang="en-US" dirty="0" err="1"/>
              <a:t>authorised</a:t>
            </a:r>
            <a:r>
              <a:rPr lang="en-US" dirty="0"/>
              <a:t> in accordance with Directive 2001/83/EC or Regulation (EC) No 726/2004. </a:t>
            </a:r>
          </a:p>
          <a:p>
            <a:pPr marL="228600" indent="-228600">
              <a:buAutoNum type="alphaLcParenBoth"/>
            </a:pPr>
            <a:endParaRPr lang="en-US" dirty="0"/>
          </a:p>
          <a:p>
            <a:r>
              <a:rPr lang="en-US" dirty="0"/>
              <a:t>3. The Commission shall, by means of implementing acts, at the latest within five years from 28 January 2022, establish a list of substances used in veterinary medicinal products </a:t>
            </a:r>
            <a:r>
              <a:rPr lang="en-US" dirty="0" err="1"/>
              <a:t>authorised</a:t>
            </a:r>
            <a:r>
              <a:rPr lang="en-US" dirty="0"/>
              <a:t> in the Union for use in food-producing terrestrial animal species or substances contained in a medicinal product for human use </a:t>
            </a:r>
            <a:r>
              <a:rPr lang="en-US" dirty="0" err="1"/>
              <a:t>authorised</a:t>
            </a:r>
            <a:r>
              <a:rPr lang="en-US" dirty="0"/>
              <a:t> in the Union in accordance with Directive 2001/83/EC or Regulation (EC) No 726/2004, which may be used in food-producing aquatic species in accordance with paragraph 1 of this Article. Those implementing acts shall be adopted in accordance with the examination procedure referred to in Article 145(2).</a:t>
            </a:r>
          </a:p>
          <a:p>
            <a:endParaRPr lang="en-US" dirty="0"/>
          </a:p>
          <a:p>
            <a:r>
              <a:rPr lang="en-US" dirty="0"/>
              <a:t>4. Except as regards immunological veterinary medicinal products, where there is no medicinal product available as referred to in paragraphs 1 and 2, the veterinarian responsible may, under his or her direct personal responsibility and in particular to avoid causing unacceptable suffering, exceptionally treat food-producing aquatic species with a veterinary medicinal product </a:t>
            </a:r>
            <a:r>
              <a:rPr lang="en-US" dirty="0" err="1"/>
              <a:t>authorised</a:t>
            </a:r>
            <a:r>
              <a:rPr lang="en-US" dirty="0"/>
              <a:t> in a third country for the same species and same indication.</a:t>
            </a:r>
            <a:endParaRPr lang="en-GB" dirty="0"/>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18</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577138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25F63001-12F0-4728-A742-2BF345E96C8D}" type="slidenum">
              <a:rPr lang="en-GB" smtClean="0"/>
              <a:t>3</a:t>
            </a:fld>
            <a:endParaRPr lang="en-GB"/>
          </a:p>
        </p:txBody>
      </p:sp>
    </p:spTree>
    <p:extLst>
      <p:ext uri="{BB962C8B-B14F-4D97-AF65-F5344CB8AC3E}">
        <p14:creationId xmlns:p14="http://schemas.microsoft.com/office/powerpoint/2010/main" val="1786628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474747"/>
                </a:solidFill>
                <a:effectLst/>
                <a:latin typeface="Google Sans"/>
              </a:rPr>
              <a:t>Prophylaxis: The word comes from the Greek for "an advance guard," an apt term for a measure taken to fend off a disease or another unwanted consequence. A prophylactic is </a:t>
            </a:r>
            <a:r>
              <a:rPr lang="en-GB" b="0" i="0" dirty="0">
                <a:solidFill>
                  <a:srgbClr val="040C28"/>
                </a:solidFill>
                <a:effectLst/>
                <a:latin typeface="Google Sans"/>
              </a:rPr>
              <a:t>a medication or a </a:t>
            </a:r>
            <a:r>
              <a:rPr lang="en-GB" b="1" i="0" dirty="0">
                <a:solidFill>
                  <a:srgbClr val="040C28"/>
                </a:solidFill>
                <a:effectLst/>
                <a:latin typeface="Google Sans"/>
              </a:rPr>
              <a:t>treatment designed and used to prevent a disease from occurring</a:t>
            </a:r>
            <a:r>
              <a:rPr lang="en-GB" b="0" i="0" dirty="0">
                <a:solidFill>
                  <a:srgbClr val="474747"/>
                </a:solidFill>
                <a:effectLst/>
                <a:latin typeface="Google Sans"/>
              </a:rPr>
              <a:t>, before the disease is evidenced.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baseline="0" dirty="0">
                <a:solidFill>
                  <a:srgbClr val="474747"/>
                </a:solidFill>
                <a:effectLst/>
                <a:latin typeface="Google San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baseline="0" dirty="0">
                <a:solidFill>
                  <a:srgbClr val="474747"/>
                </a:solidFill>
                <a:effectLst/>
                <a:latin typeface="Google Sans"/>
              </a:rPr>
              <a:t>In the context of VMP Regulation the following definitions apply: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i="0" u="none" strike="noStrike" baseline="0" dirty="0">
              <a:solidFill>
                <a:srgbClr val="000000"/>
              </a:solidFill>
              <a:latin typeface="EUAlbertina"/>
            </a:endParaRPr>
          </a:p>
          <a:p>
            <a:r>
              <a:rPr lang="en-GB" sz="1800" b="1" i="0" u="none" strike="noStrike" baseline="0" dirty="0">
                <a:solidFill>
                  <a:srgbClr val="19161A"/>
                </a:solidFill>
                <a:latin typeface="EUAlbertina"/>
              </a:rPr>
              <a:t>Prophylaxis’ </a:t>
            </a:r>
            <a:r>
              <a:rPr lang="en-GB" sz="1800" b="0" i="0" u="none" strike="noStrike" kern="1200" baseline="0" dirty="0">
                <a:solidFill>
                  <a:srgbClr val="19161A"/>
                </a:solidFill>
                <a:latin typeface="EUAlbertina"/>
                <a:ea typeface="+mn-ea"/>
                <a:cs typeface="+mn-cs"/>
              </a:rPr>
              <a:t>means “the administration of a medicinal product to an animal or group of animals before clinical </a:t>
            </a:r>
            <a:r>
              <a:rPr lang="en-GB" sz="1800" b="0" i="0" u="none" strike="noStrike" baseline="0" dirty="0">
                <a:solidFill>
                  <a:srgbClr val="19161A"/>
                </a:solidFill>
                <a:latin typeface="EUAlbertina"/>
              </a:rPr>
              <a:t>signs of a disease, in order to prevent the occurrence of disease or infection”. (</a:t>
            </a:r>
            <a:r>
              <a:rPr lang="en-GB" sz="1800" b="0" i="0" u="none" strike="noStrike" baseline="0" dirty="0">
                <a:solidFill>
                  <a:srgbClr val="000000"/>
                </a:solidFill>
                <a:latin typeface="EUAlbertina"/>
              </a:rPr>
              <a:t>Article 4(16) of Regulation (EU) 2019/6).</a:t>
            </a:r>
            <a:endParaRPr lang="en-GB" sz="1800" b="0" i="0" u="none" strike="noStrike" baseline="0" dirty="0">
              <a:solidFill>
                <a:srgbClr val="19161A"/>
              </a:solidFill>
              <a:latin typeface="EUAlbertina"/>
            </a:endParaRPr>
          </a:p>
          <a:p>
            <a:endParaRPr lang="en-GB" b="0" i="0" dirty="0">
              <a:solidFill>
                <a:srgbClr val="474747"/>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baseline="0" dirty="0" err="1">
                <a:solidFill>
                  <a:srgbClr val="19161A"/>
                </a:solidFill>
                <a:latin typeface="EUAlbertina"/>
              </a:rPr>
              <a:t>Metaphylaxis</a:t>
            </a:r>
            <a:r>
              <a:rPr lang="en-GB" sz="1800" b="1" i="0" u="none" strike="noStrike" baseline="0" dirty="0">
                <a:solidFill>
                  <a:srgbClr val="19161A"/>
                </a:solidFill>
                <a:latin typeface="EUAlbertina"/>
              </a:rPr>
              <a:t>’ </a:t>
            </a:r>
            <a:r>
              <a:rPr lang="en-GB" sz="1800" b="0" i="0" u="none" strike="noStrike" baseline="0" dirty="0">
                <a:solidFill>
                  <a:srgbClr val="19161A"/>
                </a:solidFill>
                <a:latin typeface="EUAlbertina"/>
              </a:rPr>
              <a:t>means “the administration of a medicinal product to a group of animals after a diagnosis of clinical disease in part of the group has been established, with the aim of treating the clinically sick animals and controlling the spread of the disease to animals in close contact and at risk and which may already be </a:t>
            </a:r>
            <a:r>
              <a:rPr lang="en-GB" sz="1800" b="0" i="0" u="none" strike="noStrike" baseline="0" dirty="0" err="1">
                <a:solidFill>
                  <a:srgbClr val="19161A"/>
                </a:solidFill>
                <a:latin typeface="EUAlbertina"/>
              </a:rPr>
              <a:t>subclinically</a:t>
            </a:r>
            <a:r>
              <a:rPr lang="en-GB" sz="1800" b="0" i="0" u="none" strike="noStrike" baseline="0" dirty="0">
                <a:solidFill>
                  <a:srgbClr val="19161A"/>
                </a:solidFill>
                <a:latin typeface="EUAlbertina"/>
              </a:rPr>
              <a:t> infected”. (</a:t>
            </a:r>
            <a:r>
              <a:rPr lang="en-GB" sz="1200" b="0" i="0" u="none" strike="noStrike" baseline="0" dirty="0">
                <a:solidFill>
                  <a:srgbClr val="000000"/>
                </a:solidFill>
                <a:latin typeface="EUAlbertina"/>
              </a:rPr>
              <a:t>Article 4(15) of Regulation (EU) 2019/6).</a:t>
            </a:r>
            <a:endParaRPr lang="en-GB" sz="1200" b="0" i="0" u="none" strike="noStrike" baseline="0" dirty="0">
              <a:solidFill>
                <a:srgbClr val="19161A"/>
              </a:solidFill>
              <a:latin typeface="EUAlbertina"/>
            </a:endParaRPr>
          </a:p>
          <a:p>
            <a:endParaRPr lang="en-GB" b="0" i="0" dirty="0">
              <a:solidFill>
                <a:srgbClr val="474747"/>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err="1">
                <a:solidFill>
                  <a:srgbClr val="474747"/>
                </a:solidFill>
                <a:effectLst/>
                <a:latin typeface="Google Sans"/>
              </a:rPr>
              <a:t>Metaphylaxis</a:t>
            </a:r>
            <a:r>
              <a:rPr lang="en-GB" b="0" i="0" dirty="0">
                <a:solidFill>
                  <a:srgbClr val="474747"/>
                </a:solidFill>
                <a:effectLst/>
                <a:latin typeface="Google Sans"/>
              </a:rPr>
              <a:t>: </a:t>
            </a:r>
            <a:r>
              <a:rPr lang="en-GB" b="0" i="0" dirty="0">
                <a:solidFill>
                  <a:srgbClr val="040C28"/>
                </a:solidFill>
                <a:effectLst/>
                <a:latin typeface="Google Sans"/>
              </a:rPr>
              <a:t>Treatment of a group of animals without evidence of disease, which are in close contact with other animals that do have evidence of infectious disease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474747"/>
                </a:solidFill>
                <a:effectLst/>
                <a:latin typeface="Google Sans"/>
              </a:rPr>
              <a:t>Prophylaxis/prevention and </a:t>
            </a:r>
            <a:r>
              <a:rPr lang="en-GB" b="0" i="0" dirty="0" err="1">
                <a:solidFill>
                  <a:srgbClr val="474747"/>
                </a:solidFill>
                <a:effectLst/>
                <a:latin typeface="Google Sans"/>
              </a:rPr>
              <a:t>metaphylaxis</a:t>
            </a:r>
            <a:r>
              <a:rPr lang="en-GB" b="0" i="0" dirty="0">
                <a:solidFill>
                  <a:srgbClr val="474747"/>
                </a:solidFill>
                <a:effectLst/>
                <a:latin typeface="Google Sans"/>
              </a:rPr>
              <a:t> involves administering antimicrobials to 'healthy' individuals to 'prevent' infections, but </a:t>
            </a:r>
            <a:r>
              <a:rPr lang="en-GB" b="0" i="0" dirty="0">
                <a:solidFill>
                  <a:srgbClr val="040C28"/>
                </a:solidFill>
                <a:effectLst/>
                <a:latin typeface="Google Sans"/>
              </a:rPr>
              <a:t>for prophylaxis/prevention there is a perceived 'risk', whereas </a:t>
            </a:r>
            <a:r>
              <a:rPr lang="en-GB" b="0" i="0" dirty="0" err="1">
                <a:solidFill>
                  <a:srgbClr val="040C28"/>
                </a:solidFill>
                <a:effectLst/>
                <a:latin typeface="Google Sans"/>
              </a:rPr>
              <a:t>metaphylaxis</a:t>
            </a:r>
            <a:r>
              <a:rPr lang="en-GB" b="0" i="0" dirty="0">
                <a:solidFill>
                  <a:srgbClr val="040C28"/>
                </a:solidFill>
                <a:effectLst/>
                <a:latin typeface="Google Sans"/>
              </a:rPr>
              <a:t> could be a definable 'hazard'</a:t>
            </a:r>
            <a:endParaRPr lang="en-GB" b="0" i="0" dirty="0">
              <a:solidFill>
                <a:srgbClr val="474747"/>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25F63001-12F0-4728-A742-2BF345E96C8D}"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10</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83833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25F63001-12F0-4728-A742-2BF345E96C8D}" type="slidenum">
              <a:rPr lang="en-GB" smtClean="0"/>
              <a:t>11</a:t>
            </a:fld>
            <a:endParaRPr lang="en-GB"/>
          </a:p>
        </p:txBody>
      </p:sp>
    </p:spTree>
    <p:extLst>
      <p:ext uri="{BB962C8B-B14F-4D97-AF65-F5344CB8AC3E}">
        <p14:creationId xmlns:p14="http://schemas.microsoft.com/office/powerpoint/2010/main" val="2241439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last two points</a:t>
            </a:r>
            <a:endParaRPr lang="en-GB"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13</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732310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a:ea typeface="Calibri"/>
                <a:cs typeface="Calibri"/>
              </a:rPr>
              <a:t>We can check if a template is available in different countries and if so, include the country template</a:t>
            </a:r>
          </a:p>
          <a:p>
            <a:r>
              <a:rPr lang="en-US">
                <a:ea typeface="Calibri"/>
                <a:cs typeface="Calibri"/>
              </a:rPr>
              <a:t>RE blue box. Explain what is use under art 112-114. </a:t>
            </a:r>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14</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994251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15</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987108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16</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598514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Article 113 Use of medicinal products outside the terms of the marketing </a:t>
            </a:r>
            <a:r>
              <a:rPr lang="en-US" dirty="0" err="1"/>
              <a:t>authorisation</a:t>
            </a:r>
            <a:r>
              <a:rPr lang="en-US" dirty="0"/>
              <a:t> in food-producing terrestrial animal species 1. By way of derogation from Article 106(1), where there is no </a:t>
            </a:r>
            <a:r>
              <a:rPr lang="en-US" dirty="0" err="1"/>
              <a:t>authorised</a:t>
            </a:r>
            <a:r>
              <a:rPr lang="en-US" dirty="0"/>
              <a:t> veterinary medicinal product in a Member State for an indication concerning a food-producing terrestrial animal species, the veterinarian responsible may, under his or her direct personal responsibility, and in particular to avoid causing unacceptable suffering, exceptionally treat the animals concerned with the following medicinal product: (a) a veterinary medicinal product </a:t>
            </a:r>
            <a:r>
              <a:rPr lang="en-US" dirty="0" err="1"/>
              <a:t>authorised</a:t>
            </a:r>
            <a:r>
              <a:rPr lang="en-US" dirty="0"/>
              <a:t> under this Regulation in the relevant Member State or in another Member State for use in the s(b) if there is no veterinary medicinal product as referred to in point (a) of this paragraph, a veterinary medicinal product </a:t>
            </a:r>
            <a:r>
              <a:rPr lang="en-US" dirty="0" err="1"/>
              <a:t>authorised</a:t>
            </a:r>
            <a:r>
              <a:rPr lang="en-US" dirty="0"/>
              <a:t> under this Regulation in the relevant Member State for use in a non-food-producing animal species for the same indication; (c) if there is no veterinary medicinal product as referred to in point (a) or (b) of this paragraph, a medicinal product for human use </a:t>
            </a:r>
            <a:r>
              <a:rPr lang="en-US" dirty="0" err="1"/>
              <a:t>authorised</a:t>
            </a:r>
            <a:r>
              <a:rPr lang="en-US" dirty="0"/>
              <a:t> in accordance with Directive 2001/83/EC or Regulation (EC) No 726/2004; or (d) if there is no medicinal product as referred to in point (a), (b) or (c) of this paragraph, a veterinary medicinal product prepared extemporaneously in accordance with the terms of a veterinary prescription. 2. Except as regards immunological veterinary medicinal products, where there is no medicinal product available as referred to in paragraph 1, the veterinarian responsible may under his or her direct personal responsibility, and in particular to avoid causing unacceptable suffering, exceptionally treat food-producing terrestrial animals with a veterinary medicinal product </a:t>
            </a:r>
            <a:r>
              <a:rPr lang="en-US" dirty="0" err="1"/>
              <a:t>authorised</a:t>
            </a:r>
            <a:r>
              <a:rPr lang="en-US" dirty="0"/>
              <a:t> in a third country for the same animal species and same indication. 3. The veterinarian may administer the medicinal product personally or allow another person to do so under the veterinarian’s responsibility, in accordance with national provisions. 4. Pharmacologically active substances included in the medicinal product used in accordance with paragraphs 1 and 2 of this Article shall be allowed in accordance with Regulation (EC) No 470/2009 and any acts adopted on the basis thereof. 5. This Article shall apply also when an </a:t>
            </a:r>
            <a:r>
              <a:rPr lang="en-US" dirty="0" err="1"/>
              <a:t>authorised</a:t>
            </a:r>
            <a:r>
              <a:rPr lang="en-US" dirty="0"/>
              <a:t> veterinary medicinal product is not available in the relevant Member State</a:t>
            </a:r>
            <a:endParaRPr lang="en-GB" dirty="0"/>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17</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62123438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cid:image004.jpg@01D9F6A4.3DC88080" TargetMode="Externa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8.jpe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47.png"/><Relationship Id="rId17" Type="http://schemas.openxmlformats.org/officeDocument/2006/relationships/hyperlink" Target="http://www.amrfvtraining.eu/" TargetMode="External"/><Relationship Id="rId2" Type="http://schemas.openxmlformats.org/officeDocument/2006/relationships/image" Target="../media/image1.png"/><Relationship Id="rId16"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cid:image004.jpg@01D9F6A4.3DC88080" TargetMode="External"/><Relationship Id="rId5" Type="http://schemas.openxmlformats.org/officeDocument/2006/relationships/image" Target="../media/image5.png"/><Relationship Id="rId15" Type="http://schemas.openxmlformats.org/officeDocument/2006/relationships/image" Target="../media/image50.png"/><Relationship Id="rId10" Type="http://schemas.openxmlformats.org/officeDocument/2006/relationships/image" Target="../media/image46.jpe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49.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cid:image004.jpg@01D9F6A4.3DC88080" TargetMode="External"/><Relationship Id="rId10" Type="http://schemas.openxmlformats.org/officeDocument/2006/relationships/image" Target="../media/image18.png"/><Relationship Id="rId4" Type="http://schemas.openxmlformats.org/officeDocument/2006/relationships/image" Target="../media/image13.jpeg"/><Relationship Id="rId9" Type="http://schemas.openxmlformats.org/officeDocument/2006/relationships/image" Target="../media/image17.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cid:image004.jpg@01D9F6A4.3DC88080" TargetMode="External"/><Relationship Id="rId3" Type="http://schemas.openxmlformats.org/officeDocument/2006/relationships/image" Target="../media/image1.png"/><Relationship Id="rId7" Type="http://schemas.openxmlformats.org/officeDocument/2006/relationships/image" Target="../media/image23.png"/><Relationship Id="rId12" Type="http://schemas.openxmlformats.org/officeDocument/2006/relationships/image" Target="../media/image27.jpe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22.png"/><Relationship Id="rId11" Type="http://schemas.openxmlformats.org/officeDocument/2006/relationships/image" Target="../media/image9.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png"/><Relationship Id="rId9" Type="http://schemas.openxmlformats.org/officeDocument/2006/relationships/image" Target="../media/image25.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Master" Target="../slideMasters/slideMaster1.xml"/><Relationship Id="rId5" Type="http://schemas.openxmlformats.org/officeDocument/2006/relationships/image" Target="../media/image39.png"/><Relationship Id="rId4" Type="http://schemas.openxmlformats.org/officeDocument/2006/relationships/image" Target="../media/image38.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id="{E1760EA0-4E0F-00B1-FF7E-FF021DC29D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86799" y="1760584"/>
            <a:ext cx="1799280" cy="3468560"/>
          </a:xfrm>
          <a:prstGeom prst="rect">
            <a:avLst/>
          </a:prstGeom>
        </p:spPr>
      </p:pic>
      <p:pic>
        <p:nvPicPr>
          <p:cNvPr id="8" name="Imagen 7" descr="Patrón de fondo&#10;&#10;Descripción generada automáticamente">
            <a:extLst>
              <a:ext uri="{FF2B5EF4-FFF2-40B4-BE49-F238E27FC236}">
                <a16:creationId xmlns:a16="http://schemas.microsoft.com/office/drawing/2014/main" id="{B960A64A-5711-CAB5-6A0B-003BFE820DF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740296" cy="3468560"/>
          </a:xfrm>
          <a:prstGeom prst="rect">
            <a:avLst/>
          </a:prstGeom>
        </p:spPr>
      </p:pic>
      <p:sp>
        <p:nvSpPr>
          <p:cNvPr id="9" name="object 21">
            <a:extLst>
              <a:ext uri="{FF2B5EF4-FFF2-40B4-BE49-F238E27FC236}">
                <a16:creationId xmlns:a16="http://schemas.microsoft.com/office/drawing/2014/main" id="{E547769E-C798-E733-21F6-6FBFA1D54900}"/>
              </a:ext>
            </a:extLst>
          </p:cNvPr>
          <p:cNvSpPr/>
          <p:nvPr userDrawn="1"/>
        </p:nvSpPr>
        <p:spPr>
          <a:xfrm>
            <a:off x="0" y="5187950"/>
            <a:ext cx="8712200" cy="1677670"/>
          </a:xfrm>
          <a:custGeom>
            <a:avLst/>
            <a:gdLst/>
            <a:ahLst/>
            <a:cxnLst/>
            <a:rect l="l" t="t" r="r" b="b"/>
            <a:pathLst>
              <a:path w="8712200" h="1633220">
                <a:moveTo>
                  <a:pt x="8712200" y="1632800"/>
                </a:moveTo>
                <a:lnTo>
                  <a:pt x="0" y="1632800"/>
                </a:lnTo>
                <a:lnTo>
                  <a:pt x="0" y="0"/>
                </a:lnTo>
                <a:lnTo>
                  <a:pt x="8712200" y="0"/>
                </a:lnTo>
                <a:lnTo>
                  <a:pt x="8712200" y="1632800"/>
                </a:lnTo>
                <a:close/>
              </a:path>
            </a:pathLst>
          </a:custGeom>
          <a:solidFill>
            <a:srgbClr val="ECEBEB"/>
          </a:solidFill>
        </p:spPr>
        <p:txBody>
          <a:bodyPr wrap="square" lIns="0" tIns="0" rIns="0" bIns="0" rtlCol="0"/>
          <a:lstStyle/>
          <a:p>
            <a:endParaRPr/>
          </a:p>
        </p:txBody>
      </p:sp>
      <p:pic>
        <p:nvPicPr>
          <p:cNvPr id="11" name="Imagen 10" descr="Logotipo&#10;&#10;Descripción generada automáticamente">
            <a:extLst>
              <a:ext uri="{FF2B5EF4-FFF2-40B4-BE49-F238E27FC236}">
                <a16:creationId xmlns:a16="http://schemas.microsoft.com/office/drawing/2014/main" id="{25014AE0-3808-E0EE-BAC2-9AD3ED814F8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83043" y="311150"/>
            <a:ext cx="2223512" cy="987162"/>
          </a:xfrm>
          <a:prstGeom prst="rect">
            <a:avLst/>
          </a:prstGeom>
        </p:spPr>
      </p:pic>
      <p:sp>
        <p:nvSpPr>
          <p:cNvPr id="12" name="Rectángulo 11">
            <a:extLst>
              <a:ext uri="{FF2B5EF4-FFF2-40B4-BE49-F238E27FC236}">
                <a16:creationId xmlns:a16="http://schemas.microsoft.com/office/drawing/2014/main" id="{A271F1F8-6432-B7E1-CDCF-A0489E081713}"/>
              </a:ext>
            </a:extLst>
          </p:cNvPr>
          <p:cNvSpPr/>
          <p:nvPr userDrawn="1"/>
        </p:nvSpPr>
        <p:spPr>
          <a:xfrm>
            <a:off x="1752600" y="0"/>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A7D257F7-5DF6-2841-5171-A95D9162A6B8}"/>
              </a:ext>
            </a:extLst>
          </p:cNvPr>
          <p:cNvSpPr/>
          <p:nvPr userDrawn="1"/>
        </p:nvSpPr>
        <p:spPr>
          <a:xfrm>
            <a:off x="8690998" y="0"/>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2FDC974B-0ECD-9074-2ED2-884237AAC061}"/>
              </a:ext>
            </a:extLst>
          </p:cNvPr>
          <p:cNvSpPr/>
          <p:nvPr userDrawn="1"/>
        </p:nvSpPr>
        <p:spPr>
          <a:xfrm>
            <a:off x="1752600"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a:extLst>
              <a:ext uri="{FF2B5EF4-FFF2-40B4-BE49-F238E27FC236}">
                <a16:creationId xmlns:a16="http://schemas.microsoft.com/office/drawing/2014/main" id="{A9CF4B79-D988-D340-D3EB-0BF9D9F52272}"/>
              </a:ext>
            </a:extLst>
          </p:cNvPr>
          <p:cNvSpPr/>
          <p:nvPr userDrawn="1"/>
        </p:nvSpPr>
        <p:spPr>
          <a:xfrm>
            <a:off x="5225099" y="1727682"/>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B72FB196-A172-97A8-BF3E-DD1799CC1A73}"/>
              </a:ext>
            </a:extLst>
          </p:cNvPr>
          <p:cNvSpPr/>
          <p:nvPr userDrawn="1"/>
        </p:nvSpPr>
        <p:spPr>
          <a:xfrm>
            <a:off x="6967326"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321AF208-FA8B-C8C0-11C7-041F7FA064C4}"/>
              </a:ext>
            </a:extLst>
          </p:cNvPr>
          <p:cNvSpPr/>
          <p:nvPr userDrawn="1"/>
        </p:nvSpPr>
        <p:spPr>
          <a:xfrm>
            <a:off x="10427095" y="1727682"/>
            <a:ext cx="1764905"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a:extLst>
              <a:ext uri="{FF2B5EF4-FFF2-40B4-BE49-F238E27FC236}">
                <a16:creationId xmlns:a16="http://schemas.microsoft.com/office/drawing/2014/main" id="{FF8E1E59-A00D-A8DD-3D7E-F74445859AA3}"/>
              </a:ext>
            </a:extLst>
          </p:cNvPr>
          <p:cNvSpPr/>
          <p:nvPr userDrawn="1"/>
        </p:nvSpPr>
        <p:spPr>
          <a:xfrm>
            <a:off x="6967326" y="3474068"/>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22951EF6-ED93-6561-E5E2-5BCEB5022943}"/>
              </a:ext>
            </a:extLst>
          </p:cNvPr>
          <p:cNvSpPr/>
          <p:nvPr userDrawn="1"/>
        </p:nvSpPr>
        <p:spPr>
          <a:xfrm>
            <a:off x="3478675" y="3474068"/>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a:extLst>
              <a:ext uri="{FF2B5EF4-FFF2-40B4-BE49-F238E27FC236}">
                <a16:creationId xmlns:a16="http://schemas.microsoft.com/office/drawing/2014/main" id="{2677BCA0-65A9-6A03-E78C-14D6F7355EFC}"/>
              </a:ext>
            </a:extLst>
          </p:cNvPr>
          <p:cNvSpPr/>
          <p:nvPr userDrawn="1"/>
        </p:nvSpPr>
        <p:spPr>
          <a:xfrm>
            <a:off x="3478675" y="1727682"/>
            <a:ext cx="1746000" cy="17460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Forma libre: forma 20">
            <a:extLst>
              <a:ext uri="{FF2B5EF4-FFF2-40B4-BE49-F238E27FC236}">
                <a16:creationId xmlns:a16="http://schemas.microsoft.com/office/drawing/2014/main" id="{C6C38FAA-0DD0-C440-DD82-19A638597032}"/>
              </a:ext>
            </a:extLst>
          </p:cNvPr>
          <p:cNvSpPr/>
          <p:nvPr userDrawn="1"/>
        </p:nvSpPr>
        <p:spPr>
          <a:xfrm>
            <a:off x="1" y="1734990"/>
            <a:ext cx="1767179" cy="1738692"/>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2" name="Forma libre: forma 21">
            <a:extLst>
              <a:ext uri="{FF2B5EF4-FFF2-40B4-BE49-F238E27FC236}">
                <a16:creationId xmlns:a16="http://schemas.microsoft.com/office/drawing/2014/main" id="{4D80849A-FA86-C6A2-5CA6-533FDD29F1CB}"/>
              </a:ext>
            </a:extLst>
          </p:cNvPr>
          <p:cNvSpPr/>
          <p:nvPr userDrawn="1"/>
        </p:nvSpPr>
        <p:spPr>
          <a:xfrm rot="5400000">
            <a:off x="10447006" y="-10003"/>
            <a:ext cx="1734988" cy="1755003"/>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3" name="Forma libre: forma 22">
            <a:extLst>
              <a:ext uri="{FF2B5EF4-FFF2-40B4-BE49-F238E27FC236}">
                <a16:creationId xmlns:a16="http://schemas.microsoft.com/office/drawing/2014/main" id="{B5432095-F17D-F134-37BE-E1AD4038977A}"/>
              </a:ext>
            </a:extLst>
          </p:cNvPr>
          <p:cNvSpPr/>
          <p:nvPr userDrawn="1"/>
        </p:nvSpPr>
        <p:spPr>
          <a:xfrm>
            <a:off x="10439737" y="3474068"/>
            <a:ext cx="899418" cy="1725460"/>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4" name="Forma libre: forma 23">
            <a:extLst>
              <a:ext uri="{FF2B5EF4-FFF2-40B4-BE49-F238E27FC236}">
                <a16:creationId xmlns:a16="http://schemas.microsoft.com/office/drawing/2014/main" id="{2B212135-2D16-BC16-B10A-8261027A1245}"/>
              </a:ext>
            </a:extLst>
          </p:cNvPr>
          <p:cNvSpPr/>
          <p:nvPr userDrawn="1"/>
        </p:nvSpPr>
        <p:spPr>
          <a:xfrm>
            <a:off x="11339155" y="3474068"/>
            <a:ext cx="859370" cy="172528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5" name="Forma libre: forma 24">
            <a:extLst>
              <a:ext uri="{FF2B5EF4-FFF2-40B4-BE49-F238E27FC236}">
                <a16:creationId xmlns:a16="http://schemas.microsoft.com/office/drawing/2014/main" id="{08D15AD5-9D99-284F-0377-7AACB831B7B7}"/>
              </a:ext>
            </a:extLst>
          </p:cNvPr>
          <p:cNvSpPr/>
          <p:nvPr userDrawn="1"/>
        </p:nvSpPr>
        <p:spPr>
          <a:xfrm rot="10800000">
            <a:off x="0" y="3473682"/>
            <a:ext cx="3478676" cy="1739983"/>
          </a:xfrm>
          <a:custGeom>
            <a:avLst/>
            <a:gdLst>
              <a:gd name="connsiteX0" fmla="*/ 33 w 3478676"/>
              <a:gd name="connsiteY0" fmla="*/ 0 h 1739983"/>
              <a:gd name="connsiteX1" fmla="*/ 3478644 w 3478676"/>
              <a:gd name="connsiteY1" fmla="*/ 0 h 1739983"/>
              <a:gd name="connsiteX2" fmla="*/ 3478676 w 3478676"/>
              <a:gd name="connsiteY2" fmla="*/ 646 h 1739983"/>
              <a:gd name="connsiteX3" fmla="*/ 1917175 w 3478676"/>
              <a:gd name="connsiteY3" fmla="*/ 1731004 h 1739983"/>
              <a:gd name="connsiteX4" fmla="*/ 1739359 w 3478676"/>
              <a:gd name="connsiteY4" fmla="*/ 1739983 h 1739983"/>
              <a:gd name="connsiteX5" fmla="*/ 1739318 w 3478676"/>
              <a:gd name="connsiteY5" fmla="*/ 1739983 h 1739983"/>
              <a:gd name="connsiteX6" fmla="*/ 1561501 w 3478676"/>
              <a:gd name="connsiteY6" fmla="*/ 1731004 h 1739983"/>
              <a:gd name="connsiteX7" fmla="*/ 0 w 3478676"/>
              <a:gd name="connsiteY7" fmla="*/ 646 h 17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676" h="1739983">
                <a:moveTo>
                  <a:pt x="33" y="0"/>
                </a:moveTo>
                <a:lnTo>
                  <a:pt x="3478644" y="0"/>
                </a:lnTo>
                <a:lnTo>
                  <a:pt x="3478676" y="646"/>
                </a:lnTo>
                <a:cubicBezTo>
                  <a:pt x="3478676" y="901218"/>
                  <a:pt x="2794247" y="1641933"/>
                  <a:pt x="1917175" y="1731004"/>
                </a:cubicBezTo>
                <a:lnTo>
                  <a:pt x="1739359" y="1739983"/>
                </a:lnTo>
                <a:lnTo>
                  <a:pt x="1739318" y="1739983"/>
                </a:lnTo>
                <a:lnTo>
                  <a:pt x="1561501" y="1731004"/>
                </a:lnTo>
                <a:cubicBezTo>
                  <a:pt x="684429" y="1641933"/>
                  <a:pt x="0" y="901218"/>
                  <a:pt x="0" y="646"/>
                </a:cubicBezTo>
                <a:close/>
              </a:path>
            </a:pathLst>
          </a:cu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26" name="Imagen 25" descr="Un dibujo de un animal&#10;&#10;Descripción generada automáticamente con confianza baja">
            <a:extLst>
              <a:ext uri="{FF2B5EF4-FFF2-40B4-BE49-F238E27FC236}">
                <a16:creationId xmlns:a16="http://schemas.microsoft.com/office/drawing/2014/main" id="{B3029CFC-D29C-1E58-93B8-EEE4673A425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502165" y="2061761"/>
            <a:ext cx="1105152" cy="1181369"/>
          </a:xfrm>
          <a:prstGeom prst="rect">
            <a:avLst/>
          </a:prstGeom>
        </p:spPr>
      </p:pic>
      <p:pic>
        <p:nvPicPr>
          <p:cNvPr id="27" name="Imagen 26" descr="Un dibujo de un animal&#10;&#10;Descripción generada automáticamente con confianza baja">
            <a:extLst>
              <a:ext uri="{FF2B5EF4-FFF2-40B4-BE49-F238E27FC236}">
                <a16:creationId xmlns:a16="http://schemas.microsoft.com/office/drawing/2014/main" id="{27DBD291-B2BD-7D5A-4D91-2972E5717124}"/>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441987" y="3848610"/>
            <a:ext cx="812985" cy="1003529"/>
          </a:xfrm>
          <a:prstGeom prst="rect">
            <a:avLst/>
          </a:prstGeom>
        </p:spPr>
      </p:pic>
      <p:pic>
        <p:nvPicPr>
          <p:cNvPr id="28" name="Imagen 27" descr="Un dibujo de un perro&#10;&#10;Descripción generada automáticamente con confianza media">
            <a:extLst>
              <a:ext uri="{FF2B5EF4-FFF2-40B4-BE49-F238E27FC236}">
                <a16:creationId xmlns:a16="http://schemas.microsoft.com/office/drawing/2014/main" id="{F4F72544-21FA-D0B6-E9A9-5DA842FFBBB9}"/>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2087794" y="502655"/>
            <a:ext cx="1028934" cy="711362"/>
          </a:xfrm>
          <a:prstGeom prst="rect">
            <a:avLst/>
          </a:prstGeom>
        </p:spPr>
      </p:pic>
      <p:pic>
        <p:nvPicPr>
          <p:cNvPr id="29" name="Imagen 28" descr="Imagen que contiene dibujo, reloj&#10;&#10;Descripción generada automáticamente">
            <a:extLst>
              <a:ext uri="{FF2B5EF4-FFF2-40B4-BE49-F238E27FC236}">
                <a16:creationId xmlns:a16="http://schemas.microsoft.com/office/drawing/2014/main" id="{7F8C2F8C-24C0-6430-68A4-9608657DDEF6}"/>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10857162" y="2214195"/>
            <a:ext cx="927311" cy="876500"/>
          </a:xfrm>
          <a:prstGeom prst="rect">
            <a:avLst/>
          </a:prstGeom>
        </p:spPr>
      </p:pic>
      <p:pic>
        <p:nvPicPr>
          <p:cNvPr id="30" name="Imagen 29" descr="Dibujo en blanco y negro&#10;&#10;Descripción generada automáticamente con confianza baja">
            <a:extLst>
              <a:ext uri="{FF2B5EF4-FFF2-40B4-BE49-F238E27FC236}">
                <a16:creationId xmlns:a16="http://schemas.microsoft.com/office/drawing/2014/main" id="{9309A531-DC57-6595-EE46-2A7B2E23FB75}"/>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9049706" y="358533"/>
            <a:ext cx="978123" cy="1028934"/>
          </a:xfrm>
          <a:prstGeom prst="rect">
            <a:avLst/>
          </a:prstGeom>
        </p:spPr>
      </p:pic>
      <p:pic>
        <p:nvPicPr>
          <p:cNvPr id="32" name="Imagen 31" descr="Un dibujo de un animal&#10;&#10;Descripción generada automáticamente con confianza baja">
            <a:extLst>
              <a:ext uri="{FF2B5EF4-FFF2-40B4-BE49-F238E27FC236}">
                <a16:creationId xmlns:a16="http://schemas.microsoft.com/office/drawing/2014/main" id="{712E000E-D939-84E0-6275-239044DF5B52}"/>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2106848" y="2038032"/>
            <a:ext cx="990826" cy="1041637"/>
          </a:xfrm>
          <a:prstGeom prst="rect">
            <a:avLst/>
          </a:prstGeom>
        </p:spPr>
      </p:pic>
      <p:pic>
        <p:nvPicPr>
          <p:cNvPr id="33" name="Imagen 32" descr="Imagen que contiene Texto&#10;&#10;Descripción generada automáticamente">
            <a:extLst>
              <a:ext uri="{FF2B5EF4-FFF2-40B4-BE49-F238E27FC236}">
                <a16:creationId xmlns:a16="http://schemas.microsoft.com/office/drawing/2014/main" id="{9F901DE5-C3AF-6E17-54F9-4CED5A9FEE97}"/>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3848798" y="4063551"/>
            <a:ext cx="1028934" cy="749471"/>
          </a:xfrm>
          <a:prstGeom prst="rect">
            <a:avLst/>
          </a:prstGeom>
        </p:spPr>
      </p:pic>
      <p:sp>
        <p:nvSpPr>
          <p:cNvPr id="35" name="Marcador de texto 34">
            <a:extLst>
              <a:ext uri="{FF2B5EF4-FFF2-40B4-BE49-F238E27FC236}">
                <a16:creationId xmlns:a16="http://schemas.microsoft.com/office/drawing/2014/main" id="{07E29EFD-C0C4-495B-1ABB-1ABCDF39870D}"/>
              </a:ext>
            </a:extLst>
          </p:cNvPr>
          <p:cNvSpPr>
            <a:spLocks noGrp="1"/>
          </p:cNvSpPr>
          <p:nvPr>
            <p:ph type="body" sz="quarter" idx="10" hasCustomPrompt="1"/>
          </p:nvPr>
        </p:nvSpPr>
        <p:spPr>
          <a:xfrm>
            <a:off x="381000" y="5586413"/>
            <a:ext cx="7874000" cy="781632"/>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r>
              <a:rPr lang="es-ES" dirty="0"/>
              <a:t> </a:t>
            </a:r>
            <a:r>
              <a:rPr lang="es-ES" dirty="0" err="1"/>
              <a:t>of</a:t>
            </a:r>
            <a:r>
              <a:rPr lang="es-ES" dirty="0"/>
              <a:t> </a:t>
            </a:r>
            <a:r>
              <a:rPr lang="es-ES" dirty="0" err="1"/>
              <a:t>the</a:t>
            </a:r>
            <a:r>
              <a:rPr lang="es-ES" dirty="0"/>
              <a:t> </a:t>
            </a:r>
            <a:r>
              <a:rPr lang="es-ES" dirty="0" err="1"/>
              <a:t>presentation</a:t>
            </a:r>
            <a:endParaRPr lang="es-ES" dirty="0"/>
          </a:p>
        </p:txBody>
      </p:sp>
      <p:sp>
        <p:nvSpPr>
          <p:cNvPr id="36" name="Marcador de texto 34">
            <a:extLst>
              <a:ext uri="{FF2B5EF4-FFF2-40B4-BE49-F238E27FC236}">
                <a16:creationId xmlns:a16="http://schemas.microsoft.com/office/drawing/2014/main" id="{53BDFECB-4DA6-72A4-8ABD-2FC20B988984}"/>
              </a:ext>
            </a:extLst>
          </p:cNvPr>
          <p:cNvSpPr>
            <a:spLocks noGrp="1"/>
          </p:cNvSpPr>
          <p:nvPr>
            <p:ph type="body" sz="quarter" idx="11" hasCustomPrompt="1"/>
          </p:nvPr>
        </p:nvSpPr>
        <p:spPr>
          <a:xfrm>
            <a:off x="381000" y="6402744"/>
            <a:ext cx="2971800" cy="371080"/>
          </a:xfrm>
          <a:prstGeom prst="rect">
            <a:avLst/>
          </a:prstGeom>
        </p:spPr>
        <p:txBody>
          <a:bodyPr/>
          <a:lstStyle>
            <a:lvl1pPr>
              <a:defRPr sz="1600">
                <a:solidFill>
                  <a:schemeClr val="tx1"/>
                </a:solidFill>
                <a:latin typeface="Arial" panose="020B0604020202020204" pitchFamily="34" charset="0"/>
                <a:cs typeface="Arial" panose="020B0604020202020204" pitchFamily="34" charset="0"/>
              </a:defRPr>
            </a:lvl1pPr>
          </a:lstStyle>
          <a:p>
            <a:pPr lvl="0"/>
            <a:r>
              <a:rPr lang="es-ES" dirty="0"/>
              <a:t>Date</a:t>
            </a:r>
          </a:p>
        </p:txBody>
      </p:sp>
      <p:pic>
        <p:nvPicPr>
          <p:cNvPr id="34" name="Imagen 33" descr="Interfaz de usuario gráfica&#10;&#10;Descripción generada automáticamente">
            <a:extLst>
              <a:ext uri="{FF2B5EF4-FFF2-40B4-BE49-F238E27FC236}">
                <a16:creationId xmlns:a16="http://schemas.microsoft.com/office/drawing/2014/main" id="{582D17B3-5A6C-42CA-853B-4103A0708918}"/>
              </a:ext>
            </a:extLst>
          </p:cNvPr>
          <p:cNvPicPr/>
          <p:nvPr userDrawn="1"/>
        </p:nvPicPr>
        <p:blipFill>
          <a:blip r:embed="rId11" r:link="rId12" cstate="email">
            <a:extLst>
              <a:ext uri="{28A0092B-C50C-407E-A947-70E740481C1C}">
                <a14:useLocalDpi xmlns:a14="http://schemas.microsoft.com/office/drawing/2010/main"/>
              </a:ext>
            </a:extLst>
          </a:blip>
          <a:srcRect/>
          <a:stretch>
            <a:fillRect/>
          </a:stretch>
        </p:blipFill>
        <p:spPr bwMode="auto">
          <a:xfrm>
            <a:off x="8991600" y="5605462"/>
            <a:ext cx="3022600" cy="797281"/>
          </a:xfrm>
          <a:prstGeom prst="rect">
            <a:avLst/>
          </a:prstGeom>
          <a:noFill/>
          <a:ln>
            <a:noFill/>
          </a:ln>
        </p:spPr>
      </p:pic>
    </p:spTree>
    <p:extLst>
      <p:ext uri="{BB962C8B-B14F-4D97-AF65-F5344CB8AC3E}">
        <p14:creationId xmlns:p14="http://schemas.microsoft.com/office/powerpoint/2010/main" val="2338063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37805FF-5857-A6EE-E6AF-EDF3B41F0BF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
          <a:stretch/>
        </p:blipFill>
        <p:spPr>
          <a:xfrm>
            <a:off x="7086600" y="0"/>
            <a:ext cx="5105400" cy="6870699"/>
          </a:xfrm>
          <a:prstGeom prst="rect">
            <a:avLst/>
          </a:prstGeom>
        </p:spPr>
      </p:pic>
      <p:sp>
        <p:nvSpPr>
          <p:cNvPr id="6" name="object 2">
            <a:extLst>
              <a:ext uri="{FF2B5EF4-FFF2-40B4-BE49-F238E27FC236}">
                <a16:creationId xmlns:a16="http://schemas.microsoft.com/office/drawing/2014/main" id="{24937448-765A-F40D-C75A-7DE7E819376F}"/>
              </a:ext>
            </a:extLst>
          </p:cNvPr>
          <p:cNvSpPr/>
          <p:nvPr userDrawn="1"/>
        </p:nvSpPr>
        <p:spPr>
          <a:xfrm>
            <a:off x="11531600" y="1318336"/>
            <a:ext cx="658495" cy="554736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0226527" y="4356"/>
            <a:ext cx="1963420" cy="1310005"/>
            <a:chOff x="10226527" y="4356"/>
            <a:chExt cx="1963420" cy="1310005"/>
          </a:xfrm>
        </p:grpSpPr>
        <p:sp>
          <p:nvSpPr>
            <p:cNvPr id="8" name="object 4">
              <a:extLst>
                <a:ext uri="{FF2B5EF4-FFF2-40B4-BE49-F238E27FC236}">
                  <a16:creationId xmlns:a16="http://schemas.microsoft.com/office/drawing/2014/main" id="{FE2F8714-D35E-CC42-0386-9E2EC442F2A0}"/>
                </a:ext>
              </a:extLst>
            </p:cNvPr>
            <p:cNvSpPr/>
            <p:nvPr/>
          </p:nvSpPr>
          <p:spPr>
            <a:xfrm>
              <a:off x="10879620" y="4356"/>
              <a:ext cx="655320" cy="655320"/>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1534609" y="658939"/>
              <a:ext cx="655320" cy="655320"/>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1534621" y="4363"/>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a:off x="10226527" y="4357"/>
              <a:ext cx="654685" cy="654685"/>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11023879" y="130606"/>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1" y="311150"/>
            <a:ext cx="6086140"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20" name="Imagen 19" descr="Un dibujo de un perro&#10;&#10;Descripción generada automáticamente con confianza media">
            <a:extLst>
              <a:ext uri="{FF2B5EF4-FFF2-40B4-BE49-F238E27FC236}">
                <a16:creationId xmlns:a16="http://schemas.microsoft.com/office/drawing/2014/main" id="{8D91507A-E5FD-4F81-8084-ED0CF44931D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647804" y="859216"/>
            <a:ext cx="426085" cy="294577"/>
          </a:xfrm>
          <a:prstGeom prst="rect">
            <a:avLst/>
          </a:prstGeom>
        </p:spPr>
      </p:pic>
    </p:spTree>
    <p:extLst>
      <p:ext uri="{BB962C8B-B14F-4D97-AF65-F5344CB8AC3E}">
        <p14:creationId xmlns:p14="http://schemas.microsoft.com/office/powerpoint/2010/main" val="2683043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977CFEE-62C6-7C94-91D6-7965D0B30C1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7086600" y="1153793"/>
            <a:ext cx="5105400" cy="5716906"/>
          </a:xfrm>
          <a:prstGeom prst="rect">
            <a:avLst/>
          </a:prstGeom>
        </p:spPr>
      </p:pic>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025168" y="0"/>
            <a:ext cx="1166832" cy="2216150"/>
          </a:xfrm>
          <a:prstGeom prst="rect">
            <a:avLst/>
          </a:prstGeom>
        </p:spPr>
      </p:pic>
    </p:spTree>
    <p:extLst>
      <p:ext uri="{BB962C8B-B14F-4D97-AF65-F5344CB8AC3E}">
        <p14:creationId xmlns:p14="http://schemas.microsoft.com/office/powerpoint/2010/main" val="3826791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25168" y="9663"/>
            <a:ext cx="1166832" cy="2216150"/>
          </a:xfrm>
          <a:prstGeom prst="rect">
            <a:avLst/>
          </a:prstGeom>
        </p:spPr>
      </p:pic>
      <p:sp>
        <p:nvSpPr>
          <p:cNvPr id="9" name="Marcador de posición de imagen 3">
            <a:extLst>
              <a:ext uri="{FF2B5EF4-FFF2-40B4-BE49-F238E27FC236}">
                <a16:creationId xmlns:a16="http://schemas.microsoft.com/office/drawing/2014/main" id="{FD5042EF-2420-4752-126A-B99C1EF849E6}"/>
              </a:ext>
            </a:extLst>
          </p:cNvPr>
          <p:cNvSpPr>
            <a:spLocks noGrp="1"/>
          </p:cNvSpPr>
          <p:nvPr>
            <p:ph type="pic" sz="quarter" idx="11"/>
          </p:nvPr>
        </p:nvSpPr>
        <p:spPr>
          <a:xfrm>
            <a:off x="7086600" y="1154113"/>
            <a:ext cx="5105400" cy="5716587"/>
          </a:xfrm>
          <a:prstGeom prst="rect">
            <a:avLst/>
          </a:prstGeom>
        </p:spPr>
        <p:txBody>
          <a:bodyPr anchor="t"/>
          <a:lstStyle>
            <a:lvl1pPr algn="ctr">
              <a:defRPr>
                <a:latin typeface="Arial" panose="020B0604020202020204" pitchFamily="34" charset="0"/>
                <a:cs typeface="Arial" panose="020B0604020202020204" pitchFamily="34" charset="0"/>
              </a:defRPr>
            </a:lvl1pPr>
          </a:lstStyle>
          <a:p>
            <a:endParaRPr lang="es-ES_tradnl" dirty="0"/>
          </a:p>
          <a:p>
            <a:endParaRPr lang="es-ES_tradnl" dirty="0"/>
          </a:p>
          <a:p>
            <a:endParaRPr lang="es-ES_tradnl" dirty="0"/>
          </a:p>
          <a:p>
            <a:endParaRPr lang="es-ES_tradnl" dirty="0"/>
          </a:p>
          <a:p>
            <a:endParaRPr lang="es-ES_tradnl" dirty="0"/>
          </a:p>
          <a:p>
            <a:endParaRPr lang="es-ES_tradnl" dirty="0"/>
          </a:p>
          <a:p>
            <a:endParaRPr lang="es-ES_tradnl" dirty="0"/>
          </a:p>
          <a:p>
            <a:r>
              <a:rPr lang="es-ES_tradnl" dirty="0" err="1"/>
              <a:t>Insert</a:t>
            </a:r>
            <a:r>
              <a:rPr lang="es-ES_tradnl" dirty="0"/>
              <a:t> </a:t>
            </a:r>
            <a:r>
              <a:rPr lang="es-ES_tradnl" dirty="0" err="1"/>
              <a:t>image</a:t>
            </a:r>
            <a:r>
              <a:rPr lang="es-ES_tradnl" dirty="0"/>
              <a:t> </a:t>
            </a:r>
            <a:r>
              <a:rPr lang="es-ES_tradnl" dirty="0" err="1"/>
              <a:t>here</a:t>
            </a:r>
            <a:endParaRPr lang="es-ES" dirty="0"/>
          </a:p>
        </p:txBody>
      </p:sp>
    </p:spTree>
    <p:extLst>
      <p:ext uri="{BB962C8B-B14F-4D97-AF65-F5344CB8AC3E}">
        <p14:creationId xmlns:p14="http://schemas.microsoft.com/office/powerpoint/2010/main" val="3091732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id="{E1760EA0-4E0F-00B1-FF7E-FF021DC29D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86799" y="1760584"/>
            <a:ext cx="1799280" cy="3468560"/>
          </a:xfrm>
          <a:prstGeom prst="rect">
            <a:avLst/>
          </a:prstGeom>
        </p:spPr>
      </p:pic>
      <p:pic>
        <p:nvPicPr>
          <p:cNvPr id="8" name="Imagen 7" descr="Patrón de fondo&#10;&#10;Descripción generada automáticamente">
            <a:extLst>
              <a:ext uri="{FF2B5EF4-FFF2-40B4-BE49-F238E27FC236}">
                <a16:creationId xmlns:a16="http://schemas.microsoft.com/office/drawing/2014/main" id="{B960A64A-5711-CAB5-6A0B-003BFE820DF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4027"/>
            <a:ext cx="1740296" cy="3468560"/>
          </a:xfrm>
          <a:prstGeom prst="rect">
            <a:avLst/>
          </a:prstGeom>
        </p:spPr>
      </p:pic>
      <p:pic>
        <p:nvPicPr>
          <p:cNvPr id="11" name="Imagen 10" descr="Logotipo&#10;&#10;Descripción generada automáticamente">
            <a:extLst>
              <a:ext uri="{FF2B5EF4-FFF2-40B4-BE49-F238E27FC236}">
                <a16:creationId xmlns:a16="http://schemas.microsoft.com/office/drawing/2014/main" id="{25014AE0-3808-E0EE-BAC2-9AD3ED814F8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83043" y="311150"/>
            <a:ext cx="2223512" cy="987162"/>
          </a:xfrm>
          <a:prstGeom prst="rect">
            <a:avLst/>
          </a:prstGeom>
        </p:spPr>
      </p:pic>
      <p:sp>
        <p:nvSpPr>
          <p:cNvPr id="12" name="Rectángulo 11">
            <a:extLst>
              <a:ext uri="{FF2B5EF4-FFF2-40B4-BE49-F238E27FC236}">
                <a16:creationId xmlns:a16="http://schemas.microsoft.com/office/drawing/2014/main" id="{A271F1F8-6432-B7E1-CDCF-A0489E081713}"/>
              </a:ext>
            </a:extLst>
          </p:cNvPr>
          <p:cNvSpPr/>
          <p:nvPr userDrawn="1"/>
        </p:nvSpPr>
        <p:spPr>
          <a:xfrm>
            <a:off x="1752600" y="0"/>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A7D257F7-5DF6-2841-5171-A95D9162A6B8}"/>
              </a:ext>
            </a:extLst>
          </p:cNvPr>
          <p:cNvSpPr/>
          <p:nvPr userDrawn="1"/>
        </p:nvSpPr>
        <p:spPr>
          <a:xfrm>
            <a:off x="8690998" y="0"/>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2FDC974B-0ECD-9074-2ED2-884237AAC061}"/>
              </a:ext>
            </a:extLst>
          </p:cNvPr>
          <p:cNvSpPr/>
          <p:nvPr userDrawn="1"/>
        </p:nvSpPr>
        <p:spPr>
          <a:xfrm>
            <a:off x="1752600"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B72FB196-A172-97A8-BF3E-DD1799CC1A73}"/>
              </a:ext>
            </a:extLst>
          </p:cNvPr>
          <p:cNvSpPr/>
          <p:nvPr userDrawn="1"/>
        </p:nvSpPr>
        <p:spPr>
          <a:xfrm>
            <a:off x="6967326"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321AF208-FA8B-C8C0-11C7-041F7FA064C4}"/>
              </a:ext>
            </a:extLst>
          </p:cNvPr>
          <p:cNvSpPr/>
          <p:nvPr userDrawn="1"/>
        </p:nvSpPr>
        <p:spPr>
          <a:xfrm>
            <a:off x="10427095" y="1727682"/>
            <a:ext cx="1764905"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22951EF6-ED93-6561-E5E2-5BCEB5022943}"/>
              </a:ext>
            </a:extLst>
          </p:cNvPr>
          <p:cNvSpPr/>
          <p:nvPr userDrawn="1"/>
        </p:nvSpPr>
        <p:spPr>
          <a:xfrm>
            <a:off x="3478675" y="3474068"/>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a:extLst>
              <a:ext uri="{FF2B5EF4-FFF2-40B4-BE49-F238E27FC236}">
                <a16:creationId xmlns:a16="http://schemas.microsoft.com/office/drawing/2014/main" id="{2677BCA0-65A9-6A03-E78C-14D6F7355EFC}"/>
              </a:ext>
            </a:extLst>
          </p:cNvPr>
          <p:cNvSpPr/>
          <p:nvPr userDrawn="1"/>
        </p:nvSpPr>
        <p:spPr>
          <a:xfrm>
            <a:off x="3478673" y="1734990"/>
            <a:ext cx="3469745" cy="1732289"/>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1" name="Forma libre: forma 20">
            <a:extLst>
              <a:ext uri="{FF2B5EF4-FFF2-40B4-BE49-F238E27FC236}">
                <a16:creationId xmlns:a16="http://schemas.microsoft.com/office/drawing/2014/main" id="{C6C38FAA-0DD0-C440-DD82-19A638597032}"/>
              </a:ext>
            </a:extLst>
          </p:cNvPr>
          <p:cNvSpPr/>
          <p:nvPr userDrawn="1"/>
        </p:nvSpPr>
        <p:spPr>
          <a:xfrm>
            <a:off x="1" y="1734990"/>
            <a:ext cx="1767179" cy="1738692"/>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2" name="Forma libre: forma 21">
            <a:extLst>
              <a:ext uri="{FF2B5EF4-FFF2-40B4-BE49-F238E27FC236}">
                <a16:creationId xmlns:a16="http://schemas.microsoft.com/office/drawing/2014/main" id="{4D80849A-FA86-C6A2-5CA6-533FDD29F1CB}"/>
              </a:ext>
            </a:extLst>
          </p:cNvPr>
          <p:cNvSpPr/>
          <p:nvPr userDrawn="1"/>
        </p:nvSpPr>
        <p:spPr>
          <a:xfrm rot="5400000">
            <a:off x="10447006" y="-10003"/>
            <a:ext cx="1734988" cy="1755003"/>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3" name="Forma libre: forma 22">
            <a:extLst>
              <a:ext uri="{FF2B5EF4-FFF2-40B4-BE49-F238E27FC236}">
                <a16:creationId xmlns:a16="http://schemas.microsoft.com/office/drawing/2014/main" id="{B5432095-F17D-F134-37BE-E1AD4038977A}"/>
              </a:ext>
            </a:extLst>
          </p:cNvPr>
          <p:cNvSpPr/>
          <p:nvPr userDrawn="1"/>
        </p:nvSpPr>
        <p:spPr>
          <a:xfrm>
            <a:off x="10439737" y="3474068"/>
            <a:ext cx="899418" cy="1725460"/>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4" name="Forma libre: forma 23">
            <a:extLst>
              <a:ext uri="{FF2B5EF4-FFF2-40B4-BE49-F238E27FC236}">
                <a16:creationId xmlns:a16="http://schemas.microsoft.com/office/drawing/2014/main" id="{2B212135-2D16-BC16-B10A-8261027A1245}"/>
              </a:ext>
            </a:extLst>
          </p:cNvPr>
          <p:cNvSpPr/>
          <p:nvPr userDrawn="1"/>
        </p:nvSpPr>
        <p:spPr>
          <a:xfrm>
            <a:off x="11339155" y="3474068"/>
            <a:ext cx="859370" cy="172528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5" name="Forma libre: forma 24">
            <a:extLst>
              <a:ext uri="{FF2B5EF4-FFF2-40B4-BE49-F238E27FC236}">
                <a16:creationId xmlns:a16="http://schemas.microsoft.com/office/drawing/2014/main" id="{08D15AD5-9D99-284F-0377-7AACB831B7B7}"/>
              </a:ext>
            </a:extLst>
          </p:cNvPr>
          <p:cNvSpPr/>
          <p:nvPr userDrawn="1"/>
        </p:nvSpPr>
        <p:spPr>
          <a:xfrm rot="10800000">
            <a:off x="0" y="3473682"/>
            <a:ext cx="3478676" cy="1739983"/>
          </a:xfrm>
          <a:custGeom>
            <a:avLst/>
            <a:gdLst>
              <a:gd name="connsiteX0" fmla="*/ 33 w 3478676"/>
              <a:gd name="connsiteY0" fmla="*/ 0 h 1739983"/>
              <a:gd name="connsiteX1" fmla="*/ 3478644 w 3478676"/>
              <a:gd name="connsiteY1" fmla="*/ 0 h 1739983"/>
              <a:gd name="connsiteX2" fmla="*/ 3478676 w 3478676"/>
              <a:gd name="connsiteY2" fmla="*/ 646 h 1739983"/>
              <a:gd name="connsiteX3" fmla="*/ 1917175 w 3478676"/>
              <a:gd name="connsiteY3" fmla="*/ 1731004 h 1739983"/>
              <a:gd name="connsiteX4" fmla="*/ 1739359 w 3478676"/>
              <a:gd name="connsiteY4" fmla="*/ 1739983 h 1739983"/>
              <a:gd name="connsiteX5" fmla="*/ 1739318 w 3478676"/>
              <a:gd name="connsiteY5" fmla="*/ 1739983 h 1739983"/>
              <a:gd name="connsiteX6" fmla="*/ 1561501 w 3478676"/>
              <a:gd name="connsiteY6" fmla="*/ 1731004 h 1739983"/>
              <a:gd name="connsiteX7" fmla="*/ 0 w 3478676"/>
              <a:gd name="connsiteY7" fmla="*/ 646 h 17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676" h="1739983">
                <a:moveTo>
                  <a:pt x="33" y="0"/>
                </a:moveTo>
                <a:lnTo>
                  <a:pt x="3478644" y="0"/>
                </a:lnTo>
                <a:lnTo>
                  <a:pt x="3478676" y="646"/>
                </a:lnTo>
                <a:cubicBezTo>
                  <a:pt x="3478676" y="901218"/>
                  <a:pt x="2794247" y="1641933"/>
                  <a:pt x="1917175" y="1731004"/>
                </a:cubicBezTo>
                <a:lnTo>
                  <a:pt x="1739359" y="1739983"/>
                </a:lnTo>
                <a:lnTo>
                  <a:pt x="1739318" y="1739983"/>
                </a:lnTo>
                <a:lnTo>
                  <a:pt x="1561501" y="1731004"/>
                </a:lnTo>
                <a:cubicBezTo>
                  <a:pt x="684429" y="1641933"/>
                  <a:pt x="0" y="901218"/>
                  <a:pt x="0" y="646"/>
                </a:cubicBezTo>
                <a:close/>
              </a:path>
            </a:pathLst>
          </a:cu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26" name="Imagen 25" descr="Un dibujo de un animal&#10;&#10;Descripción generada automáticamente con confianza baja">
            <a:extLst>
              <a:ext uri="{FF2B5EF4-FFF2-40B4-BE49-F238E27FC236}">
                <a16:creationId xmlns:a16="http://schemas.microsoft.com/office/drawing/2014/main" id="{B3029CFC-D29C-1E58-93B8-EEE4673A425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813246" y="1905634"/>
            <a:ext cx="1105152" cy="1181369"/>
          </a:xfrm>
          <a:prstGeom prst="rect">
            <a:avLst/>
          </a:prstGeom>
        </p:spPr>
      </p:pic>
      <p:pic>
        <p:nvPicPr>
          <p:cNvPr id="28" name="Imagen 27" descr="Un dibujo de un perro&#10;&#10;Descripción generada automáticamente con confianza media">
            <a:extLst>
              <a:ext uri="{FF2B5EF4-FFF2-40B4-BE49-F238E27FC236}">
                <a16:creationId xmlns:a16="http://schemas.microsoft.com/office/drawing/2014/main" id="{F4F72544-21FA-D0B6-E9A9-5DA842FFBBB9}"/>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2087794" y="502655"/>
            <a:ext cx="1028934" cy="711362"/>
          </a:xfrm>
          <a:prstGeom prst="rect">
            <a:avLst/>
          </a:prstGeom>
        </p:spPr>
      </p:pic>
      <p:pic>
        <p:nvPicPr>
          <p:cNvPr id="29" name="Imagen 28" descr="Imagen que contiene dibujo, reloj&#10;&#10;Descripción generada automáticamente">
            <a:extLst>
              <a:ext uri="{FF2B5EF4-FFF2-40B4-BE49-F238E27FC236}">
                <a16:creationId xmlns:a16="http://schemas.microsoft.com/office/drawing/2014/main" id="{7F8C2F8C-24C0-6430-68A4-9608657DDEF6}"/>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7327661" y="2162432"/>
            <a:ext cx="927311" cy="876500"/>
          </a:xfrm>
          <a:prstGeom prst="rect">
            <a:avLst/>
          </a:prstGeom>
        </p:spPr>
      </p:pic>
      <p:pic>
        <p:nvPicPr>
          <p:cNvPr id="30" name="Imagen 29" descr="Dibujo en blanco y negro&#10;&#10;Descripción generada automáticamente con confianza baja">
            <a:extLst>
              <a:ext uri="{FF2B5EF4-FFF2-40B4-BE49-F238E27FC236}">
                <a16:creationId xmlns:a16="http://schemas.microsoft.com/office/drawing/2014/main" id="{9309A531-DC57-6595-EE46-2A7B2E23FB75}"/>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9049706" y="358533"/>
            <a:ext cx="978123" cy="1028934"/>
          </a:xfrm>
          <a:prstGeom prst="rect">
            <a:avLst/>
          </a:prstGeom>
        </p:spPr>
      </p:pic>
      <p:pic>
        <p:nvPicPr>
          <p:cNvPr id="32" name="Imagen 31" descr="Un dibujo de un animal&#10;&#10;Descripción generada automáticamente con confianza baja">
            <a:extLst>
              <a:ext uri="{FF2B5EF4-FFF2-40B4-BE49-F238E27FC236}">
                <a16:creationId xmlns:a16="http://schemas.microsoft.com/office/drawing/2014/main" id="{712E000E-D939-84E0-6275-239044DF5B52}"/>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2106848" y="2038032"/>
            <a:ext cx="990826" cy="1041637"/>
          </a:xfrm>
          <a:prstGeom prst="rect">
            <a:avLst/>
          </a:prstGeom>
        </p:spPr>
      </p:pic>
      <p:pic>
        <p:nvPicPr>
          <p:cNvPr id="33" name="Imagen 32" descr="Imagen que contiene Texto&#10;&#10;Descripción generada automáticamente">
            <a:extLst>
              <a:ext uri="{FF2B5EF4-FFF2-40B4-BE49-F238E27FC236}">
                <a16:creationId xmlns:a16="http://schemas.microsoft.com/office/drawing/2014/main" id="{9F901DE5-C3AF-6E17-54F9-4CED5A9FEE97}"/>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3848798" y="4063551"/>
            <a:ext cx="1028934" cy="749471"/>
          </a:xfrm>
          <a:prstGeom prst="rect">
            <a:avLst/>
          </a:prstGeom>
        </p:spPr>
      </p:pic>
      <p:sp>
        <p:nvSpPr>
          <p:cNvPr id="36" name="Marcador de texto 34">
            <a:extLst>
              <a:ext uri="{FF2B5EF4-FFF2-40B4-BE49-F238E27FC236}">
                <a16:creationId xmlns:a16="http://schemas.microsoft.com/office/drawing/2014/main" id="{181AEA2E-1C99-4294-892E-2840BA551D28}"/>
              </a:ext>
            </a:extLst>
          </p:cNvPr>
          <p:cNvSpPr>
            <a:spLocks noGrp="1"/>
          </p:cNvSpPr>
          <p:nvPr>
            <p:ph type="body" sz="quarter" idx="10" hasCustomPrompt="1"/>
          </p:nvPr>
        </p:nvSpPr>
        <p:spPr>
          <a:xfrm>
            <a:off x="3571193" y="2056688"/>
            <a:ext cx="3488650" cy="781632"/>
          </a:xfrm>
          <a:prstGeom prst="rect">
            <a:avLst/>
          </a:prstGeom>
        </p:spPr>
        <p:txBody>
          <a:bodyPr/>
          <a:lstStyle>
            <a:lvl1pPr>
              <a:defRPr sz="4800" b="1">
                <a:solidFill>
                  <a:srgbClr val="003399"/>
                </a:solidFill>
                <a:latin typeface="EC Square Sans Pro" panose="020B0506040000020004" pitchFamily="34" charset="0"/>
                <a:cs typeface="Arial" panose="020B0604020202020204" pitchFamily="34" charset="0"/>
              </a:defRPr>
            </a:lvl1pPr>
          </a:lstStyle>
          <a:p>
            <a:pPr lvl="0"/>
            <a:r>
              <a:rPr lang="en-GB" noProof="0" dirty="0"/>
              <a:t>Thank you!</a:t>
            </a:r>
          </a:p>
        </p:txBody>
      </p:sp>
      <p:pic>
        <p:nvPicPr>
          <p:cNvPr id="37" name="Imagen 36" descr="Interfaz de usuario gráfica&#10;&#10;Descripción generada automáticamente">
            <a:extLst>
              <a:ext uri="{FF2B5EF4-FFF2-40B4-BE49-F238E27FC236}">
                <a16:creationId xmlns:a16="http://schemas.microsoft.com/office/drawing/2014/main" id="{C53E509D-9C05-4F64-B596-3792F76B9CA7}"/>
              </a:ext>
            </a:extLst>
          </p:cNvPr>
          <p:cNvPicPr/>
          <p:nvPr userDrawn="1"/>
        </p:nvPicPr>
        <p:blipFill>
          <a:blip r:embed="rId10" r:link="rId11" cstate="email">
            <a:extLst>
              <a:ext uri="{28A0092B-C50C-407E-A947-70E740481C1C}">
                <a14:useLocalDpi xmlns:a14="http://schemas.microsoft.com/office/drawing/2010/main"/>
              </a:ext>
            </a:extLst>
          </a:blip>
          <a:srcRect/>
          <a:stretch>
            <a:fillRect/>
          </a:stretch>
        </p:blipFill>
        <p:spPr bwMode="auto">
          <a:xfrm>
            <a:off x="8620809" y="5763684"/>
            <a:ext cx="3418791" cy="872066"/>
          </a:xfrm>
          <a:prstGeom prst="rect">
            <a:avLst/>
          </a:prstGeom>
          <a:noFill/>
          <a:ln>
            <a:noFill/>
          </a:ln>
        </p:spPr>
      </p:pic>
      <p:grpSp>
        <p:nvGrpSpPr>
          <p:cNvPr id="38" name="Grupo 37">
            <a:extLst>
              <a:ext uri="{FF2B5EF4-FFF2-40B4-BE49-F238E27FC236}">
                <a16:creationId xmlns:a16="http://schemas.microsoft.com/office/drawing/2014/main" id="{B12C3DE7-53C0-4BC5-BCFB-CAB7D8B057D6}"/>
              </a:ext>
            </a:extLst>
          </p:cNvPr>
          <p:cNvGrpSpPr/>
          <p:nvPr userDrawn="1"/>
        </p:nvGrpSpPr>
        <p:grpSpPr>
          <a:xfrm>
            <a:off x="0" y="5763684"/>
            <a:ext cx="5350796" cy="633222"/>
            <a:chOff x="1448755" y="3047555"/>
            <a:chExt cx="5350796" cy="633222"/>
          </a:xfrm>
        </p:grpSpPr>
        <p:pic>
          <p:nvPicPr>
            <p:cNvPr id="39" name="Picture 2" descr="imagen">
              <a:extLst>
                <a:ext uri="{FF2B5EF4-FFF2-40B4-BE49-F238E27FC236}">
                  <a16:creationId xmlns:a16="http://schemas.microsoft.com/office/drawing/2014/main" id="{F2C85C64-5194-4F83-83F6-857D4C6D2404}"/>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b="39163"/>
            <a:stretch/>
          </p:blipFill>
          <p:spPr bwMode="auto">
            <a:xfrm>
              <a:off x="1448755" y="3047555"/>
              <a:ext cx="2114191" cy="63322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 descr="A picture containing text, font, symbol, typography&#10;&#10;Description automatically generated">
              <a:extLst>
                <a:ext uri="{FF2B5EF4-FFF2-40B4-BE49-F238E27FC236}">
                  <a16:creationId xmlns:a16="http://schemas.microsoft.com/office/drawing/2014/main" id="{616377A2-39DF-447D-B18F-0E33E62D6510}"/>
                </a:ext>
              </a:extLst>
            </p:cNvPr>
            <p:cNvPicPr/>
            <p:nvPr/>
          </p:nvPicPr>
          <p:blipFill>
            <a:blip r:embed="rId13" cstate="email">
              <a:extLst>
                <a:ext uri="{28A0092B-C50C-407E-A947-70E740481C1C}">
                  <a14:useLocalDpi xmlns:a14="http://schemas.microsoft.com/office/drawing/2010/main"/>
                </a:ext>
              </a:extLst>
            </a:blip>
            <a:stretch>
              <a:fillRect/>
            </a:stretch>
          </p:blipFill>
          <p:spPr>
            <a:xfrm>
              <a:off x="3486434" y="3177222"/>
              <a:ext cx="1785620" cy="503555"/>
            </a:xfrm>
            <a:prstGeom prst="rect">
              <a:avLst/>
            </a:prstGeom>
          </p:spPr>
        </p:pic>
        <p:pic>
          <p:nvPicPr>
            <p:cNvPr id="41" name="Imagen 40" descr="Texto&#10;&#10;Descripción generada automáticamente">
              <a:extLst>
                <a:ext uri="{FF2B5EF4-FFF2-40B4-BE49-F238E27FC236}">
                  <a16:creationId xmlns:a16="http://schemas.microsoft.com/office/drawing/2014/main" id="{27CD1840-7ABE-4462-BC91-7E7C5F3BAF2E}"/>
                </a:ext>
              </a:extLst>
            </p:cNvPr>
            <p:cNvPicPr/>
            <p:nvPr/>
          </p:nvPicPr>
          <p:blipFill>
            <a:blip r:embed="rId14" cstate="email">
              <a:extLst>
                <a:ext uri="{28A0092B-C50C-407E-A947-70E740481C1C}">
                  <a14:useLocalDpi xmlns:a14="http://schemas.microsoft.com/office/drawing/2010/main"/>
                </a:ext>
              </a:extLst>
            </a:blip>
            <a:stretch>
              <a:fillRect/>
            </a:stretch>
          </p:blipFill>
          <p:spPr>
            <a:xfrm>
              <a:off x="5195541" y="3360102"/>
              <a:ext cx="1604010" cy="320675"/>
            </a:xfrm>
            <a:prstGeom prst="rect">
              <a:avLst/>
            </a:prstGeom>
          </p:spPr>
        </p:pic>
      </p:grpSp>
      <p:pic>
        <p:nvPicPr>
          <p:cNvPr id="42" name="Imagen 41" descr="Patrón de fondo&#10;&#10;Descripción generada automáticamente">
            <a:extLst>
              <a:ext uri="{FF2B5EF4-FFF2-40B4-BE49-F238E27FC236}">
                <a16:creationId xmlns:a16="http://schemas.microsoft.com/office/drawing/2014/main" id="{E19A0AE5-6F2A-4C46-BFBA-717A1DBB44E1}"/>
              </a:ext>
            </a:extLst>
          </p:cNvPr>
          <p:cNvPicPr>
            <a:picLocks noChangeAspect="1"/>
          </p:cNvPicPr>
          <p:nvPr userDrawn="1"/>
        </p:nvPicPr>
        <p:blipFill rotWithShape="1">
          <a:blip r:embed="rId15" cstate="email">
            <a:extLst>
              <a:ext uri="{28A0092B-C50C-407E-A947-70E740481C1C}">
                <a14:useLocalDpi xmlns:a14="http://schemas.microsoft.com/office/drawing/2010/main"/>
              </a:ext>
            </a:extLst>
          </a:blip>
          <a:srcRect l="-1"/>
          <a:stretch/>
        </p:blipFill>
        <p:spPr>
          <a:xfrm>
            <a:off x="5211120" y="3482587"/>
            <a:ext cx="1756206" cy="1716761"/>
          </a:xfrm>
          <a:prstGeom prst="rect">
            <a:avLst/>
          </a:prstGeom>
        </p:spPr>
      </p:pic>
      <p:sp>
        <p:nvSpPr>
          <p:cNvPr id="43" name="Rectángulo 42">
            <a:extLst>
              <a:ext uri="{FF2B5EF4-FFF2-40B4-BE49-F238E27FC236}">
                <a16:creationId xmlns:a16="http://schemas.microsoft.com/office/drawing/2014/main" id="{E2D3912A-1E4E-402A-A3C0-9761CDC5901B}"/>
              </a:ext>
            </a:extLst>
          </p:cNvPr>
          <p:cNvSpPr/>
          <p:nvPr userDrawn="1"/>
        </p:nvSpPr>
        <p:spPr>
          <a:xfrm>
            <a:off x="6967326" y="3474068"/>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4" name="Imagen 43" descr="Un dibujo de un animal&#10;&#10;Descripción generada automáticamente con confianza baja">
            <a:extLst>
              <a:ext uri="{FF2B5EF4-FFF2-40B4-BE49-F238E27FC236}">
                <a16:creationId xmlns:a16="http://schemas.microsoft.com/office/drawing/2014/main" id="{EA525F01-F612-45D5-BEA3-7A4BBA36EA47}"/>
              </a:ext>
            </a:extLst>
          </p:cNvPr>
          <p:cNvPicPr>
            <a:picLocks noChangeAspect="1"/>
          </p:cNvPicPr>
          <p:nvPr userDrawn="1"/>
        </p:nvPicPr>
        <p:blipFill>
          <a:blip r:embed="rId16">
            <a:extLst>
              <a:ext uri="{28A0092B-C50C-407E-A947-70E740481C1C}">
                <a14:useLocalDpi xmlns:a14="http://schemas.microsoft.com/office/drawing/2010/main"/>
              </a:ext>
            </a:extLst>
          </a:blip>
          <a:stretch>
            <a:fillRect/>
          </a:stretch>
        </p:blipFill>
        <p:spPr>
          <a:xfrm>
            <a:off x="7441987" y="3848610"/>
            <a:ext cx="812985" cy="1003529"/>
          </a:xfrm>
          <a:prstGeom prst="rect">
            <a:avLst/>
          </a:prstGeom>
        </p:spPr>
      </p:pic>
      <p:sp>
        <p:nvSpPr>
          <p:cNvPr id="3" name="CuadroTexto 2">
            <a:extLst>
              <a:ext uri="{FF2B5EF4-FFF2-40B4-BE49-F238E27FC236}">
                <a16:creationId xmlns:a16="http://schemas.microsoft.com/office/drawing/2014/main" id="{392C7F8E-841D-4355-9AF1-D492BA4BF8E2}"/>
              </a:ext>
            </a:extLst>
          </p:cNvPr>
          <p:cNvSpPr txBox="1"/>
          <p:nvPr userDrawn="1"/>
        </p:nvSpPr>
        <p:spPr>
          <a:xfrm>
            <a:off x="218393" y="6396906"/>
            <a:ext cx="3352800" cy="369332"/>
          </a:xfrm>
          <a:prstGeom prst="rect">
            <a:avLst/>
          </a:prstGeom>
          <a:noFill/>
        </p:spPr>
        <p:txBody>
          <a:bodyPr wrap="square" rtlCol="0">
            <a:spAutoFit/>
          </a:bodyPr>
          <a:lstStyle/>
          <a:p>
            <a:r>
              <a:rPr lang="en-GB" dirty="0">
                <a:latin typeface="EC Square Sans Pro" panose="020B0506040000020004" pitchFamily="34" charset="0"/>
                <a:hlinkClick r:id="rId17"/>
              </a:rPr>
              <a:t>www.amrfvtraining.eu</a:t>
            </a:r>
            <a:r>
              <a:rPr lang="en-GB" dirty="0">
                <a:latin typeface="EC Square Sans Pro" panose="020B0506040000020004" pitchFamily="34" charset="0"/>
              </a:rPr>
              <a:t>  </a:t>
            </a:r>
          </a:p>
        </p:txBody>
      </p:sp>
    </p:spTree>
    <p:extLst>
      <p:ext uri="{BB962C8B-B14F-4D97-AF65-F5344CB8AC3E}">
        <p14:creationId xmlns:p14="http://schemas.microsoft.com/office/powerpoint/2010/main" val="1616781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BE46563-0AF8-D4CE-73C0-03D0CBEB89E0}"/>
              </a:ext>
            </a:extLst>
          </p:cNvPr>
          <p:cNvSpPr/>
          <p:nvPr userDrawn="1"/>
        </p:nvSpPr>
        <p:spPr>
          <a:xfrm>
            <a:off x="6096001" y="0"/>
            <a:ext cx="6142017" cy="602615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object 3">
            <a:extLst>
              <a:ext uri="{FF2B5EF4-FFF2-40B4-BE49-F238E27FC236}">
                <a16:creationId xmlns:a16="http://schemas.microsoft.com/office/drawing/2014/main" id="{BA9409D1-A9BD-5F7D-AF9C-32F07DE1ED4B}"/>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65200"/>
          </a:xfrm>
          <a:prstGeom prst="rect">
            <a:avLst/>
          </a:prstGeom>
        </p:spPr>
      </p:pic>
      <p:pic>
        <p:nvPicPr>
          <p:cNvPr id="24" name="Imagen 23" descr="Logotipo&#10;&#10;Descripción generada automáticamente">
            <a:extLst>
              <a:ext uri="{FF2B5EF4-FFF2-40B4-BE49-F238E27FC236}">
                <a16:creationId xmlns:a16="http://schemas.microsoft.com/office/drawing/2014/main" id="{CD3A48FE-86EE-9668-0A0C-95A6EB20177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1366" y="140623"/>
            <a:ext cx="2149620" cy="954357"/>
          </a:xfrm>
          <a:prstGeom prst="rect">
            <a:avLst/>
          </a:prstGeom>
        </p:spPr>
      </p:pic>
      <p:sp>
        <p:nvSpPr>
          <p:cNvPr id="35" name="Marcador de texto 33">
            <a:extLst>
              <a:ext uri="{FF2B5EF4-FFF2-40B4-BE49-F238E27FC236}">
                <a16:creationId xmlns:a16="http://schemas.microsoft.com/office/drawing/2014/main" id="{850E120E-924B-F0F4-3400-13B1861D1B2E}"/>
              </a:ext>
            </a:extLst>
          </p:cNvPr>
          <p:cNvSpPr>
            <a:spLocks noGrp="1"/>
          </p:cNvSpPr>
          <p:nvPr>
            <p:ph type="body" sz="quarter" idx="11"/>
          </p:nvPr>
        </p:nvSpPr>
        <p:spPr>
          <a:xfrm>
            <a:off x="6132925" y="5520247"/>
            <a:ext cx="4495800" cy="323855"/>
          </a:xfrm>
          <a:prstGeom prst="rect">
            <a:avLst/>
          </a:prstGeom>
        </p:spPr>
        <p:txBody>
          <a:bodyPr/>
          <a:lstStyle>
            <a:lvl1pPr>
              <a:defRPr sz="1400">
                <a:solidFill>
                  <a:srgbClr val="003399"/>
                </a:solidFill>
                <a:latin typeface="Arial" panose="020B0604020202020204" pitchFamily="34" charset="0"/>
                <a:cs typeface="Arial" panose="020B0604020202020204" pitchFamily="34" charset="0"/>
              </a:defRPr>
            </a:lvl1pPr>
          </a:lstStyle>
          <a:p>
            <a:pPr lvl="0"/>
            <a:endParaRPr lang="es-ES" dirty="0"/>
          </a:p>
        </p:txBody>
      </p:sp>
      <p:sp>
        <p:nvSpPr>
          <p:cNvPr id="5" name="CuadroTexto 4">
            <a:extLst>
              <a:ext uri="{FF2B5EF4-FFF2-40B4-BE49-F238E27FC236}">
                <a16:creationId xmlns:a16="http://schemas.microsoft.com/office/drawing/2014/main" id="{CBC18AA7-8C1D-4C1C-B629-AA10E16721CA}"/>
              </a:ext>
            </a:extLst>
          </p:cNvPr>
          <p:cNvSpPr txBox="1"/>
          <p:nvPr userDrawn="1"/>
        </p:nvSpPr>
        <p:spPr>
          <a:xfrm>
            <a:off x="6147014" y="3768943"/>
            <a:ext cx="6044986" cy="1477328"/>
          </a:xfrm>
          <a:prstGeom prst="rect">
            <a:avLst/>
          </a:prstGeom>
          <a:noFill/>
        </p:spPr>
        <p:txBody>
          <a:bodyPr wrap="square" rtlCol="0">
            <a:spAutoFit/>
          </a:bodyPr>
          <a:lstStyle/>
          <a:p>
            <a:pPr algn="l"/>
            <a:r>
              <a:rPr lang="en-GB" sz="2400" noProof="0" dirty="0">
                <a:solidFill>
                  <a:srgbClr val="003399"/>
                </a:solidFill>
                <a:latin typeface="EC Square Sans Pro" panose="020B0506040000020004" pitchFamily="34" charset="0"/>
              </a:rPr>
              <a:t>Hands-on Training for Farmers and Veterinarians: New measures to fight antimicrobial resistance</a:t>
            </a:r>
          </a:p>
          <a:p>
            <a:endParaRPr lang="es-ES" dirty="0"/>
          </a:p>
        </p:txBody>
      </p:sp>
      <p:sp>
        <p:nvSpPr>
          <p:cNvPr id="49" name="Forma libre: forma 48">
            <a:extLst>
              <a:ext uri="{FF2B5EF4-FFF2-40B4-BE49-F238E27FC236}">
                <a16:creationId xmlns:a16="http://schemas.microsoft.com/office/drawing/2014/main" id="{99B70937-9FCE-4E40-9DC7-4643157CE967}"/>
              </a:ext>
            </a:extLst>
          </p:cNvPr>
          <p:cNvSpPr/>
          <p:nvPr userDrawn="1"/>
        </p:nvSpPr>
        <p:spPr>
          <a:xfrm>
            <a:off x="11117114" y="37"/>
            <a:ext cx="596428" cy="1094944"/>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50" name="Forma libre: forma 49">
            <a:extLst>
              <a:ext uri="{FF2B5EF4-FFF2-40B4-BE49-F238E27FC236}">
                <a16:creationId xmlns:a16="http://schemas.microsoft.com/office/drawing/2014/main" id="{BC2C4231-8099-45D5-A8F4-A94E560FC273}"/>
              </a:ext>
            </a:extLst>
          </p:cNvPr>
          <p:cNvSpPr/>
          <p:nvPr userDrawn="1"/>
        </p:nvSpPr>
        <p:spPr>
          <a:xfrm>
            <a:off x="11691448" y="1"/>
            <a:ext cx="546569" cy="109483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51" name="Imagen 50" descr="Interfaz de usuario gráfica&#10;&#10;Descripción generada automáticamente">
            <a:extLst>
              <a:ext uri="{FF2B5EF4-FFF2-40B4-BE49-F238E27FC236}">
                <a16:creationId xmlns:a16="http://schemas.microsoft.com/office/drawing/2014/main" id="{1007B104-92BA-4BA5-A656-DA433D20A54C}"/>
              </a:ext>
            </a:extLst>
          </p:cNvPr>
          <p:cNvPicPr/>
          <p:nvPr userDrawn="1"/>
        </p:nvPicPr>
        <p:blipFill>
          <a:blip r:embed="rId4" r:link="rId5" cstate="email">
            <a:extLst>
              <a:ext uri="{28A0092B-C50C-407E-A947-70E740481C1C}">
                <a14:useLocalDpi xmlns:a14="http://schemas.microsoft.com/office/drawing/2010/main"/>
              </a:ext>
            </a:extLst>
          </a:blip>
          <a:srcRect/>
          <a:stretch>
            <a:fillRect/>
          </a:stretch>
        </p:blipFill>
        <p:spPr bwMode="auto">
          <a:xfrm>
            <a:off x="9829800" y="6163744"/>
            <a:ext cx="2338705" cy="577850"/>
          </a:xfrm>
          <a:prstGeom prst="rect">
            <a:avLst/>
          </a:prstGeom>
          <a:noFill/>
          <a:ln>
            <a:noFill/>
          </a:ln>
        </p:spPr>
      </p:pic>
      <p:pic>
        <p:nvPicPr>
          <p:cNvPr id="52" name="Imagen 51">
            <a:extLst>
              <a:ext uri="{FF2B5EF4-FFF2-40B4-BE49-F238E27FC236}">
                <a16:creationId xmlns:a16="http://schemas.microsoft.com/office/drawing/2014/main" id="{D0623596-029B-4771-9426-C8E363EAA4D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128521" y="6212610"/>
            <a:ext cx="471757" cy="498869"/>
          </a:xfrm>
          <a:prstGeom prst="rect">
            <a:avLst/>
          </a:prstGeom>
        </p:spPr>
      </p:pic>
      <p:pic>
        <p:nvPicPr>
          <p:cNvPr id="53" name="Imagen 52">
            <a:extLst>
              <a:ext uri="{FF2B5EF4-FFF2-40B4-BE49-F238E27FC236}">
                <a16:creationId xmlns:a16="http://schemas.microsoft.com/office/drawing/2014/main" id="{3BB0B30D-01E9-4A41-88D1-70C8118CB0F3}"/>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7376219" y="6283101"/>
            <a:ext cx="347040" cy="428378"/>
          </a:xfrm>
          <a:prstGeom prst="rect">
            <a:avLst/>
          </a:prstGeom>
        </p:spPr>
      </p:pic>
      <p:pic>
        <p:nvPicPr>
          <p:cNvPr id="54" name="Imagen 53">
            <a:extLst>
              <a:ext uri="{FF2B5EF4-FFF2-40B4-BE49-F238E27FC236}">
                <a16:creationId xmlns:a16="http://schemas.microsoft.com/office/drawing/2014/main" id="{68A7E0D9-EDEA-4FCF-A76C-ED2C5DD3E804}"/>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7851973" y="6413241"/>
            <a:ext cx="444645" cy="298238"/>
          </a:xfrm>
          <a:prstGeom prst="rect">
            <a:avLst/>
          </a:prstGeom>
        </p:spPr>
      </p:pic>
      <p:pic>
        <p:nvPicPr>
          <p:cNvPr id="55" name="Imagen 54">
            <a:extLst>
              <a:ext uri="{FF2B5EF4-FFF2-40B4-BE49-F238E27FC236}">
                <a16:creationId xmlns:a16="http://schemas.microsoft.com/office/drawing/2014/main" id="{CA02A5FD-DBD4-4C48-8334-C26BA224D2A8}"/>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6493141" y="6427744"/>
            <a:ext cx="300184" cy="283735"/>
          </a:xfrm>
          <a:prstGeom prst="rect">
            <a:avLst/>
          </a:prstGeom>
        </p:spPr>
      </p:pic>
      <p:pic>
        <p:nvPicPr>
          <p:cNvPr id="56" name="Imagen 55">
            <a:extLst>
              <a:ext uri="{FF2B5EF4-FFF2-40B4-BE49-F238E27FC236}">
                <a16:creationId xmlns:a16="http://schemas.microsoft.com/office/drawing/2014/main" id="{EAAA8FFC-E26C-4A95-A0EA-8FA61291F3D4}"/>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6922039" y="6369106"/>
            <a:ext cx="325466" cy="342373"/>
          </a:xfrm>
          <a:prstGeom prst="rect">
            <a:avLst/>
          </a:prstGeom>
        </p:spPr>
      </p:pic>
      <p:pic>
        <p:nvPicPr>
          <p:cNvPr id="57" name="Imagen 56">
            <a:extLst>
              <a:ext uri="{FF2B5EF4-FFF2-40B4-BE49-F238E27FC236}">
                <a16:creationId xmlns:a16="http://schemas.microsoft.com/office/drawing/2014/main" id="{034038C9-3152-4362-9043-8EE045E00000}"/>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6156196" y="6492569"/>
            <a:ext cx="208231" cy="218910"/>
          </a:xfrm>
          <a:prstGeom prst="rect">
            <a:avLst/>
          </a:prstGeom>
        </p:spPr>
      </p:pic>
      <p:pic>
        <p:nvPicPr>
          <p:cNvPr id="58" name="Imagen 57">
            <a:extLst>
              <a:ext uri="{FF2B5EF4-FFF2-40B4-BE49-F238E27FC236}">
                <a16:creationId xmlns:a16="http://schemas.microsoft.com/office/drawing/2014/main" id="{10C091FD-F9B0-47C5-9AE9-239540332D44}"/>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8425332" y="6300126"/>
            <a:ext cx="574476" cy="411353"/>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BE46563-0AF8-D4CE-73C0-03D0CBEB89E0}"/>
              </a:ext>
            </a:extLst>
          </p:cNvPr>
          <p:cNvSpPr/>
          <p:nvPr userDrawn="1"/>
        </p:nvSpPr>
        <p:spPr>
          <a:xfrm>
            <a:off x="6096000" y="0"/>
            <a:ext cx="6093675" cy="4445005"/>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object 3">
            <a:extLst>
              <a:ext uri="{FF2B5EF4-FFF2-40B4-BE49-F238E27FC236}">
                <a16:creationId xmlns:a16="http://schemas.microsoft.com/office/drawing/2014/main" id="{BA9409D1-A9BD-5F7D-AF9C-32F07DE1ED4B}"/>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65200"/>
          </a:xfrm>
          <a:prstGeom prst="rect">
            <a:avLst/>
          </a:prstGeom>
        </p:spPr>
      </p:pic>
      <p:sp>
        <p:nvSpPr>
          <p:cNvPr id="9" name="Rectángulo 8">
            <a:extLst>
              <a:ext uri="{FF2B5EF4-FFF2-40B4-BE49-F238E27FC236}">
                <a16:creationId xmlns:a16="http://schemas.microsoft.com/office/drawing/2014/main" id="{3B86B49A-E309-306F-54EA-1E91AEFD27BB}"/>
              </a:ext>
            </a:extLst>
          </p:cNvPr>
          <p:cNvSpPr/>
          <p:nvPr userDrawn="1"/>
        </p:nvSpPr>
        <p:spPr>
          <a:xfrm>
            <a:off x="3657179" y="5634288"/>
            <a:ext cx="1236412" cy="1236412"/>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object 12">
            <a:extLst>
              <a:ext uri="{FF2B5EF4-FFF2-40B4-BE49-F238E27FC236}">
                <a16:creationId xmlns:a16="http://schemas.microsoft.com/office/drawing/2014/main" id="{5FE8D229-B039-4150-3CC7-A90C7A82C428}"/>
              </a:ext>
            </a:extLst>
          </p:cNvPr>
          <p:cNvSpPr/>
          <p:nvPr userDrawn="1"/>
        </p:nvSpPr>
        <p:spPr>
          <a:xfrm>
            <a:off x="2428304" y="4438510"/>
            <a:ext cx="1242631" cy="1221740"/>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6BB188"/>
          </a:solidFill>
        </p:spPr>
        <p:txBody>
          <a:bodyPr wrap="square" lIns="0" tIns="0" rIns="0" bIns="0" rtlCol="0"/>
          <a:lstStyle/>
          <a:p>
            <a:endParaRPr/>
          </a:p>
        </p:txBody>
      </p:sp>
      <p:sp>
        <p:nvSpPr>
          <p:cNvPr id="11" name="Rectángulo 10">
            <a:extLst>
              <a:ext uri="{FF2B5EF4-FFF2-40B4-BE49-F238E27FC236}">
                <a16:creationId xmlns:a16="http://schemas.microsoft.com/office/drawing/2014/main" id="{4D247D67-8E2B-31C5-C8A0-D5D6C35C3466}"/>
              </a:ext>
            </a:extLst>
          </p:cNvPr>
          <p:cNvSpPr/>
          <p:nvPr userDrawn="1"/>
        </p:nvSpPr>
        <p:spPr>
          <a:xfrm>
            <a:off x="1212899" y="5634288"/>
            <a:ext cx="1236412" cy="123641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a:extLst>
              <a:ext uri="{FF2B5EF4-FFF2-40B4-BE49-F238E27FC236}">
                <a16:creationId xmlns:a16="http://schemas.microsoft.com/office/drawing/2014/main" id="{1CD11B8C-5E46-1D50-21DC-A81F63330B4D}"/>
              </a:ext>
            </a:extLst>
          </p:cNvPr>
          <p:cNvSpPr/>
          <p:nvPr userDrawn="1"/>
        </p:nvSpPr>
        <p:spPr>
          <a:xfrm>
            <a:off x="5012862" y="2"/>
            <a:ext cx="1083138" cy="987162"/>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215ECAC5-8F58-7F5F-622B-0B7282FFADD6}"/>
              </a:ext>
            </a:extLst>
          </p:cNvPr>
          <p:cNvSpPr/>
          <p:nvPr userDrawn="1"/>
        </p:nvSpPr>
        <p:spPr>
          <a:xfrm>
            <a:off x="3946062" y="2"/>
            <a:ext cx="1083138" cy="987162"/>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3A8E09E6-072B-3BB2-09B2-2F1D41A6B4AE}"/>
              </a:ext>
            </a:extLst>
          </p:cNvPr>
          <p:cNvSpPr/>
          <p:nvPr userDrawn="1"/>
        </p:nvSpPr>
        <p:spPr>
          <a:xfrm>
            <a:off x="2879262" y="2"/>
            <a:ext cx="1083138" cy="98716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Imagen 14" descr="Patrón de fondo&#10;&#10;Descripción generada automáticamente">
            <a:extLst>
              <a:ext uri="{FF2B5EF4-FFF2-40B4-BE49-F238E27FC236}">
                <a16:creationId xmlns:a16="http://schemas.microsoft.com/office/drawing/2014/main" id="{D4448343-1AE6-F56C-54AC-92A22E41AFB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4438510"/>
            <a:ext cx="1233122" cy="2432190"/>
          </a:xfrm>
          <a:prstGeom prst="rect">
            <a:avLst/>
          </a:prstGeom>
        </p:spPr>
      </p:pic>
      <p:sp>
        <p:nvSpPr>
          <p:cNvPr id="16" name="object 5">
            <a:extLst>
              <a:ext uri="{FF2B5EF4-FFF2-40B4-BE49-F238E27FC236}">
                <a16:creationId xmlns:a16="http://schemas.microsoft.com/office/drawing/2014/main" id="{8B60C17B-0742-9FC2-AB7E-A06FF6B60618}"/>
              </a:ext>
            </a:extLst>
          </p:cNvPr>
          <p:cNvSpPr/>
          <p:nvPr userDrawn="1"/>
        </p:nvSpPr>
        <p:spPr>
          <a:xfrm>
            <a:off x="4885851" y="4445005"/>
            <a:ext cx="1223010" cy="1212850"/>
          </a:xfrm>
          <a:custGeom>
            <a:avLst/>
            <a:gdLst/>
            <a:ahLst/>
            <a:cxnLst/>
            <a:rect l="l" t="t" r="r" b="b"/>
            <a:pathLst>
              <a:path w="1223010" h="1212850">
                <a:moveTo>
                  <a:pt x="1222997" y="0"/>
                </a:moveTo>
                <a:lnTo>
                  <a:pt x="1212697" y="0"/>
                </a:lnTo>
                <a:lnTo>
                  <a:pt x="1163924" y="962"/>
                </a:lnTo>
                <a:lnTo>
                  <a:pt x="1115639" y="3827"/>
                </a:lnTo>
                <a:lnTo>
                  <a:pt x="1067879" y="8557"/>
                </a:lnTo>
                <a:lnTo>
                  <a:pt x="1020681" y="15116"/>
                </a:lnTo>
                <a:lnTo>
                  <a:pt x="974080" y="23469"/>
                </a:lnTo>
                <a:lnTo>
                  <a:pt x="928112" y="33578"/>
                </a:lnTo>
                <a:lnTo>
                  <a:pt x="882815" y="45407"/>
                </a:lnTo>
                <a:lnTo>
                  <a:pt x="838224" y="58921"/>
                </a:lnTo>
                <a:lnTo>
                  <a:pt x="794375" y="74083"/>
                </a:lnTo>
                <a:lnTo>
                  <a:pt x="751305" y="90857"/>
                </a:lnTo>
                <a:lnTo>
                  <a:pt x="709050" y="109207"/>
                </a:lnTo>
                <a:lnTo>
                  <a:pt x="667646" y="129096"/>
                </a:lnTo>
                <a:lnTo>
                  <a:pt x="627129" y="150488"/>
                </a:lnTo>
                <a:lnTo>
                  <a:pt x="587536" y="173348"/>
                </a:lnTo>
                <a:lnTo>
                  <a:pt x="548902" y="197638"/>
                </a:lnTo>
                <a:lnTo>
                  <a:pt x="511265" y="223322"/>
                </a:lnTo>
                <a:lnTo>
                  <a:pt x="474660" y="250365"/>
                </a:lnTo>
                <a:lnTo>
                  <a:pt x="439123" y="278730"/>
                </a:lnTo>
                <a:lnTo>
                  <a:pt x="404691" y="308380"/>
                </a:lnTo>
                <a:lnTo>
                  <a:pt x="371400" y="339281"/>
                </a:lnTo>
                <a:lnTo>
                  <a:pt x="339286" y="371395"/>
                </a:lnTo>
                <a:lnTo>
                  <a:pt x="308385" y="404686"/>
                </a:lnTo>
                <a:lnTo>
                  <a:pt x="278734" y="439117"/>
                </a:lnTo>
                <a:lnTo>
                  <a:pt x="250369" y="474654"/>
                </a:lnTo>
                <a:lnTo>
                  <a:pt x="223326" y="511259"/>
                </a:lnTo>
                <a:lnTo>
                  <a:pt x="197641" y="548897"/>
                </a:lnTo>
                <a:lnTo>
                  <a:pt x="173350" y="587530"/>
                </a:lnTo>
                <a:lnTo>
                  <a:pt x="150491" y="627123"/>
                </a:lnTo>
                <a:lnTo>
                  <a:pt x="129098" y="667640"/>
                </a:lnTo>
                <a:lnTo>
                  <a:pt x="109209" y="709044"/>
                </a:lnTo>
                <a:lnTo>
                  <a:pt x="90859" y="751300"/>
                </a:lnTo>
                <a:lnTo>
                  <a:pt x="74085" y="794370"/>
                </a:lnTo>
                <a:lnTo>
                  <a:pt x="58923" y="838219"/>
                </a:lnTo>
                <a:lnTo>
                  <a:pt x="45408" y="882811"/>
                </a:lnTo>
                <a:lnTo>
                  <a:pt x="33578" y="928108"/>
                </a:lnTo>
                <a:lnTo>
                  <a:pt x="23469" y="974076"/>
                </a:lnTo>
                <a:lnTo>
                  <a:pt x="15117" y="1020678"/>
                </a:lnTo>
                <a:lnTo>
                  <a:pt x="8557" y="1067877"/>
                </a:lnTo>
                <a:lnTo>
                  <a:pt x="3827" y="1115637"/>
                </a:lnTo>
                <a:lnTo>
                  <a:pt x="962" y="1163923"/>
                </a:lnTo>
                <a:lnTo>
                  <a:pt x="0" y="1212697"/>
                </a:lnTo>
                <a:lnTo>
                  <a:pt x="1222997" y="1212697"/>
                </a:lnTo>
                <a:lnTo>
                  <a:pt x="1222997" y="0"/>
                </a:lnTo>
                <a:close/>
              </a:path>
            </a:pathLst>
          </a:custGeom>
          <a:solidFill>
            <a:srgbClr val="003399"/>
          </a:solidFill>
        </p:spPr>
        <p:txBody>
          <a:bodyPr wrap="square" lIns="0" tIns="0" rIns="0" bIns="0" rtlCol="0"/>
          <a:lstStyle/>
          <a:p>
            <a:endParaRPr/>
          </a:p>
        </p:txBody>
      </p:sp>
      <p:sp>
        <p:nvSpPr>
          <p:cNvPr id="17" name="object 16">
            <a:extLst>
              <a:ext uri="{FF2B5EF4-FFF2-40B4-BE49-F238E27FC236}">
                <a16:creationId xmlns:a16="http://schemas.microsoft.com/office/drawing/2014/main" id="{91098FAB-F165-EE15-2E69-55924EE693FB}"/>
              </a:ext>
            </a:extLst>
          </p:cNvPr>
          <p:cNvSpPr/>
          <p:nvPr userDrawn="1"/>
        </p:nvSpPr>
        <p:spPr>
          <a:xfrm>
            <a:off x="4889500" y="5650725"/>
            <a:ext cx="1221740" cy="1221740"/>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003399"/>
          </a:solidFill>
        </p:spPr>
        <p:txBody>
          <a:bodyPr wrap="square" lIns="0" tIns="0" rIns="0" bIns="0" rtlCol="0"/>
          <a:lstStyle/>
          <a:p>
            <a:endParaRPr/>
          </a:p>
        </p:txBody>
      </p:sp>
      <p:sp>
        <p:nvSpPr>
          <p:cNvPr id="20" name="object 16">
            <a:extLst>
              <a:ext uri="{FF2B5EF4-FFF2-40B4-BE49-F238E27FC236}">
                <a16:creationId xmlns:a16="http://schemas.microsoft.com/office/drawing/2014/main" id="{3387D0DD-C550-57B3-4353-CB37A181170D}"/>
              </a:ext>
            </a:extLst>
          </p:cNvPr>
          <p:cNvSpPr/>
          <p:nvPr userDrawn="1"/>
        </p:nvSpPr>
        <p:spPr>
          <a:xfrm>
            <a:off x="5029200" y="996950"/>
            <a:ext cx="1073624" cy="963131"/>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003399"/>
          </a:solidFill>
        </p:spPr>
        <p:txBody>
          <a:bodyPr wrap="square" lIns="0" tIns="0" rIns="0" bIns="0" rtlCol="0"/>
          <a:lstStyle/>
          <a:p>
            <a:endParaRPr/>
          </a:p>
        </p:txBody>
      </p:sp>
      <p:grpSp>
        <p:nvGrpSpPr>
          <p:cNvPr id="21" name="Grupo 20">
            <a:extLst>
              <a:ext uri="{FF2B5EF4-FFF2-40B4-BE49-F238E27FC236}">
                <a16:creationId xmlns:a16="http://schemas.microsoft.com/office/drawing/2014/main" id="{72F1D396-F8FA-9C63-E0DC-3CD1D006BAC1}"/>
              </a:ext>
            </a:extLst>
          </p:cNvPr>
          <p:cNvGrpSpPr/>
          <p:nvPr userDrawn="1"/>
        </p:nvGrpSpPr>
        <p:grpSpPr>
          <a:xfrm>
            <a:off x="-6824" y="4425950"/>
            <a:ext cx="1224979" cy="1231900"/>
            <a:chOff x="-6824" y="4376003"/>
            <a:chExt cx="1224979" cy="1231900"/>
          </a:xfrm>
        </p:grpSpPr>
        <p:sp>
          <p:nvSpPr>
            <p:cNvPr id="22" name="object 6">
              <a:extLst>
                <a:ext uri="{FF2B5EF4-FFF2-40B4-BE49-F238E27FC236}">
                  <a16:creationId xmlns:a16="http://schemas.microsoft.com/office/drawing/2014/main" id="{CB32DD6C-C583-2520-AAFF-39D40ED291C8}"/>
                </a:ext>
              </a:extLst>
            </p:cNvPr>
            <p:cNvSpPr/>
            <p:nvPr/>
          </p:nvSpPr>
          <p:spPr>
            <a:xfrm>
              <a:off x="-6824" y="4376003"/>
              <a:ext cx="615950" cy="1231900"/>
            </a:xfrm>
            <a:custGeom>
              <a:avLst/>
              <a:gdLst/>
              <a:ahLst/>
              <a:cxnLst/>
              <a:rect l="l" t="t" r="r" b="b"/>
              <a:pathLst>
                <a:path w="615950" h="1231900">
                  <a:moveTo>
                    <a:pt x="615950" y="0"/>
                  </a:moveTo>
                  <a:lnTo>
                    <a:pt x="567813" y="1853"/>
                  </a:lnTo>
                  <a:lnTo>
                    <a:pt x="520690" y="7321"/>
                  </a:lnTo>
                  <a:lnTo>
                    <a:pt x="474717" y="16267"/>
                  </a:lnTo>
                  <a:lnTo>
                    <a:pt x="430031" y="28554"/>
                  </a:lnTo>
                  <a:lnTo>
                    <a:pt x="386770" y="44046"/>
                  </a:lnTo>
                  <a:lnTo>
                    <a:pt x="345069" y="62605"/>
                  </a:lnTo>
                  <a:lnTo>
                    <a:pt x="305067" y="84094"/>
                  </a:lnTo>
                  <a:lnTo>
                    <a:pt x="266899" y="108377"/>
                  </a:lnTo>
                  <a:lnTo>
                    <a:pt x="230703" y="135316"/>
                  </a:lnTo>
                  <a:lnTo>
                    <a:pt x="196616" y="164775"/>
                  </a:lnTo>
                  <a:lnTo>
                    <a:pt x="164775" y="196616"/>
                  </a:lnTo>
                  <a:lnTo>
                    <a:pt x="135316" y="230703"/>
                  </a:lnTo>
                  <a:lnTo>
                    <a:pt x="108377" y="266899"/>
                  </a:lnTo>
                  <a:lnTo>
                    <a:pt x="84094" y="305067"/>
                  </a:lnTo>
                  <a:lnTo>
                    <a:pt x="62605" y="345069"/>
                  </a:lnTo>
                  <a:lnTo>
                    <a:pt x="44046" y="386770"/>
                  </a:lnTo>
                  <a:lnTo>
                    <a:pt x="28554" y="430031"/>
                  </a:lnTo>
                  <a:lnTo>
                    <a:pt x="16267" y="474717"/>
                  </a:lnTo>
                  <a:lnTo>
                    <a:pt x="7321" y="520690"/>
                  </a:lnTo>
                  <a:lnTo>
                    <a:pt x="1853" y="567813"/>
                  </a:lnTo>
                  <a:lnTo>
                    <a:pt x="0" y="615950"/>
                  </a:lnTo>
                  <a:lnTo>
                    <a:pt x="1853" y="664086"/>
                  </a:lnTo>
                  <a:lnTo>
                    <a:pt x="7321" y="711209"/>
                  </a:lnTo>
                  <a:lnTo>
                    <a:pt x="16267" y="757182"/>
                  </a:lnTo>
                  <a:lnTo>
                    <a:pt x="28554" y="801868"/>
                  </a:lnTo>
                  <a:lnTo>
                    <a:pt x="44046" y="845129"/>
                  </a:lnTo>
                  <a:lnTo>
                    <a:pt x="62605" y="886830"/>
                  </a:lnTo>
                  <a:lnTo>
                    <a:pt x="84094" y="926832"/>
                  </a:lnTo>
                  <a:lnTo>
                    <a:pt x="108377" y="965000"/>
                  </a:lnTo>
                  <a:lnTo>
                    <a:pt x="135316" y="1001196"/>
                  </a:lnTo>
                  <a:lnTo>
                    <a:pt x="164775" y="1035283"/>
                  </a:lnTo>
                  <a:lnTo>
                    <a:pt x="196616" y="1067124"/>
                  </a:lnTo>
                  <a:lnTo>
                    <a:pt x="230703" y="1096583"/>
                  </a:lnTo>
                  <a:lnTo>
                    <a:pt x="266899" y="1123522"/>
                  </a:lnTo>
                  <a:lnTo>
                    <a:pt x="305067" y="1147805"/>
                  </a:lnTo>
                  <a:lnTo>
                    <a:pt x="345069" y="1169294"/>
                  </a:lnTo>
                  <a:lnTo>
                    <a:pt x="386770" y="1187853"/>
                  </a:lnTo>
                  <a:lnTo>
                    <a:pt x="430031" y="1203345"/>
                  </a:lnTo>
                  <a:lnTo>
                    <a:pt x="474717" y="1215632"/>
                  </a:lnTo>
                  <a:lnTo>
                    <a:pt x="520690" y="1224578"/>
                  </a:lnTo>
                  <a:lnTo>
                    <a:pt x="567813" y="1230046"/>
                  </a:lnTo>
                  <a:lnTo>
                    <a:pt x="615950" y="1231900"/>
                  </a:lnTo>
                  <a:lnTo>
                    <a:pt x="615950" y="0"/>
                  </a:lnTo>
                  <a:close/>
                </a:path>
              </a:pathLst>
            </a:custGeom>
            <a:solidFill>
              <a:srgbClr val="2C7470"/>
            </a:solidFill>
          </p:spPr>
          <p:txBody>
            <a:bodyPr wrap="square" lIns="0" tIns="0" rIns="0" bIns="0" rtlCol="0"/>
            <a:lstStyle/>
            <a:p>
              <a:endParaRPr/>
            </a:p>
          </p:txBody>
        </p:sp>
        <p:sp>
          <p:nvSpPr>
            <p:cNvPr id="23" name="Forma libre: forma 22">
              <a:extLst>
                <a:ext uri="{FF2B5EF4-FFF2-40B4-BE49-F238E27FC236}">
                  <a16:creationId xmlns:a16="http://schemas.microsoft.com/office/drawing/2014/main" id="{581D127E-3ED2-80E2-B593-0306FA07AC23}"/>
                </a:ext>
              </a:extLst>
            </p:cNvPr>
            <p:cNvSpPr/>
            <p:nvPr/>
          </p:nvSpPr>
          <p:spPr>
            <a:xfrm>
              <a:off x="609600" y="4381083"/>
              <a:ext cx="608555" cy="122174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grpSp>
      <p:pic>
        <p:nvPicPr>
          <p:cNvPr id="24" name="Imagen 23" descr="Logotipo&#10;&#10;Descripción generada automáticamente">
            <a:extLst>
              <a:ext uri="{FF2B5EF4-FFF2-40B4-BE49-F238E27FC236}">
                <a16:creationId xmlns:a16="http://schemas.microsoft.com/office/drawing/2014/main" id="{CD3A48FE-86EE-9668-0A0C-95A6EB20177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83496" y="108052"/>
            <a:ext cx="2223512" cy="987162"/>
          </a:xfrm>
          <a:prstGeom prst="rect">
            <a:avLst/>
          </a:prstGeom>
        </p:spPr>
      </p:pic>
      <p:pic>
        <p:nvPicPr>
          <p:cNvPr id="25" name="Imagen 24" descr="Un dibujo de un animal&#10;&#10;Descripción generada automáticamente con confianza baja">
            <a:extLst>
              <a:ext uri="{FF2B5EF4-FFF2-40B4-BE49-F238E27FC236}">
                <a16:creationId xmlns:a16="http://schemas.microsoft.com/office/drawing/2014/main" id="{376ADDD9-F84C-BEC0-1BFA-10C9201241A4}"/>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060437" y="158750"/>
            <a:ext cx="658385" cy="703791"/>
          </a:xfrm>
          <a:prstGeom prst="rect">
            <a:avLst/>
          </a:prstGeom>
        </p:spPr>
      </p:pic>
      <p:pic>
        <p:nvPicPr>
          <p:cNvPr id="26" name="Imagen 25" descr="Un dibujo de un animal&#10;&#10;Descripción generada automáticamente con confianza baja">
            <a:extLst>
              <a:ext uri="{FF2B5EF4-FFF2-40B4-BE49-F238E27FC236}">
                <a16:creationId xmlns:a16="http://schemas.microsoft.com/office/drawing/2014/main" id="{E1146FC4-63CA-7E60-F573-701E17416F71}"/>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875010" y="4746528"/>
            <a:ext cx="490696" cy="605704"/>
          </a:xfrm>
          <a:prstGeom prst="rect">
            <a:avLst/>
          </a:prstGeom>
        </p:spPr>
      </p:pic>
      <p:pic>
        <p:nvPicPr>
          <p:cNvPr id="27" name="Imagen 26" descr="Un dibujo de un perro&#10;&#10;Descripción generada automáticamente con confianza media">
            <a:extLst>
              <a:ext uri="{FF2B5EF4-FFF2-40B4-BE49-F238E27FC236}">
                <a16:creationId xmlns:a16="http://schemas.microsoft.com/office/drawing/2014/main" id="{9215EF1C-A878-5A3F-37E5-F719033B452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196318" y="337795"/>
            <a:ext cx="612979" cy="423788"/>
          </a:xfrm>
          <a:prstGeom prst="rect">
            <a:avLst/>
          </a:prstGeom>
        </p:spPr>
      </p:pic>
      <p:pic>
        <p:nvPicPr>
          <p:cNvPr id="28" name="Imagen 27" descr="Imagen que contiene dibujo, reloj&#10;&#10;Descripción generada automáticamente">
            <a:extLst>
              <a:ext uri="{FF2B5EF4-FFF2-40B4-BE49-F238E27FC236}">
                <a16:creationId xmlns:a16="http://schemas.microsoft.com/office/drawing/2014/main" id="{55DDD743-CAE6-4771-0A9B-B1F3BBD38C47}"/>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5243433" y="285033"/>
            <a:ext cx="552437" cy="522167"/>
          </a:xfrm>
          <a:prstGeom prst="rect">
            <a:avLst/>
          </a:prstGeom>
        </p:spPr>
      </p:pic>
      <p:pic>
        <p:nvPicPr>
          <p:cNvPr id="29" name="Imagen 28" descr="Dibujo en blanco y negro&#10;&#10;Descripción generada automáticamente con confianza baja">
            <a:extLst>
              <a:ext uri="{FF2B5EF4-FFF2-40B4-BE49-F238E27FC236}">
                <a16:creationId xmlns:a16="http://schemas.microsoft.com/office/drawing/2014/main" id="{ED03888B-AF6E-9876-98EC-66A1AAB79B42}"/>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3976049" y="5951076"/>
            <a:ext cx="590369" cy="621037"/>
          </a:xfrm>
          <a:prstGeom prst="rect">
            <a:avLst/>
          </a:prstGeom>
        </p:spPr>
      </p:pic>
      <p:pic>
        <p:nvPicPr>
          <p:cNvPr id="31" name="Imagen 30" descr="Un dibujo de un animal&#10;&#10;Descripción generada automáticamente con confianza baja">
            <a:extLst>
              <a:ext uri="{FF2B5EF4-FFF2-40B4-BE49-F238E27FC236}">
                <a16:creationId xmlns:a16="http://schemas.microsoft.com/office/drawing/2014/main" id="{C6FA8A68-E321-F480-0EEB-D680C1776B6C}"/>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5288431" y="1238539"/>
            <a:ext cx="454410" cy="477712"/>
          </a:xfrm>
          <a:prstGeom prst="rect">
            <a:avLst/>
          </a:prstGeom>
        </p:spPr>
      </p:pic>
      <p:pic>
        <p:nvPicPr>
          <p:cNvPr id="32" name="Imagen 31" descr="Imagen que contiene Texto&#10;&#10;Descripción generada automáticamente">
            <a:extLst>
              <a:ext uri="{FF2B5EF4-FFF2-40B4-BE49-F238E27FC236}">
                <a16:creationId xmlns:a16="http://schemas.microsoft.com/office/drawing/2014/main" id="{491B8AE0-AB3C-E529-4BB5-52CCEEC9424D}"/>
              </a:ext>
            </a:extLst>
          </p:cNvPr>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1454225" y="5951076"/>
            <a:ext cx="825311" cy="601153"/>
          </a:xfrm>
          <a:prstGeom prst="rect">
            <a:avLst/>
          </a:prstGeom>
        </p:spPr>
      </p:pic>
      <p:sp>
        <p:nvSpPr>
          <p:cNvPr id="34" name="Marcador de texto 33">
            <a:extLst>
              <a:ext uri="{FF2B5EF4-FFF2-40B4-BE49-F238E27FC236}">
                <a16:creationId xmlns:a16="http://schemas.microsoft.com/office/drawing/2014/main" id="{DFC5C3F9-259A-36CA-3B03-0D0FA6D957EA}"/>
              </a:ext>
            </a:extLst>
          </p:cNvPr>
          <p:cNvSpPr>
            <a:spLocks noGrp="1"/>
          </p:cNvSpPr>
          <p:nvPr>
            <p:ph type="body" sz="quarter" idx="10" hasCustomPrompt="1"/>
          </p:nvPr>
        </p:nvSpPr>
        <p:spPr>
          <a:xfrm>
            <a:off x="6934200" y="1736324"/>
            <a:ext cx="4495800" cy="1430337"/>
          </a:xfrm>
          <a:prstGeom prst="rect">
            <a:avLst/>
          </a:prstGeom>
        </p:spPr>
        <p:txBody>
          <a:bodyPr/>
          <a:lstStyle>
            <a:lvl1pPr>
              <a:defRPr sz="3200">
                <a:solidFill>
                  <a:srgbClr val="003399"/>
                </a:solidFill>
                <a:latin typeface="EC Square Sans Pro" panose="020B0506040000020004" pitchFamily="34" charset="0"/>
                <a:cs typeface="Arial" panose="020B0604020202020204" pitchFamily="34" charset="0"/>
              </a:defRPr>
            </a:lvl1pPr>
          </a:lstStyle>
          <a:p>
            <a:pPr lvl="0"/>
            <a:r>
              <a:rPr lang="es-ES" dirty="0" err="1"/>
              <a:t>Title</a:t>
            </a:r>
            <a:r>
              <a:rPr lang="es-ES" dirty="0"/>
              <a:t> </a:t>
            </a:r>
            <a:r>
              <a:rPr lang="es-ES" dirty="0" err="1"/>
              <a:t>of</a:t>
            </a:r>
            <a:r>
              <a:rPr lang="es-ES" dirty="0"/>
              <a:t> </a:t>
            </a:r>
            <a:r>
              <a:rPr lang="es-ES" dirty="0" err="1"/>
              <a:t>the</a:t>
            </a:r>
            <a:r>
              <a:rPr lang="es-ES" dirty="0"/>
              <a:t> </a:t>
            </a:r>
            <a:r>
              <a:rPr lang="es-ES" dirty="0" err="1"/>
              <a:t>presentation</a:t>
            </a:r>
            <a:endParaRPr lang="es-ES" dirty="0"/>
          </a:p>
        </p:txBody>
      </p:sp>
      <p:sp>
        <p:nvSpPr>
          <p:cNvPr id="35" name="Marcador de texto 33">
            <a:extLst>
              <a:ext uri="{FF2B5EF4-FFF2-40B4-BE49-F238E27FC236}">
                <a16:creationId xmlns:a16="http://schemas.microsoft.com/office/drawing/2014/main" id="{850E120E-924B-F0F4-3400-13B1861D1B2E}"/>
              </a:ext>
            </a:extLst>
          </p:cNvPr>
          <p:cNvSpPr>
            <a:spLocks noGrp="1"/>
          </p:cNvSpPr>
          <p:nvPr>
            <p:ph type="body" sz="quarter" idx="11" hasCustomPrompt="1"/>
          </p:nvPr>
        </p:nvSpPr>
        <p:spPr>
          <a:xfrm>
            <a:off x="6934200" y="4102095"/>
            <a:ext cx="4495800" cy="323855"/>
          </a:xfrm>
          <a:prstGeom prst="rect">
            <a:avLst/>
          </a:prstGeom>
        </p:spPr>
        <p:txBody>
          <a:bodyPr/>
          <a:lstStyle>
            <a:lvl1pPr>
              <a:defRPr sz="1400">
                <a:solidFill>
                  <a:schemeClr val="tx1"/>
                </a:solidFill>
                <a:latin typeface="EC Square Sans Pro" panose="020B0506040000020004" pitchFamily="34" charset="0"/>
                <a:cs typeface="Arial" panose="020B0604020202020204" pitchFamily="34" charset="0"/>
              </a:defRPr>
            </a:lvl1pPr>
          </a:lstStyle>
          <a:p>
            <a:pPr lvl="0"/>
            <a:r>
              <a:rPr lang="es-ES" dirty="0"/>
              <a:t>Date</a:t>
            </a:r>
          </a:p>
        </p:txBody>
      </p:sp>
      <p:pic>
        <p:nvPicPr>
          <p:cNvPr id="37" name="Imagen 36" descr="Interfaz de usuario gráfica&#10;&#10;Descripción generada automáticamente">
            <a:extLst>
              <a:ext uri="{FF2B5EF4-FFF2-40B4-BE49-F238E27FC236}">
                <a16:creationId xmlns:a16="http://schemas.microsoft.com/office/drawing/2014/main" id="{5505FB79-408A-43F3-9FF6-95F9DFF43961}"/>
              </a:ext>
            </a:extLst>
          </p:cNvPr>
          <p:cNvPicPr/>
          <p:nvPr userDrawn="1"/>
        </p:nvPicPr>
        <p:blipFill>
          <a:blip r:embed="rId12" r:link="rId13" cstate="email">
            <a:extLst>
              <a:ext uri="{28A0092B-C50C-407E-A947-70E740481C1C}">
                <a14:useLocalDpi xmlns:a14="http://schemas.microsoft.com/office/drawing/2010/main"/>
              </a:ext>
            </a:extLst>
          </a:blip>
          <a:srcRect/>
          <a:stretch>
            <a:fillRect/>
          </a:stretch>
        </p:blipFill>
        <p:spPr bwMode="auto">
          <a:xfrm>
            <a:off x="9601200" y="6181329"/>
            <a:ext cx="2567305" cy="560264"/>
          </a:xfrm>
          <a:prstGeom prst="rect">
            <a:avLst/>
          </a:prstGeom>
          <a:noFill/>
          <a:ln>
            <a:noFill/>
          </a:ln>
        </p:spPr>
      </p:pic>
    </p:spTree>
    <p:extLst>
      <p:ext uri="{BB962C8B-B14F-4D97-AF65-F5344CB8AC3E}">
        <p14:creationId xmlns:p14="http://schemas.microsoft.com/office/powerpoint/2010/main" val="417991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0CA36E8E-0A33-5274-9B20-FA55833A1773}"/>
              </a:ext>
            </a:extLst>
          </p:cNvPr>
          <p:cNvSpPr/>
          <p:nvPr userDrawn="1"/>
        </p:nvSpPr>
        <p:spPr>
          <a:xfrm>
            <a:off x="0" y="0"/>
            <a:ext cx="12190095" cy="1333499"/>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Rectángulo 8">
            <a:extLst>
              <a:ext uri="{FF2B5EF4-FFF2-40B4-BE49-F238E27FC236}">
                <a16:creationId xmlns:a16="http://schemas.microsoft.com/office/drawing/2014/main" id="{2F22D81F-284A-1E86-CDFC-06EBD9FC61C1}"/>
              </a:ext>
            </a:extLst>
          </p:cNvPr>
          <p:cNvSpPr/>
          <p:nvPr userDrawn="1"/>
        </p:nvSpPr>
        <p:spPr>
          <a:xfrm>
            <a:off x="0" y="1346198"/>
            <a:ext cx="12190095" cy="551180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Forma libre: forma 9">
            <a:extLst>
              <a:ext uri="{FF2B5EF4-FFF2-40B4-BE49-F238E27FC236}">
                <a16:creationId xmlns:a16="http://schemas.microsoft.com/office/drawing/2014/main" id="{84A85037-8DE1-0DBD-A171-577658B9F160}"/>
              </a:ext>
            </a:extLst>
          </p:cNvPr>
          <p:cNvSpPr/>
          <p:nvPr userDrawn="1"/>
        </p:nvSpPr>
        <p:spPr>
          <a:xfrm>
            <a:off x="0" y="-1"/>
            <a:ext cx="666750" cy="1333500"/>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11" name="Imagen 10" descr="Patrón de fondo&#10;&#10;Descripción generada automáticamente">
            <a:extLst>
              <a:ext uri="{FF2B5EF4-FFF2-40B4-BE49-F238E27FC236}">
                <a16:creationId xmlns:a16="http://schemas.microsoft.com/office/drawing/2014/main" id="{D010E416-D3B4-FC0D-F665-03FDFBA7F4F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27528" y="-33210"/>
            <a:ext cx="1364472" cy="2630360"/>
          </a:xfrm>
          <a:prstGeom prst="rect">
            <a:avLst/>
          </a:prstGeom>
        </p:spPr>
      </p:pic>
      <p:sp>
        <p:nvSpPr>
          <p:cNvPr id="13" name="Marcador de texto 12">
            <a:extLst>
              <a:ext uri="{FF2B5EF4-FFF2-40B4-BE49-F238E27FC236}">
                <a16:creationId xmlns:a16="http://schemas.microsoft.com/office/drawing/2014/main" id="{F67356BD-4749-0896-0E29-3E10E5E24FB4}"/>
              </a:ext>
            </a:extLst>
          </p:cNvPr>
          <p:cNvSpPr>
            <a:spLocks noGrp="1"/>
          </p:cNvSpPr>
          <p:nvPr>
            <p:ph type="body" sz="quarter" idx="10" hasCustomPrompt="1"/>
          </p:nvPr>
        </p:nvSpPr>
        <p:spPr>
          <a:xfrm>
            <a:off x="762000" y="463550"/>
            <a:ext cx="9677400" cy="6096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a:t>INDEX</a:t>
            </a:r>
          </a:p>
        </p:txBody>
      </p:sp>
      <p:sp>
        <p:nvSpPr>
          <p:cNvPr id="15" name="Marcador de texto 14">
            <a:extLst>
              <a:ext uri="{FF2B5EF4-FFF2-40B4-BE49-F238E27FC236}">
                <a16:creationId xmlns:a16="http://schemas.microsoft.com/office/drawing/2014/main" id="{D7674A61-571D-8459-8B4C-3884F8256E76}"/>
              </a:ext>
            </a:extLst>
          </p:cNvPr>
          <p:cNvSpPr>
            <a:spLocks noGrp="1"/>
          </p:cNvSpPr>
          <p:nvPr>
            <p:ph type="body" sz="quarter" idx="11" hasCustomPrompt="1"/>
          </p:nvPr>
        </p:nvSpPr>
        <p:spPr>
          <a:xfrm>
            <a:off x="762000" y="2006599"/>
            <a:ext cx="9677400" cy="4191000"/>
          </a:xfrm>
          <a:prstGeom prst="rect">
            <a:avLst/>
          </a:prstGeom>
        </p:spPr>
        <p:txBody>
          <a:bodyPr/>
          <a:lstStyle>
            <a:lvl1pPr marL="342900" indent="-342900">
              <a:spcBef>
                <a:spcPts val="1000"/>
              </a:spcBef>
              <a:buFont typeface="+mj-lt"/>
              <a:buAutoNum type="arabicPeriod"/>
              <a:defRPr sz="1600">
                <a:solidFill>
                  <a:schemeClr val="bg1"/>
                </a:solidFill>
                <a:latin typeface="Arial" panose="020B0604020202020204" pitchFamily="34" charset="0"/>
                <a:cs typeface="Arial" panose="020B0604020202020204" pitchFamily="34" charset="0"/>
              </a:defRPr>
            </a:lvl1pPr>
          </a:lstStyle>
          <a:p>
            <a:pPr lvl="0"/>
            <a:r>
              <a:rPr lang="es-ES_tradnl" dirty="0"/>
              <a:t>P</a:t>
            </a:r>
            <a:r>
              <a:rPr lang="es-ES" dirty="0"/>
              <a:t>unto 1</a:t>
            </a:r>
          </a:p>
          <a:p>
            <a:pPr lvl="0"/>
            <a:r>
              <a:rPr lang="es-ES" dirty="0"/>
              <a:t>Punto 2</a:t>
            </a:r>
          </a:p>
          <a:p>
            <a:pPr lvl="0"/>
            <a:r>
              <a:rPr lang="es-ES" dirty="0"/>
              <a:t>Punto 3</a:t>
            </a:r>
          </a:p>
          <a:p>
            <a:pPr lvl="0"/>
            <a:r>
              <a:rPr lang="es-ES" dirty="0"/>
              <a:t>Punto 4</a:t>
            </a:r>
          </a:p>
          <a:p>
            <a:pPr lvl="0"/>
            <a:r>
              <a:rPr lang="es-ES" dirty="0"/>
              <a:t>Punto 5</a:t>
            </a:r>
          </a:p>
          <a:p>
            <a:pPr lvl="0"/>
            <a:r>
              <a:rPr lang="es-ES" dirty="0"/>
              <a:t>Punto 6</a:t>
            </a:r>
          </a:p>
          <a:p>
            <a:pPr lvl="0"/>
            <a:r>
              <a:rPr lang="es-ES" dirty="0"/>
              <a:t>Punto 7</a:t>
            </a:r>
          </a:p>
          <a:p>
            <a:pPr lvl="0"/>
            <a:r>
              <a:rPr lang="es-ES" dirty="0"/>
              <a:t>Punto 8</a:t>
            </a:r>
          </a:p>
          <a:p>
            <a:pPr lvl="0"/>
            <a:r>
              <a:rPr lang="es-ES" dirty="0"/>
              <a:t>Punto 9</a:t>
            </a:r>
          </a:p>
          <a:p>
            <a:pPr lvl="0"/>
            <a:r>
              <a:rPr lang="es-ES" dirty="0"/>
              <a:t>Punto 10</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531600" y="1318336"/>
            <a:ext cx="658495" cy="554736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0226527" y="4356"/>
            <a:ext cx="1963420" cy="1310005"/>
            <a:chOff x="10226527" y="4356"/>
            <a:chExt cx="1963420" cy="1310005"/>
          </a:xfrm>
        </p:grpSpPr>
        <p:sp>
          <p:nvSpPr>
            <p:cNvPr id="8" name="object 4">
              <a:extLst>
                <a:ext uri="{FF2B5EF4-FFF2-40B4-BE49-F238E27FC236}">
                  <a16:creationId xmlns:a16="http://schemas.microsoft.com/office/drawing/2014/main" id="{FE2F8714-D35E-CC42-0386-9E2EC442F2A0}"/>
                </a:ext>
              </a:extLst>
            </p:cNvPr>
            <p:cNvSpPr/>
            <p:nvPr/>
          </p:nvSpPr>
          <p:spPr>
            <a:xfrm>
              <a:off x="10879620" y="4356"/>
              <a:ext cx="655320" cy="655320"/>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1534609" y="658939"/>
              <a:ext cx="655320" cy="655320"/>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1534621" y="4363"/>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a:off x="10226527" y="4357"/>
              <a:ext cx="654685" cy="654685"/>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11686469" y="78788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9462631"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18" name="Imagen 17" descr="Imagen que contiene Texto&#10;&#10;Descripción generada automáticamente">
            <a:extLst>
              <a:ext uri="{FF2B5EF4-FFF2-40B4-BE49-F238E27FC236}">
                <a16:creationId xmlns:a16="http://schemas.microsoft.com/office/drawing/2014/main" id="{01EFBFAC-F326-45C6-ABF7-4AD0BDCB445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43957" y="126931"/>
            <a:ext cx="562243" cy="40953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2" name="object 9">
            <a:extLst>
              <a:ext uri="{FF2B5EF4-FFF2-40B4-BE49-F238E27FC236}">
                <a16:creationId xmlns:a16="http://schemas.microsoft.com/office/drawing/2014/main" id="{770D15C2-5D7B-ED43-C065-94F2462C71C1}"/>
              </a:ext>
            </a:extLst>
          </p:cNvPr>
          <p:cNvSpPr/>
          <p:nvPr userDrawn="1"/>
        </p:nvSpPr>
        <p:spPr>
          <a:xfrm>
            <a:off x="8403917" y="404495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2" y="4702224"/>
            <a:ext cx="366395" cy="366395"/>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email">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8008947" cy="5334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18" name="Imagen 17">
            <a:extLst>
              <a:ext uri="{FF2B5EF4-FFF2-40B4-BE49-F238E27FC236}">
                <a16:creationId xmlns:a16="http://schemas.microsoft.com/office/drawing/2014/main" id="{CF32833A-DE42-477E-8ECB-D31CF466537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45126" y="102088"/>
            <a:ext cx="277784" cy="323865"/>
          </a:xfrm>
          <a:prstGeom prst="rect">
            <a:avLst/>
          </a:prstGeom>
        </p:spPr>
      </p:pic>
      <p:pic>
        <p:nvPicPr>
          <p:cNvPr id="19" name="Imagen 18">
            <a:extLst>
              <a:ext uri="{FF2B5EF4-FFF2-40B4-BE49-F238E27FC236}">
                <a16:creationId xmlns:a16="http://schemas.microsoft.com/office/drawing/2014/main" id="{031C6246-1E84-4ABA-962E-B846279FA4E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17704" y="209388"/>
            <a:ext cx="164961" cy="221129"/>
          </a:xfrm>
          <a:prstGeom prst="rect">
            <a:avLst/>
          </a:prstGeom>
        </p:spPr>
      </p:pic>
      <p:pic>
        <p:nvPicPr>
          <p:cNvPr id="20" name="Imagen 19">
            <a:extLst>
              <a:ext uri="{FF2B5EF4-FFF2-40B4-BE49-F238E27FC236}">
                <a16:creationId xmlns:a16="http://schemas.microsoft.com/office/drawing/2014/main" id="{289277BF-206A-4189-B191-D6B66D4EC1E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807505" y="244114"/>
            <a:ext cx="247162" cy="186403"/>
          </a:xfrm>
          <a:prstGeom prst="rect">
            <a:avLst/>
          </a:prstGeom>
        </p:spPr>
      </p:pic>
      <p:pic>
        <p:nvPicPr>
          <p:cNvPr id="21" name="Imagen 20">
            <a:extLst>
              <a:ext uri="{FF2B5EF4-FFF2-40B4-BE49-F238E27FC236}">
                <a16:creationId xmlns:a16="http://schemas.microsoft.com/office/drawing/2014/main" id="{C43C3A26-923F-4AA9-8A83-9442CE62544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549199" y="213985"/>
            <a:ext cx="209412" cy="216532"/>
          </a:xfrm>
          <a:prstGeom prst="rect">
            <a:avLst/>
          </a:prstGeom>
        </p:spPr>
      </p:pic>
      <p:pic>
        <p:nvPicPr>
          <p:cNvPr id="22" name="Imagen 21">
            <a:extLst>
              <a:ext uri="{FF2B5EF4-FFF2-40B4-BE49-F238E27FC236}">
                <a16:creationId xmlns:a16="http://schemas.microsoft.com/office/drawing/2014/main" id="{CDBECE55-D510-45A4-BC30-0396507BFEF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983452" y="193210"/>
            <a:ext cx="209411" cy="237307"/>
          </a:xfrm>
          <a:prstGeom prst="rect">
            <a:avLst/>
          </a:prstGeom>
        </p:spPr>
      </p:pic>
      <p:pic>
        <p:nvPicPr>
          <p:cNvPr id="23" name="Imagen 22">
            <a:extLst>
              <a:ext uri="{FF2B5EF4-FFF2-40B4-BE49-F238E27FC236}">
                <a16:creationId xmlns:a16="http://schemas.microsoft.com/office/drawing/2014/main" id="{142D8253-937C-4829-BEC8-A9989C111E6C}"/>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9174215" y="256274"/>
            <a:ext cx="150143" cy="174243"/>
          </a:xfrm>
          <a:prstGeom prst="rect">
            <a:avLst/>
          </a:prstGeom>
        </p:spPr>
      </p:pic>
      <p:pic>
        <p:nvPicPr>
          <p:cNvPr id="24" name="Imagen 23">
            <a:extLst>
              <a:ext uri="{FF2B5EF4-FFF2-40B4-BE49-F238E27FC236}">
                <a16:creationId xmlns:a16="http://schemas.microsoft.com/office/drawing/2014/main" id="{B4F3FD2C-58EA-4684-A79C-DBB58F2D302E}"/>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1279508" y="191783"/>
            <a:ext cx="300983" cy="238734"/>
          </a:xfrm>
          <a:prstGeom prst="rect">
            <a:avLst/>
          </a:prstGeom>
        </p:spPr>
      </p:pic>
    </p:spTree>
    <p:extLst>
      <p:ext uri="{BB962C8B-B14F-4D97-AF65-F5344CB8AC3E}">
        <p14:creationId xmlns:p14="http://schemas.microsoft.com/office/powerpoint/2010/main" val="4263859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683122" y="1407866"/>
            <a:ext cx="506973" cy="545783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1691078" y="0"/>
            <a:ext cx="506973" cy="1914348"/>
            <a:chOff x="14162837" y="-3882934"/>
            <a:chExt cx="655320" cy="2576761"/>
          </a:xfrm>
        </p:grpSpPr>
        <p:sp>
          <p:nvSpPr>
            <p:cNvPr id="8" name="object 4">
              <a:extLst>
                <a:ext uri="{FF2B5EF4-FFF2-40B4-BE49-F238E27FC236}">
                  <a16:creationId xmlns:a16="http://schemas.microsoft.com/office/drawing/2014/main" id="{FE2F8714-D35E-CC42-0386-9E2EC442F2A0}"/>
                </a:ext>
              </a:extLst>
            </p:cNvPr>
            <p:cNvSpPr/>
            <p:nvPr/>
          </p:nvSpPr>
          <p:spPr>
            <a:xfrm>
              <a:off x="14162837" y="-3297916"/>
              <a:ext cx="655320" cy="655321"/>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4162837" y="-2643231"/>
              <a:ext cx="655320" cy="655321"/>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4162837" y="-3882934"/>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rot="16200000">
              <a:off x="14136321" y="-1961395"/>
              <a:ext cx="681738" cy="628706"/>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8403917" y="404495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2" y="4702224"/>
            <a:ext cx="366395" cy="366395"/>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email">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8008947" cy="5334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25" name="Imagen 24" descr="Un dibujo de un animal&#10;&#10;Descripción generada automáticamente con confianza baja">
            <a:extLst>
              <a:ext uri="{FF2B5EF4-FFF2-40B4-BE49-F238E27FC236}">
                <a16:creationId xmlns:a16="http://schemas.microsoft.com/office/drawing/2014/main" id="{4E568042-917F-485C-9CFD-4DFCBFEEA2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85108" y="501057"/>
            <a:ext cx="330692" cy="353498"/>
          </a:xfrm>
          <a:prstGeom prst="rect">
            <a:avLst/>
          </a:prstGeom>
        </p:spPr>
      </p:pic>
      <p:pic>
        <p:nvPicPr>
          <p:cNvPr id="26" name="Imagen 25" descr="Un dibujo de un perro&#10;&#10;Descripción generada automáticamente con confianza media">
            <a:extLst>
              <a:ext uri="{FF2B5EF4-FFF2-40B4-BE49-F238E27FC236}">
                <a16:creationId xmlns:a16="http://schemas.microsoft.com/office/drawing/2014/main" id="{7BC131C9-8852-46AA-B76A-DFD310CB0AC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776195" y="1054393"/>
            <a:ext cx="339605" cy="234788"/>
          </a:xfrm>
          <a:prstGeom prst="rect">
            <a:avLst/>
          </a:prstGeom>
        </p:spPr>
      </p:pic>
      <p:pic>
        <p:nvPicPr>
          <p:cNvPr id="27" name="Imagen 26" descr="Imagen que contiene dibujo, reloj&#10;&#10;Descripción generada automáticamente">
            <a:extLst>
              <a:ext uri="{FF2B5EF4-FFF2-40B4-BE49-F238E27FC236}">
                <a16:creationId xmlns:a16="http://schemas.microsoft.com/office/drawing/2014/main" id="{F8F4FC5D-FFCE-47F5-AF86-2506BC6ECBB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781795" y="171489"/>
            <a:ext cx="257128" cy="243039"/>
          </a:xfrm>
          <a:prstGeom prst="rect">
            <a:avLst/>
          </a:prstGeom>
        </p:spPr>
      </p:pic>
    </p:spTree>
    <p:extLst>
      <p:ext uri="{BB962C8B-B14F-4D97-AF65-F5344CB8AC3E}">
        <p14:creationId xmlns:p14="http://schemas.microsoft.com/office/powerpoint/2010/main" val="1728556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25168" y="0"/>
            <a:ext cx="1166832" cy="1153793"/>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3" name="Imagen 2" descr="Imagen que contiene pasto, exterior, campo, mujer&#10;&#10;Descripción generada automáticamente">
            <a:extLst>
              <a:ext uri="{FF2B5EF4-FFF2-40B4-BE49-F238E27FC236}">
                <a16:creationId xmlns:a16="http://schemas.microsoft.com/office/drawing/2014/main" id="{8977CFEE-62C6-7C94-91D6-7965D0B30C1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086600" y="1153793"/>
            <a:ext cx="5105400" cy="5716906"/>
          </a:xfrm>
          <a:prstGeom prst="rect">
            <a:avLst/>
          </a:prstGeom>
        </p:spPr>
      </p:pic>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025168" y="0"/>
            <a:ext cx="1166832" cy="2216150"/>
          </a:xfrm>
          <a:prstGeom prst="rect">
            <a:avLst/>
          </a:prstGeom>
        </p:spPr>
      </p:pic>
    </p:spTree>
    <p:extLst>
      <p:ext uri="{BB962C8B-B14F-4D97-AF65-F5344CB8AC3E}">
        <p14:creationId xmlns:p14="http://schemas.microsoft.com/office/powerpoint/2010/main" val="3770669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1" r:id="rId1"/>
    <p:sldLayoutId id="2147483662" r:id="rId2"/>
    <p:sldLayoutId id="2147483672" r:id="rId3"/>
    <p:sldLayoutId id="2147483663" r:id="rId4"/>
    <p:sldLayoutId id="2147483664" r:id="rId5"/>
    <p:sldLayoutId id="2147483673" r:id="rId6"/>
    <p:sldLayoutId id="2147483674" r:id="rId7"/>
    <p:sldLayoutId id="2147483665" r:id="rId8"/>
    <p:sldLayoutId id="2147483666" r:id="rId9"/>
    <p:sldLayoutId id="2147483667" r:id="rId10"/>
    <p:sldLayoutId id="2147483668" r:id="rId11"/>
    <p:sldLayoutId id="2147483669" r:id="rId12"/>
    <p:sldLayoutId id="2147483670" r:id="rId13"/>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0.png"/><Relationship Id="rId3" Type="http://schemas.microsoft.com/office/2017/06/relationships/model3d" Target="../media/model3d1.glb"/><Relationship Id="rId7" Type="http://schemas.openxmlformats.org/officeDocument/2006/relationships/image" Target="../media/image55.png"/><Relationship Id="rId12"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8.png"/><Relationship Id="rId5" Type="http://schemas.openxmlformats.org/officeDocument/2006/relationships/image" Target="../media/image53.png"/><Relationship Id="rId15" Type="http://schemas.openxmlformats.org/officeDocument/2006/relationships/image" Target="../media/image62.png"/><Relationship Id="rId10" Type="http://schemas.microsoft.com/office/2017/06/relationships/model3d" Target="../media/model3d2.glb"/><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1.png"/></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1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FFCA7E40-6B2B-9773-C96F-35BFBF3437D7}"/>
              </a:ext>
            </a:extLst>
          </p:cNvPr>
          <p:cNvSpPr>
            <a:spLocks noGrp="1"/>
          </p:cNvSpPr>
          <p:nvPr>
            <p:ph type="body" sz="quarter" idx="10"/>
          </p:nvPr>
        </p:nvSpPr>
        <p:spPr/>
        <p:txBody>
          <a:bodyPr/>
          <a:lstStyle/>
          <a:p>
            <a:r>
              <a:rPr lang="es-ES" dirty="0"/>
              <a:t>PORTUGAL</a:t>
            </a:r>
          </a:p>
          <a:p>
            <a:endParaRPr lang="es-ES" dirty="0"/>
          </a:p>
        </p:txBody>
      </p:sp>
      <p:sp>
        <p:nvSpPr>
          <p:cNvPr id="3" name="Marcador de texto 2">
            <a:extLst>
              <a:ext uri="{FF2B5EF4-FFF2-40B4-BE49-F238E27FC236}">
                <a16:creationId xmlns:a16="http://schemas.microsoft.com/office/drawing/2014/main" id="{6199F5CC-8AF0-EA86-41C2-17755419A88E}"/>
              </a:ext>
            </a:extLst>
          </p:cNvPr>
          <p:cNvSpPr>
            <a:spLocks noGrp="1"/>
          </p:cNvSpPr>
          <p:nvPr>
            <p:ph type="body" sz="quarter" idx="11"/>
          </p:nvPr>
        </p:nvSpPr>
        <p:spPr/>
        <p:txBody>
          <a:bodyPr/>
          <a:lstStyle/>
          <a:p>
            <a:r>
              <a:rPr lang="es-ES" dirty="0"/>
              <a:t>6 AND 7 JUNE 2024</a:t>
            </a:r>
          </a:p>
        </p:txBody>
      </p:sp>
    </p:spTree>
    <p:extLst>
      <p:ext uri="{BB962C8B-B14F-4D97-AF65-F5344CB8AC3E}">
        <p14:creationId xmlns:p14="http://schemas.microsoft.com/office/powerpoint/2010/main" val="2499853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riángulo rectángulo 59">
            <a:extLst>
              <a:ext uri="{FF2B5EF4-FFF2-40B4-BE49-F238E27FC236}">
                <a16:creationId xmlns:a16="http://schemas.microsoft.com/office/drawing/2014/main" id="{91AE9F8B-591C-471E-9408-F8FA09AFAE7B}"/>
              </a:ext>
            </a:extLst>
          </p:cNvPr>
          <p:cNvSpPr/>
          <p:nvPr/>
        </p:nvSpPr>
        <p:spPr>
          <a:xfrm rot="10800000">
            <a:off x="5350160" y="3677174"/>
            <a:ext cx="5771378" cy="1333943"/>
          </a:xfrm>
          <a:prstGeom prst="rtTriangle">
            <a:avLst/>
          </a:prstGeom>
          <a:solidFill>
            <a:srgbClr val="2C7470">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56" name="Triángulo rectángulo 55">
            <a:extLst>
              <a:ext uri="{FF2B5EF4-FFF2-40B4-BE49-F238E27FC236}">
                <a16:creationId xmlns:a16="http://schemas.microsoft.com/office/drawing/2014/main" id="{42E40196-8169-48DF-B4F0-2F231F7F6D01}"/>
              </a:ext>
            </a:extLst>
          </p:cNvPr>
          <p:cNvSpPr/>
          <p:nvPr/>
        </p:nvSpPr>
        <p:spPr>
          <a:xfrm rot="10800000">
            <a:off x="5295410" y="3708720"/>
            <a:ext cx="2857989" cy="641030"/>
          </a:xfrm>
          <a:prstGeom prst="rtTriangle">
            <a:avLst/>
          </a:prstGeom>
          <a:solidFill>
            <a:srgbClr val="6BB289">
              <a:alpha val="2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9" name="CuadroTexto 8">
            <a:extLst>
              <a:ext uri="{FF2B5EF4-FFF2-40B4-BE49-F238E27FC236}">
                <a16:creationId xmlns:a16="http://schemas.microsoft.com/office/drawing/2014/main" id="{32FD83F6-7DFB-4CD5-97B6-20D985066CD1}"/>
              </a:ext>
            </a:extLst>
          </p:cNvPr>
          <p:cNvSpPr txBox="1"/>
          <p:nvPr/>
        </p:nvSpPr>
        <p:spPr>
          <a:xfrm>
            <a:off x="-192897" y="342612"/>
            <a:ext cx="11441480"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3399"/>
                </a:solidFill>
                <a:effectLst/>
                <a:uLnTx/>
                <a:uFillTx/>
              </a:rPr>
              <a:t>Uses of antimicrobials other than to treat sick animals</a:t>
            </a:r>
            <a:endParaRPr kumimoji="0" lang="en-GB" sz="2400" b="1" i="0" u="none" strike="noStrike" kern="0" cap="none" spc="0" normalizeH="0" baseline="0" noProof="0" dirty="0">
              <a:ln>
                <a:noFill/>
              </a:ln>
              <a:solidFill>
                <a:srgbClr val="003399"/>
              </a:solidFill>
              <a:effectLst/>
              <a:uLnTx/>
              <a:uFillTx/>
            </a:endParaRPr>
          </a:p>
        </p:txBody>
      </p:sp>
      <mc:AlternateContent xmlns:mc="http://schemas.openxmlformats.org/markup-compatibility/2006">
        <mc:Choice xmlns:am3d="http://schemas.microsoft.com/office/drawing/2017/model3d" Requires="am3d">
          <p:graphicFrame>
            <p:nvGraphicFramePr>
              <p:cNvPr id="19" name="Modelo 3D 18" descr="Cápsula de píldoras farmacéuticas">
                <a:extLst>
                  <a:ext uri="{FF2B5EF4-FFF2-40B4-BE49-F238E27FC236}">
                    <a16:creationId xmlns:a16="http://schemas.microsoft.com/office/drawing/2014/main" id="{25A67109-4508-4993-8ECF-D4E9A050941C}"/>
                  </a:ext>
                </a:extLst>
              </p:cNvPr>
              <p:cNvGraphicFramePr>
                <a:graphicFrameLocks noChangeAspect="1"/>
              </p:cNvGraphicFramePr>
              <p:nvPr/>
            </p:nvGraphicFramePr>
            <p:xfrm rot="16409527" flipV="1">
              <a:off x="3277647" y="4927491"/>
              <a:ext cx="102590" cy="306525"/>
            </p:xfrm>
            <a:graphic>
              <a:graphicData uri="http://schemas.microsoft.com/office/drawing/2017/model3d">
                <am3d:model3d r:embed="rId3">
                  <am3d:spPr>
                    <a:xfrm rot="16409527" flipV="1">
                      <a:off x="0" y="0"/>
                      <a:ext cx="102590" cy="30652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414474" ay="2553103" az="5378643"/>
                    <am3d:postTrans dx="0" dy="0" dz="0"/>
                  </am3d:trans>
                  <am3d:raster rName="Office3DRenderer" rVer="16.0.8326">
                    <am3d:blip r:embed="rId4"/>
                  </am3d:raster>
                  <am3d:objViewport viewportSz="3191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9" name="Modelo 3D 18" descr="Cápsula de píldoras farmacéuticas">
                <a:extLst>
                  <a:ext uri="{FF2B5EF4-FFF2-40B4-BE49-F238E27FC236}">
                    <a16:creationId xmlns:a16="http://schemas.microsoft.com/office/drawing/2014/main" id="{25A67109-4508-4993-8ECF-D4E9A050941C}"/>
                  </a:ext>
                </a:extLst>
              </p:cNvPr>
              <p:cNvPicPr>
                <a:picLocks noGrp="1" noRot="1" noChangeAspect="1" noMove="1" noResize="1" noEditPoints="1" noAdjustHandles="1" noChangeArrowheads="1" noChangeShapeType="1" noCrop="1"/>
              </p:cNvPicPr>
              <p:nvPr/>
            </p:nvPicPr>
            <p:blipFill>
              <a:blip r:embed="rId4"/>
              <a:stretch>
                <a:fillRect/>
              </a:stretch>
            </p:blipFill>
            <p:spPr>
              <a:xfrm rot="16409527" flipV="1">
                <a:off x="3277647" y="4927491"/>
                <a:ext cx="102590" cy="30652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4" name="Modelo 3D 23" descr="Cápsula de píldoras farmacéuticas">
                <a:extLst>
                  <a:ext uri="{FF2B5EF4-FFF2-40B4-BE49-F238E27FC236}">
                    <a16:creationId xmlns:a16="http://schemas.microsoft.com/office/drawing/2014/main" id="{0F5CA763-838D-4CA0-B272-D103BD378B99}"/>
                  </a:ext>
                </a:extLst>
              </p:cNvPr>
              <p:cNvGraphicFramePr>
                <a:graphicFrameLocks noChangeAspect="1"/>
              </p:cNvGraphicFramePr>
              <p:nvPr/>
            </p:nvGraphicFramePr>
            <p:xfrm rot="11636975" flipV="1">
              <a:off x="776390" y="5485663"/>
              <a:ext cx="207093" cy="402681"/>
            </p:xfrm>
            <a:graphic>
              <a:graphicData uri="http://schemas.microsoft.com/office/drawing/2017/model3d">
                <am3d:model3d r:embed="rId3">
                  <am3d:spPr>
                    <a:xfrm rot="11636975" flipV="1">
                      <a:off x="0" y="0"/>
                      <a:ext cx="207093" cy="40268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5"/>
                  </am3d:raster>
                  <am3d:objViewport viewportSz="41418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4" name="Modelo 3D 23" descr="Cápsula de píldoras farmacéuticas">
                <a:extLst>
                  <a:ext uri="{FF2B5EF4-FFF2-40B4-BE49-F238E27FC236}">
                    <a16:creationId xmlns:a16="http://schemas.microsoft.com/office/drawing/2014/main" id="{0F5CA763-838D-4CA0-B272-D103BD378B99}"/>
                  </a:ext>
                </a:extLst>
              </p:cNvPr>
              <p:cNvPicPr>
                <a:picLocks noGrp="1" noRot="1" noChangeAspect="1" noMove="1" noResize="1" noEditPoints="1" noAdjustHandles="1" noChangeArrowheads="1" noChangeShapeType="1" noCrop="1"/>
              </p:cNvPicPr>
              <p:nvPr/>
            </p:nvPicPr>
            <p:blipFill>
              <a:blip r:embed="rId5"/>
              <a:stretch>
                <a:fillRect/>
              </a:stretch>
            </p:blipFill>
            <p:spPr>
              <a:xfrm rot="11636975" flipV="1">
                <a:off x="776390" y="5485663"/>
                <a:ext cx="207093" cy="40268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5" name="Modelo 3D 24" descr="Cápsula de píldoras farmacéuticas">
                <a:extLst>
                  <a:ext uri="{FF2B5EF4-FFF2-40B4-BE49-F238E27FC236}">
                    <a16:creationId xmlns:a16="http://schemas.microsoft.com/office/drawing/2014/main" id="{9B7F1961-7602-423B-8261-2EBF725EE4FA}"/>
                  </a:ext>
                </a:extLst>
              </p:cNvPr>
              <p:cNvGraphicFramePr>
                <a:graphicFrameLocks noChangeAspect="1"/>
              </p:cNvGraphicFramePr>
              <p:nvPr/>
            </p:nvGraphicFramePr>
            <p:xfrm rot="2179987">
              <a:off x="9288222" y="4122939"/>
              <a:ext cx="213671" cy="415471"/>
            </p:xfrm>
            <a:graphic>
              <a:graphicData uri="http://schemas.microsoft.com/office/drawing/2017/model3d">
                <am3d:model3d r:embed="rId3">
                  <am3d:spPr>
                    <a:xfrm rot="2179987">
                      <a:off x="0" y="0"/>
                      <a:ext cx="213671" cy="41547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6"/>
                  </am3d:raster>
                  <am3d:objViewport viewportSz="4273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5" name="Modelo 3D 24" descr="Cápsula de píldoras farmacéuticas">
                <a:extLst>
                  <a:ext uri="{FF2B5EF4-FFF2-40B4-BE49-F238E27FC236}">
                    <a16:creationId xmlns:a16="http://schemas.microsoft.com/office/drawing/2014/main" id="{9B7F1961-7602-423B-8261-2EBF725EE4FA}"/>
                  </a:ext>
                </a:extLst>
              </p:cNvPr>
              <p:cNvPicPr>
                <a:picLocks noGrp="1" noRot="1" noChangeAspect="1" noMove="1" noResize="1" noEditPoints="1" noAdjustHandles="1" noChangeArrowheads="1" noChangeShapeType="1" noCrop="1"/>
              </p:cNvPicPr>
              <p:nvPr/>
            </p:nvPicPr>
            <p:blipFill>
              <a:blip r:embed="rId6"/>
              <a:stretch>
                <a:fillRect/>
              </a:stretch>
            </p:blipFill>
            <p:spPr>
              <a:xfrm rot="2179987">
                <a:off x="9288222" y="4122939"/>
                <a:ext cx="213671" cy="41547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6" name="Modelo 3D 25" descr="Cápsula de píldoras farmacéuticas">
                <a:extLst>
                  <a:ext uri="{FF2B5EF4-FFF2-40B4-BE49-F238E27FC236}">
                    <a16:creationId xmlns:a16="http://schemas.microsoft.com/office/drawing/2014/main" id="{85A24FBD-ADB9-4217-B4B3-6CE9C4B90550}"/>
                  </a:ext>
                </a:extLst>
              </p:cNvPr>
              <p:cNvGraphicFramePr>
                <a:graphicFrameLocks noChangeAspect="1"/>
              </p:cNvGraphicFramePr>
              <p:nvPr/>
            </p:nvGraphicFramePr>
            <p:xfrm rot="18607136">
              <a:off x="9235918" y="4842846"/>
              <a:ext cx="206714" cy="401944"/>
            </p:xfrm>
            <a:graphic>
              <a:graphicData uri="http://schemas.microsoft.com/office/drawing/2017/model3d">
                <am3d:model3d r:embed="rId3">
                  <am3d:spPr>
                    <a:xfrm rot="18607136">
                      <a:off x="0" y="0"/>
                      <a:ext cx="206714" cy="401944"/>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7"/>
                  </am3d:raster>
                  <am3d:objViewport viewportSz="41342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6" name="Modelo 3D 25" descr="Cápsula de píldoras farmacéuticas">
                <a:extLst>
                  <a:ext uri="{FF2B5EF4-FFF2-40B4-BE49-F238E27FC236}">
                    <a16:creationId xmlns:a16="http://schemas.microsoft.com/office/drawing/2014/main" id="{85A24FBD-ADB9-4217-B4B3-6CE9C4B90550}"/>
                  </a:ext>
                </a:extLst>
              </p:cNvPr>
              <p:cNvPicPr>
                <a:picLocks noGrp="1" noRot="1" noChangeAspect="1" noMove="1" noResize="1" noEditPoints="1" noAdjustHandles="1" noChangeArrowheads="1" noChangeShapeType="1" noCrop="1"/>
              </p:cNvPicPr>
              <p:nvPr/>
            </p:nvPicPr>
            <p:blipFill>
              <a:blip r:embed="rId7"/>
              <a:stretch>
                <a:fillRect/>
              </a:stretch>
            </p:blipFill>
            <p:spPr>
              <a:xfrm rot="18607136">
                <a:off x="9235918" y="4842846"/>
                <a:ext cx="206714" cy="40194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7" name="Modelo 3D 26" descr="Cápsula de píldoras farmacéuticas">
                <a:extLst>
                  <a:ext uri="{FF2B5EF4-FFF2-40B4-BE49-F238E27FC236}">
                    <a16:creationId xmlns:a16="http://schemas.microsoft.com/office/drawing/2014/main" id="{68F0C326-D0A6-41EC-81C4-56BF599464DB}"/>
                  </a:ext>
                </a:extLst>
              </p:cNvPr>
              <p:cNvGraphicFramePr>
                <a:graphicFrameLocks noChangeAspect="1"/>
              </p:cNvGraphicFramePr>
              <p:nvPr/>
            </p:nvGraphicFramePr>
            <p:xfrm rot="4974280">
              <a:off x="9153109" y="5712450"/>
              <a:ext cx="162018" cy="315035"/>
            </p:xfrm>
            <a:graphic>
              <a:graphicData uri="http://schemas.microsoft.com/office/drawing/2017/model3d">
                <am3d:model3d r:embed="rId3">
                  <am3d:spPr>
                    <a:xfrm rot="4974280">
                      <a:off x="0" y="0"/>
                      <a:ext cx="162018" cy="31503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6" az="6284440"/>
                    <am3d:postTrans dx="0" dy="0" dz="0"/>
                  </am3d:trans>
                  <am3d:raster rName="Office3DRenderer" rVer="16.0.8326">
                    <am3d:blip r:embed="rId8"/>
                  </am3d:raster>
                  <am3d:objViewport viewportSz="3240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7" name="Modelo 3D 26" descr="Cápsula de píldoras farmacéuticas">
                <a:extLst>
                  <a:ext uri="{FF2B5EF4-FFF2-40B4-BE49-F238E27FC236}">
                    <a16:creationId xmlns:a16="http://schemas.microsoft.com/office/drawing/2014/main" id="{68F0C326-D0A6-41EC-81C4-56BF599464DB}"/>
                  </a:ext>
                </a:extLst>
              </p:cNvPr>
              <p:cNvPicPr>
                <a:picLocks noGrp="1" noRot="1" noChangeAspect="1" noMove="1" noResize="1" noEditPoints="1" noAdjustHandles="1" noChangeArrowheads="1" noChangeShapeType="1" noCrop="1"/>
              </p:cNvPicPr>
              <p:nvPr/>
            </p:nvPicPr>
            <p:blipFill>
              <a:blip r:embed="rId8"/>
              <a:stretch>
                <a:fillRect/>
              </a:stretch>
            </p:blipFill>
            <p:spPr>
              <a:xfrm rot="4974280">
                <a:off x="9153109" y="5712450"/>
                <a:ext cx="162018" cy="31503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8" name="Modelo 3D 27" descr="Cápsula de píldoras farmacéuticas">
                <a:extLst>
                  <a:ext uri="{FF2B5EF4-FFF2-40B4-BE49-F238E27FC236}">
                    <a16:creationId xmlns:a16="http://schemas.microsoft.com/office/drawing/2014/main" id="{240C786C-88E7-4932-94B7-6CD5CED9D49A}"/>
                  </a:ext>
                </a:extLst>
              </p:cNvPr>
              <p:cNvGraphicFramePr>
                <a:graphicFrameLocks noChangeAspect="1"/>
              </p:cNvGraphicFramePr>
              <p:nvPr/>
            </p:nvGraphicFramePr>
            <p:xfrm rot="20431456">
              <a:off x="9423302" y="5501900"/>
              <a:ext cx="215908" cy="338460"/>
            </p:xfrm>
            <a:graphic>
              <a:graphicData uri="http://schemas.microsoft.com/office/drawing/2017/model3d">
                <am3d:model3d r:embed="rId3">
                  <am3d:spPr>
                    <a:xfrm rot="20431456">
                      <a:off x="0" y="0"/>
                      <a:ext cx="215908" cy="338460"/>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4781553" ay="1682682" az="6668841"/>
                    <am3d:postTrans dx="0" dy="0" dz="0"/>
                  </am3d:trans>
                  <am3d:raster rName="Office3DRenderer" rVer="16.0.8326">
                    <am3d:blip r:embed="rId9"/>
                  </am3d:raster>
                  <am3d:objViewport viewportSz="3419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8" name="Modelo 3D 27" descr="Cápsula de píldoras farmacéuticas">
                <a:extLst>
                  <a:ext uri="{FF2B5EF4-FFF2-40B4-BE49-F238E27FC236}">
                    <a16:creationId xmlns:a16="http://schemas.microsoft.com/office/drawing/2014/main" id="{240C786C-88E7-4932-94B7-6CD5CED9D49A}"/>
                  </a:ext>
                </a:extLst>
              </p:cNvPr>
              <p:cNvPicPr>
                <a:picLocks noGrp="1" noRot="1" noChangeAspect="1" noMove="1" noResize="1" noEditPoints="1" noAdjustHandles="1" noChangeArrowheads="1" noChangeShapeType="1" noCrop="1"/>
              </p:cNvPicPr>
              <p:nvPr/>
            </p:nvPicPr>
            <p:blipFill>
              <a:blip r:embed="rId9"/>
              <a:stretch>
                <a:fillRect/>
              </a:stretch>
            </p:blipFill>
            <p:spPr>
              <a:xfrm rot="20431456">
                <a:off x="9423302" y="5501900"/>
                <a:ext cx="215908" cy="338460"/>
              </a:xfrm>
              <a:prstGeom prst="rect">
                <a:avLst/>
              </a:prstGeom>
            </p:spPr>
          </p:pic>
        </mc:Fallback>
      </mc:AlternateContent>
      <p:sp>
        <p:nvSpPr>
          <p:cNvPr id="30" name="CuadroTexto 29">
            <a:extLst>
              <a:ext uri="{FF2B5EF4-FFF2-40B4-BE49-F238E27FC236}">
                <a16:creationId xmlns:a16="http://schemas.microsoft.com/office/drawing/2014/main" id="{860330F9-515B-4D50-A325-75EDD009F801}"/>
              </a:ext>
            </a:extLst>
          </p:cNvPr>
          <p:cNvSpPr txBox="1"/>
          <p:nvPr/>
        </p:nvSpPr>
        <p:spPr>
          <a:xfrm>
            <a:off x="380999" y="1303400"/>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rPr>
              <a:t>Prophylaxis  </a:t>
            </a:r>
          </a:p>
        </p:txBody>
      </p:sp>
      <p:sp>
        <p:nvSpPr>
          <p:cNvPr id="37" name="CuadroTexto 36">
            <a:extLst>
              <a:ext uri="{FF2B5EF4-FFF2-40B4-BE49-F238E27FC236}">
                <a16:creationId xmlns:a16="http://schemas.microsoft.com/office/drawing/2014/main" id="{0566560A-25A2-4D0E-9E0D-3E4FAE343945}"/>
              </a:ext>
            </a:extLst>
          </p:cNvPr>
          <p:cNvSpPr txBox="1"/>
          <p:nvPr/>
        </p:nvSpPr>
        <p:spPr>
          <a:xfrm>
            <a:off x="6934200" y="1319631"/>
            <a:ext cx="3380484"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srgbClr val="003399"/>
                </a:solidFill>
                <a:effectLst/>
                <a:uLnTx/>
                <a:uFillTx/>
                <a:latin typeface="EC Square Sans Pro" panose="020B0506040000020004" pitchFamily="34" charset="0"/>
                <a:ea typeface="Montserrat" charset="0"/>
                <a:cs typeface="Montserrat" charset="0"/>
              </a:rPr>
              <a:t>Metaphylaxis</a:t>
            </a:r>
            <a:endParaRPr kumimoji="0" lang="en-US" sz="1800" b="1"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endParaRPr>
          </a:p>
        </p:txBody>
      </p:sp>
      <p:sp>
        <p:nvSpPr>
          <p:cNvPr id="43" name="CuadroTexto 42">
            <a:extLst>
              <a:ext uri="{FF2B5EF4-FFF2-40B4-BE49-F238E27FC236}">
                <a16:creationId xmlns:a16="http://schemas.microsoft.com/office/drawing/2014/main" id="{90CD6074-ED78-4578-979A-6E7675342252}"/>
              </a:ext>
            </a:extLst>
          </p:cNvPr>
          <p:cNvSpPr txBox="1"/>
          <p:nvPr/>
        </p:nvSpPr>
        <p:spPr>
          <a:xfrm>
            <a:off x="226689" y="1682750"/>
            <a:ext cx="5031112" cy="1754326"/>
          </a:xfrm>
          <a:prstGeom prst="rect">
            <a:avLst/>
          </a:prstGeom>
          <a:noFill/>
        </p:spPr>
        <p:txBody>
          <a:bodyPr wrap="square">
            <a:spAutoFit/>
          </a:bodyPr>
          <a:lstStyle/>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rPr>
              <a:t>When </a:t>
            </a: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rPr>
              <a:t>antimicrobials are administered to animals at risk of a</a:t>
            </a:r>
            <a:r>
              <a:rPr kumimoji="0" lang="en-GB" sz="1800" b="0" i="0" u="none" strike="noStrike" kern="0" cap="none" spc="0" normalizeH="0" baseline="0" noProof="0" dirty="0">
                <a:ln>
                  <a:noFill/>
                </a:ln>
                <a:solidFill>
                  <a:srgbClr val="003399"/>
                </a:solidFill>
                <a:effectLst/>
                <a:uLnTx/>
                <a:uFillTx/>
                <a:latin typeface="EC Square Sans Pro" panose="020B0506040000020004" pitchFamily="34" charset="0"/>
              </a:rPr>
              <a:t>n infection or</a:t>
            </a: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rPr>
              <a:t> disease </a:t>
            </a: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endParaRP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rPr>
              <a:t>A measure taken to maintain health and prevent infection or disease from occurring</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endParaRPr>
          </a:p>
        </p:txBody>
      </p:sp>
      <p:sp>
        <p:nvSpPr>
          <p:cNvPr id="44" name="CuadroTexto 43">
            <a:extLst>
              <a:ext uri="{FF2B5EF4-FFF2-40B4-BE49-F238E27FC236}">
                <a16:creationId xmlns:a16="http://schemas.microsoft.com/office/drawing/2014/main" id="{F9C3BEC4-BD35-4549-A66D-0FB41E26A6D7}"/>
              </a:ext>
            </a:extLst>
          </p:cNvPr>
          <p:cNvSpPr txBox="1"/>
          <p:nvPr/>
        </p:nvSpPr>
        <p:spPr>
          <a:xfrm>
            <a:off x="5791201" y="1682750"/>
            <a:ext cx="5240248" cy="1754326"/>
          </a:xfrm>
          <a:prstGeom prst="rect">
            <a:avLst/>
          </a:prstGeom>
          <a:noFill/>
        </p:spPr>
        <p:txBody>
          <a:bodyPr wrap="square">
            <a:spAutoFit/>
          </a:bodyPr>
          <a:lstStyle/>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rPr>
              <a:t>When </a:t>
            </a: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rPr>
              <a:t>antimicrobials are administered to animals with clinical signs and to clinically healthy animals belonging to the same flock or pen</a:t>
            </a: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endParaRP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rPr>
              <a:t>Some of the infections </a:t>
            </a: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rPr>
              <a:t>are treated before their clinical appearance</a:t>
            </a:r>
            <a:endParaRPr kumimoji="0" lang="en-US" sz="1800" b="1"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endParaRPr>
          </a:p>
        </p:txBody>
      </p:sp>
      <p:cxnSp>
        <p:nvCxnSpPr>
          <p:cNvPr id="45" name="Conector recto 44">
            <a:extLst>
              <a:ext uri="{FF2B5EF4-FFF2-40B4-BE49-F238E27FC236}">
                <a16:creationId xmlns:a16="http://schemas.microsoft.com/office/drawing/2014/main" id="{4ADC0DC6-46F8-42C0-A858-F7E4F90907C0}"/>
              </a:ext>
            </a:extLst>
          </p:cNvPr>
          <p:cNvCxnSpPr>
            <a:cxnSpLocks/>
          </p:cNvCxnSpPr>
          <p:nvPr/>
        </p:nvCxnSpPr>
        <p:spPr>
          <a:xfrm>
            <a:off x="244001" y="3683504"/>
            <a:ext cx="10881200" cy="0"/>
          </a:xfrm>
          <a:prstGeom prst="line">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8" name="CuadroTexto 47">
            <a:extLst>
              <a:ext uri="{FF2B5EF4-FFF2-40B4-BE49-F238E27FC236}">
                <a16:creationId xmlns:a16="http://schemas.microsoft.com/office/drawing/2014/main" id="{7010B747-1A6B-4E83-AA56-C77E3B14A187}"/>
              </a:ext>
            </a:extLst>
          </p:cNvPr>
          <p:cNvSpPr txBox="1"/>
          <p:nvPr/>
        </p:nvSpPr>
        <p:spPr>
          <a:xfrm>
            <a:off x="187753" y="3386453"/>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6BB188"/>
                </a:solidFill>
                <a:effectLst/>
                <a:uLnTx/>
                <a:uFillTx/>
                <a:latin typeface="EC Square Sans Pro" panose="020B0506040000020004" pitchFamily="34" charset="0"/>
                <a:ea typeface="Montserrat" charset="0"/>
                <a:cs typeface="Montserrat" charset="0"/>
              </a:rPr>
              <a:t>HEALTH</a:t>
            </a:r>
          </a:p>
        </p:txBody>
      </p:sp>
      <p:sp>
        <p:nvSpPr>
          <p:cNvPr id="49" name="CuadroTexto 48">
            <a:extLst>
              <a:ext uri="{FF2B5EF4-FFF2-40B4-BE49-F238E27FC236}">
                <a16:creationId xmlns:a16="http://schemas.microsoft.com/office/drawing/2014/main" id="{DC43DD83-6147-441B-9544-6E10130F8060}"/>
              </a:ext>
            </a:extLst>
          </p:cNvPr>
          <p:cNvSpPr txBox="1"/>
          <p:nvPr/>
        </p:nvSpPr>
        <p:spPr>
          <a:xfrm>
            <a:off x="6582740" y="3390421"/>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2C7470"/>
                </a:solidFill>
                <a:effectLst/>
                <a:uLnTx/>
                <a:uFillTx/>
                <a:latin typeface="EC Square Sans Pro" panose="020B0506040000020004" pitchFamily="34" charset="0"/>
                <a:ea typeface="Montserrat" charset="0"/>
                <a:cs typeface="Montserrat" charset="0"/>
              </a:rPr>
              <a:t>DISEASE</a:t>
            </a:r>
          </a:p>
        </p:txBody>
      </p:sp>
      <p:cxnSp>
        <p:nvCxnSpPr>
          <p:cNvPr id="50" name="Conector recto 49">
            <a:extLst>
              <a:ext uri="{FF2B5EF4-FFF2-40B4-BE49-F238E27FC236}">
                <a16:creationId xmlns:a16="http://schemas.microsoft.com/office/drawing/2014/main" id="{05A8B45C-02AE-4837-8A52-BBF28D9B231A}"/>
              </a:ext>
            </a:extLst>
          </p:cNvPr>
          <p:cNvCxnSpPr>
            <a:cxnSpLocks/>
          </p:cNvCxnSpPr>
          <p:nvPr/>
        </p:nvCxnSpPr>
        <p:spPr>
          <a:xfrm>
            <a:off x="5295409" y="794213"/>
            <a:ext cx="43290" cy="5765337"/>
          </a:xfrm>
          <a:prstGeom prst="line">
            <a:avLst/>
          </a:prstGeom>
          <a:ln w="1270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3" name="CuadroTexto 52">
            <a:extLst>
              <a:ext uri="{FF2B5EF4-FFF2-40B4-BE49-F238E27FC236}">
                <a16:creationId xmlns:a16="http://schemas.microsoft.com/office/drawing/2014/main" id="{72AF69EE-53E3-4D26-8FEA-456E096B71AF}"/>
              </a:ext>
            </a:extLst>
          </p:cNvPr>
          <p:cNvSpPr txBox="1"/>
          <p:nvPr/>
        </p:nvSpPr>
        <p:spPr>
          <a:xfrm>
            <a:off x="3086936" y="3397211"/>
            <a:ext cx="4503525"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6BB188"/>
                </a:solidFill>
                <a:effectLst/>
                <a:uLnTx/>
                <a:uFillTx/>
                <a:latin typeface="EC Square Sans Pro" panose="020B0506040000020004" pitchFamily="34" charset="0"/>
                <a:ea typeface="Montserrat" charset="0"/>
                <a:cs typeface="Montserrat" charset="0"/>
              </a:rPr>
              <a:t>Start of the infectious disease</a:t>
            </a:r>
          </a:p>
        </p:txBody>
      </p:sp>
      <p:sp>
        <p:nvSpPr>
          <p:cNvPr id="57" name="CuadroTexto 56">
            <a:extLst>
              <a:ext uri="{FF2B5EF4-FFF2-40B4-BE49-F238E27FC236}">
                <a16:creationId xmlns:a16="http://schemas.microsoft.com/office/drawing/2014/main" id="{E03C3617-EBE4-41D4-BFE6-EC9ACEA76436}"/>
              </a:ext>
            </a:extLst>
          </p:cNvPr>
          <p:cNvSpPr txBox="1"/>
          <p:nvPr/>
        </p:nvSpPr>
        <p:spPr>
          <a:xfrm>
            <a:off x="6663639" y="3783148"/>
            <a:ext cx="1799043"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2C7470"/>
                </a:solidFill>
                <a:effectLst/>
                <a:uLnTx/>
                <a:uFillTx/>
                <a:latin typeface="EC Square Sans Pro" panose="020B0506040000020004" pitchFamily="34" charset="0"/>
                <a:ea typeface="Montserrat" charset="0"/>
                <a:cs typeface="Montserrat" charset="0"/>
              </a:rPr>
              <a:t>No symptoms</a:t>
            </a:r>
          </a:p>
        </p:txBody>
      </p:sp>
      <p:sp>
        <p:nvSpPr>
          <p:cNvPr id="59" name="CuadroTexto 58">
            <a:extLst>
              <a:ext uri="{FF2B5EF4-FFF2-40B4-BE49-F238E27FC236}">
                <a16:creationId xmlns:a16="http://schemas.microsoft.com/office/drawing/2014/main" id="{E1F6B308-F310-4F46-8B5B-11DD93324E25}"/>
              </a:ext>
            </a:extLst>
          </p:cNvPr>
          <p:cNvSpPr txBox="1"/>
          <p:nvPr/>
        </p:nvSpPr>
        <p:spPr>
          <a:xfrm>
            <a:off x="8411325" y="3755785"/>
            <a:ext cx="3394762"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2C7470"/>
                </a:solidFill>
                <a:effectLst/>
                <a:uLnTx/>
                <a:uFillTx/>
                <a:latin typeface="EC Square Sans Pro" panose="020B0506040000020004" pitchFamily="34" charset="0"/>
                <a:ea typeface="Montserrat" charset="0"/>
                <a:cs typeface="Montserrat" charset="0"/>
              </a:rPr>
              <a:t>symptoms</a:t>
            </a:r>
          </a:p>
        </p:txBody>
      </p:sp>
      <mc:AlternateContent xmlns:mc="http://schemas.openxmlformats.org/markup-compatibility/2006">
        <mc:Choice xmlns:am3d="http://schemas.microsoft.com/office/drawing/2017/model3d" Requires="am3d">
          <p:graphicFrame>
            <p:nvGraphicFramePr>
              <p:cNvPr id="64" name="Modelo 3D 63" descr="Gallina picoteando">
                <a:extLst>
                  <a:ext uri="{FF2B5EF4-FFF2-40B4-BE49-F238E27FC236}">
                    <a16:creationId xmlns:a16="http://schemas.microsoft.com/office/drawing/2014/main" id="{2A39C882-18BE-496E-83B7-225A4D67E2D5}"/>
                  </a:ext>
                </a:extLst>
              </p:cNvPr>
              <p:cNvGraphicFramePr>
                <a:graphicFrameLocks noChangeAspect="1"/>
              </p:cNvGraphicFramePr>
              <p:nvPr/>
            </p:nvGraphicFramePr>
            <p:xfrm>
              <a:off x="1976637" y="3904916"/>
              <a:ext cx="1684205" cy="1221615"/>
            </p:xfrm>
            <a:graphic>
              <a:graphicData uri="http://schemas.microsoft.com/office/drawing/2017/model3d">
                <am3d:model3d r:embed="rId10">
                  <am3d:spPr>
                    <a:xfrm>
                      <a:off x="0" y="0"/>
                      <a:ext cx="1684205" cy="1221615"/>
                    </a:xfrm>
                    <a:prstGeom prst="rect">
                      <a:avLst/>
                    </a:prstGeom>
                  </am3d:spPr>
                  <am3d:camera>
                    <am3d:pos x="0" y="0" z="59340080"/>
                    <am3d:up dx="0" dy="36000000" dz="0"/>
                    <am3d:lookAt x="0" y="0" z="0"/>
                    <am3d:perspective fov="2700000"/>
                  </am3d:camera>
                  <am3d:trans>
                    <am3d:meterPerModelUnit n="21612993" d="1000000"/>
                    <am3d:preTrans dx="112946" dy="-11862568" dz="-3291180"/>
                    <am3d:scale>
                      <am3d:sx n="1000000" d="1000000"/>
                      <am3d:sy n="1000000" d="1000000"/>
                      <am3d:sz n="1000000" d="1000000"/>
                    </am3d:scale>
                    <am3d:rot ax="5654511" ay="4534914" az="5662729"/>
                    <am3d:postTrans dx="0" dy="0" dz="0"/>
                  </am3d:trans>
                  <am3d:raster rName="Office3DRenderer" rVer="16.0.8326">
                    <am3d:blip r:embed="rId11"/>
                  </am3d:raster>
                  <am3d:objViewport viewportSz="208384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4" name="Modelo 3D 63" descr="Gallina picoteando">
                <a:extLst>
                  <a:ext uri="{FF2B5EF4-FFF2-40B4-BE49-F238E27FC236}">
                    <a16:creationId xmlns:a16="http://schemas.microsoft.com/office/drawing/2014/main" id="{2A39C882-18BE-496E-83B7-225A4D67E2D5}"/>
                  </a:ext>
                </a:extLst>
              </p:cNvPr>
              <p:cNvPicPr>
                <a:picLocks noGrp="1" noRot="1" noChangeAspect="1" noMove="1" noResize="1" noEditPoints="1" noAdjustHandles="1" noChangeArrowheads="1" noChangeShapeType="1" noCrop="1"/>
              </p:cNvPicPr>
              <p:nvPr/>
            </p:nvPicPr>
            <p:blipFill>
              <a:blip r:embed="rId11"/>
              <a:stretch>
                <a:fillRect/>
              </a:stretch>
            </p:blipFill>
            <p:spPr>
              <a:xfrm>
                <a:off x="1976637" y="3904916"/>
                <a:ext cx="1684205" cy="122161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9" name="Modelo 3D 68" descr="Cápsula de píldoras farmacéuticas">
                <a:extLst>
                  <a:ext uri="{FF2B5EF4-FFF2-40B4-BE49-F238E27FC236}">
                    <a16:creationId xmlns:a16="http://schemas.microsoft.com/office/drawing/2014/main" id="{65E9C916-A067-476D-9233-5E163745B14D}"/>
                  </a:ext>
                </a:extLst>
              </p:cNvPr>
              <p:cNvGraphicFramePr>
                <a:graphicFrameLocks noChangeAspect="1"/>
              </p:cNvGraphicFramePr>
              <p:nvPr/>
            </p:nvGraphicFramePr>
            <p:xfrm rot="18607136" flipV="1">
              <a:off x="1143855" y="5844487"/>
              <a:ext cx="207093" cy="402681"/>
            </p:xfrm>
            <a:graphic>
              <a:graphicData uri="http://schemas.microsoft.com/office/drawing/2017/model3d">
                <am3d:model3d r:embed="rId3">
                  <am3d:spPr>
                    <a:xfrm rot="18607136" flipV="1">
                      <a:off x="0" y="0"/>
                      <a:ext cx="207093" cy="40268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5"/>
                  </am3d:raster>
                  <am3d:objViewport viewportSz="41418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9" name="Modelo 3D 68" descr="Cápsula de píldoras farmacéuticas">
                <a:extLst>
                  <a:ext uri="{FF2B5EF4-FFF2-40B4-BE49-F238E27FC236}">
                    <a16:creationId xmlns:a16="http://schemas.microsoft.com/office/drawing/2014/main" id="{65E9C916-A067-476D-9233-5E163745B14D}"/>
                  </a:ext>
                </a:extLst>
              </p:cNvPr>
              <p:cNvPicPr>
                <a:picLocks noGrp="1" noRot="1" noChangeAspect="1" noMove="1" noResize="1" noEditPoints="1" noAdjustHandles="1" noChangeArrowheads="1" noChangeShapeType="1" noCrop="1"/>
              </p:cNvPicPr>
              <p:nvPr/>
            </p:nvPicPr>
            <p:blipFill>
              <a:blip r:embed="rId5"/>
              <a:stretch>
                <a:fillRect/>
              </a:stretch>
            </p:blipFill>
            <p:spPr>
              <a:xfrm rot="18607136" flipV="1">
                <a:off x="1143855" y="5844487"/>
                <a:ext cx="207093" cy="40268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2" name="Modelo 3D 71" descr="Cápsula de píldoras farmacéuticas">
                <a:extLst>
                  <a:ext uri="{FF2B5EF4-FFF2-40B4-BE49-F238E27FC236}">
                    <a16:creationId xmlns:a16="http://schemas.microsoft.com/office/drawing/2014/main" id="{7BB0A6CE-4A6D-4456-9549-13F9C96795FB}"/>
                  </a:ext>
                </a:extLst>
              </p:cNvPr>
              <p:cNvGraphicFramePr>
                <a:graphicFrameLocks noChangeAspect="1"/>
              </p:cNvGraphicFramePr>
              <p:nvPr/>
            </p:nvGraphicFramePr>
            <p:xfrm rot="16409527" flipV="1">
              <a:off x="1040117" y="5624659"/>
              <a:ext cx="102590" cy="306525"/>
            </p:xfrm>
            <a:graphic>
              <a:graphicData uri="http://schemas.microsoft.com/office/drawing/2017/model3d">
                <am3d:model3d r:embed="rId3">
                  <am3d:spPr>
                    <a:xfrm rot="16409527" flipV="1">
                      <a:off x="0" y="0"/>
                      <a:ext cx="102590" cy="30652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414474" ay="2553103" az="5378643"/>
                    <am3d:postTrans dx="0" dy="0" dz="0"/>
                  </am3d:trans>
                  <am3d:raster rName="Office3DRenderer" rVer="16.0.8326">
                    <am3d:blip r:embed="rId4"/>
                  </am3d:raster>
                  <am3d:objViewport viewportSz="3191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2" name="Modelo 3D 71" descr="Cápsula de píldoras farmacéuticas">
                <a:extLst>
                  <a:ext uri="{FF2B5EF4-FFF2-40B4-BE49-F238E27FC236}">
                    <a16:creationId xmlns:a16="http://schemas.microsoft.com/office/drawing/2014/main" id="{7BB0A6CE-4A6D-4456-9549-13F9C96795FB}"/>
                  </a:ext>
                </a:extLst>
              </p:cNvPr>
              <p:cNvPicPr>
                <a:picLocks noGrp="1" noRot="1" noChangeAspect="1" noMove="1" noResize="1" noEditPoints="1" noAdjustHandles="1" noChangeArrowheads="1" noChangeShapeType="1" noCrop="1"/>
              </p:cNvPicPr>
              <p:nvPr/>
            </p:nvPicPr>
            <p:blipFill>
              <a:blip r:embed="rId4"/>
              <a:stretch>
                <a:fillRect/>
              </a:stretch>
            </p:blipFill>
            <p:spPr>
              <a:xfrm rot="16409527" flipV="1">
                <a:off x="1040117" y="5624659"/>
                <a:ext cx="102590" cy="30652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5" name="Modelo 3D 74" descr="Cápsula de píldoras farmacéuticas">
                <a:extLst>
                  <a:ext uri="{FF2B5EF4-FFF2-40B4-BE49-F238E27FC236}">
                    <a16:creationId xmlns:a16="http://schemas.microsoft.com/office/drawing/2014/main" id="{F5182957-11A9-4AFF-8C15-11BFCCAEB069}"/>
                  </a:ext>
                </a:extLst>
              </p:cNvPr>
              <p:cNvGraphicFramePr>
                <a:graphicFrameLocks noChangeAspect="1"/>
              </p:cNvGraphicFramePr>
              <p:nvPr/>
            </p:nvGraphicFramePr>
            <p:xfrm rot="1934225" flipH="1">
              <a:off x="3566250" y="4905514"/>
              <a:ext cx="114130" cy="317179"/>
            </p:xfrm>
            <a:graphic>
              <a:graphicData uri="http://schemas.microsoft.com/office/drawing/2017/model3d">
                <am3d:model3d r:embed="rId3">
                  <am3d:spPr>
                    <a:xfrm rot="1934225" flipH="1">
                      <a:off x="0" y="0"/>
                      <a:ext cx="114130" cy="317179"/>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320612" ay="-1297697" az="-5184840"/>
                    <am3d:postTrans dx="0" dy="0" dz="0"/>
                  </am3d:trans>
                  <am3d:raster rName="Office3DRenderer" rVer="16.0.8326">
                    <am3d:blip r:embed="rId12"/>
                  </am3d:raster>
                  <am3d:objViewport viewportSz="33430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5" name="Modelo 3D 74" descr="Cápsula de píldoras farmacéuticas">
                <a:extLst>
                  <a:ext uri="{FF2B5EF4-FFF2-40B4-BE49-F238E27FC236}">
                    <a16:creationId xmlns:a16="http://schemas.microsoft.com/office/drawing/2014/main" id="{F5182957-11A9-4AFF-8C15-11BFCCAEB069}"/>
                  </a:ext>
                </a:extLst>
              </p:cNvPr>
              <p:cNvPicPr>
                <a:picLocks noGrp="1" noRot="1" noChangeAspect="1" noMove="1" noResize="1" noEditPoints="1" noAdjustHandles="1" noChangeArrowheads="1" noChangeShapeType="1" noCrop="1"/>
              </p:cNvPicPr>
              <p:nvPr/>
            </p:nvPicPr>
            <p:blipFill>
              <a:blip r:embed="rId12"/>
              <a:stretch>
                <a:fillRect/>
              </a:stretch>
            </p:blipFill>
            <p:spPr>
              <a:xfrm rot="1934225" flipH="1">
                <a:off x="3566250" y="4905514"/>
                <a:ext cx="114130" cy="317179"/>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6" name="Modelo 3D 85" descr="Cápsula de píldoras farmacéuticas">
                <a:extLst>
                  <a:ext uri="{FF2B5EF4-FFF2-40B4-BE49-F238E27FC236}">
                    <a16:creationId xmlns:a16="http://schemas.microsoft.com/office/drawing/2014/main" id="{4F3EA656-4A7E-4085-9B78-3291EEDE73B4}"/>
                  </a:ext>
                </a:extLst>
              </p:cNvPr>
              <p:cNvGraphicFramePr>
                <a:graphicFrameLocks noChangeAspect="1"/>
              </p:cNvGraphicFramePr>
              <p:nvPr/>
            </p:nvGraphicFramePr>
            <p:xfrm rot="7460079">
              <a:off x="5595207" y="5689245"/>
              <a:ext cx="213671" cy="415471"/>
            </p:xfrm>
            <a:graphic>
              <a:graphicData uri="http://schemas.microsoft.com/office/drawing/2017/model3d">
                <am3d:model3d r:embed="rId3">
                  <am3d:spPr>
                    <a:xfrm rot="7460079">
                      <a:off x="0" y="0"/>
                      <a:ext cx="213671" cy="41547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6"/>
                  </am3d:raster>
                  <am3d:objViewport viewportSz="4273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6" name="Modelo 3D 85" descr="Cápsula de píldoras farmacéuticas">
                <a:extLst>
                  <a:ext uri="{FF2B5EF4-FFF2-40B4-BE49-F238E27FC236}">
                    <a16:creationId xmlns:a16="http://schemas.microsoft.com/office/drawing/2014/main" id="{4F3EA656-4A7E-4085-9B78-3291EEDE73B4}"/>
                  </a:ext>
                </a:extLst>
              </p:cNvPr>
              <p:cNvPicPr>
                <a:picLocks noGrp="1" noRot="1" noChangeAspect="1" noMove="1" noResize="1" noEditPoints="1" noAdjustHandles="1" noChangeArrowheads="1" noChangeShapeType="1" noCrop="1"/>
              </p:cNvPicPr>
              <p:nvPr/>
            </p:nvPicPr>
            <p:blipFill>
              <a:blip r:embed="rId6"/>
              <a:stretch>
                <a:fillRect/>
              </a:stretch>
            </p:blipFill>
            <p:spPr>
              <a:xfrm rot="7460079">
                <a:off x="5595207" y="5689245"/>
                <a:ext cx="213671" cy="41547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7" name="Modelo 3D 86" descr="Cápsula de píldoras farmacéuticas">
                <a:extLst>
                  <a:ext uri="{FF2B5EF4-FFF2-40B4-BE49-F238E27FC236}">
                    <a16:creationId xmlns:a16="http://schemas.microsoft.com/office/drawing/2014/main" id="{DF477E94-3BFD-4AB6-ACD7-298856A37B14}"/>
                  </a:ext>
                </a:extLst>
              </p:cNvPr>
              <p:cNvGraphicFramePr>
                <a:graphicFrameLocks noChangeAspect="1"/>
              </p:cNvGraphicFramePr>
              <p:nvPr/>
            </p:nvGraphicFramePr>
            <p:xfrm rot="18607136">
              <a:off x="5786726" y="5486561"/>
              <a:ext cx="206714" cy="401944"/>
            </p:xfrm>
            <a:graphic>
              <a:graphicData uri="http://schemas.microsoft.com/office/drawing/2017/model3d">
                <am3d:model3d r:embed="rId3">
                  <am3d:spPr>
                    <a:xfrm rot="18607136">
                      <a:off x="0" y="0"/>
                      <a:ext cx="206714" cy="401944"/>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7"/>
                  </am3d:raster>
                  <am3d:objViewport viewportSz="41342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7" name="Modelo 3D 86" descr="Cápsula de píldoras farmacéuticas">
                <a:extLst>
                  <a:ext uri="{FF2B5EF4-FFF2-40B4-BE49-F238E27FC236}">
                    <a16:creationId xmlns:a16="http://schemas.microsoft.com/office/drawing/2014/main" id="{DF477E94-3BFD-4AB6-ACD7-298856A37B14}"/>
                  </a:ext>
                </a:extLst>
              </p:cNvPr>
              <p:cNvPicPr>
                <a:picLocks noGrp="1" noRot="1" noChangeAspect="1" noMove="1" noResize="1" noEditPoints="1" noAdjustHandles="1" noChangeArrowheads="1" noChangeShapeType="1" noCrop="1"/>
              </p:cNvPicPr>
              <p:nvPr/>
            </p:nvPicPr>
            <p:blipFill>
              <a:blip r:embed="rId7"/>
              <a:stretch>
                <a:fillRect/>
              </a:stretch>
            </p:blipFill>
            <p:spPr>
              <a:xfrm rot="18607136">
                <a:off x="5786726" y="5486561"/>
                <a:ext cx="206714" cy="40194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8" name="Modelo 3D 87" descr="Cápsula de píldoras farmacéuticas">
                <a:extLst>
                  <a:ext uri="{FF2B5EF4-FFF2-40B4-BE49-F238E27FC236}">
                    <a16:creationId xmlns:a16="http://schemas.microsoft.com/office/drawing/2014/main" id="{F4D6F5CE-7E01-4DE7-87DC-3FB9DC0FFBB7}"/>
                  </a:ext>
                </a:extLst>
              </p:cNvPr>
              <p:cNvGraphicFramePr>
                <a:graphicFrameLocks noChangeAspect="1"/>
              </p:cNvGraphicFramePr>
              <p:nvPr/>
            </p:nvGraphicFramePr>
            <p:xfrm rot="4974280">
              <a:off x="5831452" y="5985667"/>
              <a:ext cx="162018" cy="315035"/>
            </p:xfrm>
            <a:graphic>
              <a:graphicData uri="http://schemas.microsoft.com/office/drawing/2017/model3d">
                <am3d:model3d r:embed="rId3">
                  <am3d:spPr>
                    <a:xfrm rot="4974280">
                      <a:off x="0" y="0"/>
                      <a:ext cx="162018" cy="31503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6" az="6284440"/>
                    <am3d:postTrans dx="0" dy="0" dz="0"/>
                  </am3d:trans>
                  <am3d:raster rName="Office3DRenderer" rVer="16.0.8326">
                    <am3d:blip r:embed="rId8"/>
                  </am3d:raster>
                  <am3d:objViewport viewportSz="3240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8" name="Modelo 3D 87" descr="Cápsula de píldoras farmacéuticas">
                <a:extLst>
                  <a:ext uri="{FF2B5EF4-FFF2-40B4-BE49-F238E27FC236}">
                    <a16:creationId xmlns:a16="http://schemas.microsoft.com/office/drawing/2014/main" id="{F4D6F5CE-7E01-4DE7-87DC-3FB9DC0FFBB7}"/>
                  </a:ext>
                </a:extLst>
              </p:cNvPr>
              <p:cNvPicPr>
                <a:picLocks noGrp="1" noRot="1" noChangeAspect="1" noMove="1" noResize="1" noEditPoints="1" noAdjustHandles="1" noChangeArrowheads="1" noChangeShapeType="1" noCrop="1"/>
              </p:cNvPicPr>
              <p:nvPr/>
            </p:nvPicPr>
            <p:blipFill>
              <a:blip r:embed="rId8"/>
              <a:stretch>
                <a:fillRect/>
              </a:stretch>
            </p:blipFill>
            <p:spPr>
              <a:xfrm rot="4974280">
                <a:off x="5831452" y="5985667"/>
                <a:ext cx="162018" cy="31503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9" name="Modelo 3D 88" descr="Cápsula de píldoras farmacéuticas">
                <a:extLst>
                  <a:ext uri="{FF2B5EF4-FFF2-40B4-BE49-F238E27FC236}">
                    <a16:creationId xmlns:a16="http://schemas.microsoft.com/office/drawing/2014/main" id="{5860E5BD-4205-4F96-B98B-0C9FF43A4895}"/>
                  </a:ext>
                </a:extLst>
              </p:cNvPr>
              <p:cNvGraphicFramePr>
                <a:graphicFrameLocks noChangeAspect="1"/>
              </p:cNvGraphicFramePr>
              <p:nvPr/>
            </p:nvGraphicFramePr>
            <p:xfrm rot="20431456">
              <a:off x="6101645" y="5775117"/>
              <a:ext cx="215908" cy="338460"/>
            </p:xfrm>
            <a:graphic>
              <a:graphicData uri="http://schemas.microsoft.com/office/drawing/2017/model3d">
                <am3d:model3d r:embed="rId3">
                  <am3d:spPr>
                    <a:xfrm rot="20431456">
                      <a:off x="0" y="0"/>
                      <a:ext cx="215908" cy="338460"/>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4781553" ay="1682682" az="6668841"/>
                    <am3d:postTrans dx="0" dy="0" dz="0"/>
                  </am3d:trans>
                  <am3d:raster rName="Office3DRenderer" rVer="16.0.8326">
                    <am3d:blip r:embed="rId9"/>
                  </am3d:raster>
                  <am3d:objViewport viewportSz="3419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9" name="Modelo 3D 88" descr="Cápsula de píldoras farmacéuticas">
                <a:extLst>
                  <a:ext uri="{FF2B5EF4-FFF2-40B4-BE49-F238E27FC236}">
                    <a16:creationId xmlns:a16="http://schemas.microsoft.com/office/drawing/2014/main" id="{5860E5BD-4205-4F96-B98B-0C9FF43A4895}"/>
                  </a:ext>
                </a:extLst>
              </p:cNvPr>
              <p:cNvPicPr>
                <a:picLocks noGrp="1" noRot="1" noChangeAspect="1" noMove="1" noResize="1" noEditPoints="1" noAdjustHandles="1" noChangeArrowheads="1" noChangeShapeType="1" noCrop="1"/>
              </p:cNvPicPr>
              <p:nvPr/>
            </p:nvPicPr>
            <p:blipFill>
              <a:blip r:embed="rId9"/>
              <a:stretch>
                <a:fillRect/>
              </a:stretch>
            </p:blipFill>
            <p:spPr>
              <a:xfrm rot="20431456">
                <a:off x="6101645" y="5775117"/>
                <a:ext cx="215908" cy="33846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0" name="Modelo 3D 89" descr="Cápsula de píldoras farmacéuticas">
                <a:extLst>
                  <a:ext uri="{FF2B5EF4-FFF2-40B4-BE49-F238E27FC236}">
                    <a16:creationId xmlns:a16="http://schemas.microsoft.com/office/drawing/2014/main" id="{41C7CE3A-3ECF-4C8F-9546-BCB04F3E33AB}"/>
                  </a:ext>
                </a:extLst>
              </p:cNvPr>
              <p:cNvGraphicFramePr>
                <a:graphicFrameLocks noChangeAspect="1"/>
              </p:cNvGraphicFramePr>
              <p:nvPr/>
            </p:nvGraphicFramePr>
            <p:xfrm rot="18879530">
              <a:off x="7779287" y="5413469"/>
              <a:ext cx="213671" cy="415471"/>
            </p:xfrm>
            <a:graphic>
              <a:graphicData uri="http://schemas.microsoft.com/office/drawing/2017/model3d">
                <am3d:model3d r:embed="rId3">
                  <am3d:spPr>
                    <a:xfrm rot="18879530">
                      <a:off x="0" y="0"/>
                      <a:ext cx="213671" cy="41547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6"/>
                  </am3d:raster>
                  <am3d:objViewport viewportSz="4273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0" name="Modelo 3D 89" descr="Cápsula de píldoras farmacéuticas">
                <a:extLst>
                  <a:ext uri="{FF2B5EF4-FFF2-40B4-BE49-F238E27FC236}">
                    <a16:creationId xmlns:a16="http://schemas.microsoft.com/office/drawing/2014/main" id="{41C7CE3A-3ECF-4C8F-9546-BCB04F3E33AB}"/>
                  </a:ext>
                </a:extLst>
              </p:cNvPr>
              <p:cNvPicPr>
                <a:picLocks noGrp="1" noRot="1" noChangeAspect="1" noMove="1" noResize="1" noEditPoints="1" noAdjustHandles="1" noChangeArrowheads="1" noChangeShapeType="1" noCrop="1"/>
              </p:cNvPicPr>
              <p:nvPr/>
            </p:nvPicPr>
            <p:blipFill>
              <a:blip r:embed="rId6"/>
              <a:stretch>
                <a:fillRect/>
              </a:stretch>
            </p:blipFill>
            <p:spPr>
              <a:xfrm rot="18879530">
                <a:off x="7779287" y="5413469"/>
                <a:ext cx="213671" cy="41547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1" name="Modelo 3D 90" descr="Cápsula de píldoras farmacéuticas">
                <a:extLst>
                  <a:ext uri="{FF2B5EF4-FFF2-40B4-BE49-F238E27FC236}">
                    <a16:creationId xmlns:a16="http://schemas.microsoft.com/office/drawing/2014/main" id="{9FC67B5B-E7E4-4233-BA77-D5FC4EF296B4}"/>
                  </a:ext>
                </a:extLst>
              </p:cNvPr>
              <p:cNvGraphicFramePr>
                <a:graphicFrameLocks noChangeAspect="1"/>
              </p:cNvGraphicFramePr>
              <p:nvPr/>
            </p:nvGraphicFramePr>
            <p:xfrm rot="18607136">
              <a:off x="6596946" y="4748350"/>
              <a:ext cx="206714" cy="401944"/>
            </p:xfrm>
            <a:graphic>
              <a:graphicData uri="http://schemas.microsoft.com/office/drawing/2017/model3d">
                <am3d:model3d r:embed="rId3">
                  <am3d:spPr>
                    <a:xfrm rot="18607136">
                      <a:off x="0" y="0"/>
                      <a:ext cx="206714" cy="401944"/>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7"/>
                  </am3d:raster>
                  <am3d:objViewport viewportSz="41342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1" name="Modelo 3D 90" descr="Cápsula de píldoras farmacéuticas">
                <a:extLst>
                  <a:ext uri="{FF2B5EF4-FFF2-40B4-BE49-F238E27FC236}">
                    <a16:creationId xmlns:a16="http://schemas.microsoft.com/office/drawing/2014/main" id="{9FC67B5B-E7E4-4233-BA77-D5FC4EF296B4}"/>
                  </a:ext>
                </a:extLst>
              </p:cNvPr>
              <p:cNvPicPr>
                <a:picLocks noGrp="1" noRot="1" noChangeAspect="1" noMove="1" noResize="1" noEditPoints="1" noAdjustHandles="1" noChangeArrowheads="1" noChangeShapeType="1" noCrop="1"/>
              </p:cNvPicPr>
              <p:nvPr/>
            </p:nvPicPr>
            <p:blipFill>
              <a:blip r:embed="rId7"/>
              <a:stretch>
                <a:fillRect/>
              </a:stretch>
            </p:blipFill>
            <p:spPr>
              <a:xfrm rot="18607136">
                <a:off x="6596946" y="4748350"/>
                <a:ext cx="206714" cy="40194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2" name="Modelo 3D 91" descr="Cápsula de píldoras farmacéuticas">
                <a:extLst>
                  <a:ext uri="{FF2B5EF4-FFF2-40B4-BE49-F238E27FC236}">
                    <a16:creationId xmlns:a16="http://schemas.microsoft.com/office/drawing/2014/main" id="{A4937671-C7DB-4A3E-A33F-64132ED99CA2}"/>
                  </a:ext>
                </a:extLst>
              </p:cNvPr>
              <p:cNvGraphicFramePr>
                <a:graphicFrameLocks noChangeAspect="1"/>
              </p:cNvGraphicFramePr>
              <p:nvPr/>
            </p:nvGraphicFramePr>
            <p:xfrm rot="4974280">
              <a:off x="7646357" y="5805770"/>
              <a:ext cx="162018" cy="315035"/>
            </p:xfrm>
            <a:graphic>
              <a:graphicData uri="http://schemas.microsoft.com/office/drawing/2017/model3d">
                <am3d:model3d r:embed="rId3">
                  <am3d:spPr>
                    <a:xfrm rot="4974280">
                      <a:off x="0" y="0"/>
                      <a:ext cx="162018" cy="31503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6" az="6284440"/>
                    <am3d:postTrans dx="0" dy="0" dz="0"/>
                  </am3d:trans>
                  <am3d:raster rName="Office3DRenderer" rVer="16.0.8326">
                    <am3d:blip r:embed="rId8"/>
                  </am3d:raster>
                  <am3d:objViewport viewportSz="3240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2" name="Modelo 3D 91" descr="Cápsula de píldoras farmacéuticas">
                <a:extLst>
                  <a:ext uri="{FF2B5EF4-FFF2-40B4-BE49-F238E27FC236}">
                    <a16:creationId xmlns:a16="http://schemas.microsoft.com/office/drawing/2014/main" id="{A4937671-C7DB-4A3E-A33F-64132ED99CA2}"/>
                  </a:ext>
                </a:extLst>
              </p:cNvPr>
              <p:cNvPicPr>
                <a:picLocks noGrp="1" noRot="1" noChangeAspect="1" noMove="1" noResize="1" noEditPoints="1" noAdjustHandles="1" noChangeArrowheads="1" noChangeShapeType="1" noCrop="1"/>
              </p:cNvPicPr>
              <p:nvPr/>
            </p:nvPicPr>
            <p:blipFill>
              <a:blip r:embed="rId8"/>
              <a:stretch>
                <a:fillRect/>
              </a:stretch>
            </p:blipFill>
            <p:spPr>
              <a:xfrm rot="4974280">
                <a:off x="7646357" y="5805770"/>
                <a:ext cx="162018" cy="31503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3" name="Modelo 3D 92" descr="Cápsula de píldoras farmacéuticas">
                <a:extLst>
                  <a:ext uri="{FF2B5EF4-FFF2-40B4-BE49-F238E27FC236}">
                    <a16:creationId xmlns:a16="http://schemas.microsoft.com/office/drawing/2014/main" id="{3061B35B-5D0E-489D-9205-5521279E2400}"/>
                  </a:ext>
                </a:extLst>
              </p:cNvPr>
              <p:cNvGraphicFramePr>
                <a:graphicFrameLocks noChangeAspect="1"/>
              </p:cNvGraphicFramePr>
              <p:nvPr/>
            </p:nvGraphicFramePr>
            <p:xfrm rot="20431456">
              <a:off x="6771995" y="5001105"/>
              <a:ext cx="215908" cy="338460"/>
            </p:xfrm>
            <a:graphic>
              <a:graphicData uri="http://schemas.microsoft.com/office/drawing/2017/model3d">
                <am3d:model3d r:embed="rId3">
                  <am3d:spPr>
                    <a:xfrm rot="20431456">
                      <a:off x="0" y="0"/>
                      <a:ext cx="215908" cy="338460"/>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4781553" ay="1682682" az="6668841"/>
                    <am3d:postTrans dx="0" dy="0" dz="0"/>
                  </am3d:trans>
                  <am3d:raster rName="Office3DRenderer" rVer="16.0.8326">
                    <am3d:blip r:embed="rId9"/>
                  </am3d:raster>
                  <am3d:objViewport viewportSz="3419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3" name="Modelo 3D 92" descr="Cápsula de píldoras farmacéuticas">
                <a:extLst>
                  <a:ext uri="{FF2B5EF4-FFF2-40B4-BE49-F238E27FC236}">
                    <a16:creationId xmlns:a16="http://schemas.microsoft.com/office/drawing/2014/main" id="{3061B35B-5D0E-489D-9205-5521279E2400}"/>
                  </a:ext>
                </a:extLst>
              </p:cNvPr>
              <p:cNvPicPr>
                <a:picLocks noGrp="1" noRot="1" noChangeAspect="1" noMove="1" noResize="1" noEditPoints="1" noAdjustHandles="1" noChangeArrowheads="1" noChangeShapeType="1" noCrop="1"/>
              </p:cNvPicPr>
              <p:nvPr/>
            </p:nvPicPr>
            <p:blipFill>
              <a:blip r:embed="rId9"/>
              <a:stretch>
                <a:fillRect/>
              </a:stretch>
            </p:blipFill>
            <p:spPr>
              <a:xfrm rot="20431456">
                <a:off x="6771995" y="5001105"/>
                <a:ext cx="215908" cy="338460"/>
              </a:xfrm>
              <a:prstGeom prst="rect">
                <a:avLst/>
              </a:prstGeom>
            </p:spPr>
          </p:pic>
        </mc:Fallback>
      </mc:AlternateContent>
      <p:sp>
        <p:nvSpPr>
          <p:cNvPr id="95" name="CuadroTexto 94">
            <a:extLst>
              <a:ext uri="{FF2B5EF4-FFF2-40B4-BE49-F238E27FC236}">
                <a16:creationId xmlns:a16="http://schemas.microsoft.com/office/drawing/2014/main" id="{BD087643-78C6-4BF0-A06E-21CB7D86A574}"/>
              </a:ext>
            </a:extLst>
          </p:cNvPr>
          <p:cNvSpPr txBox="1"/>
          <p:nvPr/>
        </p:nvSpPr>
        <p:spPr>
          <a:xfrm>
            <a:off x="60582" y="6508986"/>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6BB188"/>
                </a:solidFill>
                <a:effectLst/>
                <a:uLnTx/>
                <a:uFillTx/>
                <a:latin typeface="EC Square Sans Pro" panose="020B0506040000020004" pitchFamily="34" charset="0"/>
                <a:ea typeface="Montserrat" charset="0"/>
                <a:cs typeface="Montserrat" charset="0"/>
              </a:rPr>
              <a:t>Preventive</a:t>
            </a:r>
          </a:p>
        </p:txBody>
      </p:sp>
      <p:sp>
        <p:nvSpPr>
          <p:cNvPr id="96" name="CuadroTexto 95">
            <a:extLst>
              <a:ext uri="{FF2B5EF4-FFF2-40B4-BE49-F238E27FC236}">
                <a16:creationId xmlns:a16="http://schemas.microsoft.com/office/drawing/2014/main" id="{582ECCE2-DBF6-4D54-ABB5-9506BC54BC7B}"/>
              </a:ext>
            </a:extLst>
          </p:cNvPr>
          <p:cNvSpPr txBox="1"/>
          <p:nvPr/>
        </p:nvSpPr>
        <p:spPr>
          <a:xfrm>
            <a:off x="4712199" y="6254750"/>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6BB188"/>
                </a:solidFill>
                <a:effectLst/>
                <a:uLnTx/>
                <a:uFillTx/>
                <a:latin typeface="EC Square Sans Pro" panose="020B0506040000020004" pitchFamily="34" charset="0"/>
                <a:ea typeface="Montserrat" charset="0"/>
                <a:cs typeface="Montserrat" charset="0"/>
              </a:rPr>
              <a:t>early</a:t>
            </a:r>
          </a:p>
        </p:txBody>
      </p:sp>
      <p:sp>
        <p:nvSpPr>
          <p:cNvPr id="97" name="CuadroTexto 96">
            <a:extLst>
              <a:ext uri="{FF2B5EF4-FFF2-40B4-BE49-F238E27FC236}">
                <a16:creationId xmlns:a16="http://schemas.microsoft.com/office/drawing/2014/main" id="{552F9A22-375F-41B8-ADF1-FCD3C37145DA}"/>
              </a:ext>
            </a:extLst>
          </p:cNvPr>
          <p:cNvSpPr txBox="1"/>
          <p:nvPr/>
        </p:nvSpPr>
        <p:spPr>
          <a:xfrm>
            <a:off x="6262769" y="6559550"/>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6BB188"/>
                </a:solidFill>
                <a:effectLst/>
                <a:uLnTx/>
                <a:uFillTx/>
                <a:latin typeface="EC Square Sans Pro" panose="020B0506040000020004" pitchFamily="34" charset="0"/>
                <a:ea typeface="Montserrat" charset="0"/>
                <a:cs typeface="Montserrat" charset="0"/>
              </a:rPr>
              <a:t>Curative treatment / control</a:t>
            </a:r>
          </a:p>
        </p:txBody>
      </p:sp>
      <p:sp>
        <p:nvSpPr>
          <p:cNvPr id="98" name="CuadroTexto 97">
            <a:extLst>
              <a:ext uri="{FF2B5EF4-FFF2-40B4-BE49-F238E27FC236}">
                <a16:creationId xmlns:a16="http://schemas.microsoft.com/office/drawing/2014/main" id="{BD6AB503-9AEA-4E39-8B61-3F8C9559E868}"/>
              </a:ext>
            </a:extLst>
          </p:cNvPr>
          <p:cNvSpPr txBox="1"/>
          <p:nvPr/>
        </p:nvSpPr>
        <p:spPr>
          <a:xfrm>
            <a:off x="7382128" y="6254750"/>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6BB188"/>
                </a:solidFill>
                <a:effectLst/>
                <a:uLnTx/>
                <a:uFillTx/>
                <a:latin typeface="EC Square Sans Pro" panose="020B0506040000020004" pitchFamily="34" charset="0"/>
                <a:ea typeface="Montserrat" charset="0"/>
                <a:cs typeface="Montserrat" charset="0"/>
              </a:rPr>
              <a:t>conventional</a:t>
            </a:r>
          </a:p>
        </p:txBody>
      </p:sp>
      <p:pic>
        <p:nvPicPr>
          <p:cNvPr id="3" name="Imagen 2">
            <a:extLst>
              <a:ext uri="{FF2B5EF4-FFF2-40B4-BE49-F238E27FC236}">
                <a16:creationId xmlns:a16="http://schemas.microsoft.com/office/drawing/2014/main" id="{6D3D8078-E3C3-473A-BE07-85222CEE4D14}"/>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123682" y="4714615"/>
            <a:ext cx="1515236" cy="1103143"/>
          </a:xfrm>
          <a:prstGeom prst="rect">
            <a:avLst/>
          </a:prstGeom>
        </p:spPr>
      </p:pic>
      <p:pic>
        <p:nvPicPr>
          <p:cNvPr id="5" name="Imagen 4">
            <a:extLst>
              <a:ext uri="{FF2B5EF4-FFF2-40B4-BE49-F238E27FC236}">
                <a16:creationId xmlns:a16="http://schemas.microsoft.com/office/drawing/2014/main" id="{15A7BFDB-0D08-4F18-B381-979767E762A4}"/>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545150" y="4093068"/>
            <a:ext cx="2706859" cy="1993565"/>
          </a:xfrm>
          <a:prstGeom prst="rect">
            <a:avLst/>
          </a:prstGeom>
        </p:spPr>
      </p:pic>
      <p:pic>
        <p:nvPicPr>
          <p:cNvPr id="7" name="Imagen 6">
            <a:extLst>
              <a:ext uri="{FF2B5EF4-FFF2-40B4-BE49-F238E27FC236}">
                <a16:creationId xmlns:a16="http://schemas.microsoft.com/office/drawing/2014/main" id="{D8DF98D7-B975-4086-8D12-50263262A14B}"/>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473517" y="3988305"/>
            <a:ext cx="1414395" cy="786452"/>
          </a:xfrm>
          <a:prstGeom prst="rect">
            <a:avLst/>
          </a:prstGeom>
        </p:spPr>
      </p:pic>
      <p:pic>
        <p:nvPicPr>
          <p:cNvPr id="54" name="Imagen 53">
            <a:extLst>
              <a:ext uri="{FF2B5EF4-FFF2-40B4-BE49-F238E27FC236}">
                <a16:creationId xmlns:a16="http://schemas.microsoft.com/office/drawing/2014/main" id="{9339B478-2B0F-4535-8D17-28FF5B795D16}"/>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473517" y="4747896"/>
            <a:ext cx="1414395" cy="786452"/>
          </a:xfrm>
          <a:prstGeom prst="rect">
            <a:avLst/>
          </a:prstGeom>
        </p:spPr>
      </p:pic>
      <p:pic>
        <p:nvPicPr>
          <p:cNvPr id="55" name="Imagen 54">
            <a:extLst>
              <a:ext uri="{FF2B5EF4-FFF2-40B4-BE49-F238E27FC236}">
                <a16:creationId xmlns:a16="http://schemas.microsoft.com/office/drawing/2014/main" id="{2EA1169E-DBA6-40E5-A786-CB71F7B002A5}"/>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581487" y="5495159"/>
            <a:ext cx="1414395" cy="786452"/>
          </a:xfrm>
          <a:prstGeom prst="rect">
            <a:avLst/>
          </a:prstGeom>
        </p:spPr>
      </p:pic>
    </p:spTree>
    <p:extLst>
      <p:ext uri="{BB962C8B-B14F-4D97-AF65-F5344CB8AC3E}">
        <p14:creationId xmlns:p14="http://schemas.microsoft.com/office/powerpoint/2010/main" val="40472500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C0D00EA2-ADF9-4541-BC2E-B213C063CD0E}"/>
              </a:ext>
            </a:extLst>
          </p:cNvPr>
          <p:cNvSpPr>
            <a:spLocks noGrp="1"/>
          </p:cNvSpPr>
          <p:nvPr>
            <p:ph type="body" sz="quarter" idx="10"/>
          </p:nvPr>
        </p:nvSpPr>
        <p:spPr>
          <a:xfrm>
            <a:off x="619741" y="316925"/>
            <a:ext cx="11104636" cy="532414"/>
          </a:xfrm>
        </p:spPr>
        <p:txBody>
          <a:bodyPr/>
          <a:lstStyle/>
          <a:p>
            <a:pPr marL="263051" indent="-263051"/>
            <a:r>
              <a:rPr lang="en-US" dirty="0">
                <a:solidFill>
                  <a:srgbClr val="002060"/>
                </a:solidFill>
                <a:latin typeface="EC Square Sans Pro" panose="020B0506040000020004" pitchFamily="34" charset="0"/>
              </a:rPr>
              <a:t>4. EU framework on veterinary medicinal products and medicated feed</a:t>
            </a:r>
            <a:endParaRPr lang="en-GB" dirty="0">
              <a:solidFill>
                <a:srgbClr val="002060"/>
              </a:solidFill>
              <a:latin typeface="EC Square Sans Pro" panose="020B0506040000020004" pitchFamily="34" charset="0"/>
            </a:endParaRPr>
          </a:p>
        </p:txBody>
      </p:sp>
      <p:sp>
        <p:nvSpPr>
          <p:cNvPr id="6" name="Marcador de contenido 3">
            <a:extLst>
              <a:ext uri="{FF2B5EF4-FFF2-40B4-BE49-F238E27FC236}">
                <a16:creationId xmlns:a16="http://schemas.microsoft.com/office/drawing/2014/main" id="{3D5A23C4-C1FD-4346-A7B7-89B649D12B8B}"/>
              </a:ext>
            </a:extLst>
          </p:cNvPr>
          <p:cNvSpPr txBox="1">
            <a:spLocks/>
          </p:cNvSpPr>
          <p:nvPr/>
        </p:nvSpPr>
        <p:spPr>
          <a:xfrm>
            <a:off x="5031173" y="3283233"/>
            <a:ext cx="10885541" cy="5365097"/>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42283" indent="-342283" algn="just">
              <a:spcAft>
                <a:spcPts val="1198"/>
              </a:spcAft>
              <a:buFont typeface="Arial" panose="020B0604020202020204" pitchFamily="34" charset="0"/>
              <a:buChar char="•"/>
            </a:pPr>
            <a:endParaRPr lang="en-GB" sz="1996" dirty="0">
              <a:solidFill>
                <a:srgbClr val="003399"/>
              </a:solidFill>
              <a:latin typeface="EC Square Sans Pro" panose="020B0506040000020004" pitchFamily="34" charset="0"/>
            </a:endParaRPr>
          </a:p>
          <a:p>
            <a:pPr lvl="1" algn="just">
              <a:spcAft>
                <a:spcPts val="1198"/>
              </a:spcAft>
            </a:pPr>
            <a:endParaRPr lang="en-GB" sz="1797" dirty="0">
              <a:solidFill>
                <a:srgbClr val="003399"/>
              </a:solidFill>
              <a:latin typeface="EC Square Sans Pro" panose="020B0506040000020004" pitchFamily="34" charset="0"/>
            </a:endParaRPr>
          </a:p>
          <a:p>
            <a:pPr algn="just">
              <a:spcAft>
                <a:spcPts val="1198"/>
              </a:spcAft>
            </a:pPr>
            <a:endParaRPr lang="en-GB" sz="1797" dirty="0"/>
          </a:p>
        </p:txBody>
      </p:sp>
      <p:sp>
        <p:nvSpPr>
          <p:cNvPr id="5" name="Rectángulo redondeado 13">
            <a:extLst>
              <a:ext uri="{FF2B5EF4-FFF2-40B4-BE49-F238E27FC236}">
                <a16:creationId xmlns:a16="http://schemas.microsoft.com/office/drawing/2014/main" id="{1C8A5D96-79CC-49D4-9958-218917ABEFF5}"/>
              </a:ext>
            </a:extLst>
          </p:cNvPr>
          <p:cNvSpPr/>
          <p:nvPr/>
        </p:nvSpPr>
        <p:spPr>
          <a:xfrm>
            <a:off x="11268" y="1381754"/>
            <a:ext cx="12169464" cy="781175"/>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48" b="1" dirty="0">
              <a:solidFill>
                <a:schemeClr val="bg1"/>
              </a:solidFill>
              <a:latin typeface="Montserrat" panose="00000500000000000000" pitchFamily="2" charset="0"/>
            </a:endParaRPr>
          </a:p>
        </p:txBody>
      </p:sp>
      <p:sp>
        <p:nvSpPr>
          <p:cNvPr id="7" name="CuadroTexto 6">
            <a:extLst>
              <a:ext uri="{FF2B5EF4-FFF2-40B4-BE49-F238E27FC236}">
                <a16:creationId xmlns:a16="http://schemas.microsoft.com/office/drawing/2014/main" id="{D5B06E44-AA44-47B7-AAF6-04F925D1A917}"/>
              </a:ext>
            </a:extLst>
          </p:cNvPr>
          <p:cNvSpPr txBox="1"/>
          <p:nvPr/>
        </p:nvSpPr>
        <p:spPr>
          <a:xfrm>
            <a:off x="605021" y="1500360"/>
            <a:ext cx="11420331" cy="829461"/>
          </a:xfrm>
          <a:prstGeom prst="rect">
            <a:avLst/>
          </a:prstGeom>
          <a:noFill/>
        </p:spPr>
        <p:txBody>
          <a:bodyPr wrap="square" rtlCol="0">
            <a:spAutoFit/>
          </a:bodyPr>
          <a:lstStyle/>
          <a:p>
            <a:pPr algn="ctr"/>
            <a:r>
              <a:rPr lang="en-US" sz="2396" b="1" dirty="0">
                <a:solidFill>
                  <a:schemeClr val="bg1"/>
                </a:solidFill>
                <a:latin typeface="EC Square Sans Pro" panose="020B0506040000020004" pitchFamily="34" charset="0"/>
              </a:rPr>
              <a:t>Regulation (EU) 2019/6 </a:t>
            </a:r>
            <a:r>
              <a:rPr lang="en-US" sz="2396" dirty="0">
                <a:solidFill>
                  <a:schemeClr val="bg1"/>
                </a:solidFill>
                <a:latin typeface="EC Square Sans Pro" panose="020B0506040000020004" pitchFamily="34" charset="0"/>
              </a:rPr>
              <a:t>on</a:t>
            </a:r>
            <a:r>
              <a:rPr lang="en-US" sz="2396" b="1" dirty="0">
                <a:solidFill>
                  <a:schemeClr val="bg1"/>
                </a:solidFill>
                <a:latin typeface="EC Square Sans Pro" panose="020B0506040000020004" pitchFamily="34" charset="0"/>
              </a:rPr>
              <a:t> Veterinary Medicinal Products (VMP Regulation)</a:t>
            </a:r>
            <a:br>
              <a:rPr lang="en-US" sz="2396" b="1" dirty="0">
                <a:solidFill>
                  <a:schemeClr val="bg1"/>
                </a:solidFill>
              </a:rPr>
            </a:br>
            <a:endParaRPr lang="en-GB" sz="2396" b="1" dirty="0">
              <a:solidFill>
                <a:schemeClr val="bg1"/>
              </a:solidFill>
            </a:endParaRPr>
          </a:p>
        </p:txBody>
      </p:sp>
      <p:sp>
        <p:nvSpPr>
          <p:cNvPr id="3" name="Rectángulo 2">
            <a:extLst>
              <a:ext uri="{FF2B5EF4-FFF2-40B4-BE49-F238E27FC236}">
                <a16:creationId xmlns:a16="http://schemas.microsoft.com/office/drawing/2014/main" id="{1773ED4B-94AE-4043-B465-D839C22AE128}"/>
              </a:ext>
            </a:extLst>
          </p:cNvPr>
          <p:cNvSpPr/>
          <p:nvPr/>
        </p:nvSpPr>
        <p:spPr>
          <a:xfrm>
            <a:off x="87328" y="2620014"/>
            <a:ext cx="5628377" cy="3116342"/>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271" tIns="45635" rIns="91271" bIns="45635" rtlCol="0" anchor="ctr"/>
          <a:lstStyle/>
          <a:p>
            <a:pPr algn="ctr"/>
            <a:r>
              <a:rPr lang="en-US" sz="1797" b="1" dirty="0">
                <a:solidFill>
                  <a:srgbClr val="003399"/>
                </a:solidFill>
                <a:latin typeface="EC Square Sans Pro" panose="020B0506040000020004" pitchFamily="34" charset="0"/>
                <a:ea typeface="Montserrat" charset="0"/>
                <a:cs typeface="Montserrat" charset="0"/>
              </a:rPr>
              <a:t>Prophylaxis  </a:t>
            </a:r>
          </a:p>
          <a:p>
            <a:endParaRPr lang="en-US" sz="1797" b="1" dirty="0">
              <a:solidFill>
                <a:srgbClr val="003399"/>
              </a:solidFill>
              <a:latin typeface="EC Square Sans Pro" panose="020B0506040000020004" pitchFamily="34" charset="0"/>
            </a:endParaRPr>
          </a:p>
          <a:p>
            <a:r>
              <a:rPr lang="en-US" sz="1797" dirty="0">
                <a:solidFill>
                  <a:srgbClr val="002060"/>
                </a:solidFill>
                <a:latin typeface="EC Square Sans Pro"/>
              </a:rPr>
              <a:t>Only in exceptional cases, for the administration to an individual animal (antibiotics) or a restricted number of animals (other antimicrobials) when the risk of an infection or of an infectious disease is very high and the consequences are likely to be severe. </a:t>
            </a:r>
            <a:endParaRPr lang="en-US" sz="1797" dirty="0">
              <a:solidFill>
                <a:srgbClr val="002060"/>
              </a:solidFill>
              <a:latin typeface="EC Square Sans Pro" panose="020B0506040000020004" pitchFamily="34" charset="0"/>
            </a:endParaRPr>
          </a:p>
        </p:txBody>
      </p:sp>
      <p:sp>
        <p:nvSpPr>
          <p:cNvPr id="11" name="Rectángulo 10">
            <a:extLst>
              <a:ext uri="{FF2B5EF4-FFF2-40B4-BE49-F238E27FC236}">
                <a16:creationId xmlns:a16="http://schemas.microsoft.com/office/drawing/2014/main" id="{AE1452DA-6B90-407A-9D93-E75B265E7734}"/>
              </a:ext>
            </a:extLst>
          </p:cNvPr>
          <p:cNvSpPr/>
          <p:nvPr/>
        </p:nvSpPr>
        <p:spPr>
          <a:xfrm>
            <a:off x="6096000" y="2641564"/>
            <a:ext cx="5552318" cy="3116342"/>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271" tIns="45635" rIns="91271" bIns="45635" rtlCol="0" anchor="ctr"/>
          <a:lstStyle/>
          <a:p>
            <a:pPr algn="ctr"/>
            <a:r>
              <a:rPr lang="en-US" sz="1797" b="1" dirty="0" err="1">
                <a:solidFill>
                  <a:srgbClr val="003399"/>
                </a:solidFill>
                <a:latin typeface="EC Square Sans Pro" panose="020B0506040000020004" pitchFamily="34" charset="0"/>
              </a:rPr>
              <a:t>Metaphylaxis</a:t>
            </a:r>
            <a:r>
              <a:rPr lang="en-US" sz="1797" b="1" dirty="0">
                <a:solidFill>
                  <a:schemeClr val="bg1"/>
                </a:solidFill>
                <a:latin typeface="EC Square Sans Pro" panose="020B0506040000020004" pitchFamily="34" charset="0"/>
                <a:ea typeface="Montserrat" charset="0"/>
                <a:cs typeface="Montserrat" charset="0"/>
              </a:rPr>
              <a:t> </a:t>
            </a:r>
          </a:p>
          <a:p>
            <a:endParaRPr lang="en-US" sz="1797" b="1" dirty="0">
              <a:solidFill>
                <a:schemeClr val="bg1"/>
              </a:solidFill>
              <a:latin typeface="EC Square Sans Pro" panose="020B0506040000020004" pitchFamily="34" charset="0"/>
            </a:endParaRPr>
          </a:p>
          <a:p>
            <a:r>
              <a:rPr lang="en-US" sz="1797" dirty="0">
                <a:solidFill>
                  <a:srgbClr val="002060"/>
                </a:solidFill>
                <a:latin typeface="EC Square Sans Pro"/>
              </a:rPr>
              <a:t>Only when the risk of spread of an infection or of an infectious disease in the group of animals is high and where no other appropriate alternatives are available.</a:t>
            </a:r>
          </a:p>
          <a:p>
            <a:endParaRPr lang="en-US" sz="1797" dirty="0">
              <a:solidFill>
                <a:srgbClr val="002060"/>
              </a:solidFill>
              <a:latin typeface="EC Square Sans Pro"/>
            </a:endParaRPr>
          </a:p>
          <a:p>
            <a:r>
              <a:rPr lang="en-US" sz="1797" dirty="0">
                <a:solidFill>
                  <a:srgbClr val="002060"/>
                </a:solidFill>
                <a:latin typeface="EC Square Sans Pro"/>
              </a:rPr>
              <a:t>Member States may provide guidance regarding such other appropriate alternatives and shall actively support the development and application of guidelines which promote the understanding of risk factors associated with metaphylaxis and include criteria for its initiation. </a:t>
            </a:r>
            <a:endParaRPr lang="en-US" sz="1797" dirty="0">
              <a:solidFill>
                <a:srgbClr val="002060"/>
              </a:solidFill>
              <a:latin typeface="EC Square Sans Pro" panose="020B0506040000020004" pitchFamily="34" charset="0"/>
            </a:endParaRPr>
          </a:p>
        </p:txBody>
      </p:sp>
      <p:pic>
        <p:nvPicPr>
          <p:cNvPr id="12" name="Gráfico 11" descr="Aguja con relleno sólido">
            <a:extLst>
              <a:ext uri="{FF2B5EF4-FFF2-40B4-BE49-F238E27FC236}">
                <a16:creationId xmlns:a16="http://schemas.microsoft.com/office/drawing/2014/main" id="{A223D45C-594E-4790-9CA7-8182DAAD57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46134" y="1414824"/>
            <a:ext cx="586484" cy="586484"/>
          </a:xfrm>
          <a:prstGeom prst="rect">
            <a:avLst/>
          </a:prstGeom>
        </p:spPr>
      </p:pic>
    </p:spTree>
    <p:extLst>
      <p:ext uri="{BB962C8B-B14F-4D97-AF65-F5344CB8AC3E}">
        <p14:creationId xmlns:p14="http://schemas.microsoft.com/office/powerpoint/2010/main" val="318393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1">
            <a:extLst>
              <a:ext uri="{FF2B5EF4-FFF2-40B4-BE49-F238E27FC236}">
                <a16:creationId xmlns:a16="http://schemas.microsoft.com/office/drawing/2014/main" id="{19F8ACAB-5F91-C0DF-5207-8103690BD5E3}"/>
              </a:ext>
            </a:extLst>
          </p:cNvPr>
          <p:cNvSpPr>
            <a:spLocks noGrp="1"/>
          </p:cNvSpPr>
          <p:nvPr>
            <p:ph type="body" sz="quarter" idx="10"/>
          </p:nvPr>
        </p:nvSpPr>
        <p:spPr>
          <a:xfrm>
            <a:off x="762000" y="311150"/>
            <a:ext cx="10210800" cy="533400"/>
          </a:xfrm>
        </p:spPr>
        <p:txBody>
          <a:bodyPr/>
          <a:lstStyle/>
          <a:p>
            <a:pPr marL="263525" indent="-263525"/>
            <a:r>
              <a:rPr lang="en-US" sz="2400" dirty="0">
                <a:solidFill>
                  <a:srgbClr val="002060"/>
                </a:solidFill>
                <a:latin typeface="EC Square Sans Pro" panose="020B0506040000020004" pitchFamily="34" charset="0"/>
              </a:rPr>
              <a:t>4. EU framewo</a:t>
            </a:r>
            <a:r>
              <a:rPr lang="en-US" dirty="0">
                <a:solidFill>
                  <a:srgbClr val="002060"/>
                </a:solidFill>
                <a:latin typeface="EC Square Sans Pro" panose="020B0506040000020004" pitchFamily="34" charset="0"/>
              </a:rPr>
              <a:t>rk on veterinary medicinal products and medicated feed</a:t>
            </a:r>
            <a:endParaRPr lang="en-GB" dirty="0"/>
          </a:p>
        </p:txBody>
      </p:sp>
      <p:sp>
        <p:nvSpPr>
          <p:cNvPr id="4" name="Rectángulo redondeado 13">
            <a:extLst>
              <a:ext uri="{FF2B5EF4-FFF2-40B4-BE49-F238E27FC236}">
                <a16:creationId xmlns:a16="http://schemas.microsoft.com/office/drawing/2014/main" id="{8E4A046D-D5F1-267A-F243-E90A470700EF}"/>
              </a:ext>
            </a:extLst>
          </p:cNvPr>
          <p:cNvSpPr/>
          <p:nvPr/>
        </p:nvSpPr>
        <p:spPr>
          <a:xfrm>
            <a:off x="0" y="996950"/>
            <a:ext cx="12192000" cy="830997"/>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50" b="1" kern="0" dirty="0">
              <a:solidFill>
                <a:schemeClr val="bg1"/>
              </a:solidFill>
              <a:latin typeface="Montserrat" panose="00000500000000000000" pitchFamily="2" charset="0"/>
            </a:endParaRPr>
          </a:p>
        </p:txBody>
      </p:sp>
      <p:sp>
        <p:nvSpPr>
          <p:cNvPr id="6" name="CuadroTexto 6">
            <a:extLst>
              <a:ext uri="{FF2B5EF4-FFF2-40B4-BE49-F238E27FC236}">
                <a16:creationId xmlns:a16="http://schemas.microsoft.com/office/drawing/2014/main" id="{E2321B90-65D8-A5CC-14AB-16D8ABFCAE0D}"/>
              </a:ext>
            </a:extLst>
          </p:cNvPr>
          <p:cNvSpPr txBox="1"/>
          <p:nvPr/>
        </p:nvSpPr>
        <p:spPr>
          <a:xfrm>
            <a:off x="0" y="1156553"/>
            <a:ext cx="11441480" cy="830997"/>
          </a:xfrm>
          <a:prstGeom prst="rect">
            <a:avLst/>
          </a:prstGeom>
          <a:noFill/>
        </p:spPr>
        <p:txBody>
          <a:bodyPr wrap="square" rtlCol="0">
            <a:spAutoFit/>
          </a:bodyPr>
          <a:lstStyle/>
          <a:p>
            <a:pPr algn="ctr"/>
            <a:r>
              <a:rPr lang="en-US" sz="2400" b="1" dirty="0">
                <a:solidFill>
                  <a:schemeClr val="bg1"/>
                </a:solidFill>
                <a:latin typeface="EC Square Sans Pro" panose="020B0506040000020004" pitchFamily="34" charset="0"/>
              </a:rPr>
              <a:t>General principles of the Veterinary Medicinal Products Regulation</a:t>
            </a:r>
            <a:br>
              <a:rPr lang="en-US" sz="2400" b="1" dirty="0">
                <a:solidFill>
                  <a:schemeClr val="bg1"/>
                </a:solidFill>
              </a:rPr>
            </a:br>
            <a:endParaRPr lang="en-GB" sz="2400" b="1" dirty="0">
              <a:solidFill>
                <a:schemeClr val="bg1"/>
              </a:solidFill>
            </a:endParaRPr>
          </a:p>
        </p:txBody>
      </p:sp>
      <p:sp>
        <p:nvSpPr>
          <p:cNvPr id="7" name="Rectángulo 3">
            <a:extLst>
              <a:ext uri="{FF2B5EF4-FFF2-40B4-BE49-F238E27FC236}">
                <a16:creationId xmlns:a16="http://schemas.microsoft.com/office/drawing/2014/main" id="{78EDC8E3-D2AB-77A7-D14A-599B662D406F}"/>
              </a:ext>
            </a:extLst>
          </p:cNvPr>
          <p:cNvSpPr/>
          <p:nvPr/>
        </p:nvSpPr>
        <p:spPr>
          <a:xfrm>
            <a:off x="0" y="259715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EC Square Sans Pro" panose="020B0506040000020004" pitchFamily="34" charset="0"/>
              </a:rPr>
              <a:t>Veterinary medicinal products shall be used in accordance with the </a:t>
            </a:r>
            <a:r>
              <a:rPr lang="en-US" sz="2400" b="1" dirty="0">
                <a:solidFill>
                  <a:srgbClr val="003399"/>
                </a:solidFill>
                <a:latin typeface="EC Square Sans Pro" panose="020B0506040000020004" pitchFamily="34" charset="0"/>
              </a:rPr>
              <a:t>terms of the marketing authorization</a:t>
            </a:r>
            <a:r>
              <a:rPr lang="en-US" sz="2400" b="1" dirty="0">
                <a:solidFill>
                  <a:schemeClr val="bg1"/>
                </a:solidFill>
                <a:latin typeface="EC Square Sans Pro" panose="020B0506040000020004" pitchFamily="34" charset="0"/>
                <a:ea typeface="Montserrat" charset="0"/>
                <a:cs typeface="Montserrat" charset="0"/>
              </a:rPr>
              <a:t>.</a:t>
            </a:r>
          </a:p>
        </p:txBody>
      </p:sp>
      <p:sp>
        <p:nvSpPr>
          <p:cNvPr id="8" name="Rectángulo 9">
            <a:extLst>
              <a:ext uri="{FF2B5EF4-FFF2-40B4-BE49-F238E27FC236}">
                <a16:creationId xmlns:a16="http://schemas.microsoft.com/office/drawing/2014/main" id="{E7E9EB92-C14D-1005-B6FA-A135B8251EA3}"/>
              </a:ext>
            </a:extLst>
          </p:cNvPr>
          <p:cNvSpPr/>
          <p:nvPr/>
        </p:nvSpPr>
        <p:spPr>
          <a:xfrm>
            <a:off x="3098799" y="261620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EC Square Sans Pro" panose="020B0506040000020004" pitchFamily="34" charset="0"/>
              </a:rPr>
              <a:t>All veterinary </a:t>
            </a:r>
            <a:r>
              <a:rPr lang="en-GB" sz="2400" b="1" dirty="0">
                <a:solidFill>
                  <a:srgbClr val="003399"/>
                </a:solidFill>
                <a:latin typeface="EC Square Sans Pro" panose="020B0506040000020004" pitchFamily="34" charset="0"/>
              </a:rPr>
              <a:t>prescriptions </a:t>
            </a:r>
            <a:r>
              <a:rPr lang="en-GB" sz="2400" dirty="0">
                <a:solidFill>
                  <a:srgbClr val="002060"/>
                </a:solidFill>
                <a:latin typeface="EC Square Sans Pro" panose="020B0506040000020004" pitchFamily="34" charset="0"/>
              </a:rPr>
              <a:t>should be </a:t>
            </a:r>
            <a:r>
              <a:rPr lang="en-GB" sz="2400" b="1" dirty="0">
                <a:solidFill>
                  <a:srgbClr val="003399"/>
                </a:solidFill>
                <a:latin typeface="EC Square Sans Pro" panose="020B0506040000020004" pitchFamily="34" charset="0"/>
              </a:rPr>
              <a:t>based on a clinical examination </a:t>
            </a:r>
            <a:r>
              <a:rPr lang="en-GB" sz="2400" dirty="0">
                <a:solidFill>
                  <a:srgbClr val="002060"/>
                </a:solidFill>
                <a:latin typeface="EC Square Sans Pro" panose="020B0506040000020004" pitchFamily="34" charset="0"/>
              </a:rPr>
              <a:t>or other proper assessment by a veterinarian</a:t>
            </a:r>
          </a:p>
        </p:txBody>
      </p:sp>
      <p:sp>
        <p:nvSpPr>
          <p:cNvPr id="9" name="Rectángulo 7">
            <a:extLst>
              <a:ext uri="{FF2B5EF4-FFF2-40B4-BE49-F238E27FC236}">
                <a16:creationId xmlns:a16="http://schemas.microsoft.com/office/drawing/2014/main" id="{CC5512ED-DAFA-A9A4-4849-EFAA1946E4F9}"/>
              </a:ext>
            </a:extLst>
          </p:cNvPr>
          <p:cNvSpPr/>
          <p:nvPr/>
        </p:nvSpPr>
        <p:spPr>
          <a:xfrm>
            <a:off x="6197600" y="259715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EC Square Sans Pro" panose="020B0506040000020004" pitchFamily="34" charset="0"/>
              </a:rPr>
              <a:t>List of antimicrobials </a:t>
            </a:r>
            <a:r>
              <a:rPr lang="en-US" sz="2400" b="1" dirty="0">
                <a:solidFill>
                  <a:srgbClr val="003399"/>
                </a:solidFill>
                <a:latin typeface="EC Square Sans Pro" panose="020B0506040000020004" pitchFamily="34" charset="0"/>
              </a:rPr>
              <a:t>reserved for humans only</a:t>
            </a:r>
            <a:r>
              <a:rPr lang="en-US" dirty="0">
                <a:solidFill>
                  <a:srgbClr val="003399"/>
                </a:solidFill>
                <a:latin typeface="EC Square Sans Pro" panose="020B0506040000020004" pitchFamily="34" charset="0"/>
              </a:rPr>
              <a:t>*</a:t>
            </a:r>
          </a:p>
        </p:txBody>
      </p:sp>
      <p:sp>
        <p:nvSpPr>
          <p:cNvPr id="10" name="Rectángulo 8">
            <a:extLst>
              <a:ext uri="{FF2B5EF4-FFF2-40B4-BE49-F238E27FC236}">
                <a16:creationId xmlns:a16="http://schemas.microsoft.com/office/drawing/2014/main" id="{C7A7FB12-EE81-1765-88DF-52EF0EAE1BC9}"/>
              </a:ext>
            </a:extLst>
          </p:cNvPr>
          <p:cNvSpPr/>
          <p:nvPr/>
        </p:nvSpPr>
        <p:spPr>
          <a:xfrm>
            <a:off x="9296401" y="259715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EC Square Sans Pro" panose="020B0506040000020004" pitchFamily="34" charset="0"/>
              </a:rPr>
              <a:t>Obligation for Member States to </a:t>
            </a:r>
            <a:r>
              <a:rPr lang="en-US" sz="2400" b="1" dirty="0">
                <a:solidFill>
                  <a:srgbClr val="003399"/>
                </a:solidFill>
                <a:latin typeface="EC Square Sans Pro" panose="020B0506040000020004" pitchFamily="34" charset="0"/>
              </a:rPr>
              <a:t>collect data on sale and use of antimicrobials</a:t>
            </a:r>
          </a:p>
        </p:txBody>
      </p:sp>
      <p:sp>
        <p:nvSpPr>
          <p:cNvPr id="11" name="CuadroTexto 2">
            <a:extLst>
              <a:ext uri="{FF2B5EF4-FFF2-40B4-BE49-F238E27FC236}">
                <a16:creationId xmlns:a16="http://schemas.microsoft.com/office/drawing/2014/main" id="{7AC10367-C988-F7B8-E130-C0FC98E50FED}"/>
              </a:ext>
            </a:extLst>
          </p:cNvPr>
          <p:cNvSpPr txBox="1"/>
          <p:nvPr/>
        </p:nvSpPr>
        <p:spPr>
          <a:xfrm>
            <a:off x="101600" y="6359495"/>
            <a:ext cx="12192000" cy="400110"/>
          </a:xfrm>
          <a:prstGeom prst="rect">
            <a:avLst/>
          </a:prstGeom>
          <a:noFill/>
        </p:spPr>
        <p:txBody>
          <a:bodyPr wrap="square" rtlCol="0">
            <a:spAutoFit/>
          </a:bodyPr>
          <a:lstStyle/>
          <a:p>
            <a:r>
              <a:rPr lang="en-GB" sz="1000" i="0" u="none" strike="noStrike" baseline="0" dirty="0">
                <a:solidFill>
                  <a:srgbClr val="003399"/>
                </a:solidFill>
                <a:latin typeface="EC Square Sans Pro" panose="020B0506040000020004" pitchFamily="34" charset="0"/>
              </a:rPr>
              <a:t>Commission Implementing Regulation (EU) 2022/1255  of 19 July 2022 designating antimicrobials or groups of antimicrobials reserved for treatment of certain infections in humans, in accordance with Regulation (EU) 2019/6 of the European Parliament and of the Council </a:t>
            </a:r>
            <a:endParaRPr lang="en-GB" sz="1000" dirty="0">
              <a:solidFill>
                <a:srgbClr val="003399"/>
              </a:solidFill>
              <a:latin typeface="EC Square Sans Pro" panose="020B0506040000020004" pitchFamily="34" charset="0"/>
            </a:endParaRPr>
          </a:p>
        </p:txBody>
      </p:sp>
    </p:spTree>
    <p:extLst>
      <p:ext uri="{BB962C8B-B14F-4D97-AF65-F5344CB8AC3E}">
        <p14:creationId xmlns:p14="http://schemas.microsoft.com/office/powerpoint/2010/main" val="312144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29343" y="1439571"/>
            <a:ext cx="8023248" cy="522609"/>
          </a:xfrm>
        </p:spPr>
        <p:txBody>
          <a:bodyPr/>
          <a:lstStyle/>
          <a:p>
            <a:r>
              <a:rPr lang="en-US" sz="2800">
                <a:latin typeface="EC Square Sans Pro" panose="020B0506040000020004" pitchFamily="34" charset="0"/>
              </a:rPr>
              <a:t>Common rules</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21772" y="1373161"/>
            <a:ext cx="12213771" cy="766789"/>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s-ES" sz="1050" b="1" i="0" u="none" strike="noStrike" kern="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1862196" y="1481083"/>
            <a:ext cx="7619500"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VETERINARY PRESCRIPTIONS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a:ln>
                <a:noFill/>
              </a:ln>
              <a:solidFill>
                <a:srgbClr val="003399"/>
              </a:solidFill>
              <a:effectLst/>
              <a:uLnTx/>
              <a:uFillTx/>
              <a:latin typeface="EC Square Sans Pro" panose="020B0506040000020004" pitchFamily="34" charset="0"/>
              <a:ea typeface="+mn-ea"/>
              <a:cs typeface="+mn-cs"/>
            </a:endParaRP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62000" y="311150"/>
            <a:ext cx="8008947" cy="5334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Common rules</a:t>
            </a:r>
            <a:r>
              <a:rPr kumimoji="0" lang="bg-BG" sz="2800" b="0" i="0" u="none" strike="noStrike" kern="0" cap="none" spc="0"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 </a:t>
            </a:r>
            <a:r>
              <a:rPr kumimoji="0" lang="en-US" sz="2800" b="0" i="0" u="none" strike="noStrike" kern="0" cap="none" spc="0"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 Veterinary prescription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15" name="CuadroTexto 14">
            <a:extLst>
              <a:ext uri="{FF2B5EF4-FFF2-40B4-BE49-F238E27FC236}">
                <a16:creationId xmlns:a16="http://schemas.microsoft.com/office/drawing/2014/main" id="{AD976B94-3F08-4A5D-87A3-E36B97910ABB}"/>
              </a:ext>
            </a:extLst>
          </p:cNvPr>
          <p:cNvSpPr txBox="1"/>
          <p:nvPr/>
        </p:nvSpPr>
        <p:spPr>
          <a:xfrm>
            <a:off x="-141042" y="2980182"/>
            <a:ext cx="11756572" cy="2814617"/>
          </a:xfrm>
          <a:prstGeom prst="rect">
            <a:avLst/>
          </a:prstGeom>
          <a:noFill/>
        </p:spPr>
        <p:txBody>
          <a:bodyPr wrap="square" lIns="91440" tIns="45720" rIns="91440" bIns="45720" anchor="t">
            <a:spAutoFit/>
          </a:bodyPr>
          <a:lstStyle/>
          <a:p>
            <a:pPr marL="1028700" marR="0" lvl="0" indent="-34290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The veterinarian can issue a veterinary prescription </a:t>
            </a:r>
            <a:r>
              <a:rPr kumimoji="0" lang="en-US" sz="2000" b="1" i="0" u="sng" strike="noStrike" kern="1200" cap="none" spc="0" normalizeH="0" baseline="0" noProof="0" dirty="0">
                <a:ln>
                  <a:noFill/>
                </a:ln>
                <a:solidFill>
                  <a:srgbClr val="003399"/>
                </a:solidFill>
                <a:effectLst/>
                <a:uLnTx/>
                <a:uFillTx/>
                <a:latin typeface="EC Square Sans Pro"/>
                <a:ea typeface="+mn-ea"/>
                <a:cs typeface="+mn-cs"/>
              </a:rPr>
              <a:t>only</a:t>
            </a: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 after </a:t>
            </a:r>
            <a:r>
              <a:rPr kumimoji="0" lang="en-GB" sz="2000" b="0" i="0" u="none" strike="noStrike" kern="1200" cap="none" spc="0" normalizeH="0" baseline="0" noProof="0" dirty="0">
                <a:ln>
                  <a:noFill/>
                </a:ln>
                <a:solidFill>
                  <a:srgbClr val="003399"/>
                </a:solidFill>
                <a:effectLst/>
                <a:uLnTx/>
                <a:uFillTx/>
                <a:latin typeface="EC Square Sans Pro"/>
                <a:ea typeface="+mn-ea"/>
                <a:cs typeface="+mn-cs"/>
              </a:rPr>
              <a:t>he or she </a:t>
            </a: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has made a </a:t>
            </a:r>
            <a:r>
              <a:rPr kumimoji="0" lang="en-US" sz="2000" b="0" i="0" u="sng" strike="noStrike" kern="1200" cap="none" spc="0" normalizeH="0" baseline="0" noProof="0" dirty="0">
                <a:ln>
                  <a:noFill/>
                </a:ln>
                <a:solidFill>
                  <a:srgbClr val="003399"/>
                </a:solidFill>
                <a:effectLst/>
                <a:uLnTx/>
                <a:uFillTx/>
                <a:latin typeface="EC Square Sans Pro"/>
                <a:ea typeface="+mn-ea"/>
                <a:cs typeface="+mn-cs"/>
              </a:rPr>
              <a:t>clinical examination or any other proper assessment of the health status </a:t>
            </a: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of the animal or group of animals</a:t>
            </a:r>
          </a:p>
          <a:p>
            <a:pPr marL="1028700" marR="0" lvl="0" indent="-34290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The veterinarian can issue a veterinary prescription for an antimicrobial only after he or she has diagnosed an infectious disease</a:t>
            </a:r>
          </a:p>
          <a:p>
            <a:pPr marL="1028700" marR="0" lvl="0" indent="-34290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The veterinarian has to be able to provide justification for the prescription of an antimicrobial</a:t>
            </a:r>
            <a:r>
              <a:rPr kumimoji="0" lang="bg-BG" sz="2000" b="0" i="0" u="none" strike="noStrike" kern="1200" cap="none" spc="0" normalizeH="0" baseline="0" noProof="0" dirty="0">
                <a:ln>
                  <a:noFill/>
                </a:ln>
                <a:solidFill>
                  <a:srgbClr val="003399"/>
                </a:solidFill>
                <a:effectLst/>
                <a:uLnTx/>
                <a:uFillTx/>
                <a:latin typeface="EC Square Sans Pro" panose="020B0506040000020004" pitchFamily="34" charset="0"/>
                <a:ea typeface="+mn-ea"/>
                <a:cs typeface="+mn-cs"/>
              </a:rPr>
              <a:t>, </a:t>
            </a:r>
            <a:r>
              <a:rPr kumimoji="0" lang="en-GB" sz="2000" b="0" i="0" u="none" strike="noStrike" kern="1200" cap="none" spc="0" normalizeH="0" baseline="0" noProof="0" dirty="0">
                <a:ln>
                  <a:noFill/>
                </a:ln>
                <a:solidFill>
                  <a:srgbClr val="003399"/>
                </a:solidFill>
                <a:effectLst/>
                <a:uLnTx/>
                <a:uFillTx/>
                <a:latin typeface="EC Square Sans Pro"/>
                <a:ea typeface="+mn-ea"/>
                <a:cs typeface="+mn-cs"/>
              </a:rPr>
              <a:t>especially </a:t>
            </a: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for preventive (p</a:t>
            </a:r>
            <a:r>
              <a:rPr kumimoji="0" lang="en-US" sz="2000" b="0" i="0" u="none" strike="noStrike" kern="0" cap="none" spc="0" normalizeH="0" baseline="0" noProof="0" dirty="0">
                <a:ln>
                  <a:noFill/>
                </a:ln>
                <a:solidFill>
                  <a:srgbClr val="003399"/>
                </a:solidFill>
                <a:effectLst/>
                <a:uLnTx/>
                <a:uFillTx/>
                <a:latin typeface="EC Square Sans Pro"/>
              </a:rPr>
              <a:t>rophylaxis</a:t>
            </a: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 and group </a:t>
            </a:r>
            <a:r>
              <a:rPr kumimoji="0" lang="en-US" sz="2000" b="0" i="0" u="none" strike="noStrike" kern="0" cap="none" spc="0" normalizeH="0" baseline="0" noProof="0" dirty="0">
                <a:ln>
                  <a:noFill/>
                </a:ln>
                <a:solidFill>
                  <a:srgbClr val="003399"/>
                </a:solidFill>
                <a:effectLst/>
                <a:uLnTx/>
                <a:uFillTx/>
                <a:latin typeface="EC Square Sans Pro"/>
              </a:rPr>
              <a:t>(</a:t>
            </a:r>
            <a:r>
              <a:rPr kumimoji="0" lang="en-US" sz="2000" b="0" i="0" u="none" strike="noStrike" kern="0" cap="none" spc="0" normalizeH="0" baseline="0" noProof="0" dirty="0" err="1">
                <a:ln>
                  <a:noFill/>
                </a:ln>
                <a:solidFill>
                  <a:srgbClr val="003399"/>
                </a:solidFill>
                <a:effectLst/>
                <a:uLnTx/>
                <a:uFillTx/>
                <a:latin typeface="EC Square Sans Pro"/>
              </a:rPr>
              <a:t>metaphylaxis</a:t>
            </a:r>
            <a:r>
              <a:rPr kumimoji="0" lang="en-US" sz="2000" b="0" i="0" u="none" strike="noStrike" kern="0" cap="none" spc="0" normalizeH="0" baseline="0" noProof="0" dirty="0">
                <a:ln>
                  <a:noFill/>
                </a:ln>
                <a:solidFill>
                  <a:srgbClr val="003399"/>
                </a:solidFill>
                <a:effectLst/>
                <a:uLnTx/>
                <a:uFillTx/>
                <a:latin typeface="EC Square Sans Pro"/>
              </a:rPr>
              <a:t>) </a:t>
            </a:r>
            <a:r>
              <a:rPr kumimoji="0" lang="en-US" sz="2000" b="0" i="0" u="none" strike="noStrike" kern="1200" cap="none" spc="0" normalizeH="0" baseline="0" noProof="0" dirty="0">
                <a:ln>
                  <a:noFill/>
                </a:ln>
                <a:solidFill>
                  <a:srgbClr val="003399"/>
                </a:solidFill>
                <a:effectLst/>
                <a:uLnTx/>
                <a:uFillTx/>
                <a:latin typeface="EC Square Sans Pro" panose="020B0506040000020004" pitchFamily="34" charset="0"/>
                <a:ea typeface="+mn-ea"/>
                <a:cs typeface="+mn-cs"/>
              </a:rPr>
              <a:t>administration</a:t>
            </a:r>
          </a:p>
        </p:txBody>
      </p:sp>
      <p:sp>
        <p:nvSpPr>
          <p:cNvPr id="16" name="CuadroTexto 15">
            <a:extLst>
              <a:ext uri="{FF2B5EF4-FFF2-40B4-BE49-F238E27FC236}">
                <a16:creationId xmlns:a16="http://schemas.microsoft.com/office/drawing/2014/main" id="{F3A59C78-01F4-4EE5-BEF0-17960D2FB031}"/>
              </a:ext>
            </a:extLst>
          </p:cNvPr>
          <p:cNvSpPr txBox="1"/>
          <p:nvPr/>
        </p:nvSpPr>
        <p:spPr>
          <a:xfrm>
            <a:off x="4261565" y="2337692"/>
            <a:ext cx="2820761" cy="52322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prstClr val="white"/>
                </a:solidFill>
                <a:effectLst/>
                <a:uLnTx/>
                <a:uFillTx/>
                <a:latin typeface="EC Square Sans Pro" panose="020B0506040000020004" pitchFamily="34" charset="0"/>
                <a:ea typeface="Steelfish" charset="0"/>
                <a:cs typeface="Steelfish" charset="0"/>
              </a:rPr>
              <a:t>!</a:t>
            </a:r>
            <a:r>
              <a:rPr kumimoji="0" lang="en-GB" sz="2800" b="1" i="0" u="none" strike="noStrike" kern="0" cap="none" spc="0" normalizeH="0" baseline="0" noProof="0">
                <a:ln>
                  <a:noFill/>
                </a:ln>
                <a:solidFill>
                  <a:srgbClr val="003399"/>
                </a:solidFill>
                <a:effectLst/>
                <a:uLnTx/>
                <a:uFillTx/>
                <a:latin typeface="EC Square Sans Pro" panose="020B0506040000020004" pitchFamily="34" charset="0"/>
                <a:ea typeface="Steelfish" charset="0"/>
                <a:cs typeface="Steelfish" charset="0"/>
              </a:rPr>
              <a:t>Article 105</a:t>
            </a:r>
            <a:endParaRPr kumimoji="0" lang="en-GB" sz="1600" b="1" i="0" u="none" strike="noStrike" kern="0" cap="none" spc="0" normalizeH="0" baseline="0" noProof="0">
              <a:ln>
                <a:noFill/>
              </a:ln>
              <a:solidFill>
                <a:srgbClr val="003399"/>
              </a:solidFill>
              <a:effectLst/>
              <a:uLnTx/>
              <a:uFillTx/>
            </a:endParaRPr>
          </a:p>
        </p:txBody>
      </p:sp>
      <p:pic>
        <p:nvPicPr>
          <p:cNvPr id="17" name="Imagen 16" descr="Forma&#10;&#10;Descripción generada automáticamente con confianza baja">
            <a:extLst>
              <a:ext uri="{FF2B5EF4-FFF2-40B4-BE49-F238E27FC236}">
                <a16:creationId xmlns:a16="http://schemas.microsoft.com/office/drawing/2014/main" id="{00329264-D289-402B-9EEC-301D053EFBBE}"/>
              </a:ext>
            </a:extLst>
          </p:cNvPr>
          <p:cNvPicPr>
            <a:picLocks noChangeAspect="1"/>
          </p:cNvPicPr>
          <p:nvPr/>
        </p:nvPicPr>
        <p:blipFill>
          <a:blip r:embed="rId3" cstate="email">
            <a:lum bright="70000" contrast="-70000"/>
            <a:extLst>
              <a:ext uri="{28A0092B-C50C-407E-A947-70E740481C1C}">
                <a14:useLocalDpi xmlns:a14="http://schemas.microsoft.com/office/drawing/2010/main"/>
              </a:ext>
            </a:extLst>
          </a:blip>
          <a:stretch>
            <a:fillRect/>
          </a:stretch>
        </p:blipFill>
        <p:spPr>
          <a:xfrm>
            <a:off x="10210800" y="1403412"/>
            <a:ext cx="736538" cy="736538"/>
          </a:xfrm>
          <a:prstGeom prst="rect">
            <a:avLst/>
          </a:prstGeom>
        </p:spPr>
      </p:pic>
    </p:spTree>
    <p:extLst>
      <p:ext uri="{BB962C8B-B14F-4D97-AF65-F5344CB8AC3E}">
        <p14:creationId xmlns:p14="http://schemas.microsoft.com/office/powerpoint/2010/main" val="26327467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1">
            <a:extLst>
              <a:ext uri="{FF2B5EF4-FFF2-40B4-BE49-F238E27FC236}">
                <a16:creationId xmlns:a16="http://schemas.microsoft.com/office/drawing/2014/main" id="{ACA65E1C-789A-48EF-8BAD-6DF7C0BE5C3D}"/>
              </a:ext>
            </a:extLst>
          </p:cNvPr>
          <p:cNvSpPr txBox="1">
            <a:spLocks/>
          </p:cNvSpPr>
          <p:nvPr/>
        </p:nvSpPr>
        <p:spPr>
          <a:xfrm>
            <a:off x="762000" y="158750"/>
            <a:ext cx="10687439" cy="533400"/>
          </a:xfrm>
          <a:prstGeom prst="rect">
            <a:avLst/>
          </a:prstGeom>
        </p:spPr>
        <p:txBody>
          <a:bodyPr lIns="91440" tIns="45720" rIns="91440" bIns="45720" anchor="t"/>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3399"/>
                </a:solidFill>
                <a:effectLst/>
                <a:uLnTx/>
                <a:uFillTx/>
                <a:latin typeface="EC Square Sans Pro"/>
                <a:ea typeface="+mn-ea"/>
                <a:cs typeface="Arial"/>
              </a:rPr>
              <a:t>Common rules – Veterinary prescription </a:t>
            </a:r>
            <a:r>
              <a:rPr kumimoji="0" lang="en-US" sz="1800" b="0" i="0" u="none" strike="noStrike" kern="0" cap="none" spc="0" normalizeH="0" baseline="0" noProof="0">
                <a:ln>
                  <a:noFill/>
                </a:ln>
                <a:solidFill>
                  <a:srgbClr val="003399"/>
                </a:solidFill>
                <a:effectLst/>
                <a:uLnTx/>
                <a:uFillTx/>
                <a:latin typeface="EC Square Sans Pro"/>
                <a:ea typeface="+mn-ea"/>
                <a:cs typeface="Arial"/>
              </a:rPr>
              <a:t>(example FR template)</a:t>
            </a:r>
            <a:endParaRPr kumimoji="0" lang="en-US" sz="1800" b="0" i="0" u="none" strike="noStrike" kern="0" cap="none" spc="0"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pic>
        <p:nvPicPr>
          <p:cNvPr id="6" name="Picture 6">
            <a:extLst>
              <a:ext uri="{FF2B5EF4-FFF2-40B4-BE49-F238E27FC236}">
                <a16:creationId xmlns:a16="http://schemas.microsoft.com/office/drawing/2014/main" id="{5200545C-AECB-452C-BBE5-ED3815095AE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29891" y="766753"/>
            <a:ext cx="4334830" cy="6103947"/>
          </a:xfrm>
          <a:prstGeom prst="rect">
            <a:avLst/>
          </a:prstGeom>
          <a:ln>
            <a:noFill/>
          </a:ln>
          <a:effectLst>
            <a:outerShdw blurRad="292100" dist="139700" dir="2700000" algn="tl" rotWithShape="0">
              <a:srgbClr val="333333">
                <a:alpha val="65000"/>
              </a:srgbClr>
            </a:outerShdw>
          </a:effectLst>
        </p:spPr>
      </p:pic>
      <p:sp>
        <p:nvSpPr>
          <p:cNvPr id="9" name="TextBox 7">
            <a:extLst>
              <a:ext uri="{FF2B5EF4-FFF2-40B4-BE49-F238E27FC236}">
                <a16:creationId xmlns:a16="http://schemas.microsoft.com/office/drawing/2014/main" id="{79B9FE22-08DB-4399-993B-4F6FB172DC62}"/>
              </a:ext>
            </a:extLst>
          </p:cNvPr>
          <p:cNvSpPr txBox="1"/>
          <p:nvPr/>
        </p:nvSpPr>
        <p:spPr>
          <a:xfrm>
            <a:off x="88124" y="1660664"/>
            <a:ext cx="2828071" cy="707886"/>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EC Square Sans Pro" panose="020B0506040000020004" pitchFamily="34" charset="0"/>
                <a:ea typeface="+mn-ea"/>
                <a:cs typeface="+mn-cs"/>
              </a:rPr>
              <a:t>Identification Veterinarian (prof nr)</a:t>
            </a:r>
            <a:endParaRPr kumimoji="0" lang="en-GB" sz="2000" b="0" i="0" u="none" strike="noStrike" kern="1200" cap="none" spc="0" normalizeH="0" baseline="0" noProof="0">
              <a:ln>
                <a:noFill/>
              </a:ln>
              <a:solidFill>
                <a:srgbClr val="000000"/>
              </a:solidFill>
              <a:effectLst/>
              <a:uLnTx/>
              <a:uFillTx/>
              <a:latin typeface="EC Square Sans Pro" panose="020B0506040000020004" pitchFamily="34" charset="0"/>
              <a:ea typeface="+mn-ea"/>
              <a:cs typeface="+mn-cs"/>
            </a:endParaRPr>
          </a:p>
        </p:txBody>
      </p:sp>
      <p:cxnSp>
        <p:nvCxnSpPr>
          <p:cNvPr id="10" name="Straight Arrow Connector 9">
            <a:extLst>
              <a:ext uri="{FF2B5EF4-FFF2-40B4-BE49-F238E27FC236}">
                <a16:creationId xmlns:a16="http://schemas.microsoft.com/office/drawing/2014/main" id="{59BFA582-9369-46AB-89BE-5729D0437B13}"/>
              </a:ext>
            </a:extLst>
          </p:cNvPr>
          <p:cNvCxnSpPr>
            <a:cxnSpLocks/>
            <a:stCxn id="9" idx="3"/>
          </p:cNvCxnSpPr>
          <p:nvPr/>
        </p:nvCxnSpPr>
        <p:spPr>
          <a:xfrm>
            <a:off x="2916195" y="2014607"/>
            <a:ext cx="893805"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11" name="TextBox 16">
            <a:extLst>
              <a:ext uri="{FF2B5EF4-FFF2-40B4-BE49-F238E27FC236}">
                <a16:creationId xmlns:a16="http://schemas.microsoft.com/office/drawing/2014/main" id="{02E8B8C4-7414-478D-B927-13A09F51E318}"/>
              </a:ext>
            </a:extLst>
          </p:cNvPr>
          <p:cNvSpPr txBox="1"/>
          <p:nvPr/>
        </p:nvSpPr>
        <p:spPr>
          <a:xfrm>
            <a:off x="88124" y="2597150"/>
            <a:ext cx="2828071" cy="1631216"/>
          </a:xfrm>
          <a:prstGeom prst="rect">
            <a:avLst/>
          </a:prstGeom>
          <a:solidFill>
            <a:srgbClr val="ECEBEB"/>
          </a:solidFill>
        </p:spPr>
        <p:txBody>
          <a:bodyPr wrap="square" lIns="91440" tIns="45720" rIns="91440" bIns="4572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EC Square Sans Pro" panose="020B0506040000020004" pitchFamily="34" charset="0"/>
              </a:rPr>
              <a:t>Name of medicine (active ingredient), form and strength.</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EC Square Sans Pro" panose="020B0506040000020004" pitchFamily="34" charset="0"/>
              </a:rPr>
              <a:t>Quantity prescribed</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EC Square Sans Pro"/>
              </a:rPr>
              <a:t>Dosage regimen </a:t>
            </a:r>
            <a:endParaRPr kumimoji="0" lang="en-GB" sz="2000" b="0" i="0" u="none" strike="noStrike" kern="0" cap="none" spc="0" normalizeH="0" baseline="0" noProof="0" dirty="0">
              <a:ln>
                <a:noFill/>
              </a:ln>
              <a:solidFill>
                <a:sysClr val="windowText" lastClr="000000"/>
              </a:solidFill>
              <a:effectLst/>
              <a:uLnTx/>
              <a:uFillTx/>
              <a:latin typeface="EC Square Sans Pro"/>
            </a:endParaRPr>
          </a:p>
        </p:txBody>
      </p:sp>
      <p:sp>
        <p:nvSpPr>
          <p:cNvPr id="13" name="TextBox 27">
            <a:extLst>
              <a:ext uri="{FF2B5EF4-FFF2-40B4-BE49-F238E27FC236}">
                <a16:creationId xmlns:a16="http://schemas.microsoft.com/office/drawing/2014/main" id="{27E0B672-6AF0-4BAD-9A7E-FFFD0315AFA6}"/>
              </a:ext>
            </a:extLst>
          </p:cNvPr>
          <p:cNvSpPr txBox="1"/>
          <p:nvPr/>
        </p:nvSpPr>
        <p:spPr>
          <a:xfrm>
            <a:off x="88124" y="5864268"/>
            <a:ext cx="2844193" cy="1015663"/>
          </a:xfrm>
          <a:prstGeom prst="rect">
            <a:avLst/>
          </a:prstGeom>
          <a:solidFill>
            <a:srgbClr val="003399"/>
          </a:solidFill>
        </p:spPr>
        <p:txBody>
          <a:bodyPr wrap="square" lIns="91440" tIns="45720" rIns="91440" bIns="4572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EC Square Sans Pro"/>
              </a:rPr>
              <a:t>Note necessary if prescription is Art 107 3-4 or 112-114) </a:t>
            </a:r>
            <a:endParaRPr kumimoji="0" lang="en-GB" sz="2000" b="0" i="0" u="none" strike="noStrike" kern="0" cap="none" spc="0" normalizeH="0" baseline="0" noProof="0" dirty="0">
              <a:ln>
                <a:noFill/>
              </a:ln>
              <a:solidFill>
                <a:srgbClr val="FFFFFF"/>
              </a:solidFill>
              <a:effectLst/>
              <a:uLnTx/>
              <a:uFillTx/>
              <a:latin typeface="EC Square Sans Pro" panose="020B0506040000020004" pitchFamily="34" charset="0"/>
            </a:endParaRPr>
          </a:p>
        </p:txBody>
      </p:sp>
      <p:sp>
        <p:nvSpPr>
          <p:cNvPr id="14" name="TextBox 2">
            <a:extLst>
              <a:ext uri="{FF2B5EF4-FFF2-40B4-BE49-F238E27FC236}">
                <a16:creationId xmlns:a16="http://schemas.microsoft.com/office/drawing/2014/main" id="{F2A686A0-74DB-4814-9CFB-E8E911DF96FE}"/>
              </a:ext>
            </a:extLst>
          </p:cNvPr>
          <p:cNvSpPr txBox="1"/>
          <p:nvPr/>
        </p:nvSpPr>
        <p:spPr>
          <a:xfrm>
            <a:off x="88124" y="4425950"/>
            <a:ext cx="2828071" cy="1323439"/>
          </a:xfrm>
          <a:prstGeom prst="rect">
            <a:avLst/>
          </a:prstGeom>
          <a:solidFill>
            <a:srgbClr val="6BB188"/>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0000"/>
                </a:solidFill>
                <a:effectLst/>
                <a:uLnTx/>
                <a:uFillTx/>
                <a:latin typeface="EC Square Sans Pro" panose="020B0506040000020004" pitchFamily="34" charset="0"/>
              </a:rPr>
              <a:t>A prescription for an antimicrobial is only valid 5 days after the prescription is made. </a:t>
            </a:r>
            <a:endParaRPr kumimoji="0" lang="en-GB" sz="2000" b="0" i="0" u="none" strike="noStrike" kern="0" cap="none" spc="0" normalizeH="0" baseline="0" noProof="0">
              <a:ln>
                <a:noFill/>
              </a:ln>
              <a:solidFill>
                <a:srgbClr val="000000"/>
              </a:solidFill>
              <a:effectLst/>
              <a:uLnTx/>
              <a:uFillTx/>
              <a:latin typeface="EC Square Sans Pro" panose="020B0506040000020004" pitchFamily="34" charset="0"/>
            </a:endParaRPr>
          </a:p>
        </p:txBody>
      </p:sp>
      <p:cxnSp>
        <p:nvCxnSpPr>
          <p:cNvPr id="22" name="Straight Arrow Connector 9">
            <a:extLst>
              <a:ext uri="{FF2B5EF4-FFF2-40B4-BE49-F238E27FC236}">
                <a16:creationId xmlns:a16="http://schemas.microsoft.com/office/drawing/2014/main" id="{581EC61A-0E63-47D1-BA22-B89D2673AB75}"/>
              </a:ext>
            </a:extLst>
          </p:cNvPr>
          <p:cNvCxnSpPr>
            <a:cxnSpLocks/>
            <a:stCxn id="11" idx="3"/>
          </p:cNvCxnSpPr>
          <p:nvPr/>
        </p:nvCxnSpPr>
        <p:spPr>
          <a:xfrm>
            <a:off x="2916195" y="3412758"/>
            <a:ext cx="893805"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31" name="TextBox 10">
            <a:extLst>
              <a:ext uri="{FF2B5EF4-FFF2-40B4-BE49-F238E27FC236}">
                <a16:creationId xmlns:a16="http://schemas.microsoft.com/office/drawing/2014/main" id="{88FB0F11-B24B-41FB-9D1A-ECAF28ED0215}"/>
              </a:ext>
            </a:extLst>
          </p:cNvPr>
          <p:cNvSpPr txBox="1"/>
          <p:nvPr/>
        </p:nvSpPr>
        <p:spPr>
          <a:xfrm>
            <a:off x="8462294" y="692150"/>
            <a:ext cx="3196306" cy="707886"/>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EC Square Sans Pro" panose="020B0506040000020004" pitchFamily="34" charset="0"/>
              </a:rPr>
              <a:t>Name and address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EC Square Sans Pro" panose="020B0506040000020004" pitchFamily="34" charset="0"/>
              </a:rPr>
              <a:t>owner of the animals</a:t>
            </a:r>
            <a:endParaRPr kumimoji="0" lang="en-GB" sz="2000" b="0" i="0" u="none" strike="noStrike" kern="0" cap="none" spc="0" normalizeH="0" baseline="0" noProof="0">
              <a:ln>
                <a:noFill/>
              </a:ln>
              <a:solidFill>
                <a:sysClr val="windowText" lastClr="000000"/>
              </a:solidFill>
              <a:effectLst/>
              <a:uLnTx/>
              <a:uFillTx/>
              <a:latin typeface="EC Square Sans Pro" panose="020B0506040000020004" pitchFamily="34" charset="0"/>
            </a:endParaRPr>
          </a:p>
        </p:txBody>
      </p:sp>
      <p:sp>
        <p:nvSpPr>
          <p:cNvPr id="32" name="TextBox 13">
            <a:extLst>
              <a:ext uri="{FF2B5EF4-FFF2-40B4-BE49-F238E27FC236}">
                <a16:creationId xmlns:a16="http://schemas.microsoft.com/office/drawing/2014/main" id="{AA9B826B-585E-4DC3-84E0-C2536598BF5C}"/>
              </a:ext>
            </a:extLst>
          </p:cNvPr>
          <p:cNvSpPr txBox="1"/>
          <p:nvPr/>
        </p:nvSpPr>
        <p:spPr>
          <a:xfrm>
            <a:off x="8478414" y="5797550"/>
            <a:ext cx="3162089" cy="400110"/>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EC Square Sans Pro" panose="020B0506040000020004" pitchFamily="34" charset="0"/>
              </a:rPr>
              <a:t>Date and signature vet</a:t>
            </a:r>
            <a:endParaRPr kumimoji="0" lang="en-GB" sz="2000" b="0" i="0" u="none" strike="noStrike" kern="0" cap="none" spc="0" normalizeH="0" baseline="0" noProof="0">
              <a:ln>
                <a:noFill/>
              </a:ln>
              <a:solidFill>
                <a:sysClr val="windowText" lastClr="000000"/>
              </a:solidFill>
              <a:effectLst/>
              <a:uLnTx/>
              <a:uFillTx/>
              <a:latin typeface="EC Square Sans Pro" panose="020B0506040000020004" pitchFamily="34" charset="0"/>
            </a:endParaRPr>
          </a:p>
        </p:txBody>
      </p:sp>
      <p:sp>
        <p:nvSpPr>
          <p:cNvPr id="33" name="TextBox 19">
            <a:extLst>
              <a:ext uri="{FF2B5EF4-FFF2-40B4-BE49-F238E27FC236}">
                <a16:creationId xmlns:a16="http://schemas.microsoft.com/office/drawing/2014/main" id="{D73860A3-CDA5-4E10-853B-CF537A85DFB0}"/>
              </a:ext>
            </a:extLst>
          </p:cNvPr>
          <p:cNvSpPr txBox="1"/>
          <p:nvPr/>
        </p:nvSpPr>
        <p:spPr>
          <a:xfrm>
            <a:off x="8462295" y="3357062"/>
            <a:ext cx="3230524" cy="707886"/>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EC Square Sans Pro" panose="020B0506040000020004" pitchFamily="34" charset="0"/>
              </a:rPr>
              <a:t>Food producing animals: withdrawal period (even if 0)</a:t>
            </a:r>
            <a:endParaRPr kumimoji="0" lang="en-GB" sz="2000" b="0" i="0" u="none" strike="noStrike" kern="0" cap="none" spc="0" normalizeH="0" baseline="0" noProof="0">
              <a:ln>
                <a:noFill/>
              </a:ln>
              <a:solidFill>
                <a:sysClr val="windowText" lastClr="000000"/>
              </a:solidFill>
              <a:effectLst/>
              <a:uLnTx/>
              <a:uFillTx/>
              <a:latin typeface="EC Square Sans Pro" panose="020B0506040000020004" pitchFamily="34" charset="0"/>
            </a:endParaRPr>
          </a:p>
        </p:txBody>
      </p:sp>
      <p:sp>
        <p:nvSpPr>
          <p:cNvPr id="34" name="TextBox 22">
            <a:extLst>
              <a:ext uri="{FF2B5EF4-FFF2-40B4-BE49-F238E27FC236}">
                <a16:creationId xmlns:a16="http://schemas.microsoft.com/office/drawing/2014/main" id="{E6E6C5FF-1EC3-4B68-BF84-C2EB0A65DA98}"/>
              </a:ext>
            </a:extLst>
          </p:cNvPr>
          <p:cNvSpPr txBox="1"/>
          <p:nvPr/>
        </p:nvSpPr>
        <p:spPr>
          <a:xfrm>
            <a:off x="8462294" y="1923018"/>
            <a:ext cx="3196307" cy="400110"/>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EC Square Sans Pro" panose="020B0506040000020004" pitchFamily="34" charset="0"/>
              </a:rPr>
              <a:t>Date</a:t>
            </a:r>
            <a:endParaRPr kumimoji="0" lang="en-GB" sz="2000" b="0" i="0" u="none" strike="noStrike" kern="0" cap="none" spc="0" normalizeH="0" baseline="0" noProof="0">
              <a:ln>
                <a:noFill/>
              </a:ln>
              <a:solidFill>
                <a:sysClr val="windowText" lastClr="000000"/>
              </a:solidFill>
              <a:effectLst/>
              <a:uLnTx/>
              <a:uFillTx/>
              <a:latin typeface="EC Square Sans Pro" panose="020B0506040000020004" pitchFamily="34" charset="0"/>
            </a:endParaRPr>
          </a:p>
        </p:txBody>
      </p:sp>
      <p:sp>
        <p:nvSpPr>
          <p:cNvPr id="35" name="TextBox 28">
            <a:extLst>
              <a:ext uri="{FF2B5EF4-FFF2-40B4-BE49-F238E27FC236}">
                <a16:creationId xmlns:a16="http://schemas.microsoft.com/office/drawing/2014/main" id="{D0BD4936-E1CB-4E72-8C03-E8C4D661EC4A}"/>
              </a:ext>
            </a:extLst>
          </p:cNvPr>
          <p:cNvSpPr txBox="1"/>
          <p:nvPr/>
        </p:nvSpPr>
        <p:spPr>
          <a:xfrm>
            <a:off x="8462295" y="4197350"/>
            <a:ext cx="3230524" cy="1015663"/>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EC Square Sans Pro" panose="020B0506040000020004" pitchFamily="34" charset="0"/>
              </a:rPr>
              <a:t>Potential warnings or messages on responsible use</a:t>
            </a:r>
            <a:endParaRPr kumimoji="0" lang="en-GB" sz="2000" b="0" i="0" u="none" strike="noStrike" kern="0" cap="none" spc="0" normalizeH="0" baseline="0" noProof="0">
              <a:ln>
                <a:noFill/>
              </a:ln>
              <a:solidFill>
                <a:sysClr val="windowText" lastClr="000000"/>
              </a:solidFill>
              <a:effectLst/>
              <a:uLnTx/>
              <a:uFillTx/>
              <a:latin typeface="EC Square Sans Pro" panose="020B0506040000020004" pitchFamily="34" charset="0"/>
            </a:endParaRPr>
          </a:p>
        </p:txBody>
      </p:sp>
      <p:sp>
        <p:nvSpPr>
          <p:cNvPr id="36" name="TextBox 31">
            <a:extLst>
              <a:ext uri="{FF2B5EF4-FFF2-40B4-BE49-F238E27FC236}">
                <a16:creationId xmlns:a16="http://schemas.microsoft.com/office/drawing/2014/main" id="{57D477ED-9285-4237-9023-A7003D2F9CD5}"/>
              </a:ext>
            </a:extLst>
          </p:cNvPr>
          <p:cNvSpPr txBox="1"/>
          <p:nvPr/>
        </p:nvSpPr>
        <p:spPr>
          <a:xfrm>
            <a:off x="8462294" y="1436564"/>
            <a:ext cx="3196307" cy="400110"/>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EC Square Sans Pro" panose="020B0506040000020004" pitchFamily="34" charset="0"/>
              </a:rPr>
              <a:t>Identification animals</a:t>
            </a:r>
            <a:endParaRPr kumimoji="0" lang="en-GB" sz="2000" b="0" i="0" u="none" strike="noStrike" kern="0" cap="none" spc="0" normalizeH="0" baseline="0" noProof="0">
              <a:ln>
                <a:noFill/>
              </a:ln>
              <a:solidFill>
                <a:sysClr val="windowText" lastClr="000000"/>
              </a:solidFill>
              <a:effectLst/>
              <a:uLnTx/>
              <a:uFillTx/>
              <a:latin typeface="EC Square Sans Pro" panose="020B0506040000020004" pitchFamily="34" charset="0"/>
            </a:endParaRPr>
          </a:p>
        </p:txBody>
      </p:sp>
      <p:cxnSp>
        <p:nvCxnSpPr>
          <p:cNvPr id="37" name="Straight Arrow Connector 9">
            <a:extLst>
              <a:ext uri="{FF2B5EF4-FFF2-40B4-BE49-F238E27FC236}">
                <a16:creationId xmlns:a16="http://schemas.microsoft.com/office/drawing/2014/main" id="{5AFD2615-46EE-42B6-A231-9AD3CE601885}"/>
              </a:ext>
            </a:extLst>
          </p:cNvPr>
          <p:cNvCxnSpPr>
            <a:cxnSpLocks/>
          </p:cNvCxnSpPr>
          <p:nvPr/>
        </p:nvCxnSpPr>
        <p:spPr>
          <a:xfrm flipH="1">
            <a:off x="7467600" y="1153415"/>
            <a:ext cx="994696"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40" name="Straight Arrow Connector 9">
            <a:extLst>
              <a:ext uri="{FF2B5EF4-FFF2-40B4-BE49-F238E27FC236}">
                <a16:creationId xmlns:a16="http://schemas.microsoft.com/office/drawing/2014/main" id="{2F04EED3-541A-4B0D-B8E2-0D5C1177C6CB}"/>
              </a:ext>
            </a:extLst>
          </p:cNvPr>
          <p:cNvCxnSpPr>
            <a:cxnSpLocks/>
          </p:cNvCxnSpPr>
          <p:nvPr/>
        </p:nvCxnSpPr>
        <p:spPr>
          <a:xfrm flipH="1">
            <a:off x="7467600" y="1530350"/>
            <a:ext cx="994696"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41" name="Straight Arrow Connector 9">
            <a:extLst>
              <a:ext uri="{FF2B5EF4-FFF2-40B4-BE49-F238E27FC236}">
                <a16:creationId xmlns:a16="http://schemas.microsoft.com/office/drawing/2014/main" id="{F006C285-40B9-4F63-80A4-59B549E301B8}"/>
              </a:ext>
            </a:extLst>
          </p:cNvPr>
          <p:cNvCxnSpPr>
            <a:cxnSpLocks/>
            <a:stCxn id="34" idx="1"/>
          </p:cNvCxnSpPr>
          <p:nvPr/>
        </p:nvCxnSpPr>
        <p:spPr>
          <a:xfrm flipH="1" flipV="1">
            <a:off x="7467602" y="2107685"/>
            <a:ext cx="994692" cy="15388"/>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42" name="Straight Arrow Connector 9">
            <a:extLst>
              <a:ext uri="{FF2B5EF4-FFF2-40B4-BE49-F238E27FC236}">
                <a16:creationId xmlns:a16="http://schemas.microsoft.com/office/drawing/2014/main" id="{8B0FC049-9EB2-4121-A610-B73533CB65E7}"/>
              </a:ext>
            </a:extLst>
          </p:cNvPr>
          <p:cNvCxnSpPr>
            <a:cxnSpLocks/>
            <a:stCxn id="33" idx="1"/>
          </p:cNvCxnSpPr>
          <p:nvPr/>
        </p:nvCxnSpPr>
        <p:spPr>
          <a:xfrm flipH="1">
            <a:off x="7467600" y="3711005"/>
            <a:ext cx="994695"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43" name="Straight Arrow Connector 9">
            <a:extLst>
              <a:ext uri="{FF2B5EF4-FFF2-40B4-BE49-F238E27FC236}">
                <a16:creationId xmlns:a16="http://schemas.microsoft.com/office/drawing/2014/main" id="{0682E033-62FD-4839-A4B8-2F6D2342A37F}"/>
              </a:ext>
            </a:extLst>
          </p:cNvPr>
          <p:cNvCxnSpPr>
            <a:cxnSpLocks/>
          </p:cNvCxnSpPr>
          <p:nvPr/>
        </p:nvCxnSpPr>
        <p:spPr>
          <a:xfrm flipH="1" flipV="1">
            <a:off x="7483722" y="4768267"/>
            <a:ext cx="994694" cy="1529"/>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53" name="Straight Arrow Connector 9">
            <a:extLst>
              <a:ext uri="{FF2B5EF4-FFF2-40B4-BE49-F238E27FC236}">
                <a16:creationId xmlns:a16="http://schemas.microsoft.com/office/drawing/2014/main" id="{5E1995BA-2890-4E2A-AE58-FB65A669ECEF}"/>
              </a:ext>
            </a:extLst>
          </p:cNvPr>
          <p:cNvCxnSpPr>
            <a:cxnSpLocks/>
            <a:stCxn id="32" idx="1"/>
          </p:cNvCxnSpPr>
          <p:nvPr/>
        </p:nvCxnSpPr>
        <p:spPr>
          <a:xfrm flipH="1">
            <a:off x="7483722" y="5997605"/>
            <a:ext cx="994692" cy="10311"/>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45245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29343" y="1439571"/>
            <a:ext cx="8023248" cy="522609"/>
          </a:xfrm>
        </p:spPr>
        <p:txBody>
          <a:bodyPr/>
          <a:lstStyle/>
          <a:p>
            <a:r>
              <a:rPr lang="en-US" sz="2800">
                <a:latin typeface="EC Square Sans Pro" panose="020B0506040000020004" pitchFamily="34" charset="0"/>
              </a:rPr>
              <a:t>Common rules</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21772" y="1373161"/>
            <a:ext cx="12213771" cy="766789"/>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s-ES" sz="1050" b="1" i="0" u="none" strike="noStrike" kern="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914400" y="1481083"/>
            <a:ext cx="10134600"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2800" b="1"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Record keeping</a:t>
            </a: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62000" y="311150"/>
            <a:ext cx="8008947" cy="5334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Common rules – Veterinary prescription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16" name="CuadroTexto 15">
            <a:extLst>
              <a:ext uri="{FF2B5EF4-FFF2-40B4-BE49-F238E27FC236}">
                <a16:creationId xmlns:a16="http://schemas.microsoft.com/office/drawing/2014/main" id="{CA4F286C-8610-4DEC-92C0-47FD21775EE4}"/>
              </a:ext>
            </a:extLst>
          </p:cNvPr>
          <p:cNvSpPr txBox="1"/>
          <p:nvPr/>
        </p:nvSpPr>
        <p:spPr>
          <a:xfrm>
            <a:off x="881743" y="2091551"/>
            <a:ext cx="2090057"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24B9C"/>
                </a:solidFill>
                <a:effectLst/>
                <a:uLnTx/>
                <a:uFillTx/>
                <a:latin typeface="EC Square Sans Pro" panose="020B0506040000020004" pitchFamily="34" charset="0"/>
                <a:ea typeface="+mn-ea"/>
                <a:cs typeface="+mn-cs"/>
              </a:rPr>
              <a:t>Reg.(EU) 2019/6 (VPM)</a:t>
            </a:r>
          </a:p>
        </p:txBody>
      </p:sp>
      <p:sp>
        <p:nvSpPr>
          <p:cNvPr id="13" name="Marcador de texto 4">
            <a:extLst>
              <a:ext uri="{FF2B5EF4-FFF2-40B4-BE49-F238E27FC236}">
                <a16:creationId xmlns:a16="http://schemas.microsoft.com/office/drawing/2014/main" id="{EF94D7BC-2264-4BCE-94E9-E3C700EFF2AF}"/>
              </a:ext>
            </a:extLst>
          </p:cNvPr>
          <p:cNvSpPr txBox="1">
            <a:spLocks/>
          </p:cNvSpPr>
          <p:nvPr/>
        </p:nvSpPr>
        <p:spPr>
          <a:xfrm>
            <a:off x="310242" y="2488988"/>
            <a:ext cx="3233057" cy="3591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003399"/>
                </a:solidFill>
                <a:effectLst/>
                <a:uLnTx/>
                <a:uFillTx/>
                <a:latin typeface="EC Square Sans Pro" panose="020B0506040000020004" pitchFamily="34" charset="0"/>
                <a:ea typeface="+mn-ea"/>
                <a:cs typeface="+mn-cs"/>
              </a:rPr>
              <a:t>Article 108</a:t>
            </a:r>
          </a:p>
        </p:txBody>
      </p:sp>
      <p:pic>
        <p:nvPicPr>
          <p:cNvPr id="10" name="Picture 1">
            <a:extLst>
              <a:ext uri="{FF2B5EF4-FFF2-40B4-BE49-F238E27FC236}">
                <a16:creationId xmlns:a16="http://schemas.microsoft.com/office/drawing/2014/main" id="{67EC53D0-6815-4BF1-A995-1BBB1F3146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72338" y="1373161"/>
            <a:ext cx="8019662" cy="5247326"/>
          </a:xfrm>
          <a:prstGeom prst="rect">
            <a:avLst/>
          </a:prstGeom>
        </p:spPr>
      </p:pic>
      <p:pic>
        <p:nvPicPr>
          <p:cNvPr id="15" name="Picture 4" descr="A stack of old books&#10;&#10;Description automatically generated">
            <a:extLst>
              <a:ext uri="{FF2B5EF4-FFF2-40B4-BE49-F238E27FC236}">
                <a16:creationId xmlns:a16="http://schemas.microsoft.com/office/drawing/2014/main" id="{00E0E056-09FE-4B9F-B490-F796BFA234A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07774" y="4040045"/>
            <a:ext cx="2442125" cy="2782168"/>
          </a:xfrm>
          <a:prstGeom prst="rect">
            <a:avLst/>
          </a:prstGeom>
        </p:spPr>
      </p:pic>
      <p:sp>
        <p:nvSpPr>
          <p:cNvPr id="17" name="CuadroTexto 16">
            <a:extLst>
              <a:ext uri="{FF2B5EF4-FFF2-40B4-BE49-F238E27FC236}">
                <a16:creationId xmlns:a16="http://schemas.microsoft.com/office/drawing/2014/main" id="{2502442D-8C45-46F7-A946-0AC1B0C6A7B6}"/>
              </a:ext>
            </a:extLst>
          </p:cNvPr>
          <p:cNvSpPr txBox="1"/>
          <p:nvPr/>
        </p:nvSpPr>
        <p:spPr>
          <a:xfrm>
            <a:off x="967743" y="3197171"/>
            <a:ext cx="1927857" cy="400110"/>
          </a:xfrm>
          <a:prstGeom prst="rect">
            <a:avLst/>
          </a:prstGeom>
          <a:solidFill>
            <a:srgbClr val="2C7470"/>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srgbClr val="FFFFFF"/>
                </a:solidFill>
                <a:effectLst/>
                <a:uLnTx/>
                <a:uFillTx/>
                <a:latin typeface="EC Square Sans Pro" panose="020B0506040000020004" pitchFamily="34" charset="0"/>
              </a:rPr>
              <a:t>OBLIGATIONS</a:t>
            </a:r>
          </a:p>
        </p:txBody>
      </p:sp>
    </p:spTree>
    <p:extLst>
      <p:ext uri="{BB962C8B-B14F-4D97-AF65-F5344CB8AC3E}">
        <p14:creationId xmlns:p14="http://schemas.microsoft.com/office/powerpoint/2010/main" val="3660388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29343" y="1439571"/>
            <a:ext cx="8023248" cy="522609"/>
          </a:xfrm>
        </p:spPr>
        <p:txBody>
          <a:bodyPr/>
          <a:lstStyle/>
          <a:p>
            <a:r>
              <a:rPr lang="en-US" sz="2800">
                <a:latin typeface="EC Square Sans Pro" panose="020B0506040000020004" pitchFamily="34" charset="0"/>
              </a:rPr>
              <a:t>Common rules</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21772" y="1373162"/>
            <a:ext cx="11678639" cy="718390"/>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s-ES" sz="1050" b="1" i="0" u="none" strike="noStrike" kern="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914400" y="1481083"/>
            <a:ext cx="7010400"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2800" b="1"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Marketing </a:t>
            </a:r>
            <a:r>
              <a:rPr kumimoji="0" lang="en-US" sz="2800" b="1" i="0" u="none" strike="noStrike" kern="0" cap="none" spc="0" normalizeH="0" baseline="0" noProof="0" err="1">
                <a:ln>
                  <a:noFill/>
                </a:ln>
                <a:solidFill>
                  <a:srgbClr val="FFFFFF"/>
                </a:solidFill>
                <a:effectLst/>
                <a:uLnTx/>
                <a:uFillTx/>
                <a:latin typeface="EC Square Sans Pro" panose="020B0506040000020004" pitchFamily="34" charset="0"/>
                <a:ea typeface="+mn-ea"/>
                <a:cs typeface="+mn-cs"/>
              </a:rPr>
              <a:t>Authorisation</a:t>
            </a:r>
            <a:endParaRPr kumimoji="0" lang="en-US" sz="2800" b="1" i="0" u="none" strike="noStrike" kern="0" cap="none" spc="0" normalizeH="0" baseline="0" noProof="0">
              <a:ln>
                <a:noFill/>
              </a:ln>
              <a:solidFill>
                <a:srgbClr val="FFFFFF"/>
              </a:solidFill>
              <a:effectLst/>
              <a:uLnTx/>
              <a:uFillTx/>
              <a:latin typeface="EC Square Sans Pro" panose="020B0506040000020004" pitchFamily="34" charset="0"/>
              <a:ea typeface="+mn-ea"/>
              <a:cs typeface="+mn-cs"/>
            </a:endParaRP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62000" y="311150"/>
            <a:ext cx="8008947" cy="5334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Common rules – Veterinary prescription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16" name="CuadroTexto 15">
            <a:extLst>
              <a:ext uri="{FF2B5EF4-FFF2-40B4-BE49-F238E27FC236}">
                <a16:creationId xmlns:a16="http://schemas.microsoft.com/office/drawing/2014/main" id="{CA4F286C-8610-4DEC-92C0-47FD21775EE4}"/>
              </a:ext>
            </a:extLst>
          </p:cNvPr>
          <p:cNvSpPr txBox="1"/>
          <p:nvPr/>
        </p:nvSpPr>
        <p:spPr>
          <a:xfrm>
            <a:off x="881743" y="2091551"/>
            <a:ext cx="2090057"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24B9C"/>
                </a:solidFill>
                <a:effectLst/>
                <a:uLnTx/>
                <a:uFillTx/>
                <a:latin typeface="EC Square Sans Pro" panose="020B0506040000020004" pitchFamily="34" charset="0"/>
                <a:ea typeface="+mn-ea"/>
                <a:cs typeface="+mn-cs"/>
              </a:rPr>
              <a:t>Reg.(EU) 2019/6 (VPM)</a:t>
            </a:r>
          </a:p>
        </p:txBody>
      </p:sp>
      <p:sp>
        <p:nvSpPr>
          <p:cNvPr id="11" name="Marcador de texto 4">
            <a:extLst>
              <a:ext uri="{FF2B5EF4-FFF2-40B4-BE49-F238E27FC236}">
                <a16:creationId xmlns:a16="http://schemas.microsoft.com/office/drawing/2014/main" id="{363ADD4D-C1B2-4637-8DEC-175D9887CC7C}"/>
              </a:ext>
            </a:extLst>
          </p:cNvPr>
          <p:cNvSpPr txBox="1">
            <a:spLocks/>
          </p:cNvSpPr>
          <p:nvPr/>
        </p:nvSpPr>
        <p:spPr>
          <a:xfrm>
            <a:off x="0" y="2520950"/>
            <a:ext cx="7924800" cy="1309596"/>
          </a:xfrm>
          <a:prstGeom prst="rect">
            <a:avLst/>
          </a:prstGeom>
          <a:solidFill>
            <a:srgbClr val="2C7470"/>
          </a:solidFill>
        </p:spPr>
        <p:txBody>
          <a:bodyPr lIns="91440" tIns="45720" rIns="91440" bIns="45720" anchor="t"/>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Principle Rule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FFFFFF"/>
                </a:solidFill>
                <a:effectLst/>
                <a:uLnTx/>
                <a:uFillTx/>
                <a:latin typeface="EC Square Sans Pro"/>
                <a:ea typeface="+mn-ea"/>
                <a:cs typeface="+mn-cs"/>
              </a:rPr>
              <a:t>Veterinary medicines must be used according to the marketing authorisation (SPC/leaflet) </a:t>
            </a:r>
            <a:endParaRPr kumimoji="0" lang="en-GB"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000000"/>
              </a:solidFill>
              <a:effectLst/>
              <a:uLnTx/>
              <a:uFillTx/>
              <a:latin typeface="EC Square Sans Pro" panose="020B0506040000020004" pitchFamily="34" charset="0"/>
              <a:ea typeface="+mn-ea"/>
              <a:cs typeface="+mn-cs"/>
            </a:endParaRPr>
          </a:p>
        </p:txBody>
      </p:sp>
      <p:sp>
        <p:nvSpPr>
          <p:cNvPr id="18" name="Marcador de texto 2">
            <a:extLst>
              <a:ext uri="{FF2B5EF4-FFF2-40B4-BE49-F238E27FC236}">
                <a16:creationId xmlns:a16="http://schemas.microsoft.com/office/drawing/2014/main" id="{B3DCE263-F95B-4BDC-B187-2EAB9E07A708}"/>
              </a:ext>
            </a:extLst>
          </p:cNvPr>
          <p:cNvSpPr txBox="1">
            <a:spLocks/>
          </p:cNvSpPr>
          <p:nvPr/>
        </p:nvSpPr>
        <p:spPr>
          <a:xfrm>
            <a:off x="-13252" y="4044950"/>
            <a:ext cx="8319052" cy="2775983"/>
          </a:xfrm>
          <a:prstGeom prst="rect">
            <a:avLst/>
          </a:prstGeom>
          <a:solidFill>
            <a:srgbClr val="6BB188"/>
          </a:solidFill>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You need to use a veterinary medicine for the </a:t>
            </a: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indication</a:t>
            </a:r>
            <a:r>
              <a:rPr kumimoji="0" lang="en-US"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a:t>
            </a: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species</a:t>
            </a:r>
            <a:r>
              <a:rPr kumimoji="0" lang="en-US"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and </a:t>
            </a: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dosage regime </a:t>
            </a:r>
            <a:r>
              <a:rPr kumimoji="0" lang="en-US"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detailed in the SPC/leaflet. </a:t>
            </a:r>
            <a:r>
              <a:rPr kumimoji="0" lang="en-GB"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If</a:t>
            </a:r>
            <a:r>
              <a:rPr kumimoji="0" lang="en-US"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there is no veterinary product authorized for a certain indication/species or there is a shortage -&gt; you can use the rules </a:t>
            </a:r>
            <a:r>
              <a:rPr kumimoji="0" lang="en-GB"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of </a:t>
            </a:r>
            <a:r>
              <a:rPr kumimoji="0" lang="en-US"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Art</a:t>
            </a: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112-114</a:t>
            </a:r>
          </a:p>
        </p:txBody>
      </p:sp>
      <p:pic>
        <p:nvPicPr>
          <p:cNvPr id="19" name="Picture 1">
            <a:extLst>
              <a:ext uri="{FF2B5EF4-FFF2-40B4-BE49-F238E27FC236}">
                <a16:creationId xmlns:a16="http://schemas.microsoft.com/office/drawing/2014/main" id="{2171ACF3-BEC2-4EB2-9A5B-24551E0CF1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05800" y="1392472"/>
            <a:ext cx="3351067" cy="5428461"/>
          </a:xfrm>
          <a:prstGeom prst="rect">
            <a:avLst/>
          </a:prstGeom>
        </p:spPr>
      </p:pic>
    </p:spTree>
    <p:extLst>
      <p:ext uri="{BB962C8B-B14F-4D97-AF65-F5344CB8AC3E}">
        <p14:creationId xmlns:p14="http://schemas.microsoft.com/office/powerpoint/2010/main" val="1202217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29343" y="1439571"/>
            <a:ext cx="8023248" cy="522609"/>
          </a:xfrm>
        </p:spPr>
        <p:txBody>
          <a:bodyPr/>
          <a:lstStyle/>
          <a:p>
            <a:r>
              <a:rPr lang="en-US" sz="2800">
                <a:latin typeface="EC Square Sans Pro" panose="020B0506040000020004" pitchFamily="34" charset="0"/>
              </a:rPr>
              <a:t>Common rules</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21772" y="1373162"/>
            <a:ext cx="12213771" cy="542436"/>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s-ES" sz="1050" b="1" i="0" u="none" strike="noStrike" kern="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21773" y="1377950"/>
            <a:ext cx="12213773"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When no medicine </a:t>
            </a:r>
            <a:r>
              <a:rPr kumimoji="0" lang="en-US" sz="2400" b="1" i="0" u="none" strike="noStrike" kern="0" cap="none" spc="0" normalizeH="0" baseline="0" noProof="0" dirty="0" err="1">
                <a:ln>
                  <a:noFill/>
                </a:ln>
                <a:solidFill>
                  <a:srgbClr val="FFFFFF"/>
                </a:solidFill>
                <a:effectLst/>
                <a:uLnTx/>
                <a:uFillTx/>
                <a:latin typeface="EC Square Sans Pro" panose="020B0506040000020004" pitchFamily="34" charset="0"/>
                <a:ea typeface="+mn-ea"/>
                <a:cs typeface="+mn-cs"/>
              </a:rPr>
              <a:t>authorised</a:t>
            </a: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for </a:t>
            </a:r>
            <a:r>
              <a:rPr kumimoji="0" lang="en-US" sz="2400" b="1" i="0" u="sng"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food-producing animals </a:t>
            </a: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or authorized ones are not available</a:t>
            </a: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62000" y="311150"/>
            <a:ext cx="10287000" cy="5334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3399"/>
                </a:solidFill>
                <a:effectLst/>
                <a:uLnTx/>
                <a:uFillTx/>
                <a:latin typeface="EC Square Sans Pro" panose="020B0506040000020004" pitchFamily="34" charset="0"/>
                <a:ea typeface="+mn-ea"/>
                <a:cs typeface="Arial" panose="020B0604020202020204" pitchFamily="34" charset="0"/>
              </a:rPr>
              <a:t>Common rules – Use of veterinary medicinal products</a:t>
            </a:r>
            <a:endParaRPr kumimoji="0" lang="bg-BG" sz="2800" b="0" i="0" u="none" strike="noStrike" kern="0" cap="none" spc="0" normalizeH="0" baseline="0" noProof="0" dirty="0">
              <a:ln>
                <a:noFill/>
              </a:ln>
              <a:solidFill>
                <a:srgbClr val="003399"/>
              </a:solidFill>
              <a:effectLst/>
              <a:uLnTx/>
              <a:uFillTx/>
              <a:latin typeface="EC Square Sans Pro" panose="020B0506040000020004" pitchFamily="34" charset="0"/>
              <a:ea typeface="+mn-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3399"/>
                </a:solidFill>
                <a:effectLst/>
                <a:uLnTx/>
                <a:uFillTx/>
                <a:latin typeface="EC Square Sans Pro" panose="020B0506040000020004" pitchFamily="34" charset="0"/>
                <a:ea typeface="+mn-ea"/>
                <a:cs typeface="Arial" panose="020B0604020202020204" pitchFamily="34" charset="0"/>
              </a:rPr>
              <a:t>outside </a:t>
            </a:r>
            <a:r>
              <a:rPr kumimoji="0" lang="en-GB" sz="2800" b="0" i="0" u="none" strike="noStrike" kern="0" cap="none" spc="0" normalizeH="0" baseline="0" noProof="0" dirty="0">
                <a:ln>
                  <a:noFill/>
                </a:ln>
                <a:solidFill>
                  <a:srgbClr val="003399"/>
                </a:solidFill>
                <a:effectLst/>
                <a:uLnTx/>
                <a:uFillTx/>
                <a:latin typeface="EC Square Sans Pro" panose="020B0506040000020004" pitchFamily="34" charset="0"/>
                <a:ea typeface="+mn-ea"/>
                <a:cs typeface="Arial" panose="020B0604020202020204" pitchFamily="34" charset="0"/>
              </a:rPr>
              <a:t>the terms of the</a:t>
            </a:r>
            <a:r>
              <a:rPr kumimoji="0" lang="en-US" sz="2800" b="0" i="0" u="none" strike="noStrike" kern="0" cap="none" spc="0" normalizeH="0" baseline="0" noProof="0" dirty="0">
                <a:ln>
                  <a:noFill/>
                </a:ln>
                <a:solidFill>
                  <a:srgbClr val="003399"/>
                </a:solidFill>
                <a:effectLst/>
                <a:uLnTx/>
                <a:uFillTx/>
                <a:latin typeface="EC Square Sans Pro" panose="020B0506040000020004" pitchFamily="34" charset="0"/>
                <a:ea typeface="+mn-ea"/>
                <a:cs typeface="Arial" panose="020B0604020202020204" pitchFamily="34" charset="0"/>
              </a:rPr>
              <a:t> marketing </a:t>
            </a:r>
            <a:r>
              <a:rPr kumimoji="0" lang="en-US" sz="2800" b="0" i="0" u="none" strike="noStrike" kern="0" cap="none" spc="0" normalizeH="0" baseline="0" noProof="0" dirty="0" err="1">
                <a:ln>
                  <a:noFill/>
                </a:ln>
                <a:solidFill>
                  <a:srgbClr val="003399"/>
                </a:solidFill>
                <a:effectLst/>
                <a:uLnTx/>
                <a:uFillTx/>
                <a:latin typeface="EC Square Sans Pro" panose="020B0506040000020004" pitchFamily="34" charset="0"/>
                <a:ea typeface="+mn-ea"/>
                <a:cs typeface="Arial" panose="020B0604020202020204" pitchFamily="34" charset="0"/>
              </a:rPr>
              <a:t>authorisation</a:t>
            </a:r>
            <a:endParaRPr kumimoji="0" lang="en-US" sz="2800" b="0" i="0" u="none" strike="noStrike" kern="0" cap="none" spc="0" normalizeH="0" baseline="0" noProof="0" dirty="0">
              <a:ln>
                <a:noFill/>
              </a:ln>
              <a:solidFill>
                <a:srgbClr val="003399"/>
              </a:solidFill>
              <a:effectLst/>
              <a:uLnTx/>
              <a:uFillTx/>
              <a:latin typeface="EC Square Sans Pro" panose="020B0506040000020004" pitchFamily="34" charset="0"/>
              <a:ea typeface="+mn-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11" name="TextBox 8">
            <a:extLst>
              <a:ext uri="{FF2B5EF4-FFF2-40B4-BE49-F238E27FC236}">
                <a16:creationId xmlns:a16="http://schemas.microsoft.com/office/drawing/2014/main" id="{BB7E4F4F-C703-441F-87FE-EFEECBF28284}"/>
              </a:ext>
            </a:extLst>
          </p:cNvPr>
          <p:cNvSpPr txBox="1"/>
          <p:nvPr/>
        </p:nvSpPr>
        <p:spPr>
          <a:xfrm>
            <a:off x="483920" y="3146420"/>
            <a:ext cx="4773879" cy="1077218"/>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EC Square Sans Pro" panose="020B0506040000020004" pitchFamily="34" charset="0"/>
              </a:rPr>
              <a:t>Product </a:t>
            </a:r>
            <a:r>
              <a:rPr kumimoji="0" lang="en-US" sz="1600" b="0" i="0" u="none" strike="noStrike" kern="0" cap="none" spc="0" normalizeH="0" baseline="0" noProof="0" dirty="0" err="1">
                <a:ln>
                  <a:noFill/>
                </a:ln>
                <a:solidFill>
                  <a:srgbClr val="000000"/>
                </a:solidFill>
                <a:effectLst/>
                <a:uLnTx/>
                <a:uFillTx/>
                <a:latin typeface="EC Square Sans Pro" panose="020B0506040000020004" pitchFamily="34" charset="0"/>
              </a:rPr>
              <a:t>authorised</a:t>
            </a:r>
            <a:r>
              <a:rPr kumimoji="0" lang="en-US" sz="1600" b="0" i="0" u="none" strike="noStrike" kern="0" cap="none" spc="0" normalizeH="0" baseline="0" noProof="0" dirty="0">
                <a:ln>
                  <a:noFill/>
                </a:ln>
                <a:solidFill>
                  <a:srgbClr val="000000"/>
                </a:solidFill>
                <a:effectLst/>
                <a:uLnTx/>
                <a:uFillTx/>
                <a:latin typeface="EC Square Sans Pro" panose="020B0506040000020004" pitchFamily="34" charset="0"/>
              </a:rPr>
              <a:t> for the: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EC Square Sans Pro" panose="020B0506040000020004" pitchFamily="34" charset="0"/>
              </a:rPr>
              <a:t>- same/another indication</a:t>
            </a:r>
            <a:endParaRPr kumimoji="0" lang="en-US" sz="1600" b="1" i="0" u="none" strike="noStrike" kern="0" cap="none" spc="0" normalizeH="0" baseline="0" noProof="0" dirty="0">
              <a:ln>
                <a:noFill/>
              </a:ln>
              <a:solidFill>
                <a:srgbClr val="FF0000"/>
              </a:solidFill>
              <a:effectLst/>
              <a:uLnTx/>
              <a:uFillTx/>
              <a:latin typeface="EC Square Sans Pro" panose="020B05060400000200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EC Square Sans Pro" panose="020B0506040000020004" pitchFamily="34" charset="0"/>
              </a:rPr>
              <a:t>- in</a:t>
            </a:r>
            <a:r>
              <a:rPr kumimoji="0" lang="en-US" sz="1600" b="0" i="0" u="none" strike="noStrike" kern="0" cap="none" spc="0" normalizeH="0" baseline="0" noProof="0" dirty="0">
                <a:ln>
                  <a:noFill/>
                </a:ln>
                <a:solidFill>
                  <a:srgbClr val="000000"/>
                </a:solidFill>
                <a:effectLst/>
                <a:uLnTx/>
                <a:uFillTx/>
                <a:latin typeface="EC Square Sans Pro" panose="020B0506040000020004" pitchFamily="34" charset="0"/>
              </a:rPr>
              <a:t> </a:t>
            </a:r>
            <a:r>
              <a:rPr kumimoji="0" lang="en-US" sz="1600" b="1" i="0" u="none" strike="noStrike" kern="0" cap="none" spc="0" normalizeH="0" baseline="0" noProof="0" dirty="0">
                <a:ln>
                  <a:noFill/>
                </a:ln>
                <a:solidFill>
                  <a:srgbClr val="000000"/>
                </a:solidFill>
                <a:effectLst/>
                <a:uLnTx/>
                <a:uFillTx/>
                <a:latin typeface="EC Square Sans Pro" panose="020B0506040000020004" pitchFamily="34" charset="0"/>
              </a:rPr>
              <a:t>same/another food-producing species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EC Square Sans Pro" panose="020B0506040000020004" pitchFamily="34" charset="0"/>
              </a:rPr>
              <a:t>- </a:t>
            </a:r>
            <a:r>
              <a:rPr kumimoji="0" lang="en-US" sz="1600" b="0" i="0" u="none" strike="noStrike" kern="0" cap="none" spc="0" normalizeH="0" baseline="0" noProof="0" dirty="0">
                <a:ln>
                  <a:noFill/>
                </a:ln>
                <a:solidFill>
                  <a:srgbClr val="000000"/>
                </a:solidFill>
                <a:effectLst/>
                <a:uLnTx/>
                <a:uFillTx/>
                <a:latin typeface="EC Square Sans Pro" panose="020B0506040000020004" pitchFamily="34" charset="0"/>
              </a:rPr>
              <a:t>in the </a:t>
            </a:r>
            <a:r>
              <a:rPr kumimoji="0" lang="en-US" sz="1600" b="1" i="0" u="none" strike="noStrike" kern="0" cap="none" spc="0" normalizeH="0" baseline="0" noProof="0" dirty="0">
                <a:ln>
                  <a:noFill/>
                </a:ln>
                <a:solidFill>
                  <a:srgbClr val="000000"/>
                </a:solidFill>
                <a:effectLst/>
                <a:uLnTx/>
                <a:uFillTx/>
                <a:latin typeface="EC Square Sans Pro" panose="020B0506040000020004" pitchFamily="34" charset="0"/>
              </a:rPr>
              <a:t>same/another EU country</a:t>
            </a:r>
            <a:endParaRPr kumimoji="0" lang="LID4096" sz="1600" b="1" i="0" u="none" strike="noStrike" kern="0" cap="none" spc="0" normalizeH="0" baseline="0" noProof="0" dirty="0">
              <a:ln>
                <a:noFill/>
              </a:ln>
              <a:solidFill>
                <a:srgbClr val="000000"/>
              </a:solidFill>
              <a:effectLst/>
              <a:uLnTx/>
              <a:uFillTx/>
              <a:latin typeface="EC Square Sans Pro" panose="020B0506040000020004" pitchFamily="34" charset="0"/>
            </a:endParaRPr>
          </a:p>
        </p:txBody>
      </p:sp>
      <p:sp>
        <p:nvSpPr>
          <p:cNvPr id="19" name="TextBox 10">
            <a:extLst>
              <a:ext uri="{FF2B5EF4-FFF2-40B4-BE49-F238E27FC236}">
                <a16:creationId xmlns:a16="http://schemas.microsoft.com/office/drawing/2014/main" id="{31A6D801-C04B-45D8-9775-B697C3F8B0AF}"/>
              </a:ext>
            </a:extLst>
          </p:cNvPr>
          <p:cNvSpPr txBox="1"/>
          <p:nvPr/>
        </p:nvSpPr>
        <p:spPr>
          <a:xfrm>
            <a:off x="584381" y="5376378"/>
            <a:ext cx="4590207" cy="338554"/>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EC Square Sans Pro" panose="020B0506040000020004" pitchFamily="34" charset="0"/>
              </a:rPr>
              <a:t>A human medicine </a:t>
            </a:r>
            <a:r>
              <a:rPr kumimoji="0" lang="en-US" sz="1600" b="1" i="0" u="none" strike="noStrike" kern="0" cap="none" spc="0" normalizeH="0" baseline="0" noProof="0" dirty="0" err="1">
                <a:ln>
                  <a:noFill/>
                </a:ln>
                <a:solidFill>
                  <a:srgbClr val="000000"/>
                </a:solidFill>
                <a:effectLst/>
                <a:uLnTx/>
                <a:uFillTx/>
                <a:latin typeface="EC Square Sans Pro" panose="020B0506040000020004" pitchFamily="34" charset="0"/>
              </a:rPr>
              <a:t>authorised</a:t>
            </a:r>
            <a:endParaRPr kumimoji="0" lang="en-US" sz="1600" b="1" i="0" u="none" strike="noStrike" kern="0" cap="none" spc="0" normalizeH="0" baseline="0" noProof="0" dirty="0">
              <a:ln>
                <a:noFill/>
              </a:ln>
              <a:solidFill>
                <a:srgbClr val="000000"/>
              </a:solidFill>
              <a:effectLst/>
              <a:uLnTx/>
              <a:uFillTx/>
              <a:latin typeface="EC Square Sans Pro" panose="020B0506040000020004" pitchFamily="34" charset="0"/>
            </a:endParaRPr>
          </a:p>
        </p:txBody>
      </p:sp>
      <p:sp>
        <p:nvSpPr>
          <p:cNvPr id="20" name="TextBox 11">
            <a:extLst>
              <a:ext uri="{FF2B5EF4-FFF2-40B4-BE49-F238E27FC236}">
                <a16:creationId xmlns:a16="http://schemas.microsoft.com/office/drawing/2014/main" id="{C875C385-EAF7-48D2-B3D8-4B59A3CA9938}"/>
              </a:ext>
            </a:extLst>
          </p:cNvPr>
          <p:cNvSpPr txBox="1"/>
          <p:nvPr/>
        </p:nvSpPr>
        <p:spPr>
          <a:xfrm>
            <a:off x="497894" y="6153972"/>
            <a:ext cx="4715061" cy="584775"/>
          </a:xfrm>
          <a:prstGeom prst="rect">
            <a:avLst/>
          </a:prstGeom>
          <a:solidFill>
            <a:srgbClr val="ECEBE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EC Square Sans Pro" panose="020B0506040000020004" pitchFamily="34" charset="0"/>
              </a:rPr>
              <a:t>VMP prepared extemporaneously </a:t>
            </a:r>
            <a:r>
              <a:rPr kumimoji="0" lang="en-US" sz="1600" b="0" i="0" u="none" strike="noStrike" kern="0" cap="none" spc="0" normalizeH="0" baseline="0" noProof="0" dirty="0">
                <a:ln>
                  <a:noFill/>
                </a:ln>
                <a:solidFill>
                  <a:srgbClr val="000000"/>
                </a:solidFill>
                <a:effectLst/>
                <a:uLnTx/>
                <a:uFillTx/>
                <a:latin typeface="EC Square Sans Pro" panose="020B0506040000020004" pitchFamily="34" charset="0"/>
              </a:rPr>
              <a:t>in accordance with the terms of a veterinary prescription. </a:t>
            </a:r>
            <a:endParaRPr kumimoji="0" lang="en-GB" sz="1100" b="0" i="0" u="none" strike="noStrike" kern="0" cap="none" spc="0" normalizeH="0" baseline="0" noProof="0" dirty="0">
              <a:ln>
                <a:noFill/>
              </a:ln>
              <a:solidFill>
                <a:srgbClr val="000000"/>
              </a:solidFill>
              <a:effectLst/>
              <a:uLnTx/>
              <a:uFillTx/>
              <a:latin typeface="EC Square Sans Pro" panose="020B0506040000020004" pitchFamily="34" charset="0"/>
            </a:endParaRPr>
          </a:p>
        </p:txBody>
      </p:sp>
      <p:sp>
        <p:nvSpPr>
          <p:cNvPr id="21" name="TextBox 12">
            <a:extLst>
              <a:ext uri="{FF2B5EF4-FFF2-40B4-BE49-F238E27FC236}">
                <a16:creationId xmlns:a16="http://schemas.microsoft.com/office/drawing/2014/main" id="{BAE47D28-8273-441B-A750-B1944FBD52DC}"/>
              </a:ext>
            </a:extLst>
          </p:cNvPr>
          <p:cNvSpPr txBox="1"/>
          <p:nvPr/>
        </p:nvSpPr>
        <p:spPr>
          <a:xfrm>
            <a:off x="477022" y="2164775"/>
            <a:ext cx="4780778" cy="584775"/>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EC Square Sans Pro" panose="020B0506040000020004" pitchFamily="34" charset="0"/>
              </a:rPr>
              <a:t>Product </a:t>
            </a:r>
            <a:r>
              <a:rPr kumimoji="0" lang="en-US" sz="1600" b="0" i="0" u="none" strike="noStrike" kern="0" cap="none" spc="0" normalizeH="0" baseline="0" noProof="0" dirty="0" err="1">
                <a:ln>
                  <a:noFill/>
                </a:ln>
                <a:solidFill>
                  <a:srgbClr val="000000"/>
                </a:solidFill>
                <a:effectLst/>
                <a:uLnTx/>
                <a:uFillTx/>
                <a:latin typeface="EC Square Sans Pro" panose="020B0506040000020004" pitchFamily="34" charset="0"/>
              </a:rPr>
              <a:t>authorised</a:t>
            </a:r>
            <a:r>
              <a:rPr kumimoji="0" lang="en-US" sz="1600" b="0" i="0" u="none" strike="noStrike" kern="0" cap="none" spc="0" normalizeH="0" baseline="0" noProof="0" dirty="0">
                <a:ln>
                  <a:noFill/>
                </a:ln>
                <a:solidFill>
                  <a:srgbClr val="000000"/>
                </a:solidFill>
                <a:effectLst/>
                <a:uLnTx/>
                <a:uFillTx/>
                <a:latin typeface="EC Square Sans Pro" panose="020B0506040000020004" pitchFamily="34" charset="0"/>
              </a:rPr>
              <a:t> (Art106(1)) in your country for the species and indication concerned</a:t>
            </a:r>
            <a:endParaRPr kumimoji="0" lang="LID4096" sz="1600" b="1" i="0" u="none" strike="noStrike" kern="0" cap="none" spc="0" normalizeH="0" baseline="0" noProof="0" dirty="0">
              <a:ln>
                <a:noFill/>
              </a:ln>
              <a:solidFill>
                <a:srgbClr val="000000"/>
              </a:solidFill>
              <a:effectLst/>
              <a:uLnTx/>
              <a:uFillTx/>
              <a:latin typeface="EC Square Sans Pro" panose="020B0506040000020004" pitchFamily="34" charset="0"/>
            </a:endParaRPr>
          </a:p>
        </p:txBody>
      </p:sp>
      <p:sp>
        <p:nvSpPr>
          <p:cNvPr id="22" name="Arrow: Right 13">
            <a:extLst>
              <a:ext uri="{FF2B5EF4-FFF2-40B4-BE49-F238E27FC236}">
                <a16:creationId xmlns:a16="http://schemas.microsoft.com/office/drawing/2014/main" id="{62318C66-7E76-4E9A-BA3C-EC0337B2F32F}"/>
              </a:ext>
            </a:extLst>
          </p:cNvPr>
          <p:cNvSpPr/>
          <p:nvPr/>
        </p:nvSpPr>
        <p:spPr>
          <a:xfrm>
            <a:off x="5257799" y="2215200"/>
            <a:ext cx="555172" cy="3480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24" name="Arrow: Down 15">
            <a:extLst>
              <a:ext uri="{FF2B5EF4-FFF2-40B4-BE49-F238E27FC236}">
                <a16:creationId xmlns:a16="http://schemas.microsoft.com/office/drawing/2014/main" id="{B3BABC70-16F3-44C0-886D-A684AE2E5F87}"/>
              </a:ext>
            </a:extLst>
          </p:cNvPr>
          <p:cNvSpPr/>
          <p:nvPr/>
        </p:nvSpPr>
        <p:spPr>
          <a:xfrm>
            <a:off x="2687346" y="2738582"/>
            <a:ext cx="360654" cy="315768"/>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25" name="TextBox 16">
            <a:extLst>
              <a:ext uri="{FF2B5EF4-FFF2-40B4-BE49-F238E27FC236}">
                <a16:creationId xmlns:a16="http://schemas.microsoft.com/office/drawing/2014/main" id="{85AB590C-E616-498F-B4C0-539B365F84A2}"/>
              </a:ext>
            </a:extLst>
          </p:cNvPr>
          <p:cNvSpPr txBox="1"/>
          <p:nvPr/>
        </p:nvSpPr>
        <p:spPr>
          <a:xfrm>
            <a:off x="2933700" y="2607853"/>
            <a:ext cx="3200400" cy="584775"/>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srgbClr val="C00000"/>
                </a:solidFill>
                <a:effectLst/>
                <a:uLnTx/>
                <a:uFillTx/>
                <a:latin typeface="EC Square Sans Pro" panose="020B0506040000020004" pitchFamily="34" charset="0"/>
              </a:rPr>
              <a:t>If not, under vet responsibility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srgbClr val="C00000"/>
                </a:solidFill>
                <a:effectLst/>
                <a:uLnTx/>
                <a:uFillTx/>
                <a:latin typeface="EC Square Sans Pro" panose="020B0506040000020004" pitchFamily="34" charset="0"/>
              </a:rPr>
              <a:t>&amp; to avoid unacceptable suffering</a:t>
            </a:r>
            <a:endParaRPr kumimoji="0" lang="LID4096" sz="1600" b="1" i="1" u="none" strike="noStrike" kern="0" cap="none" spc="0" normalizeH="0" baseline="0" noProof="0" dirty="0">
              <a:ln>
                <a:noFill/>
              </a:ln>
              <a:solidFill>
                <a:srgbClr val="C00000"/>
              </a:solidFill>
              <a:effectLst/>
              <a:uLnTx/>
              <a:uFillTx/>
              <a:latin typeface="EC Square Sans Pro" panose="020B0506040000020004" pitchFamily="34" charset="0"/>
            </a:endParaRPr>
          </a:p>
        </p:txBody>
      </p:sp>
      <p:sp>
        <p:nvSpPr>
          <p:cNvPr id="3" name="Rectángulo 2">
            <a:extLst>
              <a:ext uri="{FF2B5EF4-FFF2-40B4-BE49-F238E27FC236}">
                <a16:creationId xmlns:a16="http://schemas.microsoft.com/office/drawing/2014/main" id="{D69CFB79-DCC6-4A5E-95D6-01BBC7DF94FC}"/>
              </a:ext>
            </a:extLst>
          </p:cNvPr>
          <p:cNvSpPr/>
          <p:nvPr/>
        </p:nvSpPr>
        <p:spPr>
          <a:xfrm>
            <a:off x="5834742" y="2164775"/>
            <a:ext cx="2584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Must use this product</a:t>
            </a:r>
            <a:endParaRPr kumimoji="0" lang="LID4096"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endParaRPr>
          </a:p>
        </p:txBody>
      </p:sp>
      <p:sp>
        <p:nvSpPr>
          <p:cNvPr id="38" name="Rectángulo 37">
            <a:extLst>
              <a:ext uri="{FF2B5EF4-FFF2-40B4-BE49-F238E27FC236}">
                <a16:creationId xmlns:a16="http://schemas.microsoft.com/office/drawing/2014/main" id="{22789DAB-867D-42A2-A5CB-E096A1CE3EF9}"/>
              </a:ext>
            </a:extLst>
          </p:cNvPr>
          <p:cNvSpPr/>
          <p:nvPr/>
        </p:nvSpPr>
        <p:spPr>
          <a:xfrm>
            <a:off x="5812971" y="3161215"/>
            <a:ext cx="2584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Select a product</a:t>
            </a:r>
            <a:endParaRPr kumimoji="0" lang="LID4096"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endParaRPr>
          </a:p>
        </p:txBody>
      </p:sp>
      <p:sp>
        <p:nvSpPr>
          <p:cNvPr id="39" name="Rectángulo 38">
            <a:extLst>
              <a:ext uri="{FF2B5EF4-FFF2-40B4-BE49-F238E27FC236}">
                <a16:creationId xmlns:a16="http://schemas.microsoft.com/office/drawing/2014/main" id="{3815D1AE-7654-4718-94BD-08082ECBB745}"/>
              </a:ext>
            </a:extLst>
          </p:cNvPr>
          <p:cNvSpPr/>
          <p:nvPr/>
        </p:nvSpPr>
        <p:spPr>
          <a:xfrm>
            <a:off x="5802085" y="4340257"/>
            <a:ext cx="2584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Select a product</a:t>
            </a:r>
            <a:endParaRPr kumimoji="0" lang="LID4096"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endParaRPr>
          </a:p>
        </p:txBody>
      </p:sp>
      <p:sp>
        <p:nvSpPr>
          <p:cNvPr id="40" name="Rectángulo 39">
            <a:extLst>
              <a:ext uri="{FF2B5EF4-FFF2-40B4-BE49-F238E27FC236}">
                <a16:creationId xmlns:a16="http://schemas.microsoft.com/office/drawing/2014/main" id="{BF153912-3FF6-42C1-A0B5-4FAB5EB590DA}"/>
              </a:ext>
            </a:extLst>
          </p:cNvPr>
          <p:cNvSpPr/>
          <p:nvPr/>
        </p:nvSpPr>
        <p:spPr>
          <a:xfrm>
            <a:off x="5802085" y="5328156"/>
            <a:ext cx="2584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Select a product</a:t>
            </a:r>
            <a:endParaRPr kumimoji="0" lang="LID4096" sz="18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endParaRPr>
          </a:p>
        </p:txBody>
      </p:sp>
      <p:sp>
        <p:nvSpPr>
          <p:cNvPr id="43" name="Arrow: Down 15">
            <a:extLst>
              <a:ext uri="{FF2B5EF4-FFF2-40B4-BE49-F238E27FC236}">
                <a16:creationId xmlns:a16="http://schemas.microsoft.com/office/drawing/2014/main" id="{17D9F5F0-62FD-46D3-9B41-57B0391D119C}"/>
              </a:ext>
            </a:extLst>
          </p:cNvPr>
          <p:cNvSpPr/>
          <p:nvPr/>
        </p:nvSpPr>
        <p:spPr>
          <a:xfrm>
            <a:off x="2675098" y="5047033"/>
            <a:ext cx="360654" cy="315768"/>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44" name="TextBox 16">
            <a:extLst>
              <a:ext uri="{FF2B5EF4-FFF2-40B4-BE49-F238E27FC236}">
                <a16:creationId xmlns:a16="http://schemas.microsoft.com/office/drawing/2014/main" id="{84BFF4A6-BBE2-4675-8DE5-391F4D5279A3}"/>
              </a:ext>
            </a:extLst>
          </p:cNvPr>
          <p:cNvSpPr txBox="1"/>
          <p:nvPr/>
        </p:nvSpPr>
        <p:spPr>
          <a:xfrm>
            <a:off x="3070013" y="5019153"/>
            <a:ext cx="1470181" cy="338554"/>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srgbClr val="C00000"/>
                </a:solidFill>
                <a:effectLst/>
                <a:uLnTx/>
                <a:uFillTx/>
                <a:latin typeface="EC Square Sans Pro" panose="020B0506040000020004" pitchFamily="34" charset="0"/>
              </a:rPr>
              <a:t>If none, use</a:t>
            </a:r>
            <a:endParaRPr kumimoji="0" lang="LID4096" sz="1600" b="1" i="1" u="none" strike="noStrike" kern="0" cap="none" spc="0" normalizeH="0" baseline="0" noProof="0" dirty="0">
              <a:ln>
                <a:noFill/>
              </a:ln>
              <a:solidFill>
                <a:srgbClr val="C00000"/>
              </a:solidFill>
              <a:effectLst/>
              <a:uLnTx/>
              <a:uFillTx/>
              <a:latin typeface="EC Square Sans Pro" panose="020B0506040000020004" pitchFamily="34" charset="0"/>
            </a:endParaRPr>
          </a:p>
        </p:txBody>
      </p:sp>
      <p:sp>
        <p:nvSpPr>
          <p:cNvPr id="45" name="Arrow: Down 15">
            <a:extLst>
              <a:ext uri="{FF2B5EF4-FFF2-40B4-BE49-F238E27FC236}">
                <a16:creationId xmlns:a16="http://schemas.microsoft.com/office/drawing/2014/main" id="{C38A4347-431D-4605-976E-BF9E2C87501B}"/>
              </a:ext>
            </a:extLst>
          </p:cNvPr>
          <p:cNvSpPr/>
          <p:nvPr/>
        </p:nvSpPr>
        <p:spPr>
          <a:xfrm>
            <a:off x="2521486" y="5826587"/>
            <a:ext cx="360654" cy="315768"/>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46" name="TextBox 16">
            <a:extLst>
              <a:ext uri="{FF2B5EF4-FFF2-40B4-BE49-F238E27FC236}">
                <a16:creationId xmlns:a16="http://schemas.microsoft.com/office/drawing/2014/main" id="{0F224CF6-315A-4D6F-A3DF-4BD412127554}"/>
              </a:ext>
            </a:extLst>
          </p:cNvPr>
          <p:cNvSpPr txBox="1"/>
          <p:nvPr/>
        </p:nvSpPr>
        <p:spPr>
          <a:xfrm>
            <a:off x="3169648" y="5725911"/>
            <a:ext cx="1484708" cy="338554"/>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srgbClr val="C00000"/>
                </a:solidFill>
                <a:effectLst/>
                <a:uLnTx/>
                <a:uFillTx/>
                <a:latin typeface="EC Square Sans Pro" panose="020B0506040000020004" pitchFamily="34" charset="0"/>
              </a:rPr>
              <a:t>If no</a:t>
            </a:r>
            <a:r>
              <a:rPr kumimoji="0" lang="en-GB" sz="1600" b="0" i="1" u="none" strike="noStrike" kern="0" cap="none" spc="0" normalizeH="0" baseline="0" noProof="0" dirty="0">
                <a:ln>
                  <a:noFill/>
                </a:ln>
                <a:solidFill>
                  <a:srgbClr val="C00000"/>
                </a:solidFill>
                <a:effectLst/>
                <a:uLnTx/>
                <a:uFillTx/>
                <a:latin typeface="EC Square Sans Pro" panose="020B0506040000020004" pitchFamily="34" charset="0"/>
              </a:rPr>
              <a:t>ne</a:t>
            </a:r>
            <a:r>
              <a:rPr kumimoji="0" lang="en-US" sz="1600" b="0" i="1" u="none" strike="noStrike" kern="0" cap="none" spc="0" normalizeH="0" baseline="0" noProof="0" dirty="0">
                <a:ln>
                  <a:noFill/>
                </a:ln>
                <a:solidFill>
                  <a:srgbClr val="C00000"/>
                </a:solidFill>
                <a:effectLst/>
                <a:uLnTx/>
                <a:uFillTx/>
                <a:latin typeface="EC Square Sans Pro" panose="020B0506040000020004" pitchFamily="34" charset="0"/>
              </a:rPr>
              <a:t>, use</a:t>
            </a:r>
            <a:endParaRPr kumimoji="0" lang="LID4096" sz="1600" b="1" i="1" u="none" strike="noStrike" kern="0" cap="none" spc="0" normalizeH="0" baseline="0" noProof="0" dirty="0">
              <a:ln>
                <a:noFill/>
              </a:ln>
              <a:solidFill>
                <a:srgbClr val="C00000"/>
              </a:solidFill>
              <a:effectLst/>
              <a:uLnTx/>
              <a:uFillTx/>
              <a:latin typeface="EC Square Sans Pro" panose="020B0506040000020004" pitchFamily="34" charset="0"/>
            </a:endParaRPr>
          </a:p>
        </p:txBody>
      </p:sp>
      <p:sp>
        <p:nvSpPr>
          <p:cNvPr id="47" name="Arrow: Right 13">
            <a:extLst>
              <a:ext uri="{FF2B5EF4-FFF2-40B4-BE49-F238E27FC236}">
                <a16:creationId xmlns:a16="http://schemas.microsoft.com/office/drawing/2014/main" id="{9E680AD2-05C4-446C-A7B7-5D1B3D9AC46F}"/>
              </a:ext>
            </a:extLst>
          </p:cNvPr>
          <p:cNvSpPr/>
          <p:nvPr/>
        </p:nvSpPr>
        <p:spPr>
          <a:xfrm>
            <a:off x="5257799" y="3246907"/>
            <a:ext cx="544285" cy="39167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48" name="Arrow: Right 13">
            <a:extLst>
              <a:ext uri="{FF2B5EF4-FFF2-40B4-BE49-F238E27FC236}">
                <a16:creationId xmlns:a16="http://schemas.microsoft.com/office/drawing/2014/main" id="{B81F67F5-051D-42F0-A539-81C01DCC62DF}"/>
              </a:ext>
            </a:extLst>
          </p:cNvPr>
          <p:cNvSpPr/>
          <p:nvPr/>
        </p:nvSpPr>
        <p:spPr>
          <a:xfrm>
            <a:off x="5198642" y="4425950"/>
            <a:ext cx="593698" cy="413390"/>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49" name="Arrow: Right 13">
            <a:extLst>
              <a:ext uri="{FF2B5EF4-FFF2-40B4-BE49-F238E27FC236}">
                <a16:creationId xmlns:a16="http://schemas.microsoft.com/office/drawing/2014/main" id="{3A357093-EC63-421A-9B67-CB329D2B81A2}"/>
              </a:ext>
            </a:extLst>
          </p:cNvPr>
          <p:cNvSpPr/>
          <p:nvPr/>
        </p:nvSpPr>
        <p:spPr>
          <a:xfrm>
            <a:off x="5198642" y="5395018"/>
            <a:ext cx="593698" cy="413390"/>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52" name="Explosion: 14 Points 30">
            <a:extLst>
              <a:ext uri="{FF2B5EF4-FFF2-40B4-BE49-F238E27FC236}">
                <a16:creationId xmlns:a16="http://schemas.microsoft.com/office/drawing/2014/main" id="{E8EB0811-57B5-4783-A1D3-DB86F6C44A22}"/>
              </a:ext>
            </a:extLst>
          </p:cNvPr>
          <p:cNvSpPr/>
          <p:nvPr/>
        </p:nvSpPr>
        <p:spPr>
          <a:xfrm>
            <a:off x="8396130" y="5328156"/>
            <a:ext cx="3133889" cy="1542544"/>
          </a:xfrm>
          <a:prstGeom prst="irregularSeal2">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a:ea typeface="+mn-ea"/>
                <a:cs typeface="+mn-cs"/>
              </a:rPr>
              <a:t>3rd country rules on vaccines. !</a:t>
            </a:r>
            <a:endParaRPr kumimoji="0" lang="LID4096"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53" name="CuadroTexto 52">
            <a:extLst>
              <a:ext uri="{FF2B5EF4-FFF2-40B4-BE49-F238E27FC236}">
                <a16:creationId xmlns:a16="http://schemas.microsoft.com/office/drawing/2014/main" id="{606B0BE0-EEAA-4E87-A383-E392F9411C9D}"/>
              </a:ext>
            </a:extLst>
          </p:cNvPr>
          <p:cNvSpPr txBox="1"/>
          <p:nvPr/>
        </p:nvSpPr>
        <p:spPr>
          <a:xfrm rot="16200000">
            <a:off x="-1508426" y="4583151"/>
            <a:ext cx="3519794" cy="646331"/>
          </a:xfrm>
          <a:prstGeom prst="rect">
            <a:avLst/>
          </a:prstGeom>
          <a:solidFill>
            <a:srgbClr val="2C747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srgbClr val="FFFFFF"/>
                </a:solidFill>
                <a:effectLst/>
                <a:uLnTx/>
                <a:uFillTx/>
                <a:latin typeface="EC Square Sans Pro" panose="020B0506040000020004" pitchFamily="34" charset="0"/>
              </a:rPr>
              <a:t>“use outside marketing authorisation”</a:t>
            </a:r>
          </a:p>
        </p:txBody>
      </p:sp>
      <p:pic>
        <p:nvPicPr>
          <p:cNvPr id="54" name="Imagen 53">
            <a:extLst>
              <a:ext uri="{FF2B5EF4-FFF2-40B4-BE49-F238E27FC236}">
                <a16:creationId xmlns:a16="http://schemas.microsoft.com/office/drawing/2014/main" id="{3ACBC299-76C9-490B-96F1-0BB5B3A23465}"/>
              </a:ext>
            </a:extLst>
          </p:cNvPr>
          <p:cNvPicPr>
            <a:picLocks noChangeAspect="1"/>
          </p:cNvPicPr>
          <p:nvPr/>
        </p:nvPicPr>
        <p:blipFill>
          <a:blip r:embed="rId3"/>
          <a:stretch>
            <a:fillRect/>
          </a:stretch>
        </p:blipFill>
        <p:spPr>
          <a:xfrm>
            <a:off x="9881796" y="265940"/>
            <a:ext cx="1009108" cy="722571"/>
          </a:xfrm>
          <a:prstGeom prst="rect">
            <a:avLst/>
          </a:prstGeom>
        </p:spPr>
      </p:pic>
      <p:sp>
        <p:nvSpPr>
          <p:cNvPr id="4" name="TextBox 10">
            <a:extLst>
              <a:ext uri="{FF2B5EF4-FFF2-40B4-BE49-F238E27FC236}">
                <a16:creationId xmlns:a16="http://schemas.microsoft.com/office/drawing/2014/main" id="{A1DDDF03-B08B-8E86-38CA-DFAB63A2487D}"/>
              </a:ext>
            </a:extLst>
          </p:cNvPr>
          <p:cNvSpPr txBox="1"/>
          <p:nvPr/>
        </p:nvSpPr>
        <p:spPr>
          <a:xfrm>
            <a:off x="584382" y="4528906"/>
            <a:ext cx="4593978" cy="523220"/>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EC Square Sans Pro" panose="020B0506040000020004" pitchFamily="34" charset="0"/>
              </a:rPr>
              <a:t>Product </a:t>
            </a:r>
            <a:r>
              <a:rPr kumimoji="0" lang="en-US" sz="1400" b="1" i="0" u="none" strike="noStrike" kern="0" cap="none" spc="0" normalizeH="0" baseline="0" noProof="0" dirty="0" err="1">
                <a:ln>
                  <a:noFill/>
                </a:ln>
                <a:solidFill>
                  <a:srgbClr val="000000"/>
                </a:solidFill>
                <a:effectLst/>
                <a:uLnTx/>
                <a:uFillTx/>
                <a:latin typeface="EC Square Sans Pro" panose="020B0506040000020004" pitchFamily="34" charset="0"/>
              </a:rPr>
              <a:t>authorised</a:t>
            </a:r>
            <a:r>
              <a:rPr kumimoji="0" lang="en-US" sz="1400" b="1" i="0" u="none" strike="noStrike" kern="0" cap="none" spc="0" normalizeH="0" baseline="0" noProof="0" dirty="0">
                <a:ln>
                  <a:noFill/>
                </a:ln>
                <a:solidFill>
                  <a:srgbClr val="000000"/>
                </a:solidFill>
                <a:effectLst/>
                <a:uLnTx/>
                <a:uFillTx/>
                <a:latin typeface="EC Square Sans Pro" panose="020B0506040000020004" pitchFamily="34" charset="0"/>
              </a:rPr>
              <a:t> in the EU for non-food animal for same indication</a:t>
            </a:r>
          </a:p>
        </p:txBody>
      </p:sp>
      <p:sp>
        <p:nvSpPr>
          <p:cNvPr id="5" name="Arrow: Down 15">
            <a:extLst>
              <a:ext uri="{FF2B5EF4-FFF2-40B4-BE49-F238E27FC236}">
                <a16:creationId xmlns:a16="http://schemas.microsoft.com/office/drawing/2014/main" id="{F713E439-8BF8-30D5-D06E-7D09AF547A62}"/>
              </a:ext>
            </a:extLst>
          </p:cNvPr>
          <p:cNvSpPr/>
          <p:nvPr/>
        </p:nvSpPr>
        <p:spPr>
          <a:xfrm>
            <a:off x="2675098" y="4226661"/>
            <a:ext cx="360654" cy="315768"/>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6" name="TextBox 16">
            <a:extLst>
              <a:ext uri="{FF2B5EF4-FFF2-40B4-BE49-F238E27FC236}">
                <a16:creationId xmlns:a16="http://schemas.microsoft.com/office/drawing/2014/main" id="{1E69013A-BA47-0DBA-FBFF-3BDFD4D48C6A}"/>
              </a:ext>
            </a:extLst>
          </p:cNvPr>
          <p:cNvSpPr txBox="1"/>
          <p:nvPr/>
        </p:nvSpPr>
        <p:spPr>
          <a:xfrm>
            <a:off x="3098305" y="4200577"/>
            <a:ext cx="1556051" cy="338554"/>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srgbClr val="C00000"/>
                </a:solidFill>
                <a:effectLst/>
                <a:uLnTx/>
                <a:uFillTx/>
                <a:latin typeface="EC Square Sans Pro" panose="020B0506040000020004" pitchFamily="34" charset="0"/>
              </a:rPr>
              <a:t>If no</a:t>
            </a:r>
            <a:r>
              <a:rPr kumimoji="0" lang="en-GB" sz="1600" b="0" i="1" u="none" strike="noStrike" kern="0" cap="none" spc="0" normalizeH="0" baseline="0" noProof="0" dirty="0">
                <a:ln>
                  <a:noFill/>
                </a:ln>
                <a:solidFill>
                  <a:srgbClr val="C00000"/>
                </a:solidFill>
                <a:effectLst/>
                <a:uLnTx/>
                <a:uFillTx/>
                <a:latin typeface="EC Square Sans Pro" panose="020B0506040000020004" pitchFamily="34" charset="0"/>
              </a:rPr>
              <a:t>ne</a:t>
            </a:r>
            <a:r>
              <a:rPr kumimoji="0" lang="en-US" sz="1600" b="0" i="1" u="none" strike="noStrike" kern="0" cap="none" spc="0" normalizeH="0" baseline="0" noProof="0" dirty="0">
                <a:ln>
                  <a:noFill/>
                </a:ln>
                <a:solidFill>
                  <a:srgbClr val="C00000"/>
                </a:solidFill>
                <a:effectLst/>
                <a:uLnTx/>
                <a:uFillTx/>
                <a:latin typeface="EC Square Sans Pro" panose="020B0506040000020004" pitchFamily="34" charset="0"/>
              </a:rPr>
              <a:t>, use</a:t>
            </a:r>
            <a:endParaRPr kumimoji="0" lang="LID4096" sz="1600" b="1" i="1" u="none" strike="noStrike" kern="0" cap="none" spc="0" normalizeH="0" baseline="0" noProof="0" dirty="0">
              <a:ln>
                <a:noFill/>
              </a:ln>
              <a:solidFill>
                <a:srgbClr val="C00000"/>
              </a:solidFill>
              <a:effectLst/>
              <a:uLnTx/>
              <a:uFillTx/>
              <a:latin typeface="EC Square Sans Pro" panose="020B0506040000020004" pitchFamily="34" charset="0"/>
            </a:endParaRPr>
          </a:p>
        </p:txBody>
      </p:sp>
      <p:sp>
        <p:nvSpPr>
          <p:cNvPr id="10" name="Rectángulo 39">
            <a:extLst>
              <a:ext uri="{FF2B5EF4-FFF2-40B4-BE49-F238E27FC236}">
                <a16:creationId xmlns:a16="http://schemas.microsoft.com/office/drawing/2014/main" id="{CDD75833-CEEB-8AF1-8CDA-B4BBE77622C4}"/>
              </a:ext>
            </a:extLst>
          </p:cNvPr>
          <p:cNvSpPr/>
          <p:nvPr/>
        </p:nvSpPr>
        <p:spPr>
          <a:xfrm>
            <a:off x="5802085" y="6072661"/>
            <a:ext cx="2584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Prepare a product</a:t>
            </a:r>
            <a:endParaRPr kumimoji="0" lang="LID4096" sz="18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endParaRPr>
          </a:p>
        </p:txBody>
      </p:sp>
      <p:sp>
        <p:nvSpPr>
          <p:cNvPr id="13" name="Arrow: Right 13">
            <a:extLst>
              <a:ext uri="{FF2B5EF4-FFF2-40B4-BE49-F238E27FC236}">
                <a16:creationId xmlns:a16="http://schemas.microsoft.com/office/drawing/2014/main" id="{4220CF77-C602-7896-1D0C-24942FD34203}"/>
              </a:ext>
            </a:extLst>
          </p:cNvPr>
          <p:cNvSpPr/>
          <p:nvPr/>
        </p:nvSpPr>
        <p:spPr>
          <a:xfrm>
            <a:off x="5192654" y="6186620"/>
            <a:ext cx="593698" cy="413390"/>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7" name="TextBox 6">
            <a:extLst>
              <a:ext uri="{FF2B5EF4-FFF2-40B4-BE49-F238E27FC236}">
                <a16:creationId xmlns:a16="http://schemas.microsoft.com/office/drawing/2014/main" id="{43FC36C5-3650-A1AE-CDDD-0196F5506275}"/>
              </a:ext>
            </a:extLst>
          </p:cNvPr>
          <p:cNvSpPr txBox="1"/>
          <p:nvPr/>
        </p:nvSpPr>
        <p:spPr>
          <a:xfrm>
            <a:off x="8657769" y="2222971"/>
            <a:ext cx="2872250" cy="181588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0000"/>
                </a:solidFill>
                <a:effectLst/>
                <a:uLnTx/>
                <a:uFillTx/>
                <a:latin typeface="EC Square Sans Pro" panose="020B0506040000020004"/>
              </a:rPr>
              <a:t>3</a:t>
            </a:r>
            <a:r>
              <a:rPr kumimoji="0" lang="en-US" sz="1600" b="1" i="0" u="none" strike="noStrike" kern="0" cap="none" spc="0" normalizeH="0" baseline="30000" noProof="0" dirty="0">
                <a:ln>
                  <a:noFill/>
                </a:ln>
                <a:solidFill>
                  <a:srgbClr val="FF0000"/>
                </a:solidFill>
                <a:effectLst/>
                <a:uLnTx/>
                <a:uFillTx/>
                <a:latin typeface="EC Square Sans Pro" panose="020B0506040000020004"/>
              </a:rPr>
              <a:t>rd</a:t>
            </a:r>
            <a:r>
              <a:rPr kumimoji="0" lang="en-US" sz="1600" b="1" i="0" u="none" strike="noStrike" kern="0" cap="none" spc="0" normalizeH="0" baseline="0" noProof="0" dirty="0">
                <a:ln>
                  <a:noFill/>
                </a:ln>
                <a:solidFill>
                  <a:srgbClr val="FF0000"/>
                </a:solidFill>
                <a:effectLst/>
                <a:uLnTx/>
                <a:uFillTx/>
                <a:latin typeface="EC Square Sans Pro" panose="020B0506040000020004"/>
              </a:rPr>
              <a:t> country products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EC Square Sans Pro" panose="020B0506040000020004"/>
              </a:rPr>
              <a:t> In cases where none of the foregoing options are available </a:t>
            </a:r>
            <a:r>
              <a:rPr kumimoji="0" lang="en-US" sz="1600" b="0" i="0" u="none" strike="noStrike" kern="0" cap="none" spc="0" normalizeH="0" baseline="0" noProof="0" dirty="0">
                <a:ln>
                  <a:noFill/>
                </a:ln>
                <a:solidFill>
                  <a:sysClr val="windowText" lastClr="000000"/>
                </a:solidFill>
                <a:effectLst/>
                <a:uLnTx/>
                <a:uFillTx/>
                <a:latin typeface="Montserrat" panose="00000500000000000000" pitchFamily="2" charset="0"/>
              </a:rPr>
              <a:t>→ </a:t>
            </a:r>
            <a:r>
              <a:rPr kumimoji="0" lang="en-US" sz="1600" b="0" i="0" u="none" strike="noStrike" kern="0" cap="none" spc="0" normalizeH="0" baseline="0" noProof="0" dirty="0">
                <a:ln>
                  <a:noFill/>
                </a:ln>
                <a:solidFill>
                  <a:sysClr val="windowText" lastClr="000000"/>
                </a:solidFill>
                <a:effectLst/>
                <a:uLnTx/>
                <a:uFillTx/>
                <a:latin typeface="EC Square Sans Pro" panose="020B0506040000020004"/>
              </a:rPr>
              <a:t>use a VMP </a:t>
            </a:r>
            <a:r>
              <a:rPr kumimoji="0" lang="en-US" sz="1600" b="0" i="0" u="none" strike="noStrike" kern="0" cap="none" spc="0" normalizeH="0" baseline="0" noProof="0" dirty="0" err="1">
                <a:ln>
                  <a:noFill/>
                </a:ln>
                <a:solidFill>
                  <a:sysClr val="windowText" lastClr="000000"/>
                </a:solidFill>
                <a:effectLst/>
                <a:uLnTx/>
                <a:uFillTx/>
                <a:latin typeface="EC Square Sans Pro" panose="020B0506040000020004"/>
              </a:rPr>
              <a:t>authorised</a:t>
            </a:r>
            <a:r>
              <a:rPr kumimoji="0" lang="en-US" sz="1600" b="0" i="0" u="none" strike="noStrike" kern="0" cap="none" spc="0" normalizeH="0" baseline="0" noProof="0" dirty="0">
                <a:ln>
                  <a:noFill/>
                </a:ln>
                <a:solidFill>
                  <a:sysClr val="windowText" lastClr="000000"/>
                </a:solidFill>
                <a:effectLst/>
                <a:uLnTx/>
                <a:uFillTx/>
                <a:latin typeface="EC Square Sans Pro" panose="020B0506040000020004"/>
              </a:rPr>
              <a:t> in a </a:t>
            </a:r>
            <a:r>
              <a:rPr kumimoji="0" lang="en-US" sz="1600" b="1" i="0" u="none" strike="noStrike" kern="0" cap="none" spc="0" normalizeH="0" baseline="0" noProof="0" dirty="0">
                <a:ln>
                  <a:noFill/>
                </a:ln>
                <a:solidFill>
                  <a:sysClr val="windowText" lastClr="000000"/>
                </a:solidFill>
                <a:effectLst/>
                <a:uLnTx/>
                <a:uFillTx/>
                <a:latin typeface="EC Square Sans Pro" panose="020B0506040000020004"/>
              </a:rPr>
              <a:t>third country for the same animal species and the same indication</a:t>
            </a:r>
            <a:endParaRPr kumimoji="0" lang="en-BE" sz="1600" b="1" i="0" u="none" strike="noStrike" kern="0" cap="none" spc="0" normalizeH="0" baseline="0" noProof="0" dirty="0">
              <a:ln>
                <a:noFill/>
              </a:ln>
              <a:solidFill>
                <a:sysClr val="windowText" lastClr="000000"/>
              </a:solidFill>
              <a:effectLst/>
              <a:uLnTx/>
              <a:uFillTx/>
              <a:latin typeface="EC Square Sans Pro" panose="020B0506040000020004"/>
            </a:endParaRPr>
          </a:p>
        </p:txBody>
      </p:sp>
    </p:spTree>
    <p:extLst>
      <p:ext uri="{BB962C8B-B14F-4D97-AF65-F5344CB8AC3E}">
        <p14:creationId xmlns:p14="http://schemas.microsoft.com/office/powerpoint/2010/main" val="12791303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29343" y="1439571"/>
            <a:ext cx="8023248" cy="522609"/>
          </a:xfrm>
        </p:spPr>
        <p:txBody>
          <a:bodyPr/>
          <a:lstStyle/>
          <a:p>
            <a:r>
              <a:rPr lang="en-US" sz="2800">
                <a:latin typeface="EC Square Sans Pro" panose="020B0506040000020004" pitchFamily="34" charset="0"/>
              </a:rPr>
              <a:t>Common rules</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21772" y="1177148"/>
            <a:ext cx="12213771" cy="738450"/>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s-ES" sz="1050" b="1" i="0" u="none" strike="noStrike" kern="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21774" y="1206592"/>
            <a:ext cx="12213773" cy="1072755"/>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When no authorized medicine is available for </a:t>
            </a:r>
            <a:r>
              <a:rPr kumimoji="0" lang="en-US" sz="2400" b="1" i="0" u="sng"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food-producing aquatic animals </a:t>
            </a: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or authorized ones are not available</a:t>
            </a:r>
            <a:endParaRPr kumimoji="0" lang="en-US" sz="28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endParaRP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62000" y="311150"/>
            <a:ext cx="10287000" cy="5334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Common rules – Use of Veterinary Medicinal Products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11" name="TextBox 8">
            <a:extLst>
              <a:ext uri="{FF2B5EF4-FFF2-40B4-BE49-F238E27FC236}">
                <a16:creationId xmlns:a16="http://schemas.microsoft.com/office/drawing/2014/main" id="{BB7E4F4F-C703-441F-87FE-EFEECBF28284}"/>
              </a:ext>
            </a:extLst>
          </p:cNvPr>
          <p:cNvSpPr txBox="1"/>
          <p:nvPr/>
        </p:nvSpPr>
        <p:spPr>
          <a:xfrm>
            <a:off x="495615" y="2790146"/>
            <a:ext cx="5348065" cy="1015663"/>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616161"/>
                </a:solidFill>
                <a:effectLst/>
                <a:uLnTx/>
                <a:uFillTx/>
                <a:latin typeface="EC Square Sans Pro" panose="020B0506040000020004" pitchFamily="34" charset="0"/>
              </a:rPr>
              <a:t>Product </a:t>
            </a:r>
            <a:r>
              <a:rPr kumimoji="0" lang="en-US" sz="1600" b="0" i="0" u="none" strike="noStrike" kern="0" cap="none" spc="0" normalizeH="0" baseline="0" noProof="0" dirty="0" err="1">
                <a:ln>
                  <a:noFill/>
                </a:ln>
                <a:solidFill>
                  <a:srgbClr val="616161"/>
                </a:solidFill>
                <a:effectLst/>
                <a:uLnTx/>
                <a:uFillTx/>
                <a:latin typeface="EC Square Sans Pro" panose="020B0506040000020004" pitchFamily="34" charset="0"/>
              </a:rPr>
              <a:t>authorised</a:t>
            </a:r>
            <a:r>
              <a:rPr kumimoji="0" lang="en-US" sz="1600" b="0" i="0" u="none" strike="noStrike" kern="0" cap="none" spc="0" normalizeH="0" baseline="0" noProof="0" dirty="0">
                <a:ln>
                  <a:noFill/>
                </a:ln>
                <a:solidFill>
                  <a:srgbClr val="616161"/>
                </a:solidFill>
                <a:effectLst/>
                <a:uLnTx/>
                <a:uFillTx/>
                <a:latin typeface="EC Square Sans Pro" panose="020B0506040000020004" pitchFamily="34" charset="0"/>
              </a:rPr>
              <a:t> for the: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616161"/>
                </a:solidFill>
                <a:effectLst/>
                <a:uLnTx/>
                <a:uFillTx/>
                <a:latin typeface="EC Square Sans Pro" panose="020B0506040000020004" pitchFamily="34" charset="0"/>
              </a:rPr>
              <a:t>- </a:t>
            </a:r>
            <a:r>
              <a:rPr kumimoji="0" lang="en-US" sz="1400" b="1" i="0" u="none" strike="noStrike" kern="0" cap="none" spc="0" normalizeH="0" baseline="0" noProof="0" dirty="0">
                <a:ln>
                  <a:noFill/>
                </a:ln>
                <a:solidFill>
                  <a:srgbClr val="616161"/>
                </a:solidFill>
                <a:effectLst/>
                <a:uLnTx/>
                <a:uFillTx/>
                <a:latin typeface="EC Square Sans Pro" panose="020B0506040000020004" pitchFamily="34" charset="0"/>
              </a:rPr>
              <a:t>same/another indication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616161"/>
                </a:solidFill>
                <a:effectLst/>
                <a:uLnTx/>
                <a:uFillTx/>
                <a:latin typeface="EC Square Sans Pro" panose="020B0506040000020004" pitchFamily="34" charset="0"/>
              </a:rPr>
              <a:t>- in </a:t>
            </a:r>
            <a:r>
              <a:rPr kumimoji="0" lang="en-US" sz="1400" b="1" i="0" u="none" strike="noStrike" kern="0" cap="none" spc="0" normalizeH="0" baseline="0" noProof="0" dirty="0">
                <a:ln>
                  <a:noFill/>
                </a:ln>
                <a:solidFill>
                  <a:srgbClr val="616161"/>
                </a:solidFill>
                <a:effectLst/>
                <a:uLnTx/>
                <a:uFillTx/>
                <a:latin typeface="EC Square Sans Pro" panose="020B0506040000020004" pitchFamily="34" charset="0"/>
              </a:rPr>
              <a:t>same/another food-producing  aquatic species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616161"/>
                </a:solidFill>
                <a:effectLst/>
                <a:uLnTx/>
                <a:uFillTx/>
                <a:latin typeface="EC Square Sans Pro" panose="020B0506040000020004" pitchFamily="34" charset="0"/>
              </a:rPr>
              <a:t>- in the </a:t>
            </a:r>
            <a:r>
              <a:rPr kumimoji="0" lang="en-US" sz="1400" b="1" i="0" u="none" strike="noStrike" kern="0" cap="none" spc="0" normalizeH="0" baseline="0" noProof="0" dirty="0">
                <a:ln>
                  <a:noFill/>
                </a:ln>
                <a:solidFill>
                  <a:srgbClr val="616161"/>
                </a:solidFill>
                <a:effectLst/>
                <a:uLnTx/>
                <a:uFillTx/>
                <a:latin typeface="EC Square Sans Pro" panose="020B0506040000020004" pitchFamily="34" charset="0"/>
              </a:rPr>
              <a:t>same/another EU country</a:t>
            </a:r>
          </a:p>
        </p:txBody>
      </p:sp>
      <p:sp>
        <p:nvSpPr>
          <p:cNvPr id="18" name="TextBox 9">
            <a:extLst>
              <a:ext uri="{FF2B5EF4-FFF2-40B4-BE49-F238E27FC236}">
                <a16:creationId xmlns:a16="http://schemas.microsoft.com/office/drawing/2014/main" id="{6ACD612A-E86B-4604-A5AA-DBA82BBFA50B}"/>
              </a:ext>
            </a:extLst>
          </p:cNvPr>
          <p:cNvSpPr txBox="1"/>
          <p:nvPr/>
        </p:nvSpPr>
        <p:spPr>
          <a:xfrm>
            <a:off x="495615" y="4017007"/>
            <a:ext cx="5311621" cy="584775"/>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616161"/>
                </a:solidFill>
                <a:effectLst/>
                <a:uLnTx/>
                <a:uFillTx/>
                <a:latin typeface="EC Square Sans Pro" panose="020B0506040000020004" pitchFamily="34" charset="0"/>
              </a:rPr>
              <a:t>Product </a:t>
            </a:r>
            <a:r>
              <a:rPr kumimoji="0" lang="en-US" sz="1600" b="0" i="0" u="none" strike="noStrike" kern="0" cap="none" spc="0" normalizeH="0" baseline="0" noProof="0" dirty="0" err="1">
                <a:ln>
                  <a:noFill/>
                </a:ln>
                <a:solidFill>
                  <a:srgbClr val="616161"/>
                </a:solidFill>
                <a:effectLst/>
                <a:uLnTx/>
                <a:uFillTx/>
                <a:latin typeface="EC Square Sans Pro" panose="020B0506040000020004" pitchFamily="34" charset="0"/>
              </a:rPr>
              <a:t>authorised</a:t>
            </a:r>
            <a:r>
              <a:rPr kumimoji="0" lang="en-US" sz="1600" b="0" i="0" u="none" strike="noStrike" kern="0" cap="none" spc="0" normalizeH="0" baseline="0" noProof="0" dirty="0">
                <a:ln>
                  <a:noFill/>
                </a:ln>
                <a:solidFill>
                  <a:srgbClr val="616161"/>
                </a:solidFill>
                <a:effectLst/>
                <a:uLnTx/>
                <a:uFillTx/>
                <a:latin typeface="EC Square Sans Pro" panose="020B0506040000020004" pitchFamily="34" charset="0"/>
              </a:rPr>
              <a:t> in the EU for </a:t>
            </a:r>
            <a:r>
              <a:rPr kumimoji="0" lang="en-US" sz="1600" b="1" i="0" u="none" strike="noStrike" kern="0" cap="none" spc="0" normalizeH="0" baseline="0" noProof="0" dirty="0">
                <a:ln>
                  <a:noFill/>
                </a:ln>
                <a:solidFill>
                  <a:srgbClr val="616161"/>
                </a:solidFill>
                <a:effectLst/>
                <a:uLnTx/>
                <a:uFillTx/>
                <a:latin typeface="EC Square Sans Pro" panose="020B0506040000020004" pitchFamily="34" charset="0"/>
              </a:rPr>
              <a:t>food-producing terrestrial species </a:t>
            </a:r>
            <a:r>
              <a:rPr kumimoji="0" lang="en-US" sz="1600" b="0" i="0" u="none" strike="noStrike" kern="0" cap="none" spc="0" normalizeH="0" baseline="0" noProof="0" dirty="0">
                <a:ln>
                  <a:noFill/>
                </a:ln>
                <a:solidFill>
                  <a:srgbClr val="616161"/>
                </a:solidFill>
                <a:effectLst/>
                <a:uLnTx/>
                <a:uFillTx/>
                <a:latin typeface="EC Square Sans Pro" panose="020B0506040000020004" pitchFamily="34" charset="0"/>
              </a:rPr>
              <a:t>(substance list under development)</a:t>
            </a:r>
            <a:endParaRPr kumimoji="0" lang="LID4096" sz="1600" b="0" i="0" u="none" strike="noStrike" kern="0" cap="none" spc="0" normalizeH="0" baseline="0" noProof="0" dirty="0">
              <a:ln>
                <a:noFill/>
              </a:ln>
              <a:solidFill>
                <a:sysClr val="windowText" lastClr="000000"/>
              </a:solidFill>
              <a:effectLst/>
              <a:uLnTx/>
              <a:uFillTx/>
              <a:latin typeface="EC Square Sans Pro" panose="020B0506040000020004" pitchFamily="34" charset="0"/>
            </a:endParaRPr>
          </a:p>
        </p:txBody>
      </p:sp>
      <p:sp>
        <p:nvSpPr>
          <p:cNvPr id="19" name="TextBox 10">
            <a:extLst>
              <a:ext uri="{FF2B5EF4-FFF2-40B4-BE49-F238E27FC236}">
                <a16:creationId xmlns:a16="http://schemas.microsoft.com/office/drawing/2014/main" id="{31A6D801-C04B-45D8-9775-B697C3F8B0AF}"/>
              </a:ext>
            </a:extLst>
          </p:cNvPr>
          <p:cNvSpPr txBox="1"/>
          <p:nvPr/>
        </p:nvSpPr>
        <p:spPr>
          <a:xfrm>
            <a:off x="484242" y="4959350"/>
            <a:ext cx="5309716" cy="584775"/>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616161"/>
                </a:solidFill>
                <a:effectLst/>
                <a:uLnTx/>
                <a:uFillTx/>
                <a:latin typeface="EC Square Sans Pro" panose="020B0506040000020004" pitchFamily="34" charset="0"/>
              </a:rPr>
              <a:t>A </a:t>
            </a:r>
            <a:r>
              <a:rPr kumimoji="0" lang="en-US" sz="1600" b="1" i="0" u="none" strike="noStrike" kern="0" cap="none" spc="0" normalizeH="0" baseline="0" noProof="0" dirty="0">
                <a:ln>
                  <a:noFill/>
                </a:ln>
                <a:solidFill>
                  <a:srgbClr val="616161"/>
                </a:solidFill>
                <a:effectLst/>
                <a:uLnTx/>
                <a:uFillTx/>
                <a:latin typeface="EC Square Sans Pro" panose="020B0506040000020004" pitchFamily="34" charset="0"/>
              </a:rPr>
              <a:t>human medicine </a:t>
            </a:r>
            <a:r>
              <a:rPr kumimoji="0" lang="en-US" sz="1600" b="0" i="0" u="none" strike="noStrike" kern="0" cap="none" spc="0" normalizeH="0" baseline="0" noProof="0" dirty="0" err="1">
                <a:ln>
                  <a:noFill/>
                </a:ln>
                <a:solidFill>
                  <a:srgbClr val="616161"/>
                </a:solidFill>
                <a:effectLst/>
                <a:uLnTx/>
                <a:uFillTx/>
                <a:latin typeface="EC Square Sans Pro" panose="020B0506040000020004" pitchFamily="34" charset="0"/>
              </a:rPr>
              <a:t>authorised</a:t>
            </a:r>
            <a:r>
              <a:rPr kumimoji="0" lang="en-US" sz="1600" b="0" i="0" u="none" strike="noStrike" kern="0" cap="none" spc="0" normalizeH="0" baseline="0" noProof="0" dirty="0">
                <a:ln>
                  <a:noFill/>
                </a:ln>
                <a:solidFill>
                  <a:srgbClr val="616161"/>
                </a:solidFill>
                <a:effectLst/>
                <a:uLnTx/>
                <a:uFillTx/>
                <a:latin typeface="EC Square Sans Pro" panose="020B0506040000020004" pitchFamily="34" charset="0"/>
              </a:rPr>
              <a:t> (substance list under development)</a:t>
            </a:r>
            <a:endParaRPr kumimoji="0" lang="en-US" sz="1600" b="1" i="0" u="none" strike="noStrike" kern="0" cap="none" spc="0" normalizeH="0" baseline="0" noProof="0" dirty="0">
              <a:ln>
                <a:noFill/>
              </a:ln>
              <a:solidFill>
                <a:srgbClr val="616161"/>
              </a:solidFill>
              <a:effectLst/>
              <a:uLnTx/>
              <a:uFillTx/>
              <a:latin typeface="EC Square Sans Pro" panose="020B0506040000020004" pitchFamily="34" charset="0"/>
            </a:endParaRPr>
          </a:p>
        </p:txBody>
      </p:sp>
      <p:sp>
        <p:nvSpPr>
          <p:cNvPr id="20" name="TextBox 11">
            <a:extLst>
              <a:ext uri="{FF2B5EF4-FFF2-40B4-BE49-F238E27FC236}">
                <a16:creationId xmlns:a16="http://schemas.microsoft.com/office/drawing/2014/main" id="{C875C385-EAF7-48D2-B3D8-4B59A3CA9938}"/>
              </a:ext>
            </a:extLst>
          </p:cNvPr>
          <p:cNvSpPr txBox="1"/>
          <p:nvPr/>
        </p:nvSpPr>
        <p:spPr>
          <a:xfrm>
            <a:off x="466539" y="5797550"/>
            <a:ext cx="5348065" cy="584775"/>
          </a:xfrm>
          <a:prstGeom prst="rect">
            <a:avLst/>
          </a:prstGeom>
          <a:solidFill>
            <a:srgbClr val="ECEBE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616161"/>
                </a:solidFill>
                <a:effectLst/>
                <a:uLnTx/>
                <a:uFillTx/>
                <a:latin typeface="EC Square Sans Pro" panose="020B0506040000020004" pitchFamily="34" charset="0"/>
              </a:rPr>
              <a:t>VMP prepared extemporaneously </a:t>
            </a:r>
            <a:r>
              <a:rPr kumimoji="0" lang="en-US" sz="1600" b="0" i="0" u="none" strike="noStrike" kern="0" cap="none" spc="0" normalizeH="0" baseline="0" noProof="0" dirty="0">
                <a:ln>
                  <a:noFill/>
                </a:ln>
                <a:solidFill>
                  <a:srgbClr val="616161"/>
                </a:solidFill>
                <a:effectLst/>
                <a:uLnTx/>
                <a:uFillTx/>
                <a:latin typeface="EC Square Sans Pro" panose="020B0506040000020004" pitchFamily="34" charset="0"/>
              </a:rPr>
              <a:t>in accordance with the terms of a veterinary prescription</a:t>
            </a:r>
            <a:endParaRPr kumimoji="0" lang="en-GB" sz="1600" b="0" i="0" u="none" strike="noStrike" kern="0" cap="none" spc="0" normalizeH="0" baseline="0" noProof="0" dirty="0">
              <a:ln>
                <a:noFill/>
              </a:ln>
              <a:solidFill>
                <a:sysClr val="windowText" lastClr="000000"/>
              </a:solidFill>
              <a:effectLst/>
              <a:uLnTx/>
              <a:uFillTx/>
              <a:latin typeface="EC Square Sans Pro" panose="020B0506040000020004" pitchFamily="34" charset="0"/>
            </a:endParaRPr>
          </a:p>
        </p:txBody>
      </p:sp>
      <p:sp>
        <p:nvSpPr>
          <p:cNvPr id="21" name="TextBox 12">
            <a:extLst>
              <a:ext uri="{FF2B5EF4-FFF2-40B4-BE49-F238E27FC236}">
                <a16:creationId xmlns:a16="http://schemas.microsoft.com/office/drawing/2014/main" id="{BAE47D28-8273-441B-A750-B1944FBD52DC}"/>
              </a:ext>
            </a:extLst>
          </p:cNvPr>
          <p:cNvSpPr txBox="1"/>
          <p:nvPr/>
        </p:nvSpPr>
        <p:spPr>
          <a:xfrm>
            <a:off x="477022" y="2001473"/>
            <a:ext cx="5354964" cy="584775"/>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616161"/>
                </a:solidFill>
                <a:effectLst/>
                <a:uLnTx/>
                <a:uFillTx/>
                <a:latin typeface="EC Square Sans Pro" panose="020B0506040000020004" pitchFamily="34" charset="0"/>
              </a:rPr>
              <a:t>Product </a:t>
            </a:r>
            <a:r>
              <a:rPr kumimoji="0" lang="en-US" sz="1600" b="0" i="0" u="none" strike="noStrike" kern="0" cap="none" spc="0" normalizeH="0" baseline="0" noProof="0" dirty="0" err="1">
                <a:ln>
                  <a:noFill/>
                </a:ln>
                <a:solidFill>
                  <a:srgbClr val="616161"/>
                </a:solidFill>
                <a:effectLst/>
                <a:uLnTx/>
                <a:uFillTx/>
                <a:latin typeface="EC Square Sans Pro" panose="020B0506040000020004" pitchFamily="34" charset="0"/>
              </a:rPr>
              <a:t>authorised</a:t>
            </a:r>
            <a:r>
              <a:rPr kumimoji="0" lang="en-US" sz="1600" b="0" i="0" u="none" strike="noStrike" kern="0" cap="none" spc="0" normalizeH="0" baseline="0" noProof="0" dirty="0">
                <a:ln>
                  <a:noFill/>
                </a:ln>
                <a:solidFill>
                  <a:srgbClr val="616161"/>
                </a:solidFill>
                <a:effectLst/>
                <a:uLnTx/>
                <a:uFillTx/>
                <a:latin typeface="EC Square Sans Pro" panose="020B0506040000020004" pitchFamily="34" charset="0"/>
              </a:rPr>
              <a:t> in your country for the aquatic animal species and indication concerned</a:t>
            </a:r>
            <a:endParaRPr kumimoji="0" lang="LID4096" sz="1600" b="1" i="0" u="none" strike="noStrike" kern="0" cap="none" spc="0" normalizeH="0" baseline="0" noProof="0" dirty="0">
              <a:ln>
                <a:noFill/>
              </a:ln>
              <a:solidFill>
                <a:sysClr val="windowText" lastClr="000000"/>
              </a:solidFill>
              <a:effectLst/>
              <a:uLnTx/>
              <a:uFillTx/>
              <a:latin typeface="EC Square Sans Pro" panose="020B0506040000020004" pitchFamily="34" charset="0"/>
            </a:endParaRPr>
          </a:p>
        </p:txBody>
      </p:sp>
      <p:sp>
        <p:nvSpPr>
          <p:cNvPr id="22" name="Arrow: Right 13">
            <a:extLst>
              <a:ext uri="{FF2B5EF4-FFF2-40B4-BE49-F238E27FC236}">
                <a16:creationId xmlns:a16="http://schemas.microsoft.com/office/drawing/2014/main" id="{62318C66-7E76-4E9A-BA3C-EC0337B2F32F}"/>
              </a:ext>
            </a:extLst>
          </p:cNvPr>
          <p:cNvSpPr/>
          <p:nvPr/>
        </p:nvSpPr>
        <p:spPr>
          <a:xfrm>
            <a:off x="5853757" y="2051898"/>
            <a:ext cx="555172" cy="3480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24" name="Arrow: Down 15">
            <a:extLst>
              <a:ext uri="{FF2B5EF4-FFF2-40B4-BE49-F238E27FC236}">
                <a16:creationId xmlns:a16="http://schemas.microsoft.com/office/drawing/2014/main" id="{B3BABC70-16F3-44C0-886D-A684AE2E5F87}"/>
              </a:ext>
            </a:extLst>
          </p:cNvPr>
          <p:cNvSpPr/>
          <p:nvPr/>
        </p:nvSpPr>
        <p:spPr>
          <a:xfrm>
            <a:off x="2628667" y="2575280"/>
            <a:ext cx="208254" cy="255927"/>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25" name="TextBox 16">
            <a:extLst>
              <a:ext uri="{FF2B5EF4-FFF2-40B4-BE49-F238E27FC236}">
                <a16:creationId xmlns:a16="http://schemas.microsoft.com/office/drawing/2014/main" id="{85AB590C-E616-498F-B4C0-539B365F84A2}"/>
              </a:ext>
            </a:extLst>
          </p:cNvPr>
          <p:cNvSpPr txBox="1"/>
          <p:nvPr/>
        </p:nvSpPr>
        <p:spPr>
          <a:xfrm>
            <a:off x="3169648" y="2552494"/>
            <a:ext cx="1122286" cy="338554"/>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a:ln>
                  <a:noFill/>
                </a:ln>
                <a:solidFill>
                  <a:srgbClr val="C00000"/>
                </a:solidFill>
                <a:effectLst/>
                <a:uLnTx/>
                <a:uFillTx/>
                <a:latin typeface="EC Square Sans Pro" panose="020B0506040000020004" pitchFamily="34" charset="0"/>
              </a:rPr>
              <a:t>If not, use</a:t>
            </a:r>
            <a:endParaRPr kumimoji="0" lang="LID4096" sz="1600" b="1" i="1" u="none" strike="noStrike" kern="0" cap="none" spc="0" normalizeH="0" baseline="0" noProof="0">
              <a:ln>
                <a:noFill/>
              </a:ln>
              <a:solidFill>
                <a:srgbClr val="C00000"/>
              </a:solidFill>
              <a:effectLst/>
              <a:uLnTx/>
              <a:uFillTx/>
              <a:latin typeface="EC Square Sans Pro" panose="020B0506040000020004" pitchFamily="34" charset="0"/>
            </a:endParaRPr>
          </a:p>
        </p:txBody>
      </p:sp>
      <p:sp>
        <p:nvSpPr>
          <p:cNvPr id="3" name="Rectángulo 2">
            <a:extLst>
              <a:ext uri="{FF2B5EF4-FFF2-40B4-BE49-F238E27FC236}">
                <a16:creationId xmlns:a16="http://schemas.microsoft.com/office/drawing/2014/main" id="{D69CFB79-DCC6-4A5E-95D6-01BBC7DF94FC}"/>
              </a:ext>
            </a:extLst>
          </p:cNvPr>
          <p:cNvSpPr/>
          <p:nvPr/>
        </p:nvSpPr>
        <p:spPr>
          <a:xfrm>
            <a:off x="6430700" y="2001473"/>
            <a:ext cx="2332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Must use this product</a:t>
            </a:r>
            <a:endParaRPr kumimoji="0" lang="LID4096"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endParaRPr>
          </a:p>
        </p:txBody>
      </p:sp>
      <p:sp>
        <p:nvSpPr>
          <p:cNvPr id="38" name="Rectángulo 37">
            <a:extLst>
              <a:ext uri="{FF2B5EF4-FFF2-40B4-BE49-F238E27FC236}">
                <a16:creationId xmlns:a16="http://schemas.microsoft.com/office/drawing/2014/main" id="{22789DAB-867D-42A2-A5CB-E096A1CE3EF9}"/>
              </a:ext>
            </a:extLst>
          </p:cNvPr>
          <p:cNvSpPr/>
          <p:nvPr/>
        </p:nvSpPr>
        <p:spPr>
          <a:xfrm>
            <a:off x="6408929" y="2997913"/>
            <a:ext cx="2332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Select a product</a:t>
            </a:r>
            <a:endParaRPr kumimoji="0" lang="LID4096"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endParaRPr>
          </a:p>
        </p:txBody>
      </p:sp>
      <p:sp>
        <p:nvSpPr>
          <p:cNvPr id="39" name="Rectángulo 38">
            <a:extLst>
              <a:ext uri="{FF2B5EF4-FFF2-40B4-BE49-F238E27FC236}">
                <a16:creationId xmlns:a16="http://schemas.microsoft.com/office/drawing/2014/main" id="{3815D1AE-7654-4718-94BD-08082ECBB745}"/>
              </a:ext>
            </a:extLst>
          </p:cNvPr>
          <p:cNvSpPr/>
          <p:nvPr/>
        </p:nvSpPr>
        <p:spPr>
          <a:xfrm>
            <a:off x="6398043" y="4044950"/>
            <a:ext cx="2332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Select a product</a:t>
            </a:r>
            <a:endParaRPr kumimoji="0" lang="LID4096"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endParaRPr>
          </a:p>
        </p:txBody>
      </p:sp>
      <p:sp>
        <p:nvSpPr>
          <p:cNvPr id="40" name="Rectángulo 39">
            <a:extLst>
              <a:ext uri="{FF2B5EF4-FFF2-40B4-BE49-F238E27FC236}">
                <a16:creationId xmlns:a16="http://schemas.microsoft.com/office/drawing/2014/main" id="{BF153912-3FF6-42C1-A0B5-4FAB5EB590DA}"/>
              </a:ext>
            </a:extLst>
          </p:cNvPr>
          <p:cNvSpPr/>
          <p:nvPr/>
        </p:nvSpPr>
        <p:spPr>
          <a:xfrm>
            <a:off x="6420291" y="5953949"/>
            <a:ext cx="2332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Prepare a product</a:t>
            </a:r>
            <a:endParaRPr kumimoji="0" lang="LID4096"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endParaRPr>
          </a:p>
        </p:txBody>
      </p:sp>
      <p:sp>
        <p:nvSpPr>
          <p:cNvPr id="42" name="TextBox 16">
            <a:extLst>
              <a:ext uri="{FF2B5EF4-FFF2-40B4-BE49-F238E27FC236}">
                <a16:creationId xmlns:a16="http://schemas.microsoft.com/office/drawing/2014/main" id="{953E6DCE-5177-4DAC-8E53-E1158AC9BFB0}"/>
              </a:ext>
            </a:extLst>
          </p:cNvPr>
          <p:cNvSpPr txBox="1"/>
          <p:nvPr/>
        </p:nvSpPr>
        <p:spPr>
          <a:xfrm>
            <a:off x="3138147" y="3736615"/>
            <a:ext cx="1122286" cy="338554"/>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srgbClr val="C00000"/>
                </a:solidFill>
                <a:effectLst/>
                <a:uLnTx/>
                <a:uFillTx/>
                <a:latin typeface="EC Square Sans Pro" panose="020B0506040000020004" pitchFamily="34" charset="0"/>
              </a:rPr>
              <a:t>If not, use</a:t>
            </a:r>
            <a:endParaRPr kumimoji="0" lang="LID4096" sz="1600" b="1" i="1" u="none" strike="noStrike" kern="0" cap="none" spc="0" normalizeH="0" baseline="0" noProof="0" dirty="0">
              <a:ln>
                <a:noFill/>
              </a:ln>
              <a:solidFill>
                <a:srgbClr val="C00000"/>
              </a:solidFill>
              <a:effectLst/>
              <a:uLnTx/>
              <a:uFillTx/>
              <a:latin typeface="EC Square Sans Pro" panose="020B0506040000020004" pitchFamily="34" charset="0"/>
            </a:endParaRPr>
          </a:p>
        </p:txBody>
      </p:sp>
      <p:sp>
        <p:nvSpPr>
          <p:cNvPr id="44" name="TextBox 16">
            <a:extLst>
              <a:ext uri="{FF2B5EF4-FFF2-40B4-BE49-F238E27FC236}">
                <a16:creationId xmlns:a16="http://schemas.microsoft.com/office/drawing/2014/main" id="{84BFF4A6-BBE2-4675-8DE5-391F4D5279A3}"/>
              </a:ext>
            </a:extLst>
          </p:cNvPr>
          <p:cNvSpPr txBox="1"/>
          <p:nvPr/>
        </p:nvSpPr>
        <p:spPr>
          <a:xfrm>
            <a:off x="3138147" y="4701379"/>
            <a:ext cx="1122286" cy="338554"/>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a:ln>
                  <a:noFill/>
                </a:ln>
                <a:solidFill>
                  <a:srgbClr val="C00000"/>
                </a:solidFill>
                <a:effectLst/>
                <a:uLnTx/>
                <a:uFillTx/>
                <a:latin typeface="EC Square Sans Pro" panose="020B0506040000020004" pitchFamily="34" charset="0"/>
              </a:rPr>
              <a:t>If not, use</a:t>
            </a:r>
            <a:endParaRPr kumimoji="0" lang="LID4096" sz="1600" b="1" i="1" u="none" strike="noStrike" kern="0" cap="none" spc="0" normalizeH="0" baseline="0" noProof="0">
              <a:ln>
                <a:noFill/>
              </a:ln>
              <a:solidFill>
                <a:srgbClr val="C00000"/>
              </a:solidFill>
              <a:effectLst/>
              <a:uLnTx/>
              <a:uFillTx/>
              <a:latin typeface="EC Square Sans Pro" panose="020B0506040000020004" pitchFamily="34" charset="0"/>
            </a:endParaRPr>
          </a:p>
        </p:txBody>
      </p:sp>
      <p:sp>
        <p:nvSpPr>
          <p:cNvPr id="46" name="TextBox 16">
            <a:extLst>
              <a:ext uri="{FF2B5EF4-FFF2-40B4-BE49-F238E27FC236}">
                <a16:creationId xmlns:a16="http://schemas.microsoft.com/office/drawing/2014/main" id="{0F224CF6-315A-4D6F-A3DF-4BD412127554}"/>
              </a:ext>
            </a:extLst>
          </p:cNvPr>
          <p:cNvSpPr txBox="1"/>
          <p:nvPr/>
        </p:nvSpPr>
        <p:spPr>
          <a:xfrm>
            <a:off x="3169648" y="5492750"/>
            <a:ext cx="1122286" cy="338554"/>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a:ln>
                  <a:noFill/>
                </a:ln>
                <a:solidFill>
                  <a:srgbClr val="C00000"/>
                </a:solidFill>
                <a:effectLst/>
                <a:uLnTx/>
                <a:uFillTx/>
                <a:latin typeface="EC Square Sans Pro" panose="020B0506040000020004" pitchFamily="34" charset="0"/>
              </a:rPr>
              <a:t>If not, use</a:t>
            </a:r>
            <a:endParaRPr kumimoji="0" lang="LID4096" sz="1600" b="1" i="1" u="none" strike="noStrike" kern="0" cap="none" spc="0" normalizeH="0" baseline="0" noProof="0">
              <a:ln>
                <a:noFill/>
              </a:ln>
              <a:solidFill>
                <a:srgbClr val="C00000"/>
              </a:solidFill>
              <a:effectLst/>
              <a:uLnTx/>
              <a:uFillTx/>
              <a:latin typeface="EC Square Sans Pro" panose="020B0506040000020004" pitchFamily="34" charset="0"/>
            </a:endParaRPr>
          </a:p>
        </p:txBody>
      </p:sp>
      <p:sp>
        <p:nvSpPr>
          <p:cNvPr id="47" name="Arrow: Right 13">
            <a:extLst>
              <a:ext uri="{FF2B5EF4-FFF2-40B4-BE49-F238E27FC236}">
                <a16:creationId xmlns:a16="http://schemas.microsoft.com/office/drawing/2014/main" id="{9E680AD2-05C4-446C-A7B7-5D1B3D9AC46F}"/>
              </a:ext>
            </a:extLst>
          </p:cNvPr>
          <p:cNvSpPr/>
          <p:nvPr/>
        </p:nvSpPr>
        <p:spPr>
          <a:xfrm>
            <a:off x="5853757" y="3083605"/>
            <a:ext cx="544285" cy="39167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48" name="Arrow: Right 13">
            <a:extLst>
              <a:ext uri="{FF2B5EF4-FFF2-40B4-BE49-F238E27FC236}">
                <a16:creationId xmlns:a16="http://schemas.microsoft.com/office/drawing/2014/main" id="{B81F67F5-051D-42F0-A539-81C01DCC62DF}"/>
              </a:ext>
            </a:extLst>
          </p:cNvPr>
          <p:cNvSpPr/>
          <p:nvPr/>
        </p:nvSpPr>
        <p:spPr>
          <a:xfrm>
            <a:off x="5794600" y="4130643"/>
            <a:ext cx="593698" cy="413390"/>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49" name="Arrow: Right 13">
            <a:extLst>
              <a:ext uri="{FF2B5EF4-FFF2-40B4-BE49-F238E27FC236}">
                <a16:creationId xmlns:a16="http://schemas.microsoft.com/office/drawing/2014/main" id="{3A357093-EC63-421A-9B67-CB329D2B81A2}"/>
              </a:ext>
            </a:extLst>
          </p:cNvPr>
          <p:cNvSpPr/>
          <p:nvPr/>
        </p:nvSpPr>
        <p:spPr>
          <a:xfrm>
            <a:off x="5816848" y="6020811"/>
            <a:ext cx="593698" cy="413390"/>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53" name="CuadroTexto 52">
            <a:extLst>
              <a:ext uri="{FF2B5EF4-FFF2-40B4-BE49-F238E27FC236}">
                <a16:creationId xmlns:a16="http://schemas.microsoft.com/office/drawing/2014/main" id="{606B0BE0-EEAA-4E87-A383-E392F9411C9D}"/>
              </a:ext>
            </a:extLst>
          </p:cNvPr>
          <p:cNvSpPr txBox="1"/>
          <p:nvPr/>
        </p:nvSpPr>
        <p:spPr>
          <a:xfrm rot="16200000">
            <a:off x="-2064712" y="4119066"/>
            <a:ext cx="4640998" cy="377965"/>
          </a:xfrm>
          <a:prstGeom prst="rect">
            <a:avLst/>
          </a:prstGeom>
          <a:solidFill>
            <a:srgbClr val="2C747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srgbClr val="FFFFFF"/>
                </a:solidFill>
                <a:effectLst/>
                <a:uLnTx/>
                <a:uFillTx/>
                <a:latin typeface="EC Square Sans Pro" panose="020B0506040000020004" pitchFamily="34" charset="0"/>
              </a:rPr>
              <a:t>“cascade use of AM”</a:t>
            </a:r>
          </a:p>
        </p:txBody>
      </p:sp>
      <p:pic>
        <p:nvPicPr>
          <p:cNvPr id="31" name="Imagen 30">
            <a:extLst>
              <a:ext uri="{FF2B5EF4-FFF2-40B4-BE49-F238E27FC236}">
                <a16:creationId xmlns:a16="http://schemas.microsoft.com/office/drawing/2014/main" id="{F2C12A8C-64C2-4978-9C27-B996D4B5540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34600" y="274032"/>
            <a:ext cx="693137" cy="728683"/>
          </a:xfrm>
          <a:prstGeom prst="rect">
            <a:avLst/>
          </a:prstGeom>
        </p:spPr>
      </p:pic>
      <p:sp>
        <p:nvSpPr>
          <p:cNvPr id="32" name="Arrow: Down 15">
            <a:extLst>
              <a:ext uri="{FF2B5EF4-FFF2-40B4-BE49-F238E27FC236}">
                <a16:creationId xmlns:a16="http://schemas.microsoft.com/office/drawing/2014/main" id="{E4572FB7-032A-44B6-83AF-8D3A7FC1F696}"/>
              </a:ext>
            </a:extLst>
          </p:cNvPr>
          <p:cNvSpPr/>
          <p:nvPr/>
        </p:nvSpPr>
        <p:spPr>
          <a:xfrm>
            <a:off x="2628667" y="4678488"/>
            <a:ext cx="208254" cy="255927"/>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33" name="Arrow: Down 15">
            <a:extLst>
              <a:ext uri="{FF2B5EF4-FFF2-40B4-BE49-F238E27FC236}">
                <a16:creationId xmlns:a16="http://schemas.microsoft.com/office/drawing/2014/main" id="{A34682DA-A87D-4C58-A251-DC8B1573AC5C}"/>
              </a:ext>
            </a:extLst>
          </p:cNvPr>
          <p:cNvSpPr/>
          <p:nvPr/>
        </p:nvSpPr>
        <p:spPr>
          <a:xfrm>
            <a:off x="2628667" y="3771048"/>
            <a:ext cx="208254" cy="255927"/>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34" name="Arrow: Down 15">
            <a:extLst>
              <a:ext uri="{FF2B5EF4-FFF2-40B4-BE49-F238E27FC236}">
                <a16:creationId xmlns:a16="http://schemas.microsoft.com/office/drawing/2014/main" id="{60488036-0CCE-4FCD-B3E4-BCB811390E2F}"/>
              </a:ext>
            </a:extLst>
          </p:cNvPr>
          <p:cNvSpPr/>
          <p:nvPr/>
        </p:nvSpPr>
        <p:spPr>
          <a:xfrm>
            <a:off x="2628667" y="5541623"/>
            <a:ext cx="208254" cy="255927"/>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35" name="Rectángulo 34">
            <a:extLst>
              <a:ext uri="{FF2B5EF4-FFF2-40B4-BE49-F238E27FC236}">
                <a16:creationId xmlns:a16="http://schemas.microsoft.com/office/drawing/2014/main" id="{A3CCFB70-FAB4-4CBC-BD4A-BC07A51477D9}"/>
              </a:ext>
            </a:extLst>
          </p:cNvPr>
          <p:cNvSpPr/>
          <p:nvPr/>
        </p:nvSpPr>
        <p:spPr>
          <a:xfrm>
            <a:off x="6398043" y="4980820"/>
            <a:ext cx="2332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Select a product</a:t>
            </a:r>
            <a:endParaRPr kumimoji="0" lang="LID4096" sz="1800" b="0" i="0" u="none" strike="noStrike" kern="0" cap="none" spc="0" normalizeH="0" baseline="0" noProof="0">
              <a:ln>
                <a:noFill/>
              </a:ln>
              <a:solidFill>
                <a:srgbClr val="FFFFFF"/>
              </a:solidFill>
              <a:effectLst/>
              <a:uLnTx/>
              <a:uFillTx/>
              <a:latin typeface="EC Square Sans Pro" panose="020B0506040000020004" pitchFamily="34" charset="0"/>
              <a:ea typeface="+mn-ea"/>
              <a:cs typeface="+mn-cs"/>
            </a:endParaRPr>
          </a:p>
        </p:txBody>
      </p:sp>
      <p:sp>
        <p:nvSpPr>
          <p:cNvPr id="36" name="Arrow: Right 13">
            <a:extLst>
              <a:ext uri="{FF2B5EF4-FFF2-40B4-BE49-F238E27FC236}">
                <a16:creationId xmlns:a16="http://schemas.microsoft.com/office/drawing/2014/main" id="{68A36E74-6FFA-4219-A6A2-107766E98BFA}"/>
              </a:ext>
            </a:extLst>
          </p:cNvPr>
          <p:cNvSpPr/>
          <p:nvPr/>
        </p:nvSpPr>
        <p:spPr>
          <a:xfrm>
            <a:off x="5794600" y="5066513"/>
            <a:ext cx="593698" cy="413390"/>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4" name="Explosion: 14 Points 30">
            <a:extLst>
              <a:ext uri="{FF2B5EF4-FFF2-40B4-BE49-F238E27FC236}">
                <a16:creationId xmlns:a16="http://schemas.microsoft.com/office/drawing/2014/main" id="{E304F996-CD22-05C5-1BA8-238626B8D25C}"/>
              </a:ext>
            </a:extLst>
          </p:cNvPr>
          <p:cNvSpPr/>
          <p:nvPr/>
        </p:nvSpPr>
        <p:spPr>
          <a:xfrm>
            <a:off x="8914223" y="4684961"/>
            <a:ext cx="3133889" cy="1749239"/>
          </a:xfrm>
          <a:prstGeom prst="irregularSeal2">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a:ea typeface="+mn-ea"/>
                <a:cs typeface="+mn-cs"/>
              </a:rPr>
              <a:t>3rd country rules on vaccines. !</a:t>
            </a:r>
            <a:endParaRPr kumimoji="0" lang="LID4096"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5" name="TextBox 4">
            <a:extLst>
              <a:ext uri="{FF2B5EF4-FFF2-40B4-BE49-F238E27FC236}">
                <a16:creationId xmlns:a16="http://schemas.microsoft.com/office/drawing/2014/main" id="{96055CB1-6E7B-3E85-98FD-4EAF49DF101B}"/>
              </a:ext>
            </a:extLst>
          </p:cNvPr>
          <p:cNvSpPr txBox="1"/>
          <p:nvPr/>
        </p:nvSpPr>
        <p:spPr>
          <a:xfrm>
            <a:off x="8953007" y="2111209"/>
            <a:ext cx="2872250" cy="181588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0000"/>
                </a:solidFill>
                <a:effectLst/>
                <a:uLnTx/>
                <a:uFillTx/>
                <a:latin typeface="EC Square Sans Pro" panose="020B0506040000020004"/>
              </a:rPr>
              <a:t>3</a:t>
            </a:r>
            <a:r>
              <a:rPr kumimoji="0" lang="en-US" sz="1600" b="1" i="0" u="none" strike="noStrike" kern="0" cap="none" spc="0" normalizeH="0" baseline="30000" noProof="0" dirty="0">
                <a:ln>
                  <a:noFill/>
                </a:ln>
                <a:solidFill>
                  <a:srgbClr val="FF0000"/>
                </a:solidFill>
                <a:effectLst/>
                <a:uLnTx/>
                <a:uFillTx/>
                <a:latin typeface="EC Square Sans Pro" panose="020B0506040000020004"/>
              </a:rPr>
              <a:t>rd</a:t>
            </a:r>
            <a:r>
              <a:rPr kumimoji="0" lang="en-US" sz="1600" b="1" i="0" u="none" strike="noStrike" kern="0" cap="none" spc="0" normalizeH="0" baseline="0" noProof="0" dirty="0">
                <a:ln>
                  <a:noFill/>
                </a:ln>
                <a:solidFill>
                  <a:srgbClr val="FF0000"/>
                </a:solidFill>
                <a:effectLst/>
                <a:uLnTx/>
                <a:uFillTx/>
                <a:latin typeface="EC Square Sans Pro" panose="020B0506040000020004"/>
              </a:rPr>
              <a:t> country products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EC Square Sans Pro" panose="020B0506040000020004"/>
              </a:rPr>
              <a:t> In cases where none of the foregoing options are available </a:t>
            </a:r>
            <a:r>
              <a:rPr kumimoji="0" lang="en-US" sz="1600" b="0" i="0" u="none" strike="noStrike" kern="0" cap="none" spc="0" normalizeH="0" baseline="0" noProof="0" dirty="0">
                <a:ln>
                  <a:noFill/>
                </a:ln>
                <a:solidFill>
                  <a:sysClr val="windowText" lastClr="000000"/>
                </a:solidFill>
                <a:effectLst/>
                <a:uLnTx/>
                <a:uFillTx/>
                <a:latin typeface="Montserrat" panose="00000500000000000000" pitchFamily="2" charset="0"/>
              </a:rPr>
              <a:t>→ </a:t>
            </a:r>
            <a:r>
              <a:rPr kumimoji="0" lang="en-US" sz="1600" b="0" i="0" u="none" strike="noStrike" kern="0" cap="none" spc="0" normalizeH="0" baseline="0" noProof="0" dirty="0">
                <a:ln>
                  <a:noFill/>
                </a:ln>
                <a:solidFill>
                  <a:sysClr val="windowText" lastClr="000000"/>
                </a:solidFill>
                <a:effectLst/>
                <a:uLnTx/>
                <a:uFillTx/>
                <a:latin typeface="EC Square Sans Pro" panose="020B0506040000020004"/>
              </a:rPr>
              <a:t>use a VMP </a:t>
            </a:r>
            <a:r>
              <a:rPr kumimoji="0" lang="en-US" sz="1600" b="0" i="0" u="none" strike="noStrike" kern="0" cap="none" spc="0" normalizeH="0" baseline="0" noProof="0" dirty="0" err="1">
                <a:ln>
                  <a:noFill/>
                </a:ln>
                <a:solidFill>
                  <a:sysClr val="windowText" lastClr="000000"/>
                </a:solidFill>
                <a:effectLst/>
                <a:uLnTx/>
                <a:uFillTx/>
                <a:latin typeface="EC Square Sans Pro" panose="020B0506040000020004"/>
              </a:rPr>
              <a:t>authorised</a:t>
            </a:r>
            <a:r>
              <a:rPr kumimoji="0" lang="en-US" sz="1600" b="0" i="0" u="none" strike="noStrike" kern="0" cap="none" spc="0" normalizeH="0" baseline="0" noProof="0" dirty="0">
                <a:ln>
                  <a:noFill/>
                </a:ln>
                <a:solidFill>
                  <a:sysClr val="windowText" lastClr="000000"/>
                </a:solidFill>
                <a:effectLst/>
                <a:uLnTx/>
                <a:uFillTx/>
                <a:latin typeface="EC Square Sans Pro" panose="020B0506040000020004"/>
              </a:rPr>
              <a:t> in a </a:t>
            </a:r>
            <a:r>
              <a:rPr kumimoji="0" lang="en-US" sz="1600" b="1" i="0" u="none" strike="noStrike" kern="0" cap="none" spc="0" normalizeH="0" baseline="0" noProof="0" dirty="0">
                <a:ln>
                  <a:noFill/>
                </a:ln>
                <a:solidFill>
                  <a:sysClr val="windowText" lastClr="000000"/>
                </a:solidFill>
                <a:effectLst/>
                <a:uLnTx/>
                <a:uFillTx/>
                <a:latin typeface="EC Square Sans Pro" panose="020B0506040000020004"/>
              </a:rPr>
              <a:t>third country for the same animal species and the same indication</a:t>
            </a:r>
            <a:endParaRPr kumimoji="0" lang="en-BE" sz="1600" b="1" i="0" u="none" strike="noStrike" kern="0" cap="none" spc="0" normalizeH="0" baseline="0" noProof="0" dirty="0">
              <a:ln>
                <a:noFill/>
              </a:ln>
              <a:solidFill>
                <a:sysClr val="windowText" lastClr="000000"/>
              </a:solidFill>
              <a:effectLst/>
              <a:uLnTx/>
              <a:uFillTx/>
              <a:latin typeface="EC Square Sans Pro" panose="020B0506040000020004"/>
            </a:endParaRPr>
          </a:p>
        </p:txBody>
      </p:sp>
    </p:spTree>
    <p:extLst>
      <p:ext uri="{BB962C8B-B14F-4D97-AF65-F5344CB8AC3E}">
        <p14:creationId xmlns:p14="http://schemas.microsoft.com/office/powerpoint/2010/main" val="28445233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34">
            <a:extLst>
              <a:ext uri="{FF2B5EF4-FFF2-40B4-BE49-F238E27FC236}">
                <a16:creationId xmlns:a16="http://schemas.microsoft.com/office/drawing/2014/main" id="{1FE76DF1-B49E-2D98-4FAE-4404CBE34E75}"/>
              </a:ext>
            </a:extLst>
          </p:cNvPr>
          <p:cNvSpPr txBox="1">
            <a:spLocks/>
          </p:cNvSpPr>
          <p:nvPr/>
        </p:nvSpPr>
        <p:spPr>
          <a:xfrm>
            <a:off x="3571875" y="2057400"/>
            <a:ext cx="3487738" cy="781050"/>
          </a:xfrm>
          <a:prstGeom prst="rect">
            <a:avLst/>
          </a:prstGeom>
        </p:spPr>
        <p:txBody>
          <a:bodyPr/>
          <a:lstStyle>
            <a:lvl1pPr marL="0">
              <a:defRPr sz="4800" b="1">
                <a:solidFill>
                  <a:srgbClr val="003399"/>
                </a:solidFill>
                <a:latin typeface="EC Square Sans Pro" panose="020B05060400000200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GB"/>
              <a:t>Thank you!</a:t>
            </a:r>
            <a:endParaRPr lang="en-GB" dirty="0"/>
          </a:p>
        </p:txBody>
      </p:sp>
    </p:spTree>
    <p:extLst>
      <p:ext uri="{BB962C8B-B14F-4D97-AF65-F5344CB8AC3E}">
        <p14:creationId xmlns:p14="http://schemas.microsoft.com/office/powerpoint/2010/main" val="98415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411CE633-EB29-E927-F456-A78DDF0F09C5}"/>
              </a:ext>
            </a:extLst>
          </p:cNvPr>
          <p:cNvSpPr>
            <a:spLocks noGrp="1"/>
          </p:cNvSpPr>
          <p:nvPr>
            <p:ph type="body" sz="quarter" idx="4294967295"/>
          </p:nvPr>
        </p:nvSpPr>
        <p:spPr>
          <a:xfrm>
            <a:off x="6132925" y="1410749"/>
            <a:ext cx="6082800" cy="2024601"/>
          </a:xfrm>
          <a:prstGeom prst="rect">
            <a:avLst/>
          </a:prstGeom>
        </p:spPr>
        <p:txBody>
          <a:bodyPr/>
          <a:lstStyle/>
          <a:p>
            <a:pPr algn="l"/>
            <a:r>
              <a:rPr lang="en-US" sz="3200" b="1" dirty="0">
                <a:solidFill>
                  <a:srgbClr val="003399"/>
                </a:solidFill>
                <a:latin typeface="EC Square Sans Pro" panose="020B0506040000020004" pitchFamily="34" charset="0"/>
              </a:rPr>
              <a:t>Introduction to overall EU regulatory framework: focus on veterinary medicinal products Regulation . </a:t>
            </a:r>
            <a:r>
              <a:rPr lang="en-GB" sz="3200" dirty="0">
                <a:solidFill>
                  <a:srgbClr val="003399"/>
                </a:solidFill>
                <a:latin typeface="EC Square Sans Pro" panose="020B0506040000020004" pitchFamily="34" charset="0"/>
              </a:rPr>
              <a:t> </a:t>
            </a:r>
          </a:p>
          <a:p>
            <a:pPr algn="l"/>
            <a:endParaRPr lang="es-ES" sz="3600" b="1" dirty="0">
              <a:solidFill>
                <a:srgbClr val="003399"/>
              </a:solidFill>
              <a:effectLst/>
              <a:latin typeface="EC Square Sans Pro" panose="020B0506040000020004" pitchFamily="34" charset="0"/>
            </a:endParaRPr>
          </a:p>
          <a:p>
            <a:endParaRPr lang="es-ES" dirty="0"/>
          </a:p>
        </p:txBody>
      </p:sp>
      <p:sp>
        <p:nvSpPr>
          <p:cNvPr id="3" name="Marcador de texto 2">
            <a:extLst>
              <a:ext uri="{FF2B5EF4-FFF2-40B4-BE49-F238E27FC236}">
                <a16:creationId xmlns:a16="http://schemas.microsoft.com/office/drawing/2014/main" id="{A38D9E58-19B1-E7ED-7608-24282A0A681D}"/>
              </a:ext>
            </a:extLst>
          </p:cNvPr>
          <p:cNvSpPr>
            <a:spLocks noGrp="1"/>
          </p:cNvSpPr>
          <p:nvPr>
            <p:ph type="body" sz="quarter" idx="11"/>
          </p:nvPr>
        </p:nvSpPr>
        <p:spPr/>
        <p:txBody>
          <a:bodyPr/>
          <a:lstStyle/>
          <a:p>
            <a:r>
              <a:rPr lang="es-ES" dirty="0">
                <a:latin typeface="EC Square Sans Pro" panose="020B0506040000020004" pitchFamily="34" charset="0"/>
              </a:rPr>
              <a:t>PORTUGAL, 6 AND 7 JUNE 2024</a:t>
            </a:r>
          </a:p>
          <a:p>
            <a:endParaRPr lang="es-ES" dirty="0"/>
          </a:p>
        </p:txBody>
      </p:sp>
    </p:spTree>
    <p:extLst>
      <p:ext uri="{BB962C8B-B14F-4D97-AF65-F5344CB8AC3E}">
        <p14:creationId xmlns:p14="http://schemas.microsoft.com/office/powerpoint/2010/main" val="3164677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8FF0C3B0-8099-791F-475C-767B65B12EB5}"/>
              </a:ext>
            </a:extLst>
          </p:cNvPr>
          <p:cNvSpPr>
            <a:spLocks noGrp="1"/>
          </p:cNvSpPr>
          <p:nvPr>
            <p:ph type="body" sz="quarter" idx="10"/>
          </p:nvPr>
        </p:nvSpPr>
        <p:spPr/>
        <p:txBody>
          <a:bodyPr/>
          <a:lstStyle/>
          <a:p>
            <a:r>
              <a:rPr lang="es-ES" sz="2800" dirty="0">
                <a:latin typeface="EC Square Sans Pro" panose="020B0506040000020004" pitchFamily="34" charset="0"/>
              </a:rPr>
              <a:t>Content</a:t>
            </a:r>
          </a:p>
        </p:txBody>
      </p:sp>
      <p:sp>
        <p:nvSpPr>
          <p:cNvPr id="4" name="CuadroTexto 3">
            <a:extLst>
              <a:ext uri="{FF2B5EF4-FFF2-40B4-BE49-F238E27FC236}">
                <a16:creationId xmlns:a16="http://schemas.microsoft.com/office/drawing/2014/main" id="{9D83A1A9-65D4-4E6A-85BE-FE18C703815C}"/>
              </a:ext>
            </a:extLst>
          </p:cNvPr>
          <p:cNvSpPr txBox="1"/>
          <p:nvPr/>
        </p:nvSpPr>
        <p:spPr>
          <a:xfrm>
            <a:off x="838200" y="1682750"/>
            <a:ext cx="10439400" cy="1609030"/>
          </a:xfrm>
          <a:prstGeom prst="rect">
            <a:avLst/>
          </a:prstGeom>
          <a:noFill/>
        </p:spPr>
        <p:txBody>
          <a:bodyPr wrap="square">
            <a:spAutoFit/>
          </a:bodyPr>
          <a:lstStyle/>
          <a:p>
            <a:pPr marL="446088" indent="-446088">
              <a:lnSpc>
                <a:spcPct val="120000"/>
              </a:lnSpc>
              <a:buAutoNum type="arabicPeriod"/>
            </a:pPr>
            <a:r>
              <a:rPr lang="en-US" sz="2800" dirty="0">
                <a:solidFill>
                  <a:srgbClr val="002060"/>
                </a:solidFill>
                <a:latin typeface="EC Square Sans Pro" panose="020B0506040000020004" pitchFamily="34" charset="0"/>
              </a:rPr>
              <a:t>EU framework on veterinary medicinal products (Regulation (EU) 2019/6) and medicated feed (Regulation (EU) 2019/4)</a:t>
            </a:r>
            <a:r>
              <a:rPr lang="en-US" sz="2800" dirty="0">
                <a:latin typeface="EC Square Sans Pro" panose="020B0506040000020004" pitchFamily="34" charset="0"/>
              </a:rPr>
              <a:t> </a:t>
            </a:r>
          </a:p>
          <a:p>
            <a:pPr marL="446088" indent="-446088">
              <a:lnSpc>
                <a:spcPct val="120000"/>
              </a:lnSpc>
              <a:buAutoNum type="arabicPeriod"/>
            </a:pPr>
            <a:endParaRPr lang="en-GB" sz="2800" dirty="0">
              <a:latin typeface="EC Square Sans Pro" panose="020B0506040000020004" pitchFamily="34" charset="0"/>
            </a:endParaRPr>
          </a:p>
        </p:txBody>
      </p:sp>
    </p:spTree>
    <p:extLst>
      <p:ext uri="{BB962C8B-B14F-4D97-AF65-F5344CB8AC3E}">
        <p14:creationId xmlns:p14="http://schemas.microsoft.com/office/powerpoint/2010/main" val="1788170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8FF0C3B0-8099-791F-475C-767B65B12EB5}"/>
              </a:ext>
            </a:extLst>
          </p:cNvPr>
          <p:cNvSpPr>
            <a:spLocks noGrp="1"/>
          </p:cNvSpPr>
          <p:nvPr>
            <p:ph type="body" sz="quarter" idx="10"/>
          </p:nvPr>
        </p:nvSpPr>
        <p:spPr/>
        <p:txBody>
          <a:bodyPr/>
          <a:lstStyle/>
          <a:p>
            <a:endParaRPr lang="es-ES"/>
          </a:p>
        </p:txBody>
      </p:sp>
      <p:sp>
        <p:nvSpPr>
          <p:cNvPr id="3" name="Rectángulo redondeado 13">
            <a:extLst>
              <a:ext uri="{FF2B5EF4-FFF2-40B4-BE49-F238E27FC236}">
                <a16:creationId xmlns:a16="http://schemas.microsoft.com/office/drawing/2014/main" id="{6D9A5DAE-36AA-2003-47DC-B732DAED26DB}"/>
              </a:ext>
            </a:extLst>
          </p:cNvPr>
          <p:cNvSpPr/>
          <p:nvPr/>
        </p:nvSpPr>
        <p:spPr>
          <a:xfrm>
            <a:off x="549589" y="158204"/>
            <a:ext cx="10880411" cy="782622"/>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50" b="1" kern="0" dirty="0">
              <a:solidFill>
                <a:schemeClr val="bg1"/>
              </a:solidFill>
              <a:latin typeface="Montserrat" panose="00000500000000000000" pitchFamily="2" charset="0"/>
            </a:endParaRPr>
          </a:p>
        </p:txBody>
      </p:sp>
      <p:sp>
        <p:nvSpPr>
          <p:cNvPr id="4" name="CuadroTexto 6">
            <a:extLst>
              <a:ext uri="{FF2B5EF4-FFF2-40B4-BE49-F238E27FC236}">
                <a16:creationId xmlns:a16="http://schemas.microsoft.com/office/drawing/2014/main" id="{5B4A95B8-2A1C-5EDA-A20F-DB2630C520A3}"/>
              </a:ext>
            </a:extLst>
          </p:cNvPr>
          <p:cNvSpPr txBox="1"/>
          <p:nvPr/>
        </p:nvSpPr>
        <p:spPr>
          <a:xfrm>
            <a:off x="375260" y="300828"/>
            <a:ext cx="11441480" cy="523220"/>
          </a:xfrm>
          <a:prstGeom prst="rect">
            <a:avLst/>
          </a:prstGeom>
          <a:noFill/>
        </p:spPr>
        <p:txBody>
          <a:bodyPr wrap="square" rtlCol="0">
            <a:spAutoFit/>
          </a:bodyPr>
          <a:lstStyle/>
          <a:p>
            <a:pPr algn="ctr"/>
            <a:r>
              <a:rPr lang="en-US" sz="2800" dirty="0">
                <a:solidFill>
                  <a:schemeClr val="bg1"/>
                </a:solidFill>
                <a:latin typeface="EC Square Sans Pro" panose="020B0506040000020004" pitchFamily="34" charset="0"/>
              </a:rPr>
              <a:t>EU legal framework on veterinary medicinal products/medicated feed</a:t>
            </a:r>
            <a:endParaRPr lang="en-GB" sz="2000" b="1" dirty="0">
              <a:solidFill>
                <a:schemeClr val="bg1"/>
              </a:solidFill>
            </a:endParaRPr>
          </a:p>
        </p:txBody>
      </p:sp>
      <p:sp>
        <p:nvSpPr>
          <p:cNvPr id="6" name="Rectángulo 2">
            <a:extLst>
              <a:ext uri="{FF2B5EF4-FFF2-40B4-BE49-F238E27FC236}">
                <a16:creationId xmlns:a16="http://schemas.microsoft.com/office/drawing/2014/main" id="{9223AF06-827F-5B93-C60B-44131DD3E90A}"/>
              </a:ext>
            </a:extLst>
          </p:cNvPr>
          <p:cNvSpPr/>
          <p:nvPr/>
        </p:nvSpPr>
        <p:spPr>
          <a:xfrm>
            <a:off x="152400" y="1757036"/>
            <a:ext cx="5638800" cy="3122113"/>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chemeClr val="tx1"/>
                </a:solidFill>
                <a:latin typeface="EC Square Sans Pro" panose="020B0506040000020004" pitchFamily="34" charset="0"/>
              </a:rPr>
              <a:t>Regulation (EU) 2019/6 </a:t>
            </a:r>
            <a:r>
              <a:rPr lang="en-US" sz="2400" dirty="0">
                <a:solidFill>
                  <a:schemeClr val="tx1"/>
                </a:solidFill>
                <a:latin typeface="EC Square Sans Pro" panose="020B0506040000020004" pitchFamily="34" charset="0"/>
              </a:rPr>
              <a:t>on</a:t>
            </a:r>
            <a:r>
              <a:rPr lang="en-US" sz="2400" b="1" dirty="0">
                <a:solidFill>
                  <a:schemeClr val="tx1"/>
                </a:solidFill>
                <a:latin typeface="EC Square Sans Pro" panose="020B0506040000020004" pitchFamily="34" charset="0"/>
              </a:rPr>
              <a:t> Veterinary Medicinal Products</a:t>
            </a:r>
            <a:br>
              <a:rPr lang="en-US" sz="1800" b="1" dirty="0">
                <a:solidFill>
                  <a:schemeClr val="bg1"/>
                </a:solidFill>
              </a:rPr>
            </a:br>
            <a:r>
              <a:rPr lang="en-US" sz="1800" b="1" dirty="0">
                <a:solidFill>
                  <a:srgbClr val="003399"/>
                </a:solidFill>
                <a:latin typeface="EC Square Sans Pro" panose="020B0506040000020004" pitchFamily="34" charset="0"/>
                <a:ea typeface="Montserrat" charset="0"/>
                <a:cs typeface="Montserrat" charset="0"/>
              </a:rPr>
              <a:t> </a:t>
            </a:r>
          </a:p>
          <a:p>
            <a:endParaRPr lang="en-US" b="1" dirty="0">
              <a:solidFill>
                <a:srgbClr val="003399"/>
              </a:solidFill>
              <a:latin typeface="EC Square Sans Pro" panose="020B0506040000020004" pitchFamily="34" charset="0"/>
            </a:endParaRPr>
          </a:p>
        </p:txBody>
      </p:sp>
      <p:sp>
        <p:nvSpPr>
          <p:cNvPr id="7" name="Rectángulo 10">
            <a:extLst>
              <a:ext uri="{FF2B5EF4-FFF2-40B4-BE49-F238E27FC236}">
                <a16:creationId xmlns:a16="http://schemas.microsoft.com/office/drawing/2014/main" id="{D00CDD7F-0BBF-FDD2-9896-B1C86EB8389F}"/>
              </a:ext>
            </a:extLst>
          </p:cNvPr>
          <p:cNvSpPr/>
          <p:nvPr/>
        </p:nvSpPr>
        <p:spPr>
          <a:xfrm>
            <a:off x="6012735" y="1789354"/>
            <a:ext cx="5562600" cy="3122113"/>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latin typeface="EC Square Sans Pro" panose="020B0506040000020004" pitchFamily="34" charset="0"/>
              </a:rPr>
              <a:t>Regulation (EU) 2019/4 on Medicated Feed</a:t>
            </a:r>
            <a:endParaRPr lang="en-GB" sz="2800" b="1" dirty="0">
              <a:solidFill>
                <a:schemeClr val="tx1"/>
              </a:solidFill>
              <a:latin typeface="EC Square Sans Pro" panose="020B0506040000020004" pitchFamily="34" charset="0"/>
            </a:endParaRPr>
          </a:p>
          <a:p>
            <a:endParaRPr lang="en-US" b="1" dirty="0">
              <a:solidFill>
                <a:schemeClr val="bg1"/>
              </a:solidFill>
              <a:latin typeface="EC Square Sans Pro" panose="020B0506040000020004" pitchFamily="34" charset="0"/>
            </a:endParaRPr>
          </a:p>
        </p:txBody>
      </p:sp>
    </p:spTree>
    <p:extLst>
      <p:ext uri="{BB962C8B-B14F-4D97-AF65-F5344CB8AC3E}">
        <p14:creationId xmlns:p14="http://schemas.microsoft.com/office/powerpoint/2010/main" val="16137767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6">
            <a:extLst>
              <a:ext uri="{FF2B5EF4-FFF2-40B4-BE49-F238E27FC236}">
                <a16:creationId xmlns:a16="http://schemas.microsoft.com/office/drawing/2014/main" id="{3CC1985F-2B4D-23B7-E59D-42B758F670F7}"/>
              </a:ext>
            </a:extLst>
          </p:cNvPr>
          <p:cNvSpPr txBox="1"/>
          <p:nvPr/>
        </p:nvSpPr>
        <p:spPr>
          <a:xfrm>
            <a:off x="-5740" y="366715"/>
            <a:ext cx="11441480" cy="523220"/>
          </a:xfrm>
          <a:prstGeom prst="rect">
            <a:avLst/>
          </a:prstGeom>
          <a:noFill/>
        </p:spPr>
        <p:txBody>
          <a:bodyPr wrap="square" rtlCol="0">
            <a:spAutoFit/>
          </a:bodyPr>
          <a:lstStyle/>
          <a:p>
            <a:pPr algn="ctr"/>
            <a:r>
              <a:rPr lang="en-US" sz="2800" dirty="0">
                <a:solidFill>
                  <a:schemeClr val="bg1"/>
                </a:solidFill>
                <a:latin typeface="EC Square Sans Pro" panose="020B0506040000020004" pitchFamily="34" charset="0"/>
              </a:rPr>
              <a:t>EU legal framework on veterinary medicinal products/medicated feed</a:t>
            </a:r>
            <a:endParaRPr lang="en-GB" sz="2000" b="1" dirty="0">
              <a:solidFill>
                <a:schemeClr val="bg1"/>
              </a:solidFill>
            </a:endParaRPr>
          </a:p>
        </p:txBody>
      </p:sp>
      <p:sp>
        <p:nvSpPr>
          <p:cNvPr id="4" name="Rectángulo 2">
            <a:extLst>
              <a:ext uri="{FF2B5EF4-FFF2-40B4-BE49-F238E27FC236}">
                <a16:creationId xmlns:a16="http://schemas.microsoft.com/office/drawing/2014/main" id="{4FDCF654-78A4-A461-2DA8-0E71E9E4152D}"/>
              </a:ext>
            </a:extLst>
          </p:cNvPr>
          <p:cNvSpPr/>
          <p:nvPr/>
        </p:nvSpPr>
        <p:spPr>
          <a:xfrm>
            <a:off x="152400" y="1757036"/>
            <a:ext cx="5638800" cy="312211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chemeClr val="tx1"/>
                </a:solidFill>
                <a:latin typeface="EC Square Sans Pro" panose="020B0506040000020004" pitchFamily="34" charset="0"/>
              </a:rPr>
              <a:t>Regulation (EU) 2019/6 </a:t>
            </a:r>
            <a:r>
              <a:rPr lang="en-US" sz="2400" dirty="0">
                <a:solidFill>
                  <a:schemeClr val="tx1"/>
                </a:solidFill>
                <a:latin typeface="EC Square Sans Pro" panose="020B0506040000020004" pitchFamily="34" charset="0"/>
              </a:rPr>
              <a:t>on</a:t>
            </a:r>
            <a:r>
              <a:rPr lang="en-US" sz="2400" b="1" dirty="0">
                <a:solidFill>
                  <a:schemeClr val="tx1"/>
                </a:solidFill>
                <a:latin typeface="EC Square Sans Pro" panose="020B0506040000020004" pitchFamily="34" charset="0"/>
              </a:rPr>
              <a:t> Veterinary Medicinal Products</a:t>
            </a:r>
            <a:br>
              <a:rPr lang="en-US" sz="1800" b="1" dirty="0">
                <a:solidFill>
                  <a:schemeClr val="bg1"/>
                </a:solidFill>
              </a:rPr>
            </a:br>
            <a:r>
              <a:rPr lang="en-US" sz="1800" b="1" dirty="0">
                <a:solidFill>
                  <a:srgbClr val="003399"/>
                </a:solidFill>
                <a:latin typeface="EC Square Sans Pro" panose="020B0506040000020004" pitchFamily="34" charset="0"/>
                <a:ea typeface="Montserrat" charset="0"/>
                <a:cs typeface="Montserrat" charset="0"/>
              </a:rPr>
              <a:t> </a:t>
            </a:r>
          </a:p>
          <a:p>
            <a:endParaRPr lang="en-US" b="1" dirty="0">
              <a:solidFill>
                <a:srgbClr val="003399"/>
              </a:solidFill>
              <a:latin typeface="EC Square Sans Pro" panose="020B0506040000020004" pitchFamily="34" charset="0"/>
            </a:endParaRPr>
          </a:p>
        </p:txBody>
      </p:sp>
      <p:sp>
        <p:nvSpPr>
          <p:cNvPr id="5" name="Rectángulo 10">
            <a:extLst>
              <a:ext uri="{FF2B5EF4-FFF2-40B4-BE49-F238E27FC236}">
                <a16:creationId xmlns:a16="http://schemas.microsoft.com/office/drawing/2014/main" id="{D2787D7C-9C33-1702-E19F-4F2E02F1CA13}"/>
              </a:ext>
            </a:extLst>
          </p:cNvPr>
          <p:cNvSpPr/>
          <p:nvPr/>
        </p:nvSpPr>
        <p:spPr>
          <a:xfrm>
            <a:off x="6012735" y="1789354"/>
            <a:ext cx="5562600" cy="3122113"/>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latin typeface="EC Square Sans Pro" panose="020B0506040000020004" pitchFamily="34" charset="0"/>
              </a:rPr>
              <a:t>Regulation (EU) 2019/4 on Medicated Feed</a:t>
            </a:r>
            <a:endParaRPr lang="en-GB" sz="2800" b="1" dirty="0">
              <a:solidFill>
                <a:schemeClr val="tx1"/>
              </a:solidFill>
              <a:latin typeface="EC Square Sans Pro" panose="020B0506040000020004" pitchFamily="34" charset="0"/>
            </a:endParaRPr>
          </a:p>
          <a:p>
            <a:endParaRPr lang="en-US" b="1" dirty="0">
              <a:solidFill>
                <a:schemeClr val="bg1"/>
              </a:solidFill>
              <a:latin typeface="EC Square Sans Pro" panose="020B0506040000020004" pitchFamily="34" charset="0"/>
            </a:endParaRPr>
          </a:p>
        </p:txBody>
      </p:sp>
    </p:spTree>
    <p:extLst>
      <p:ext uri="{BB962C8B-B14F-4D97-AF65-F5344CB8AC3E}">
        <p14:creationId xmlns:p14="http://schemas.microsoft.com/office/powerpoint/2010/main" val="23523272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1">
            <a:extLst>
              <a:ext uri="{FF2B5EF4-FFF2-40B4-BE49-F238E27FC236}">
                <a16:creationId xmlns:a16="http://schemas.microsoft.com/office/drawing/2014/main" id="{F07FCCEE-5F5B-51D0-8553-802102EF1FA5}"/>
              </a:ext>
            </a:extLst>
          </p:cNvPr>
          <p:cNvSpPr>
            <a:spLocks noGrp="1"/>
          </p:cNvSpPr>
          <p:nvPr>
            <p:ph type="body" sz="quarter" idx="10"/>
          </p:nvPr>
        </p:nvSpPr>
        <p:spPr>
          <a:xfrm>
            <a:off x="762000" y="311150"/>
            <a:ext cx="9677400" cy="476730"/>
          </a:xfrm>
        </p:spPr>
        <p:txBody>
          <a:bodyPr/>
          <a:lstStyle/>
          <a:p>
            <a:r>
              <a:rPr lang="es-ES" sz="2800" dirty="0" err="1">
                <a:latin typeface="EC Square Sans Pro" panose="020B0506040000020004" pitchFamily="34" charset="0"/>
              </a:rPr>
              <a:t>Definitions</a:t>
            </a:r>
            <a:r>
              <a:rPr lang="es-ES" sz="2800" dirty="0">
                <a:latin typeface="EC Square Sans Pro" panose="020B0506040000020004" pitchFamily="34" charset="0"/>
              </a:rPr>
              <a:t> and general </a:t>
            </a:r>
            <a:r>
              <a:rPr lang="es-ES" sz="2800" dirty="0" err="1">
                <a:latin typeface="EC Square Sans Pro" panose="020B0506040000020004" pitchFamily="34" charset="0"/>
              </a:rPr>
              <a:t>principles</a:t>
            </a:r>
            <a:endParaRPr lang="es-ES" sz="2800" dirty="0">
              <a:solidFill>
                <a:srgbClr val="FF0000"/>
              </a:solidFill>
              <a:latin typeface="EC Square Sans Pro" panose="020B0506040000020004" pitchFamily="34" charset="0"/>
            </a:endParaRPr>
          </a:p>
        </p:txBody>
      </p:sp>
      <p:sp>
        <p:nvSpPr>
          <p:cNvPr id="5" name="Rectángulo 3">
            <a:extLst>
              <a:ext uri="{FF2B5EF4-FFF2-40B4-BE49-F238E27FC236}">
                <a16:creationId xmlns:a16="http://schemas.microsoft.com/office/drawing/2014/main" id="{53E654EC-3439-B59E-6D7E-683026AAC6F0}"/>
              </a:ext>
            </a:extLst>
          </p:cNvPr>
          <p:cNvSpPr/>
          <p:nvPr/>
        </p:nvSpPr>
        <p:spPr>
          <a:xfrm>
            <a:off x="190500" y="1555592"/>
            <a:ext cx="10820400" cy="1598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a:ln>
                  <a:noFill/>
                </a:ln>
                <a:solidFill>
                  <a:srgbClr val="003399"/>
                </a:solidFill>
                <a:effectLst/>
                <a:uLnTx/>
                <a:uFillTx/>
                <a:latin typeface="EC Square Sans Pro" panose="020B0506040000020004" pitchFamily="34" charset="0"/>
                <a:ea typeface="+mn-ea"/>
                <a:cs typeface="+mn-cs"/>
              </a:rPr>
              <a:t>‘veterinary prescription’ </a:t>
            </a:r>
            <a:r>
              <a:rPr kumimoji="0" lang="en-US" sz="2800" b="0" i="0" u="none" strike="noStrike" kern="0" cap="none" spc="0" normalizeH="0" baseline="0" noProof="0" dirty="0">
                <a:ln>
                  <a:noFill/>
                </a:ln>
                <a:solidFill>
                  <a:srgbClr val="002060"/>
                </a:solidFill>
                <a:effectLst/>
                <a:uLnTx/>
                <a:uFillTx/>
                <a:latin typeface="EC Square Sans Pro" panose="020B0506040000020004" pitchFamily="34" charset="0"/>
                <a:ea typeface="+mn-ea"/>
                <a:cs typeface="+mn-cs"/>
              </a:rPr>
              <a:t>means a document issued by a veterinarian for a veterinary medicinal product or a medicinal product for human use for its use in animals.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2060"/>
              </a:solidFill>
              <a:effectLst/>
              <a:uLnTx/>
              <a:uFillTx/>
              <a:latin typeface="EC Square Sans Pro" panose="020B0506040000020004" pitchFamily="34" charset="0"/>
              <a:ea typeface="+mn-ea"/>
              <a:cs typeface="+mn-cs"/>
            </a:endParaRPr>
          </a:p>
        </p:txBody>
      </p:sp>
      <p:sp>
        <p:nvSpPr>
          <p:cNvPr id="6" name="Rectángulo 4">
            <a:extLst>
              <a:ext uri="{FF2B5EF4-FFF2-40B4-BE49-F238E27FC236}">
                <a16:creationId xmlns:a16="http://schemas.microsoft.com/office/drawing/2014/main" id="{07C7AA64-89DA-C49F-23DC-B752AB52749D}"/>
              </a:ext>
            </a:extLst>
          </p:cNvPr>
          <p:cNvSpPr/>
          <p:nvPr/>
        </p:nvSpPr>
        <p:spPr>
          <a:xfrm>
            <a:off x="194511" y="3230390"/>
            <a:ext cx="10820400" cy="1598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a:ln>
                  <a:noFill/>
                </a:ln>
                <a:solidFill>
                  <a:srgbClr val="003399"/>
                </a:solidFill>
                <a:effectLst/>
                <a:uLnTx/>
                <a:uFillTx/>
                <a:latin typeface="EC Square Sans Pro" panose="020B0506040000020004" pitchFamily="34" charset="0"/>
                <a:ea typeface="+mn-ea"/>
                <a:cs typeface="+mn-cs"/>
              </a:rPr>
              <a:t>‘antimicrobial’ </a:t>
            </a:r>
            <a:r>
              <a:rPr kumimoji="0" lang="en-US" sz="2800" b="0" i="0" u="none" strike="noStrike" kern="0" cap="none" spc="0" normalizeH="0" baseline="0" noProof="0" dirty="0">
                <a:ln>
                  <a:noFill/>
                </a:ln>
                <a:solidFill>
                  <a:srgbClr val="002060"/>
                </a:solidFill>
                <a:effectLst/>
                <a:uLnTx/>
                <a:uFillTx/>
                <a:latin typeface="EC Square Sans Pro" panose="020B0506040000020004" pitchFamily="34" charset="0"/>
                <a:ea typeface="+mn-ea"/>
                <a:cs typeface="+mn-cs"/>
              </a:rPr>
              <a:t>means any substance with a direct action on micro-organisms used for treatment or prevention of infections or infectious diseases, including antibiotics, antivirals, antifungals and anti-</a:t>
            </a:r>
            <a:r>
              <a:rPr kumimoji="0" lang="en-US" sz="2800" b="0" i="0" u="none" strike="noStrike" kern="0" cap="none" spc="0" normalizeH="0" baseline="0" noProof="0" dirty="0" err="1">
                <a:ln>
                  <a:noFill/>
                </a:ln>
                <a:solidFill>
                  <a:srgbClr val="002060"/>
                </a:solidFill>
                <a:effectLst/>
                <a:uLnTx/>
                <a:uFillTx/>
                <a:latin typeface="EC Square Sans Pro" panose="020B0506040000020004" pitchFamily="34" charset="0"/>
                <a:ea typeface="+mn-ea"/>
                <a:cs typeface="+mn-cs"/>
              </a:rPr>
              <a:t>protozoals</a:t>
            </a:r>
            <a:endParaRPr kumimoji="0" lang="en-US" sz="2800" b="0" i="0" u="none" strike="noStrike" kern="0" cap="none" spc="0" normalizeH="0" baseline="0" noProof="0" dirty="0">
              <a:ln>
                <a:noFill/>
              </a:ln>
              <a:solidFill>
                <a:srgbClr val="002060"/>
              </a:solidFill>
              <a:effectLst/>
              <a:uLnTx/>
              <a:uFillTx/>
              <a:latin typeface="EC Square Sans Pro" panose="020B0506040000020004" pitchFamily="34" charset="0"/>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2060"/>
              </a:solidFill>
              <a:effectLst/>
              <a:uLnTx/>
              <a:uFillTx/>
              <a:latin typeface="EC Square Sans Pro" panose="020B0506040000020004" pitchFamily="34" charset="0"/>
              <a:ea typeface="+mn-ea"/>
              <a:cs typeface="+mn-cs"/>
            </a:endParaRPr>
          </a:p>
        </p:txBody>
      </p:sp>
      <p:sp>
        <p:nvSpPr>
          <p:cNvPr id="7" name="CuadroTexto 5">
            <a:extLst>
              <a:ext uri="{FF2B5EF4-FFF2-40B4-BE49-F238E27FC236}">
                <a16:creationId xmlns:a16="http://schemas.microsoft.com/office/drawing/2014/main" id="{B50F40D8-441E-ED60-D2B0-E7699304D106}"/>
              </a:ext>
            </a:extLst>
          </p:cNvPr>
          <p:cNvSpPr txBox="1"/>
          <p:nvPr/>
        </p:nvSpPr>
        <p:spPr>
          <a:xfrm>
            <a:off x="501926" y="5349532"/>
            <a:ext cx="11188148" cy="1320618"/>
          </a:xfrm>
          <a:prstGeom prst="rect">
            <a:avLst/>
          </a:prstGeom>
          <a:solidFill>
            <a:srgbClr val="003399"/>
          </a:solid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8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Antimicrobial veterinary medicinal products must only be available on veterinary prescription. </a:t>
            </a:r>
          </a:p>
        </p:txBody>
      </p:sp>
    </p:spTree>
    <p:extLst>
      <p:ext uri="{BB962C8B-B14F-4D97-AF65-F5344CB8AC3E}">
        <p14:creationId xmlns:p14="http://schemas.microsoft.com/office/powerpoint/2010/main" val="12452176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67609-4566-E06B-50CF-7915116C2EA5}"/>
            </a:ext>
          </a:extLst>
        </p:cNvPr>
        <p:cNvGrpSpPr/>
        <p:nvPr/>
      </p:nvGrpSpPr>
      <p:grpSpPr>
        <a:xfrm>
          <a:off x="0" y="0"/>
          <a:ext cx="0" cy="0"/>
          <a:chOff x="0" y="0"/>
          <a:chExt cx="0" cy="0"/>
        </a:xfrm>
      </p:grpSpPr>
      <p:sp>
        <p:nvSpPr>
          <p:cNvPr id="2" name="Marcador de texto 1">
            <a:extLst>
              <a:ext uri="{FF2B5EF4-FFF2-40B4-BE49-F238E27FC236}">
                <a16:creationId xmlns:a16="http://schemas.microsoft.com/office/drawing/2014/main" id="{C5514039-35C9-E6E6-3389-38F4F3BBF4A2}"/>
              </a:ext>
            </a:extLst>
          </p:cNvPr>
          <p:cNvSpPr>
            <a:spLocks noGrp="1"/>
          </p:cNvSpPr>
          <p:nvPr>
            <p:ph type="body" sz="quarter" idx="10"/>
          </p:nvPr>
        </p:nvSpPr>
        <p:spPr/>
        <p:txBody>
          <a:bodyPr/>
          <a:lstStyle/>
          <a:p>
            <a:endParaRPr lang="es-ES"/>
          </a:p>
        </p:txBody>
      </p:sp>
      <p:sp>
        <p:nvSpPr>
          <p:cNvPr id="3" name="Rectángulo redondeado 13">
            <a:extLst>
              <a:ext uri="{FF2B5EF4-FFF2-40B4-BE49-F238E27FC236}">
                <a16:creationId xmlns:a16="http://schemas.microsoft.com/office/drawing/2014/main" id="{FB0D39A3-92FF-DCBE-BB31-DEB97FF93BB4}"/>
              </a:ext>
            </a:extLst>
          </p:cNvPr>
          <p:cNvSpPr/>
          <p:nvPr/>
        </p:nvSpPr>
        <p:spPr>
          <a:xfrm>
            <a:off x="304800" y="158204"/>
            <a:ext cx="10880411" cy="782622"/>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50" b="1" kern="0" dirty="0">
              <a:solidFill>
                <a:schemeClr val="bg1"/>
              </a:solidFill>
              <a:latin typeface="Montserrat" panose="00000500000000000000" pitchFamily="2" charset="0"/>
            </a:endParaRPr>
          </a:p>
        </p:txBody>
      </p:sp>
      <p:sp>
        <p:nvSpPr>
          <p:cNvPr id="5" name="Marcador de texto 4">
            <a:extLst>
              <a:ext uri="{FF2B5EF4-FFF2-40B4-BE49-F238E27FC236}">
                <a16:creationId xmlns:a16="http://schemas.microsoft.com/office/drawing/2014/main" id="{B3B2B7A9-2128-88AD-0FBF-4B8BC3B86250}"/>
              </a:ext>
            </a:extLst>
          </p:cNvPr>
          <p:cNvSpPr txBox="1">
            <a:spLocks/>
          </p:cNvSpPr>
          <p:nvPr/>
        </p:nvSpPr>
        <p:spPr>
          <a:xfrm>
            <a:off x="2505685" y="294380"/>
            <a:ext cx="7619500"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ANTIMICROBIAL VERSUS ANTIBIOTICS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003399"/>
              </a:solidFill>
              <a:effectLst/>
              <a:uLnTx/>
              <a:uFillTx/>
              <a:latin typeface="EC Square Sans Pro" panose="020B0506040000020004" pitchFamily="34" charset="0"/>
              <a:ea typeface="+mn-ea"/>
              <a:cs typeface="+mn-cs"/>
            </a:endParaRPr>
          </a:p>
        </p:txBody>
      </p:sp>
      <p:graphicFrame>
        <p:nvGraphicFramePr>
          <p:cNvPr id="8" name="Diagram 1">
            <a:extLst>
              <a:ext uri="{FF2B5EF4-FFF2-40B4-BE49-F238E27FC236}">
                <a16:creationId xmlns:a16="http://schemas.microsoft.com/office/drawing/2014/main" id="{A145D475-7929-C6C5-47BF-3D241A43CA54}"/>
              </a:ext>
            </a:extLst>
          </p:cNvPr>
          <p:cNvGraphicFramePr/>
          <p:nvPr>
            <p:extLst>
              <p:ext uri="{D42A27DB-BD31-4B8C-83A1-F6EECF244321}">
                <p14:modId xmlns:p14="http://schemas.microsoft.com/office/powerpoint/2010/main" val="1371028253"/>
              </p:ext>
            </p:extLst>
          </p:nvPr>
        </p:nvGraphicFramePr>
        <p:xfrm>
          <a:off x="506513" y="1420080"/>
          <a:ext cx="8128000" cy="46471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Explosion: 8 Points 2">
            <a:extLst>
              <a:ext uri="{FF2B5EF4-FFF2-40B4-BE49-F238E27FC236}">
                <a16:creationId xmlns:a16="http://schemas.microsoft.com/office/drawing/2014/main" id="{83C70DE6-5A64-AF19-81E6-7DC0F802987A}"/>
              </a:ext>
            </a:extLst>
          </p:cNvPr>
          <p:cNvSpPr/>
          <p:nvPr/>
        </p:nvSpPr>
        <p:spPr>
          <a:xfrm>
            <a:off x="7934318" y="1350278"/>
            <a:ext cx="3505200" cy="2647975"/>
          </a:xfrm>
          <a:prstGeom prst="irregularSeal1">
            <a:avLst/>
          </a:prstGeom>
          <a:solidFill>
            <a:srgbClr val="003399"/>
          </a:solidFill>
          <a:effectLst>
            <a:outerShdw blurRad="50800" dist="38100" dir="2700000" algn="tl"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RESISTANCE! </a:t>
            </a:r>
            <a:endParaRPr kumimoji="0" lang="en-GB" sz="18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endParaRPr>
          </a:p>
        </p:txBody>
      </p:sp>
      <p:sp>
        <p:nvSpPr>
          <p:cNvPr id="11" name="Rectángulo 22">
            <a:extLst>
              <a:ext uri="{FF2B5EF4-FFF2-40B4-BE49-F238E27FC236}">
                <a16:creationId xmlns:a16="http://schemas.microsoft.com/office/drawing/2014/main" id="{0D8ED76D-AF96-BBF2-2A0D-2651035EFCE7}"/>
              </a:ext>
            </a:extLst>
          </p:cNvPr>
          <p:cNvSpPr/>
          <p:nvPr/>
        </p:nvSpPr>
        <p:spPr>
          <a:xfrm>
            <a:off x="8864162" y="4304870"/>
            <a:ext cx="2575356" cy="1241892"/>
          </a:xfrm>
          <a:prstGeom prst="rect">
            <a:avLst/>
          </a:prstGeom>
          <a:solidFill>
            <a:srgbClr val="E7CE3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500" b="0" i="0" u="none" strike="noStrike" kern="0" cap="none" spc="0" normalizeH="0" baseline="0" noProof="0" dirty="0">
                <a:ln>
                  <a:noFill/>
                </a:ln>
                <a:solidFill>
                  <a:srgbClr val="003399"/>
                </a:solidFill>
                <a:effectLst/>
                <a:uLnTx/>
                <a:uFillTx/>
                <a:latin typeface="EC Square Sans Pro" panose="020B0506040000020004" pitchFamily="34" charset="0"/>
                <a:ea typeface="+mn-ea"/>
                <a:cs typeface="+mn-cs"/>
              </a:rPr>
              <a:t>Antiparasitic</a:t>
            </a:r>
          </a:p>
        </p:txBody>
      </p:sp>
      <p:sp>
        <p:nvSpPr>
          <p:cNvPr id="12" name="Right Brace 8">
            <a:extLst>
              <a:ext uri="{FF2B5EF4-FFF2-40B4-BE49-F238E27FC236}">
                <a16:creationId xmlns:a16="http://schemas.microsoft.com/office/drawing/2014/main" id="{75C73C46-09FE-379B-7885-B1D7F60EE8EF}"/>
              </a:ext>
            </a:extLst>
          </p:cNvPr>
          <p:cNvSpPr/>
          <p:nvPr/>
        </p:nvSpPr>
        <p:spPr>
          <a:xfrm rot="5400000">
            <a:off x="4317454" y="1764358"/>
            <a:ext cx="506117" cy="8127999"/>
          </a:xfrm>
          <a:prstGeom prst="rightBrace">
            <a:avLst>
              <a:gd name="adj1" fmla="val 15551"/>
              <a:gd name="adj2" fmla="val 50000"/>
            </a:avLst>
          </a:prstGeom>
          <a:ln w="22225" cmpd="sng">
            <a:solidFill>
              <a:srgbClr val="003399"/>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3399"/>
              </a:solidFill>
              <a:effectLst/>
              <a:uLnTx/>
              <a:uFillTx/>
              <a:latin typeface="EC Square Sans Pro" panose="020B0506040000020004" pitchFamily="34" charset="0"/>
              <a:ea typeface="+mn-ea"/>
              <a:cs typeface="+mn-cs"/>
            </a:endParaRPr>
          </a:p>
        </p:txBody>
      </p:sp>
      <p:sp>
        <p:nvSpPr>
          <p:cNvPr id="13" name="TextBox 7">
            <a:extLst>
              <a:ext uri="{FF2B5EF4-FFF2-40B4-BE49-F238E27FC236}">
                <a16:creationId xmlns:a16="http://schemas.microsoft.com/office/drawing/2014/main" id="{68B7A24F-BB9D-E65D-6BD2-2C1A4D1BA60C}"/>
              </a:ext>
            </a:extLst>
          </p:cNvPr>
          <p:cNvSpPr txBox="1"/>
          <p:nvPr/>
        </p:nvSpPr>
        <p:spPr>
          <a:xfrm>
            <a:off x="120848" y="6081416"/>
            <a:ext cx="8899330"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3399"/>
                </a:solidFill>
                <a:effectLst/>
                <a:uLnTx/>
                <a:uFillTx/>
                <a:latin typeface="EC Square Sans Pro" panose="020B0506040000020004" pitchFamily="34" charset="0"/>
              </a:rPr>
              <a:t>EU Regulation</a:t>
            </a:r>
            <a:endParaRPr kumimoji="0" lang="en-GB" sz="3200" b="0" i="0" u="none" strike="noStrike" kern="0" cap="none" spc="0" normalizeH="0" baseline="0" noProof="0" dirty="0">
              <a:ln>
                <a:noFill/>
              </a:ln>
              <a:solidFill>
                <a:srgbClr val="003399"/>
              </a:solidFill>
              <a:effectLst/>
              <a:uLnTx/>
              <a:uFillTx/>
              <a:latin typeface="EC Square Sans Pro" panose="020B0506040000020004" pitchFamily="34" charset="0"/>
            </a:endParaRPr>
          </a:p>
        </p:txBody>
      </p:sp>
    </p:spTree>
    <p:extLst>
      <p:ext uri="{BB962C8B-B14F-4D97-AF65-F5344CB8AC3E}">
        <p14:creationId xmlns:p14="http://schemas.microsoft.com/office/powerpoint/2010/main" val="23192530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1">
            <a:extLst>
              <a:ext uri="{FF2B5EF4-FFF2-40B4-BE49-F238E27FC236}">
                <a16:creationId xmlns:a16="http://schemas.microsoft.com/office/drawing/2014/main" id="{BF0B52D9-B1AC-D7ED-BFFF-E6D7C1DFD2A6}"/>
              </a:ext>
            </a:extLst>
          </p:cNvPr>
          <p:cNvSpPr txBox="1">
            <a:spLocks noGrp="1"/>
          </p:cNvSpPr>
          <p:nvPr>
            <p:ph type="body" sz="quarter" idx="10"/>
          </p:nvPr>
        </p:nvSpPr>
        <p:spPr>
          <a:xfrm>
            <a:off x="762000" y="463550"/>
            <a:ext cx="9677400" cy="6096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3399"/>
                </a:solidFill>
                <a:effectLst/>
                <a:uLnTx/>
                <a:uFillTx/>
                <a:latin typeface="EC Square Sans Pro" panose="020B0506040000020004" pitchFamily="34" charset="0"/>
                <a:ea typeface="+mn-ea"/>
                <a:cs typeface="Arial" panose="020B0604020202020204" pitchFamily="34" charset="0"/>
              </a:rPr>
              <a:t>Common rules – Veterinary prescription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5" name="Marcador de texto 4">
            <a:extLst>
              <a:ext uri="{FF2B5EF4-FFF2-40B4-BE49-F238E27FC236}">
                <a16:creationId xmlns:a16="http://schemas.microsoft.com/office/drawing/2014/main" id="{40DAE5D8-98C6-AD52-85A3-CAE9677F2D1C}"/>
              </a:ext>
            </a:extLst>
          </p:cNvPr>
          <p:cNvSpPr txBox="1">
            <a:spLocks/>
          </p:cNvSpPr>
          <p:nvPr/>
        </p:nvSpPr>
        <p:spPr>
          <a:xfrm>
            <a:off x="304800" y="1530350"/>
            <a:ext cx="10439400" cy="603250"/>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Some medicines are subject to veterinary prescription for reasons of safety (for animals and people!), efficacy &amp; potential resistance, and possible misuse.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endParaRPr>
          </a:p>
        </p:txBody>
      </p:sp>
      <p:sp>
        <p:nvSpPr>
          <p:cNvPr id="6" name="Marcador de texto 2">
            <a:extLst>
              <a:ext uri="{FF2B5EF4-FFF2-40B4-BE49-F238E27FC236}">
                <a16:creationId xmlns:a16="http://schemas.microsoft.com/office/drawing/2014/main" id="{C9F4DA7E-E95A-60ED-3D54-7063CC8B97BA}"/>
              </a:ext>
            </a:extLst>
          </p:cNvPr>
          <p:cNvSpPr txBox="1">
            <a:spLocks/>
          </p:cNvSpPr>
          <p:nvPr/>
        </p:nvSpPr>
        <p:spPr>
          <a:xfrm>
            <a:off x="-152400" y="2871171"/>
            <a:ext cx="12192000" cy="3999529"/>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(a) narcotic drugs or psychotropic substances </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(b) medicines for food-producing animals</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(c) </a:t>
            </a:r>
            <a:r>
              <a:rPr kumimoji="0" lang="en-US" sz="2000" b="1"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antimicrobials</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(d) if a prior diagnosis is needed</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(e) euthanasia products</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(f) new active substances (&lt; 5 </a:t>
            </a:r>
            <a:r>
              <a:rPr kumimoji="0" lang="en-US" sz="2000" b="0" i="0" u="none" strike="noStrike" kern="0" cap="none" spc="0" normalizeH="0" baseline="0" noProof="0" dirty="0" err="1">
                <a:ln>
                  <a:noFill/>
                </a:ln>
                <a:solidFill>
                  <a:srgbClr val="ECEBEB"/>
                </a:solidFill>
                <a:effectLst/>
                <a:uLnTx/>
                <a:uFillTx/>
                <a:latin typeface="EC Square Sans Pro" panose="020B0506040000020004" pitchFamily="34" charset="0"/>
                <a:ea typeface="+mn-ea"/>
                <a:cs typeface="+mn-cs"/>
              </a:rPr>
              <a:t>yr</a:t>
            </a: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(g) vaccines</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(h) hormones or </a:t>
            </a:r>
            <a:r>
              <a:rPr kumimoji="0" lang="en-US" sz="2000" b="0" i="0" u="none" strike="noStrike" kern="0" cap="none" spc="0" normalizeH="0" baseline="0" noProof="0" dirty="0" err="1">
                <a:ln>
                  <a:noFill/>
                </a:ln>
                <a:solidFill>
                  <a:srgbClr val="ECEBEB"/>
                </a:solidFill>
                <a:effectLst/>
                <a:uLnTx/>
                <a:uFillTx/>
                <a:latin typeface="EC Square Sans Pro" panose="020B0506040000020004" pitchFamily="34" charset="0"/>
                <a:ea typeface="+mn-ea"/>
                <a:cs typeface="+mn-cs"/>
              </a:rPr>
              <a:t>thyrostatics</a:t>
            </a: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 or beta-agonists</a:t>
            </a:r>
          </a:p>
        </p:txBody>
      </p:sp>
      <p:pic>
        <p:nvPicPr>
          <p:cNvPr id="7" name="Imagen 7" descr="Forma&#10;&#10;Descripción generada automáticamente con confianza baja">
            <a:extLst>
              <a:ext uri="{FF2B5EF4-FFF2-40B4-BE49-F238E27FC236}">
                <a16:creationId xmlns:a16="http://schemas.microsoft.com/office/drawing/2014/main" id="{C727E8BE-A227-5C71-134C-776DC1822B87}"/>
              </a:ext>
            </a:extLst>
          </p:cNvPr>
          <p:cNvPicPr>
            <a:picLocks noChangeAspect="1"/>
          </p:cNvPicPr>
          <p:nvPr/>
        </p:nvPicPr>
        <p:blipFill>
          <a:blip r:embed="rId2"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9862930" y="1741248"/>
            <a:ext cx="881270" cy="881270"/>
          </a:xfrm>
          <a:prstGeom prst="rect">
            <a:avLst/>
          </a:prstGeom>
        </p:spPr>
      </p:pic>
    </p:spTree>
    <p:extLst>
      <p:ext uri="{BB962C8B-B14F-4D97-AF65-F5344CB8AC3E}">
        <p14:creationId xmlns:p14="http://schemas.microsoft.com/office/powerpoint/2010/main" val="14511901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E5180-923A-330C-3B66-665E3EC06B05}"/>
            </a:ext>
          </a:extLst>
        </p:cNvPr>
        <p:cNvGrpSpPr/>
        <p:nvPr/>
      </p:nvGrpSpPr>
      <p:grpSpPr>
        <a:xfrm>
          <a:off x="0" y="0"/>
          <a:ext cx="0" cy="0"/>
          <a:chOff x="0" y="0"/>
          <a:chExt cx="0" cy="0"/>
        </a:xfrm>
      </p:grpSpPr>
      <p:sp>
        <p:nvSpPr>
          <p:cNvPr id="8" name="Marcador de texto 1">
            <a:extLst>
              <a:ext uri="{FF2B5EF4-FFF2-40B4-BE49-F238E27FC236}">
                <a16:creationId xmlns:a16="http://schemas.microsoft.com/office/drawing/2014/main" id="{F13A9D58-5523-8651-517F-C310465597A2}"/>
              </a:ext>
            </a:extLst>
          </p:cNvPr>
          <p:cNvSpPr txBox="1">
            <a:spLocks noGrp="1"/>
          </p:cNvSpPr>
          <p:nvPr>
            <p:ph type="body" sz="quarter" idx="10"/>
          </p:nvPr>
        </p:nvSpPr>
        <p:spPr>
          <a:xfrm>
            <a:off x="762000" y="311150"/>
            <a:ext cx="9677400" cy="47625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Arial" panose="020B0604020202020204" pitchFamily="34" charset="0"/>
              </a:rPr>
              <a:t>Common rules – Veterinary prescription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ECEBEB"/>
              </a:solidFill>
              <a:effectLst/>
              <a:uLnTx/>
              <a:uFillTx/>
              <a:latin typeface="Arial" panose="020B0604020202020204" pitchFamily="34" charset="0"/>
              <a:ea typeface="+mn-ea"/>
              <a:cs typeface="Arial" panose="020B0604020202020204" pitchFamily="34" charset="0"/>
            </a:endParaRPr>
          </a:p>
        </p:txBody>
      </p:sp>
      <p:graphicFrame>
        <p:nvGraphicFramePr>
          <p:cNvPr id="10" name="Diagram 1">
            <a:extLst>
              <a:ext uri="{FF2B5EF4-FFF2-40B4-BE49-F238E27FC236}">
                <a16:creationId xmlns:a16="http://schemas.microsoft.com/office/drawing/2014/main" id="{89830CEC-DAF2-8144-752F-4F78DE45BE51}"/>
              </a:ext>
            </a:extLst>
          </p:cNvPr>
          <p:cNvGraphicFramePr/>
          <p:nvPr>
            <p:extLst>
              <p:ext uri="{D42A27DB-BD31-4B8C-83A1-F6EECF244321}">
                <p14:modId xmlns:p14="http://schemas.microsoft.com/office/powerpoint/2010/main" val="3189485554"/>
              </p:ext>
            </p:extLst>
          </p:nvPr>
        </p:nvGraphicFramePr>
        <p:xfrm>
          <a:off x="152400" y="1536701"/>
          <a:ext cx="10439399" cy="5333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Rectangle: Rounded Corners 7">
            <a:extLst>
              <a:ext uri="{FF2B5EF4-FFF2-40B4-BE49-F238E27FC236}">
                <a16:creationId xmlns:a16="http://schemas.microsoft.com/office/drawing/2014/main" id="{A7AEB3FF-7FF6-E29F-49FF-7CD86CAD7884}"/>
              </a:ext>
            </a:extLst>
          </p:cNvPr>
          <p:cNvSpPr/>
          <p:nvPr/>
        </p:nvSpPr>
        <p:spPr>
          <a:xfrm>
            <a:off x="8853524" y="549275"/>
            <a:ext cx="3298371" cy="2564493"/>
          </a:xfrm>
          <a:prstGeom prst="roundRect">
            <a:avLst>
              <a:gd name="adj" fmla="val 20237"/>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4625" marR="0" lvl="0" indent="-174625" defTabSz="914400" eaLnBrk="1" fontAlgn="auto" latinLnBrk="0" hangingPunct="1">
              <a:lnSpc>
                <a:spcPct val="150000"/>
              </a:lnSpc>
              <a:spcBef>
                <a:spcPts val="0"/>
              </a:spcBef>
              <a:spcAft>
                <a:spcPts val="600"/>
              </a:spcAft>
              <a:buClr>
                <a:srgbClr val="FFFFFF"/>
              </a:buClr>
              <a:buSzTx/>
              <a:buFont typeface="Wingdings" panose="05000000000000000000" pitchFamily="2" charset="2"/>
              <a:buChar char=""/>
              <a:tabLst/>
              <a:defRPr/>
            </a:pPr>
            <a:r>
              <a:rPr kumimoji="0" lang="en-US" sz="16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shall </a:t>
            </a:r>
            <a:r>
              <a:rPr kumimoji="0" lang="en-US" sz="1600" b="1"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NOT</a:t>
            </a:r>
            <a:r>
              <a:rPr kumimoji="0" lang="en-US" sz="16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be applied </a:t>
            </a:r>
            <a:r>
              <a:rPr kumimoji="0" lang="en-US" sz="1600" b="1"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routinely</a:t>
            </a:r>
            <a:r>
              <a:rPr kumimoji="0" lang="en-US" sz="16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a:t>
            </a:r>
          </a:p>
          <a:p>
            <a:pPr marL="174625" marR="0" lvl="0" indent="-174625" defTabSz="914400" eaLnBrk="1" fontAlgn="auto" latinLnBrk="0" hangingPunct="1">
              <a:lnSpc>
                <a:spcPct val="150000"/>
              </a:lnSpc>
              <a:spcBef>
                <a:spcPts val="0"/>
              </a:spcBef>
              <a:spcAft>
                <a:spcPts val="600"/>
              </a:spcAft>
              <a:buClr>
                <a:srgbClr val="FFFFFF"/>
              </a:buClr>
              <a:buSzTx/>
              <a:buFont typeface="Wingdings" panose="05000000000000000000" pitchFamily="2" charset="2"/>
              <a:buChar char=""/>
              <a:tabLst/>
              <a:defRPr/>
            </a:pPr>
            <a:r>
              <a:rPr kumimoji="0" lang="en-US" sz="16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shall </a:t>
            </a:r>
            <a:r>
              <a:rPr kumimoji="0" lang="en-US" sz="1600" b="1"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NOT</a:t>
            </a:r>
            <a:r>
              <a:rPr kumimoji="0" lang="en-US" sz="16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be used</a:t>
            </a:r>
            <a:r>
              <a:rPr kumimoji="0" lang="en-US" sz="1600" b="1"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to compensate </a:t>
            </a:r>
            <a:r>
              <a:rPr kumimoji="0" lang="en-US" sz="16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for poor hygiene, inadequate animal husbandry, lack of care or poor farm management</a:t>
            </a:r>
            <a:r>
              <a:rPr kumimoji="0" lang="en-US" sz="16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a:t>
            </a:r>
          </a:p>
        </p:txBody>
      </p:sp>
    </p:spTree>
    <p:extLst>
      <p:ext uri="{BB962C8B-B14F-4D97-AF65-F5344CB8AC3E}">
        <p14:creationId xmlns:p14="http://schemas.microsoft.com/office/powerpoint/2010/main" val="2985533247"/>
      </p:ext>
    </p:extLst>
  </p:cSld>
  <p:clrMapOvr>
    <a:masterClrMapping/>
  </p:clrMapOvr>
</p:sld>
</file>

<file path=ppt/theme/theme1.xml><?xml version="1.0" encoding="utf-8"?>
<a:theme xmlns:a="http://schemas.openxmlformats.org/drawingml/2006/main" name="Office Theme">
  <a:themeElements>
    <a:clrScheme name="Personalizado 2">
      <a:dk1>
        <a:srgbClr val="000000"/>
      </a:dk1>
      <a:lt1>
        <a:srgbClr val="FFFFFF"/>
      </a:lt1>
      <a:dk2>
        <a:srgbClr val="003399"/>
      </a:dk2>
      <a:lt2>
        <a:srgbClr val="2C7471"/>
      </a:lt2>
      <a:accent1>
        <a:srgbClr val="6BB289"/>
      </a:accent1>
      <a:accent2>
        <a:srgbClr val="EDECEC"/>
      </a:accent2>
      <a:accent3>
        <a:srgbClr val="8ACEA6"/>
      </a:accent3>
      <a:accent4>
        <a:srgbClr val="126660"/>
      </a:accent4>
      <a:accent5>
        <a:srgbClr val="3163B5"/>
      </a:accent5>
      <a:accent6>
        <a:srgbClr val="FFFFFF"/>
      </a:accent6>
      <a:hlink>
        <a:srgbClr val="4F81BD"/>
      </a:hlink>
      <a:folHlink>
        <a:srgbClr val="8064A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2688</Words>
  <Application>Microsoft Office PowerPoint</Application>
  <PresentationFormat>Custom</PresentationFormat>
  <Paragraphs>207</Paragraphs>
  <Slides>19</Slides>
  <Notes>10</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Calibri</vt:lpstr>
      <vt:lpstr>EC Square Sans Pro</vt:lpstr>
      <vt:lpstr>EUAlbertina</vt:lpstr>
      <vt:lpstr>Google Sans</vt:lpstr>
      <vt:lpstr>Montserrat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PLANTILLA_PPT</dc:title>
  <dc:creator>Monica Zabala Utrillas</dc:creator>
  <cp:lastModifiedBy>Andrea Castro Troya</cp:lastModifiedBy>
  <cp:revision>23</cp:revision>
  <dcterms:created xsi:type="dcterms:W3CDTF">2023-11-20T15:58:16Z</dcterms:created>
  <dcterms:modified xsi:type="dcterms:W3CDTF">2024-05-13T13:57:34Z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2023-11-20T00:00:00Z</vt:filetime>
  </property>
  <property fmtid="{D5CDD505-2E9C-101B-9397-08002B2CF9AE}" pid="3" name="Creator">
    <vt:lpwstr>Adobe Illustrator 28.0 (Windows)</vt:lpwstr>
  </property>
  <property fmtid="{D5CDD505-2E9C-101B-9397-08002B2CF9AE}" pid="4" name="CreatorVersion">
    <vt:lpwstr>21.0.0</vt:lpwstr>
  </property>
  <property fmtid="{D5CDD505-2E9C-101B-9397-08002B2CF9AE}" pid="5" name="LastSaved">
    <vt:filetime>2023-11-20T00:00:00Z</vt:filetime>
  </property>
  <property fmtid="{D5CDD505-2E9C-101B-9397-08002B2CF9AE}" pid="6" name="Producer">
    <vt:lpwstr>Adobe PDF library 17.00</vt:lpwstr>
  </property>
</Properties>
</file>