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75616" autoAdjust="0"/>
  </p:normalViewPr>
  <p:slideViewPr>
    <p:cSldViewPr snapToGrid="0">
      <p:cViewPr varScale="1">
        <p:scale>
          <a:sx n="84" d="100"/>
          <a:sy n="84" d="100"/>
        </p:scale>
        <p:origin x="1512" y="78"/>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12/06/2024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12-6-2024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12-6-2024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12-6-2024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12-6-2024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12-6-2024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12-6-2024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12-6-2024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12-6-2024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12-6-2024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12-6-2024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12-6-2024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12-6-2024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12-6-2024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SLOVAKIA, 21 JUNE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grpSp>
        <p:nvGrpSpPr>
          <p:cNvPr id="2" name="Grupo 35">
            <a:extLst>
              <a:ext uri="{FF2B5EF4-FFF2-40B4-BE49-F238E27FC236}">
                <a16:creationId xmlns:a16="http://schemas.microsoft.com/office/drawing/2014/main" id="{89AE7524-C2D7-B417-060D-C0C026776B39}"/>
              </a:ext>
            </a:extLst>
          </p:cNvPr>
          <p:cNvGrpSpPr/>
          <p:nvPr/>
        </p:nvGrpSpPr>
        <p:grpSpPr>
          <a:xfrm>
            <a:off x="10351806" y="5122217"/>
            <a:ext cx="1682901" cy="1546999"/>
            <a:chOff x="10133729" y="-46716"/>
            <a:chExt cx="1682901" cy="1546999"/>
          </a:xfrm>
        </p:grpSpPr>
        <p:sp>
          <p:nvSpPr>
            <p:cNvPr id="3" name="CuadroTexto 36">
              <a:extLst>
                <a:ext uri="{FF2B5EF4-FFF2-40B4-BE49-F238E27FC236}">
                  <a16:creationId xmlns:a16="http://schemas.microsoft.com/office/drawing/2014/main" id="{74E2C4DE-EEF6-F1F4-706A-23C826B7FB8F}"/>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4" name="Grupo 37">
              <a:extLst>
                <a:ext uri="{FF2B5EF4-FFF2-40B4-BE49-F238E27FC236}">
                  <a16:creationId xmlns:a16="http://schemas.microsoft.com/office/drawing/2014/main" id="{45E74A3F-4EBF-7B5B-CB60-AEE444209E39}"/>
                </a:ext>
              </a:extLst>
            </p:cNvPr>
            <p:cNvGrpSpPr/>
            <p:nvPr/>
          </p:nvGrpSpPr>
          <p:grpSpPr>
            <a:xfrm>
              <a:off x="10133729" y="-46716"/>
              <a:ext cx="1682901" cy="1546999"/>
              <a:chOff x="9836637" y="106015"/>
              <a:chExt cx="1929565" cy="2078540"/>
            </a:xfrm>
          </p:grpSpPr>
          <p:sp>
            <p:nvSpPr>
              <p:cNvPr id="5" name="Elipse 38">
                <a:extLst>
                  <a:ext uri="{FF2B5EF4-FFF2-40B4-BE49-F238E27FC236}">
                    <a16:creationId xmlns:a16="http://schemas.microsoft.com/office/drawing/2014/main" id="{46FCD3C6-6110-68F5-EEB4-6BDB663BDD1D}"/>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39">
                <a:extLst>
                  <a:ext uri="{FF2B5EF4-FFF2-40B4-BE49-F238E27FC236}">
                    <a16:creationId xmlns:a16="http://schemas.microsoft.com/office/drawing/2014/main" id="{82B1266E-C103-FB8D-E9E4-132C758443B6}"/>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40">
                <a:extLst>
                  <a:ext uri="{FF2B5EF4-FFF2-40B4-BE49-F238E27FC236}">
                    <a16:creationId xmlns:a16="http://schemas.microsoft.com/office/drawing/2014/main" id="{E03BF32B-204A-0EA4-4248-FB414B11C71F}"/>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41">
                <a:extLst>
                  <a:ext uri="{FF2B5EF4-FFF2-40B4-BE49-F238E27FC236}">
                    <a16:creationId xmlns:a16="http://schemas.microsoft.com/office/drawing/2014/main" id="{A5AC5083-25F4-4BE6-2A95-1FDD85658C5C}"/>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42">
                <a:extLst>
                  <a:ext uri="{FF2B5EF4-FFF2-40B4-BE49-F238E27FC236}">
                    <a16:creationId xmlns:a16="http://schemas.microsoft.com/office/drawing/2014/main" id="{FEED5506-496E-05C2-E21B-CA11B4610522}"/>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43">
                <a:extLst>
                  <a:ext uri="{FF2B5EF4-FFF2-40B4-BE49-F238E27FC236}">
                    <a16:creationId xmlns:a16="http://schemas.microsoft.com/office/drawing/2014/main" id="{D3FBC3DC-9F0E-295F-CAD5-2BB585A8F99D}"/>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44">
                <a:extLst>
                  <a:ext uri="{FF2B5EF4-FFF2-40B4-BE49-F238E27FC236}">
                    <a16:creationId xmlns:a16="http://schemas.microsoft.com/office/drawing/2014/main" id="{66C4BF8A-F539-B68C-83B8-E416DBF92191}"/>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2" name="Grupo 3">
            <a:extLst>
              <a:ext uri="{FF2B5EF4-FFF2-40B4-BE49-F238E27FC236}">
                <a16:creationId xmlns:a16="http://schemas.microsoft.com/office/drawing/2014/main" id="{735DB207-A82A-262B-E93C-28531A8E38E7}"/>
              </a:ext>
            </a:extLst>
          </p:cNvPr>
          <p:cNvGrpSpPr/>
          <p:nvPr/>
        </p:nvGrpSpPr>
        <p:grpSpPr>
          <a:xfrm>
            <a:off x="10553700" y="5219700"/>
            <a:ext cx="1481007" cy="1449516"/>
            <a:chOff x="10133729" y="-46716"/>
            <a:chExt cx="1682901" cy="1546999"/>
          </a:xfrm>
        </p:grpSpPr>
        <p:sp>
          <p:nvSpPr>
            <p:cNvPr id="3" name="CuadroTexto 4">
              <a:extLst>
                <a:ext uri="{FF2B5EF4-FFF2-40B4-BE49-F238E27FC236}">
                  <a16:creationId xmlns:a16="http://schemas.microsoft.com/office/drawing/2014/main" id="{556827C4-AE99-A4D2-AA6B-4F60189EF42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25 </a:t>
              </a:r>
            </a:p>
            <a:p>
              <a:pPr algn="ctr"/>
              <a:r>
                <a:rPr lang="en-GB" sz="1400" b="1" dirty="0">
                  <a:solidFill>
                    <a:srgbClr val="C00000"/>
                  </a:solidFill>
                  <a:latin typeface="EC Square Sans Pro" panose="020B0506040000020004" pitchFamily="34" charset="0"/>
                </a:rPr>
                <a:t>MIN</a:t>
              </a:r>
            </a:p>
          </p:txBody>
        </p:sp>
        <p:grpSp>
          <p:nvGrpSpPr>
            <p:cNvPr id="4" name="Grupo 5">
              <a:extLst>
                <a:ext uri="{FF2B5EF4-FFF2-40B4-BE49-F238E27FC236}">
                  <a16:creationId xmlns:a16="http://schemas.microsoft.com/office/drawing/2014/main" id="{E27C45CF-D5CD-403F-ED5C-5527B1488958}"/>
                </a:ext>
              </a:extLst>
            </p:cNvPr>
            <p:cNvGrpSpPr/>
            <p:nvPr/>
          </p:nvGrpSpPr>
          <p:grpSpPr>
            <a:xfrm>
              <a:off x="10133729" y="-46716"/>
              <a:ext cx="1682901" cy="1546999"/>
              <a:chOff x="9836637" y="106015"/>
              <a:chExt cx="1929565" cy="2078540"/>
            </a:xfrm>
          </p:grpSpPr>
          <p:sp>
            <p:nvSpPr>
              <p:cNvPr id="5" name="Elipse 6">
                <a:extLst>
                  <a:ext uri="{FF2B5EF4-FFF2-40B4-BE49-F238E27FC236}">
                    <a16:creationId xmlns:a16="http://schemas.microsoft.com/office/drawing/2014/main" id="{9A0B174D-E547-6F1C-2F3C-A6963A10C314}"/>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7">
                <a:extLst>
                  <a:ext uri="{FF2B5EF4-FFF2-40B4-BE49-F238E27FC236}">
                    <a16:creationId xmlns:a16="http://schemas.microsoft.com/office/drawing/2014/main" id="{92CE308B-9361-F800-EA50-87757B67DBE6}"/>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7" name="Conector recto 8">
                <a:extLst>
                  <a:ext uri="{FF2B5EF4-FFF2-40B4-BE49-F238E27FC236}">
                    <a16:creationId xmlns:a16="http://schemas.microsoft.com/office/drawing/2014/main" id="{747BB0D7-0A99-42D2-5122-2480218D2AE1}"/>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8" name="Conector recto 9">
                <a:extLst>
                  <a:ext uri="{FF2B5EF4-FFF2-40B4-BE49-F238E27FC236}">
                    <a16:creationId xmlns:a16="http://schemas.microsoft.com/office/drawing/2014/main" id="{E08ADB1C-433E-CF3B-F96A-9D834D7C5702}"/>
                  </a:ext>
                </a:extLst>
              </p:cNvPr>
              <p:cNvCxnSpPr>
                <a:cxnSpLocks/>
                <a:stCxn id="5"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9" name="Conector recto 10">
                <a:extLst>
                  <a:ext uri="{FF2B5EF4-FFF2-40B4-BE49-F238E27FC236}">
                    <a16:creationId xmlns:a16="http://schemas.microsoft.com/office/drawing/2014/main" id="{389A7DD3-9236-53E1-28B5-2EBBFE78EF83}"/>
                  </a:ext>
                </a:extLst>
              </p:cNvPr>
              <p:cNvCxnSpPr>
                <a:cxnSpLocks/>
                <a:stCxn id="5"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0" name="Cuerda 11">
                <a:extLst>
                  <a:ext uri="{FF2B5EF4-FFF2-40B4-BE49-F238E27FC236}">
                    <a16:creationId xmlns:a16="http://schemas.microsoft.com/office/drawing/2014/main" id="{1525F2C8-91D2-F689-6A8A-1AF5DB0D8121}"/>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uerda 12">
                <a:extLst>
                  <a:ext uri="{FF2B5EF4-FFF2-40B4-BE49-F238E27FC236}">
                    <a16:creationId xmlns:a16="http://schemas.microsoft.com/office/drawing/2014/main" id="{A2974793-3435-64AE-F68E-E2931B43C98E}"/>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25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lnSpcReduction="10000"/>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1197</Words>
  <Application>Microsoft Office PowerPoint</Application>
  <PresentationFormat>Widescreen</PresentationFormat>
  <Paragraphs>184</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49</cp:revision>
  <dcterms:created xsi:type="dcterms:W3CDTF">2024-02-14T08:46:14Z</dcterms:created>
  <dcterms:modified xsi:type="dcterms:W3CDTF">2024-06-12T10:49:29Z</dcterms:modified>
</cp:coreProperties>
</file>