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4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5"/>
  </p:notesMasterIdLst>
  <p:sldIdLst>
    <p:sldId id="256" r:id="rId5"/>
    <p:sldId id="258" r:id="rId6"/>
    <p:sldId id="300" r:id="rId7"/>
    <p:sldId id="260" r:id="rId8"/>
    <p:sldId id="303" r:id="rId9"/>
    <p:sldId id="265" r:id="rId10"/>
    <p:sldId id="301" r:id="rId11"/>
    <p:sldId id="30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E6E"/>
    <a:srgbClr val="5A6B76"/>
    <a:srgbClr val="646C92"/>
    <a:srgbClr val="68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5934"/>
  </p:normalViewPr>
  <p:slideViewPr>
    <p:cSldViewPr snapToGrid="0">
      <p:cViewPr varScale="1">
        <p:scale>
          <a:sx n="59" d="100"/>
          <a:sy n="59" d="100"/>
        </p:scale>
        <p:origin x="102" y="10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pard ‎" userId="09a58b91f9e979a1" providerId="LiveId" clId="{E0B6B719-5554-47DE-AE52-8B94BFDF3377}"/>
    <pc:docChg chg="undo custSel modSld">
      <pc:chgData name="Shepard ‎" userId="09a58b91f9e979a1" providerId="LiveId" clId="{E0B6B719-5554-47DE-AE52-8B94BFDF3377}" dt="2024-06-11T08:34:26.590" v="11" actId="404"/>
      <pc:docMkLst>
        <pc:docMk/>
      </pc:docMkLst>
      <pc:sldChg chg="modSp mod">
        <pc:chgData name="Shepard ‎" userId="09a58b91f9e979a1" providerId="LiveId" clId="{E0B6B719-5554-47DE-AE52-8B94BFDF3377}" dt="2024-06-11T08:33:27.931" v="2" actId="404"/>
        <pc:sldMkLst>
          <pc:docMk/>
          <pc:sldMk cId="1639799154" sldId="258"/>
        </pc:sldMkLst>
        <pc:graphicFrameChg chg="modGraphic">
          <ac:chgData name="Shepard ‎" userId="09a58b91f9e979a1" providerId="LiveId" clId="{E0B6B719-5554-47DE-AE52-8B94BFDF3377}" dt="2024-06-11T08:33:27.931" v="2" actId="404"/>
          <ac:graphicFrameMkLst>
            <pc:docMk/>
            <pc:sldMk cId="1639799154" sldId="258"/>
            <ac:graphicFrameMk id="2" creationId="{86C9D00C-2B09-6231-B6CE-1F1766B858C7}"/>
          </ac:graphicFrameMkLst>
        </pc:graphicFrameChg>
      </pc:sldChg>
      <pc:sldChg chg="modSp mod">
        <pc:chgData name="Shepard ‎" userId="09a58b91f9e979a1" providerId="LiveId" clId="{E0B6B719-5554-47DE-AE52-8B94BFDF3377}" dt="2024-06-11T08:33:40.926" v="4" actId="14100"/>
        <pc:sldMkLst>
          <pc:docMk/>
          <pc:sldMk cId="4212917468" sldId="260"/>
        </pc:sldMkLst>
        <pc:spChg chg="mod">
          <ac:chgData name="Shepard ‎" userId="09a58b91f9e979a1" providerId="LiveId" clId="{E0B6B719-5554-47DE-AE52-8B94BFDF3377}" dt="2024-06-11T08:33:39.180" v="3" actId="14100"/>
          <ac:spMkLst>
            <pc:docMk/>
            <pc:sldMk cId="4212917468" sldId="260"/>
            <ac:spMk id="3" creationId="{03879DB4-4C3C-91A4-3A84-8C1072DD9296}"/>
          </ac:spMkLst>
        </pc:spChg>
        <pc:spChg chg="mod">
          <ac:chgData name="Shepard ‎" userId="09a58b91f9e979a1" providerId="LiveId" clId="{E0B6B719-5554-47DE-AE52-8B94BFDF3377}" dt="2024-06-11T08:33:40.926" v="4" actId="14100"/>
          <ac:spMkLst>
            <pc:docMk/>
            <pc:sldMk cId="4212917468" sldId="260"/>
            <ac:spMk id="5" creationId="{DCCFB2F9-575C-3033-18DB-21760D5A484A}"/>
          </ac:spMkLst>
        </pc:spChg>
      </pc:sldChg>
      <pc:sldChg chg="modSp mod">
        <pc:chgData name="Shepard ‎" userId="09a58b91f9e979a1" providerId="LiveId" clId="{E0B6B719-5554-47DE-AE52-8B94BFDF3377}" dt="2024-06-11T08:34:26.590" v="11" actId="404"/>
        <pc:sldMkLst>
          <pc:docMk/>
          <pc:sldMk cId="1499569621" sldId="302"/>
        </pc:sldMkLst>
        <pc:spChg chg="mod">
          <ac:chgData name="Shepard ‎" userId="09a58b91f9e979a1" providerId="LiveId" clId="{E0B6B719-5554-47DE-AE52-8B94BFDF3377}" dt="2024-06-11T08:34:21.330" v="10" actId="14100"/>
          <ac:spMkLst>
            <pc:docMk/>
            <pc:sldMk cId="1499569621" sldId="302"/>
            <ac:spMk id="4" creationId="{950677C9-3E42-427F-93B8-526692906471}"/>
          </ac:spMkLst>
        </pc:spChg>
        <pc:spChg chg="mod">
          <ac:chgData name="Shepard ‎" userId="09a58b91f9e979a1" providerId="LiveId" clId="{E0B6B719-5554-47DE-AE52-8B94BFDF3377}" dt="2024-06-11T08:34:26.590" v="11" actId="404"/>
          <ac:spMkLst>
            <pc:docMk/>
            <pc:sldMk cId="1499569621" sldId="302"/>
            <ac:spMk id="5" creationId="{BDB9D020-1E25-453D-83DF-1420ACD3968D}"/>
          </ac:spMkLst>
        </pc:spChg>
      </pc:sldChg>
      <pc:sldChg chg="modSp mod">
        <pc:chgData name="Shepard ‎" userId="09a58b91f9e979a1" providerId="LiveId" clId="{E0B6B719-5554-47DE-AE52-8B94BFDF3377}" dt="2024-06-11T08:33:45.524" v="5" actId="1076"/>
        <pc:sldMkLst>
          <pc:docMk/>
          <pc:sldMk cId="1113029496" sldId="303"/>
        </pc:sldMkLst>
        <pc:spChg chg="mod">
          <ac:chgData name="Shepard ‎" userId="09a58b91f9e979a1" providerId="LiveId" clId="{E0B6B719-5554-47DE-AE52-8B94BFDF3377}" dt="2024-06-11T08:33:45.524" v="5" actId="1076"/>
          <ac:spMkLst>
            <pc:docMk/>
            <pc:sldMk cId="1113029496" sldId="303"/>
            <ac:spMk id="10" creationId="{76571526-DFE2-7A8F-5E7E-47EEE331552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9B849-A532-4BEC-801F-3B37E8D78C0B}" type="doc">
      <dgm:prSet loTypeId="urn:microsoft.com/office/officeart/2005/8/layout/hierarchy1" loCatId="hierarchy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3FAAD48-7331-404E-9628-60F33B4290DE}">
      <dgm:prSet/>
      <dgm:spPr/>
      <dgm:t>
        <a:bodyPr/>
        <a:lstStyle/>
        <a:p>
          <a:r>
            <a:rPr lang="sk-SK" b="1"/>
            <a:t>STANOVISKO</a:t>
          </a:r>
        </a:p>
      </dgm:t>
    </dgm:pt>
    <dgm:pt modelId="{FF04F3E8-27D6-4394-8780-27B6983510BF}" type="parTrans" cxnId="{98F07A98-03E2-45C2-AF4F-A84850CEA853}">
      <dgm:prSet/>
      <dgm:spPr/>
      <dgm:t>
        <a:bodyPr/>
        <a:lstStyle/>
        <a:p>
          <a:endParaRPr lang="en-US"/>
        </a:p>
      </dgm:t>
    </dgm:pt>
    <dgm:pt modelId="{2B3204CF-0BF2-44BE-8710-80025AFC8E52}" type="sibTrans" cxnId="{98F07A98-03E2-45C2-AF4F-A84850CEA853}">
      <dgm:prSet/>
      <dgm:spPr/>
      <dgm:t>
        <a:bodyPr/>
        <a:lstStyle/>
        <a:p>
          <a:endParaRPr lang="en-US"/>
        </a:p>
      </dgm:t>
    </dgm:pt>
    <dgm:pt modelId="{9CA7EED7-AA20-4862-953F-9F86AE1F4E12}">
      <dgm:prSet/>
      <dgm:spPr/>
      <dgm:t>
        <a:bodyPr/>
        <a:lstStyle/>
        <a:p>
          <a:r>
            <a:rPr lang="sk-SK"/>
            <a:t>Vzhľadom na rozšírenú spotrebu antibiotík u ľudí aj zvierat sme sa rozhodli byť </a:t>
          </a:r>
          <a:r>
            <a:rPr lang="sk-SK" b="1"/>
            <a:t>aktívni a stať sa súčasťou RIEŠENIA</a:t>
          </a:r>
        </a:p>
      </dgm:t>
    </dgm:pt>
    <dgm:pt modelId="{E704A19A-36D5-4C8B-8B72-8F5DD48E70EB}" type="parTrans" cxnId="{4FF23F41-927A-4693-A4AF-0B57C8C3FC55}">
      <dgm:prSet/>
      <dgm:spPr/>
      <dgm:t>
        <a:bodyPr/>
        <a:lstStyle/>
        <a:p>
          <a:endParaRPr lang="en-US"/>
        </a:p>
      </dgm:t>
    </dgm:pt>
    <dgm:pt modelId="{F347DD39-7527-4FC2-A058-F414455E6E7A}" type="sibTrans" cxnId="{4FF23F41-927A-4693-A4AF-0B57C8C3FC55}">
      <dgm:prSet/>
      <dgm:spPr/>
      <dgm:t>
        <a:bodyPr/>
        <a:lstStyle/>
        <a:p>
          <a:endParaRPr lang="en-US"/>
        </a:p>
      </dgm:t>
    </dgm:pt>
    <dgm:pt modelId="{7722BC22-816B-4488-B748-AA4A1B6EF4CE}">
      <dgm:prSet/>
      <dgm:spPr/>
      <dgm:t>
        <a:bodyPr/>
        <a:lstStyle/>
        <a:p>
          <a:r>
            <a:rPr lang="sk-SK"/>
            <a:t>Odvetvie hydinárstva úspešne </a:t>
          </a:r>
          <a:r>
            <a:rPr lang="sk-SK" b="1"/>
            <a:t>zaviedol stratégie </a:t>
          </a:r>
          <a:r>
            <a:rPr lang="sk-SK"/>
            <a:t>na </a:t>
          </a:r>
          <a:r>
            <a:rPr lang="sk-SK" b="1"/>
            <a:t>výrazné zníženie </a:t>
          </a:r>
          <a:r>
            <a:rPr lang="sk-SK"/>
            <a:t>používania </a:t>
          </a:r>
          <a:r>
            <a:rPr lang="sk-SK" b="1"/>
            <a:t>ANTIBIOTÍK</a:t>
          </a:r>
        </a:p>
      </dgm:t>
    </dgm:pt>
    <dgm:pt modelId="{056C0C8A-8B28-479B-8AE2-F3C3B016242D}" type="parTrans" cxnId="{27F6B597-46D1-40E0-8D11-1823E790822C}">
      <dgm:prSet/>
      <dgm:spPr/>
      <dgm:t>
        <a:bodyPr/>
        <a:lstStyle/>
        <a:p>
          <a:endParaRPr lang="en-US"/>
        </a:p>
      </dgm:t>
    </dgm:pt>
    <dgm:pt modelId="{215098CF-E3FD-40AC-BE08-CC533420791B}" type="sibTrans" cxnId="{27F6B597-46D1-40E0-8D11-1823E790822C}">
      <dgm:prSet/>
      <dgm:spPr/>
      <dgm:t>
        <a:bodyPr/>
        <a:lstStyle/>
        <a:p>
          <a:endParaRPr lang="en-US"/>
        </a:p>
      </dgm:t>
    </dgm:pt>
    <dgm:pt modelId="{39F2CF81-EB63-4655-A809-959FC3BCAF31}" type="pres">
      <dgm:prSet presAssocID="{4009B849-A532-4BEC-801F-3B37E8D78C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561CDE-5B0B-40DB-A7BF-91C69B722EA2}" type="pres">
      <dgm:prSet presAssocID="{B3FAAD48-7331-404E-9628-60F33B4290DE}" presName="hierRoot1" presStyleCnt="0"/>
      <dgm:spPr/>
    </dgm:pt>
    <dgm:pt modelId="{D932E995-5B68-4D6C-A036-30FE4122600A}" type="pres">
      <dgm:prSet presAssocID="{B3FAAD48-7331-404E-9628-60F33B4290DE}" presName="composite" presStyleCnt="0"/>
      <dgm:spPr/>
    </dgm:pt>
    <dgm:pt modelId="{A03E24A5-6876-45BB-ADA6-A792F18D09CF}" type="pres">
      <dgm:prSet presAssocID="{B3FAAD48-7331-404E-9628-60F33B4290DE}" presName="background" presStyleLbl="node0" presStyleIdx="0" presStyleCnt="3"/>
      <dgm:spPr/>
    </dgm:pt>
    <dgm:pt modelId="{1FA8CC0B-6B3B-4396-AF51-9ABAE661BD4F}" type="pres">
      <dgm:prSet presAssocID="{B3FAAD48-7331-404E-9628-60F33B4290DE}" presName="text" presStyleLbl="fgAcc0" presStyleIdx="0" presStyleCnt="3">
        <dgm:presLayoutVars>
          <dgm:chPref val="3"/>
        </dgm:presLayoutVars>
      </dgm:prSet>
      <dgm:spPr/>
    </dgm:pt>
    <dgm:pt modelId="{F514BC17-3B0A-4399-BA97-680CD0B2C1BF}" type="pres">
      <dgm:prSet presAssocID="{B3FAAD48-7331-404E-9628-60F33B4290DE}" presName="hierChild2" presStyleCnt="0"/>
      <dgm:spPr/>
    </dgm:pt>
    <dgm:pt modelId="{6C688C19-05E6-4FB6-97DB-3240F781A7E1}" type="pres">
      <dgm:prSet presAssocID="{9CA7EED7-AA20-4862-953F-9F86AE1F4E12}" presName="hierRoot1" presStyleCnt="0"/>
      <dgm:spPr/>
    </dgm:pt>
    <dgm:pt modelId="{0881162B-5169-42BD-ADC8-B88BCBACECCA}" type="pres">
      <dgm:prSet presAssocID="{9CA7EED7-AA20-4862-953F-9F86AE1F4E12}" presName="composite" presStyleCnt="0"/>
      <dgm:spPr/>
    </dgm:pt>
    <dgm:pt modelId="{6AE5DABA-8E49-4257-A047-258235683768}" type="pres">
      <dgm:prSet presAssocID="{9CA7EED7-AA20-4862-953F-9F86AE1F4E12}" presName="background" presStyleLbl="node0" presStyleIdx="1" presStyleCnt="3"/>
      <dgm:spPr/>
    </dgm:pt>
    <dgm:pt modelId="{9C995FF1-0A9C-4097-9F4F-C209573720D8}" type="pres">
      <dgm:prSet presAssocID="{9CA7EED7-AA20-4862-953F-9F86AE1F4E12}" presName="text" presStyleLbl="fgAcc0" presStyleIdx="1" presStyleCnt="3">
        <dgm:presLayoutVars>
          <dgm:chPref val="3"/>
        </dgm:presLayoutVars>
      </dgm:prSet>
      <dgm:spPr/>
    </dgm:pt>
    <dgm:pt modelId="{A42C00EE-9081-439F-94C6-E2D72AFFA119}" type="pres">
      <dgm:prSet presAssocID="{9CA7EED7-AA20-4862-953F-9F86AE1F4E12}" presName="hierChild2" presStyleCnt="0"/>
      <dgm:spPr/>
    </dgm:pt>
    <dgm:pt modelId="{4956C246-8CA2-4A77-8063-470B5FBDE15B}" type="pres">
      <dgm:prSet presAssocID="{7722BC22-816B-4488-B748-AA4A1B6EF4CE}" presName="hierRoot1" presStyleCnt="0"/>
      <dgm:spPr/>
    </dgm:pt>
    <dgm:pt modelId="{731B4110-F3BD-4FB3-9A66-9B10B750F60E}" type="pres">
      <dgm:prSet presAssocID="{7722BC22-816B-4488-B748-AA4A1B6EF4CE}" presName="composite" presStyleCnt="0"/>
      <dgm:spPr/>
    </dgm:pt>
    <dgm:pt modelId="{E38413B6-56F6-4AEB-A897-250B584A34D0}" type="pres">
      <dgm:prSet presAssocID="{7722BC22-816B-4488-B748-AA4A1B6EF4CE}" presName="background" presStyleLbl="node0" presStyleIdx="2" presStyleCnt="3"/>
      <dgm:spPr/>
    </dgm:pt>
    <dgm:pt modelId="{E02BA5F4-967F-453A-AFC5-858841378F5D}" type="pres">
      <dgm:prSet presAssocID="{7722BC22-816B-4488-B748-AA4A1B6EF4CE}" presName="text" presStyleLbl="fgAcc0" presStyleIdx="2" presStyleCnt="3">
        <dgm:presLayoutVars>
          <dgm:chPref val="3"/>
        </dgm:presLayoutVars>
      </dgm:prSet>
      <dgm:spPr/>
    </dgm:pt>
    <dgm:pt modelId="{640907DF-A1C2-4B67-9F9A-FE7F60728CD6}" type="pres">
      <dgm:prSet presAssocID="{7722BC22-816B-4488-B748-AA4A1B6EF4CE}" presName="hierChild2" presStyleCnt="0"/>
      <dgm:spPr/>
    </dgm:pt>
  </dgm:ptLst>
  <dgm:cxnLst>
    <dgm:cxn modelId="{FCAE2121-08BE-48BA-BF23-46DDE7C88798}" type="presOf" srcId="{7722BC22-816B-4488-B748-AA4A1B6EF4CE}" destId="{E02BA5F4-967F-453A-AFC5-858841378F5D}" srcOrd="0" destOrd="0" presId="urn:microsoft.com/office/officeart/2005/8/layout/hierarchy1"/>
    <dgm:cxn modelId="{F294ED36-804D-497D-8816-07502E233597}" type="presOf" srcId="{4009B849-A532-4BEC-801F-3B37E8D78C0B}" destId="{39F2CF81-EB63-4655-A809-959FC3BCAF31}" srcOrd="0" destOrd="0" presId="urn:microsoft.com/office/officeart/2005/8/layout/hierarchy1"/>
    <dgm:cxn modelId="{4FF23F41-927A-4693-A4AF-0B57C8C3FC55}" srcId="{4009B849-A532-4BEC-801F-3B37E8D78C0B}" destId="{9CA7EED7-AA20-4862-953F-9F86AE1F4E12}" srcOrd="1" destOrd="0" parTransId="{E704A19A-36D5-4C8B-8B72-8F5DD48E70EB}" sibTransId="{F347DD39-7527-4FC2-A058-F414455E6E7A}"/>
    <dgm:cxn modelId="{CC9FCD94-56A9-4E0E-AF04-F2AA11FBD7DE}" type="presOf" srcId="{9CA7EED7-AA20-4862-953F-9F86AE1F4E12}" destId="{9C995FF1-0A9C-4097-9F4F-C209573720D8}" srcOrd="0" destOrd="0" presId="urn:microsoft.com/office/officeart/2005/8/layout/hierarchy1"/>
    <dgm:cxn modelId="{27F6B597-46D1-40E0-8D11-1823E790822C}" srcId="{4009B849-A532-4BEC-801F-3B37E8D78C0B}" destId="{7722BC22-816B-4488-B748-AA4A1B6EF4CE}" srcOrd="2" destOrd="0" parTransId="{056C0C8A-8B28-479B-8AE2-F3C3B016242D}" sibTransId="{215098CF-E3FD-40AC-BE08-CC533420791B}"/>
    <dgm:cxn modelId="{98F07A98-03E2-45C2-AF4F-A84850CEA853}" srcId="{4009B849-A532-4BEC-801F-3B37E8D78C0B}" destId="{B3FAAD48-7331-404E-9628-60F33B4290DE}" srcOrd="0" destOrd="0" parTransId="{FF04F3E8-27D6-4394-8780-27B6983510BF}" sibTransId="{2B3204CF-0BF2-44BE-8710-80025AFC8E52}"/>
    <dgm:cxn modelId="{6D908BDA-CB56-4033-A439-109D2A21C439}" type="presOf" srcId="{B3FAAD48-7331-404E-9628-60F33B4290DE}" destId="{1FA8CC0B-6B3B-4396-AF51-9ABAE661BD4F}" srcOrd="0" destOrd="0" presId="urn:microsoft.com/office/officeart/2005/8/layout/hierarchy1"/>
    <dgm:cxn modelId="{709D028A-AF46-444A-82C8-72F4B5599139}" type="presParOf" srcId="{39F2CF81-EB63-4655-A809-959FC3BCAF31}" destId="{5F561CDE-5B0B-40DB-A7BF-91C69B722EA2}" srcOrd="0" destOrd="0" presId="urn:microsoft.com/office/officeart/2005/8/layout/hierarchy1"/>
    <dgm:cxn modelId="{A4B6DB9E-9EEE-472D-A573-DCC5CF9765FC}" type="presParOf" srcId="{5F561CDE-5B0B-40DB-A7BF-91C69B722EA2}" destId="{D932E995-5B68-4D6C-A036-30FE4122600A}" srcOrd="0" destOrd="0" presId="urn:microsoft.com/office/officeart/2005/8/layout/hierarchy1"/>
    <dgm:cxn modelId="{BB00E755-1258-4EA3-9E99-72BB13CBA5FC}" type="presParOf" srcId="{D932E995-5B68-4D6C-A036-30FE4122600A}" destId="{A03E24A5-6876-45BB-ADA6-A792F18D09CF}" srcOrd="0" destOrd="0" presId="urn:microsoft.com/office/officeart/2005/8/layout/hierarchy1"/>
    <dgm:cxn modelId="{BD7F4B19-B133-4EE9-95AF-156A27A96D92}" type="presParOf" srcId="{D932E995-5B68-4D6C-A036-30FE4122600A}" destId="{1FA8CC0B-6B3B-4396-AF51-9ABAE661BD4F}" srcOrd="1" destOrd="0" presId="urn:microsoft.com/office/officeart/2005/8/layout/hierarchy1"/>
    <dgm:cxn modelId="{9DF8DF37-DE71-4F02-A6F2-0A481F98F82D}" type="presParOf" srcId="{5F561CDE-5B0B-40DB-A7BF-91C69B722EA2}" destId="{F514BC17-3B0A-4399-BA97-680CD0B2C1BF}" srcOrd="1" destOrd="0" presId="urn:microsoft.com/office/officeart/2005/8/layout/hierarchy1"/>
    <dgm:cxn modelId="{BB7CEB20-5AFF-4DBE-B13C-BAA681D1B9AB}" type="presParOf" srcId="{39F2CF81-EB63-4655-A809-959FC3BCAF31}" destId="{6C688C19-05E6-4FB6-97DB-3240F781A7E1}" srcOrd="1" destOrd="0" presId="urn:microsoft.com/office/officeart/2005/8/layout/hierarchy1"/>
    <dgm:cxn modelId="{F370809E-A9CF-4611-88FF-5CC9C2B33DB3}" type="presParOf" srcId="{6C688C19-05E6-4FB6-97DB-3240F781A7E1}" destId="{0881162B-5169-42BD-ADC8-B88BCBACECCA}" srcOrd="0" destOrd="0" presId="urn:microsoft.com/office/officeart/2005/8/layout/hierarchy1"/>
    <dgm:cxn modelId="{B0CC824B-0B80-4312-887B-901E0C9A05D4}" type="presParOf" srcId="{0881162B-5169-42BD-ADC8-B88BCBACECCA}" destId="{6AE5DABA-8E49-4257-A047-258235683768}" srcOrd="0" destOrd="0" presId="urn:microsoft.com/office/officeart/2005/8/layout/hierarchy1"/>
    <dgm:cxn modelId="{71E712B3-F554-4ECC-878C-B9662ABCB270}" type="presParOf" srcId="{0881162B-5169-42BD-ADC8-B88BCBACECCA}" destId="{9C995FF1-0A9C-4097-9F4F-C209573720D8}" srcOrd="1" destOrd="0" presId="urn:microsoft.com/office/officeart/2005/8/layout/hierarchy1"/>
    <dgm:cxn modelId="{B4FDC21A-A1CC-456A-B25B-7A9EBC5361C7}" type="presParOf" srcId="{6C688C19-05E6-4FB6-97DB-3240F781A7E1}" destId="{A42C00EE-9081-439F-94C6-E2D72AFFA119}" srcOrd="1" destOrd="0" presId="urn:microsoft.com/office/officeart/2005/8/layout/hierarchy1"/>
    <dgm:cxn modelId="{80A27FDF-26BC-419F-A0C7-56C33311BE44}" type="presParOf" srcId="{39F2CF81-EB63-4655-A809-959FC3BCAF31}" destId="{4956C246-8CA2-4A77-8063-470B5FBDE15B}" srcOrd="2" destOrd="0" presId="urn:microsoft.com/office/officeart/2005/8/layout/hierarchy1"/>
    <dgm:cxn modelId="{C85094C0-A3B1-4276-B5E8-9DD77D0B1BF6}" type="presParOf" srcId="{4956C246-8CA2-4A77-8063-470B5FBDE15B}" destId="{731B4110-F3BD-4FB3-9A66-9B10B750F60E}" srcOrd="0" destOrd="0" presId="urn:microsoft.com/office/officeart/2005/8/layout/hierarchy1"/>
    <dgm:cxn modelId="{56FC9FFB-BD48-46C0-B43E-FED528BC31CA}" type="presParOf" srcId="{731B4110-F3BD-4FB3-9A66-9B10B750F60E}" destId="{E38413B6-56F6-4AEB-A897-250B584A34D0}" srcOrd="0" destOrd="0" presId="urn:microsoft.com/office/officeart/2005/8/layout/hierarchy1"/>
    <dgm:cxn modelId="{7C883DCA-9D7D-4073-99B9-BA5030361735}" type="presParOf" srcId="{731B4110-F3BD-4FB3-9A66-9B10B750F60E}" destId="{E02BA5F4-967F-453A-AFC5-858841378F5D}" srcOrd="1" destOrd="0" presId="urn:microsoft.com/office/officeart/2005/8/layout/hierarchy1"/>
    <dgm:cxn modelId="{6C0B3779-7DC0-445E-913C-829AD5852225}" type="presParOf" srcId="{4956C246-8CA2-4A77-8063-470B5FBDE15B}" destId="{640907DF-A1C2-4B67-9F9A-FE7F60728C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09B849-A532-4BEC-801F-3B37E8D78C0B}" type="doc">
      <dgm:prSet loTypeId="urn:microsoft.com/office/officeart/2005/8/layout/hierarchy1" loCatId="hierarchy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CA7EED7-AA20-4862-953F-9F86AE1F4E12}">
      <dgm:prSet custT="1"/>
      <dgm:spPr/>
      <dgm:t>
        <a:bodyPr/>
        <a:lstStyle/>
        <a:p>
          <a:r>
            <a:rPr lang="sk-SK" sz="1700" b="1">
              <a:latin typeface="Avenir Next LT Pro"/>
              <a:ea typeface="+mn-ea"/>
              <a:cs typeface="+mn-cs"/>
            </a:rPr>
            <a:t>PREVENCIA</a:t>
          </a:r>
          <a:r>
            <a:rPr lang="sk-SK" sz="1700" b="0">
              <a:latin typeface="Avenir Next LT Pro"/>
              <a:ea typeface="+mn-ea"/>
              <a:cs typeface="+mn-cs"/>
            </a:rPr>
            <a:t> v celom a plne integrovanom dodávateľskom reťazci</a:t>
          </a:r>
        </a:p>
      </dgm:t>
    </dgm:pt>
    <dgm:pt modelId="{E704A19A-36D5-4C8B-8B72-8F5DD48E70EB}" type="parTrans" cxnId="{4FF23F41-927A-4693-A4AF-0B57C8C3FC55}">
      <dgm:prSet/>
      <dgm:spPr/>
      <dgm:t>
        <a:bodyPr/>
        <a:lstStyle/>
        <a:p>
          <a:endParaRPr lang="en-US"/>
        </a:p>
      </dgm:t>
    </dgm:pt>
    <dgm:pt modelId="{F347DD39-7527-4FC2-A058-F414455E6E7A}" type="sibTrans" cxnId="{4FF23F41-927A-4693-A4AF-0B57C8C3FC55}">
      <dgm:prSet/>
      <dgm:spPr/>
      <dgm:t>
        <a:bodyPr/>
        <a:lstStyle/>
        <a:p>
          <a:endParaRPr lang="en-US"/>
        </a:p>
      </dgm:t>
    </dgm:pt>
    <dgm:pt modelId="{7722BC22-816B-4488-B748-AA4A1B6EF4CE}">
      <dgm:prSet custT="1"/>
      <dgm:spPr/>
      <dgm:t>
        <a:bodyPr/>
        <a:lstStyle/>
        <a:p>
          <a:r>
            <a:rPr lang="sk-SK" sz="1200" b="0" dirty="0">
              <a:latin typeface="Avenir Next LT Pro"/>
              <a:ea typeface="+mn-ea"/>
              <a:cs typeface="+mn-cs"/>
            </a:rPr>
            <a:t>Vytvorili sme </a:t>
          </a:r>
          <a:r>
            <a:rPr lang="sk-SK" sz="1200" b="1" dirty="0">
              <a:latin typeface="Avenir Next LT Pro"/>
              <a:ea typeface="+mn-ea"/>
              <a:cs typeface="+mn-cs"/>
            </a:rPr>
            <a:t>dobrovoľný</a:t>
          </a:r>
          <a:r>
            <a:rPr lang="sk-SK" sz="1200" b="0" dirty="0">
              <a:latin typeface="Avenir Next LT Pro"/>
              <a:ea typeface="+mn-ea"/>
              <a:cs typeface="+mn-cs"/>
            </a:rPr>
            <a:t> a </a:t>
          </a:r>
          <a:r>
            <a:rPr lang="sk-SK" sz="1200" b="1" dirty="0">
              <a:latin typeface="Avenir Next LT Pro"/>
              <a:ea typeface="+mn-ea"/>
              <a:cs typeface="+mn-cs"/>
            </a:rPr>
            <a:t>vedecky podložený</a:t>
          </a:r>
          <a:r>
            <a:rPr lang="sk-SK" sz="1200" b="0" dirty="0">
              <a:latin typeface="Avenir Next LT Pro"/>
              <a:ea typeface="+mn-ea"/>
              <a:cs typeface="+mn-cs"/>
            </a:rPr>
            <a:t> plán na </a:t>
          </a:r>
          <a:r>
            <a:rPr lang="sk-SK" sz="1200" b="1" dirty="0">
              <a:latin typeface="Avenir Next LT Pro"/>
              <a:ea typeface="+mn-ea"/>
              <a:cs typeface="+mn-cs"/>
            </a:rPr>
            <a:t>ZNÍŽENIE POUŽÍVANIA ANTIBIOTÍK V POĽNOHOSPODÁRSKYCH PODNIKOCH S CHOVOM HOSPODÁRSKYCH ZVIERAT</a:t>
          </a:r>
          <a:r>
            <a:rPr lang="sk-SK" sz="1200" b="0" dirty="0">
              <a:latin typeface="Avenir Next LT Pro"/>
              <a:ea typeface="+mn-ea"/>
              <a:cs typeface="+mn-cs"/>
            </a:rPr>
            <a:t>, ktorý je v talianskom odvetví živočíšnej výroby jediný svojho druhu</a:t>
          </a:r>
        </a:p>
      </dgm:t>
    </dgm:pt>
    <dgm:pt modelId="{056C0C8A-8B28-479B-8AE2-F3C3B016242D}" type="parTrans" cxnId="{27F6B597-46D1-40E0-8D11-1823E790822C}">
      <dgm:prSet/>
      <dgm:spPr/>
      <dgm:t>
        <a:bodyPr/>
        <a:lstStyle/>
        <a:p>
          <a:endParaRPr lang="en-US"/>
        </a:p>
      </dgm:t>
    </dgm:pt>
    <dgm:pt modelId="{215098CF-E3FD-40AC-BE08-CC533420791B}" type="sibTrans" cxnId="{27F6B597-46D1-40E0-8D11-1823E790822C}">
      <dgm:prSet/>
      <dgm:spPr/>
      <dgm:t>
        <a:bodyPr/>
        <a:lstStyle/>
        <a:p>
          <a:endParaRPr lang="en-US"/>
        </a:p>
      </dgm:t>
    </dgm:pt>
    <dgm:pt modelId="{CB53DE54-66FD-41CE-B0E2-B111C33E5C47}">
      <dgm:prSet custT="1"/>
      <dgm:spPr/>
      <dgm:t>
        <a:bodyPr/>
        <a:lstStyle/>
        <a:p>
          <a:r>
            <a:rPr lang="sk-SK" sz="1700" b="1">
              <a:latin typeface="Avenir Next LT Pro"/>
              <a:ea typeface="+mn-ea"/>
              <a:cs typeface="+mn-cs"/>
            </a:rPr>
            <a:t>PRÍSTUP</a:t>
          </a:r>
        </a:p>
      </dgm:t>
    </dgm:pt>
    <dgm:pt modelId="{1042A7BD-910C-4183-BBBC-76B69F1F08D8}" type="parTrans" cxnId="{67BD77E8-87EB-4CDE-B86D-65AC347F1322}">
      <dgm:prSet/>
      <dgm:spPr/>
      <dgm:t>
        <a:bodyPr/>
        <a:lstStyle/>
        <a:p>
          <a:endParaRPr lang="en-BE"/>
        </a:p>
      </dgm:t>
    </dgm:pt>
    <dgm:pt modelId="{FC87A8F0-CE80-472B-9CC2-B16243C361EB}" type="sibTrans" cxnId="{67BD77E8-87EB-4CDE-B86D-65AC347F1322}">
      <dgm:prSet/>
      <dgm:spPr/>
      <dgm:t>
        <a:bodyPr/>
        <a:lstStyle/>
        <a:p>
          <a:endParaRPr lang="en-BE"/>
        </a:p>
      </dgm:t>
    </dgm:pt>
    <dgm:pt modelId="{39F2CF81-EB63-4655-A809-959FC3BCAF31}" type="pres">
      <dgm:prSet presAssocID="{4009B849-A532-4BEC-801F-3B37E8D78C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C9CF86-DCEB-4350-A5C0-304E99CB0678}" type="pres">
      <dgm:prSet presAssocID="{CB53DE54-66FD-41CE-B0E2-B111C33E5C47}" presName="hierRoot1" presStyleCnt="0"/>
      <dgm:spPr/>
    </dgm:pt>
    <dgm:pt modelId="{7682EF2F-4854-49B4-B361-91B9DE246A43}" type="pres">
      <dgm:prSet presAssocID="{CB53DE54-66FD-41CE-B0E2-B111C33E5C47}" presName="composite" presStyleCnt="0"/>
      <dgm:spPr/>
    </dgm:pt>
    <dgm:pt modelId="{F232B929-1F71-4444-8934-E2C66B32A9CB}" type="pres">
      <dgm:prSet presAssocID="{CB53DE54-66FD-41CE-B0E2-B111C33E5C47}" presName="background" presStyleLbl="node0" presStyleIdx="0" presStyleCnt="3"/>
      <dgm:spPr/>
    </dgm:pt>
    <dgm:pt modelId="{E8C1C7C2-E248-4C87-817E-B3C32270E704}" type="pres">
      <dgm:prSet presAssocID="{CB53DE54-66FD-41CE-B0E2-B111C33E5C47}" presName="text" presStyleLbl="fgAcc0" presStyleIdx="0" presStyleCnt="3">
        <dgm:presLayoutVars>
          <dgm:chPref val="3"/>
        </dgm:presLayoutVars>
      </dgm:prSet>
      <dgm:spPr/>
    </dgm:pt>
    <dgm:pt modelId="{82F5D149-B815-4A28-BCF2-72C0C63773AE}" type="pres">
      <dgm:prSet presAssocID="{CB53DE54-66FD-41CE-B0E2-B111C33E5C47}" presName="hierChild2" presStyleCnt="0"/>
      <dgm:spPr/>
    </dgm:pt>
    <dgm:pt modelId="{6C688C19-05E6-4FB6-97DB-3240F781A7E1}" type="pres">
      <dgm:prSet presAssocID="{9CA7EED7-AA20-4862-953F-9F86AE1F4E12}" presName="hierRoot1" presStyleCnt="0"/>
      <dgm:spPr/>
    </dgm:pt>
    <dgm:pt modelId="{0881162B-5169-42BD-ADC8-B88BCBACECCA}" type="pres">
      <dgm:prSet presAssocID="{9CA7EED7-AA20-4862-953F-9F86AE1F4E12}" presName="composite" presStyleCnt="0"/>
      <dgm:spPr/>
    </dgm:pt>
    <dgm:pt modelId="{6AE5DABA-8E49-4257-A047-258235683768}" type="pres">
      <dgm:prSet presAssocID="{9CA7EED7-AA20-4862-953F-9F86AE1F4E12}" presName="background" presStyleLbl="node0" presStyleIdx="1" presStyleCnt="3"/>
      <dgm:spPr/>
    </dgm:pt>
    <dgm:pt modelId="{9C995FF1-0A9C-4097-9F4F-C209573720D8}" type="pres">
      <dgm:prSet presAssocID="{9CA7EED7-AA20-4862-953F-9F86AE1F4E12}" presName="text" presStyleLbl="fgAcc0" presStyleIdx="1" presStyleCnt="3">
        <dgm:presLayoutVars>
          <dgm:chPref val="3"/>
        </dgm:presLayoutVars>
      </dgm:prSet>
      <dgm:spPr/>
    </dgm:pt>
    <dgm:pt modelId="{A42C00EE-9081-439F-94C6-E2D72AFFA119}" type="pres">
      <dgm:prSet presAssocID="{9CA7EED7-AA20-4862-953F-9F86AE1F4E12}" presName="hierChild2" presStyleCnt="0"/>
      <dgm:spPr/>
    </dgm:pt>
    <dgm:pt modelId="{4956C246-8CA2-4A77-8063-470B5FBDE15B}" type="pres">
      <dgm:prSet presAssocID="{7722BC22-816B-4488-B748-AA4A1B6EF4CE}" presName="hierRoot1" presStyleCnt="0"/>
      <dgm:spPr/>
    </dgm:pt>
    <dgm:pt modelId="{731B4110-F3BD-4FB3-9A66-9B10B750F60E}" type="pres">
      <dgm:prSet presAssocID="{7722BC22-816B-4488-B748-AA4A1B6EF4CE}" presName="composite" presStyleCnt="0"/>
      <dgm:spPr/>
    </dgm:pt>
    <dgm:pt modelId="{E38413B6-56F6-4AEB-A897-250B584A34D0}" type="pres">
      <dgm:prSet presAssocID="{7722BC22-816B-4488-B748-AA4A1B6EF4CE}" presName="background" presStyleLbl="node0" presStyleIdx="2" presStyleCnt="3"/>
      <dgm:spPr/>
    </dgm:pt>
    <dgm:pt modelId="{E02BA5F4-967F-453A-AFC5-858841378F5D}" type="pres">
      <dgm:prSet presAssocID="{7722BC22-816B-4488-B748-AA4A1B6EF4CE}" presName="text" presStyleLbl="fgAcc0" presStyleIdx="2" presStyleCnt="3">
        <dgm:presLayoutVars>
          <dgm:chPref val="3"/>
        </dgm:presLayoutVars>
      </dgm:prSet>
      <dgm:spPr/>
    </dgm:pt>
    <dgm:pt modelId="{640907DF-A1C2-4B67-9F9A-FE7F60728CD6}" type="pres">
      <dgm:prSet presAssocID="{7722BC22-816B-4488-B748-AA4A1B6EF4CE}" presName="hierChild2" presStyleCnt="0"/>
      <dgm:spPr/>
    </dgm:pt>
  </dgm:ptLst>
  <dgm:cxnLst>
    <dgm:cxn modelId="{FCAE2121-08BE-48BA-BF23-46DDE7C88798}" type="presOf" srcId="{7722BC22-816B-4488-B748-AA4A1B6EF4CE}" destId="{E02BA5F4-967F-453A-AFC5-858841378F5D}" srcOrd="0" destOrd="0" presId="urn:microsoft.com/office/officeart/2005/8/layout/hierarchy1"/>
    <dgm:cxn modelId="{F294ED36-804D-497D-8816-07502E233597}" type="presOf" srcId="{4009B849-A532-4BEC-801F-3B37E8D78C0B}" destId="{39F2CF81-EB63-4655-A809-959FC3BCAF31}" srcOrd="0" destOrd="0" presId="urn:microsoft.com/office/officeart/2005/8/layout/hierarchy1"/>
    <dgm:cxn modelId="{B3ED3C5F-B93C-4436-A607-83C2AF7EAF21}" type="presOf" srcId="{CB53DE54-66FD-41CE-B0E2-B111C33E5C47}" destId="{E8C1C7C2-E248-4C87-817E-B3C32270E704}" srcOrd="0" destOrd="0" presId="urn:microsoft.com/office/officeart/2005/8/layout/hierarchy1"/>
    <dgm:cxn modelId="{4FF23F41-927A-4693-A4AF-0B57C8C3FC55}" srcId="{4009B849-A532-4BEC-801F-3B37E8D78C0B}" destId="{9CA7EED7-AA20-4862-953F-9F86AE1F4E12}" srcOrd="1" destOrd="0" parTransId="{E704A19A-36D5-4C8B-8B72-8F5DD48E70EB}" sibTransId="{F347DD39-7527-4FC2-A058-F414455E6E7A}"/>
    <dgm:cxn modelId="{CC9FCD94-56A9-4E0E-AF04-F2AA11FBD7DE}" type="presOf" srcId="{9CA7EED7-AA20-4862-953F-9F86AE1F4E12}" destId="{9C995FF1-0A9C-4097-9F4F-C209573720D8}" srcOrd="0" destOrd="0" presId="urn:microsoft.com/office/officeart/2005/8/layout/hierarchy1"/>
    <dgm:cxn modelId="{27F6B597-46D1-40E0-8D11-1823E790822C}" srcId="{4009B849-A532-4BEC-801F-3B37E8D78C0B}" destId="{7722BC22-816B-4488-B748-AA4A1B6EF4CE}" srcOrd="2" destOrd="0" parTransId="{056C0C8A-8B28-479B-8AE2-F3C3B016242D}" sibTransId="{215098CF-E3FD-40AC-BE08-CC533420791B}"/>
    <dgm:cxn modelId="{67BD77E8-87EB-4CDE-B86D-65AC347F1322}" srcId="{4009B849-A532-4BEC-801F-3B37E8D78C0B}" destId="{CB53DE54-66FD-41CE-B0E2-B111C33E5C47}" srcOrd="0" destOrd="0" parTransId="{1042A7BD-910C-4183-BBBC-76B69F1F08D8}" sibTransId="{FC87A8F0-CE80-472B-9CC2-B16243C361EB}"/>
    <dgm:cxn modelId="{E4028C3D-CAF2-4722-86DF-2AF3EC525840}" type="presParOf" srcId="{39F2CF81-EB63-4655-A809-959FC3BCAF31}" destId="{BFC9CF86-DCEB-4350-A5C0-304E99CB0678}" srcOrd="0" destOrd="0" presId="urn:microsoft.com/office/officeart/2005/8/layout/hierarchy1"/>
    <dgm:cxn modelId="{378CF68B-2A63-4578-9A97-437EBC8F3EE2}" type="presParOf" srcId="{BFC9CF86-DCEB-4350-A5C0-304E99CB0678}" destId="{7682EF2F-4854-49B4-B361-91B9DE246A43}" srcOrd="0" destOrd="0" presId="urn:microsoft.com/office/officeart/2005/8/layout/hierarchy1"/>
    <dgm:cxn modelId="{67B02F93-4DA4-4685-A3F6-A980A9472C3A}" type="presParOf" srcId="{7682EF2F-4854-49B4-B361-91B9DE246A43}" destId="{F232B929-1F71-4444-8934-E2C66B32A9CB}" srcOrd="0" destOrd="0" presId="urn:microsoft.com/office/officeart/2005/8/layout/hierarchy1"/>
    <dgm:cxn modelId="{008DBF8D-8949-4A26-8015-FB3113AE69C9}" type="presParOf" srcId="{7682EF2F-4854-49B4-B361-91B9DE246A43}" destId="{E8C1C7C2-E248-4C87-817E-B3C32270E704}" srcOrd="1" destOrd="0" presId="urn:microsoft.com/office/officeart/2005/8/layout/hierarchy1"/>
    <dgm:cxn modelId="{7F9A8015-A42F-49AC-8551-6A432C15D3A1}" type="presParOf" srcId="{BFC9CF86-DCEB-4350-A5C0-304E99CB0678}" destId="{82F5D149-B815-4A28-BCF2-72C0C63773AE}" srcOrd="1" destOrd="0" presId="urn:microsoft.com/office/officeart/2005/8/layout/hierarchy1"/>
    <dgm:cxn modelId="{BB7CEB20-5AFF-4DBE-B13C-BAA681D1B9AB}" type="presParOf" srcId="{39F2CF81-EB63-4655-A809-959FC3BCAF31}" destId="{6C688C19-05E6-4FB6-97DB-3240F781A7E1}" srcOrd="1" destOrd="0" presId="urn:microsoft.com/office/officeart/2005/8/layout/hierarchy1"/>
    <dgm:cxn modelId="{F370809E-A9CF-4611-88FF-5CC9C2B33DB3}" type="presParOf" srcId="{6C688C19-05E6-4FB6-97DB-3240F781A7E1}" destId="{0881162B-5169-42BD-ADC8-B88BCBACECCA}" srcOrd="0" destOrd="0" presId="urn:microsoft.com/office/officeart/2005/8/layout/hierarchy1"/>
    <dgm:cxn modelId="{B0CC824B-0B80-4312-887B-901E0C9A05D4}" type="presParOf" srcId="{0881162B-5169-42BD-ADC8-B88BCBACECCA}" destId="{6AE5DABA-8E49-4257-A047-258235683768}" srcOrd="0" destOrd="0" presId="urn:microsoft.com/office/officeart/2005/8/layout/hierarchy1"/>
    <dgm:cxn modelId="{71E712B3-F554-4ECC-878C-B9662ABCB270}" type="presParOf" srcId="{0881162B-5169-42BD-ADC8-B88BCBACECCA}" destId="{9C995FF1-0A9C-4097-9F4F-C209573720D8}" srcOrd="1" destOrd="0" presId="urn:microsoft.com/office/officeart/2005/8/layout/hierarchy1"/>
    <dgm:cxn modelId="{B4FDC21A-A1CC-456A-B25B-7A9EBC5361C7}" type="presParOf" srcId="{6C688C19-05E6-4FB6-97DB-3240F781A7E1}" destId="{A42C00EE-9081-439F-94C6-E2D72AFFA119}" srcOrd="1" destOrd="0" presId="urn:microsoft.com/office/officeart/2005/8/layout/hierarchy1"/>
    <dgm:cxn modelId="{80A27FDF-26BC-419F-A0C7-56C33311BE44}" type="presParOf" srcId="{39F2CF81-EB63-4655-A809-959FC3BCAF31}" destId="{4956C246-8CA2-4A77-8063-470B5FBDE15B}" srcOrd="2" destOrd="0" presId="urn:microsoft.com/office/officeart/2005/8/layout/hierarchy1"/>
    <dgm:cxn modelId="{C85094C0-A3B1-4276-B5E8-9DD77D0B1BF6}" type="presParOf" srcId="{4956C246-8CA2-4A77-8063-470B5FBDE15B}" destId="{731B4110-F3BD-4FB3-9A66-9B10B750F60E}" srcOrd="0" destOrd="0" presId="urn:microsoft.com/office/officeart/2005/8/layout/hierarchy1"/>
    <dgm:cxn modelId="{56FC9FFB-BD48-46C0-B43E-FED528BC31CA}" type="presParOf" srcId="{731B4110-F3BD-4FB3-9A66-9B10B750F60E}" destId="{E38413B6-56F6-4AEB-A897-250B584A34D0}" srcOrd="0" destOrd="0" presId="urn:microsoft.com/office/officeart/2005/8/layout/hierarchy1"/>
    <dgm:cxn modelId="{7C883DCA-9D7D-4073-99B9-BA5030361735}" type="presParOf" srcId="{731B4110-F3BD-4FB3-9A66-9B10B750F60E}" destId="{E02BA5F4-967F-453A-AFC5-858841378F5D}" srcOrd="1" destOrd="0" presId="urn:microsoft.com/office/officeart/2005/8/layout/hierarchy1"/>
    <dgm:cxn modelId="{6C0B3779-7DC0-445E-913C-829AD5852225}" type="presParOf" srcId="{4956C246-8CA2-4A77-8063-470B5FBDE15B}" destId="{640907DF-A1C2-4B67-9F9A-FE7F60728C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469F8-AF73-41F6-824E-53B59480522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E2DC4F4-58C3-4706-9A44-81CB0BC08243}">
      <dgm:prSet/>
      <dgm:spPr/>
      <dgm:t>
        <a:bodyPr/>
        <a:lstStyle/>
        <a:p>
          <a:r>
            <a:rPr lang="sk-SK"/>
            <a:t>Rozvíjať a upevňovať preventívny prístup</a:t>
          </a:r>
        </a:p>
      </dgm:t>
    </dgm:pt>
    <dgm:pt modelId="{219CC01C-504E-4377-AFE1-29E1B88F716F}" type="parTrans" cxnId="{09CC6CA4-AAC1-49B2-87C5-B618037F0914}">
      <dgm:prSet/>
      <dgm:spPr/>
      <dgm:t>
        <a:bodyPr/>
        <a:lstStyle/>
        <a:p>
          <a:endParaRPr lang="en-BE"/>
        </a:p>
      </dgm:t>
    </dgm:pt>
    <dgm:pt modelId="{5FB462E9-BB89-41C0-87BE-11A0246847C2}" type="sibTrans" cxnId="{09CC6CA4-AAC1-49B2-87C5-B618037F0914}">
      <dgm:prSet/>
      <dgm:spPr/>
      <dgm:t>
        <a:bodyPr/>
        <a:lstStyle/>
        <a:p>
          <a:endParaRPr lang="en-BE"/>
        </a:p>
      </dgm:t>
    </dgm:pt>
    <dgm:pt modelId="{C6847A63-2DB1-4AD4-BA34-53A8B958DDDE}">
      <dgm:prSet/>
      <dgm:spPr/>
      <dgm:t>
        <a:bodyPr/>
        <a:lstStyle/>
        <a:p>
          <a:r>
            <a:rPr lang="sk-SK"/>
            <a:t>Rešpektovať biologickú bezpečnosť a dobré životné podmienky zvierat</a:t>
          </a:r>
        </a:p>
      </dgm:t>
    </dgm:pt>
    <dgm:pt modelId="{E750FB13-8C03-406E-BAC5-D20E249E74E5}" type="parTrans" cxnId="{FDB1F79E-66A1-4D55-9A2D-4BB2D1F7EF2A}">
      <dgm:prSet/>
      <dgm:spPr/>
      <dgm:t>
        <a:bodyPr/>
        <a:lstStyle/>
        <a:p>
          <a:endParaRPr lang="en-BE"/>
        </a:p>
      </dgm:t>
    </dgm:pt>
    <dgm:pt modelId="{2E7FEC94-3BAE-4068-A252-18515CE553EB}" type="sibTrans" cxnId="{FDB1F79E-66A1-4D55-9A2D-4BB2D1F7EF2A}">
      <dgm:prSet/>
      <dgm:spPr/>
      <dgm:t>
        <a:bodyPr/>
        <a:lstStyle/>
        <a:p>
          <a:endParaRPr lang="en-BE"/>
        </a:p>
      </dgm:t>
    </dgm:pt>
    <dgm:pt modelId="{3D017939-E588-4BB0-BFCF-0A50FC2AEDD7}">
      <dgm:prSet/>
      <dgm:spPr/>
      <dgm:t>
        <a:bodyPr/>
        <a:lstStyle/>
        <a:p>
          <a:r>
            <a:rPr lang="sk-SK"/>
            <a:t>Kontinuálna odborná príprava</a:t>
          </a:r>
        </a:p>
      </dgm:t>
    </dgm:pt>
    <dgm:pt modelId="{A3DCD46E-A983-49F4-BCE2-43E4615E62B0}" type="parTrans" cxnId="{2C5ACB38-F9BA-4658-BAB4-5C44315C092F}">
      <dgm:prSet/>
      <dgm:spPr/>
      <dgm:t>
        <a:bodyPr/>
        <a:lstStyle/>
        <a:p>
          <a:endParaRPr lang="en-BE"/>
        </a:p>
      </dgm:t>
    </dgm:pt>
    <dgm:pt modelId="{270A74B1-2C99-47D8-BFB3-5068C3447BE9}" type="sibTrans" cxnId="{2C5ACB38-F9BA-4658-BAB4-5C44315C092F}">
      <dgm:prSet/>
      <dgm:spPr/>
      <dgm:t>
        <a:bodyPr/>
        <a:lstStyle/>
        <a:p>
          <a:endParaRPr lang="en-BE"/>
        </a:p>
      </dgm:t>
    </dgm:pt>
    <dgm:pt modelId="{CAF11658-B6C6-4982-AA6B-603723610D4E}">
      <dgm:prSet/>
      <dgm:spPr/>
      <dgm:t>
        <a:bodyPr/>
        <a:lstStyle/>
        <a:p>
          <a:r>
            <a:rPr lang="sk-SK"/>
            <a:t>Zákaz antibiotickej profylaxie v liahňach a chovoch</a:t>
          </a:r>
        </a:p>
      </dgm:t>
    </dgm:pt>
    <dgm:pt modelId="{2F1B4F73-9931-41B8-9FF5-AEC773C81F87}" type="parTrans" cxnId="{2C6A7CA2-6F07-4C2B-8FD6-DA9B0F8C1E8B}">
      <dgm:prSet/>
      <dgm:spPr/>
      <dgm:t>
        <a:bodyPr/>
        <a:lstStyle/>
        <a:p>
          <a:endParaRPr lang="en-BE"/>
        </a:p>
      </dgm:t>
    </dgm:pt>
    <dgm:pt modelId="{F54A0067-2768-46E8-A3BE-08351D6FE2B4}" type="sibTrans" cxnId="{2C6A7CA2-6F07-4C2B-8FD6-DA9B0F8C1E8B}">
      <dgm:prSet/>
      <dgm:spPr/>
      <dgm:t>
        <a:bodyPr/>
        <a:lstStyle/>
        <a:p>
          <a:endParaRPr lang="en-BE"/>
        </a:p>
      </dgm:t>
    </dgm:pt>
    <dgm:pt modelId="{45051123-6C2A-A849-89AB-46D8115A5E02}">
      <dgm:prSet/>
      <dgm:spPr/>
      <dgm:t>
        <a:bodyPr/>
        <a:lstStyle/>
        <a:p>
          <a:r>
            <a:rPr lang="sk-SK"/>
            <a:t>Zákaz používania kolistínu u brojlerov a iba injekčné použitie u moriek (2017)</a:t>
          </a:r>
        </a:p>
      </dgm:t>
    </dgm:pt>
    <dgm:pt modelId="{5215E38D-3270-614D-BCD3-4E1D225080A4}" type="parTrans" cxnId="{7F4FA786-42F1-8843-9F23-D0054A87C2D0}">
      <dgm:prSet/>
      <dgm:spPr/>
      <dgm:t>
        <a:bodyPr/>
        <a:lstStyle/>
        <a:p>
          <a:endParaRPr lang="it-IT"/>
        </a:p>
      </dgm:t>
    </dgm:pt>
    <dgm:pt modelId="{936FA996-8604-8B40-B40C-7A5383E02C03}" type="sibTrans" cxnId="{7F4FA786-42F1-8843-9F23-D0054A87C2D0}">
      <dgm:prSet/>
      <dgm:spPr/>
      <dgm:t>
        <a:bodyPr/>
        <a:lstStyle/>
        <a:p>
          <a:endParaRPr lang="it-IT"/>
        </a:p>
      </dgm:t>
    </dgm:pt>
    <dgm:pt modelId="{FED21D1A-EA40-423E-8E18-580DA5365447}" type="pres">
      <dgm:prSet presAssocID="{ECE469F8-AF73-41F6-824E-53B594805228}" presName="Name0" presStyleCnt="0">
        <dgm:presLayoutVars>
          <dgm:dir/>
          <dgm:animLvl val="lvl"/>
          <dgm:resizeHandles val="exact"/>
        </dgm:presLayoutVars>
      </dgm:prSet>
      <dgm:spPr/>
    </dgm:pt>
    <dgm:pt modelId="{D85E40DE-352C-4D11-A64C-D1F224759C65}" type="pres">
      <dgm:prSet presAssocID="{CE2DC4F4-58C3-4706-9A44-81CB0BC08243}" presName="parTxOnly" presStyleLbl="node1" presStyleIdx="0" presStyleCnt="5" custScaleX="93215">
        <dgm:presLayoutVars>
          <dgm:chMax val="0"/>
          <dgm:chPref val="0"/>
          <dgm:bulletEnabled val="1"/>
        </dgm:presLayoutVars>
      </dgm:prSet>
      <dgm:spPr/>
    </dgm:pt>
    <dgm:pt modelId="{77BD1CD3-1656-41B3-ADE2-6FACEDC5AB8C}" type="pres">
      <dgm:prSet presAssocID="{5FB462E9-BB89-41C0-87BE-11A0246847C2}" presName="parTxOnlySpace" presStyleCnt="0"/>
      <dgm:spPr/>
    </dgm:pt>
    <dgm:pt modelId="{224E8AE1-1397-46B5-801A-7D8479E1BEAF}" type="pres">
      <dgm:prSet presAssocID="{C6847A63-2DB1-4AD4-BA34-53A8B958DDD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3EBD057-B2E1-4D4E-B53F-9A9CD3A6C246}" type="pres">
      <dgm:prSet presAssocID="{2E7FEC94-3BAE-4068-A252-18515CE553EB}" presName="parTxOnlySpace" presStyleCnt="0"/>
      <dgm:spPr/>
    </dgm:pt>
    <dgm:pt modelId="{E898E276-3F2D-435C-874F-3DCF6EC35985}" type="pres">
      <dgm:prSet presAssocID="{3D017939-E588-4BB0-BFCF-0A50FC2AEDD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69950B5-1679-4A60-A455-C481BB318496}" type="pres">
      <dgm:prSet presAssocID="{270A74B1-2C99-47D8-BFB3-5068C3447BE9}" presName="parTxOnlySpace" presStyleCnt="0"/>
      <dgm:spPr/>
    </dgm:pt>
    <dgm:pt modelId="{4C152EAA-59C2-4E19-BC2F-0D152E55C121}" type="pres">
      <dgm:prSet presAssocID="{CAF11658-B6C6-4982-AA6B-603723610D4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B85D7B5-D491-7C44-BAE6-10764E5D20EA}" type="pres">
      <dgm:prSet presAssocID="{F54A0067-2768-46E8-A3BE-08351D6FE2B4}" presName="parTxOnlySpace" presStyleCnt="0"/>
      <dgm:spPr/>
    </dgm:pt>
    <dgm:pt modelId="{1B2E6080-C9B1-3841-B6A0-7EF57E90EA6C}" type="pres">
      <dgm:prSet presAssocID="{45051123-6C2A-A849-89AB-46D8115A5E0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828E12E-C326-4F60-AB65-CAAC8E1FE4C9}" type="presOf" srcId="{CAF11658-B6C6-4982-AA6B-603723610D4E}" destId="{4C152EAA-59C2-4E19-BC2F-0D152E55C121}" srcOrd="0" destOrd="0" presId="urn:microsoft.com/office/officeart/2005/8/layout/chevron1"/>
    <dgm:cxn modelId="{2C5ACB38-F9BA-4658-BAB4-5C44315C092F}" srcId="{ECE469F8-AF73-41F6-824E-53B594805228}" destId="{3D017939-E588-4BB0-BFCF-0A50FC2AEDD7}" srcOrd="2" destOrd="0" parTransId="{A3DCD46E-A983-49F4-BCE2-43E4615E62B0}" sibTransId="{270A74B1-2C99-47D8-BFB3-5068C3447BE9}"/>
    <dgm:cxn modelId="{7F4FA786-42F1-8843-9F23-D0054A87C2D0}" srcId="{ECE469F8-AF73-41F6-824E-53B594805228}" destId="{45051123-6C2A-A849-89AB-46D8115A5E02}" srcOrd="4" destOrd="0" parTransId="{5215E38D-3270-614D-BCD3-4E1D225080A4}" sibTransId="{936FA996-8604-8B40-B40C-7A5383E02C03}"/>
    <dgm:cxn modelId="{29717887-0B14-4F3F-B38F-6B3470FF86C3}" type="presOf" srcId="{ECE469F8-AF73-41F6-824E-53B594805228}" destId="{FED21D1A-EA40-423E-8E18-580DA5365447}" srcOrd="0" destOrd="0" presId="urn:microsoft.com/office/officeart/2005/8/layout/chevron1"/>
    <dgm:cxn modelId="{1817A289-D0B5-4B49-86FE-5E9BD57B07F1}" type="presOf" srcId="{45051123-6C2A-A849-89AB-46D8115A5E02}" destId="{1B2E6080-C9B1-3841-B6A0-7EF57E90EA6C}" srcOrd="0" destOrd="0" presId="urn:microsoft.com/office/officeart/2005/8/layout/chevron1"/>
    <dgm:cxn modelId="{4BB16194-02DA-4E52-A45A-CC72E23B0B07}" type="presOf" srcId="{3D017939-E588-4BB0-BFCF-0A50FC2AEDD7}" destId="{E898E276-3F2D-435C-874F-3DCF6EC35985}" srcOrd="0" destOrd="0" presId="urn:microsoft.com/office/officeart/2005/8/layout/chevron1"/>
    <dgm:cxn modelId="{FDB1F79E-66A1-4D55-9A2D-4BB2D1F7EF2A}" srcId="{ECE469F8-AF73-41F6-824E-53B594805228}" destId="{C6847A63-2DB1-4AD4-BA34-53A8B958DDDE}" srcOrd="1" destOrd="0" parTransId="{E750FB13-8C03-406E-BAC5-D20E249E74E5}" sibTransId="{2E7FEC94-3BAE-4068-A252-18515CE553EB}"/>
    <dgm:cxn modelId="{2C6A7CA2-6F07-4C2B-8FD6-DA9B0F8C1E8B}" srcId="{ECE469F8-AF73-41F6-824E-53B594805228}" destId="{CAF11658-B6C6-4982-AA6B-603723610D4E}" srcOrd="3" destOrd="0" parTransId="{2F1B4F73-9931-41B8-9FF5-AEC773C81F87}" sibTransId="{F54A0067-2768-46E8-A3BE-08351D6FE2B4}"/>
    <dgm:cxn modelId="{09CC6CA4-AAC1-49B2-87C5-B618037F0914}" srcId="{ECE469F8-AF73-41F6-824E-53B594805228}" destId="{CE2DC4F4-58C3-4706-9A44-81CB0BC08243}" srcOrd="0" destOrd="0" parTransId="{219CC01C-504E-4377-AFE1-29E1B88F716F}" sibTransId="{5FB462E9-BB89-41C0-87BE-11A0246847C2}"/>
    <dgm:cxn modelId="{AE5A91D8-D68C-4B88-A722-4E432F62E426}" type="presOf" srcId="{C6847A63-2DB1-4AD4-BA34-53A8B958DDDE}" destId="{224E8AE1-1397-46B5-801A-7D8479E1BEAF}" srcOrd="0" destOrd="0" presId="urn:microsoft.com/office/officeart/2005/8/layout/chevron1"/>
    <dgm:cxn modelId="{409E62D9-417B-4424-9984-D553918FB956}" type="presOf" srcId="{CE2DC4F4-58C3-4706-9A44-81CB0BC08243}" destId="{D85E40DE-352C-4D11-A64C-D1F224759C65}" srcOrd="0" destOrd="0" presId="urn:microsoft.com/office/officeart/2005/8/layout/chevron1"/>
    <dgm:cxn modelId="{935C8867-0296-4DAE-B5F6-87A61BE20549}" type="presParOf" srcId="{FED21D1A-EA40-423E-8E18-580DA5365447}" destId="{D85E40DE-352C-4D11-A64C-D1F224759C65}" srcOrd="0" destOrd="0" presId="urn:microsoft.com/office/officeart/2005/8/layout/chevron1"/>
    <dgm:cxn modelId="{A8F93117-A823-4CE9-8CAF-15261513C519}" type="presParOf" srcId="{FED21D1A-EA40-423E-8E18-580DA5365447}" destId="{77BD1CD3-1656-41B3-ADE2-6FACEDC5AB8C}" srcOrd="1" destOrd="0" presId="urn:microsoft.com/office/officeart/2005/8/layout/chevron1"/>
    <dgm:cxn modelId="{234039E9-BC05-436A-900C-9A0730D7980A}" type="presParOf" srcId="{FED21D1A-EA40-423E-8E18-580DA5365447}" destId="{224E8AE1-1397-46B5-801A-7D8479E1BEAF}" srcOrd="2" destOrd="0" presId="urn:microsoft.com/office/officeart/2005/8/layout/chevron1"/>
    <dgm:cxn modelId="{428B0FE1-A114-44B0-8E03-C3D1C9A20C28}" type="presParOf" srcId="{FED21D1A-EA40-423E-8E18-580DA5365447}" destId="{73EBD057-B2E1-4D4E-B53F-9A9CD3A6C246}" srcOrd="3" destOrd="0" presId="urn:microsoft.com/office/officeart/2005/8/layout/chevron1"/>
    <dgm:cxn modelId="{65D17E8E-1E96-4DEB-A087-837F79B1626A}" type="presParOf" srcId="{FED21D1A-EA40-423E-8E18-580DA5365447}" destId="{E898E276-3F2D-435C-874F-3DCF6EC35985}" srcOrd="4" destOrd="0" presId="urn:microsoft.com/office/officeart/2005/8/layout/chevron1"/>
    <dgm:cxn modelId="{0AE5C3E0-6512-47E8-A587-B81187808B71}" type="presParOf" srcId="{FED21D1A-EA40-423E-8E18-580DA5365447}" destId="{F69950B5-1679-4A60-A455-C481BB318496}" srcOrd="5" destOrd="0" presId="urn:microsoft.com/office/officeart/2005/8/layout/chevron1"/>
    <dgm:cxn modelId="{5A3AAB59-DE42-46E2-A7E5-5AA56A2A08FB}" type="presParOf" srcId="{FED21D1A-EA40-423E-8E18-580DA5365447}" destId="{4C152EAA-59C2-4E19-BC2F-0D152E55C121}" srcOrd="6" destOrd="0" presId="urn:microsoft.com/office/officeart/2005/8/layout/chevron1"/>
    <dgm:cxn modelId="{81675117-E0C5-D849-8721-69D3A7D2EE1D}" type="presParOf" srcId="{FED21D1A-EA40-423E-8E18-580DA5365447}" destId="{BB85D7B5-D491-7C44-BAE6-10764E5D20EA}" srcOrd="7" destOrd="0" presId="urn:microsoft.com/office/officeart/2005/8/layout/chevron1"/>
    <dgm:cxn modelId="{2A5F2783-88C9-114C-9B3D-F87D9FAD657A}" type="presParOf" srcId="{FED21D1A-EA40-423E-8E18-580DA5365447}" destId="{1B2E6080-C9B1-3841-B6A0-7EF57E90EA6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DD2B7-B433-432D-B21A-50E5A2AACE92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AF7B0121-5645-49C0-A6AD-95F530C67D0E}">
      <dgm:prSet custT="1"/>
      <dgm:spPr/>
      <dgm:t>
        <a:bodyPr/>
        <a:lstStyle/>
        <a:p>
          <a:r>
            <a:rPr lang="sk-SK" sz="1200"/>
            <a:t>Zákaz cefalosporínov 3. a 4. generácie (2009)</a:t>
          </a:r>
        </a:p>
      </dgm:t>
    </dgm:pt>
    <dgm:pt modelId="{4C65E077-0DA7-4CF7-BBF8-B5E482B93A23}" type="parTrans" cxnId="{B09B8278-CA9E-40FA-AD72-35B692C51FB5}">
      <dgm:prSet/>
      <dgm:spPr/>
      <dgm:t>
        <a:bodyPr/>
        <a:lstStyle/>
        <a:p>
          <a:endParaRPr lang="en-BE"/>
        </a:p>
      </dgm:t>
    </dgm:pt>
    <dgm:pt modelId="{56D219FB-45A5-4CC2-B928-DA7096EAFC0A}" type="sibTrans" cxnId="{B09B8278-CA9E-40FA-AD72-35B692C51FB5}">
      <dgm:prSet/>
      <dgm:spPr/>
      <dgm:t>
        <a:bodyPr/>
        <a:lstStyle/>
        <a:p>
          <a:endParaRPr lang="en-BE"/>
        </a:p>
      </dgm:t>
    </dgm:pt>
    <dgm:pt modelId="{E68D72B0-EFEA-4517-B68A-9799907CEFE9}">
      <dgm:prSet custT="1"/>
      <dgm:spPr/>
      <dgm:t>
        <a:bodyPr/>
        <a:lstStyle/>
        <a:p>
          <a:r>
            <a:rPr lang="sk-SK" sz="1200"/>
            <a:t>Uprednostňovanie úzkospektrálnych antibiotík</a:t>
          </a:r>
        </a:p>
      </dgm:t>
    </dgm:pt>
    <dgm:pt modelId="{24F988FD-1B5F-4661-B870-C9820AF41E98}" type="parTrans" cxnId="{B2001959-85C3-4E96-8E95-6673BCBCC02E}">
      <dgm:prSet/>
      <dgm:spPr/>
      <dgm:t>
        <a:bodyPr/>
        <a:lstStyle/>
        <a:p>
          <a:endParaRPr lang="en-BE"/>
        </a:p>
      </dgm:t>
    </dgm:pt>
    <dgm:pt modelId="{C557034E-944D-4CE5-8165-EA187CE203D1}" type="sibTrans" cxnId="{B2001959-85C3-4E96-8E95-6673BCBCC02E}">
      <dgm:prSet/>
      <dgm:spPr/>
      <dgm:t>
        <a:bodyPr/>
        <a:lstStyle/>
        <a:p>
          <a:endParaRPr lang="en-BE"/>
        </a:p>
      </dgm:t>
    </dgm:pt>
    <dgm:pt modelId="{A16F97BD-36EE-4FCE-977F-34813A753183}">
      <dgm:prSet custT="1"/>
      <dgm:spPr/>
      <dgm:t>
        <a:bodyPr/>
        <a:lstStyle/>
        <a:p>
          <a:r>
            <a:rPr lang="sk-SK" sz="1200"/>
            <a:t>Použitie CIA ako poslednej možnosti</a:t>
          </a:r>
        </a:p>
      </dgm:t>
    </dgm:pt>
    <dgm:pt modelId="{100F35E5-191D-4D7C-8202-4597748FE56E}" type="sibTrans" cxnId="{F957CF04-2267-4736-91D4-6DD776CA184B}">
      <dgm:prSet/>
      <dgm:spPr/>
      <dgm:t>
        <a:bodyPr/>
        <a:lstStyle/>
        <a:p>
          <a:endParaRPr lang="en-BE"/>
        </a:p>
      </dgm:t>
    </dgm:pt>
    <dgm:pt modelId="{D7237F77-87CA-49CB-A766-E2A21A324C21}" type="parTrans" cxnId="{F957CF04-2267-4736-91D4-6DD776CA184B}">
      <dgm:prSet/>
      <dgm:spPr/>
      <dgm:t>
        <a:bodyPr/>
        <a:lstStyle/>
        <a:p>
          <a:endParaRPr lang="en-BE"/>
        </a:p>
      </dgm:t>
    </dgm:pt>
    <dgm:pt modelId="{A05C1156-137B-4382-8D63-D24D18FDA3D5}" type="pres">
      <dgm:prSet presAssocID="{E5BDD2B7-B433-432D-B21A-50E5A2AACE92}" presName="Name0" presStyleCnt="0">
        <dgm:presLayoutVars>
          <dgm:dir/>
          <dgm:animLvl val="lvl"/>
          <dgm:resizeHandles val="exact"/>
        </dgm:presLayoutVars>
      </dgm:prSet>
      <dgm:spPr/>
    </dgm:pt>
    <dgm:pt modelId="{5FBE85AC-24EB-4C26-88EB-8C4A8E69D02A}" type="pres">
      <dgm:prSet presAssocID="{AF7B0121-5645-49C0-A6AD-95F530C67D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45C42F4-6F69-4539-80B4-827551DA12C6}" type="pres">
      <dgm:prSet presAssocID="{56D219FB-45A5-4CC2-B928-DA7096EAFC0A}" presName="parTxOnlySpace" presStyleCnt="0"/>
      <dgm:spPr/>
    </dgm:pt>
    <dgm:pt modelId="{3DCBE742-026A-40BE-8607-FAC8DA65AB43}" type="pres">
      <dgm:prSet presAssocID="{E68D72B0-EFEA-4517-B68A-9799907CEFE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3E64A1D-535B-4080-8404-462A45E3829B}" type="pres">
      <dgm:prSet presAssocID="{C557034E-944D-4CE5-8165-EA187CE203D1}" presName="parTxOnlySpace" presStyleCnt="0"/>
      <dgm:spPr/>
    </dgm:pt>
    <dgm:pt modelId="{FD2E8298-9096-4DC8-AC18-90E8F61650BF}" type="pres">
      <dgm:prSet presAssocID="{A16F97BD-36EE-4FCE-977F-34813A75318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57CF04-2267-4736-91D4-6DD776CA184B}" srcId="{E5BDD2B7-B433-432D-B21A-50E5A2AACE92}" destId="{A16F97BD-36EE-4FCE-977F-34813A753183}" srcOrd="2" destOrd="0" parTransId="{D7237F77-87CA-49CB-A766-E2A21A324C21}" sibTransId="{100F35E5-191D-4D7C-8202-4597748FE56E}"/>
    <dgm:cxn modelId="{F3BB6D12-E69E-4F5F-A382-3AE26577AB22}" type="presOf" srcId="{E68D72B0-EFEA-4517-B68A-9799907CEFE9}" destId="{3DCBE742-026A-40BE-8607-FAC8DA65AB43}" srcOrd="0" destOrd="0" presId="urn:microsoft.com/office/officeart/2005/8/layout/chevron1"/>
    <dgm:cxn modelId="{8DC0FC39-7706-41B9-9282-8CFA72C8A175}" type="presOf" srcId="{E5BDD2B7-B433-432D-B21A-50E5A2AACE92}" destId="{A05C1156-137B-4382-8D63-D24D18FDA3D5}" srcOrd="0" destOrd="0" presId="urn:microsoft.com/office/officeart/2005/8/layout/chevron1"/>
    <dgm:cxn modelId="{E59ECD47-FCF6-4F58-BB84-5E082A114B4B}" type="presOf" srcId="{A16F97BD-36EE-4FCE-977F-34813A753183}" destId="{FD2E8298-9096-4DC8-AC18-90E8F61650BF}" srcOrd="0" destOrd="0" presId="urn:microsoft.com/office/officeart/2005/8/layout/chevron1"/>
    <dgm:cxn modelId="{B09B8278-CA9E-40FA-AD72-35B692C51FB5}" srcId="{E5BDD2B7-B433-432D-B21A-50E5A2AACE92}" destId="{AF7B0121-5645-49C0-A6AD-95F530C67D0E}" srcOrd="0" destOrd="0" parTransId="{4C65E077-0DA7-4CF7-BBF8-B5E482B93A23}" sibTransId="{56D219FB-45A5-4CC2-B928-DA7096EAFC0A}"/>
    <dgm:cxn modelId="{B2001959-85C3-4E96-8E95-6673BCBCC02E}" srcId="{E5BDD2B7-B433-432D-B21A-50E5A2AACE92}" destId="{E68D72B0-EFEA-4517-B68A-9799907CEFE9}" srcOrd="1" destOrd="0" parTransId="{24F988FD-1B5F-4661-B870-C9820AF41E98}" sibTransId="{C557034E-944D-4CE5-8165-EA187CE203D1}"/>
    <dgm:cxn modelId="{97A64DBF-541F-49E6-B9A2-A81C019F7F30}" type="presOf" srcId="{AF7B0121-5645-49C0-A6AD-95F530C67D0E}" destId="{5FBE85AC-24EB-4C26-88EB-8C4A8E69D02A}" srcOrd="0" destOrd="0" presId="urn:microsoft.com/office/officeart/2005/8/layout/chevron1"/>
    <dgm:cxn modelId="{AA10BB84-9249-4B55-8425-283775E405A3}" type="presParOf" srcId="{A05C1156-137B-4382-8D63-D24D18FDA3D5}" destId="{5FBE85AC-24EB-4C26-88EB-8C4A8E69D02A}" srcOrd="0" destOrd="0" presId="urn:microsoft.com/office/officeart/2005/8/layout/chevron1"/>
    <dgm:cxn modelId="{884C778B-8D9B-4A9F-9985-037AA0A18DD2}" type="presParOf" srcId="{A05C1156-137B-4382-8D63-D24D18FDA3D5}" destId="{A45C42F4-6F69-4539-80B4-827551DA12C6}" srcOrd="1" destOrd="0" presId="urn:microsoft.com/office/officeart/2005/8/layout/chevron1"/>
    <dgm:cxn modelId="{4FFB620C-997B-4C15-9F73-877A304A18F9}" type="presParOf" srcId="{A05C1156-137B-4382-8D63-D24D18FDA3D5}" destId="{3DCBE742-026A-40BE-8607-FAC8DA65AB43}" srcOrd="2" destOrd="0" presId="urn:microsoft.com/office/officeart/2005/8/layout/chevron1"/>
    <dgm:cxn modelId="{DFC57F01-CA09-4BB3-895C-4815989C5E33}" type="presParOf" srcId="{A05C1156-137B-4382-8D63-D24D18FDA3D5}" destId="{43E64A1D-535B-4080-8404-462A45E3829B}" srcOrd="3" destOrd="0" presId="urn:microsoft.com/office/officeart/2005/8/layout/chevron1"/>
    <dgm:cxn modelId="{B2F332A2-A4F7-4396-8299-630D36199B39}" type="presParOf" srcId="{A05C1156-137B-4382-8D63-D24D18FDA3D5}" destId="{FD2E8298-9096-4DC8-AC18-90E8F61650B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8AD652-A6FC-48C1-8F8D-64A55245C12B}" type="doc">
      <dgm:prSet loTypeId="urn:microsoft.com/office/officeart/2016/7/layout/LinearBlockProcessNumbered#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A549D7-4274-48CC-BC1A-D3534675573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sk-SK" sz="1600">
              <a:solidFill>
                <a:schemeClr val="bg1"/>
              </a:solidFill>
              <a:latin typeface="Avenir Next LT Pro"/>
              <a:ea typeface="+mn-ea"/>
              <a:cs typeface="+mn-cs"/>
            </a:rPr>
            <a:t>Zdraví a odolní chovatelia bez baktérií</a:t>
          </a:r>
        </a:p>
      </dgm:t>
    </dgm:pt>
    <dgm:pt modelId="{78563F9B-89B6-4C70-B414-2D77CD284015}" type="parTrans" cxnId="{0A185261-CCB6-4806-AE27-777579CCA6AE}">
      <dgm:prSet/>
      <dgm:spPr/>
      <dgm:t>
        <a:bodyPr/>
        <a:lstStyle/>
        <a:p>
          <a:endParaRPr lang="en-US"/>
        </a:p>
      </dgm:t>
    </dgm:pt>
    <dgm:pt modelId="{E0613AE2-5131-46BE-8016-7B4AFD6022CA}" type="sibTrans" cxnId="{0A185261-CCB6-4806-AE27-777579CCA6AE}">
      <dgm:prSet phldrT="01" phldr="0"/>
      <dgm:spPr/>
      <dgm:t>
        <a:bodyPr/>
        <a:lstStyle/>
        <a:p>
          <a:r>
            <a:rPr lang="sk-SK"/>
            <a:t>01</a:t>
          </a:r>
        </a:p>
      </dgm:t>
    </dgm:pt>
    <dgm:pt modelId="{12CAEDC4-5365-4F15-A687-1F4A58F8BE4E}">
      <dgm:prSet custT="1"/>
      <dgm:spPr>
        <a:solidFill>
          <a:srgbClr val="646C92"/>
        </a:solidFill>
      </dgm:spPr>
      <dgm:t>
        <a:bodyPr/>
        <a:lstStyle/>
        <a:p>
          <a:pPr algn="ctr"/>
          <a:r>
            <a:rPr lang="sk-SK" sz="1600" b="0">
              <a:latin typeface="+mn-lt"/>
              <a:cs typeface="Calibri"/>
            </a:rPr>
            <a:t>Udržateľné poľnohospodárske prostredie</a:t>
          </a:r>
        </a:p>
      </dgm:t>
    </dgm:pt>
    <dgm:pt modelId="{4ECBC469-E2DF-46BC-920F-C88FDE12CD72}" type="parTrans" cxnId="{A1E87F8B-8223-4F32-B81C-0E19BB0F0EEA}">
      <dgm:prSet/>
      <dgm:spPr/>
      <dgm:t>
        <a:bodyPr/>
        <a:lstStyle/>
        <a:p>
          <a:endParaRPr lang="en-US"/>
        </a:p>
      </dgm:t>
    </dgm:pt>
    <dgm:pt modelId="{AFCE8FBA-6EAC-44A8-B55F-FDF49470A574}" type="sibTrans" cxnId="{A1E87F8B-8223-4F32-B81C-0E19BB0F0EEA}">
      <dgm:prSet phldrT="02" phldr="0"/>
      <dgm:spPr/>
      <dgm:t>
        <a:bodyPr/>
        <a:lstStyle/>
        <a:p>
          <a:r>
            <a:rPr lang="sk-SK"/>
            <a:t>02</a:t>
          </a:r>
        </a:p>
      </dgm:t>
    </dgm:pt>
    <dgm:pt modelId="{63001359-C113-45EA-885E-B54D5542D44F}">
      <dgm:prSet custT="1"/>
      <dgm:spPr>
        <a:solidFill>
          <a:srgbClr val="5A6B76"/>
        </a:solidFill>
      </dgm:spPr>
      <dgm:t>
        <a:bodyPr/>
        <a:lstStyle/>
        <a:p>
          <a:pPr algn="ctr"/>
          <a:r>
            <a:rPr lang="sk-SK" sz="1600" b="0">
              <a:latin typeface="+mn-lt"/>
              <a:cs typeface="Calibri"/>
            </a:rPr>
            <a:t>Nutričné aspekty a kvalita vody</a:t>
          </a:r>
        </a:p>
      </dgm:t>
    </dgm:pt>
    <dgm:pt modelId="{EFCC96FC-1076-4A0E-B119-B94924371A87}" type="parTrans" cxnId="{BD5B04DF-8F64-4DB3-95ED-039D9AE7B75A}">
      <dgm:prSet/>
      <dgm:spPr/>
      <dgm:t>
        <a:bodyPr/>
        <a:lstStyle/>
        <a:p>
          <a:endParaRPr lang="en-US"/>
        </a:p>
      </dgm:t>
    </dgm:pt>
    <dgm:pt modelId="{60BC2331-F690-4E3C-ABD6-DFF22BBDF151}" type="sibTrans" cxnId="{BD5B04DF-8F64-4DB3-95ED-039D9AE7B75A}">
      <dgm:prSet phldrT="03" phldr="0"/>
      <dgm:spPr/>
      <dgm:t>
        <a:bodyPr/>
        <a:lstStyle/>
        <a:p>
          <a:r>
            <a:rPr lang="sk-SK"/>
            <a:t>03</a:t>
          </a:r>
        </a:p>
      </dgm:t>
    </dgm:pt>
    <dgm:pt modelId="{4373C676-42B5-4BD7-A8E2-1057AE88F257}">
      <dgm:prSet custT="1"/>
      <dgm:spPr>
        <a:solidFill>
          <a:srgbClr val="5A6E6E"/>
        </a:solidFill>
      </dgm:spPr>
      <dgm:t>
        <a:bodyPr/>
        <a:lstStyle/>
        <a:p>
          <a:pPr algn="ctr"/>
          <a:r>
            <a:rPr lang="sk-SK" sz="1600" b="0">
              <a:latin typeface="+mn-lt"/>
              <a:cs typeface="Calibri"/>
            </a:rPr>
            <a:t>Cielené a vhodné terapie v prípade chorôb</a:t>
          </a:r>
        </a:p>
      </dgm:t>
    </dgm:pt>
    <dgm:pt modelId="{24DA0AE2-01E1-4D40-B562-7A89F8842997}" type="parTrans" cxnId="{AD175329-5799-428D-9CF7-F64C802D8A39}">
      <dgm:prSet/>
      <dgm:spPr/>
      <dgm:t>
        <a:bodyPr/>
        <a:lstStyle/>
        <a:p>
          <a:endParaRPr lang="en-US"/>
        </a:p>
      </dgm:t>
    </dgm:pt>
    <dgm:pt modelId="{D3ED181F-E4C0-46DF-BFC2-990CA6573396}" type="sibTrans" cxnId="{AD175329-5799-428D-9CF7-F64C802D8A39}">
      <dgm:prSet phldrT="04" phldr="0"/>
      <dgm:spPr/>
      <dgm:t>
        <a:bodyPr/>
        <a:lstStyle/>
        <a:p>
          <a:r>
            <a:rPr lang="sk-SK"/>
            <a:t>04</a:t>
          </a:r>
        </a:p>
      </dgm:t>
    </dgm:pt>
    <dgm:pt modelId="{FA331E9E-018F-4652-93B2-F0121E9407FE}">
      <dgm:prSet custT="1"/>
      <dgm:spPr/>
      <dgm:t>
        <a:bodyPr/>
        <a:lstStyle/>
        <a:p>
          <a:pPr algn="ctr"/>
          <a:r>
            <a:rPr lang="sk-SK" sz="1600" b="0">
              <a:latin typeface="+mn-lt"/>
              <a:cs typeface="Calibri"/>
            </a:rPr>
            <a:t>Zlepšenie štruktúr a riadenia</a:t>
          </a:r>
        </a:p>
      </dgm:t>
    </dgm:pt>
    <dgm:pt modelId="{12301D18-C894-4ACD-9697-D256D89B13CB}" type="parTrans" cxnId="{7C865E24-370E-4C6B-9C97-E0D0B35EC321}">
      <dgm:prSet/>
      <dgm:spPr/>
      <dgm:t>
        <a:bodyPr/>
        <a:lstStyle/>
        <a:p>
          <a:endParaRPr lang="en-BE"/>
        </a:p>
      </dgm:t>
    </dgm:pt>
    <dgm:pt modelId="{A2284EC6-C85E-4F1D-99AF-D4894E99015A}" type="sibTrans" cxnId="{7C865E24-370E-4C6B-9C97-E0D0B35EC321}">
      <dgm:prSet phldrT="05" phldr="0"/>
      <dgm:spPr/>
      <dgm:t>
        <a:bodyPr/>
        <a:lstStyle/>
        <a:p>
          <a:r>
            <a:rPr lang="sk-SK"/>
            <a:t>05</a:t>
          </a:r>
        </a:p>
      </dgm:t>
    </dgm:pt>
    <dgm:pt modelId="{E37A2EB9-BB4F-4C26-8F2C-50128B41FAD0}" type="pres">
      <dgm:prSet presAssocID="{938AD652-A6FC-48C1-8F8D-64A55245C12B}" presName="Name0" presStyleCnt="0">
        <dgm:presLayoutVars>
          <dgm:animLvl val="lvl"/>
          <dgm:resizeHandles val="exact"/>
        </dgm:presLayoutVars>
      </dgm:prSet>
      <dgm:spPr/>
    </dgm:pt>
    <dgm:pt modelId="{95620581-293C-4EA9-AC72-67C634853904}" type="pres">
      <dgm:prSet presAssocID="{BEA549D7-4274-48CC-BC1A-D3534675573B}" presName="compositeNode" presStyleCnt="0">
        <dgm:presLayoutVars>
          <dgm:bulletEnabled val="1"/>
        </dgm:presLayoutVars>
      </dgm:prSet>
      <dgm:spPr/>
    </dgm:pt>
    <dgm:pt modelId="{85A04922-B091-49E1-83F0-2B3D9BAF786D}" type="pres">
      <dgm:prSet presAssocID="{BEA549D7-4274-48CC-BC1A-D3534675573B}" presName="bgRect" presStyleLbl="alignNode1" presStyleIdx="0" presStyleCnt="5" custLinFactNeighborY="-34"/>
      <dgm:spPr/>
    </dgm:pt>
    <dgm:pt modelId="{1B55EFFE-1044-4C01-8E61-E200D5C36731}" type="pres">
      <dgm:prSet presAssocID="{E0613AE2-5131-46BE-8016-7B4AFD6022CA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B9E45448-7C4D-4E80-A4A1-E7463BD574F2}" type="pres">
      <dgm:prSet presAssocID="{BEA549D7-4274-48CC-BC1A-D3534675573B}" presName="nodeRect" presStyleLbl="alignNode1" presStyleIdx="0" presStyleCnt="5">
        <dgm:presLayoutVars>
          <dgm:bulletEnabled val="1"/>
        </dgm:presLayoutVars>
      </dgm:prSet>
      <dgm:spPr/>
    </dgm:pt>
    <dgm:pt modelId="{5D3DB865-EFAC-444B-8451-F14B08C02D35}" type="pres">
      <dgm:prSet presAssocID="{E0613AE2-5131-46BE-8016-7B4AFD6022CA}" presName="sibTrans" presStyleCnt="0"/>
      <dgm:spPr/>
    </dgm:pt>
    <dgm:pt modelId="{DAB0B4D5-BA12-4203-A855-F0DF2D740AB7}" type="pres">
      <dgm:prSet presAssocID="{12CAEDC4-5365-4F15-A687-1F4A58F8BE4E}" presName="compositeNode" presStyleCnt="0">
        <dgm:presLayoutVars>
          <dgm:bulletEnabled val="1"/>
        </dgm:presLayoutVars>
      </dgm:prSet>
      <dgm:spPr/>
    </dgm:pt>
    <dgm:pt modelId="{5A462FD3-867E-4F03-9D43-8FC4B6496418}" type="pres">
      <dgm:prSet presAssocID="{12CAEDC4-5365-4F15-A687-1F4A58F8BE4E}" presName="bgRect" presStyleLbl="alignNode1" presStyleIdx="1" presStyleCnt="5"/>
      <dgm:spPr/>
    </dgm:pt>
    <dgm:pt modelId="{7950283A-EDC4-44D4-AF4B-F4FB05051470}" type="pres">
      <dgm:prSet presAssocID="{AFCE8FBA-6EAC-44A8-B55F-FDF49470A574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18D54E00-AFEE-40AE-B281-81A7314844C1}" type="pres">
      <dgm:prSet presAssocID="{12CAEDC4-5365-4F15-A687-1F4A58F8BE4E}" presName="nodeRect" presStyleLbl="alignNode1" presStyleIdx="1" presStyleCnt="5">
        <dgm:presLayoutVars>
          <dgm:bulletEnabled val="1"/>
        </dgm:presLayoutVars>
      </dgm:prSet>
      <dgm:spPr/>
    </dgm:pt>
    <dgm:pt modelId="{D2C1D1BC-6555-4CC5-A982-C0E5CA9BA835}" type="pres">
      <dgm:prSet presAssocID="{AFCE8FBA-6EAC-44A8-B55F-FDF49470A574}" presName="sibTrans" presStyleCnt="0"/>
      <dgm:spPr/>
    </dgm:pt>
    <dgm:pt modelId="{AC023CBB-9BCB-46E9-84C4-69A3636486C6}" type="pres">
      <dgm:prSet presAssocID="{63001359-C113-45EA-885E-B54D5542D44F}" presName="compositeNode" presStyleCnt="0">
        <dgm:presLayoutVars>
          <dgm:bulletEnabled val="1"/>
        </dgm:presLayoutVars>
      </dgm:prSet>
      <dgm:spPr/>
    </dgm:pt>
    <dgm:pt modelId="{2408570E-3885-4050-AD4F-68135AFA0DF3}" type="pres">
      <dgm:prSet presAssocID="{63001359-C113-45EA-885E-B54D5542D44F}" presName="bgRect" presStyleLbl="alignNode1" presStyleIdx="2" presStyleCnt="5"/>
      <dgm:spPr/>
    </dgm:pt>
    <dgm:pt modelId="{2E5232D0-3F31-49B4-BA6C-474069EA24CC}" type="pres">
      <dgm:prSet presAssocID="{60BC2331-F690-4E3C-ABD6-DFF22BBDF151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DC4A7395-AC2E-4FCE-A336-5E27128E9ACD}" type="pres">
      <dgm:prSet presAssocID="{63001359-C113-45EA-885E-B54D5542D44F}" presName="nodeRect" presStyleLbl="alignNode1" presStyleIdx="2" presStyleCnt="5">
        <dgm:presLayoutVars>
          <dgm:bulletEnabled val="1"/>
        </dgm:presLayoutVars>
      </dgm:prSet>
      <dgm:spPr/>
    </dgm:pt>
    <dgm:pt modelId="{1BA10CAA-9136-456A-95EF-890BAD05D6E9}" type="pres">
      <dgm:prSet presAssocID="{60BC2331-F690-4E3C-ABD6-DFF22BBDF151}" presName="sibTrans" presStyleCnt="0"/>
      <dgm:spPr/>
    </dgm:pt>
    <dgm:pt modelId="{DA68E4BA-4BA4-493B-B6BA-4E7AC1F5D952}" type="pres">
      <dgm:prSet presAssocID="{4373C676-42B5-4BD7-A8E2-1057AE88F257}" presName="compositeNode" presStyleCnt="0">
        <dgm:presLayoutVars>
          <dgm:bulletEnabled val="1"/>
        </dgm:presLayoutVars>
      </dgm:prSet>
      <dgm:spPr/>
    </dgm:pt>
    <dgm:pt modelId="{9E9AD039-2CB1-40B0-88CA-F094B81B2B6F}" type="pres">
      <dgm:prSet presAssocID="{4373C676-42B5-4BD7-A8E2-1057AE88F257}" presName="bgRect" presStyleLbl="alignNode1" presStyleIdx="3" presStyleCnt="5"/>
      <dgm:spPr/>
    </dgm:pt>
    <dgm:pt modelId="{A40C415F-DA13-447A-B354-BC1A77B99C4F}" type="pres">
      <dgm:prSet presAssocID="{D3ED181F-E4C0-46DF-BFC2-990CA6573396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64AB7F31-F76B-4F96-9751-D932C530FF63}" type="pres">
      <dgm:prSet presAssocID="{4373C676-42B5-4BD7-A8E2-1057AE88F257}" presName="nodeRect" presStyleLbl="alignNode1" presStyleIdx="3" presStyleCnt="5">
        <dgm:presLayoutVars>
          <dgm:bulletEnabled val="1"/>
        </dgm:presLayoutVars>
      </dgm:prSet>
      <dgm:spPr/>
    </dgm:pt>
    <dgm:pt modelId="{5AD2F025-F79C-4172-931C-F6CB85E089FB}" type="pres">
      <dgm:prSet presAssocID="{D3ED181F-E4C0-46DF-BFC2-990CA6573396}" presName="sibTrans" presStyleCnt="0"/>
      <dgm:spPr/>
    </dgm:pt>
    <dgm:pt modelId="{BCE20984-EE4E-4FB1-832A-E99E21470CA1}" type="pres">
      <dgm:prSet presAssocID="{FA331E9E-018F-4652-93B2-F0121E9407FE}" presName="compositeNode" presStyleCnt="0">
        <dgm:presLayoutVars>
          <dgm:bulletEnabled val="1"/>
        </dgm:presLayoutVars>
      </dgm:prSet>
      <dgm:spPr/>
    </dgm:pt>
    <dgm:pt modelId="{9A0E9B5C-7FA2-4DAD-B35D-A352550B9986}" type="pres">
      <dgm:prSet presAssocID="{FA331E9E-018F-4652-93B2-F0121E9407FE}" presName="bgRect" presStyleLbl="alignNode1" presStyleIdx="4" presStyleCnt="5"/>
      <dgm:spPr/>
    </dgm:pt>
    <dgm:pt modelId="{54A5DE78-80D2-4FD9-94B8-4F41F2DE4DD7}" type="pres">
      <dgm:prSet presAssocID="{A2284EC6-C85E-4F1D-99AF-D4894E99015A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671BC19F-F28F-4259-B974-EC2C62946EE0}" type="pres">
      <dgm:prSet presAssocID="{FA331E9E-018F-4652-93B2-F0121E9407FE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529BA309-02A5-4E50-B377-6EA5794B5484}" type="presOf" srcId="{938AD652-A6FC-48C1-8F8D-64A55245C12B}" destId="{E37A2EB9-BB4F-4C26-8F2C-50128B41FAD0}" srcOrd="0" destOrd="0" presId="urn:microsoft.com/office/officeart/2016/7/layout/LinearBlockProcessNumbered#1"/>
    <dgm:cxn modelId="{C6BF250C-4DE4-422B-AEB6-BE86CFA83567}" type="presOf" srcId="{4373C676-42B5-4BD7-A8E2-1057AE88F257}" destId="{64AB7F31-F76B-4F96-9751-D932C530FF63}" srcOrd="1" destOrd="0" presId="urn:microsoft.com/office/officeart/2016/7/layout/LinearBlockProcessNumbered#1"/>
    <dgm:cxn modelId="{7C865E24-370E-4C6B-9C97-E0D0B35EC321}" srcId="{938AD652-A6FC-48C1-8F8D-64A55245C12B}" destId="{FA331E9E-018F-4652-93B2-F0121E9407FE}" srcOrd="4" destOrd="0" parTransId="{12301D18-C894-4ACD-9697-D256D89B13CB}" sibTransId="{A2284EC6-C85E-4F1D-99AF-D4894E99015A}"/>
    <dgm:cxn modelId="{5214D025-2DB1-4431-AAD9-8C6AA1828F32}" type="presOf" srcId="{A2284EC6-C85E-4F1D-99AF-D4894E99015A}" destId="{54A5DE78-80D2-4FD9-94B8-4F41F2DE4DD7}" srcOrd="0" destOrd="0" presId="urn:microsoft.com/office/officeart/2016/7/layout/LinearBlockProcessNumbered#1"/>
    <dgm:cxn modelId="{AD175329-5799-428D-9CF7-F64C802D8A39}" srcId="{938AD652-A6FC-48C1-8F8D-64A55245C12B}" destId="{4373C676-42B5-4BD7-A8E2-1057AE88F257}" srcOrd="3" destOrd="0" parTransId="{24DA0AE2-01E1-4D40-B562-7A89F8842997}" sibTransId="{D3ED181F-E4C0-46DF-BFC2-990CA6573396}"/>
    <dgm:cxn modelId="{966DC93C-57E0-4A6C-AFBD-31DEC422EDBA}" type="presOf" srcId="{D3ED181F-E4C0-46DF-BFC2-990CA6573396}" destId="{A40C415F-DA13-447A-B354-BC1A77B99C4F}" srcOrd="0" destOrd="0" presId="urn:microsoft.com/office/officeart/2016/7/layout/LinearBlockProcessNumbered#1"/>
    <dgm:cxn modelId="{0A185261-CCB6-4806-AE27-777579CCA6AE}" srcId="{938AD652-A6FC-48C1-8F8D-64A55245C12B}" destId="{BEA549D7-4274-48CC-BC1A-D3534675573B}" srcOrd="0" destOrd="0" parTransId="{78563F9B-89B6-4C70-B414-2D77CD284015}" sibTransId="{E0613AE2-5131-46BE-8016-7B4AFD6022CA}"/>
    <dgm:cxn modelId="{4FA8774D-A0B9-4CB6-8A9D-2C568132FFAE}" type="presOf" srcId="{FA331E9E-018F-4652-93B2-F0121E9407FE}" destId="{9A0E9B5C-7FA2-4DAD-B35D-A352550B9986}" srcOrd="0" destOrd="0" presId="urn:microsoft.com/office/officeart/2016/7/layout/LinearBlockProcessNumbered#1"/>
    <dgm:cxn modelId="{D03F1881-12CC-4A4D-BBAF-0251BFA0E0AD}" type="presOf" srcId="{63001359-C113-45EA-885E-B54D5542D44F}" destId="{DC4A7395-AC2E-4FCE-A336-5E27128E9ACD}" srcOrd="1" destOrd="0" presId="urn:microsoft.com/office/officeart/2016/7/layout/LinearBlockProcessNumbered#1"/>
    <dgm:cxn modelId="{FF931982-1940-468A-8F78-BBF592AEA6E7}" type="presOf" srcId="{BEA549D7-4274-48CC-BC1A-D3534675573B}" destId="{85A04922-B091-49E1-83F0-2B3D9BAF786D}" srcOrd="0" destOrd="0" presId="urn:microsoft.com/office/officeart/2016/7/layout/LinearBlockProcessNumbered#1"/>
    <dgm:cxn modelId="{E6C9638B-7A0A-44B0-8C61-07332C02209A}" type="presOf" srcId="{60BC2331-F690-4E3C-ABD6-DFF22BBDF151}" destId="{2E5232D0-3F31-49B4-BA6C-474069EA24CC}" srcOrd="0" destOrd="0" presId="urn:microsoft.com/office/officeart/2016/7/layout/LinearBlockProcessNumbered#1"/>
    <dgm:cxn modelId="{A1E87F8B-8223-4F32-B81C-0E19BB0F0EEA}" srcId="{938AD652-A6FC-48C1-8F8D-64A55245C12B}" destId="{12CAEDC4-5365-4F15-A687-1F4A58F8BE4E}" srcOrd="1" destOrd="0" parTransId="{4ECBC469-E2DF-46BC-920F-C88FDE12CD72}" sibTransId="{AFCE8FBA-6EAC-44A8-B55F-FDF49470A574}"/>
    <dgm:cxn modelId="{E54C018C-CE35-4E30-ABB8-1FB2FAA0710F}" type="presOf" srcId="{BEA549D7-4274-48CC-BC1A-D3534675573B}" destId="{B9E45448-7C4D-4E80-A4A1-E7463BD574F2}" srcOrd="1" destOrd="0" presId="urn:microsoft.com/office/officeart/2016/7/layout/LinearBlockProcessNumbered#1"/>
    <dgm:cxn modelId="{A3614D8F-0377-48B1-83BF-C2B18ACED321}" type="presOf" srcId="{12CAEDC4-5365-4F15-A687-1F4A58F8BE4E}" destId="{18D54E00-AFEE-40AE-B281-81A7314844C1}" srcOrd="1" destOrd="0" presId="urn:microsoft.com/office/officeart/2016/7/layout/LinearBlockProcessNumbered#1"/>
    <dgm:cxn modelId="{0CA4BEA5-39CF-4034-BCFF-BCCBD5192B82}" type="presOf" srcId="{63001359-C113-45EA-885E-B54D5542D44F}" destId="{2408570E-3885-4050-AD4F-68135AFA0DF3}" srcOrd="0" destOrd="0" presId="urn:microsoft.com/office/officeart/2016/7/layout/LinearBlockProcessNumbered#1"/>
    <dgm:cxn modelId="{B1E5DAA5-4A6A-4998-BB97-C8197EC069AB}" type="presOf" srcId="{4373C676-42B5-4BD7-A8E2-1057AE88F257}" destId="{9E9AD039-2CB1-40B0-88CA-F094B81B2B6F}" srcOrd="0" destOrd="0" presId="urn:microsoft.com/office/officeart/2016/7/layout/LinearBlockProcessNumbered#1"/>
    <dgm:cxn modelId="{AF3E55A9-79BA-4C3C-8096-C42428B03963}" type="presOf" srcId="{AFCE8FBA-6EAC-44A8-B55F-FDF49470A574}" destId="{7950283A-EDC4-44D4-AF4B-F4FB05051470}" srcOrd="0" destOrd="0" presId="urn:microsoft.com/office/officeart/2016/7/layout/LinearBlockProcessNumbered#1"/>
    <dgm:cxn modelId="{BD24EED5-BAF7-4763-A313-E03B67CA5FCA}" type="presOf" srcId="{FA331E9E-018F-4652-93B2-F0121E9407FE}" destId="{671BC19F-F28F-4259-B974-EC2C62946EE0}" srcOrd="1" destOrd="0" presId="urn:microsoft.com/office/officeart/2016/7/layout/LinearBlockProcessNumbered#1"/>
    <dgm:cxn modelId="{BD5B04DF-8F64-4DB3-95ED-039D9AE7B75A}" srcId="{938AD652-A6FC-48C1-8F8D-64A55245C12B}" destId="{63001359-C113-45EA-885E-B54D5542D44F}" srcOrd="2" destOrd="0" parTransId="{EFCC96FC-1076-4A0E-B119-B94924371A87}" sibTransId="{60BC2331-F690-4E3C-ABD6-DFF22BBDF151}"/>
    <dgm:cxn modelId="{5A49A4E4-247D-45E6-A4C1-BF1974F7F1A2}" type="presOf" srcId="{12CAEDC4-5365-4F15-A687-1F4A58F8BE4E}" destId="{5A462FD3-867E-4F03-9D43-8FC4B6496418}" srcOrd="0" destOrd="0" presId="urn:microsoft.com/office/officeart/2016/7/layout/LinearBlockProcessNumbered#1"/>
    <dgm:cxn modelId="{00619DE8-6CA6-4F37-AEB7-449E34C0ACFA}" type="presOf" srcId="{E0613AE2-5131-46BE-8016-7B4AFD6022CA}" destId="{1B55EFFE-1044-4C01-8E61-E200D5C36731}" srcOrd="0" destOrd="0" presId="urn:microsoft.com/office/officeart/2016/7/layout/LinearBlockProcessNumbered#1"/>
    <dgm:cxn modelId="{AFC357D7-6F36-4DC4-9268-68C654E126F5}" type="presParOf" srcId="{E37A2EB9-BB4F-4C26-8F2C-50128B41FAD0}" destId="{95620581-293C-4EA9-AC72-67C634853904}" srcOrd="0" destOrd="0" presId="urn:microsoft.com/office/officeart/2016/7/layout/LinearBlockProcessNumbered#1"/>
    <dgm:cxn modelId="{E61007F5-3883-44A2-8B99-976E5E395287}" type="presParOf" srcId="{95620581-293C-4EA9-AC72-67C634853904}" destId="{85A04922-B091-49E1-83F0-2B3D9BAF786D}" srcOrd="0" destOrd="0" presId="urn:microsoft.com/office/officeart/2016/7/layout/LinearBlockProcessNumbered#1"/>
    <dgm:cxn modelId="{B85852A8-593C-4746-A896-E2B31A0CC7B4}" type="presParOf" srcId="{95620581-293C-4EA9-AC72-67C634853904}" destId="{1B55EFFE-1044-4C01-8E61-E200D5C36731}" srcOrd="1" destOrd="0" presId="urn:microsoft.com/office/officeart/2016/7/layout/LinearBlockProcessNumbered#1"/>
    <dgm:cxn modelId="{0AEE0AB6-DAF9-4B24-AE58-61860DCCC884}" type="presParOf" srcId="{95620581-293C-4EA9-AC72-67C634853904}" destId="{B9E45448-7C4D-4E80-A4A1-E7463BD574F2}" srcOrd="2" destOrd="0" presId="urn:microsoft.com/office/officeart/2016/7/layout/LinearBlockProcessNumbered#1"/>
    <dgm:cxn modelId="{62F934C1-11D5-4DA6-B641-8BB3CA82316A}" type="presParOf" srcId="{E37A2EB9-BB4F-4C26-8F2C-50128B41FAD0}" destId="{5D3DB865-EFAC-444B-8451-F14B08C02D35}" srcOrd="1" destOrd="0" presId="urn:microsoft.com/office/officeart/2016/7/layout/LinearBlockProcessNumbered#1"/>
    <dgm:cxn modelId="{0D6DC76F-0423-4BE2-A001-D1C8CA450973}" type="presParOf" srcId="{E37A2EB9-BB4F-4C26-8F2C-50128B41FAD0}" destId="{DAB0B4D5-BA12-4203-A855-F0DF2D740AB7}" srcOrd="2" destOrd="0" presId="urn:microsoft.com/office/officeart/2016/7/layout/LinearBlockProcessNumbered#1"/>
    <dgm:cxn modelId="{7D291E1D-5D58-4BD7-80ED-22E4F525AD58}" type="presParOf" srcId="{DAB0B4D5-BA12-4203-A855-F0DF2D740AB7}" destId="{5A462FD3-867E-4F03-9D43-8FC4B6496418}" srcOrd="0" destOrd="0" presId="urn:microsoft.com/office/officeart/2016/7/layout/LinearBlockProcessNumbered#1"/>
    <dgm:cxn modelId="{063CB506-8E88-4910-8F5F-3A18DDD8CB3F}" type="presParOf" srcId="{DAB0B4D5-BA12-4203-A855-F0DF2D740AB7}" destId="{7950283A-EDC4-44D4-AF4B-F4FB05051470}" srcOrd="1" destOrd="0" presId="urn:microsoft.com/office/officeart/2016/7/layout/LinearBlockProcessNumbered#1"/>
    <dgm:cxn modelId="{3BFA06F9-CF85-4A75-8C39-3CEB64798F9E}" type="presParOf" srcId="{DAB0B4D5-BA12-4203-A855-F0DF2D740AB7}" destId="{18D54E00-AFEE-40AE-B281-81A7314844C1}" srcOrd="2" destOrd="0" presId="urn:microsoft.com/office/officeart/2016/7/layout/LinearBlockProcessNumbered#1"/>
    <dgm:cxn modelId="{7F1CFDC4-6E91-48E4-B50A-D5BA65520B0D}" type="presParOf" srcId="{E37A2EB9-BB4F-4C26-8F2C-50128B41FAD0}" destId="{D2C1D1BC-6555-4CC5-A982-C0E5CA9BA835}" srcOrd="3" destOrd="0" presId="urn:microsoft.com/office/officeart/2016/7/layout/LinearBlockProcessNumbered#1"/>
    <dgm:cxn modelId="{B8511F46-F391-4B04-A634-714537366714}" type="presParOf" srcId="{E37A2EB9-BB4F-4C26-8F2C-50128B41FAD0}" destId="{AC023CBB-9BCB-46E9-84C4-69A3636486C6}" srcOrd="4" destOrd="0" presId="urn:microsoft.com/office/officeart/2016/7/layout/LinearBlockProcessNumbered#1"/>
    <dgm:cxn modelId="{F93C4206-C845-42C7-A218-3DF0B8EAE8B9}" type="presParOf" srcId="{AC023CBB-9BCB-46E9-84C4-69A3636486C6}" destId="{2408570E-3885-4050-AD4F-68135AFA0DF3}" srcOrd="0" destOrd="0" presId="urn:microsoft.com/office/officeart/2016/7/layout/LinearBlockProcessNumbered#1"/>
    <dgm:cxn modelId="{25C51E01-E417-43BF-9F17-FE26BA323CEC}" type="presParOf" srcId="{AC023CBB-9BCB-46E9-84C4-69A3636486C6}" destId="{2E5232D0-3F31-49B4-BA6C-474069EA24CC}" srcOrd="1" destOrd="0" presId="urn:microsoft.com/office/officeart/2016/7/layout/LinearBlockProcessNumbered#1"/>
    <dgm:cxn modelId="{CB4BF5EE-8F3B-4656-B18E-AB3694366C77}" type="presParOf" srcId="{AC023CBB-9BCB-46E9-84C4-69A3636486C6}" destId="{DC4A7395-AC2E-4FCE-A336-5E27128E9ACD}" srcOrd="2" destOrd="0" presId="urn:microsoft.com/office/officeart/2016/7/layout/LinearBlockProcessNumbered#1"/>
    <dgm:cxn modelId="{EE8BED4D-8CA3-4F79-97C6-A2E9728B7A93}" type="presParOf" srcId="{E37A2EB9-BB4F-4C26-8F2C-50128B41FAD0}" destId="{1BA10CAA-9136-456A-95EF-890BAD05D6E9}" srcOrd="5" destOrd="0" presId="urn:microsoft.com/office/officeart/2016/7/layout/LinearBlockProcessNumbered#1"/>
    <dgm:cxn modelId="{7AC12FA0-5324-4F3F-B44D-B98FBDA5C1E1}" type="presParOf" srcId="{E37A2EB9-BB4F-4C26-8F2C-50128B41FAD0}" destId="{DA68E4BA-4BA4-493B-B6BA-4E7AC1F5D952}" srcOrd="6" destOrd="0" presId="urn:microsoft.com/office/officeart/2016/7/layout/LinearBlockProcessNumbered#1"/>
    <dgm:cxn modelId="{D0691625-9897-448E-89F7-57FECA0A07AE}" type="presParOf" srcId="{DA68E4BA-4BA4-493B-B6BA-4E7AC1F5D952}" destId="{9E9AD039-2CB1-40B0-88CA-F094B81B2B6F}" srcOrd="0" destOrd="0" presId="urn:microsoft.com/office/officeart/2016/7/layout/LinearBlockProcessNumbered#1"/>
    <dgm:cxn modelId="{0268CE3E-F426-49F1-B014-9B3285E404EC}" type="presParOf" srcId="{DA68E4BA-4BA4-493B-B6BA-4E7AC1F5D952}" destId="{A40C415F-DA13-447A-B354-BC1A77B99C4F}" srcOrd="1" destOrd="0" presId="urn:microsoft.com/office/officeart/2016/7/layout/LinearBlockProcessNumbered#1"/>
    <dgm:cxn modelId="{B26B2CEA-604C-4943-BF9F-001CC219AFF8}" type="presParOf" srcId="{DA68E4BA-4BA4-493B-B6BA-4E7AC1F5D952}" destId="{64AB7F31-F76B-4F96-9751-D932C530FF63}" srcOrd="2" destOrd="0" presId="urn:microsoft.com/office/officeart/2016/7/layout/LinearBlockProcessNumbered#1"/>
    <dgm:cxn modelId="{2933C7BD-3F9F-4D6F-9E8C-542535AB860B}" type="presParOf" srcId="{E37A2EB9-BB4F-4C26-8F2C-50128B41FAD0}" destId="{5AD2F025-F79C-4172-931C-F6CB85E089FB}" srcOrd="7" destOrd="0" presId="urn:microsoft.com/office/officeart/2016/7/layout/LinearBlockProcessNumbered#1"/>
    <dgm:cxn modelId="{83D6F11F-8E97-40C9-AEE9-9F952B3AE4BC}" type="presParOf" srcId="{E37A2EB9-BB4F-4C26-8F2C-50128B41FAD0}" destId="{BCE20984-EE4E-4FB1-832A-E99E21470CA1}" srcOrd="8" destOrd="0" presId="urn:microsoft.com/office/officeart/2016/7/layout/LinearBlockProcessNumbered#1"/>
    <dgm:cxn modelId="{AFE4EBDA-C6AE-4117-8A78-3128FD9FB775}" type="presParOf" srcId="{BCE20984-EE4E-4FB1-832A-E99E21470CA1}" destId="{9A0E9B5C-7FA2-4DAD-B35D-A352550B9986}" srcOrd="0" destOrd="0" presId="urn:microsoft.com/office/officeart/2016/7/layout/LinearBlockProcessNumbered#1"/>
    <dgm:cxn modelId="{98575A42-508B-4365-AD20-2B2A4E124370}" type="presParOf" srcId="{BCE20984-EE4E-4FB1-832A-E99E21470CA1}" destId="{54A5DE78-80D2-4FD9-94B8-4F41F2DE4DD7}" srcOrd="1" destOrd="0" presId="urn:microsoft.com/office/officeart/2016/7/layout/LinearBlockProcessNumbered#1"/>
    <dgm:cxn modelId="{EB0D3A86-8E22-409A-9757-A917DF86862B}" type="presParOf" srcId="{BCE20984-EE4E-4FB1-832A-E99E21470CA1}" destId="{671BC19F-F28F-4259-B974-EC2C62946EE0}" srcOrd="2" destOrd="0" presId="urn:microsoft.com/office/officeart/2016/7/layout/LinearBlockProcessNumbered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E24A5-6876-45BB-ADA6-A792F18D09CF}">
      <dsp:nvSpPr>
        <dsp:cNvPr id="0" name=""/>
        <dsp:cNvSpPr/>
      </dsp:nvSpPr>
      <dsp:spPr>
        <a:xfrm>
          <a:off x="0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A8CC0B-6B3B-4396-AF51-9ABAE661BD4F}">
      <dsp:nvSpPr>
        <dsp:cNvPr id="0" name=""/>
        <dsp:cNvSpPr/>
      </dsp:nvSpPr>
      <dsp:spPr>
        <a:xfrm>
          <a:off x="319162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/>
            <a:t>STANOVISKO</a:t>
          </a:r>
        </a:p>
      </dsp:txBody>
      <dsp:txXfrm>
        <a:off x="372586" y="1313114"/>
        <a:ext cx="2765614" cy="1717165"/>
      </dsp:txXfrm>
    </dsp:sp>
    <dsp:sp modelId="{6AE5DABA-8E49-4257-A047-258235683768}">
      <dsp:nvSpPr>
        <dsp:cNvPr id="0" name=""/>
        <dsp:cNvSpPr/>
      </dsp:nvSpPr>
      <dsp:spPr>
        <a:xfrm>
          <a:off x="3510787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995FF1-0A9C-4097-9F4F-C209573720D8}">
      <dsp:nvSpPr>
        <dsp:cNvPr id="0" name=""/>
        <dsp:cNvSpPr/>
      </dsp:nvSpPr>
      <dsp:spPr>
        <a:xfrm>
          <a:off x="3829949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Vzhľadom na rozšírenú spotrebu antibiotík u ľudí aj zvierat sme sa rozhodli byť </a:t>
          </a:r>
          <a:r>
            <a:rPr lang="sk-SK" sz="1800" b="1" kern="1200"/>
            <a:t>aktívni a stať sa súčasťou RIEŠENIA</a:t>
          </a:r>
        </a:p>
      </dsp:txBody>
      <dsp:txXfrm>
        <a:off x="3883373" y="1313114"/>
        <a:ext cx="2765614" cy="1717165"/>
      </dsp:txXfrm>
    </dsp:sp>
    <dsp:sp modelId="{E38413B6-56F6-4AEB-A897-250B584A34D0}">
      <dsp:nvSpPr>
        <dsp:cNvPr id="0" name=""/>
        <dsp:cNvSpPr/>
      </dsp:nvSpPr>
      <dsp:spPr>
        <a:xfrm>
          <a:off x="7021575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2BA5F4-967F-453A-AFC5-858841378F5D}">
      <dsp:nvSpPr>
        <dsp:cNvPr id="0" name=""/>
        <dsp:cNvSpPr/>
      </dsp:nvSpPr>
      <dsp:spPr>
        <a:xfrm>
          <a:off x="7340737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Odvetvie hydinárstva úspešne </a:t>
          </a:r>
          <a:r>
            <a:rPr lang="sk-SK" sz="1800" b="1" kern="1200"/>
            <a:t>zaviedol stratégie </a:t>
          </a:r>
          <a:r>
            <a:rPr lang="sk-SK" sz="1800" kern="1200"/>
            <a:t>na </a:t>
          </a:r>
          <a:r>
            <a:rPr lang="sk-SK" sz="1800" b="1" kern="1200"/>
            <a:t>výrazné zníženie </a:t>
          </a:r>
          <a:r>
            <a:rPr lang="sk-SK" sz="1800" kern="1200"/>
            <a:t>používania </a:t>
          </a:r>
          <a:r>
            <a:rPr lang="sk-SK" sz="1800" b="1" kern="1200"/>
            <a:t>ANTIBIOTÍK</a:t>
          </a:r>
        </a:p>
      </dsp:txBody>
      <dsp:txXfrm>
        <a:off x="7394161" y="1313114"/>
        <a:ext cx="2765614" cy="1717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B929-1F71-4444-8934-E2C66B32A9CB}">
      <dsp:nvSpPr>
        <dsp:cNvPr id="0" name=""/>
        <dsp:cNvSpPr/>
      </dsp:nvSpPr>
      <dsp:spPr>
        <a:xfrm>
          <a:off x="0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C1C7C2-E248-4C87-817E-B3C32270E704}">
      <dsp:nvSpPr>
        <dsp:cNvPr id="0" name=""/>
        <dsp:cNvSpPr/>
      </dsp:nvSpPr>
      <dsp:spPr>
        <a:xfrm>
          <a:off x="319162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>
              <a:latin typeface="Avenir Next LT Pro"/>
              <a:ea typeface="+mn-ea"/>
              <a:cs typeface="+mn-cs"/>
            </a:rPr>
            <a:t>PRÍSTUP</a:t>
          </a:r>
        </a:p>
      </dsp:txBody>
      <dsp:txXfrm>
        <a:off x="372586" y="1313114"/>
        <a:ext cx="2765614" cy="1717165"/>
      </dsp:txXfrm>
    </dsp:sp>
    <dsp:sp modelId="{6AE5DABA-8E49-4257-A047-258235683768}">
      <dsp:nvSpPr>
        <dsp:cNvPr id="0" name=""/>
        <dsp:cNvSpPr/>
      </dsp:nvSpPr>
      <dsp:spPr>
        <a:xfrm>
          <a:off x="3510787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995FF1-0A9C-4097-9F4F-C209573720D8}">
      <dsp:nvSpPr>
        <dsp:cNvPr id="0" name=""/>
        <dsp:cNvSpPr/>
      </dsp:nvSpPr>
      <dsp:spPr>
        <a:xfrm>
          <a:off x="3829949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>
              <a:latin typeface="Avenir Next LT Pro"/>
              <a:ea typeface="+mn-ea"/>
              <a:cs typeface="+mn-cs"/>
            </a:rPr>
            <a:t>PREVENCIA</a:t>
          </a:r>
          <a:r>
            <a:rPr lang="sk-SK" sz="1700" b="0" kern="1200">
              <a:latin typeface="Avenir Next LT Pro"/>
              <a:ea typeface="+mn-ea"/>
              <a:cs typeface="+mn-cs"/>
            </a:rPr>
            <a:t> v celom a plne integrovanom dodávateľskom reťazci</a:t>
          </a:r>
        </a:p>
      </dsp:txBody>
      <dsp:txXfrm>
        <a:off x="3883373" y="1313114"/>
        <a:ext cx="2765614" cy="1717165"/>
      </dsp:txXfrm>
    </dsp:sp>
    <dsp:sp modelId="{E38413B6-56F6-4AEB-A897-250B584A34D0}">
      <dsp:nvSpPr>
        <dsp:cNvPr id="0" name=""/>
        <dsp:cNvSpPr/>
      </dsp:nvSpPr>
      <dsp:spPr>
        <a:xfrm>
          <a:off x="7021575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2BA5F4-967F-453A-AFC5-858841378F5D}">
      <dsp:nvSpPr>
        <dsp:cNvPr id="0" name=""/>
        <dsp:cNvSpPr/>
      </dsp:nvSpPr>
      <dsp:spPr>
        <a:xfrm>
          <a:off x="7340737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0" kern="1200" dirty="0">
              <a:latin typeface="Avenir Next LT Pro"/>
              <a:ea typeface="+mn-ea"/>
              <a:cs typeface="+mn-cs"/>
            </a:rPr>
            <a:t>Vytvorili sme </a:t>
          </a:r>
          <a:r>
            <a:rPr lang="sk-SK" sz="1200" b="1" kern="1200" dirty="0">
              <a:latin typeface="Avenir Next LT Pro"/>
              <a:ea typeface="+mn-ea"/>
              <a:cs typeface="+mn-cs"/>
            </a:rPr>
            <a:t>dobrovoľný</a:t>
          </a:r>
          <a:r>
            <a:rPr lang="sk-SK" sz="1200" b="0" kern="1200" dirty="0">
              <a:latin typeface="Avenir Next LT Pro"/>
              <a:ea typeface="+mn-ea"/>
              <a:cs typeface="+mn-cs"/>
            </a:rPr>
            <a:t> a </a:t>
          </a:r>
          <a:r>
            <a:rPr lang="sk-SK" sz="1200" b="1" kern="1200" dirty="0">
              <a:latin typeface="Avenir Next LT Pro"/>
              <a:ea typeface="+mn-ea"/>
              <a:cs typeface="+mn-cs"/>
            </a:rPr>
            <a:t>vedecky podložený</a:t>
          </a:r>
          <a:r>
            <a:rPr lang="sk-SK" sz="1200" b="0" kern="1200" dirty="0">
              <a:latin typeface="Avenir Next LT Pro"/>
              <a:ea typeface="+mn-ea"/>
              <a:cs typeface="+mn-cs"/>
            </a:rPr>
            <a:t> plán na </a:t>
          </a:r>
          <a:r>
            <a:rPr lang="sk-SK" sz="1200" b="1" kern="1200" dirty="0">
              <a:latin typeface="Avenir Next LT Pro"/>
              <a:ea typeface="+mn-ea"/>
              <a:cs typeface="+mn-cs"/>
            </a:rPr>
            <a:t>ZNÍŽENIE POUŽÍVANIA ANTIBIOTÍK V POĽNOHOSPODÁRSKYCH PODNIKOCH S CHOVOM HOSPODÁRSKYCH ZVIERAT</a:t>
          </a:r>
          <a:r>
            <a:rPr lang="sk-SK" sz="1200" b="0" kern="1200" dirty="0">
              <a:latin typeface="Avenir Next LT Pro"/>
              <a:ea typeface="+mn-ea"/>
              <a:cs typeface="+mn-cs"/>
            </a:rPr>
            <a:t>, ktorý je v talianskom odvetví živočíšnej výroby jediný svojho druhu</a:t>
          </a:r>
        </a:p>
      </dsp:txBody>
      <dsp:txXfrm>
        <a:off x="7394161" y="1313114"/>
        <a:ext cx="2765614" cy="1717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E40DE-352C-4D11-A64C-D1F224759C65}">
      <dsp:nvSpPr>
        <dsp:cNvPr id="0" name=""/>
        <dsp:cNvSpPr/>
      </dsp:nvSpPr>
      <dsp:spPr>
        <a:xfrm>
          <a:off x="4394" y="2251731"/>
          <a:ext cx="2132769" cy="9152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Rozvíjať a upevňovať preventívny prístup</a:t>
          </a:r>
        </a:p>
      </dsp:txBody>
      <dsp:txXfrm>
        <a:off x="461996" y="2251731"/>
        <a:ext cx="1217565" cy="915204"/>
      </dsp:txXfrm>
    </dsp:sp>
    <dsp:sp modelId="{224E8AE1-1397-46B5-801A-7D8479E1BEAF}">
      <dsp:nvSpPr>
        <dsp:cNvPr id="0" name=""/>
        <dsp:cNvSpPr/>
      </dsp:nvSpPr>
      <dsp:spPr>
        <a:xfrm>
          <a:off x="1908362" y="2251731"/>
          <a:ext cx="2288010" cy="915204"/>
        </a:xfrm>
        <a:prstGeom prst="chevron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Rešpektovať biologickú bezpečnosť a dobré životné podmienky zvierat</a:t>
          </a:r>
        </a:p>
      </dsp:txBody>
      <dsp:txXfrm>
        <a:off x="2365964" y="2251731"/>
        <a:ext cx="1372806" cy="915204"/>
      </dsp:txXfrm>
    </dsp:sp>
    <dsp:sp modelId="{E898E276-3F2D-435C-874F-3DCF6EC35985}">
      <dsp:nvSpPr>
        <dsp:cNvPr id="0" name=""/>
        <dsp:cNvSpPr/>
      </dsp:nvSpPr>
      <dsp:spPr>
        <a:xfrm>
          <a:off x="3967572" y="2251731"/>
          <a:ext cx="2288010" cy="915204"/>
        </a:xfrm>
        <a:prstGeom prst="chevron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Kontinuálna odborná príprava</a:t>
          </a:r>
        </a:p>
      </dsp:txBody>
      <dsp:txXfrm>
        <a:off x="4425174" y="2251731"/>
        <a:ext cx="1372806" cy="915204"/>
      </dsp:txXfrm>
    </dsp:sp>
    <dsp:sp modelId="{4C152EAA-59C2-4E19-BC2F-0D152E55C121}">
      <dsp:nvSpPr>
        <dsp:cNvPr id="0" name=""/>
        <dsp:cNvSpPr/>
      </dsp:nvSpPr>
      <dsp:spPr>
        <a:xfrm>
          <a:off x="6026782" y="2251731"/>
          <a:ext cx="2288010" cy="915204"/>
        </a:xfrm>
        <a:prstGeom prst="chevron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Zákaz antibiotickej profylaxie v liahňach a chovoch</a:t>
          </a:r>
        </a:p>
      </dsp:txBody>
      <dsp:txXfrm>
        <a:off x="6484384" y="2251731"/>
        <a:ext cx="1372806" cy="915204"/>
      </dsp:txXfrm>
    </dsp:sp>
    <dsp:sp modelId="{1B2E6080-C9B1-3841-B6A0-7EF57E90EA6C}">
      <dsp:nvSpPr>
        <dsp:cNvPr id="0" name=""/>
        <dsp:cNvSpPr/>
      </dsp:nvSpPr>
      <dsp:spPr>
        <a:xfrm>
          <a:off x="8085991" y="2251731"/>
          <a:ext cx="2288010" cy="915204"/>
        </a:xfrm>
        <a:prstGeom prst="chevron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Zákaz používania kolistínu u brojlerov a iba injekčné použitie u moriek (2017)</a:t>
          </a:r>
        </a:p>
      </dsp:txBody>
      <dsp:txXfrm>
        <a:off x="8543593" y="2251731"/>
        <a:ext cx="1372806" cy="915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85AC-24EB-4C26-88EB-8C4A8E69D02A}">
      <dsp:nvSpPr>
        <dsp:cNvPr id="0" name=""/>
        <dsp:cNvSpPr/>
      </dsp:nvSpPr>
      <dsp:spPr>
        <a:xfrm>
          <a:off x="2102" y="1564950"/>
          <a:ext cx="2561463" cy="10245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Zákaz cefalosporínov 3. a 4. generácie (2009)</a:t>
          </a:r>
        </a:p>
      </dsp:txBody>
      <dsp:txXfrm>
        <a:off x="514395" y="1564950"/>
        <a:ext cx="1536878" cy="1024585"/>
      </dsp:txXfrm>
    </dsp:sp>
    <dsp:sp modelId="{3DCBE742-026A-40BE-8607-FAC8DA65AB43}">
      <dsp:nvSpPr>
        <dsp:cNvPr id="0" name=""/>
        <dsp:cNvSpPr/>
      </dsp:nvSpPr>
      <dsp:spPr>
        <a:xfrm>
          <a:off x="2307419" y="1564950"/>
          <a:ext cx="2561463" cy="1024585"/>
        </a:xfrm>
        <a:prstGeom prst="chevron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Uprednostňovanie úzkospektrálnych antibiotík</a:t>
          </a:r>
        </a:p>
      </dsp:txBody>
      <dsp:txXfrm>
        <a:off x="2819712" y="1564950"/>
        <a:ext cx="1536878" cy="1024585"/>
      </dsp:txXfrm>
    </dsp:sp>
    <dsp:sp modelId="{FD2E8298-9096-4DC8-AC18-90E8F61650BF}">
      <dsp:nvSpPr>
        <dsp:cNvPr id="0" name=""/>
        <dsp:cNvSpPr/>
      </dsp:nvSpPr>
      <dsp:spPr>
        <a:xfrm>
          <a:off x="4612736" y="1564950"/>
          <a:ext cx="2561463" cy="1024585"/>
        </a:xfrm>
        <a:prstGeom prst="chevron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Použitie CIA ako poslednej možnosti</a:t>
          </a:r>
        </a:p>
      </dsp:txBody>
      <dsp:txXfrm>
        <a:off x="5125029" y="1564950"/>
        <a:ext cx="1536878" cy="1024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04922-B091-49E1-83F0-2B3D9BAF786D}">
      <dsp:nvSpPr>
        <dsp:cNvPr id="0" name=""/>
        <dsp:cNvSpPr/>
      </dsp:nvSpPr>
      <dsp:spPr>
        <a:xfrm>
          <a:off x="6315" y="891892"/>
          <a:ext cx="1974242" cy="2369090"/>
        </a:xfrm>
        <a:prstGeom prst="rect">
          <a:avLst/>
        </a:prstGeom>
        <a:solidFill>
          <a:schemeClr val="accent2">
            <a:lumMod val="7500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>
              <a:solidFill>
                <a:schemeClr val="bg1"/>
              </a:solidFill>
              <a:latin typeface="Avenir Next LT Pro"/>
              <a:ea typeface="+mn-ea"/>
              <a:cs typeface="+mn-cs"/>
            </a:rPr>
            <a:t>Zdraví a odolní chovatelia bez baktérií</a:t>
          </a:r>
        </a:p>
      </dsp:txBody>
      <dsp:txXfrm>
        <a:off x="6315" y="1839528"/>
        <a:ext cx="1974242" cy="1421454"/>
      </dsp:txXfrm>
    </dsp:sp>
    <dsp:sp modelId="{1B55EFFE-1044-4C01-8E61-E200D5C36731}">
      <dsp:nvSpPr>
        <dsp:cNvPr id="0" name=""/>
        <dsp:cNvSpPr/>
      </dsp:nvSpPr>
      <dsp:spPr>
        <a:xfrm>
          <a:off x="6315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/>
            <a:t>01</a:t>
          </a:r>
        </a:p>
      </dsp:txBody>
      <dsp:txXfrm>
        <a:off x="6315" y="892698"/>
        <a:ext cx="1974242" cy="947636"/>
      </dsp:txXfrm>
    </dsp:sp>
    <dsp:sp modelId="{5A462FD3-867E-4F03-9D43-8FC4B6496418}">
      <dsp:nvSpPr>
        <dsp:cNvPr id="0" name=""/>
        <dsp:cNvSpPr/>
      </dsp:nvSpPr>
      <dsp:spPr>
        <a:xfrm>
          <a:off x="2138497" y="892698"/>
          <a:ext cx="1974242" cy="2369090"/>
        </a:xfrm>
        <a:prstGeom prst="rect">
          <a:avLst/>
        </a:prstGeom>
        <a:solidFill>
          <a:srgbClr val="646C92"/>
        </a:solidFill>
        <a:ln w="10795" cap="flat" cmpd="sng" algn="ctr">
          <a:solidFill>
            <a:schemeClr val="accent2">
              <a:hueOff val="-1520001"/>
              <a:satOff val="-4286"/>
              <a:lumOff val="-1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0" kern="1200">
              <a:latin typeface="+mn-lt"/>
              <a:cs typeface="Calibri"/>
            </a:rPr>
            <a:t>Udržateľné poľnohospodárske prostredie</a:t>
          </a:r>
        </a:p>
      </dsp:txBody>
      <dsp:txXfrm>
        <a:off x="2138497" y="1840334"/>
        <a:ext cx="1974242" cy="1421454"/>
      </dsp:txXfrm>
    </dsp:sp>
    <dsp:sp modelId="{7950283A-EDC4-44D4-AF4B-F4FB05051470}">
      <dsp:nvSpPr>
        <dsp:cNvPr id="0" name=""/>
        <dsp:cNvSpPr/>
      </dsp:nvSpPr>
      <dsp:spPr>
        <a:xfrm>
          <a:off x="2138497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/>
            <a:t>02</a:t>
          </a:r>
        </a:p>
      </dsp:txBody>
      <dsp:txXfrm>
        <a:off x="2138497" y="892698"/>
        <a:ext cx="1974242" cy="947636"/>
      </dsp:txXfrm>
    </dsp:sp>
    <dsp:sp modelId="{2408570E-3885-4050-AD4F-68135AFA0DF3}">
      <dsp:nvSpPr>
        <dsp:cNvPr id="0" name=""/>
        <dsp:cNvSpPr/>
      </dsp:nvSpPr>
      <dsp:spPr>
        <a:xfrm>
          <a:off x="4270678" y="892698"/>
          <a:ext cx="1974242" cy="2369090"/>
        </a:xfrm>
        <a:prstGeom prst="rect">
          <a:avLst/>
        </a:prstGeom>
        <a:solidFill>
          <a:srgbClr val="5A6B76"/>
        </a:solidFill>
        <a:ln w="10795" cap="flat" cmpd="sng" algn="ctr">
          <a:solidFill>
            <a:schemeClr val="accent2">
              <a:hueOff val="-3040001"/>
              <a:satOff val="-8572"/>
              <a:lumOff val="-3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0" kern="1200">
              <a:latin typeface="+mn-lt"/>
              <a:cs typeface="Calibri"/>
            </a:rPr>
            <a:t>Nutričné aspekty a kvalita vody</a:t>
          </a:r>
        </a:p>
      </dsp:txBody>
      <dsp:txXfrm>
        <a:off x="4270678" y="1840334"/>
        <a:ext cx="1974242" cy="1421454"/>
      </dsp:txXfrm>
    </dsp:sp>
    <dsp:sp modelId="{2E5232D0-3F31-49B4-BA6C-474069EA24CC}">
      <dsp:nvSpPr>
        <dsp:cNvPr id="0" name=""/>
        <dsp:cNvSpPr/>
      </dsp:nvSpPr>
      <dsp:spPr>
        <a:xfrm>
          <a:off x="4270678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/>
            <a:t>03</a:t>
          </a:r>
        </a:p>
      </dsp:txBody>
      <dsp:txXfrm>
        <a:off x="4270678" y="892698"/>
        <a:ext cx="1974242" cy="947636"/>
      </dsp:txXfrm>
    </dsp:sp>
    <dsp:sp modelId="{9E9AD039-2CB1-40B0-88CA-F094B81B2B6F}">
      <dsp:nvSpPr>
        <dsp:cNvPr id="0" name=""/>
        <dsp:cNvSpPr/>
      </dsp:nvSpPr>
      <dsp:spPr>
        <a:xfrm>
          <a:off x="6402860" y="892698"/>
          <a:ext cx="1974242" cy="2369090"/>
        </a:xfrm>
        <a:prstGeom prst="rect">
          <a:avLst/>
        </a:prstGeom>
        <a:solidFill>
          <a:srgbClr val="5A6E6E"/>
        </a:solidFill>
        <a:ln w="10795" cap="flat" cmpd="sng" algn="ctr">
          <a:solidFill>
            <a:schemeClr val="accent2">
              <a:hueOff val="-4560002"/>
              <a:satOff val="-12858"/>
              <a:lumOff val="-5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0" kern="1200">
              <a:latin typeface="+mn-lt"/>
              <a:cs typeface="Calibri"/>
            </a:rPr>
            <a:t>Cielené a vhodné terapie v prípade chorôb</a:t>
          </a:r>
        </a:p>
      </dsp:txBody>
      <dsp:txXfrm>
        <a:off x="6402860" y="1840334"/>
        <a:ext cx="1974242" cy="1421454"/>
      </dsp:txXfrm>
    </dsp:sp>
    <dsp:sp modelId="{A40C415F-DA13-447A-B354-BC1A77B99C4F}">
      <dsp:nvSpPr>
        <dsp:cNvPr id="0" name=""/>
        <dsp:cNvSpPr/>
      </dsp:nvSpPr>
      <dsp:spPr>
        <a:xfrm>
          <a:off x="6402860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/>
            <a:t>04</a:t>
          </a:r>
        </a:p>
      </dsp:txBody>
      <dsp:txXfrm>
        <a:off x="6402860" y="892698"/>
        <a:ext cx="1974242" cy="947636"/>
      </dsp:txXfrm>
    </dsp:sp>
    <dsp:sp modelId="{9A0E9B5C-7FA2-4DAD-B35D-A352550B9986}">
      <dsp:nvSpPr>
        <dsp:cNvPr id="0" name=""/>
        <dsp:cNvSpPr/>
      </dsp:nvSpPr>
      <dsp:spPr>
        <a:xfrm>
          <a:off x="8535042" y="892698"/>
          <a:ext cx="1974242" cy="2369090"/>
        </a:xfrm>
        <a:prstGeom prst="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 w="10795" cap="flat" cmpd="sng" algn="ctr">
          <a:solidFill>
            <a:schemeClr val="accent2">
              <a:hueOff val="-6080002"/>
              <a:satOff val="-17144"/>
              <a:lumOff val="-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0" kern="1200">
              <a:latin typeface="+mn-lt"/>
              <a:cs typeface="Calibri"/>
            </a:rPr>
            <a:t>Zlepšenie štruktúr a riadenia</a:t>
          </a:r>
        </a:p>
      </dsp:txBody>
      <dsp:txXfrm>
        <a:off x="8535042" y="1840334"/>
        <a:ext cx="1974242" cy="1421454"/>
      </dsp:txXfrm>
    </dsp:sp>
    <dsp:sp modelId="{54A5DE78-80D2-4FD9-94B8-4F41F2DE4DD7}">
      <dsp:nvSpPr>
        <dsp:cNvPr id="0" name=""/>
        <dsp:cNvSpPr/>
      </dsp:nvSpPr>
      <dsp:spPr>
        <a:xfrm>
          <a:off x="8535042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/>
            <a:t>05</a:t>
          </a:r>
        </a:p>
      </dsp:txBody>
      <dsp:txXfrm>
        <a:off x="8535042" y="892698"/>
        <a:ext cx="1974242" cy="94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#1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8BE7A915-8595-40A5-8DEF-970D2596A782}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{340D76C1-8591-4798-9880-F12278AC4D6B}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{D281ABD3-FC67-48E0-88EA-42BEC08734FF}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ggs and chick">
            <a:extLst>
              <a:ext uri="{FF2B5EF4-FFF2-40B4-BE49-F238E27FC236}">
                <a16:creationId xmlns:a16="http://schemas.microsoft.com/office/drawing/2014/main" id="{8B1B4C15-B6E1-80C7-808D-D31A700CA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14613"/>
            <a:ext cx="3938588" cy="2601913"/>
          </a:xfrm>
          <a:prstGeom prst="rect">
            <a:avLst/>
          </a:prstGeom>
        </p:spPr>
      </p:pic>
      <p:pic>
        <p:nvPicPr>
          <p:cNvPr id="9" name="Picture 8" descr="Food on a table">
            <a:extLst>
              <a:ext uri="{FF2B5EF4-FFF2-40B4-BE49-F238E27FC236}">
                <a16:creationId xmlns:a16="http://schemas.microsoft.com/office/drawing/2014/main" id="{76D7B954-E000-01CA-4264-82DFC273D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225" y="2614613"/>
            <a:ext cx="3932238" cy="2601913"/>
          </a:xfrm>
          <a:prstGeom prst="rect">
            <a:avLst/>
          </a:prstGeom>
        </p:spPr>
      </p:pic>
      <p:pic>
        <p:nvPicPr>
          <p:cNvPr id="4" name="Content Placeholder 3" descr="Brood of hens walking in chicken coop enclosed by planks and chicken wire">
            <a:extLst>
              <a:ext uri="{FF2B5EF4-FFF2-40B4-BE49-F238E27FC236}">
                <a16:creationId xmlns:a16="http://schemas.microsoft.com/office/drawing/2014/main" id="{F29C9561-0F8D-D36B-8F3C-52102EB803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313" y="2614613"/>
            <a:ext cx="2501900" cy="16430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8B5A7-BC69-11C0-F47B-53A8E4673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313" y="4329113"/>
            <a:ext cx="25019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909641"/>
            <a:ext cx="10213200" cy="1112836"/>
          </a:xfrm>
        </p:spPr>
        <p:txBody>
          <a:bodyPr anchor="b"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sk-SK" sz="3600"/>
              <a:t>ZNÍŽENIE ANTIBIOTÍK V TALIANSKOM ODVETVÍ HYDINÁRSTVA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7740318-BA3F-5DA6-5053-90777DC2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ckens roaming on grass">
            <a:extLst>
              <a:ext uri="{FF2B5EF4-FFF2-40B4-BE49-F238E27FC236}">
                <a16:creationId xmlns:a16="http://schemas.microsoft.com/office/drawing/2014/main" id="{B36AF065-48D3-345F-1BEF-A6D904D4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81279" y="0"/>
            <a:ext cx="12273279" cy="8150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498717"/>
            <a:ext cx="10239146" cy="1453003"/>
          </a:xfrm>
        </p:spPr>
        <p:txBody>
          <a:bodyPr wrap="square" anchor="b">
            <a:normAutofit/>
          </a:bodyPr>
          <a:lstStyle/>
          <a:p>
            <a:r>
              <a:rPr lang="sk-SK"/>
              <a:t>NAŠOU BUDÚCNOSŤOU JE JEDNO ZDRAVIE NA GLOBÁLNEJ ÚROVNI</a:t>
            </a:r>
          </a:p>
        </p:txBody>
      </p:sp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480" y="4920595"/>
            <a:ext cx="5419119" cy="669290"/>
          </a:xfrm>
        </p:spPr>
        <p:txBody>
          <a:bodyPr>
            <a:normAutofit/>
          </a:bodyPr>
          <a:lstStyle/>
          <a:p>
            <a:r>
              <a:rPr lang="sk-SK" b="1"/>
              <a:t>ĎAKUJEME VÁM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06" name="TextBox 8">
            <a:extLst>
              <a:ext uri="{FF2B5EF4-FFF2-40B4-BE49-F238E27FC236}">
                <a16:creationId xmlns:a16="http://schemas.microsoft.com/office/drawing/2014/main" id="{115B042D-E350-EA72-774E-765F0B113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380197"/>
              </p:ext>
            </p:extLst>
          </p:nvPr>
        </p:nvGraphicFramePr>
        <p:xfrm>
          <a:off x="989400" y="39600"/>
          <a:ext cx="10213200" cy="404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extBox 8">
            <a:extLst>
              <a:ext uri="{FF2B5EF4-FFF2-40B4-BE49-F238E27FC236}">
                <a16:creationId xmlns:a16="http://schemas.microsoft.com/office/drawing/2014/main" id="{86C9D00C-2B09-6231-B6CE-1F1766B85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736366"/>
              </p:ext>
            </p:extLst>
          </p:nvPr>
        </p:nvGraphicFramePr>
        <p:xfrm>
          <a:off x="989400" y="3009512"/>
          <a:ext cx="10213200" cy="404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2210917-B77C-A941-70D9-AFAA147A4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407630"/>
              </p:ext>
            </p:extLst>
          </p:nvPr>
        </p:nvGraphicFramePr>
        <p:xfrm>
          <a:off x="687000" y="2116843"/>
          <a:ext cx="103783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A8AD84D-962F-6B50-4CF2-42663F519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561652"/>
              </p:ext>
            </p:extLst>
          </p:nvPr>
        </p:nvGraphicFramePr>
        <p:xfrm>
          <a:off x="3345084" y="3867732"/>
          <a:ext cx="7176303" cy="415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Content Placeholder 4" descr="Timeline graphic with five boxes. The boxes are labeled 1 though five going left to right. ">
            <a:extLst>
              <a:ext uri="{FF2B5EF4-FFF2-40B4-BE49-F238E27FC236}">
                <a16:creationId xmlns:a16="http://schemas.microsoft.com/office/drawing/2014/main" id="{4DE76F03-02C2-4450-8BCD-B9723A859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947477"/>
              </p:ext>
            </p:extLst>
          </p:nvPr>
        </p:nvGraphicFramePr>
        <p:xfrm>
          <a:off x="989400" y="274298"/>
          <a:ext cx="10515600" cy="415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4E6E68-D059-4E48-A1A5-6D9FF573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95676"/>
            <a:ext cx="10213200" cy="1112836"/>
          </a:xfrm>
        </p:spPr>
        <p:txBody>
          <a:bodyPr/>
          <a:lstStyle/>
          <a:p>
            <a:r>
              <a:rPr lang="sk-SK"/>
              <a:t>PILIERE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1E042-EBFC-45CD-939D-D5DD1426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E81931-F3E0-6E53-FDE5-D583A385C247}"/>
              </a:ext>
            </a:extLst>
          </p:cNvPr>
          <p:cNvSpPr txBox="1">
            <a:spLocks/>
          </p:cNvSpPr>
          <p:nvPr/>
        </p:nvSpPr>
        <p:spPr>
          <a:xfrm>
            <a:off x="989400" y="331594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ZÁVÄZKY</a:t>
            </a:r>
          </a:p>
        </p:txBody>
      </p:sp>
    </p:spTree>
    <p:extLst>
      <p:ext uri="{BB962C8B-B14F-4D97-AF65-F5344CB8AC3E}">
        <p14:creationId xmlns:p14="http://schemas.microsoft.com/office/powerpoint/2010/main" val="80480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63579"/>
            <a:ext cx="10213200" cy="1112836"/>
          </a:xfrm>
        </p:spPr>
        <p:txBody>
          <a:bodyPr/>
          <a:lstStyle/>
          <a:p>
            <a:r>
              <a:rPr lang="sk-SK"/>
              <a:t>VÝSLEDKY za roky 2015 – 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3CD5FD-27C3-4342-BE41-F411CB8D6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535455"/>
              </p:ext>
            </p:extLst>
          </p:nvPr>
        </p:nvGraphicFramePr>
        <p:xfrm>
          <a:off x="2941320" y="1521141"/>
          <a:ext cx="6309360" cy="49415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</a:tblGrid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BROJLEROVÁ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MORKA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20,09</a:t>
                      </a:r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2021/2022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412850"/>
                  </a:ext>
                </a:extLst>
              </a:tr>
            </a:tbl>
          </a:graphicData>
        </a:graphic>
      </p:graphicFrame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79DB4-4C3C-91A4-3A84-8C1072DD9296}"/>
              </a:ext>
            </a:extLst>
          </p:cNvPr>
          <p:cNvSpPr txBox="1"/>
          <p:nvPr/>
        </p:nvSpPr>
        <p:spPr>
          <a:xfrm>
            <a:off x="6297233" y="6172934"/>
            <a:ext cx="903667" cy="369332"/>
          </a:xfrm>
          <a:custGeom>
            <a:avLst/>
            <a:gdLst>
              <a:gd name="connsiteX0" fmla="*/ 0 w 903667"/>
              <a:gd name="connsiteY0" fmla="*/ 0 h 369332"/>
              <a:gd name="connsiteX1" fmla="*/ 451834 w 903667"/>
              <a:gd name="connsiteY1" fmla="*/ 0 h 369332"/>
              <a:gd name="connsiteX2" fmla="*/ 903667 w 903667"/>
              <a:gd name="connsiteY2" fmla="*/ 0 h 369332"/>
              <a:gd name="connsiteX3" fmla="*/ 903667 w 903667"/>
              <a:gd name="connsiteY3" fmla="*/ 369332 h 369332"/>
              <a:gd name="connsiteX4" fmla="*/ 442797 w 903667"/>
              <a:gd name="connsiteY4" fmla="*/ 369332 h 369332"/>
              <a:gd name="connsiteX5" fmla="*/ 0 w 903667"/>
              <a:gd name="connsiteY5" fmla="*/ 369332 h 369332"/>
              <a:gd name="connsiteX6" fmla="*/ 0 w 903667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667" h="369332" extrusionOk="0">
                <a:moveTo>
                  <a:pt x="0" y="0"/>
                </a:moveTo>
                <a:cubicBezTo>
                  <a:pt x="217258" y="-54081"/>
                  <a:pt x="265971" y="13051"/>
                  <a:pt x="451834" y="0"/>
                </a:cubicBezTo>
                <a:cubicBezTo>
                  <a:pt x="637697" y="-13051"/>
                  <a:pt x="800072" y="34582"/>
                  <a:pt x="903667" y="0"/>
                </a:cubicBezTo>
                <a:cubicBezTo>
                  <a:pt x="943214" y="168446"/>
                  <a:pt x="867825" y="200279"/>
                  <a:pt x="903667" y="369332"/>
                </a:cubicBezTo>
                <a:cubicBezTo>
                  <a:pt x="743984" y="405746"/>
                  <a:pt x="576786" y="344948"/>
                  <a:pt x="442797" y="369332"/>
                </a:cubicBezTo>
                <a:cubicBezTo>
                  <a:pt x="308808" y="393716"/>
                  <a:pt x="143709" y="358173"/>
                  <a:pt x="0" y="369332"/>
                </a:cubicBezTo>
                <a:cubicBezTo>
                  <a:pt x="-32340" y="252731"/>
                  <a:pt x="23037" y="1725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5A6B76"/>
            </a:solidFill>
            <a:extLst>
              <a:ext uri="{C807C97D-BFC1-408E-A445-0C87EB9F89A2}">
                <ask:lineSketchStyleProps xmlns:ask="http://schemas.microsoft.com/office/drawing/2018/sketchyshapes" sd="25201296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/>
              <a:t>– 96 %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FB2F9-575C-3033-18DB-21760D5A484A}"/>
              </a:ext>
            </a:extLst>
          </p:cNvPr>
          <p:cNvSpPr txBox="1"/>
          <p:nvPr/>
        </p:nvSpPr>
        <p:spPr>
          <a:xfrm>
            <a:off x="8454267" y="6172934"/>
            <a:ext cx="874190" cy="369332"/>
          </a:xfrm>
          <a:custGeom>
            <a:avLst/>
            <a:gdLst>
              <a:gd name="connsiteX0" fmla="*/ 0 w 874190"/>
              <a:gd name="connsiteY0" fmla="*/ 0 h 369332"/>
              <a:gd name="connsiteX1" fmla="*/ 437095 w 874190"/>
              <a:gd name="connsiteY1" fmla="*/ 0 h 369332"/>
              <a:gd name="connsiteX2" fmla="*/ 874190 w 874190"/>
              <a:gd name="connsiteY2" fmla="*/ 0 h 369332"/>
              <a:gd name="connsiteX3" fmla="*/ 874190 w 874190"/>
              <a:gd name="connsiteY3" fmla="*/ 369332 h 369332"/>
              <a:gd name="connsiteX4" fmla="*/ 428353 w 874190"/>
              <a:gd name="connsiteY4" fmla="*/ 369332 h 369332"/>
              <a:gd name="connsiteX5" fmla="*/ 0 w 874190"/>
              <a:gd name="connsiteY5" fmla="*/ 369332 h 369332"/>
              <a:gd name="connsiteX6" fmla="*/ 0 w 874190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190" h="369332" extrusionOk="0">
                <a:moveTo>
                  <a:pt x="0" y="0"/>
                </a:moveTo>
                <a:cubicBezTo>
                  <a:pt x="123254" y="-15861"/>
                  <a:pt x="288417" y="6083"/>
                  <a:pt x="437095" y="0"/>
                </a:cubicBezTo>
                <a:cubicBezTo>
                  <a:pt x="585774" y="-6083"/>
                  <a:pt x="700079" y="10907"/>
                  <a:pt x="874190" y="0"/>
                </a:cubicBezTo>
                <a:cubicBezTo>
                  <a:pt x="913737" y="168446"/>
                  <a:pt x="838348" y="200279"/>
                  <a:pt x="874190" y="369332"/>
                </a:cubicBezTo>
                <a:cubicBezTo>
                  <a:pt x="744116" y="405048"/>
                  <a:pt x="525670" y="347965"/>
                  <a:pt x="428353" y="369332"/>
                </a:cubicBezTo>
                <a:cubicBezTo>
                  <a:pt x="331036" y="390699"/>
                  <a:pt x="115103" y="321662"/>
                  <a:pt x="0" y="369332"/>
                </a:cubicBezTo>
                <a:cubicBezTo>
                  <a:pt x="-32340" y="252731"/>
                  <a:pt x="23037" y="1725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5A6E6E"/>
            </a:solidFill>
            <a:extLst>
              <a:ext uri="{C807C97D-BFC1-408E-A445-0C87EB9F89A2}">
                <ask:lineSketchStyleProps xmlns:ask="http://schemas.microsoft.com/office/drawing/2018/sketchyshapes" sd="25201296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/>
              <a:t>– 92 %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A59BA-757F-9826-6291-709304768131}"/>
              </a:ext>
            </a:extLst>
          </p:cNvPr>
          <p:cNvSpPr txBox="1"/>
          <p:nvPr/>
        </p:nvSpPr>
        <p:spPr>
          <a:xfrm>
            <a:off x="339213" y="2856411"/>
            <a:ext cx="2403987" cy="461665"/>
          </a:xfrm>
          <a:custGeom>
            <a:avLst/>
            <a:gdLst>
              <a:gd name="connsiteX0" fmla="*/ 0 w 2403987"/>
              <a:gd name="connsiteY0" fmla="*/ 0 h 461665"/>
              <a:gd name="connsiteX1" fmla="*/ 480797 w 2403987"/>
              <a:gd name="connsiteY1" fmla="*/ 0 h 461665"/>
              <a:gd name="connsiteX2" fmla="*/ 985635 w 2403987"/>
              <a:gd name="connsiteY2" fmla="*/ 0 h 461665"/>
              <a:gd name="connsiteX3" fmla="*/ 1394312 w 2403987"/>
              <a:gd name="connsiteY3" fmla="*/ 0 h 461665"/>
              <a:gd name="connsiteX4" fmla="*/ 1875110 w 2403987"/>
              <a:gd name="connsiteY4" fmla="*/ 0 h 461665"/>
              <a:gd name="connsiteX5" fmla="*/ 2403987 w 2403987"/>
              <a:gd name="connsiteY5" fmla="*/ 0 h 461665"/>
              <a:gd name="connsiteX6" fmla="*/ 2403987 w 2403987"/>
              <a:gd name="connsiteY6" fmla="*/ 461665 h 461665"/>
              <a:gd name="connsiteX7" fmla="*/ 1875110 w 2403987"/>
              <a:gd name="connsiteY7" fmla="*/ 461665 h 461665"/>
              <a:gd name="connsiteX8" fmla="*/ 1346233 w 2403987"/>
              <a:gd name="connsiteY8" fmla="*/ 461665 h 461665"/>
              <a:gd name="connsiteX9" fmla="*/ 889475 w 2403987"/>
              <a:gd name="connsiteY9" fmla="*/ 461665 h 461665"/>
              <a:gd name="connsiteX10" fmla="*/ 0 w 2403987"/>
              <a:gd name="connsiteY10" fmla="*/ 461665 h 461665"/>
              <a:gd name="connsiteX11" fmla="*/ 0 w 2403987"/>
              <a:gd name="connsiteY1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3987" h="461665" extrusionOk="0">
                <a:moveTo>
                  <a:pt x="0" y="0"/>
                </a:moveTo>
                <a:cubicBezTo>
                  <a:pt x="208186" y="-9341"/>
                  <a:pt x="364824" y="13933"/>
                  <a:pt x="480797" y="0"/>
                </a:cubicBezTo>
                <a:cubicBezTo>
                  <a:pt x="596770" y="-13933"/>
                  <a:pt x="766784" y="8407"/>
                  <a:pt x="985635" y="0"/>
                </a:cubicBezTo>
                <a:cubicBezTo>
                  <a:pt x="1204486" y="-8407"/>
                  <a:pt x="1198656" y="28646"/>
                  <a:pt x="1394312" y="0"/>
                </a:cubicBezTo>
                <a:cubicBezTo>
                  <a:pt x="1589968" y="-28646"/>
                  <a:pt x="1681146" y="18130"/>
                  <a:pt x="1875110" y="0"/>
                </a:cubicBezTo>
                <a:cubicBezTo>
                  <a:pt x="2069074" y="-18130"/>
                  <a:pt x="2255294" y="10741"/>
                  <a:pt x="2403987" y="0"/>
                </a:cubicBezTo>
                <a:cubicBezTo>
                  <a:pt x="2414037" y="158159"/>
                  <a:pt x="2365601" y="360969"/>
                  <a:pt x="2403987" y="461665"/>
                </a:cubicBezTo>
                <a:cubicBezTo>
                  <a:pt x="2160306" y="507004"/>
                  <a:pt x="2128391" y="429518"/>
                  <a:pt x="1875110" y="461665"/>
                </a:cubicBezTo>
                <a:cubicBezTo>
                  <a:pt x="1621829" y="493812"/>
                  <a:pt x="1513980" y="418629"/>
                  <a:pt x="1346233" y="461665"/>
                </a:cubicBezTo>
                <a:cubicBezTo>
                  <a:pt x="1178486" y="504701"/>
                  <a:pt x="1072195" y="426473"/>
                  <a:pt x="889475" y="461665"/>
                </a:cubicBezTo>
                <a:cubicBezTo>
                  <a:pt x="706755" y="496857"/>
                  <a:pt x="193930" y="414843"/>
                  <a:pt x="0" y="461665"/>
                </a:cubicBezTo>
                <a:cubicBezTo>
                  <a:pt x="-1425" y="282521"/>
                  <a:pt x="24748" y="14950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6217669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sk-SK" sz="1200"/>
              <a:t>CIEĽ DOSIAHNUTÝ S DVOJROČNÝM PREDSTIHOM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05CA519-3549-FBB1-3DCB-419F071E1C31}"/>
              </a:ext>
            </a:extLst>
          </p:cNvPr>
          <p:cNvCxnSpPr>
            <a:cxnSpLocks/>
            <a:stCxn id="16" idx="2"/>
          </p:cNvCxnSpPr>
          <p:nvPr/>
        </p:nvCxnSpPr>
        <p:spPr>
          <a:xfrm rot="16200000" flipH="1">
            <a:off x="2130339" y="2728943"/>
            <a:ext cx="221849" cy="1400113"/>
          </a:xfrm>
          <a:prstGeom prst="curvedConnector2">
            <a:avLst/>
          </a:prstGeom>
          <a:ln w="19050">
            <a:solidFill>
              <a:srgbClr val="646C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5">
            <a:extLst>
              <a:ext uri="{FF2B5EF4-FFF2-40B4-BE49-F238E27FC236}">
                <a16:creationId xmlns:a16="http://schemas.microsoft.com/office/drawing/2014/main" id="{D5ED8649-3E54-3306-54A1-AF595DFD26D4}"/>
              </a:ext>
            </a:extLst>
          </p:cNvPr>
          <p:cNvSpPr txBox="1"/>
          <p:nvPr/>
        </p:nvSpPr>
        <p:spPr>
          <a:xfrm>
            <a:off x="9164710" y="2163664"/>
            <a:ext cx="4928400" cy="7317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</a:pPr>
            <a:endParaRPr lang="en-US" sz="1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sk-SK" sz="1200">
                <a:solidFill>
                  <a:schemeClr val="tx1">
                    <a:alpha val="60000"/>
                  </a:schemeClr>
                </a:solidFill>
              </a:rPr>
              <a:t>Cieľ: </a:t>
            </a:r>
            <a:r>
              <a:rPr lang="sk-SK" sz="1200" b="1">
                <a:solidFill>
                  <a:schemeClr val="tx1">
                    <a:alpha val="60000"/>
                  </a:schemeClr>
                </a:solidFill>
              </a:rPr>
              <a:t>– 15 % </a:t>
            </a:r>
            <a:r>
              <a:rPr lang="sk-SK" sz="1200" b="1">
                <a:solidFill>
                  <a:schemeClr val="tx1">
                    <a:alpha val="60000"/>
                  </a:schemeClr>
                </a:solidFill>
                <a:cs typeface="Times New Roman" panose="02020603050405020304" pitchFamily="18" charset="0"/>
              </a:rPr>
              <a:t>→</a:t>
            </a:r>
            <a:r>
              <a:rPr lang="sk-SK" sz="1200">
                <a:solidFill>
                  <a:schemeClr val="tx1">
                    <a:alpha val="60000"/>
                  </a:schemeClr>
                </a:solidFill>
              </a:rPr>
              <a:t>Úspech: </a:t>
            </a:r>
            <a:r>
              <a:rPr lang="sk-SK" sz="1200">
                <a:solidFill>
                  <a:schemeClr val="tx1">
                    <a:alpha val="60000"/>
                  </a:schemeClr>
                </a:solidFill>
                <a:highlight>
                  <a:srgbClr val="FFFF00"/>
                </a:highlight>
              </a:rPr>
              <a:t>– 39,95 %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0EEBEE6-630F-5ABC-7D84-977AF96B5A55}"/>
              </a:ext>
            </a:extLst>
          </p:cNvPr>
          <p:cNvSpPr txBox="1"/>
          <p:nvPr/>
        </p:nvSpPr>
        <p:spPr>
          <a:xfrm>
            <a:off x="9164710" y="2990291"/>
            <a:ext cx="4928400" cy="87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</a:pPr>
            <a:endParaRPr lang="en-US" sz="1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sk-SK" sz="1200">
                <a:solidFill>
                  <a:schemeClr val="tx1">
                    <a:alpha val="60000"/>
                  </a:schemeClr>
                </a:solidFill>
              </a:rPr>
              <a:t>Cieľ: </a:t>
            </a:r>
            <a:r>
              <a:rPr lang="sk-SK" sz="1200" b="1">
                <a:solidFill>
                  <a:schemeClr val="tx1">
                    <a:alpha val="60000"/>
                  </a:schemeClr>
                </a:solidFill>
              </a:rPr>
              <a:t>– 40 % </a:t>
            </a:r>
            <a:r>
              <a:rPr lang="sk-SK" sz="1200" b="1">
                <a:solidFill>
                  <a:schemeClr val="tx1">
                    <a:alpha val="60000"/>
                  </a:schemeClr>
                </a:solidFill>
                <a:cs typeface="Times New Roman" panose="02020603050405020304" pitchFamily="18" charset="0"/>
              </a:rPr>
              <a:t>→</a:t>
            </a:r>
            <a:r>
              <a:rPr lang="sk-SK" sz="1200">
                <a:solidFill>
                  <a:schemeClr val="tx1">
                    <a:alpha val="60000"/>
                  </a:schemeClr>
                </a:solidFill>
              </a:rPr>
              <a:t>Úspech: </a:t>
            </a:r>
            <a:r>
              <a:rPr lang="sk-SK" sz="1200">
                <a:solidFill>
                  <a:schemeClr val="tx1">
                    <a:alpha val="60000"/>
                  </a:schemeClr>
                </a:solidFill>
                <a:highlight>
                  <a:srgbClr val="FFFF00"/>
                </a:highlight>
              </a:rPr>
              <a:t>– 50 %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B16BD-6F33-A117-F9C3-58291EB73595}"/>
              </a:ext>
            </a:extLst>
          </p:cNvPr>
          <p:cNvSpPr txBox="1"/>
          <p:nvPr/>
        </p:nvSpPr>
        <p:spPr>
          <a:xfrm>
            <a:off x="2863543" y="1263836"/>
            <a:ext cx="7044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/>
              <a:t>mg účinnej látky antibiotika/kg živej hmotnosti za rok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E8EEF-069C-F17E-955D-56A657CBA552}"/>
              </a:ext>
            </a:extLst>
          </p:cNvPr>
          <p:cNvSpPr txBox="1"/>
          <p:nvPr/>
        </p:nvSpPr>
        <p:spPr>
          <a:xfrm>
            <a:off x="339212" y="5157271"/>
            <a:ext cx="24039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b="0" i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2019 – v Taliansku bolo spustené používanie elektronického predpisu</a:t>
            </a:r>
            <a:r>
              <a:rPr lang="sk-SK" sz="1200">
                <a:solidFill>
                  <a:srgbClr val="212121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sk-SK" sz="1200" b="1" i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oficiálne údaje </a:t>
            </a:r>
            <a:r>
              <a:rPr lang="sk-SK" sz="1200" b="0" i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zozbierané Ministerstvom zdravotníctva v systéme „Classyfarm“ s použitím metodiky DDDVET IT (denná dávka v Taliansku)</a:t>
            </a:r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0196-05F5-3CE9-6357-96053F4C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24701"/>
            <a:ext cx="10213200" cy="1112836"/>
          </a:xfrm>
        </p:spPr>
        <p:txBody>
          <a:bodyPr/>
          <a:lstStyle/>
          <a:p>
            <a:r>
              <a:rPr lang="sk-SK"/>
              <a:t>ZNÍŽENIE PRE JEDNU ÚČINNÚ LÁTKU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CCFC2-72C1-60BF-AA4D-00169C90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A61978-EB9B-8C10-F7B8-88AAA2490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47212"/>
              </p:ext>
            </p:extLst>
          </p:nvPr>
        </p:nvGraphicFramePr>
        <p:xfrm>
          <a:off x="2032000" y="1396240"/>
          <a:ext cx="8128000" cy="5191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20731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95648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solidFill>
                            <a:srgbClr val="FFFFFF"/>
                          </a:solidFill>
                          <a:effectLst/>
                        </a:rPr>
                        <a:t>ÚČINNÁ LÁTKA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solidFill>
                            <a:schemeClr val="lt1"/>
                          </a:solidFill>
                          <a:effectLst/>
                        </a:rPr>
                        <a:t>∆ 2011 – 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4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chemeClr val="dk1"/>
                          </a:solidFill>
                          <a:effectLst/>
                        </a:rPr>
                        <a:t>Amfenikoly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166,69 %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826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chemeClr val="dk1"/>
                          </a:solidFill>
                          <a:effectLst/>
                        </a:rPr>
                        <a:t>Aminoglykozidy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31,38 %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264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chemeClr val="dk1"/>
                          </a:solidFill>
                          <a:effectLst/>
                        </a:rPr>
                        <a:t>Fluórchinolóny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88,40 %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908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Iné chinolóny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96,80 %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422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Linkozamidy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78,15 %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549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Makrolidy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82,63 %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497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Penicilíny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82,01 %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751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chemeClr val="dk1"/>
                          </a:solidFill>
                          <a:effectLst/>
                        </a:rPr>
                        <a:t>Polymyxíny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99,53 %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932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Sulfónamidy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33,74 %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7056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chemeClr val="dk1"/>
                          </a:solidFill>
                          <a:effectLst/>
                        </a:rPr>
                        <a:t>Tetracyklíny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87,55 %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593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Ostatné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– 100,00 %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79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chemeClr val="dk1"/>
                          </a:solidFill>
                          <a:effectLst/>
                        </a:rPr>
                        <a:t>Trimetoprim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>
                          <a:solidFill>
                            <a:srgbClr val="000000"/>
                          </a:solidFill>
                          <a:effectLst/>
                        </a:rPr>
                        <a:t>1,72 %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281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solidFill>
                            <a:srgbClr val="000000"/>
                          </a:solidFill>
                          <a:effectLst/>
                        </a:rPr>
                        <a:t>Spolu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>
                          <a:solidFill>
                            <a:srgbClr val="000000"/>
                          </a:solidFill>
                          <a:effectLst/>
                        </a:rPr>
                        <a:t>– 79,95 %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91085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6CAF94-AB7D-F38B-457F-884F2EED9800}"/>
              </a:ext>
            </a:extLst>
          </p:cNvPr>
          <p:cNvSpPr txBox="1"/>
          <p:nvPr/>
        </p:nvSpPr>
        <p:spPr>
          <a:xfrm>
            <a:off x="10160000" y="5270346"/>
            <a:ext cx="1885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b="0" i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zber údajov bol certifikovaný tretím orgánom (CSQA) do roku 2019 podľa metodiky mg účinnej látky/kg živej hmotnosti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71526-DFE2-7A8F-5E7E-47EEE3315521}"/>
              </a:ext>
            </a:extLst>
          </p:cNvPr>
          <p:cNvSpPr txBox="1"/>
          <p:nvPr/>
        </p:nvSpPr>
        <p:spPr>
          <a:xfrm>
            <a:off x="138759" y="3921787"/>
            <a:ext cx="17012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v rámci ostatných: cefalosporíny 3. a 4. generácie</a:t>
            </a:r>
            <a:r>
              <a:rPr lang="sk-SK" sz="1400" dirty="0">
                <a:solidFill>
                  <a:srgbClr val="212121"/>
                </a:solidFill>
                <a:latin typeface="Arial" panose="020B0604020202020204" pitchFamily="34" charset="0"/>
              </a:rPr>
              <a:t> – </a:t>
            </a:r>
            <a:r>
              <a:rPr lang="sk-SK" sz="1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zakázané pred rokom 2011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F49B141-E338-6032-BB88-4C6A426BA9C2}"/>
              </a:ext>
            </a:extLst>
          </p:cNvPr>
          <p:cNvCxnSpPr>
            <a:cxnSpLocks/>
          </p:cNvCxnSpPr>
          <p:nvPr/>
        </p:nvCxnSpPr>
        <p:spPr>
          <a:xfrm>
            <a:off x="869401" y="5159052"/>
            <a:ext cx="1162599" cy="523291"/>
          </a:xfrm>
          <a:prstGeom prst="curvedConnector3">
            <a:avLst>
              <a:gd name="adj1" fmla="val 50000"/>
            </a:avLst>
          </a:prstGeom>
          <a:ln w="19050">
            <a:solidFill>
              <a:srgbClr val="646C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2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sk-SK"/>
              <a:t>AKO?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>
            <a:normAutofit/>
          </a:bodyPr>
          <a:lstStyle/>
          <a:p>
            <a:r>
              <a:rPr lang="sk-SK" sz="2000" b="1"/>
              <a:t>Chovatelia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5"/>
            <a:ext cx="5284800" cy="38098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k-SK" sz="1600" dirty="0"/>
              <a:t>Účinné a vhodne riadené postupy čistenia a dezinfekcie </a:t>
            </a:r>
          </a:p>
          <a:p>
            <a:r>
              <a:rPr lang="sk-SK" sz="1600" dirty="0"/>
              <a:t>Predchádzanie stresovým faktorom</a:t>
            </a:r>
          </a:p>
          <a:p>
            <a:r>
              <a:rPr lang="sk-SK" sz="1600" dirty="0"/>
              <a:t>Výživa a riadenie krmiva: Vyberte zložky s vyššou stráviteľnosťou, nižším potenciálom zvyšovať viskozitu čriev a menším rizikom kontaminácie klostridiami alebo salmonelou.</a:t>
            </a:r>
          </a:p>
          <a:p>
            <a:r>
              <a:rPr lang="sk-SK" sz="1600" dirty="0"/>
              <a:t>Hniezda: kvalitné násadové vajcia sú predovšetkým čisté vajce</a:t>
            </a:r>
          </a:p>
          <a:p>
            <a:r>
              <a:rPr lang="sk-SK" sz="1600" dirty="0"/>
              <a:t>Odmietnuť znášku vajec na podlahu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>
            <a:normAutofit/>
          </a:bodyPr>
          <a:lstStyle/>
          <a:p>
            <a:r>
              <a:rPr lang="sk-SK" sz="2000" b="1"/>
              <a:t>Liaheň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>
            <a:normAutofit fontScale="85000" lnSpcReduction="10000"/>
          </a:bodyPr>
          <a:lstStyle/>
          <a:p>
            <a:r>
              <a:rPr lang="sk-SK" sz="1900" dirty="0"/>
              <a:t>Pracovný tok: Oddelenie čistých/znečistených priestorov</a:t>
            </a:r>
          </a:p>
          <a:p>
            <a:r>
              <a:rPr lang="sk-SK" sz="1900" dirty="0"/>
              <a:t>Umelé/prirodzené liahne na báze systému všetko dnu/všetko von</a:t>
            </a:r>
          </a:p>
          <a:p>
            <a:r>
              <a:rPr lang="sk-SK" sz="1900" dirty="0"/>
              <a:t>Inkubačná dávka podľa: </a:t>
            </a:r>
          </a:p>
          <a:p>
            <a:pPr marL="1422900" lvl="2" indent="-342900">
              <a:buFont typeface="Arial" panose="020B0604020202020204" pitchFamily="34" charset="0"/>
              <a:buChar char="•"/>
            </a:pPr>
            <a:r>
              <a:rPr lang="sk-SK" sz="1900" dirty="0"/>
              <a:t>veku kŕdľa</a:t>
            </a:r>
          </a:p>
          <a:p>
            <a:pPr marL="1422900" lvl="2" indent="-342900">
              <a:buFont typeface="Arial" panose="020B0604020202020204" pitchFamily="34" charset="0"/>
              <a:buChar char="•"/>
            </a:pPr>
            <a:r>
              <a:rPr lang="sk-SK" sz="1900" dirty="0"/>
              <a:t>času držania (zamedziť &gt; 10 dňom)</a:t>
            </a:r>
          </a:p>
          <a:p>
            <a:pPr marL="1422900" lvl="2" indent="-342900">
              <a:buFont typeface="Arial" panose="020B0604020202020204" pitchFamily="34" charset="0"/>
              <a:buChar char="•"/>
            </a:pPr>
            <a:r>
              <a:rPr lang="sk-SK" sz="1900" dirty="0"/>
              <a:t>Postup dezinfekcie vajec</a:t>
            </a:r>
          </a:p>
          <a:p>
            <a:pPr marL="1422900" lvl="2" indent="-342900">
              <a:buFont typeface="Arial" panose="020B0604020202020204" pitchFamily="34" charset="0"/>
              <a:buChar char="•"/>
            </a:pPr>
            <a:r>
              <a:rPr lang="sk-SK" sz="1900" dirty="0"/>
              <a:t>Prísne monitorovanie výmeny plynov T° + Rh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8" name="Picture 4" descr="Ovo Fotos e Imagens para Baixar Grátis">
            <a:extLst>
              <a:ext uri="{FF2B5EF4-FFF2-40B4-BE49-F238E27FC236}">
                <a16:creationId xmlns:a16="http://schemas.microsoft.com/office/drawing/2014/main" id="{11EBDB70-4C91-B9C3-2910-FCB7E42A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6668" y="81630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Ovo Fotos e Imagens para Baixar Grátis">
            <a:extLst>
              <a:ext uri="{FF2B5EF4-FFF2-40B4-BE49-F238E27FC236}">
                <a16:creationId xmlns:a16="http://schemas.microsoft.com/office/drawing/2014/main" id="{B7B605DB-0385-8FB2-717D-D99BCF7E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34454">
            <a:off x="9245627" y="-1212277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Ovo Fotos e Imagens para Baixar Grátis">
            <a:extLst>
              <a:ext uri="{FF2B5EF4-FFF2-40B4-BE49-F238E27FC236}">
                <a16:creationId xmlns:a16="http://schemas.microsoft.com/office/drawing/2014/main" id="{FF20187E-EE1A-8DEC-B643-52658FCE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586" y="-447249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Ovo Fotos e Imagens para Baixar Grátis">
            <a:extLst>
              <a:ext uri="{FF2B5EF4-FFF2-40B4-BE49-F238E27FC236}">
                <a16:creationId xmlns:a16="http://schemas.microsoft.com/office/drawing/2014/main" id="{C977E776-FBF6-F5A0-0655-91CD8E52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664557">
            <a:off x="1777100" y="-877291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Ovo Fotos e Imagens para Baixar Grátis">
            <a:extLst>
              <a:ext uri="{FF2B5EF4-FFF2-40B4-BE49-F238E27FC236}">
                <a16:creationId xmlns:a16="http://schemas.microsoft.com/office/drawing/2014/main" id="{4D09EEBD-8075-7FFB-FBB3-4003E4CF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21002">
            <a:off x="-994936" y="979935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Ovo Fotos e Imagens para Baixar Grátis">
            <a:extLst>
              <a:ext uri="{FF2B5EF4-FFF2-40B4-BE49-F238E27FC236}">
                <a16:creationId xmlns:a16="http://schemas.microsoft.com/office/drawing/2014/main" id="{1E66DCFC-1437-7D00-0555-7F03B18C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6827">
            <a:off x="4982908" y="4959040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Ovo Fotos e Imagens para Baixar Grátis">
            <a:extLst>
              <a:ext uri="{FF2B5EF4-FFF2-40B4-BE49-F238E27FC236}">
                <a16:creationId xmlns:a16="http://schemas.microsoft.com/office/drawing/2014/main" id="{387BE15E-62E5-E405-3F2A-6BD324CB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34454">
            <a:off x="817549" y="6281940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sk-SK"/>
              <a:t>Ako?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>
            <a:normAutofit/>
          </a:bodyPr>
          <a:lstStyle/>
          <a:p>
            <a:r>
              <a:rPr lang="sk-SK" sz="2000" b="1"/>
              <a:t>Jednodňové kurčatá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1700"/>
              <a:t>Vyhýbajte sa dlhej dobe prepravy</a:t>
            </a:r>
          </a:p>
          <a:p>
            <a:r>
              <a:rPr lang="sk-SK" sz="1700"/>
              <a:t>Aplikácia vakcíny: GMP</a:t>
            </a:r>
          </a:p>
          <a:p>
            <a:r>
              <a:rPr lang="sk-SK" sz="1700"/>
              <a:t>Prísne hygienické pravidlá pre vozíky, boxy, nákladné autá a postupy pri vykladaní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>
            <a:normAutofit/>
          </a:bodyPr>
          <a:lstStyle/>
          <a:p>
            <a:r>
              <a:rPr lang="sk-SK" sz="2000" b="1"/>
              <a:t>Poľnohospodársky podnik určený na výkrm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>
            <a:normAutofit/>
          </a:bodyPr>
          <a:lstStyle/>
          <a:p>
            <a:r>
              <a:rPr lang="sk-SK" sz="1700"/>
              <a:t>Systém všetko dnu/všetko dnu</a:t>
            </a:r>
          </a:p>
          <a:p>
            <a:r>
              <a:rPr lang="sk-SK" sz="1700"/>
              <a:t>Postupy čistenia a dezinfekcie</a:t>
            </a:r>
          </a:p>
          <a:p>
            <a:r>
              <a:rPr lang="sk-SK" sz="1700"/>
              <a:t>Príprava miesta na kŕmenie: 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sk-SK" sz="1700"/>
              <a:t>Čerstvá hlboká podstielka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sk-SK" sz="1700"/>
              <a:t>Papiere na krmivo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sk-SK" sz="1700"/>
              <a:t>Teplota podlahy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sk-SK" sz="1700"/>
              <a:t>Prísne opatrenia týkajúce sa biologickej bezpečnosti</a:t>
            </a:r>
          </a:p>
          <a:p>
            <a:endParaRPr lang="en-US" dirty="0"/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" name="Picture 14" descr="A close up of a baby chick&#10;&#10;Description automatically generated">
            <a:extLst>
              <a:ext uri="{FF2B5EF4-FFF2-40B4-BE49-F238E27FC236}">
                <a16:creationId xmlns:a16="http://schemas.microsoft.com/office/drawing/2014/main" id="{5C1C5685-B098-9384-6827-FD3581BCD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50" l="10000" r="90000">
                        <a14:foregroundMark x1="34211" y1="90000" x2="34333" y2="90750"/>
                        <a14:foregroundMark x1="34120" y1="89440" x2="34211" y2="90000"/>
                        <a14:foregroundMark x1="36290" y1="94000" x2="37339" y2="95742"/>
                        <a14:foregroundMark x1="35937" y1="93414" x2="36290" y2="94000"/>
                        <a14:foregroundMark x1="34333" y1="90750" x2="35816" y2="93213"/>
                        <a14:foregroundMark x1="49342" y1="91451" x2="47667" y2="90500"/>
                        <a14:foregroundMark x1="51869" y1="92885" x2="49652" y2="91627"/>
                        <a14:foregroundMark x1="46666" y1="89000" x2="46455" y2="88683"/>
                        <a14:foregroundMark x1="46833" y1="89250" x2="46666" y2="89000"/>
                        <a14:foregroundMark x1="47000" y1="89500" x2="46833" y2="89250"/>
                        <a14:foregroundMark x1="47167" y1="89750" x2="47000" y2="89500"/>
                        <a14:foregroundMark x1="47334" y1="90000" x2="47167" y2="89750"/>
                        <a14:foregroundMark x1="47667" y1="90500" x2="47334" y2="90000"/>
                        <a14:backgroundMark x1="36833" y1="97000" x2="44500" y2="96000"/>
                        <a14:backgroundMark x1="44500" y1="96000" x2="51000" y2="97500"/>
                        <a14:backgroundMark x1="51000" y1="97500" x2="43000" y2="99500"/>
                        <a14:backgroundMark x1="43000" y1="99500" x2="37333" y2="97500"/>
                        <a14:backgroundMark x1="41333" y1="79250" x2="48000" y2="84750"/>
                        <a14:backgroundMark x1="48000" y1="84750" x2="42000" y2="81500"/>
                        <a14:backgroundMark x1="42000" y1="81500" x2="41500" y2="79750"/>
                        <a14:backgroundMark x1="45333" y1="86750" x2="45167" y2="86250"/>
                        <a14:backgroundMark x1="44833" y1="89250" x2="45167" y2="88500"/>
                        <a14:backgroundMark x1="45167" y1="90000" x2="45000" y2="89250"/>
                        <a14:backgroundMark x1="51167" y1="96250" x2="50833" y2="96000"/>
                        <a14:backgroundMark x1="45667" y1="90000" x2="45667" y2="89500"/>
                        <a14:backgroundMark x1="32000" y1="79250" x2="34833" y2="89000"/>
                        <a14:backgroundMark x1="34833" y1="89000" x2="31833" y2="80250"/>
                        <a14:backgroundMark x1="32333" y1="89500" x2="32333" y2="89500"/>
                        <a14:backgroundMark x1="33500" y1="89250" x2="33833" y2="89500"/>
                        <a14:backgroundMark x1="34333" y1="90000" x2="34333" y2="90000"/>
                        <a14:backgroundMark x1="34000" y1="89250" x2="34000" y2="89250"/>
                        <a14:backgroundMark x1="34167" y1="89500" x2="34167" y2="89500"/>
                        <a14:backgroundMark x1="34167" y1="90750" x2="34167" y2="90750"/>
                        <a14:backgroundMark x1="46667" y1="88250" x2="46667" y2="88250"/>
                        <a14:backgroundMark x1="46500" y1="88000" x2="46500" y2="88000"/>
                        <a14:backgroundMark x1="46000" y1="87750" x2="46000" y2="87750"/>
                        <a14:backgroundMark x1="46000" y1="87750" x2="45833" y2="88250"/>
                        <a14:backgroundMark x1="46167" y1="89000" x2="46167" y2="89000"/>
                        <a14:backgroundMark x1="46833" y1="89500" x2="46833" y2="89500"/>
                        <a14:backgroundMark x1="46667" y1="89000" x2="46667" y2="89000"/>
                        <a14:backgroundMark x1="46667" y1="89000" x2="46667" y2="89000"/>
                        <a14:backgroundMark x1="46333" y1="88500" x2="46333" y2="88500"/>
                        <a14:backgroundMark x1="47333" y1="89750" x2="47333" y2="89750"/>
                        <a14:backgroundMark x1="47167" y1="89250" x2="47167" y2="89250"/>
                        <a14:backgroundMark x1="47667" y1="90000" x2="47667" y2="90000"/>
                        <a14:backgroundMark x1="40333" y1="91250" x2="40333" y2="91250"/>
                        <a14:backgroundMark x1="35167" y1="94000" x2="35167" y2="94000"/>
                        <a14:backgroundMark x1="51167" y1="94000" x2="51500" y2="94500"/>
                        <a14:backgroundMark x1="51833" y1="94250" x2="51833" y2="94250"/>
                        <a14:backgroundMark x1="52500" y1="94250" x2="52500" y2="94250"/>
                        <a14:backgroundMark x1="53333" y1="94500" x2="53333" y2="94500"/>
                        <a14:backgroundMark x1="53667" y1="94500" x2="53667" y2="94500"/>
                        <a14:backgroundMark x1="53167" y1="94250" x2="53167" y2="94250"/>
                        <a14:backgroundMark x1="53000" y1="94000" x2="53000" y2="94000"/>
                        <a14:backgroundMark x1="51833" y1="95250" x2="54000" y2="9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082" y="5293220"/>
            <a:ext cx="1669254" cy="11128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BE815A-25E7-C202-34C3-71116736E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2" b="90887" l="9904" r="89936">
                        <a14:foregroundMark x1="11674" y1="82997" x2="11864" y2="83693"/>
                        <a14:backgroundMark x1="11022" y1="44604" x2="11342" y2="68106"/>
                        <a14:backgroundMark x1="11342" y1="68106" x2="28115" y2="83213"/>
                        <a14:backgroundMark x1="28115" y1="83213" x2="34345" y2="70743"/>
                        <a14:backgroundMark x1="34345" y1="70743" x2="21725" y2="46283"/>
                        <a14:backgroundMark x1="21725" y1="46283" x2="13419" y2="43645"/>
                        <a14:backgroundMark x1="13419" y1="43645" x2="13099" y2="43885"/>
                        <a14:backgroundMark x1="27955" y1="50600" x2="38498" y2="65947"/>
                        <a14:backgroundMark x1="38498" y1="65947" x2="44249" y2="85612"/>
                        <a14:backgroundMark x1="44249" y1="85612" x2="19649" y2="93046"/>
                        <a14:backgroundMark x1="19649" y1="93046" x2="8946" y2="86331"/>
                        <a14:backgroundMark x1="8946" y1="86331" x2="8786" y2="64748"/>
                        <a14:backgroundMark x1="8786" y1="64748" x2="16134" y2="52998"/>
                        <a14:backgroundMark x1="16134" y1="52998" x2="25240" y2="51559"/>
                        <a14:backgroundMark x1="25240" y1="51559" x2="28914" y2="51559"/>
                        <a14:backgroundMark x1="51278" y1="70983" x2="51597" y2="71703"/>
                        <a14:backgroundMark x1="54313" y1="72902" x2="54313" y2="72902"/>
                        <a14:backgroundMark x1="54313" y1="72902" x2="54313" y2="72902"/>
                        <a14:backgroundMark x1="20288" y1="63549" x2="20288" y2="63549"/>
                        <a14:backgroundMark x1="11022" y1="55875" x2="32428" y2="49880"/>
                        <a14:backgroundMark x1="32428" y1="49880" x2="38498" y2="82014"/>
                        <a14:backgroundMark x1="38498" y1="82014" x2="24281" y2="78177"/>
                        <a14:backgroundMark x1="24281" y1="78177" x2="13578" y2="84892"/>
                        <a14:backgroundMark x1="13578" y1="84892" x2="6390" y2="69784"/>
                        <a14:backgroundMark x1="6390" y1="69784" x2="10863" y2="54197"/>
                        <a14:backgroundMark x1="21565" y1="53477" x2="14058" y2="67866"/>
                        <a14:backgroundMark x1="14058" y1="67866" x2="25080" y2="75779"/>
                        <a14:backgroundMark x1="25080" y1="75779" x2="24441" y2="56355"/>
                        <a14:backgroundMark x1="24441" y1="56355" x2="20927" y2="53717"/>
                        <a14:backgroundMark x1="7348" y1="61391" x2="11342" y2="73141"/>
                        <a14:backgroundMark x1="11342" y1="73141" x2="29712" y2="74580"/>
                        <a14:backgroundMark x1="29712" y1="74580" x2="24121" y2="53477"/>
                        <a14:backgroundMark x1="24121" y1="53477" x2="15335" y2="54916"/>
                        <a14:backgroundMark x1="15335" y1="54916" x2="13259" y2="57554"/>
                        <a14:backgroundMark x1="13259" y1="57554" x2="13259" y2="57554"/>
                        <a14:backgroundMark x1="13259" y1="57554" x2="13259" y2="57554"/>
                        <a14:backgroundMark x1="26038" y1="54436" x2="20288" y2="68585"/>
                        <a14:backgroundMark x1="20288" y1="68585" x2="32268" y2="69784"/>
                        <a14:backgroundMark x1="32268" y1="69784" x2="27955" y2="55396"/>
                        <a14:backgroundMark x1="27955" y1="55396" x2="25719" y2="54676"/>
                        <a14:backgroundMark x1="8147" y1="71223" x2="20128" y2="63549"/>
                        <a14:backgroundMark x1="20128" y1="63549" x2="30192" y2="62110"/>
                        <a14:backgroundMark x1="30192" y1="62110" x2="19649" y2="75540"/>
                        <a14:backgroundMark x1="19649" y1="75540" x2="8786" y2="77458"/>
                        <a14:backgroundMark x1="8786" y1="77458" x2="8626" y2="70743"/>
                        <a14:backgroundMark x1="8946" y1="83693" x2="9744" y2="83933"/>
                        <a14:backgroundMark x1="11661" y1="83693" x2="11661" y2="83693"/>
                        <a14:backgroundMark x1="12141" y1="84892" x2="12141" y2="84892"/>
                        <a14:backgroundMark x1="12141" y1="84892" x2="11342" y2="84892"/>
                        <a14:backgroundMark x1="11342" y1="84652" x2="12620" y2="85132"/>
                        <a14:backgroundMark x1="11981" y1="83933" x2="11981" y2="83933"/>
                        <a14:backgroundMark x1="11981" y1="83693" x2="11981" y2="83693"/>
                        <a14:backgroundMark x1="11981" y1="83693" x2="11981" y2="83693"/>
                        <a14:backgroundMark x1="11981" y1="83693" x2="11981" y2="83693"/>
                        <a14:backgroundMark x1="11821" y1="83693" x2="11821" y2="83693"/>
                        <a14:backgroundMark x1="11821" y1="83693" x2="11821" y2="83693"/>
                        <a14:backgroundMark x1="11821" y1="83693" x2="11821" y2="83693"/>
                        <a14:backgroundMark x1="11022" y1="82494" x2="11022" y2="82494"/>
                        <a14:backgroundMark x1="11661" y1="83693" x2="11661" y2="83693"/>
                        <a14:backgroundMark x1="11661" y1="82974" x2="11661" y2="82974"/>
                        <a14:backgroundMark x1="11661" y1="82974" x2="11661" y2="82974"/>
                        <a14:backgroundMark x1="51438" y1="70264" x2="59265" y2="73861"/>
                        <a14:backgroundMark x1="59265" y1="73861" x2="51597" y2="71703"/>
                        <a14:backgroundMark x1="58466" y1="79616" x2="58307" y2="80096"/>
                        <a14:backgroundMark x1="66613" y1="79616" x2="66613" y2="79616"/>
                        <a14:backgroundMark x1="69010" y1="82734" x2="69010" y2="82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595" y="5235103"/>
            <a:ext cx="2102702" cy="1400682"/>
          </a:xfrm>
          <a:prstGeom prst="rect">
            <a:avLst/>
          </a:prstGeom>
        </p:spPr>
      </p:pic>
      <p:pic>
        <p:nvPicPr>
          <p:cNvPr id="18" name="Picture 17" descr="Empty eggshell broken in half">
            <a:extLst>
              <a:ext uri="{FF2B5EF4-FFF2-40B4-BE49-F238E27FC236}">
                <a16:creationId xmlns:a16="http://schemas.microsoft.com/office/drawing/2014/main" id="{9DC132BC-7265-4B61-79CE-245AF7792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5906">
            <a:off x="44521" y="5755730"/>
            <a:ext cx="1242837" cy="8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ãos de milho doce caindo no fundo branco | Foto Premium">
            <a:extLst>
              <a:ext uri="{FF2B5EF4-FFF2-40B4-BE49-F238E27FC236}">
                <a16:creationId xmlns:a16="http://schemas.microsoft.com/office/drawing/2014/main" id="{68E3D4EE-101B-87BF-1761-4A5DD34CC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89936" l="10000" r="90000">
                        <a14:foregroundMark x1="48974" y1="4633" x2="48974" y2="4633"/>
                        <a14:foregroundMark x1="46154" y1="12620" x2="46154" y2="12620"/>
                        <a14:foregroundMark x1="67179" y1="15335" x2="67179" y2="15335"/>
                        <a14:foregroundMark x1="58205" y1="22204" x2="58205" y2="22204"/>
                        <a14:foregroundMark x1="38974" y1="23962" x2="38974" y2="23962"/>
                        <a14:foregroundMark x1="54872" y1="28754" x2="54872" y2="28754"/>
                        <a14:foregroundMark x1="69744" y1="33546" x2="69744" y2="33546"/>
                        <a14:foregroundMark x1="40256" y1="35463" x2="40256" y2="35463"/>
                        <a14:foregroundMark x1="49487" y1="42971" x2="49487" y2="42971"/>
                        <a14:foregroundMark x1="27692" y1="41534" x2="27692" y2="41534"/>
                        <a14:foregroundMark x1="62051" y1="41374" x2="62051" y2="41374"/>
                        <a14:foregroundMark x1="78462" y1="42971" x2="78462" y2="42971"/>
                        <a14:foregroundMark x1="62051" y1="40575" x2="62051" y2="40575"/>
                        <a14:foregroundMark x1="37436" y1="51118" x2="37436" y2="51118"/>
                        <a14:foregroundMark x1="47692" y1="52875" x2="47692" y2="52875"/>
                        <a14:foregroundMark x1="64359" y1="52556" x2="64359" y2="52556"/>
                        <a14:foregroundMark x1="23590" y1="54313" x2="23590" y2="54313"/>
                        <a14:foregroundMark x1="33846" y1="61981" x2="33846" y2="61981"/>
                        <a14:foregroundMark x1="57692" y1="58307" x2="57692" y2="58307"/>
                        <a14:foregroundMark x1="74615" y1="61502" x2="74615" y2="6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8271">
            <a:off x="3550104" y="-2228388"/>
            <a:ext cx="3714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rãos de milho doce caindo no fundo branco | Foto Premium">
            <a:extLst>
              <a:ext uri="{FF2B5EF4-FFF2-40B4-BE49-F238E27FC236}">
                <a16:creationId xmlns:a16="http://schemas.microsoft.com/office/drawing/2014/main" id="{EFF834C5-A7CB-B593-9A76-9D92505BC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89936" l="10000" r="90000">
                        <a14:foregroundMark x1="48974" y1="4633" x2="48974" y2="4633"/>
                        <a14:foregroundMark x1="46154" y1="12620" x2="46154" y2="12620"/>
                        <a14:foregroundMark x1="67179" y1="15335" x2="67179" y2="15335"/>
                        <a14:foregroundMark x1="58205" y1="22204" x2="58205" y2="22204"/>
                        <a14:foregroundMark x1="38974" y1="23962" x2="38974" y2="23962"/>
                        <a14:foregroundMark x1="54872" y1="28754" x2="54872" y2="28754"/>
                        <a14:foregroundMark x1="69744" y1="33546" x2="69744" y2="33546"/>
                        <a14:foregroundMark x1="40256" y1="35463" x2="40256" y2="35463"/>
                        <a14:foregroundMark x1="49487" y1="42971" x2="49487" y2="42971"/>
                        <a14:foregroundMark x1="27692" y1="41534" x2="27692" y2="41534"/>
                        <a14:foregroundMark x1="62051" y1="41374" x2="62051" y2="41374"/>
                        <a14:foregroundMark x1="78462" y1="42971" x2="78462" y2="42971"/>
                        <a14:foregroundMark x1="62051" y1="40575" x2="62051" y2="40575"/>
                        <a14:foregroundMark x1="37436" y1="51118" x2="37436" y2="51118"/>
                        <a14:foregroundMark x1="47692" y1="52875" x2="47692" y2="52875"/>
                        <a14:foregroundMark x1="64359" y1="52556" x2="64359" y2="52556"/>
                        <a14:foregroundMark x1="23590" y1="54313" x2="23590" y2="54313"/>
                        <a14:foregroundMark x1="33846" y1="61981" x2="33846" y2="61981"/>
                        <a14:foregroundMark x1="57692" y1="58307" x2="57692" y2="58307"/>
                        <a14:foregroundMark x1="74615" y1="61502" x2="74615" y2="6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7706"/>
          <a:stretch/>
        </p:blipFill>
        <p:spPr bwMode="auto">
          <a:xfrm rot="2283556">
            <a:off x="9523426" y="-1171751"/>
            <a:ext cx="3714750" cy="37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ãos de milho doce caindo no fundo branco | Foto Premium">
            <a:extLst>
              <a:ext uri="{FF2B5EF4-FFF2-40B4-BE49-F238E27FC236}">
                <a16:creationId xmlns:a16="http://schemas.microsoft.com/office/drawing/2014/main" id="{8A28CB48-EEE6-2EAC-982E-FBDCD6CD9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89936" l="10000" r="90000">
                        <a14:foregroundMark x1="48974" y1="4633" x2="48974" y2="4633"/>
                        <a14:foregroundMark x1="46154" y1="12620" x2="46154" y2="12620"/>
                        <a14:foregroundMark x1="67179" y1="15335" x2="67179" y2="15335"/>
                        <a14:foregroundMark x1="58205" y1="22204" x2="58205" y2="22204"/>
                        <a14:foregroundMark x1="38974" y1="23962" x2="38974" y2="23962"/>
                        <a14:foregroundMark x1="54872" y1="28754" x2="54872" y2="28754"/>
                        <a14:foregroundMark x1="69744" y1="33546" x2="69744" y2="33546"/>
                        <a14:foregroundMark x1="40256" y1="35463" x2="40256" y2="35463"/>
                        <a14:foregroundMark x1="49487" y1="42971" x2="49487" y2="42971"/>
                        <a14:foregroundMark x1="27692" y1="41534" x2="27692" y2="41534"/>
                        <a14:foregroundMark x1="62051" y1="41374" x2="62051" y2="41374"/>
                        <a14:foregroundMark x1="78462" y1="42971" x2="78462" y2="42971"/>
                        <a14:foregroundMark x1="62051" y1="40575" x2="62051" y2="40575"/>
                        <a14:foregroundMark x1="37436" y1="51118" x2="37436" y2="51118"/>
                        <a14:foregroundMark x1="47692" y1="52875" x2="47692" y2="52875"/>
                        <a14:foregroundMark x1="64359" y1="52556" x2="64359" y2="52556"/>
                        <a14:foregroundMark x1="23590" y1="54313" x2="23590" y2="54313"/>
                        <a14:foregroundMark x1="33846" y1="61981" x2="33846" y2="61981"/>
                        <a14:foregroundMark x1="57692" y1="58307" x2="57692" y2="58307"/>
                        <a14:foregroundMark x1="74615" y1="61502" x2="74615" y2="6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7706"/>
          <a:stretch/>
        </p:blipFill>
        <p:spPr bwMode="auto">
          <a:xfrm rot="2283556">
            <a:off x="-1278012" y="659127"/>
            <a:ext cx="3714750" cy="37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sk-SK"/>
              <a:t>Ako?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>
            <a:normAutofit/>
          </a:bodyPr>
          <a:lstStyle/>
          <a:p>
            <a:r>
              <a:rPr lang="sk-SK" sz="2000" b="1"/>
              <a:t>Kontrola prostredia</a:t>
            </a:r>
          </a:p>
        </p:txBody>
      </p:sp>
      <p:pic>
        <p:nvPicPr>
          <p:cNvPr id="3076" name="Picture 4" descr="Grãos de milho doce caindo no fundo branco | Foto Premium">
            <a:extLst>
              <a:ext uri="{FF2B5EF4-FFF2-40B4-BE49-F238E27FC236}">
                <a16:creationId xmlns:a16="http://schemas.microsoft.com/office/drawing/2014/main" id="{C72A9912-5539-86A8-3334-8F9ECF75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89936" l="10000" r="90000">
                        <a14:foregroundMark x1="48974" y1="4633" x2="48974" y2="4633"/>
                        <a14:foregroundMark x1="46154" y1="12620" x2="46154" y2="12620"/>
                        <a14:foregroundMark x1="67179" y1="15335" x2="67179" y2="15335"/>
                        <a14:foregroundMark x1="58205" y1="22204" x2="58205" y2="22204"/>
                        <a14:foregroundMark x1="38974" y1="23962" x2="38974" y2="23962"/>
                        <a14:foregroundMark x1="54872" y1="28754" x2="54872" y2="28754"/>
                        <a14:foregroundMark x1="69744" y1="33546" x2="69744" y2="33546"/>
                        <a14:foregroundMark x1="40256" y1="35463" x2="40256" y2="35463"/>
                        <a14:foregroundMark x1="49487" y1="42971" x2="49487" y2="42971"/>
                        <a14:foregroundMark x1="27692" y1="41534" x2="27692" y2="41534"/>
                        <a14:foregroundMark x1="62051" y1="41374" x2="62051" y2="41374"/>
                        <a14:foregroundMark x1="78462" y1="42971" x2="78462" y2="42971"/>
                        <a14:foregroundMark x1="62051" y1="40575" x2="62051" y2="40575"/>
                        <a14:foregroundMark x1="37436" y1="51118" x2="37436" y2="51118"/>
                        <a14:foregroundMark x1="47692" y1="52875" x2="47692" y2="52875"/>
                        <a14:foregroundMark x1="64359" y1="52556" x2="64359" y2="52556"/>
                        <a14:foregroundMark x1="23590" y1="54313" x2="23590" y2="54313"/>
                        <a14:foregroundMark x1="33846" y1="61981" x2="33846" y2="61981"/>
                        <a14:foregroundMark x1="57692" y1="58307" x2="57692" y2="58307"/>
                        <a14:foregroundMark x1="74615" y1="61502" x2="74615" y2="6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5" y="1847267"/>
            <a:ext cx="3714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sk-SK" dirty="0"/>
              <a:t>Rýchlosť vetrania v tuneloch je rozhodujúca</a:t>
            </a:r>
          </a:p>
          <a:p>
            <a:r>
              <a:rPr lang="sk-SK" dirty="0"/>
              <a:t>Vykurovací systém založený na teplovzdušnom generátore (na lepšiu kontrolu relatívnej vlhkosti a tým aj kvality podstielky)</a:t>
            </a:r>
          </a:p>
          <a:p>
            <a:r>
              <a:rPr lang="sk-SK" dirty="0"/>
              <a:t>T°, Rh, amoniak e Co2, ktoré sa majú integrovať do automatického zariadenia na kontrolu prostredia, aby sa nastavila rýchlosť vetrania, najmä počas prvých 14 dní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>
            <a:normAutofit/>
          </a:bodyPr>
          <a:lstStyle/>
          <a:p>
            <a:r>
              <a:rPr lang="sk-SK" sz="2000" b="1"/>
              <a:t>Výživa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>
            <a:normAutofit/>
          </a:bodyPr>
          <a:lstStyle/>
          <a:p>
            <a:r>
              <a:rPr lang="sk-SK" sz="1600" dirty="0"/>
              <a:t>Podpora vývoja žalúdka a čriev na začiatku života</a:t>
            </a:r>
          </a:p>
          <a:p>
            <a:r>
              <a:rPr lang="sk-SK" sz="1600" dirty="0"/>
              <a:t>Stimulácia skorého vývoja zdravého črevného mikrobiómu</a:t>
            </a:r>
          </a:p>
          <a:p>
            <a:r>
              <a:rPr lang="sk-SK" sz="1600" dirty="0"/>
              <a:t>Minimalizácia kontaminácie a rozvoja patogénnych baktérií a prvokov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anchor="b">
            <a:normAutofit/>
          </a:bodyPr>
          <a:lstStyle/>
          <a:p>
            <a:r>
              <a:rPr lang="sk-SK"/>
              <a:t>OPATRENIA BIOLOGICKEJ BEZPEČNOSTI</a:t>
            </a:r>
          </a:p>
        </p:txBody>
      </p:sp>
      <p:sp>
        <p:nvSpPr>
          <p:cNvPr id="38" name="Slide Number Placeholder 49">
            <a:extLst>
              <a:ext uri="{FF2B5EF4-FFF2-40B4-BE49-F238E27FC236}">
                <a16:creationId xmlns:a16="http://schemas.microsoft.com/office/drawing/2014/main" id="{7664B428-9BC3-4DBA-A039-5DCE1AC9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B9817FF8-98EF-D6DA-E09E-101BF5B987DB}"/>
              </a:ext>
            </a:extLst>
          </p:cNvPr>
          <p:cNvGrpSpPr/>
          <p:nvPr/>
        </p:nvGrpSpPr>
        <p:grpSpPr>
          <a:xfrm>
            <a:off x="1048009" y="1839595"/>
            <a:ext cx="10095980" cy="4154378"/>
            <a:chOff x="252984" y="1527047"/>
            <a:chExt cx="11673839" cy="4803648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1CDCE764-970C-A564-97E9-6E9BD8E21CC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984" y="2033015"/>
              <a:ext cx="6220968" cy="3989832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4E97DE2D-E902-185E-21D5-1919628B1F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672" y="2057400"/>
              <a:ext cx="6116541" cy="3886199"/>
            </a:xfrm>
            <a:prstGeom prst="rect">
              <a:avLst/>
            </a:prstGeom>
          </p:spPr>
        </p:pic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564904D8-9342-4FC4-BE99-024165CC3A6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6519" y="1527047"/>
              <a:ext cx="5480304" cy="4803648"/>
            </a:xfrm>
            <a:prstGeom prst="rect">
              <a:avLst/>
            </a:prstGeom>
          </p:spPr>
        </p:pic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0B48B2BC-D01B-72D1-4D81-8B8786F0BC0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1413" y="1552575"/>
              <a:ext cx="5375239" cy="4698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ed design" id="{15B931B0-C7D8-4B07-ACB9-C7EFD4E6970A}" vid="{8BE1E89A-FBDD-488C-8247-991A3117BF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4A8BD-7470-4767-A78C-01B8DE47DE70}">
  <ds:schemaRefs>
    <ds:schemaRef ds:uri="http://purl.org/dc/elements/1.1/"/>
    <ds:schemaRef ds:uri="http://purl.org/dc/dcmitype/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230e9df3-be65-4c73-a93b-d1236ebd677e"/>
    <ds:schemaRef ds:uri="http://schemas.microsoft.com/office/infopath/2007/PartnerControls"/>
    <ds:schemaRef ds:uri="http://www.w3.org/XML/1998/namespace"/>
    <ds:schemaRef ds:uri="71af3243-3dd4-4a8d-8c0d-dd76da1f02a5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02E5C16-0C12-46F7-AC7E-7CB6B62A7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{F4553661-62D6-4DC9-83F8-A34B0FA46978}tf11158769_win32</Template>
  <TotalTime>0</TotalTime>
  <Words>626</Words>
  <Application>Microsoft Office PowerPoint</Application>
  <PresentationFormat>Widescreen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Calibri</vt:lpstr>
      <vt:lpstr>Goudy Old Style</vt:lpstr>
      <vt:lpstr>Times New Roman</vt:lpstr>
      <vt:lpstr>Wingdings</vt:lpstr>
      <vt:lpstr>FrostyVTI</vt:lpstr>
      <vt:lpstr>ZNÍŽENIE ANTIBIOTÍK V TALIANSKOM ODVETVÍ HYDINÁRSTVA</vt:lpstr>
      <vt:lpstr>PowerPoint Presentation</vt:lpstr>
      <vt:lpstr>PILIERE</vt:lpstr>
      <vt:lpstr>VÝSLEDKY za roky 2015 – 2022</vt:lpstr>
      <vt:lpstr>ZNÍŽENIE PRE JEDNU ÚČINNÚ LÁTKU</vt:lpstr>
      <vt:lpstr>AKO?</vt:lpstr>
      <vt:lpstr>Ako?</vt:lpstr>
      <vt:lpstr>Ako?</vt:lpstr>
      <vt:lpstr>OPATRENIA BIOLOGICKEJ BEZPEČNOSTI</vt:lpstr>
      <vt:lpstr>NAŠOU BUDÚCNOSŤOU JE JEDNO ZDRAVIE NA GLOBÁLNEJ ÚROVNI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 REDUCTION IN ITALIAN POULTRY SECTOR</dc:title>
  <dc:creator>Catarina Santiago</dc:creator>
  <cp:lastModifiedBy>Andrea Gabriela Castro Troya</cp:lastModifiedBy>
  <cp:revision>23</cp:revision>
  <dcterms:created xsi:type="dcterms:W3CDTF">2024-01-23T15:40:11Z</dcterms:created>
  <dcterms:modified xsi:type="dcterms:W3CDTF">2024-06-12T16:07:15Z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