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61" r:id="rId2"/>
    <p:sldId id="262" r:id="rId3"/>
    <p:sldId id="265" r:id="rId4"/>
    <p:sldId id="264" r:id="rId5"/>
    <p:sldId id="2425" r:id="rId6"/>
    <p:sldId id="2442" r:id="rId7"/>
    <p:sldId id="2426" r:id="rId8"/>
    <p:sldId id="2427" r:id="rId9"/>
    <p:sldId id="2443" r:id="rId10"/>
    <p:sldId id="2444" r:id="rId11"/>
    <p:sldId id="2445" r:id="rId12"/>
    <p:sldId id="270" r:id="rId13"/>
  </p:sldIdLst>
  <p:sldSz cx="12192000" cy="6870700"/>
  <p:notesSz cx="12192000" cy="68707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BE1EB58-8BCF-F16E-AA43-FB5E5C94E6BC}" name="PAGIDA Anastasia (SANTE)" initials="EC" userId="PAGIDA Anastasia (SANTE)"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6BB188"/>
    <a:srgbClr val="ECEBEB"/>
    <a:srgbClr val="2C747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8274D0-80F0-4E85-ABBE-DC7685989E81}" v="4" dt="2024-06-12T10:47:10.79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000" autoAdjust="0"/>
  </p:normalViewPr>
  <p:slideViewPr>
    <p:cSldViewPr>
      <p:cViewPr varScale="1">
        <p:scale>
          <a:sx n="62" d="100"/>
          <a:sy n="62" d="100"/>
        </p:scale>
        <p:origin x="78" y="46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pard ‎" userId="09a58b91f9e979a1" providerId="LiveId" clId="{318274D0-80F0-4E85-ABBE-DC7685989E81}"/>
    <pc:docChg chg="undo custSel modSld modMainMaster">
      <pc:chgData name="Shepard ‎" userId="09a58b91f9e979a1" providerId="LiveId" clId="{318274D0-80F0-4E85-ABBE-DC7685989E81}" dt="2024-06-12T10:58:35.384" v="39" actId="478"/>
      <pc:docMkLst>
        <pc:docMk/>
      </pc:docMkLst>
      <pc:sldChg chg="delSp mod">
        <pc:chgData name="Shepard ‎" userId="09a58b91f9e979a1" providerId="LiveId" clId="{318274D0-80F0-4E85-ABBE-DC7685989E81}" dt="2024-06-12T10:57:24.936" v="9" actId="478"/>
        <pc:sldMkLst>
          <pc:docMk/>
          <pc:sldMk cId="2499853343" sldId="261"/>
        </pc:sldMkLst>
        <pc:spChg chg="del">
          <ac:chgData name="Shepard ‎" userId="09a58b91f9e979a1" providerId="LiveId" clId="{318274D0-80F0-4E85-ABBE-DC7685989E81}" dt="2024-06-12T10:57:24.936" v="9" actId="478"/>
          <ac:spMkLst>
            <pc:docMk/>
            <pc:sldMk cId="2499853343" sldId="261"/>
            <ac:spMk id="4" creationId="{66EA4C91-395D-0E61-5EC1-5F28207B9665}"/>
          </ac:spMkLst>
        </pc:spChg>
      </pc:sldChg>
      <pc:sldChg chg="delSp mod">
        <pc:chgData name="Shepard ‎" userId="09a58b91f9e979a1" providerId="LiveId" clId="{318274D0-80F0-4E85-ABBE-DC7685989E81}" dt="2024-06-12T10:57:22.683" v="8" actId="478"/>
        <pc:sldMkLst>
          <pc:docMk/>
          <pc:sldMk cId="3971793997" sldId="262"/>
        </pc:sldMkLst>
        <pc:spChg chg="del">
          <ac:chgData name="Shepard ‎" userId="09a58b91f9e979a1" providerId="LiveId" clId="{318274D0-80F0-4E85-ABBE-DC7685989E81}" dt="2024-06-12T10:57:22.683" v="8" actId="478"/>
          <ac:spMkLst>
            <pc:docMk/>
            <pc:sldMk cId="3971793997" sldId="262"/>
            <ac:spMk id="4" creationId="{162FE33B-DCC9-6867-AAF1-7A7ACEB7061B}"/>
          </ac:spMkLst>
        </pc:spChg>
      </pc:sldChg>
      <pc:sldChg chg="modSp mod">
        <pc:chgData name="Shepard ‎" userId="09a58b91f9e979a1" providerId="LiveId" clId="{318274D0-80F0-4E85-ABBE-DC7685989E81}" dt="2024-06-12T10:57:27.515" v="10" actId="20577"/>
        <pc:sldMkLst>
          <pc:docMk/>
          <pc:sldMk cId="2352327266" sldId="265"/>
        </pc:sldMkLst>
        <pc:spChg chg="mod">
          <ac:chgData name="Shepard ‎" userId="09a58b91f9e979a1" providerId="LiveId" clId="{318274D0-80F0-4E85-ABBE-DC7685989E81}" dt="2024-06-12T10:57:27.515" v="10" actId="20577"/>
          <ac:spMkLst>
            <pc:docMk/>
            <pc:sldMk cId="2352327266" sldId="265"/>
            <ac:spMk id="4" creationId="{D5B06E44-AA44-47B7-AAF6-04F925D1A917}"/>
          </ac:spMkLst>
        </pc:spChg>
      </pc:sldChg>
      <pc:sldChg chg="delSp modSp mod">
        <pc:chgData name="Shepard ‎" userId="09a58b91f9e979a1" providerId="LiveId" clId="{318274D0-80F0-4E85-ABBE-DC7685989E81}" dt="2024-06-12T10:58:35.384" v="39" actId="478"/>
        <pc:sldMkLst>
          <pc:docMk/>
          <pc:sldMk cId="98415862" sldId="270"/>
        </pc:sldMkLst>
        <pc:spChg chg="mod">
          <ac:chgData name="Shepard ‎" userId="09a58b91f9e979a1" providerId="LiveId" clId="{318274D0-80F0-4E85-ABBE-DC7685989E81}" dt="2024-06-12T10:58:32.424" v="38" actId="404"/>
          <ac:spMkLst>
            <pc:docMk/>
            <pc:sldMk cId="98415862" sldId="270"/>
            <ac:spMk id="3" creationId="{38B29F46-E2F0-48DC-A2AE-96E9A5C3D915}"/>
          </ac:spMkLst>
        </pc:spChg>
        <pc:spChg chg="del">
          <ac:chgData name="Shepard ‎" userId="09a58b91f9e979a1" providerId="LiveId" clId="{318274D0-80F0-4E85-ABBE-DC7685989E81}" dt="2024-06-12T10:58:35.384" v="39" actId="478"/>
          <ac:spMkLst>
            <pc:docMk/>
            <pc:sldMk cId="98415862" sldId="270"/>
            <ac:spMk id="4" creationId="{9E0F28DA-66A9-1E8F-1C5A-F4C3F6C5EC1C}"/>
          </ac:spMkLst>
        </pc:spChg>
      </pc:sldChg>
      <pc:sldChg chg="delSp modSp mod">
        <pc:chgData name="Shepard ‎" userId="09a58b91f9e979a1" providerId="LiveId" clId="{318274D0-80F0-4E85-ABBE-DC7685989E81}" dt="2024-06-12T10:58:01.202" v="27" actId="404"/>
        <pc:sldMkLst>
          <pc:docMk/>
          <pc:sldMk cId="3943193106" sldId="2425"/>
        </pc:sldMkLst>
        <pc:spChg chg="del mod">
          <ac:chgData name="Shepard ‎" userId="09a58b91f9e979a1" providerId="LiveId" clId="{318274D0-80F0-4E85-ABBE-DC7685989E81}" dt="2024-06-12T10:57:52.288" v="23" actId="478"/>
          <ac:spMkLst>
            <pc:docMk/>
            <pc:sldMk cId="3943193106" sldId="2425"/>
            <ac:spMk id="3" creationId="{A7773F1B-C2AE-46BE-EE27-B5E9C8B2006A}"/>
          </ac:spMkLst>
        </pc:spChg>
        <pc:spChg chg="del mod">
          <ac:chgData name="Shepard ‎" userId="09a58b91f9e979a1" providerId="LiveId" clId="{318274D0-80F0-4E85-ABBE-DC7685989E81}" dt="2024-06-12T10:57:43.785" v="19" actId="478"/>
          <ac:spMkLst>
            <pc:docMk/>
            <pc:sldMk cId="3943193106" sldId="2425"/>
            <ac:spMk id="4" creationId="{4738A043-395C-33D3-E5A6-BA0DB9968A46}"/>
          </ac:spMkLst>
        </pc:spChg>
        <pc:spChg chg="del mod">
          <ac:chgData name="Shepard ‎" userId="09a58b91f9e979a1" providerId="LiveId" clId="{318274D0-80F0-4E85-ABBE-DC7685989E81}" dt="2024-06-12T10:57:43.785" v="19" actId="478"/>
          <ac:spMkLst>
            <pc:docMk/>
            <pc:sldMk cId="3943193106" sldId="2425"/>
            <ac:spMk id="5" creationId="{323FF566-0FDA-C37D-F0D7-F8C8662C5ACF}"/>
          </ac:spMkLst>
        </pc:spChg>
        <pc:spChg chg="del">
          <ac:chgData name="Shepard ‎" userId="09a58b91f9e979a1" providerId="LiveId" clId="{318274D0-80F0-4E85-ABBE-DC7685989E81}" dt="2024-06-12T10:57:52.288" v="23" actId="478"/>
          <ac:spMkLst>
            <pc:docMk/>
            <pc:sldMk cId="3943193106" sldId="2425"/>
            <ac:spMk id="6" creationId="{471AE23F-2B1F-6667-C585-305A2FF99181}"/>
          </ac:spMkLst>
        </pc:spChg>
        <pc:spChg chg="del">
          <ac:chgData name="Shepard ‎" userId="09a58b91f9e979a1" providerId="LiveId" clId="{318274D0-80F0-4E85-ABBE-DC7685989E81}" dt="2024-06-12T10:57:52.288" v="23" actId="478"/>
          <ac:spMkLst>
            <pc:docMk/>
            <pc:sldMk cId="3943193106" sldId="2425"/>
            <ac:spMk id="7" creationId="{E8FF28D2-9FBA-4A6C-B0EC-FA45FC70E56D}"/>
          </ac:spMkLst>
        </pc:spChg>
        <pc:spChg chg="mod">
          <ac:chgData name="Shepard ‎" userId="09a58b91f9e979a1" providerId="LiveId" clId="{318274D0-80F0-4E85-ABBE-DC7685989E81}" dt="2024-06-12T10:58:01.202" v="27" actId="404"/>
          <ac:spMkLst>
            <pc:docMk/>
            <pc:sldMk cId="3943193106" sldId="2425"/>
            <ac:spMk id="11" creationId="{B73D9778-7D4D-42F1-A717-530B7630B63D}"/>
          </ac:spMkLst>
        </pc:spChg>
        <pc:spChg chg="mod">
          <ac:chgData name="Shepard ‎" userId="09a58b91f9e979a1" providerId="LiveId" clId="{318274D0-80F0-4E85-ABBE-DC7685989E81}" dt="2024-06-12T10:58:01.202" v="27" actId="404"/>
          <ac:spMkLst>
            <pc:docMk/>
            <pc:sldMk cId="3943193106" sldId="2425"/>
            <ac:spMk id="13" creationId="{F5E625B6-FDB7-4FBA-9B49-2A3AD88D31E7}"/>
          </ac:spMkLst>
        </pc:spChg>
        <pc:graphicFrameChg chg="modGraphic">
          <ac:chgData name="Shepard ‎" userId="09a58b91f9e979a1" providerId="LiveId" clId="{318274D0-80F0-4E85-ABBE-DC7685989E81}" dt="2024-06-12T10:57:46.613" v="20" actId="404"/>
          <ac:graphicFrameMkLst>
            <pc:docMk/>
            <pc:sldMk cId="3943193106" sldId="2425"/>
            <ac:graphicFrameMk id="10" creationId="{1C8ADAF5-76AF-4855-936C-9D2CB57C2C3C}"/>
          </ac:graphicFrameMkLst>
        </pc:graphicFrameChg>
      </pc:sldChg>
      <pc:sldChg chg="modSp mod">
        <pc:chgData name="Shepard ‎" userId="09a58b91f9e979a1" providerId="LiveId" clId="{318274D0-80F0-4E85-ABBE-DC7685989E81}" dt="2024-06-12T10:58:19.381" v="33" actId="14100"/>
        <pc:sldMkLst>
          <pc:docMk/>
          <pc:sldMk cId="3553973082" sldId="2426"/>
        </pc:sldMkLst>
        <pc:spChg chg="mod">
          <ac:chgData name="Shepard ‎" userId="09a58b91f9e979a1" providerId="LiveId" clId="{318274D0-80F0-4E85-ABBE-DC7685989E81}" dt="2024-06-12T10:58:17.221" v="32" actId="14100"/>
          <ac:spMkLst>
            <pc:docMk/>
            <pc:sldMk cId="3553973082" sldId="2426"/>
            <ac:spMk id="12" creationId="{FB890F7B-FD8B-4B2B-B7E0-AA6C2D64ACC7}"/>
          </ac:spMkLst>
        </pc:spChg>
        <pc:spChg chg="mod">
          <ac:chgData name="Shepard ‎" userId="09a58b91f9e979a1" providerId="LiveId" clId="{318274D0-80F0-4E85-ABBE-DC7685989E81}" dt="2024-06-12T10:58:19.381" v="33" actId="14100"/>
          <ac:spMkLst>
            <pc:docMk/>
            <pc:sldMk cId="3553973082" sldId="2426"/>
            <ac:spMk id="16" creationId="{CA4F286C-8610-4DEC-92C0-47FD21775EE4}"/>
          </ac:spMkLst>
        </pc:spChg>
      </pc:sldChg>
      <pc:sldChg chg="modSp mod">
        <pc:chgData name="Shepard ‎" userId="09a58b91f9e979a1" providerId="LiveId" clId="{318274D0-80F0-4E85-ABBE-DC7685989E81}" dt="2024-06-12T10:58:26.843" v="36" actId="14100"/>
        <pc:sldMkLst>
          <pc:docMk/>
          <pc:sldMk cId="2948961954" sldId="2427"/>
        </pc:sldMkLst>
        <pc:spChg chg="mod">
          <ac:chgData name="Shepard ‎" userId="09a58b91f9e979a1" providerId="LiveId" clId="{318274D0-80F0-4E85-ABBE-DC7685989E81}" dt="2024-06-12T10:58:24.547" v="35" actId="14100"/>
          <ac:spMkLst>
            <pc:docMk/>
            <pc:sldMk cId="2948961954" sldId="2427"/>
            <ac:spMk id="12" creationId="{FB890F7B-FD8B-4B2B-B7E0-AA6C2D64ACC7}"/>
          </ac:spMkLst>
        </pc:spChg>
        <pc:spChg chg="mod">
          <ac:chgData name="Shepard ‎" userId="09a58b91f9e979a1" providerId="LiveId" clId="{318274D0-80F0-4E85-ABBE-DC7685989E81}" dt="2024-06-12T10:58:26.843" v="36" actId="14100"/>
          <ac:spMkLst>
            <pc:docMk/>
            <pc:sldMk cId="2948961954" sldId="2427"/>
            <ac:spMk id="16" creationId="{CA4F286C-8610-4DEC-92C0-47FD21775EE4}"/>
          </ac:spMkLst>
        </pc:spChg>
      </pc:sldChg>
      <pc:sldChg chg="modSp mod">
        <pc:chgData name="Shepard ‎" userId="09a58b91f9e979a1" providerId="LiveId" clId="{318274D0-80F0-4E85-ABBE-DC7685989E81}" dt="2024-06-12T10:58:11.932" v="30" actId="255"/>
        <pc:sldMkLst>
          <pc:docMk/>
          <pc:sldMk cId="3639163418" sldId="2442"/>
        </pc:sldMkLst>
        <pc:spChg chg="mod">
          <ac:chgData name="Shepard ‎" userId="09a58b91f9e979a1" providerId="LiveId" clId="{318274D0-80F0-4E85-ABBE-DC7685989E81}" dt="2024-06-12T10:58:11.932" v="30" actId="255"/>
          <ac:spMkLst>
            <pc:docMk/>
            <pc:sldMk cId="3639163418" sldId="2442"/>
            <ac:spMk id="7" creationId="{30BE4DFA-174F-4A37-9C73-98ACB3366BFB}"/>
          </ac:spMkLst>
        </pc:spChg>
      </pc:sldChg>
      <pc:sldMasterChg chg="modSldLayout">
        <pc:chgData name="Shepard ‎" userId="09a58b91f9e979a1" providerId="LiveId" clId="{318274D0-80F0-4E85-ABBE-DC7685989E81}" dt="2024-06-12T10:47:10.798" v="7"/>
        <pc:sldMasterMkLst>
          <pc:docMk/>
          <pc:sldMasterMk cId="0" sldId="2147483648"/>
        </pc:sldMasterMkLst>
        <pc:sldLayoutChg chg="addSp delSp modSp mod">
          <pc:chgData name="Shepard ‎" userId="09a58b91f9e979a1" providerId="LiveId" clId="{318274D0-80F0-4E85-ABBE-DC7685989E81}" dt="2024-06-12T10:47:01.510" v="3"/>
          <pc:sldLayoutMkLst>
            <pc:docMk/>
            <pc:sldMasterMk cId="0" sldId="2147483648"/>
            <pc:sldLayoutMk cId="0" sldId="2147483662"/>
          </pc:sldLayoutMkLst>
          <pc:picChg chg="add mod">
            <ac:chgData name="Shepard ‎" userId="09a58b91f9e979a1" providerId="LiveId" clId="{318274D0-80F0-4E85-ABBE-DC7685989E81}" dt="2024-06-12T10:47:01.510" v="3"/>
            <ac:picMkLst>
              <pc:docMk/>
              <pc:sldMasterMk cId="0" sldId="2147483648"/>
              <pc:sldLayoutMk cId="0" sldId="2147483662"/>
              <ac:picMk id="2" creationId="{5009A709-63B6-8D55-354A-CCA030A800D1}"/>
            </ac:picMkLst>
          </pc:picChg>
          <pc:picChg chg="del">
            <ac:chgData name="Shepard ‎" userId="09a58b91f9e979a1" providerId="LiveId" clId="{318274D0-80F0-4E85-ABBE-DC7685989E81}" dt="2024-06-12T10:47:01.281" v="2" actId="478"/>
            <ac:picMkLst>
              <pc:docMk/>
              <pc:sldMasterMk cId="0" sldId="2147483648"/>
              <pc:sldLayoutMk cId="0" sldId="2147483662"/>
              <ac:picMk id="51" creationId="{1007B104-92BA-4BA5-A656-DA433D20A54C}"/>
            </ac:picMkLst>
          </pc:picChg>
        </pc:sldLayoutChg>
        <pc:sldLayoutChg chg="addSp delSp modSp mod">
          <pc:chgData name="Shepard ‎" userId="09a58b91f9e979a1" providerId="LiveId" clId="{318274D0-80F0-4E85-ABBE-DC7685989E81}" dt="2024-06-12T10:47:10.798" v="7"/>
          <pc:sldLayoutMkLst>
            <pc:docMk/>
            <pc:sldMasterMk cId="0" sldId="2147483648"/>
            <pc:sldLayoutMk cId="1616781686" sldId="2147483670"/>
          </pc:sldLayoutMkLst>
          <pc:picChg chg="add mod">
            <ac:chgData name="Shepard ‎" userId="09a58b91f9e979a1" providerId="LiveId" clId="{318274D0-80F0-4E85-ABBE-DC7685989E81}" dt="2024-06-12T10:47:10.798" v="7"/>
            <ac:picMkLst>
              <pc:docMk/>
              <pc:sldMasterMk cId="0" sldId="2147483648"/>
              <pc:sldLayoutMk cId="1616781686" sldId="2147483670"/>
              <ac:picMk id="2" creationId="{381B88AC-70BC-1249-9281-F17FA95B5871}"/>
            </ac:picMkLst>
          </pc:picChg>
          <pc:picChg chg="del">
            <ac:chgData name="Shepard ‎" userId="09a58b91f9e979a1" providerId="LiveId" clId="{318274D0-80F0-4E85-ABBE-DC7685989E81}" dt="2024-06-12T10:47:10.625" v="6" actId="478"/>
            <ac:picMkLst>
              <pc:docMk/>
              <pc:sldMasterMk cId="0" sldId="2147483648"/>
              <pc:sldLayoutMk cId="1616781686" sldId="2147483670"/>
              <ac:picMk id="37" creationId="{C53E509D-9C05-4F64-B596-3792F76B9CA7}"/>
            </ac:picMkLst>
          </pc:picChg>
        </pc:sldLayoutChg>
        <pc:sldLayoutChg chg="addSp delSp modSp mod">
          <pc:chgData name="Shepard ‎" userId="09a58b91f9e979a1" providerId="LiveId" clId="{318274D0-80F0-4E85-ABBE-DC7685989E81}" dt="2024-06-12T10:46:55.551" v="1"/>
          <pc:sldLayoutMkLst>
            <pc:docMk/>
            <pc:sldMasterMk cId="0" sldId="2147483648"/>
            <pc:sldLayoutMk cId="2338063851" sldId="2147483671"/>
          </pc:sldLayoutMkLst>
          <pc:picChg chg="add mod">
            <ac:chgData name="Shepard ‎" userId="09a58b91f9e979a1" providerId="LiveId" clId="{318274D0-80F0-4E85-ABBE-DC7685989E81}" dt="2024-06-12T10:46:55.551" v="1"/>
            <ac:picMkLst>
              <pc:docMk/>
              <pc:sldMasterMk cId="0" sldId="2147483648"/>
              <pc:sldLayoutMk cId="2338063851" sldId="2147483671"/>
              <ac:picMk id="2" creationId="{984EF210-271C-F5F1-1695-2FFFB711303F}"/>
            </ac:picMkLst>
          </pc:picChg>
          <pc:picChg chg="del">
            <ac:chgData name="Shepard ‎" userId="09a58b91f9e979a1" providerId="LiveId" clId="{318274D0-80F0-4E85-ABBE-DC7685989E81}" dt="2024-06-12T10:46:55.082" v="0" actId="478"/>
            <ac:picMkLst>
              <pc:docMk/>
              <pc:sldMasterMk cId="0" sldId="2147483648"/>
              <pc:sldLayoutMk cId="2338063851" sldId="2147483671"/>
              <ac:picMk id="34" creationId="{582D17B3-5A6C-42CA-853B-4103A0708918}"/>
            </ac:picMkLst>
          </pc:picChg>
        </pc:sldLayoutChg>
        <pc:sldLayoutChg chg="addSp delSp modSp mod">
          <pc:chgData name="Shepard ‎" userId="09a58b91f9e979a1" providerId="LiveId" clId="{318274D0-80F0-4E85-ABBE-DC7685989E81}" dt="2024-06-12T10:47:03.526" v="5"/>
          <pc:sldLayoutMkLst>
            <pc:docMk/>
            <pc:sldMasterMk cId="0" sldId="2147483648"/>
            <pc:sldLayoutMk cId="417991825" sldId="2147483672"/>
          </pc:sldLayoutMkLst>
          <pc:picChg chg="add mod">
            <ac:chgData name="Shepard ‎" userId="09a58b91f9e979a1" providerId="LiveId" clId="{318274D0-80F0-4E85-ABBE-DC7685989E81}" dt="2024-06-12T10:47:03.526" v="5"/>
            <ac:picMkLst>
              <pc:docMk/>
              <pc:sldMasterMk cId="0" sldId="2147483648"/>
              <pc:sldLayoutMk cId="417991825" sldId="2147483672"/>
              <ac:picMk id="2" creationId="{2C401476-D591-CD09-675C-B75D71E60CC3}"/>
            </ac:picMkLst>
          </pc:picChg>
          <pc:picChg chg="del">
            <ac:chgData name="Shepard ‎" userId="09a58b91f9e979a1" providerId="LiveId" clId="{318274D0-80F0-4E85-ABBE-DC7685989E81}" dt="2024-06-12T10:47:03.361" v="4" actId="478"/>
            <ac:picMkLst>
              <pc:docMk/>
              <pc:sldMasterMk cId="0" sldId="2147483648"/>
              <pc:sldLayoutMk cId="417991825" sldId="2147483672"/>
              <ac:picMk id="37" creationId="{5505FB79-408A-43F3-9FF6-95F9DFF43961}"/>
            </ac:picMkLst>
          </pc:pic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840940-B5E0-4C2F-A221-69B1A7F07BA3}"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en-GB"/>
        </a:p>
      </dgm:t>
    </dgm:pt>
    <dgm:pt modelId="{F52243D7-8410-4BE7-A94A-4C97B1EEE0FA}">
      <dgm:prSet phldrT="[Text]"/>
      <dgm:spPr>
        <a:solidFill>
          <a:srgbClr val="ECEBEB"/>
        </a:solidFill>
      </dgm:spPr>
      <dgm:t>
        <a:bodyPr/>
        <a:lstStyle/>
        <a:p>
          <a:r>
            <a:rPr lang="el-CY">
              <a:solidFill>
                <a:schemeClr val="tx1"/>
              </a:solidFill>
              <a:latin typeface="EC Square Sans Pro" panose="020B0506040000020004" pitchFamily="34" charset="0"/>
            </a:rPr>
            <a:t>Ισχύουν διαφορετικοί κανονισμοί </a:t>
          </a:r>
        </a:p>
      </dgm:t>
    </dgm:pt>
    <dgm:pt modelId="{52DB4A73-99B0-46DE-BAE9-D04FCA0F7A67}" type="parTrans" cxnId="{3BE01E08-3C91-4526-A69A-30E916C1961C}">
      <dgm:prSet/>
      <dgm:spPr/>
      <dgm:t>
        <a:bodyPr/>
        <a:lstStyle/>
        <a:p>
          <a:endParaRPr lang="en-GB">
            <a:latin typeface="EC Square Sans Pro" panose="020B0506040000020004" pitchFamily="34" charset="0"/>
          </a:endParaRPr>
        </a:p>
      </dgm:t>
    </dgm:pt>
    <dgm:pt modelId="{F3D1F278-7628-498E-AB69-41339A6FF3F2}" type="sibTrans" cxnId="{3BE01E08-3C91-4526-A69A-30E916C1961C}">
      <dgm:prSet/>
      <dgm:spPr/>
      <dgm:t>
        <a:bodyPr/>
        <a:lstStyle/>
        <a:p>
          <a:endParaRPr lang="en-GB">
            <a:latin typeface="EC Square Sans Pro" panose="020B0506040000020004" pitchFamily="34" charset="0"/>
          </a:endParaRPr>
        </a:p>
      </dgm:t>
    </dgm:pt>
    <dgm:pt modelId="{90621425-3EF3-425D-A15A-D33091B77DC6}">
      <dgm:prSet phldrT="[Text]" custT="1"/>
      <dgm:spPr>
        <a:solidFill>
          <a:srgbClr val="2C7470"/>
        </a:solidFill>
      </dgm:spPr>
      <dgm:t>
        <a:bodyPr/>
        <a:lstStyle/>
        <a:p>
          <a:r>
            <a:rPr lang="el-CY" sz="2400" dirty="0">
              <a:latin typeface="EC Square Sans Pro" panose="020B0506040000020004" pitchFamily="34" charset="0"/>
            </a:rPr>
            <a:t>Φάρμακα χορηγούμενα από το στόμα </a:t>
          </a:r>
        </a:p>
        <a:p>
          <a:r>
            <a:rPr lang="el-CY" sz="1800" dirty="0">
              <a:latin typeface="EC Square Sans Pro" panose="020B0506040000020004" pitchFamily="34" charset="0"/>
            </a:rPr>
            <a:t>(ανάμειξη στη φάρμα σε τροφή και νερό από τον εκτροφέα του ζώου)</a:t>
          </a:r>
        </a:p>
      </dgm:t>
    </dgm:pt>
    <dgm:pt modelId="{EE132CA6-C8A5-488D-8638-EE246B8D858E}" type="parTrans" cxnId="{ADA76392-8724-4931-824F-743FC4925DCA}">
      <dgm:prSet/>
      <dgm:spPr/>
      <dgm:t>
        <a:bodyPr/>
        <a:lstStyle/>
        <a:p>
          <a:endParaRPr lang="en-GB">
            <a:latin typeface="EC Square Sans Pro" panose="020B0506040000020004" pitchFamily="34" charset="0"/>
          </a:endParaRPr>
        </a:p>
      </dgm:t>
    </dgm:pt>
    <dgm:pt modelId="{BFC522AD-BF74-4440-9867-2E12B6355D2A}" type="sibTrans" cxnId="{ADA76392-8724-4931-824F-743FC4925DCA}">
      <dgm:prSet/>
      <dgm:spPr/>
      <dgm:t>
        <a:bodyPr/>
        <a:lstStyle/>
        <a:p>
          <a:endParaRPr lang="en-GB">
            <a:latin typeface="EC Square Sans Pro" panose="020B0506040000020004" pitchFamily="34" charset="0"/>
          </a:endParaRPr>
        </a:p>
      </dgm:t>
    </dgm:pt>
    <dgm:pt modelId="{74F68A50-1B98-476E-BEA5-1D097A21F5CA}">
      <dgm:prSet phldrT="[Text]"/>
      <dgm:spPr>
        <a:solidFill>
          <a:srgbClr val="2C7470"/>
        </a:solidFill>
      </dgm:spPr>
      <dgm:t>
        <a:bodyPr/>
        <a:lstStyle/>
        <a:p>
          <a:r>
            <a:rPr lang="el-CY">
              <a:solidFill>
                <a:schemeClr val="bg1"/>
              </a:solidFill>
              <a:latin typeface="EC Square Sans Pro" panose="020B0506040000020004" pitchFamily="34" charset="0"/>
            </a:rPr>
            <a:t>Μέσω τροφής</a:t>
          </a:r>
        </a:p>
      </dgm:t>
    </dgm:pt>
    <dgm:pt modelId="{3D5A27C2-6AFF-4304-BCA4-D3E224288C62}" type="parTrans" cxnId="{6D1B5F07-E06C-481D-82B7-EC46E0E1C11A}">
      <dgm:prSet/>
      <dgm:spPr/>
      <dgm:t>
        <a:bodyPr/>
        <a:lstStyle/>
        <a:p>
          <a:endParaRPr lang="en-GB">
            <a:latin typeface="EC Square Sans Pro" panose="020B0506040000020004" pitchFamily="34" charset="0"/>
          </a:endParaRPr>
        </a:p>
      </dgm:t>
    </dgm:pt>
    <dgm:pt modelId="{3E079627-616D-459E-B204-92AF86E56083}" type="sibTrans" cxnId="{6D1B5F07-E06C-481D-82B7-EC46E0E1C11A}">
      <dgm:prSet/>
      <dgm:spPr/>
      <dgm:t>
        <a:bodyPr/>
        <a:lstStyle/>
        <a:p>
          <a:endParaRPr lang="en-GB">
            <a:latin typeface="EC Square Sans Pro" panose="020B0506040000020004" pitchFamily="34" charset="0"/>
          </a:endParaRPr>
        </a:p>
      </dgm:t>
    </dgm:pt>
    <dgm:pt modelId="{D1EA0228-EDA9-431F-82B1-1C012D4C5921}">
      <dgm:prSet phldrT="[Text]"/>
      <dgm:spPr>
        <a:solidFill>
          <a:srgbClr val="2C7470"/>
        </a:solidFill>
      </dgm:spPr>
      <dgm:t>
        <a:bodyPr/>
        <a:lstStyle/>
        <a:p>
          <a:r>
            <a:rPr lang="el-CY">
              <a:latin typeface="EC Square Sans Pro" panose="020B0506040000020004" pitchFamily="34" charset="0"/>
            </a:rPr>
            <a:t>Μέσω νερού</a:t>
          </a:r>
        </a:p>
      </dgm:t>
    </dgm:pt>
    <dgm:pt modelId="{4024C9D4-D69C-42D8-AD58-E4F4D1B799B8}" type="parTrans" cxnId="{FBC3B2A8-523A-4845-BA80-5D502E0B77BF}">
      <dgm:prSet/>
      <dgm:spPr/>
      <dgm:t>
        <a:bodyPr/>
        <a:lstStyle/>
        <a:p>
          <a:endParaRPr lang="en-GB">
            <a:latin typeface="EC Square Sans Pro" panose="020B0506040000020004" pitchFamily="34" charset="0"/>
          </a:endParaRPr>
        </a:p>
      </dgm:t>
    </dgm:pt>
    <dgm:pt modelId="{62BEDA8A-7276-48D3-B211-47B64C2555DF}" type="sibTrans" cxnId="{FBC3B2A8-523A-4845-BA80-5D502E0B77BF}">
      <dgm:prSet/>
      <dgm:spPr/>
      <dgm:t>
        <a:bodyPr/>
        <a:lstStyle/>
        <a:p>
          <a:endParaRPr lang="en-GB">
            <a:latin typeface="EC Square Sans Pro" panose="020B0506040000020004" pitchFamily="34" charset="0"/>
          </a:endParaRPr>
        </a:p>
      </dgm:t>
    </dgm:pt>
    <dgm:pt modelId="{6C6F50E1-24CC-4110-86E5-D49A5C367B16}">
      <dgm:prSet phldrT="[Text]" custT="1"/>
      <dgm:spPr>
        <a:solidFill>
          <a:srgbClr val="6BB188"/>
        </a:solidFill>
      </dgm:spPr>
      <dgm:t>
        <a:bodyPr/>
        <a:lstStyle/>
        <a:p>
          <a:r>
            <a:rPr lang="el-CY" sz="1800" dirty="0">
              <a:solidFill>
                <a:schemeClr val="tx1"/>
              </a:solidFill>
              <a:latin typeface="EC Square Sans Pro" panose="020B0506040000020004" pitchFamily="34" charset="0"/>
            </a:rPr>
            <a:t>Φαρμακούχα ζωοτροφή</a:t>
          </a:r>
        </a:p>
        <a:p>
          <a:r>
            <a:rPr lang="el-CY" sz="1400" dirty="0">
              <a:solidFill>
                <a:schemeClr val="tx1"/>
              </a:solidFill>
              <a:latin typeface="EC Square Sans Pro" panose="020B0506040000020004" pitchFamily="34" charset="0"/>
            </a:rPr>
            <a:t>(ζωοτροφή αναμεμειγμένη με φάρμακα από το εργοστάσιο παραγωγής ζωοτροφών ή σε μετακινούμενο σύστημα ανάμιξης ή σε ειδικά εξοπλισμένο όχημα από τον υπεύθυνο του εργοστασίου παραγωγής ζωοτροφών)</a:t>
          </a:r>
        </a:p>
      </dgm:t>
    </dgm:pt>
    <dgm:pt modelId="{865A933C-C587-45D5-ADCB-A31B7DCA0276}" type="parTrans" cxnId="{21153BDA-B4FE-42E3-84F8-E3D5583E68FD}">
      <dgm:prSet/>
      <dgm:spPr/>
      <dgm:t>
        <a:bodyPr/>
        <a:lstStyle/>
        <a:p>
          <a:endParaRPr lang="en-GB">
            <a:latin typeface="EC Square Sans Pro" panose="020B0506040000020004" pitchFamily="34" charset="0"/>
          </a:endParaRPr>
        </a:p>
      </dgm:t>
    </dgm:pt>
    <dgm:pt modelId="{78A400A5-03C1-4E12-A31A-ECFAEFEFDEB9}" type="sibTrans" cxnId="{21153BDA-B4FE-42E3-84F8-E3D5583E68FD}">
      <dgm:prSet/>
      <dgm:spPr/>
      <dgm:t>
        <a:bodyPr/>
        <a:lstStyle/>
        <a:p>
          <a:endParaRPr lang="en-GB">
            <a:latin typeface="EC Square Sans Pro" panose="020B0506040000020004" pitchFamily="34" charset="0"/>
          </a:endParaRPr>
        </a:p>
      </dgm:t>
    </dgm:pt>
    <dgm:pt modelId="{E290FBA2-CC32-43EB-A64A-BB03076940A3}" type="pres">
      <dgm:prSet presAssocID="{49840940-B5E0-4C2F-A221-69B1A7F07BA3}" presName="mainComposite" presStyleCnt="0">
        <dgm:presLayoutVars>
          <dgm:chPref val="1"/>
          <dgm:dir/>
          <dgm:animOne val="branch"/>
          <dgm:animLvl val="lvl"/>
          <dgm:resizeHandles val="exact"/>
        </dgm:presLayoutVars>
      </dgm:prSet>
      <dgm:spPr/>
    </dgm:pt>
    <dgm:pt modelId="{E988E32B-7B91-4254-AD9B-322C412F5E7E}" type="pres">
      <dgm:prSet presAssocID="{49840940-B5E0-4C2F-A221-69B1A7F07BA3}" presName="hierFlow" presStyleCnt="0"/>
      <dgm:spPr/>
    </dgm:pt>
    <dgm:pt modelId="{86576499-25C2-467E-BED1-C60952E7D081}" type="pres">
      <dgm:prSet presAssocID="{49840940-B5E0-4C2F-A221-69B1A7F07BA3}" presName="hierChild1" presStyleCnt="0">
        <dgm:presLayoutVars>
          <dgm:chPref val="1"/>
          <dgm:animOne val="branch"/>
          <dgm:animLvl val="lvl"/>
        </dgm:presLayoutVars>
      </dgm:prSet>
      <dgm:spPr/>
    </dgm:pt>
    <dgm:pt modelId="{8496E231-9178-4857-B2E5-82537379A7ED}" type="pres">
      <dgm:prSet presAssocID="{F52243D7-8410-4BE7-A94A-4C97B1EEE0FA}" presName="Name17" presStyleCnt="0"/>
      <dgm:spPr/>
    </dgm:pt>
    <dgm:pt modelId="{2CA438B9-42DF-4AF0-A43A-7B1C6D523173}" type="pres">
      <dgm:prSet presAssocID="{F52243D7-8410-4BE7-A94A-4C97B1EEE0FA}" presName="level1Shape" presStyleLbl="node0" presStyleIdx="0" presStyleCnt="1">
        <dgm:presLayoutVars>
          <dgm:chPref val="3"/>
        </dgm:presLayoutVars>
      </dgm:prSet>
      <dgm:spPr/>
    </dgm:pt>
    <dgm:pt modelId="{68276634-D688-4176-B046-22644173D86F}" type="pres">
      <dgm:prSet presAssocID="{F52243D7-8410-4BE7-A94A-4C97B1EEE0FA}" presName="hierChild2" presStyleCnt="0"/>
      <dgm:spPr/>
    </dgm:pt>
    <dgm:pt modelId="{FBF1D535-BA08-43A6-99DE-E066AFB0E81C}" type="pres">
      <dgm:prSet presAssocID="{865A933C-C587-45D5-ADCB-A31B7DCA0276}" presName="Name25" presStyleLbl="parChTrans1D2" presStyleIdx="0" presStyleCnt="2"/>
      <dgm:spPr/>
    </dgm:pt>
    <dgm:pt modelId="{C8FBC1DD-3B75-4A30-BDF0-72869C171122}" type="pres">
      <dgm:prSet presAssocID="{865A933C-C587-45D5-ADCB-A31B7DCA0276}" presName="connTx" presStyleLbl="parChTrans1D2" presStyleIdx="0" presStyleCnt="2"/>
      <dgm:spPr/>
    </dgm:pt>
    <dgm:pt modelId="{104B4E32-9102-40AC-B4B3-8D3751C50400}" type="pres">
      <dgm:prSet presAssocID="{6C6F50E1-24CC-4110-86E5-D49A5C367B16}" presName="Name30" presStyleCnt="0"/>
      <dgm:spPr/>
    </dgm:pt>
    <dgm:pt modelId="{2D3E6146-CCB2-4079-B87F-FBE50FFB8125}" type="pres">
      <dgm:prSet presAssocID="{6C6F50E1-24CC-4110-86E5-D49A5C367B16}" presName="level2Shape" presStyleLbl="node2" presStyleIdx="0" presStyleCnt="2" custScaleX="163599" custScaleY="181101" custLinFactNeighborX="-2233" custLinFactNeighborY="-33128"/>
      <dgm:spPr/>
    </dgm:pt>
    <dgm:pt modelId="{ECD8ADEF-7A64-4169-AC76-F54BCA627A13}" type="pres">
      <dgm:prSet presAssocID="{6C6F50E1-24CC-4110-86E5-D49A5C367B16}" presName="hierChild3" presStyleCnt="0"/>
      <dgm:spPr/>
    </dgm:pt>
    <dgm:pt modelId="{61694B86-253D-4A40-931A-F8F2732E8B11}" type="pres">
      <dgm:prSet presAssocID="{EE132CA6-C8A5-488D-8638-EE246B8D858E}" presName="Name25" presStyleLbl="parChTrans1D2" presStyleIdx="1" presStyleCnt="2"/>
      <dgm:spPr/>
    </dgm:pt>
    <dgm:pt modelId="{27551C29-51E4-4FD4-9B7D-8BDA8DC047E0}" type="pres">
      <dgm:prSet presAssocID="{EE132CA6-C8A5-488D-8638-EE246B8D858E}" presName="connTx" presStyleLbl="parChTrans1D2" presStyleIdx="1" presStyleCnt="2"/>
      <dgm:spPr/>
    </dgm:pt>
    <dgm:pt modelId="{C914C555-0659-4029-834D-657F814C296F}" type="pres">
      <dgm:prSet presAssocID="{90621425-3EF3-425D-A15A-D33091B77DC6}" presName="Name30" presStyleCnt="0"/>
      <dgm:spPr/>
    </dgm:pt>
    <dgm:pt modelId="{F95EF68C-ADEC-4363-9740-CB6CEB0E641C}" type="pres">
      <dgm:prSet presAssocID="{90621425-3EF3-425D-A15A-D33091B77DC6}" presName="level2Shape" presStyleLbl="node2" presStyleIdx="1" presStyleCnt="2" custScaleX="167809" custScaleY="203074" custLinFactNeighborX="-3634" custLinFactNeighborY="28914"/>
      <dgm:spPr/>
    </dgm:pt>
    <dgm:pt modelId="{053A5CCF-BBEE-4CFE-8DA9-5E6EF07E7C8B}" type="pres">
      <dgm:prSet presAssocID="{90621425-3EF3-425D-A15A-D33091B77DC6}" presName="hierChild3" presStyleCnt="0"/>
      <dgm:spPr/>
    </dgm:pt>
    <dgm:pt modelId="{EEA59F76-1A8C-4C30-BAA1-8734A5405816}" type="pres">
      <dgm:prSet presAssocID="{3D5A27C2-6AFF-4304-BCA4-D3E224288C62}" presName="Name25" presStyleLbl="parChTrans1D3" presStyleIdx="0" presStyleCnt="2"/>
      <dgm:spPr/>
    </dgm:pt>
    <dgm:pt modelId="{E2C9B4E6-C99F-4AD2-B0A6-7F40A0A3A94B}" type="pres">
      <dgm:prSet presAssocID="{3D5A27C2-6AFF-4304-BCA4-D3E224288C62}" presName="connTx" presStyleLbl="parChTrans1D3" presStyleIdx="0" presStyleCnt="2"/>
      <dgm:spPr/>
    </dgm:pt>
    <dgm:pt modelId="{A7E2DF2D-C817-4A79-B7F2-6E73B8BAED9F}" type="pres">
      <dgm:prSet presAssocID="{74F68A50-1B98-476E-BEA5-1D097A21F5CA}" presName="Name30" presStyleCnt="0"/>
      <dgm:spPr/>
    </dgm:pt>
    <dgm:pt modelId="{648DB4D0-7FA0-4BCA-8F42-0ED7942B08C2}" type="pres">
      <dgm:prSet presAssocID="{74F68A50-1B98-476E-BEA5-1D097A21F5CA}" presName="level2Shape" presStyleLbl="node3" presStyleIdx="0" presStyleCnt="2" custLinFactNeighborX="-1263" custLinFactNeighborY="10765"/>
      <dgm:spPr/>
    </dgm:pt>
    <dgm:pt modelId="{3CC2C0F5-8E6B-491D-BA8C-14CBFC7C045B}" type="pres">
      <dgm:prSet presAssocID="{74F68A50-1B98-476E-BEA5-1D097A21F5CA}" presName="hierChild3" presStyleCnt="0"/>
      <dgm:spPr/>
    </dgm:pt>
    <dgm:pt modelId="{39D65ED2-01CD-47FC-9F06-E4399AC37A9B}" type="pres">
      <dgm:prSet presAssocID="{4024C9D4-D69C-42D8-AD58-E4F4D1B799B8}" presName="Name25" presStyleLbl="parChTrans1D3" presStyleIdx="1" presStyleCnt="2"/>
      <dgm:spPr/>
    </dgm:pt>
    <dgm:pt modelId="{48E44880-5249-4A0A-A93C-4199097A5458}" type="pres">
      <dgm:prSet presAssocID="{4024C9D4-D69C-42D8-AD58-E4F4D1B799B8}" presName="connTx" presStyleLbl="parChTrans1D3" presStyleIdx="1" presStyleCnt="2"/>
      <dgm:spPr/>
    </dgm:pt>
    <dgm:pt modelId="{64EA4CAE-185D-4D54-B718-CDD45B411DAA}" type="pres">
      <dgm:prSet presAssocID="{D1EA0228-EDA9-431F-82B1-1C012D4C5921}" presName="Name30" presStyleCnt="0"/>
      <dgm:spPr/>
    </dgm:pt>
    <dgm:pt modelId="{045A6619-E40C-4B52-8C20-4AB2F202DA54}" type="pres">
      <dgm:prSet presAssocID="{D1EA0228-EDA9-431F-82B1-1C012D4C5921}" presName="level2Shape" presStyleLbl="node3" presStyleIdx="1" presStyleCnt="2" custLinFactNeighborX="2591" custLinFactNeighborY="27624"/>
      <dgm:spPr/>
    </dgm:pt>
    <dgm:pt modelId="{0272F7E9-AAE6-4CF8-A9A7-326B886941F0}" type="pres">
      <dgm:prSet presAssocID="{D1EA0228-EDA9-431F-82B1-1C012D4C5921}" presName="hierChild3" presStyleCnt="0"/>
      <dgm:spPr/>
    </dgm:pt>
    <dgm:pt modelId="{7269B80F-F71B-405F-83CD-5ED45B0B251A}" type="pres">
      <dgm:prSet presAssocID="{49840940-B5E0-4C2F-A221-69B1A7F07BA3}" presName="bgShapesFlow" presStyleCnt="0"/>
      <dgm:spPr/>
    </dgm:pt>
  </dgm:ptLst>
  <dgm:cxnLst>
    <dgm:cxn modelId="{2536B306-E6A9-4A54-9DBB-30757DFDF259}" type="presOf" srcId="{EE132CA6-C8A5-488D-8638-EE246B8D858E}" destId="{27551C29-51E4-4FD4-9B7D-8BDA8DC047E0}" srcOrd="1" destOrd="0" presId="urn:microsoft.com/office/officeart/2005/8/layout/hierarchy5"/>
    <dgm:cxn modelId="{6D1B5F07-E06C-481D-82B7-EC46E0E1C11A}" srcId="{90621425-3EF3-425D-A15A-D33091B77DC6}" destId="{74F68A50-1B98-476E-BEA5-1D097A21F5CA}" srcOrd="0" destOrd="0" parTransId="{3D5A27C2-6AFF-4304-BCA4-D3E224288C62}" sibTransId="{3E079627-616D-459E-B204-92AF86E56083}"/>
    <dgm:cxn modelId="{3BE01E08-3C91-4526-A69A-30E916C1961C}" srcId="{49840940-B5E0-4C2F-A221-69B1A7F07BA3}" destId="{F52243D7-8410-4BE7-A94A-4C97B1EEE0FA}" srcOrd="0" destOrd="0" parTransId="{52DB4A73-99B0-46DE-BAE9-D04FCA0F7A67}" sibTransId="{F3D1F278-7628-498E-AB69-41339A6FF3F2}"/>
    <dgm:cxn modelId="{4298B50F-B5E8-42AE-A28F-3AB58913D9DF}" type="presOf" srcId="{4024C9D4-D69C-42D8-AD58-E4F4D1B799B8}" destId="{48E44880-5249-4A0A-A93C-4199097A5458}" srcOrd="1" destOrd="0" presId="urn:microsoft.com/office/officeart/2005/8/layout/hierarchy5"/>
    <dgm:cxn modelId="{6501F30F-1CDC-4E3A-B1A7-E374F64BB09A}" type="presOf" srcId="{49840940-B5E0-4C2F-A221-69B1A7F07BA3}" destId="{E290FBA2-CC32-43EB-A64A-BB03076940A3}" srcOrd="0" destOrd="0" presId="urn:microsoft.com/office/officeart/2005/8/layout/hierarchy5"/>
    <dgm:cxn modelId="{FE308F1B-17EC-4D29-9A25-928C0D32A8AB}" type="presOf" srcId="{865A933C-C587-45D5-ADCB-A31B7DCA0276}" destId="{C8FBC1DD-3B75-4A30-BDF0-72869C171122}" srcOrd="1" destOrd="0" presId="urn:microsoft.com/office/officeart/2005/8/layout/hierarchy5"/>
    <dgm:cxn modelId="{7B473629-B127-44A0-A103-7E0EB29D234C}" type="presOf" srcId="{EE132CA6-C8A5-488D-8638-EE246B8D858E}" destId="{61694B86-253D-4A40-931A-F8F2732E8B11}" srcOrd="0" destOrd="0" presId="urn:microsoft.com/office/officeart/2005/8/layout/hierarchy5"/>
    <dgm:cxn modelId="{02C0BF4D-26EA-4660-AC53-9830AA2A0EA4}" type="presOf" srcId="{4024C9D4-D69C-42D8-AD58-E4F4D1B799B8}" destId="{39D65ED2-01CD-47FC-9F06-E4399AC37A9B}" srcOrd="0" destOrd="0" presId="urn:microsoft.com/office/officeart/2005/8/layout/hierarchy5"/>
    <dgm:cxn modelId="{17CF068B-167F-4E0B-A643-F1E83B20EA8C}" type="presOf" srcId="{3D5A27C2-6AFF-4304-BCA4-D3E224288C62}" destId="{E2C9B4E6-C99F-4AD2-B0A6-7F40A0A3A94B}" srcOrd="1" destOrd="0" presId="urn:microsoft.com/office/officeart/2005/8/layout/hierarchy5"/>
    <dgm:cxn modelId="{ADA76392-8724-4931-824F-743FC4925DCA}" srcId="{F52243D7-8410-4BE7-A94A-4C97B1EEE0FA}" destId="{90621425-3EF3-425D-A15A-D33091B77DC6}" srcOrd="1" destOrd="0" parTransId="{EE132CA6-C8A5-488D-8638-EE246B8D858E}" sibTransId="{BFC522AD-BF74-4440-9867-2E12B6355D2A}"/>
    <dgm:cxn modelId="{FBC3B2A8-523A-4845-BA80-5D502E0B77BF}" srcId="{90621425-3EF3-425D-A15A-D33091B77DC6}" destId="{D1EA0228-EDA9-431F-82B1-1C012D4C5921}" srcOrd="1" destOrd="0" parTransId="{4024C9D4-D69C-42D8-AD58-E4F4D1B799B8}" sibTransId="{62BEDA8A-7276-48D3-B211-47B64C2555DF}"/>
    <dgm:cxn modelId="{36826AAA-C6AC-48A3-913F-385ACA1B1592}" type="presOf" srcId="{74F68A50-1B98-476E-BEA5-1D097A21F5CA}" destId="{648DB4D0-7FA0-4BCA-8F42-0ED7942B08C2}" srcOrd="0" destOrd="0" presId="urn:microsoft.com/office/officeart/2005/8/layout/hierarchy5"/>
    <dgm:cxn modelId="{11FEC6B2-7595-48AE-853B-DE8A428DFE38}" type="presOf" srcId="{D1EA0228-EDA9-431F-82B1-1C012D4C5921}" destId="{045A6619-E40C-4B52-8C20-4AB2F202DA54}" srcOrd="0" destOrd="0" presId="urn:microsoft.com/office/officeart/2005/8/layout/hierarchy5"/>
    <dgm:cxn modelId="{B3D9D8CE-AB13-4877-AEC2-757DCE7BCDD2}" type="presOf" srcId="{F52243D7-8410-4BE7-A94A-4C97B1EEE0FA}" destId="{2CA438B9-42DF-4AF0-A43A-7B1C6D523173}" srcOrd="0" destOrd="0" presId="urn:microsoft.com/office/officeart/2005/8/layout/hierarchy5"/>
    <dgm:cxn modelId="{C5EEADD2-3355-4A43-AC18-8B575E5FEC77}" type="presOf" srcId="{6C6F50E1-24CC-4110-86E5-D49A5C367B16}" destId="{2D3E6146-CCB2-4079-B87F-FBE50FFB8125}" srcOrd="0" destOrd="0" presId="urn:microsoft.com/office/officeart/2005/8/layout/hierarchy5"/>
    <dgm:cxn modelId="{21153BDA-B4FE-42E3-84F8-E3D5583E68FD}" srcId="{F52243D7-8410-4BE7-A94A-4C97B1EEE0FA}" destId="{6C6F50E1-24CC-4110-86E5-D49A5C367B16}" srcOrd="0" destOrd="0" parTransId="{865A933C-C587-45D5-ADCB-A31B7DCA0276}" sibTransId="{78A400A5-03C1-4E12-A31A-ECFAEFEFDEB9}"/>
    <dgm:cxn modelId="{8F1EA0E7-49F4-473B-A0D9-86BB23C98E61}" type="presOf" srcId="{3D5A27C2-6AFF-4304-BCA4-D3E224288C62}" destId="{EEA59F76-1A8C-4C30-BAA1-8734A5405816}" srcOrd="0" destOrd="0" presId="urn:microsoft.com/office/officeart/2005/8/layout/hierarchy5"/>
    <dgm:cxn modelId="{286728EE-B02F-497F-95B9-60E55ACC203C}" type="presOf" srcId="{865A933C-C587-45D5-ADCB-A31B7DCA0276}" destId="{FBF1D535-BA08-43A6-99DE-E066AFB0E81C}" srcOrd="0" destOrd="0" presId="urn:microsoft.com/office/officeart/2005/8/layout/hierarchy5"/>
    <dgm:cxn modelId="{BE918AEE-F812-43B8-8284-EE94DF0BF070}" type="presOf" srcId="{90621425-3EF3-425D-A15A-D33091B77DC6}" destId="{F95EF68C-ADEC-4363-9740-CB6CEB0E641C}" srcOrd="0" destOrd="0" presId="urn:microsoft.com/office/officeart/2005/8/layout/hierarchy5"/>
    <dgm:cxn modelId="{6658BE3C-6A61-4A9D-8F3B-70CF1A53F589}" type="presParOf" srcId="{E290FBA2-CC32-43EB-A64A-BB03076940A3}" destId="{E988E32B-7B91-4254-AD9B-322C412F5E7E}" srcOrd="0" destOrd="0" presId="urn:microsoft.com/office/officeart/2005/8/layout/hierarchy5"/>
    <dgm:cxn modelId="{15E48273-102A-426D-8CDF-77DCBDBA103F}" type="presParOf" srcId="{E988E32B-7B91-4254-AD9B-322C412F5E7E}" destId="{86576499-25C2-467E-BED1-C60952E7D081}" srcOrd="0" destOrd="0" presId="urn:microsoft.com/office/officeart/2005/8/layout/hierarchy5"/>
    <dgm:cxn modelId="{55447CEF-7982-4AC6-B309-D5A619D8F887}" type="presParOf" srcId="{86576499-25C2-467E-BED1-C60952E7D081}" destId="{8496E231-9178-4857-B2E5-82537379A7ED}" srcOrd="0" destOrd="0" presId="urn:microsoft.com/office/officeart/2005/8/layout/hierarchy5"/>
    <dgm:cxn modelId="{0495E070-D0E1-4A08-B551-66F597CB8FDA}" type="presParOf" srcId="{8496E231-9178-4857-B2E5-82537379A7ED}" destId="{2CA438B9-42DF-4AF0-A43A-7B1C6D523173}" srcOrd="0" destOrd="0" presId="urn:microsoft.com/office/officeart/2005/8/layout/hierarchy5"/>
    <dgm:cxn modelId="{AFF764D6-C974-4403-9811-58EBB0CD447E}" type="presParOf" srcId="{8496E231-9178-4857-B2E5-82537379A7ED}" destId="{68276634-D688-4176-B046-22644173D86F}" srcOrd="1" destOrd="0" presId="urn:microsoft.com/office/officeart/2005/8/layout/hierarchy5"/>
    <dgm:cxn modelId="{72EF899B-167A-4D1D-9938-53B7D87EEE79}" type="presParOf" srcId="{68276634-D688-4176-B046-22644173D86F}" destId="{FBF1D535-BA08-43A6-99DE-E066AFB0E81C}" srcOrd="0" destOrd="0" presId="urn:microsoft.com/office/officeart/2005/8/layout/hierarchy5"/>
    <dgm:cxn modelId="{C8CB8243-BEBD-4F91-82BA-19AD3DDCB0F5}" type="presParOf" srcId="{FBF1D535-BA08-43A6-99DE-E066AFB0E81C}" destId="{C8FBC1DD-3B75-4A30-BDF0-72869C171122}" srcOrd="0" destOrd="0" presId="urn:microsoft.com/office/officeart/2005/8/layout/hierarchy5"/>
    <dgm:cxn modelId="{CB63E86A-FA6B-45D7-BB91-51D8599E06BD}" type="presParOf" srcId="{68276634-D688-4176-B046-22644173D86F}" destId="{104B4E32-9102-40AC-B4B3-8D3751C50400}" srcOrd="1" destOrd="0" presId="urn:microsoft.com/office/officeart/2005/8/layout/hierarchy5"/>
    <dgm:cxn modelId="{40190982-AEB7-4C4A-813E-3F259EA4B28C}" type="presParOf" srcId="{104B4E32-9102-40AC-B4B3-8D3751C50400}" destId="{2D3E6146-CCB2-4079-B87F-FBE50FFB8125}" srcOrd="0" destOrd="0" presId="urn:microsoft.com/office/officeart/2005/8/layout/hierarchy5"/>
    <dgm:cxn modelId="{ACF950DF-8119-4F71-A3FA-40295EE42A63}" type="presParOf" srcId="{104B4E32-9102-40AC-B4B3-8D3751C50400}" destId="{ECD8ADEF-7A64-4169-AC76-F54BCA627A13}" srcOrd="1" destOrd="0" presId="urn:microsoft.com/office/officeart/2005/8/layout/hierarchy5"/>
    <dgm:cxn modelId="{62FCF441-717C-468A-B465-DE8A093A099C}" type="presParOf" srcId="{68276634-D688-4176-B046-22644173D86F}" destId="{61694B86-253D-4A40-931A-F8F2732E8B11}" srcOrd="2" destOrd="0" presId="urn:microsoft.com/office/officeart/2005/8/layout/hierarchy5"/>
    <dgm:cxn modelId="{61949BFA-D6D0-49E4-A64E-3BAF8AE0DB13}" type="presParOf" srcId="{61694B86-253D-4A40-931A-F8F2732E8B11}" destId="{27551C29-51E4-4FD4-9B7D-8BDA8DC047E0}" srcOrd="0" destOrd="0" presId="urn:microsoft.com/office/officeart/2005/8/layout/hierarchy5"/>
    <dgm:cxn modelId="{A709728C-4B4D-41B6-888E-711C1DCA5D9F}" type="presParOf" srcId="{68276634-D688-4176-B046-22644173D86F}" destId="{C914C555-0659-4029-834D-657F814C296F}" srcOrd="3" destOrd="0" presId="urn:microsoft.com/office/officeart/2005/8/layout/hierarchy5"/>
    <dgm:cxn modelId="{24AE5451-3783-469A-A85C-99C82F4BF3BB}" type="presParOf" srcId="{C914C555-0659-4029-834D-657F814C296F}" destId="{F95EF68C-ADEC-4363-9740-CB6CEB0E641C}" srcOrd="0" destOrd="0" presId="urn:microsoft.com/office/officeart/2005/8/layout/hierarchy5"/>
    <dgm:cxn modelId="{FD773981-C70D-42FB-B5A2-02389C878A8D}" type="presParOf" srcId="{C914C555-0659-4029-834D-657F814C296F}" destId="{053A5CCF-BBEE-4CFE-8DA9-5E6EF07E7C8B}" srcOrd="1" destOrd="0" presId="urn:microsoft.com/office/officeart/2005/8/layout/hierarchy5"/>
    <dgm:cxn modelId="{C19FA717-0244-420F-BFEA-D4D7862A02D5}" type="presParOf" srcId="{053A5CCF-BBEE-4CFE-8DA9-5E6EF07E7C8B}" destId="{EEA59F76-1A8C-4C30-BAA1-8734A5405816}" srcOrd="0" destOrd="0" presId="urn:microsoft.com/office/officeart/2005/8/layout/hierarchy5"/>
    <dgm:cxn modelId="{65E6FDAC-BBFE-4F7B-94F6-0A083E3FF5F3}" type="presParOf" srcId="{EEA59F76-1A8C-4C30-BAA1-8734A5405816}" destId="{E2C9B4E6-C99F-4AD2-B0A6-7F40A0A3A94B}" srcOrd="0" destOrd="0" presId="urn:microsoft.com/office/officeart/2005/8/layout/hierarchy5"/>
    <dgm:cxn modelId="{5F14987F-F9C3-4693-AC04-47FAB098B259}" type="presParOf" srcId="{053A5CCF-BBEE-4CFE-8DA9-5E6EF07E7C8B}" destId="{A7E2DF2D-C817-4A79-B7F2-6E73B8BAED9F}" srcOrd="1" destOrd="0" presId="urn:microsoft.com/office/officeart/2005/8/layout/hierarchy5"/>
    <dgm:cxn modelId="{838D73C9-338F-45AE-8273-8A0DAE3EA287}" type="presParOf" srcId="{A7E2DF2D-C817-4A79-B7F2-6E73B8BAED9F}" destId="{648DB4D0-7FA0-4BCA-8F42-0ED7942B08C2}" srcOrd="0" destOrd="0" presId="urn:microsoft.com/office/officeart/2005/8/layout/hierarchy5"/>
    <dgm:cxn modelId="{EABAC531-19EA-4048-8E9E-EE141F5B7699}" type="presParOf" srcId="{A7E2DF2D-C817-4A79-B7F2-6E73B8BAED9F}" destId="{3CC2C0F5-8E6B-491D-BA8C-14CBFC7C045B}" srcOrd="1" destOrd="0" presId="urn:microsoft.com/office/officeart/2005/8/layout/hierarchy5"/>
    <dgm:cxn modelId="{DE7B4D7A-F75A-49B4-B02E-55CD204D5D89}" type="presParOf" srcId="{053A5CCF-BBEE-4CFE-8DA9-5E6EF07E7C8B}" destId="{39D65ED2-01CD-47FC-9F06-E4399AC37A9B}" srcOrd="2" destOrd="0" presId="urn:microsoft.com/office/officeart/2005/8/layout/hierarchy5"/>
    <dgm:cxn modelId="{12F537FE-7CDB-44C1-A641-C137471B5DD1}" type="presParOf" srcId="{39D65ED2-01CD-47FC-9F06-E4399AC37A9B}" destId="{48E44880-5249-4A0A-A93C-4199097A5458}" srcOrd="0" destOrd="0" presId="urn:microsoft.com/office/officeart/2005/8/layout/hierarchy5"/>
    <dgm:cxn modelId="{E131BD2A-7B75-4AF2-BA0A-FC6C9967CEF0}" type="presParOf" srcId="{053A5CCF-BBEE-4CFE-8DA9-5E6EF07E7C8B}" destId="{64EA4CAE-185D-4D54-B718-CDD45B411DAA}" srcOrd="3" destOrd="0" presId="urn:microsoft.com/office/officeart/2005/8/layout/hierarchy5"/>
    <dgm:cxn modelId="{651D1EDD-56EC-4596-A552-53180361CFAB}" type="presParOf" srcId="{64EA4CAE-185D-4D54-B718-CDD45B411DAA}" destId="{045A6619-E40C-4B52-8C20-4AB2F202DA54}" srcOrd="0" destOrd="0" presId="urn:microsoft.com/office/officeart/2005/8/layout/hierarchy5"/>
    <dgm:cxn modelId="{A4005D2A-11B3-4C8A-94E5-F5F3B9BEE443}" type="presParOf" srcId="{64EA4CAE-185D-4D54-B718-CDD45B411DAA}" destId="{0272F7E9-AAE6-4CF8-A9A7-326B886941F0}" srcOrd="1" destOrd="0" presId="urn:microsoft.com/office/officeart/2005/8/layout/hierarchy5"/>
    <dgm:cxn modelId="{C4417742-62D9-4DAF-8419-405F67F68403}" type="presParOf" srcId="{E290FBA2-CC32-43EB-A64A-BB03076940A3}" destId="{7269B80F-F71B-405F-83CD-5ED45B0B251A}"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A438B9-42DF-4AF0-A43A-7B1C6D523173}">
      <dsp:nvSpPr>
        <dsp:cNvPr id="0" name=""/>
        <dsp:cNvSpPr/>
      </dsp:nvSpPr>
      <dsp:spPr>
        <a:xfrm>
          <a:off x="5499" y="2000900"/>
          <a:ext cx="1977368" cy="988684"/>
        </a:xfrm>
        <a:prstGeom prst="roundRect">
          <a:avLst>
            <a:gd name="adj" fmla="val 10000"/>
          </a:avLst>
        </a:prstGeom>
        <a:solidFill>
          <a:srgbClr val="ECEBE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l-CY" sz="2200" kern="1200">
              <a:solidFill>
                <a:schemeClr val="tx1"/>
              </a:solidFill>
              <a:latin typeface="EC Square Sans Pro" panose="020B0506040000020004" pitchFamily="34" charset="0"/>
            </a:rPr>
            <a:t>Ισχύουν διαφορετικοί κανονισμοί </a:t>
          </a:r>
        </a:p>
      </dsp:txBody>
      <dsp:txXfrm>
        <a:off x="34457" y="2029858"/>
        <a:ext cx="1919452" cy="930768"/>
      </dsp:txXfrm>
    </dsp:sp>
    <dsp:sp modelId="{FBF1D535-BA08-43A6-99DE-E066AFB0E81C}">
      <dsp:nvSpPr>
        <dsp:cNvPr id="0" name=""/>
        <dsp:cNvSpPr/>
      </dsp:nvSpPr>
      <dsp:spPr>
        <a:xfrm rot="17878935">
          <a:off x="1560446" y="1774838"/>
          <a:ext cx="1591636" cy="35244"/>
        </a:xfrm>
        <a:custGeom>
          <a:avLst/>
          <a:gdLst/>
          <a:ahLst/>
          <a:cxnLst/>
          <a:rect l="0" t="0" r="0" b="0"/>
          <a:pathLst>
            <a:path>
              <a:moveTo>
                <a:pt x="0" y="17622"/>
              </a:moveTo>
              <a:lnTo>
                <a:pt x="1591636" y="176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latin typeface="EC Square Sans Pro" panose="020B0506040000020004" pitchFamily="34" charset="0"/>
          </a:endParaRPr>
        </a:p>
      </dsp:txBody>
      <dsp:txXfrm>
        <a:off x="2316473" y="1752669"/>
        <a:ext cx="79581" cy="79581"/>
      </dsp:txXfrm>
    </dsp:sp>
    <dsp:sp modelId="{2D3E6146-CCB2-4079-B87F-FBE50FFB8125}">
      <dsp:nvSpPr>
        <dsp:cNvPr id="0" name=""/>
        <dsp:cNvSpPr/>
      </dsp:nvSpPr>
      <dsp:spPr>
        <a:xfrm>
          <a:off x="2729661" y="194420"/>
          <a:ext cx="3234955" cy="1790517"/>
        </a:xfrm>
        <a:prstGeom prst="roundRect">
          <a:avLst>
            <a:gd name="adj" fmla="val 10000"/>
          </a:avLst>
        </a:prstGeom>
        <a:solidFill>
          <a:srgbClr val="6BB18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l-CY" sz="1800" kern="1200" dirty="0">
              <a:solidFill>
                <a:schemeClr val="tx1"/>
              </a:solidFill>
              <a:latin typeface="EC Square Sans Pro" panose="020B0506040000020004" pitchFamily="34" charset="0"/>
            </a:rPr>
            <a:t>Φαρμακούχα ζωοτροφή</a:t>
          </a:r>
        </a:p>
        <a:p>
          <a:pPr marL="0" lvl="0" indent="0" algn="ctr" defTabSz="800100">
            <a:lnSpc>
              <a:spcPct val="90000"/>
            </a:lnSpc>
            <a:spcBef>
              <a:spcPct val="0"/>
            </a:spcBef>
            <a:spcAft>
              <a:spcPct val="35000"/>
            </a:spcAft>
            <a:buNone/>
          </a:pPr>
          <a:r>
            <a:rPr lang="el-CY" sz="1400" kern="1200" dirty="0">
              <a:solidFill>
                <a:schemeClr val="tx1"/>
              </a:solidFill>
              <a:latin typeface="EC Square Sans Pro" panose="020B0506040000020004" pitchFamily="34" charset="0"/>
            </a:rPr>
            <a:t>(ζωοτροφή αναμεμειγμένη με φάρμακα από το εργοστάσιο παραγωγής ζωοτροφών ή σε μετακινούμενο σύστημα ανάμιξης ή σε ειδικά εξοπλισμένο όχημα από τον υπεύθυνο του εργοστασίου παραγωγής ζωοτροφών)</a:t>
          </a:r>
        </a:p>
      </dsp:txBody>
      <dsp:txXfrm>
        <a:off x="2782103" y="246862"/>
        <a:ext cx="3130071" cy="1685633"/>
      </dsp:txXfrm>
    </dsp:sp>
    <dsp:sp modelId="{61694B86-253D-4A40-931A-F8F2732E8B11}">
      <dsp:nvSpPr>
        <dsp:cNvPr id="0" name=""/>
        <dsp:cNvSpPr/>
      </dsp:nvSpPr>
      <dsp:spPr>
        <a:xfrm rot="3611618">
          <a:off x="1619085" y="3105259"/>
          <a:ext cx="1446655" cy="35244"/>
        </a:xfrm>
        <a:custGeom>
          <a:avLst/>
          <a:gdLst/>
          <a:ahLst/>
          <a:cxnLst/>
          <a:rect l="0" t="0" r="0" b="0"/>
          <a:pathLst>
            <a:path>
              <a:moveTo>
                <a:pt x="0" y="17622"/>
              </a:moveTo>
              <a:lnTo>
                <a:pt x="1446655" y="176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latin typeface="EC Square Sans Pro" panose="020B0506040000020004" pitchFamily="34" charset="0"/>
          </a:endParaRPr>
        </a:p>
      </dsp:txBody>
      <dsp:txXfrm>
        <a:off x="2306246" y="3086715"/>
        <a:ext cx="72332" cy="72332"/>
      </dsp:txXfrm>
    </dsp:sp>
    <dsp:sp modelId="{F95EF68C-ADEC-4363-9740-CB6CEB0E641C}">
      <dsp:nvSpPr>
        <dsp:cNvPr id="0" name=""/>
        <dsp:cNvSpPr/>
      </dsp:nvSpPr>
      <dsp:spPr>
        <a:xfrm>
          <a:off x="2701958" y="2746640"/>
          <a:ext cx="3318202" cy="2007760"/>
        </a:xfrm>
        <a:prstGeom prst="roundRect">
          <a:avLst>
            <a:gd name="adj" fmla="val 10000"/>
          </a:avLst>
        </a:prstGeom>
        <a:solidFill>
          <a:srgbClr val="2C74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CY" sz="2400" kern="1200" dirty="0">
              <a:latin typeface="EC Square Sans Pro" panose="020B0506040000020004" pitchFamily="34" charset="0"/>
            </a:rPr>
            <a:t>Φάρμακα χορηγούμενα από το στόμα </a:t>
          </a:r>
        </a:p>
        <a:p>
          <a:pPr marL="0" lvl="0" indent="0" algn="ctr" defTabSz="1066800">
            <a:lnSpc>
              <a:spcPct val="90000"/>
            </a:lnSpc>
            <a:spcBef>
              <a:spcPct val="0"/>
            </a:spcBef>
            <a:spcAft>
              <a:spcPct val="35000"/>
            </a:spcAft>
            <a:buNone/>
          </a:pPr>
          <a:r>
            <a:rPr lang="el-CY" sz="1800" kern="1200" dirty="0">
              <a:latin typeface="EC Square Sans Pro" panose="020B0506040000020004" pitchFamily="34" charset="0"/>
            </a:rPr>
            <a:t>(ανάμειξη στη φάρμα σε τροφή και νερό από τον εκτροφέα του ζώου)</a:t>
          </a:r>
        </a:p>
      </dsp:txBody>
      <dsp:txXfrm>
        <a:off x="2760763" y="2805445"/>
        <a:ext cx="3200592" cy="1890150"/>
      </dsp:txXfrm>
    </dsp:sp>
    <dsp:sp modelId="{EEA59F76-1A8C-4C30-BAA1-8734A5405816}">
      <dsp:nvSpPr>
        <dsp:cNvPr id="0" name=""/>
        <dsp:cNvSpPr/>
      </dsp:nvSpPr>
      <dsp:spPr>
        <a:xfrm rot="19094687">
          <a:off x="5877524" y="3358933"/>
          <a:ext cx="1123102" cy="35244"/>
        </a:xfrm>
        <a:custGeom>
          <a:avLst/>
          <a:gdLst/>
          <a:ahLst/>
          <a:cxnLst/>
          <a:rect l="0" t="0" r="0" b="0"/>
          <a:pathLst>
            <a:path>
              <a:moveTo>
                <a:pt x="0" y="17622"/>
              </a:moveTo>
              <a:lnTo>
                <a:pt x="1123102" y="1762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latin typeface="EC Square Sans Pro" panose="020B0506040000020004" pitchFamily="34" charset="0"/>
          </a:endParaRPr>
        </a:p>
      </dsp:txBody>
      <dsp:txXfrm>
        <a:off x="6410998" y="3348477"/>
        <a:ext cx="56155" cy="56155"/>
      </dsp:txXfrm>
    </dsp:sp>
    <dsp:sp modelId="{648DB4D0-7FA0-4BCA-8F42-0ED7942B08C2}">
      <dsp:nvSpPr>
        <dsp:cNvPr id="0" name=""/>
        <dsp:cNvSpPr/>
      </dsp:nvSpPr>
      <dsp:spPr>
        <a:xfrm>
          <a:off x="6857991" y="2508248"/>
          <a:ext cx="1977368" cy="988684"/>
        </a:xfrm>
        <a:prstGeom prst="roundRect">
          <a:avLst>
            <a:gd name="adj" fmla="val 10000"/>
          </a:avLst>
        </a:prstGeom>
        <a:solidFill>
          <a:srgbClr val="2C74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l-CY" sz="2200" kern="1200">
              <a:solidFill>
                <a:schemeClr val="bg1"/>
              </a:solidFill>
              <a:latin typeface="EC Square Sans Pro" panose="020B0506040000020004" pitchFamily="34" charset="0"/>
            </a:rPr>
            <a:t>Μέσω τροφής</a:t>
          </a:r>
        </a:p>
      </dsp:txBody>
      <dsp:txXfrm>
        <a:off x="6886949" y="2537206"/>
        <a:ext cx="1919452" cy="930768"/>
      </dsp:txXfrm>
    </dsp:sp>
    <dsp:sp modelId="{39D65ED2-01CD-47FC-9F06-E4399AC37A9B}">
      <dsp:nvSpPr>
        <dsp:cNvPr id="0" name=""/>
        <dsp:cNvSpPr/>
      </dsp:nvSpPr>
      <dsp:spPr>
        <a:xfrm rot="1957223">
          <a:off x="5938852" y="4010768"/>
          <a:ext cx="1030921" cy="35244"/>
        </a:xfrm>
        <a:custGeom>
          <a:avLst/>
          <a:gdLst/>
          <a:ahLst/>
          <a:cxnLst/>
          <a:rect l="0" t="0" r="0" b="0"/>
          <a:pathLst>
            <a:path>
              <a:moveTo>
                <a:pt x="0" y="17622"/>
              </a:moveTo>
              <a:lnTo>
                <a:pt x="1030921" y="1762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latin typeface="EC Square Sans Pro" panose="020B0506040000020004" pitchFamily="34" charset="0"/>
          </a:endParaRPr>
        </a:p>
      </dsp:txBody>
      <dsp:txXfrm>
        <a:off x="6428539" y="4002617"/>
        <a:ext cx="51546" cy="51546"/>
      </dsp:txXfrm>
    </dsp:sp>
    <dsp:sp modelId="{045A6619-E40C-4B52-8C20-4AB2F202DA54}">
      <dsp:nvSpPr>
        <dsp:cNvPr id="0" name=""/>
        <dsp:cNvSpPr/>
      </dsp:nvSpPr>
      <dsp:spPr>
        <a:xfrm>
          <a:off x="6888465" y="3811917"/>
          <a:ext cx="1977368" cy="988684"/>
        </a:xfrm>
        <a:prstGeom prst="roundRect">
          <a:avLst>
            <a:gd name="adj" fmla="val 10000"/>
          </a:avLst>
        </a:prstGeom>
        <a:solidFill>
          <a:srgbClr val="2C74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l-CY" sz="2200" kern="1200">
              <a:latin typeface="EC Square Sans Pro" panose="020B0506040000020004" pitchFamily="34" charset="0"/>
            </a:rPr>
            <a:t>Μέσω νερού</a:t>
          </a:r>
        </a:p>
      </dsp:txBody>
      <dsp:txXfrm>
        <a:off x="6917423" y="3840875"/>
        <a:ext cx="1919452" cy="93076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0067EAAE-CAA2-41BF-8580-36A1168835B8}" type="datetimeFigureOut">
              <a:rPr lang="es-ES" smtClean="0"/>
              <a:t>01/07/2024</a:t>
            </a:fld>
            <a:endParaRPr lang="es-ES"/>
          </a:p>
        </p:txBody>
      </p:sp>
      <p:sp>
        <p:nvSpPr>
          <p:cNvPr id="4" name="Slide Image Placeholder 3"/>
          <p:cNvSpPr>
            <a:spLocks noGrp="1" noRot="1" noChangeAspect="1"/>
          </p:cNvSpPr>
          <p:nvPr>
            <p:ph type="sldImg" idx="2"/>
          </p:nvPr>
        </p:nvSpPr>
        <p:spPr>
          <a:xfrm>
            <a:off x="4038600" y="858838"/>
            <a:ext cx="4114800" cy="2319337"/>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1219200" y="3306763"/>
            <a:ext cx="9753600" cy="2705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Footer Placeholder 5"/>
          <p:cNvSpPr>
            <a:spLocks noGrp="1"/>
          </p:cNvSpPr>
          <p:nvPr>
            <p:ph type="ftr" sz="quarter" idx="4"/>
          </p:nvPr>
        </p:nvSpPr>
        <p:spPr>
          <a:xfrm>
            <a:off x="0" y="6526213"/>
            <a:ext cx="5283200" cy="344487"/>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6905625" y="6526213"/>
            <a:ext cx="5283200" cy="344487"/>
          </a:xfrm>
          <a:prstGeom prst="rect">
            <a:avLst/>
          </a:prstGeom>
        </p:spPr>
        <p:txBody>
          <a:bodyPr vert="horz" lIns="91440" tIns="45720" rIns="91440" bIns="45720" rtlCol="0" anchor="b"/>
          <a:lstStyle>
            <a:lvl1pPr algn="r">
              <a:defRPr sz="1200"/>
            </a:lvl1pPr>
          </a:lstStyle>
          <a:p>
            <a:fld id="{4EFF6541-F716-4D33-934D-D3783B7243DD}" type="slidenum">
              <a:rPr lang="es-ES" smtClean="0"/>
              <a:t>‹#›</a:t>
            </a:fld>
            <a:endParaRPr lang="es-ES"/>
          </a:p>
        </p:txBody>
      </p:sp>
    </p:spTree>
    <p:extLst>
      <p:ext uri="{BB962C8B-B14F-4D97-AF65-F5344CB8AC3E}">
        <p14:creationId xmlns:p14="http://schemas.microsoft.com/office/powerpoint/2010/main" val="4024365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8B7EF4CE-A503-4E65-986B-A5ECC6ED22AC}" type="slidenum">
              <a:rPr lang="en-GB" smtClean="0"/>
              <a:t>2</a:t>
            </a:fld>
            <a:endParaRPr lang="en-GB"/>
          </a:p>
        </p:txBody>
      </p:sp>
    </p:spTree>
    <p:extLst>
      <p:ext uri="{BB962C8B-B14F-4D97-AF65-F5344CB8AC3E}">
        <p14:creationId xmlns:p14="http://schemas.microsoft.com/office/powerpoint/2010/main" val="3830474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l-CY"/>
              <a:t>Κατά συνεπεια, η κατ’ εξουσιοδότηση πράξη αναφορικά με την από στόματος χορήγηση φαρμάκων αφορά τα κτηνιατρικά φάρμακα που χορηγούνται από στόματος και με την ανάμιξη ή την προσθήκη τους σε ζωοτροφές και στην ανάμιξη κτηνιατρικών φαρμάκων στο πόσιμο νερό ή σε υγρή τροφή από τον εκτροφέα του ζώου. Δεν πρέπει να εφαρμόζεται αναφορικά με την ανάμιξη κτηνιατρικών φαρμάκων σε ζωοτροφές από υπεύθυνους επιχειρήσεων ζωοτροφών ασχέτως από το  αν την πραγματοποιούν σε εργοστάσιο παραγωγής ζωοτροφών, σε μετακινούμενο σύστημα ανάμιξης ή σε σύστημα ανάμιξης στην εκμετάλλευση, το οποίο καλύπτεται από τον Κανονισμό (ΕΕ) 2019/4. </a:t>
            </a:r>
          </a:p>
          <a:p>
            <a:endParaRPr lang="en-US" dirty="0"/>
          </a:p>
          <a:p>
            <a:r>
              <a:rPr lang="el-CY"/>
              <a:t>(στ) «χειριστής μετακινούμενου συστήματος ανάμειξης»: υπεύθυνος επιχείρησης ζωοτροφών με εγκατάσταση ζωοτροφών που αποτελείται από ειδικά εξοπλισμένο όχημα για την παρασκευή φαρμακούχων ζωοτροφών, (ζ) «χειριστής συστήματος ανάμειξης στην εκμετάλλευση»: υπεύθυνος επιχείρησης ζωοτροφών που παρασκευάζει φαρμακούχες ζωοτροφές για αποκλειστική χρήση στη δική του εκμετάλλευση,</a:t>
            </a:r>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B7EF4CE-A503-4E65-986B-A5ECC6ED22AC}"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5</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439947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l-CY"/>
              <a:t>1. Η προμήθεια φαρμακούχων ζωοτροφών στους εκτροφείς ζώων υπόκειται:</a:t>
            </a:r>
          </a:p>
          <a:p>
            <a:r>
              <a:rPr lang="el-CY"/>
              <a:t>α) στην προσκόμιση και, στην περίπτωση παρασκευής από χειριστές συστημάτων ανάμειξης στην εκμετάλλευση, κατοχή κτηνιατρικής συνταγής για φαρμακούχες ζωοτροφές</a:t>
            </a:r>
          </a:p>
          <a:p>
            <a:r>
              <a:rPr lang="el-CY"/>
              <a:t>β) στους όρους που καθορίζονται στις παραγράφους 2 έως 10.</a:t>
            </a:r>
          </a:p>
          <a:p>
            <a:endParaRPr lang="en-US" dirty="0"/>
          </a:p>
          <a:p>
            <a:r>
              <a:rPr lang="el-CY"/>
              <a:t>2. Κτηνιατρική συνταγή για φαρμακούχο ζωοτροφή εκδίδεται μόνο μετά από κλινική εξέταση ή οποιαδήποτε άλλη κατάλληλη αξιολόγηση της κατάστασης της υγείας του ζώου ή της ομάδας ζώων από κτηνίατρο και μόνο για διαγνωσμένη νόσο.</a:t>
            </a:r>
          </a:p>
          <a:p>
            <a:endParaRPr lang="en-US" dirty="0"/>
          </a:p>
          <a:p>
            <a:r>
              <a:rPr lang="el-CY"/>
              <a:t>3. Κατά παρέκκλιση από την παράγραφο 2, μπορεί να εκδίδεται κτηνιατρική συνταγή για φαρμακούχες ζωοτροφές που περιέχουν ανοσολογικά κτηνιατρικά φάρμακα και σε περίπτωση μη διαγνωσμένης νόσου.</a:t>
            </a:r>
          </a:p>
          <a:p>
            <a:endParaRPr lang="en-US" dirty="0"/>
          </a:p>
          <a:p>
            <a:r>
              <a:rPr lang="el-CY"/>
              <a:t>4. Κατά παρέκκλιση από την παράγραφο 2, εάν δεν είναι δυνατόν να επιβεβαιωθεί η παρουσία διαγνωσμένης νόσου, μπορεί να εκδίδεται κτηνιατρική συνταγή για φαρμακούχες ζωοτροφές που περιέχουν αντιπαρασιτικά χωρίς αντιμικροβιακές επιδράσεις </a:t>
            </a:r>
          </a:p>
          <a:p>
            <a:r>
              <a:rPr lang="el-CY"/>
              <a:t>βάσει της γνώσης της κατάστασης της παρασιτικής προσβολής στο ζώο ή στην ομάδα ζώων.</a:t>
            </a:r>
          </a:p>
        </p:txBody>
      </p:sp>
      <p:sp>
        <p:nvSpPr>
          <p:cNvPr id="4" name="Marcador de número de diapositiva 3"/>
          <p:cNvSpPr>
            <a:spLocks noGrp="1"/>
          </p:cNvSpPr>
          <p:nvPr>
            <p:ph type="sldNum" sz="quarter" idx="5"/>
          </p:nvPr>
        </p:nvSpPr>
        <p:spPr/>
        <p:txBody>
          <a:bodyPr/>
          <a:lstStyle/>
          <a:p>
            <a:fld id="{8B7EF4CE-A503-4E65-986B-A5ECC6ED22AC}" type="slidenum">
              <a:rPr lang="en-GB" smtClean="0"/>
              <a:t>7</a:t>
            </a:fld>
            <a:endParaRPr lang="en-GB"/>
          </a:p>
        </p:txBody>
      </p:sp>
    </p:spTree>
    <p:extLst>
      <p:ext uri="{BB962C8B-B14F-4D97-AF65-F5344CB8AC3E}">
        <p14:creationId xmlns:p14="http://schemas.microsoft.com/office/powerpoint/2010/main" val="311601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l-CY"/>
              <a:t>6. Η κτηνιατρική συνταγή για φαρμακούχο ζωοτροφή περιέχει τις πληροφορίες που ορίζονται στο παράρτημα V. Η πρωτότυπη κτηνιατρική συνταγή για φαρμακούχες ζωοτροφές φυλάσσεται από τον παρασκευαστή ή, κατά περίπτωση, </a:t>
            </a:r>
          </a:p>
          <a:p>
            <a:r>
              <a:rPr lang="el-CY"/>
              <a:t>τον υπεύθυνο επιχείρησης ζωοτροφών που προμηθεύει τη φαρμακούχο ζωοτροφή στον εκτροφέα ζώων. Ο κτηνίατρος ή ο επαγγελματίας που αναφέρεται στην παράγραφο 5 που συντάσσει τη συνταγή και ο εκτροφέας ζώων που χρησιμοποιούνται για την παραγωγή τροφίμων ή γουνοφόρων ζώων φυλάσσουν αντίγραφο της κτηνιατρικής συνταγής για φαρμακούχο ζωοτροφή. Το πρωτότυπο και τα αντίγραφα φυλάσσονται για πέντε έτη από την ημερομηνία έκδοσης.</a:t>
            </a:r>
          </a:p>
          <a:p>
            <a:endParaRPr lang="en-US" dirty="0"/>
          </a:p>
          <a:p>
            <a:r>
              <a:rPr lang="el-CY"/>
              <a:t>7. Με εξαίρεση τις φαρμακούχες ζωοτροφές που προορίζονται για ζώα που δεν χρησιμοποιούνται για την παραγωγή τροφίμων, εκτός των γουνοφόρων ζώων, οι φαρμακούχες ζωοτροφές δεν χρησιμοποιούνται για περισσότερες της μίας αγωγής βάσει της ίδιας κτηνιατρικής συνταγής για φαρμακούχο ζωοτροφή.</a:t>
            </a:r>
          </a:p>
          <a:p>
            <a:r>
              <a:rPr lang="el-CY"/>
              <a:t>Η διάρκεια της αγωγής συμμορφώνεται με την περίληψη χαρακτηριστικών προϊόντος του κτηνιατρικού φαρμάκου που ενσωματώνεται στη ζωοτροφή και, εάν δεν προσδιορίζεται, δεν υπερβαίνει τον ένα μήνα ή τις δύο εβδομάδες σε περίπτωση φαρμακούχων ζωοτροφών που περιέχουν </a:t>
            </a:r>
          </a:p>
          <a:p>
            <a:r>
              <a:rPr lang="el-CY"/>
              <a:t>αντιβιοτικά κτηνιατρικά φάρμακα.</a:t>
            </a:r>
          </a:p>
          <a:p>
            <a:endParaRPr lang="en-US" dirty="0"/>
          </a:p>
          <a:p>
            <a:r>
              <a:rPr lang="el-CY"/>
              <a:t>8. Η κτηνιατρική συνταγή για φαρμακούχο ζωοτροφή είναι έγκυρη από την ημερομηνία έκδοσής της για χρονική περίοδο έξι μηνών για τα ζώα που δεν χρησιμοποιούνται για την παραγωγή τροφίμων εκτός των γουνοφόρων ζώων και τριών εβδομάδων για τα ζώα που χρησιμοποιούνται για την παραγωγή τροφίμων και τα γουνοφόρα</a:t>
            </a:r>
          </a:p>
          <a:p>
            <a:r>
              <a:rPr lang="el-CY"/>
              <a:t>ζώα. Στην περίπτωση φαρμακούχου ζωοτροφής που περιέχει αντιμικροβιακά κτηνιατρικά φάρμακα, η συνταγή είναι έγκυρη για χρονική περίοδο πέντε ημερών κατ’ ανώτατο όριο από την ημερομηνία έκδοσής της.</a:t>
            </a:r>
          </a:p>
          <a:p>
            <a:endParaRPr lang="en-US" dirty="0"/>
          </a:p>
          <a:p>
            <a:r>
              <a:rPr lang="el-CY"/>
              <a:t>9. Ο κτηνίατρος που συνέταξε την κτηνιατρική συνταγή για φαρμακούχο ζωοτροφή επαληθεύει ότι η συγκεκριμένη φαρμακευτική αγωγή δικαιολογείται για τα στοχευόμενα ζώα σύμφωνα με τους κανόνες της κτηνιατρικής.  Επιπλέον, ο εν λόγω κτηνίατρος εξασφαλίζει ότι η χορήγηση </a:t>
            </a:r>
          </a:p>
          <a:p>
            <a:r>
              <a:rPr lang="el-CY"/>
              <a:t>του συγκεκριμένου κτηνιατρικού φαρμάκου δεν είναι ασυμβίβαστη με άλλη αγωγή ή χρήση και ότι δεν υπάρχει αντένδειξη ή αλληλεπίδραση στην περίπτωση χρήσης πολλών φαρμάκων. Συγκεκριμένα, ο κτηνίατρος δεν συνταγογραφεί </a:t>
            </a:r>
          </a:p>
          <a:p>
            <a:r>
              <a:rPr lang="el-CY"/>
              <a:t>φαρμακούχο ζωοτροφή με πάνω από ένα κτηνιατρικό φάρμακο που περιέχει αντιμικροβιακά.</a:t>
            </a:r>
          </a:p>
          <a:p>
            <a:endParaRPr lang="en-US" dirty="0"/>
          </a:p>
          <a:p>
            <a:r>
              <a:rPr lang="el-CY"/>
              <a:t>10. Η κτηνιατρική συνταγή για φαρμακούχο ζωοτροφή:</a:t>
            </a:r>
          </a:p>
          <a:p>
            <a:r>
              <a:rPr lang="el-CY"/>
              <a:t>α) συμμορφώνεται με την περίληψη χαρακτηριστικών προϊόντος του κτηνιατρικού φαρμάκου, με την εξαίρεση κτηνιατρικών </a:t>
            </a:r>
          </a:p>
          <a:p>
            <a:r>
              <a:rPr lang="el-CY"/>
              <a:t>φαρμάκων που προορίζονται να χρησιμοποιηθούν σύμφωνα με το άρθρο 112, το άρθρο 113 ή το άρθρο 114 του κανονισμού (ΕΕ) </a:t>
            </a:r>
          </a:p>
          <a:p>
            <a:r>
              <a:rPr lang="el-CY"/>
              <a:t>2019/6</a:t>
            </a:r>
          </a:p>
          <a:p>
            <a:r>
              <a:rPr lang="el-CY"/>
              <a:t>β) αναφέρει την ημερήσια δόση του κτηνιατρικού φαρμάκου που πρέπει να ενσωματώνεται σε μια ποσότητα φαρμακούχου ζωοτροφής </a:t>
            </a:r>
          </a:p>
          <a:p>
            <a:r>
              <a:rPr lang="el-CY"/>
              <a:t>η οποία διασφαλίζει την πρόσληψη της δόσης από το στοχευόμενο ζώο, λαμβανομένου υπόψη ότι η πρόσληψη ζωοτροφής για τα νοσούντα ζώα μπορεί</a:t>
            </a:r>
          </a:p>
          <a:p>
            <a:r>
              <a:rPr lang="el-CY"/>
              <a:t>να διαφέρει από ένα κανονικό ημερήσιο σιτηρέσιο,</a:t>
            </a:r>
          </a:p>
          <a:p>
            <a:r>
              <a:rPr lang="el-CY"/>
              <a:t>γ) εξασφαλίζει ότι η φαρμακούχος ζωοτροφή που περιέχει τη δόση του κτηνιατρικού φαρμάκου αντιστοιχεί τουλάχιστον στο 50 % </a:t>
            </a:r>
          </a:p>
          <a:p>
            <a:r>
              <a:rPr lang="el-CY"/>
              <a:t>του ημερήσιου σιτηρεσίου σε ξηρή βάση και ότι, για τα μηρυκαστικά, η ημερήσια δόση του κτηνιατρικού φαρμάκου </a:t>
            </a:r>
          </a:p>
          <a:p>
            <a:r>
              <a:rPr lang="el-CY"/>
              <a:t>περιέχεται σε ποσοστό τουλάχιστον 50 % των συμπληρωματικών ζωοτροφών με την εξαίρεση των ανόργανων ζωοτροφών,</a:t>
            </a:r>
          </a:p>
          <a:p>
            <a:r>
              <a:rPr lang="el-CY"/>
              <a:t>δ) αναφέρει το ποσοστό ενσωμάτωσης των δραστικών ουσιών, που υπολογίζεται με βάση τις σχετικές παραμέτρους.</a:t>
            </a:r>
          </a:p>
          <a:p>
            <a:endParaRPr lang="en-US" dirty="0"/>
          </a:p>
          <a:p>
            <a:r>
              <a:rPr lang="el-CY"/>
              <a:t>11. Οι κτηνιατρικές συνταγές για φαρμακούχες ζωοτροφές που εκδίδονται σύμφωνα με τις παραγράφους 2, 3 και 4 αναγνωρίζονται σε όλη την Ένωση.</a:t>
            </a:r>
          </a:p>
          <a:p>
            <a:endParaRPr lang="en-US" dirty="0"/>
          </a:p>
          <a:p>
            <a:r>
              <a:rPr lang="el-CY"/>
              <a:t>12. Η Επιτροπή μπορεί, μέσω εκτελεστικών πράξεων, να καθορίσει υπόδειγμα μορφότυπου για τις πληροφορίες που καθορίζονται </a:t>
            </a:r>
          </a:p>
          <a:p>
            <a:r>
              <a:rPr lang="el-CY"/>
              <a:t>στο παράρτημα V. Το εν λόγω υπόδειγμα μορφότυπου καθίσταται επίσης διαθέσιμο σε ηλεκτρονική μορφή.  Αυτές οι εκτελεστικές πράξεις</a:t>
            </a:r>
          </a:p>
          <a:p>
            <a:r>
              <a:rPr lang="el-CY"/>
              <a:t>πρόκειται να εκδοθούν σύμφωνα με τη διαδικασία εξέτασης στην οποία παραπέμπει το άρθρο 21 παράγραφος 2.</a:t>
            </a:r>
          </a:p>
        </p:txBody>
      </p:sp>
      <p:sp>
        <p:nvSpPr>
          <p:cNvPr id="4" name="Marcador de número de diapositiva 3"/>
          <p:cNvSpPr>
            <a:spLocks noGrp="1"/>
          </p:cNvSpPr>
          <p:nvPr>
            <p:ph type="sldNum" sz="quarter" idx="5"/>
          </p:nvPr>
        </p:nvSpPr>
        <p:spPr/>
        <p:txBody>
          <a:bodyPr/>
          <a:lstStyle/>
          <a:p>
            <a:fld id="{8B7EF4CE-A503-4E65-986B-A5ECC6ED22AC}" type="slidenum">
              <a:rPr lang="en-GB" smtClean="0"/>
              <a:t>8</a:t>
            </a:fld>
            <a:endParaRPr lang="en-GB"/>
          </a:p>
        </p:txBody>
      </p:sp>
    </p:spTree>
    <p:extLst>
      <p:ext uri="{BB962C8B-B14F-4D97-AF65-F5344CB8AC3E}">
        <p14:creationId xmlns:p14="http://schemas.microsoft.com/office/powerpoint/2010/main" val="2423616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err="1"/>
              <a:t>Insert</a:t>
            </a:r>
            <a:r>
              <a:rPr lang="es-ES" dirty="0"/>
              <a:t> </a:t>
            </a:r>
            <a:r>
              <a:rPr lang="es-ES" dirty="0" err="1"/>
              <a:t>Slides</a:t>
            </a:r>
            <a:endParaRPr lang="es-ES" dirty="0"/>
          </a:p>
        </p:txBody>
      </p:sp>
      <p:sp>
        <p:nvSpPr>
          <p:cNvPr id="4" name="Slide Number Placeholder 3"/>
          <p:cNvSpPr>
            <a:spLocks noGrp="1"/>
          </p:cNvSpPr>
          <p:nvPr>
            <p:ph type="sldNum" sz="quarter" idx="5"/>
          </p:nvPr>
        </p:nvSpPr>
        <p:spPr/>
        <p:txBody>
          <a:bodyPr/>
          <a:lstStyle/>
          <a:p>
            <a:fld id="{4EFF6541-F716-4D33-934D-D3783B7243DD}" type="slidenum">
              <a:rPr lang="es-ES" smtClean="0"/>
              <a:t>10</a:t>
            </a:fld>
            <a:endParaRPr lang="es-ES"/>
          </a:p>
        </p:txBody>
      </p:sp>
    </p:spTree>
    <p:extLst>
      <p:ext uri="{BB962C8B-B14F-4D97-AF65-F5344CB8AC3E}">
        <p14:creationId xmlns:p14="http://schemas.microsoft.com/office/powerpoint/2010/main" val="1289637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5"/>
          </p:nvPr>
        </p:nvSpPr>
        <p:spPr/>
        <p:txBody>
          <a:bodyPr/>
          <a:lstStyle/>
          <a:p>
            <a:fld id="{4EFF6541-F716-4D33-934D-D3783B7243DD}" type="slidenum">
              <a:rPr lang="es-ES" smtClean="0"/>
              <a:t>11</a:t>
            </a:fld>
            <a:endParaRPr lang="es-ES"/>
          </a:p>
        </p:txBody>
      </p:sp>
    </p:spTree>
    <p:extLst>
      <p:ext uri="{BB962C8B-B14F-4D97-AF65-F5344CB8AC3E}">
        <p14:creationId xmlns:p14="http://schemas.microsoft.com/office/powerpoint/2010/main" val="3478204031"/>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48.pn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47.png"/><Relationship Id="rId2" Type="http://schemas.openxmlformats.org/officeDocument/2006/relationships/image" Target="../media/image1.png"/><Relationship Id="rId16"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6.png"/><Relationship Id="rId11" Type="http://schemas.openxmlformats.org/officeDocument/2006/relationships/image" Target="../media/image46.jpeg"/><Relationship Id="rId5" Type="http://schemas.openxmlformats.org/officeDocument/2006/relationships/image" Target="../media/image5.png"/><Relationship Id="rId15" Type="http://schemas.openxmlformats.org/officeDocument/2006/relationships/hyperlink" Target="http://www.amrfvtraining.eu/" TargetMode="External"/><Relationship Id="rId10" Type="http://schemas.openxmlformats.org/officeDocument/2006/relationships/image" Target="../media/image45.pn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jpeg"/><Relationship Id="rId1" Type="http://schemas.openxmlformats.org/officeDocument/2006/relationships/slideMaster" Target="../slideMasters/slideMaster1.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png"/><Relationship Id="rId7" Type="http://schemas.openxmlformats.org/officeDocument/2006/relationships/image" Target="../media/image23.png"/><Relationship Id="rId12" Type="http://schemas.openxmlformats.org/officeDocument/2006/relationships/image" Target="../media/image20.png"/><Relationship Id="rId2" Type="http://schemas.openxmlformats.org/officeDocument/2006/relationships/image" Target="../media/image11.jpeg"/><Relationship Id="rId1" Type="http://schemas.openxmlformats.org/officeDocument/2006/relationships/slideMaster" Target="../slideMasters/slideMaster1.xml"/><Relationship Id="rId6" Type="http://schemas.openxmlformats.org/officeDocument/2006/relationships/image" Target="../media/image22.png"/><Relationship Id="rId11" Type="http://schemas.openxmlformats.org/officeDocument/2006/relationships/image" Target="../media/image9.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png"/><Relationship Id="rId9"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8.png"/><Relationship Id="rId1" Type="http://schemas.openxmlformats.org/officeDocument/2006/relationships/slideMaster" Target="../slideMasters/slideMaster1.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 Id="rId9" Type="http://schemas.openxmlformats.org/officeDocument/2006/relationships/image" Target="../media/image3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28.png"/><Relationship Id="rId1" Type="http://schemas.openxmlformats.org/officeDocument/2006/relationships/slideMaster" Target="../slideMasters/slideMaster1.xml"/><Relationship Id="rId5" Type="http://schemas.openxmlformats.org/officeDocument/2006/relationships/image" Target="../media/image38.png"/><Relationship Id="rId4" Type="http://schemas.openxmlformats.org/officeDocument/2006/relationships/image" Target="../media/image37.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60584"/>
            <a:ext cx="1799280" cy="3468560"/>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8560"/>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87950"/>
            <a:ext cx="8712200" cy="1677670"/>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1150"/>
            <a:ext cx="2223512" cy="987162"/>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7682"/>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5" y="1727682"/>
            <a:ext cx="1764905"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74068"/>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74068"/>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7682"/>
            <a:ext cx="1746000" cy="1746000"/>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1" y="1734990"/>
            <a:ext cx="1767179" cy="1738692"/>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7006" y="-10003"/>
            <a:ext cx="1734988"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74068"/>
            <a:ext cx="899418" cy="172546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74068"/>
            <a:ext cx="859370" cy="172528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73682"/>
            <a:ext cx="3478676" cy="1739983"/>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61761"/>
            <a:ext cx="1105152" cy="1181369"/>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7" y="3848610"/>
            <a:ext cx="812985" cy="1003529"/>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2655"/>
            <a:ext cx="1028934" cy="711362"/>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2" y="2214195"/>
            <a:ext cx="927311" cy="87650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6" y="358533"/>
            <a:ext cx="978123" cy="1028934"/>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8032"/>
            <a:ext cx="990826" cy="1041637"/>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63551"/>
            <a:ext cx="1028934" cy="749471"/>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86413"/>
            <a:ext cx="7874000" cy="781632"/>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402744"/>
            <a:ext cx="2971800" cy="371080"/>
          </a:xfrm>
          <a:prstGeom prst="rect">
            <a:avLst/>
          </a:prstGeom>
        </p:spPr>
        <p:txBody>
          <a:bodyPr/>
          <a:lstStyle>
            <a:lvl1pPr>
              <a:defRPr sz="1600">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2" name="Imagen 33">
            <a:extLst>
              <a:ext uri="{FF2B5EF4-FFF2-40B4-BE49-F238E27FC236}">
                <a16:creationId xmlns:a16="http://schemas.microsoft.com/office/drawing/2014/main" id="{984EF210-271C-F5F1-1695-2FFFB711303F}"/>
              </a:ext>
            </a:extLst>
          </p:cNvPr>
          <p:cNvPicPr/>
          <p:nvPr userDrawn="1"/>
        </p:nvPicPr>
        <p:blipFill>
          <a:blip r:embed="rId11" cstate="email">
            <a:extLst>
              <a:ext uri="{28A0092B-C50C-407E-A947-70E740481C1C}">
                <a14:useLocalDpi xmlns:a14="http://schemas.microsoft.com/office/drawing/2010/main" val="0"/>
              </a:ext>
            </a:extLst>
          </a:blip>
          <a:srcRect/>
          <a:stretch/>
        </p:blipFill>
        <p:spPr bwMode="auto">
          <a:xfrm>
            <a:off x="8991600" y="5707172"/>
            <a:ext cx="3022600" cy="571665"/>
          </a:xfrm>
          <a:prstGeom prst="rect">
            <a:avLst/>
          </a:prstGeom>
          <a:noFill/>
          <a:ln>
            <a:noFill/>
          </a:ln>
        </p:spPr>
      </p:pic>
    </p:spTree>
    <p:extLst>
      <p:ext uri="{BB962C8B-B14F-4D97-AF65-F5344CB8AC3E}">
        <p14:creationId xmlns:p14="http://schemas.microsoft.com/office/powerpoint/2010/main" val="2338063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0"/>
            <a:ext cx="5105400" cy="68706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0" y="1318336"/>
            <a:ext cx="658495" cy="554736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56"/>
            <a:ext cx="1963420" cy="1310005"/>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606"/>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1150"/>
            <a:ext cx="6086140"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4" y="859216"/>
            <a:ext cx="426085" cy="294577"/>
          </a:xfrm>
          <a:prstGeom prst="rect">
            <a:avLst/>
          </a:prstGeom>
        </p:spPr>
      </p:pic>
    </p:spTree>
    <p:extLst>
      <p:ext uri="{BB962C8B-B14F-4D97-AF65-F5344CB8AC3E}">
        <p14:creationId xmlns:p14="http://schemas.microsoft.com/office/powerpoint/2010/main" val="2683043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3793"/>
            <a:ext cx="5105400" cy="5716906"/>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6150"/>
          </a:xfrm>
          <a:prstGeom prst="rect">
            <a:avLst/>
          </a:prstGeom>
        </p:spPr>
      </p:pic>
    </p:spTree>
    <p:extLst>
      <p:ext uri="{BB962C8B-B14F-4D97-AF65-F5344CB8AC3E}">
        <p14:creationId xmlns:p14="http://schemas.microsoft.com/office/powerpoint/2010/main" val="3826791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63"/>
            <a:ext cx="1166832" cy="2216150"/>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4113"/>
            <a:ext cx="5105400" cy="5716587"/>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091732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60584"/>
            <a:ext cx="1799280" cy="3468560"/>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27"/>
            <a:ext cx="1740296" cy="3468560"/>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1150"/>
            <a:ext cx="2223512" cy="987162"/>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5" y="1727682"/>
            <a:ext cx="1764905"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74068"/>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3" y="1734990"/>
            <a:ext cx="3469745" cy="17322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1" y="1734990"/>
            <a:ext cx="1767179" cy="1738692"/>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7006" y="-10003"/>
            <a:ext cx="1734988"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74068"/>
            <a:ext cx="899418" cy="172546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74068"/>
            <a:ext cx="859370" cy="172528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73682"/>
            <a:ext cx="3478676" cy="1739983"/>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5634"/>
            <a:ext cx="1105152" cy="1181369"/>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2655"/>
            <a:ext cx="1028934" cy="711362"/>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1" y="2162432"/>
            <a:ext cx="927311" cy="87650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6" y="358533"/>
            <a:ext cx="978123" cy="1028934"/>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8032"/>
            <a:ext cx="990826" cy="1041637"/>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63551"/>
            <a:ext cx="1028934" cy="749471"/>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6688"/>
            <a:ext cx="3488650" cy="781632"/>
          </a:xfrm>
          <a:prstGeom prst="rect">
            <a:avLst/>
          </a:prstGeom>
        </p:spPr>
        <p:txBody>
          <a:bodyPr/>
          <a:lstStyle>
            <a:lvl1pPr>
              <a:defRPr sz="4800"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63684"/>
            <a:ext cx="5350796" cy="63322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1"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2"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3" cstate="email">
            <a:extLst>
              <a:ext uri="{28A0092B-C50C-407E-A947-70E740481C1C}">
                <a14:useLocalDpi xmlns:a14="http://schemas.microsoft.com/office/drawing/2010/main"/>
              </a:ext>
            </a:extLst>
          </a:blip>
          <a:srcRect l="-1"/>
          <a:stretch/>
        </p:blipFill>
        <p:spPr>
          <a:xfrm>
            <a:off x="5211120" y="3482587"/>
            <a:ext cx="1756206" cy="1716761"/>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74068"/>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7441987" y="3848610"/>
            <a:ext cx="812985" cy="1003529"/>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96906"/>
            <a:ext cx="3352800" cy="369332"/>
          </a:xfrm>
          <a:prstGeom prst="rect">
            <a:avLst/>
          </a:prstGeom>
          <a:noFill/>
        </p:spPr>
        <p:txBody>
          <a:bodyPr wrap="square" rtlCol="0">
            <a:spAutoFit/>
          </a:bodyPr>
          <a:lstStyle/>
          <a:p>
            <a:r>
              <a:rPr lang="en-GB" dirty="0">
                <a:latin typeface="EC Square Sans Pro" panose="020B0506040000020004" pitchFamily="34" charset="0"/>
                <a:hlinkClick r:id="rId15"/>
              </a:rPr>
              <a:t>www.amrfvtraining.eu</a:t>
            </a:r>
            <a:r>
              <a:rPr lang="en-GB" dirty="0">
                <a:latin typeface="EC Square Sans Pro" panose="020B0506040000020004" pitchFamily="34" charset="0"/>
              </a:rPr>
              <a:t>  </a:t>
            </a:r>
          </a:p>
        </p:txBody>
      </p:sp>
      <p:pic>
        <p:nvPicPr>
          <p:cNvPr id="2" name="Imagen 33">
            <a:extLst>
              <a:ext uri="{FF2B5EF4-FFF2-40B4-BE49-F238E27FC236}">
                <a16:creationId xmlns:a16="http://schemas.microsoft.com/office/drawing/2014/main" id="{381B88AC-70BC-1249-9281-F17FA95B5871}"/>
              </a:ext>
            </a:extLst>
          </p:cNvPr>
          <p:cNvPicPr/>
          <p:nvPr userDrawn="1"/>
        </p:nvPicPr>
        <p:blipFill>
          <a:blip r:embed="rId16" cstate="email">
            <a:extLst>
              <a:ext uri="{28A0092B-C50C-407E-A947-70E740481C1C}">
                <a14:useLocalDpi xmlns:a14="http://schemas.microsoft.com/office/drawing/2010/main" val="0"/>
              </a:ext>
            </a:extLst>
          </a:blip>
          <a:srcRect/>
          <a:stretch/>
        </p:blipFill>
        <p:spPr bwMode="auto">
          <a:xfrm>
            <a:off x="8991600" y="5707172"/>
            <a:ext cx="3022600" cy="571665"/>
          </a:xfrm>
          <a:prstGeom prst="rect">
            <a:avLst/>
          </a:prstGeom>
          <a:noFill/>
          <a:ln>
            <a:noFill/>
          </a:ln>
        </p:spPr>
      </p:pic>
    </p:spTree>
    <p:extLst>
      <p:ext uri="{BB962C8B-B14F-4D97-AF65-F5344CB8AC3E}">
        <p14:creationId xmlns:p14="http://schemas.microsoft.com/office/powerpoint/2010/main" val="1616781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142017" cy="6026150"/>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6520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623"/>
            <a:ext cx="2149620" cy="954357"/>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20247"/>
            <a:ext cx="4495800" cy="323855"/>
          </a:xfrm>
          <a:prstGeom prst="rect">
            <a:avLst/>
          </a:prstGeom>
        </p:spPr>
        <p:txBody>
          <a:bodyPr/>
          <a:lstStyle>
            <a:lvl1pPr>
              <a:defRPr sz="1400">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4944"/>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8" y="1"/>
            <a:ext cx="546569" cy="109483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128521" y="6212610"/>
            <a:ext cx="471757" cy="498869"/>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7376219" y="6283101"/>
            <a:ext cx="347040" cy="428378"/>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851973" y="6413241"/>
            <a:ext cx="444645" cy="298238"/>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6493141" y="6427744"/>
            <a:ext cx="300184" cy="283735"/>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6922039" y="6369106"/>
            <a:ext cx="325466" cy="342373"/>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156196" y="6492569"/>
            <a:ext cx="208231" cy="218910"/>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8425332" y="6300126"/>
            <a:ext cx="574476" cy="411353"/>
          </a:xfrm>
          <a:prstGeom prst="rect">
            <a:avLst/>
          </a:prstGeom>
        </p:spPr>
      </p:pic>
      <p:pic>
        <p:nvPicPr>
          <p:cNvPr id="2" name="Imagen 50">
            <a:extLst>
              <a:ext uri="{FF2B5EF4-FFF2-40B4-BE49-F238E27FC236}">
                <a16:creationId xmlns:a16="http://schemas.microsoft.com/office/drawing/2014/main" id="{5009A709-63B6-8D55-354A-CCA030A800D1}"/>
              </a:ext>
            </a:extLst>
          </p:cNvPr>
          <p:cNvPicPr/>
          <p:nvPr userDrawn="1"/>
        </p:nvPicPr>
        <p:blipFill>
          <a:blip r:embed="rId11" cstate="email">
            <a:extLst>
              <a:ext uri="{28A0092B-C50C-407E-A947-70E740481C1C}">
                <a14:useLocalDpi xmlns:a14="http://schemas.microsoft.com/office/drawing/2010/main" val="0"/>
              </a:ext>
            </a:extLst>
          </a:blip>
          <a:srcRect/>
          <a:stretch/>
        </p:blipFill>
        <p:spPr bwMode="auto">
          <a:xfrm>
            <a:off x="9829801" y="6219582"/>
            <a:ext cx="2338705" cy="44232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0" y="0"/>
            <a:ext cx="6093675" cy="4445005"/>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6520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34288"/>
            <a:ext cx="1236412" cy="1236412"/>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4" y="4438510"/>
            <a:ext cx="1242631" cy="1221740"/>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34288"/>
            <a:ext cx="1236412" cy="123641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7162"/>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716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716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8510"/>
            <a:ext cx="1233122" cy="2432190"/>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45005"/>
            <a:ext cx="1223010" cy="1212850"/>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50725"/>
            <a:ext cx="1221740" cy="1221740"/>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6950"/>
            <a:ext cx="1073624" cy="96313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25950"/>
            <a:ext cx="1224979" cy="1231900"/>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8052"/>
            <a:ext cx="2223512" cy="987162"/>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7" y="158750"/>
            <a:ext cx="658385" cy="703791"/>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46528"/>
            <a:ext cx="490696" cy="60570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8" y="337795"/>
            <a:ext cx="612979" cy="423788"/>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3" y="285033"/>
            <a:ext cx="552437" cy="522167"/>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49" y="5951076"/>
            <a:ext cx="590369" cy="621037"/>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8539"/>
            <a:ext cx="454410" cy="477712"/>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5" y="5951076"/>
            <a:ext cx="825311" cy="601153"/>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6324"/>
            <a:ext cx="4495800" cy="1430337"/>
          </a:xfrm>
          <a:prstGeom prst="rect">
            <a:avLst/>
          </a:prstGeom>
        </p:spPr>
        <p:txBody>
          <a:bodyPr/>
          <a:lstStyle>
            <a:lvl1pPr>
              <a:defRPr sz="3200">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102095"/>
            <a:ext cx="4495800" cy="323855"/>
          </a:xfrm>
          <a:prstGeom prst="rect">
            <a:avLst/>
          </a:prstGeom>
        </p:spPr>
        <p:txBody>
          <a:bodyPr/>
          <a:lstStyle>
            <a:lvl1pPr>
              <a:defRPr sz="1400">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2" name="Imagen 50">
            <a:extLst>
              <a:ext uri="{FF2B5EF4-FFF2-40B4-BE49-F238E27FC236}">
                <a16:creationId xmlns:a16="http://schemas.microsoft.com/office/drawing/2014/main" id="{2C401476-D591-CD09-675C-B75D71E60CC3}"/>
              </a:ext>
            </a:extLst>
          </p:cNvPr>
          <p:cNvPicPr/>
          <p:nvPr userDrawn="1"/>
        </p:nvPicPr>
        <p:blipFill>
          <a:blip r:embed="rId12" cstate="email">
            <a:extLst>
              <a:ext uri="{28A0092B-C50C-407E-A947-70E740481C1C}">
                <a14:useLocalDpi xmlns:a14="http://schemas.microsoft.com/office/drawing/2010/main" val="0"/>
              </a:ext>
            </a:extLst>
          </a:blip>
          <a:srcRect/>
          <a:stretch/>
        </p:blipFill>
        <p:spPr bwMode="auto">
          <a:xfrm>
            <a:off x="9829801" y="6219582"/>
            <a:ext cx="2338705" cy="442320"/>
          </a:xfrm>
          <a:prstGeom prst="rect">
            <a:avLst/>
          </a:prstGeom>
          <a:noFill/>
          <a:ln>
            <a:noFill/>
          </a:ln>
        </p:spPr>
      </p:pic>
    </p:spTree>
    <p:extLst>
      <p:ext uri="{BB962C8B-B14F-4D97-AF65-F5344CB8AC3E}">
        <p14:creationId xmlns:p14="http://schemas.microsoft.com/office/powerpoint/2010/main" val="417991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0" y="0"/>
            <a:ext cx="12190095" cy="133349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0" y="1346198"/>
            <a:ext cx="12190095" cy="551180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3500"/>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210"/>
            <a:ext cx="1364472" cy="2630360"/>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3550"/>
            <a:ext cx="9677400" cy="6096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6599"/>
            <a:ext cx="9677400" cy="4191000"/>
          </a:xfrm>
          <a:prstGeom prst="rect">
            <a:avLst/>
          </a:prstGeom>
        </p:spPr>
        <p:txBody>
          <a:bodyPr/>
          <a:lstStyle>
            <a:lvl1pPr marL="342900" indent="-342900">
              <a:spcBef>
                <a:spcPts val="1000"/>
              </a:spcBef>
              <a:buFont typeface="+mj-lt"/>
              <a:buAutoNum type="arabicPeriod"/>
              <a:defRPr sz="1600">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0" y="1318336"/>
            <a:ext cx="658495" cy="554736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56"/>
            <a:ext cx="1963420" cy="1310005"/>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788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9462631"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7" y="126931"/>
            <a:ext cx="562243" cy="409535"/>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4495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2" y="4702224"/>
            <a:ext cx="366395" cy="366395"/>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8008947" cy="5334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2088"/>
            <a:ext cx="277784" cy="323865"/>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4" y="209388"/>
            <a:ext cx="164961" cy="221129"/>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4114"/>
            <a:ext cx="247162" cy="186403"/>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985"/>
            <a:ext cx="209412" cy="2165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2" y="193210"/>
            <a:ext cx="209411" cy="237307"/>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5" y="256274"/>
            <a:ext cx="150143" cy="174243"/>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8" y="191783"/>
            <a:ext cx="300983" cy="238734"/>
          </a:xfrm>
          <a:prstGeom prst="rect">
            <a:avLst/>
          </a:prstGeom>
        </p:spPr>
      </p:pic>
    </p:spTree>
    <p:extLst>
      <p:ext uri="{BB962C8B-B14F-4D97-AF65-F5344CB8AC3E}">
        <p14:creationId xmlns:p14="http://schemas.microsoft.com/office/powerpoint/2010/main" val="4263859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2" y="1407866"/>
            <a:ext cx="506973" cy="545783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8" y="0"/>
            <a:ext cx="506973" cy="1914348"/>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4495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2" y="4702224"/>
            <a:ext cx="366395" cy="366395"/>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8008947" cy="5334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1057"/>
            <a:ext cx="330692" cy="353498"/>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5" y="1054393"/>
            <a:ext cx="339605" cy="234788"/>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489"/>
            <a:ext cx="257128" cy="243039"/>
          </a:xfrm>
          <a:prstGeom prst="rect">
            <a:avLst/>
          </a:prstGeom>
        </p:spPr>
      </p:pic>
    </p:spTree>
    <p:extLst>
      <p:ext uri="{BB962C8B-B14F-4D97-AF65-F5344CB8AC3E}">
        <p14:creationId xmlns:p14="http://schemas.microsoft.com/office/powerpoint/2010/main" val="1728556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0"/>
            <a:ext cx="1166832" cy="115379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3793"/>
            <a:ext cx="5105400" cy="5716906"/>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6150"/>
          </a:xfrm>
          <a:prstGeom prst="rect">
            <a:avLst/>
          </a:prstGeom>
        </p:spPr>
      </p:pic>
    </p:spTree>
    <p:extLst>
      <p:ext uri="{BB962C8B-B14F-4D97-AF65-F5344CB8AC3E}">
        <p14:creationId xmlns:p14="http://schemas.microsoft.com/office/powerpoint/2010/main" val="3770669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1" r:id="rId1"/>
    <p:sldLayoutId id="2147483662" r:id="rId2"/>
    <p:sldLayoutId id="2147483672" r:id="rId3"/>
    <p:sldLayoutId id="2147483663" r:id="rId4"/>
    <p:sldLayoutId id="2147483664" r:id="rId5"/>
    <p:sldLayoutId id="2147483673" r:id="rId6"/>
    <p:sldLayoutId id="2147483674" r:id="rId7"/>
    <p:sldLayoutId id="2147483665" r:id="rId8"/>
    <p:sldLayoutId id="2147483666" r:id="rId9"/>
    <p:sldLayoutId id="2147483667" r:id="rId10"/>
    <p:sldLayoutId id="2147483668" r:id="rId11"/>
    <p:sldLayoutId id="2147483669" r:id="rId12"/>
    <p:sldLayoutId id="2147483670" r:id="rId13"/>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1.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lstStyle/>
          <a:p>
            <a:r>
              <a:rPr lang="el-CY"/>
              <a:t>ΚΥΠΡΟΣ</a:t>
            </a: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r>
              <a:rPr lang="el-CY"/>
              <a:t>6 ΚΑΙ 7 ΙΟΥΛΙΟΥ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A417435-7B2A-7178-C6FA-075433F76DEC}"/>
              </a:ext>
            </a:extLst>
          </p:cNvPr>
          <p:cNvSpPr>
            <a:spLocks noGrp="1"/>
          </p:cNvSpPr>
          <p:nvPr>
            <p:ph type="body" sz="quarter" idx="10"/>
          </p:nvPr>
        </p:nvSpPr>
        <p:spPr>
          <a:xfrm>
            <a:off x="533400" y="2444750"/>
            <a:ext cx="10744200" cy="3352800"/>
          </a:xfrm>
        </p:spPr>
        <p:txBody>
          <a:bodyPr/>
          <a:lstStyle/>
          <a:p>
            <a:pPr marL="342900" indent="-342900">
              <a:buFont typeface="Arial" panose="020B0604020202020204" pitchFamily="34" charset="0"/>
              <a:buChar char="•"/>
            </a:pPr>
            <a:r>
              <a:rPr lang="el-GR" dirty="0"/>
              <a:t>Διαδικασίες για την εγγραφή και τις υποχρεώσεις εμπόρων χονδρικής πώλησης</a:t>
            </a:r>
            <a:endParaRPr lang="hr-HR" dirty="0"/>
          </a:p>
          <a:p>
            <a:endParaRPr lang="hr-HR" dirty="0"/>
          </a:p>
          <a:p>
            <a:pPr marL="342900" indent="-342900">
              <a:buFont typeface="Arial" panose="020B0604020202020204" pitchFamily="34" charset="0"/>
              <a:buChar char="•"/>
            </a:pPr>
            <a:r>
              <a:rPr lang="el-GR" dirty="0"/>
              <a:t>Υποχρέωση των εμπλεκόμενων φορέων και εμπόρων για εναρμόνιση με την ευρωπαϊκή νομοθεσία -</a:t>
            </a:r>
            <a:r>
              <a:rPr lang="hr-HR" dirty="0"/>
              <a:t> (EU)</a:t>
            </a:r>
            <a:r>
              <a:rPr lang="en-US" dirty="0"/>
              <a:t> 2019/</a:t>
            </a:r>
            <a:r>
              <a:rPr lang="hr-HR" dirty="0"/>
              <a:t>4</a:t>
            </a:r>
            <a:r>
              <a:rPr lang="en-GB" dirty="0"/>
              <a:t> </a:t>
            </a:r>
            <a:r>
              <a:rPr lang="el-GR" dirty="0"/>
              <a:t>και </a:t>
            </a:r>
            <a:r>
              <a:rPr lang="hr-HR" dirty="0"/>
              <a:t>(EU)</a:t>
            </a:r>
            <a:r>
              <a:rPr lang="en-US" dirty="0"/>
              <a:t> 2019/</a:t>
            </a:r>
            <a:r>
              <a:rPr lang="el-GR" dirty="0"/>
              <a:t>6</a:t>
            </a:r>
            <a:endParaRPr lang="hr-HR" dirty="0"/>
          </a:p>
          <a:p>
            <a:pPr marL="342900" indent="-342900">
              <a:buFont typeface="Arial" panose="020B0604020202020204" pitchFamily="34" charset="0"/>
              <a:buChar char="•"/>
            </a:pPr>
            <a:endParaRPr lang="hr-HR" dirty="0"/>
          </a:p>
          <a:p>
            <a:pPr marL="342900" indent="-342900">
              <a:buFont typeface="Arial" panose="020B0604020202020204" pitchFamily="34" charset="0"/>
              <a:buChar char="•"/>
            </a:pPr>
            <a:r>
              <a:rPr lang="el-GR" dirty="0"/>
              <a:t>Καθορισμός (σύνθεση και λειτουργία) του Συμβουλίου Κτηνιατρικών φαρμάκων, και των αρμοδιοτήτων του εντεταλμένου επιθεωρητή</a:t>
            </a:r>
          </a:p>
          <a:p>
            <a:pPr marL="342900" indent="-342900">
              <a:buFont typeface="Arial" panose="020B0604020202020204" pitchFamily="34" charset="0"/>
              <a:buChar char="•"/>
            </a:pPr>
            <a:endParaRPr lang="el-GR" dirty="0"/>
          </a:p>
          <a:p>
            <a:pPr marL="342900" indent="-342900">
              <a:buFont typeface="Arial" panose="020B0604020202020204" pitchFamily="34" charset="0"/>
              <a:buChar char="•"/>
            </a:pPr>
            <a:r>
              <a:rPr lang="el-GR" dirty="0"/>
              <a:t>Καθορισμός αδικημάτων και ποινών</a:t>
            </a:r>
            <a:endParaRPr lang="hr-HR" dirty="0"/>
          </a:p>
          <a:p>
            <a:pPr marL="342900" indent="-342900">
              <a:buFont typeface="Arial" panose="020B0604020202020204" pitchFamily="34" charset="0"/>
              <a:buChar char="•"/>
            </a:pPr>
            <a:endParaRPr lang="hr-HR" dirty="0"/>
          </a:p>
        </p:txBody>
      </p:sp>
      <p:sp>
        <p:nvSpPr>
          <p:cNvPr id="3" name="Rectángulo redondeado 13">
            <a:extLst>
              <a:ext uri="{FF2B5EF4-FFF2-40B4-BE49-F238E27FC236}">
                <a16:creationId xmlns:a16="http://schemas.microsoft.com/office/drawing/2014/main" id="{B0844E02-E67C-4FCF-8A84-73286374D722}"/>
              </a:ext>
            </a:extLst>
          </p:cNvPr>
          <p:cNvSpPr/>
          <p:nvPr/>
        </p:nvSpPr>
        <p:spPr>
          <a:xfrm>
            <a:off x="-21771" y="0"/>
            <a:ext cx="12213771" cy="1987550"/>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r-HR" sz="2800" b="1" dirty="0">
                <a:solidFill>
                  <a:schemeClr val="bg1"/>
                </a:solidFill>
              </a:rPr>
              <a:t>  </a:t>
            </a:r>
            <a:r>
              <a:rPr lang="el-GR" sz="2800" b="1" dirty="0">
                <a:solidFill>
                  <a:schemeClr val="bg1"/>
                </a:solidFill>
              </a:rPr>
              <a:t>Εφαρμογή ευρωπαϊκής νομοθεσίας</a:t>
            </a:r>
            <a:r>
              <a:rPr lang="en-US" sz="2800" b="1" dirty="0">
                <a:solidFill>
                  <a:schemeClr val="bg1"/>
                </a:solidFill>
                <a:latin typeface="EC Square Sans Pro" panose="020B0506040000020004" pitchFamily="34" charset="0"/>
              </a:rPr>
              <a:t>(EU) 2019/</a:t>
            </a:r>
            <a:r>
              <a:rPr lang="hr-HR" sz="2800" b="1" dirty="0">
                <a:solidFill>
                  <a:schemeClr val="bg1"/>
                </a:solidFill>
              </a:rPr>
              <a:t>4</a:t>
            </a:r>
          </a:p>
          <a:p>
            <a:pPr algn="just"/>
            <a:r>
              <a:rPr lang="hr-HR" sz="2800" b="1" dirty="0">
                <a:solidFill>
                  <a:schemeClr val="bg1"/>
                </a:solidFill>
              </a:rPr>
              <a:t>  </a:t>
            </a:r>
            <a:r>
              <a:rPr lang="el-GR" sz="2800" b="1" dirty="0">
                <a:solidFill>
                  <a:schemeClr val="bg1"/>
                </a:solidFill>
              </a:rPr>
              <a:t>Νόμος που προβλέπει για τα κτηνιατρικά φάρμακα και τις φαρμακούχες ζωοτροφές</a:t>
            </a:r>
            <a:endParaRPr lang="en-GB" sz="2800" b="1" dirty="0">
              <a:solidFill>
                <a:schemeClr val="bg1"/>
              </a:solidFill>
            </a:endParaRPr>
          </a:p>
          <a:p>
            <a:pPr algn="just"/>
            <a:r>
              <a:rPr lang="hr-HR" sz="2800" i="1" dirty="0">
                <a:solidFill>
                  <a:schemeClr val="bg1"/>
                </a:solidFill>
              </a:rPr>
              <a:t>(</a:t>
            </a:r>
            <a:r>
              <a:rPr lang="el-GR" sz="2800" i="1" dirty="0">
                <a:solidFill>
                  <a:schemeClr val="bg1"/>
                </a:solidFill>
              </a:rPr>
              <a:t>Επίσημη εφημερίδα της Κυπριακής Δημοκρατίας</a:t>
            </a:r>
            <a:r>
              <a:rPr lang="hr-HR" sz="2800" i="1" dirty="0">
                <a:solidFill>
                  <a:schemeClr val="bg1"/>
                </a:solidFill>
              </a:rPr>
              <a:t>, </a:t>
            </a:r>
            <a:r>
              <a:rPr lang="en-GB" sz="2800" i="1" dirty="0">
                <a:solidFill>
                  <a:schemeClr val="bg1"/>
                </a:solidFill>
              </a:rPr>
              <a:t>50(I)</a:t>
            </a:r>
            <a:r>
              <a:rPr lang="hr-HR" sz="2800" i="1" dirty="0">
                <a:solidFill>
                  <a:schemeClr val="bg1"/>
                </a:solidFill>
              </a:rPr>
              <a:t>/202</a:t>
            </a:r>
            <a:r>
              <a:rPr lang="en-GB" sz="2800" i="1" dirty="0">
                <a:solidFill>
                  <a:schemeClr val="bg1"/>
                </a:solidFill>
              </a:rPr>
              <a:t>4</a:t>
            </a:r>
            <a:r>
              <a:rPr lang="hr-HR" sz="2800" i="1" dirty="0">
                <a:solidFill>
                  <a:schemeClr val="bg1"/>
                </a:solidFill>
              </a:rPr>
              <a:t>)</a:t>
            </a:r>
          </a:p>
          <a:p>
            <a:endParaRPr lang="hr-HR" sz="2800" b="1" dirty="0">
              <a:solidFill>
                <a:schemeClr val="bg1"/>
              </a:solidFill>
            </a:endParaRPr>
          </a:p>
        </p:txBody>
      </p:sp>
    </p:spTree>
    <p:extLst>
      <p:ext uri="{BB962C8B-B14F-4D97-AF65-F5344CB8AC3E}">
        <p14:creationId xmlns:p14="http://schemas.microsoft.com/office/powerpoint/2010/main" val="2716775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teksta 1">
            <a:extLst>
              <a:ext uri="{FF2B5EF4-FFF2-40B4-BE49-F238E27FC236}">
                <a16:creationId xmlns:a16="http://schemas.microsoft.com/office/drawing/2014/main" id="{ED9F2DA8-4BF2-30F1-C582-D10669117B23}"/>
              </a:ext>
            </a:extLst>
          </p:cNvPr>
          <p:cNvSpPr>
            <a:spLocks noGrp="1"/>
          </p:cNvSpPr>
          <p:nvPr>
            <p:ph type="body" sz="quarter" idx="10"/>
          </p:nvPr>
        </p:nvSpPr>
        <p:spPr>
          <a:xfrm>
            <a:off x="5105400" y="2216150"/>
            <a:ext cx="6553200" cy="4343400"/>
          </a:xfrm>
        </p:spPr>
        <p:txBody>
          <a:bodyPr/>
          <a:lstStyle/>
          <a:p>
            <a:pPr marL="342900" indent="-342900">
              <a:buFont typeface="Wingdings" panose="05000000000000000000" pitchFamily="2" charset="2"/>
              <a:buChar char="§"/>
            </a:pPr>
            <a:r>
              <a:rPr lang="el-GR" dirty="0"/>
              <a:t>Υποχρέωση κάθε κατόχου φαρμάκων, ζωοτροφών, και ενδιάμεσων </a:t>
            </a:r>
            <a:r>
              <a:rPr lang="el-GR" dirty="0" err="1"/>
              <a:t>προιόντων</a:t>
            </a:r>
            <a:r>
              <a:rPr lang="el-GR" dirty="0"/>
              <a:t>.</a:t>
            </a:r>
          </a:p>
          <a:p>
            <a:pPr marL="342900" indent="-342900">
              <a:buFont typeface="Wingdings" panose="05000000000000000000" pitchFamily="2" charset="2"/>
              <a:buChar char="§"/>
            </a:pPr>
            <a:endParaRPr lang="el-GR" dirty="0"/>
          </a:p>
          <a:p>
            <a:pPr marL="342900" indent="-342900">
              <a:buFont typeface="Wingdings" panose="05000000000000000000" pitchFamily="2" charset="2"/>
              <a:buChar char="§"/>
            </a:pPr>
            <a:r>
              <a:rPr lang="el-GR" dirty="0"/>
              <a:t>Σύμφωνα με τον περί αποβλήτων νόμο 185 (Ι) του2011</a:t>
            </a:r>
            <a:endParaRPr lang="hr-HR" dirty="0"/>
          </a:p>
        </p:txBody>
      </p:sp>
      <p:sp>
        <p:nvSpPr>
          <p:cNvPr id="3" name="Rectángulo redondeado 13">
            <a:extLst>
              <a:ext uri="{FF2B5EF4-FFF2-40B4-BE49-F238E27FC236}">
                <a16:creationId xmlns:a16="http://schemas.microsoft.com/office/drawing/2014/main" id="{FDC1F1D9-8C13-6F54-5A05-A4378C4EAEEA}"/>
              </a:ext>
            </a:extLst>
          </p:cNvPr>
          <p:cNvSpPr/>
          <p:nvPr/>
        </p:nvSpPr>
        <p:spPr>
          <a:xfrm>
            <a:off x="15766" y="692150"/>
            <a:ext cx="12213771" cy="1295400"/>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3600" dirty="0"/>
              <a:t>Υποχρέωση απόρριψης </a:t>
            </a:r>
            <a:r>
              <a:rPr lang="el-GR" sz="3600" dirty="0" err="1"/>
              <a:t>φαρμακούχων</a:t>
            </a:r>
            <a:r>
              <a:rPr lang="el-GR" sz="3600" dirty="0"/>
              <a:t> </a:t>
            </a:r>
            <a:r>
              <a:rPr lang="el-GR" sz="3600" dirty="0" err="1"/>
              <a:t>ζωωτροφών</a:t>
            </a:r>
            <a:r>
              <a:rPr lang="en-US" sz="3600" dirty="0"/>
              <a:t>:</a:t>
            </a:r>
            <a:endParaRPr lang="hr-HR" sz="3600" dirty="0"/>
          </a:p>
        </p:txBody>
      </p:sp>
      <p:pic>
        <p:nvPicPr>
          <p:cNvPr id="2050" name="Picture 2" descr="AGROPROTEINKA – PK - Palfinger Kran kamionske nadogradnje">
            <a:extLst>
              <a:ext uri="{FF2B5EF4-FFF2-40B4-BE49-F238E27FC236}">
                <a16:creationId xmlns:a16="http://schemas.microsoft.com/office/drawing/2014/main" id="{C128D274-3D69-9F5B-B4FE-10B6CF8286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364653">
            <a:off x="166960" y="2372101"/>
            <a:ext cx="4679623"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6398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D101AA75-9CC9-7D06-6708-98AC32F4A41A}"/>
              </a:ext>
            </a:extLst>
          </p:cNvPr>
          <p:cNvSpPr>
            <a:spLocks noGrp="1"/>
          </p:cNvSpPr>
          <p:nvPr>
            <p:ph type="body" sz="quarter" idx="4294967295"/>
          </p:nvPr>
        </p:nvSpPr>
        <p:spPr>
          <a:xfrm>
            <a:off x="380972" y="5267537"/>
            <a:ext cx="7874000" cy="781632"/>
          </a:xfrm>
          <a:prstGeom prst="rect">
            <a:avLst/>
          </a:prstGeom>
        </p:spPr>
        <p:txBody>
          <a:bodyPr/>
          <a:lstStyle/>
          <a:p>
            <a:endParaRPr lang="es-ES" dirty="0"/>
          </a:p>
        </p:txBody>
      </p:sp>
      <p:sp>
        <p:nvSpPr>
          <p:cNvPr id="3" name="Marcador de texto 34">
            <a:extLst>
              <a:ext uri="{FF2B5EF4-FFF2-40B4-BE49-F238E27FC236}">
                <a16:creationId xmlns:a16="http://schemas.microsoft.com/office/drawing/2014/main" id="{38B29F46-E2F0-48DC-A2AE-96E9A5C3D915}"/>
              </a:ext>
            </a:extLst>
          </p:cNvPr>
          <p:cNvSpPr txBox="1">
            <a:spLocks/>
          </p:cNvSpPr>
          <p:nvPr/>
        </p:nvSpPr>
        <p:spPr>
          <a:xfrm>
            <a:off x="3810000" y="2139950"/>
            <a:ext cx="3487738" cy="781050"/>
          </a:xfrm>
          <a:prstGeom prst="rect">
            <a:avLst/>
          </a:prstGeom>
        </p:spPr>
        <p:txBody>
          <a:bodyPr/>
          <a:lstStyle>
            <a:defPPr>
              <a:defRPr kern="0"/>
            </a:defPPr>
          </a:lstStyle>
          <a:p>
            <a:r>
              <a:rPr lang="en-GB" sz="4000" b="1" dirty="0">
                <a:solidFill>
                  <a:srgbClr val="003399"/>
                </a:solidFill>
              </a:rPr>
              <a:t>Thank you</a:t>
            </a:r>
            <a:endParaRPr lang="en-GB" sz="2800" b="1" dirty="0"/>
          </a:p>
        </p:txBody>
      </p:sp>
    </p:spTree>
    <p:extLst>
      <p:ext uri="{BB962C8B-B14F-4D97-AF65-F5344CB8AC3E}">
        <p14:creationId xmlns:p14="http://schemas.microsoft.com/office/powerpoint/2010/main" val="98415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411CE633-EB29-E927-F456-A78DDF0F09C5}"/>
              </a:ext>
            </a:extLst>
          </p:cNvPr>
          <p:cNvSpPr>
            <a:spLocks noGrp="1"/>
          </p:cNvSpPr>
          <p:nvPr>
            <p:ph type="body" sz="quarter" idx="4294967295"/>
          </p:nvPr>
        </p:nvSpPr>
        <p:spPr>
          <a:xfrm>
            <a:off x="6092267" y="1073150"/>
            <a:ext cx="6082800" cy="3200400"/>
          </a:xfrm>
          <a:prstGeom prst="rect">
            <a:avLst/>
          </a:prstGeom>
        </p:spPr>
        <p:txBody>
          <a:bodyPr lIns="91440" tIns="45720" rIns="91440" bIns="45720" anchor="t"/>
          <a:lstStyle/>
          <a:p>
            <a:pPr algn="l"/>
            <a:r>
              <a:rPr lang="el-CY" sz="3200" b="1">
                <a:solidFill>
                  <a:srgbClr val="003399"/>
                </a:solidFill>
                <a:latin typeface="EC Square Sans Pro"/>
              </a:rPr>
              <a:t>Σημαντικά στοιχεία των νέων Κανονισμών της ΕΕ για τις Φαρμακούχες Ζωοτροφές</a:t>
            </a:r>
          </a:p>
          <a:p>
            <a:pPr algn="l"/>
            <a:endParaRPr lang="en-US" sz="3200" b="1" dirty="0">
              <a:solidFill>
                <a:srgbClr val="003399"/>
              </a:solidFill>
              <a:latin typeface="EC Square Sans Pro"/>
            </a:endParaRPr>
          </a:p>
          <a:p>
            <a:pPr algn="l"/>
            <a:r>
              <a:rPr lang="el-CY" sz="1600" i="1">
                <a:solidFill>
                  <a:srgbClr val="003399"/>
                </a:solidFill>
                <a:latin typeface="EC Square Sans Pro"/>
              </a:rPr>
              <a:t>Διάλεξη 3</a:t>
            </a:r>
          </a:p>
        </p:txBody>
      </p:sp>
      <p:sp>
        <p:nvSpPr>
          <p:cNvPr id="3" name="Marcador de texto 2">
            <a:extLst>
              <a:ext uri="{FF2B5EF4-FFF2-40B4-BE49-F238E27FC236}">
                <a16:creationId xmlns:a16="http://schemas.microsoft.com/office/drawing/2014/main" id="{A38D9E58-19B1-E7ED-7608-24282A0A681D}"/>
              </a:ext>
            </a:extLst>
          </p:cNvPr>
          <p:cNvSpPr>
            <a:spLocks noGrp="1"/>
          </p:cNvSpPr>
          <p:nvPr>
            <p:ph type="body" sz="quarter" idx="11"/>
          </p:nvPr>
        </p:nvSpPr>
        <p:spPr/>
        <p:txBody>
          <a:bodyPr/>
          <a:lstStyle/>
          <a:p>
            <a:r>
              <a:rPr lang="el-CY">
                <a:latin typeface="EC Square Sans Pro" panose="020B0506040000020004" pitchFamily="34" charset="0"/>
              </a:rPr>
              <a:t>ΚΥΠΡΟΣ, 6 ΚΑΙ 7 ΙΟΥΛΙΟΥ 2024</a:t>
            </a:r>
          </a:p>
          <a:p>
            <a:endParaRPr lang="es-ES" dirty="0"/>
          </a:p>
        </p:txBody>
      </p:sp>
      <p:sp>
        <p:nvSpPr>
          <p:cNvPr id="5" name="CuadroTexto 4">
            <a:extLst>
              <a:ext uri="{FF2B5EF4-FFF2-40B4-BE49-F238E27FC236}">
                <a16:creationId xmlns:a16="http://schemas.microsoft.com/office/drawing/2014/main" id="{CBC18AA7-8C1D-4C1C-B629-AA10E16721CA}"/>
              </a:ext>
            </a:extLst>
          </p:cNvPr>
          <p:cNvSpPr txBox="1"/>
          <p:nvPr/>
        </p:nvSpPr>
        <p:spPr>
          <a:xfrm>
            <a:off x="6147014" y="3768943"/>
            <a:ext cx="6044986" cy="1477328"/>
          </a:xfrm>
          <a:prstGeom prst="rect">
            <a:avLst/>
          </a:prstGeom>
          <a:noFill/>
        </p:spPr>
        <p:txBody>
          <a:bodyPr wrap="square" rtlCol="0">
            <a:spAutoFit/>
          </a:bodyPr>
          <a:lstStyle/>
          <a:p>
            <a:pPr algn="l"/>
            <a:r>
              <a:rPr lang="el-CY" sz="2400" noProof="0">
                <a:solidFill>
                  <a:srgbClr val="003399"/>
                </a:solidFill>
                <a:latin typeface="EC Square Sans Pro" panose="020B0506040000020004" pitchFamily="34" charset="0"/>
              </a:rPr>
              <a:t>Πρακτική εκπαίδευση για κτηνοτρόφους και κτηνιάτρους: Νέα μέτρα αντιμετώπισης της μικροβιακής ανθεκτικότητας</a:t>
            </a:r>
          </a:p>
          <a:p>
            <a:endParaRPr lang="es-ES" dirty="0"/>
          </a:p>
        </p:txBody>
      </p:sp>
    </p:spTree>
    <p:extLst>
      <p:ext uri="{BB962C8B-B14F-4D97-AF65-F5344CB8AC3E}">
        <p14:creationId xmlns:p14="http://schemas.microsoft.com/office/powerpoint/2010/main" val="3971793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6">
            <a:extLst>
              <a:ext uri="{FF2B5EF4-FFF2-40B4-BE49-F238E27FC236}">
                <a16:creationId xmlns:a16="http://schemas.microsoft.com/office/drawing/2014/main" id="{D5B06E44-AA44-47B7-AAF6-04F925D1A917}"/>
              </a:ext>
            </a:extLst>
          </p:cNvPr>
          <p:cNvSpPr txBox="1"/>
          <p:nvPr/>
        </p:nvSpPr>
        <p:spPr>
          <a:xfrm>
            <a:off x="0" y="234950"/>
            <a:ext cx="11441480" cy="954107"/>
          </a:xfrm>
          <a:prstGeom prst="rect">
            <a:avLst/>
          </a:prstGeom>
          <a:noFill/>
        </p:spPr>
        <p:txBody>
          <a:bodyPr wrap="square" rtlCol="0">
            <a:spAutoFit/>
          </a:bodyPr>
          <a:lstStyle>
            <a:defPPr>
              <a:defRPr kern="0"/>
            </a:def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CY" sz="2800" b="0" i="0" u="none" strike="noStrike" cap="none" normalizeH="0" baseline="0" noProof="0" dirty="0">
                <a:ln>
                  <a:noFill/>
                </a:ln>
                <a:solidFill>
                  <a:srgbClr val="FFFFFF"/>
                </a:solidFill>
                <a:effectLst/>
                <a:uLnTx/>
                <a:uFillTx/>
                <a:latin typeface="EC Square Sans Pro" panose="020B0506040000020004" pitchFamily="34" charset="0"/>
              </a:rPr>
              <a:t>Νομικό πλαίσιο της ΕΕ για τα κτηνιατρικά φάρμακα / </a:t>
            </a:r>
            <a:br>
              <a:rPr kumimoji="0" lang="en-US" sz="2800" b="0" i="0" u="none" strike="noStrike" cap="none" normalizeH="0" baseline="0" noProof="0" dirty="0">
                <a:ln>
                  <a:noFill/>
                </a:ln>
                <a:solidFill>
                  <a:srgbClr val="FFFFFF"/>
                </a:solidFill>
                <a:effectLst/>
                <a:uLnTx/>
                <a:uFillTx/>
                <a:latin typeface="EC Square Sans Pro" panose="020B0506040000020004" pitchFamily="34" charset="0"/>
              </a:rPr>
            </a:br>
            <a:r>
              <a:rPr kumimoji="0" lang="el-CY" sz="2800" b="0" i="0" u="none" strike="noStrike" cap="none" normalizeH="0" baseline="0" noProof="0" dirty="0">
                <a:ln>
                  <a:noFill/>
                </a:ln>
                <a:solidFill>
                  <a:srgbClr val="FFFFFF"/>
                </a:solidFill>
                <a:effectLst/>
                <a:uLnTx/>
                <a:uFillTx/>
                <a:latin typeface="EC Square Sans Pro" panose="020B0506040000020004" pitchFamily="34" charset="0"/>
              </a:rPr>
              <a:t>φαρμακούχες ζωοτροφές</a:t>
            </a:r>
          </a:p>
        </p:txBody>
      </p:sp>
      <p:sp>
        <p:nvSpPr>
          <p:cNvPr id="5" name="Rectángulo 2">
            <a:extLst>
              <a:ext uri="{FF2B5EF4-FFF2-40B4-BE49-F238E27FC236}">
                <a16:creationId xmlns:a16="http://schemas.microsoft.com/office/drawing/2014/main" id="{1773ED4B-94AE-4043-B465-D839C22AE128}"/>
              </a:ext>
            </a:extLst>
          </p:cNvPr>
          <p:cNvSpPr/>
          <p:nvPr/>
        </p:nvSpPr>
        <p:spPr>
          <a:xfrm>
            <a:off x="453189" y="2063749"/>
            <a:ext cx="5638800" cy="312211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kern="0"/>
            </a:defPPr>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CY" sz="2400" b="1" i="0" u="none" strike="noStrike" cap="none" normalizeH="0" baseline="0" noProof="0">
                <a:ln>
                  <a:noFill/>
                </a:ln>
                <a:solidFill>
                  <a:srgbClr val="000000"/>
                </a:solidFill>
                <a:effectLst/>
                <a:uLnTx/>
                <a:uFillTx/>
                <a:latin typeface="EC Square Sans Pro" panose="020B0506040000020004" pitchFamily="34" charset="0"/>
                <a:ea typeface="+mn-ea"/>
                <a:cs typeface="+mn-cs"/>
              </a:rPr>
              <a:t>Κανονισμός (ΕΕ) 2019/6 </a:t>
            </a:r>
            <a:r>
              <a:rPr kumimoji="0" lang="el-CY" sz="2400" i="0" u="none" strike="noStrike" cap="none" normalizeH="0" baseline="0" noProof="0">
                <a:ln>
                  <a:noFill/>
                </a:ln>
                <a:solidFill>
                  <a:srgbClr val="000000"/>
                </a:solidFill>
                <a:effectLst/>
                <a:uLnTx/>
                <a:uFillTx/>
                <a:latin typeface="EC Square Sans Pro" panose="020B0506040000020004" pitchFamily="34" charset="0"/>
                <a:ea typeface="+mn-ea"/>
                <a:cs typeface="+mn-cs"/>
              </a:rPr>
              <a:t>για τ</a:t>
            </a:r>
            <a:r>
              <a:rPr kumimoji="0" lang="el-CY" sz="2400" b="1" i="0" u="none" strike="noStrike" cap="none" normalizeH="0" baseline="0" noProof="0">
                <a:ln>
                  <a:noFill/>
                </a:ln>
                <a:solidFill>
                  <a:srgbClr val="000000"/>
                </a:solidFill>
                <a:effectLst/>
                <a:uLnTx/>
                <a:uFillTx/>
                <a:latin typeface="EC Square Sans Pro" panose="020B0506040000020004" pitchFamily="34" charset="0"/>
                <a:ea typeface="+mn-ea"/>
                <a:cs typeface="+mn-cs"/>
              </a:rPr>
              <a:t>α Κτηνιατρικά Φάρμακα</a:t>
            </a:r>
            <a:br>
              <a:rPr kumimoji="0" lang="el-CY" sz="1800" b="1" i="0" u="none" strike="noStrike" cap="none" normalizeH="0" baseline="0" noProof="0">
                <a:ln>
                  <a:noFill/>
                </a:ln>
                <a:solidFill>
                  <a:srgbClr val="FFFFFF"/>
                </a:solidFill>
                <a:effectLst/>
                <a:uLnTx/>
                <a:uFillTx/>
                <a:latin typeface="Calibri"/>
                <a:ea typeface="+mn-ea"/>
                <a:cs typeface="+mn-cs"/>
              </a:rPr>
            </a:br>
            <a:r>
              <a:rPr kumimoji="0" lang="el-CY" sz="1800" b="1" i="0" u="none" strike="noStrike" cap="none" normalizeH="0" baseline="0" noProof="0">
                <a:ln>
                  <a:noFill/>
                </a:ln>
                <a:solidFill>
                  <a:srgbClr val="003399"/>
                </a:solidFill>
                <a:effectLst/>
                <a:uLnTx/>
                <a:uFillTx/>
                <a:latin typeface="EC Square Sans Pro" panose="020B0506040000020004" pitchFamily="34" charset="0"/>
                <a:ea typeface="Montserrat" charset="0"/>
                <a:cs typeface="Montserrat" charset="0"/>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3399"/>
              </a:solidFill>
              <a:effectLst/>
              <a:uLnTx/>
              <a:uFillTx/>
              <a:latin typeface="EC Square Sans Pro" panose="020B0506040000020004" pitchFamily="34" charset="0"/>
              <a:ea typeface="+mn-ea"/>
              <a:cs typeface="+mn-cs"/>
            </a:endParaRPr>
          </a:p>
        </p:txBody>
      </p:sp>
      <p:sp>
        <p:nvSpPr>
          <p:cNvPr id="6" name="Rectángulo 10">
            <a:extLst>
              <a:ext uri="{FF2B5EF4-FFF2-40B4-BE49-F238E27FC236}">
                <a16:creationId xmlns:a16="http://schemas.microsoft.com/office/drawing/2014/main" id="{AE1452DA-6B90-407A-9D93-E75B265E7734}"/>
              </a:ext>
            </a:extLst>
          </p:cNvPr>
          <p:cNvSpPr/>
          <p:nvPr/>
        </p:nvSpPr>
        <p:spPr>
          <a:xfrm>
            <a:off x="6477000" y="2063749"/>
            <a:ext cx="5562600" cy="312211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kern="0"/>
            </a:defPPr>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CY" sz="2800" b="1" i="0" u="none" strike="noStrike" cap="none" normalizeH="0" baseline="0" noProof="0">
                <a:ln>
                  <a:noFill/>
                </a:ln>
                <a:solidFill>
                  <a:srgbClr val="000000"/>
                </a:solidFill>
                <a:effectLst/>
                <a:uLnTx/>
                <a:uFillTx/>
                <a:latin typeface="EC Square Sans Pro" panose="020B0506040000020004" pitchFamily="34" charset="0"/>
                <a:ea typeface="+mn-ea"/>
                <a:cs typeface="+mn-cs"/>
              </a:rPr>
              <a:t>Κανονισμός (ΕΕ) 2019/4 για τις Φαρμακούχες Ζωοτροφές</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FFFFFF"/>
              </a:solidFill>
              <a:effectLst/>
              <a:uLnTx/>
              <a:uFillTx/>
              <a:latin typeface="EC Square Sans Pro" panose="020B0506040000020004" pitchFamily="34" charset="0"/>
              <a:ea typeface="+mn-ea"/>
              <a:cs typeface="+mn-cs"/>
            </a:endParaRPr>
          </a:p>
        </p:txBody>
      </p:sp>
    </p:spTree>
    <p:extLst>
      <p:ext uri="{BB962C8B-B14F-4D97-AF65-F5344CB8AC3E}">
        <p14:creationId xmlns:p14="http://schemas.microsoft.com/office/powerpoint/2010/main" val="2352327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lstStyle/>
          <a:p>
            <a:pPr algn="ctr"/>
            <a:r>
              <a:rPr kumimoji="0" lang="el-CY" sz="2400" b="0" i="0" u="none" strike="noStrike" cap="none" normalizeH="0" baseline="0" noProof="0">
                <a:ln>
                  <a:noFill/>
                </a:ln>
                <a:effectLst/>
                <a:uLnTx/>
                <a:uFillTx/>
                <a:latin typeface="EC Square Sans Pro" panose="020B0506040000020004" pitchFamily="34" charset="0"/>
              </a:rPr>
              <a:t>Νομικό πλαίσιο της ΕΕ για τα κτηνιατρικά φάρμακα / φαρμακούχες ζωοτροφές</a:t>
            </a:r>
          </a:p>
          <a:p>
            <a:endParaRPr lang="es-ES" dirty="0"/>
          </a:p>
        </p:txBody>
      </p:sp>
      <p:sp>
        <p:nvSpPr>
          <p:cNvPr id="5" name="Rectángulo 2">
            <a:extLst>
              <a:ext uri="{FF2B5EF4-FFF2-40B4-BE49-F238E27FC236}">
                <a16:creationId xmlns:a16="http://schemas.microsoft.com/office/drawing/2014/main" id="{1773ED4B-94AE-4043-B465-D839C22AE128}"/>
              </a:ext>
            </a:extLst>
          </p:cNvPr>
          <p:cNvSpPr/>
          <p:nvPr/>
        </p:nvSpPr>
        <p:spPr>
          <a:xfrm>
            <a:off x="228600" y="1874293"/>
            <a:ext cx="5638800" cy="312211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kern="0"/>
            </a:defPPr>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CY" sz="2400" b="1" i="0" u="none" strike="noStrike" cap="none" normalizeH="0" baseline="0" noProof="0">
                <a:ln>
                  <a:noFill/>
                </a:ln>
                <a:solidFill>
                  <a:srgbClr val="000000"/>
                </a:solidFill>
                <a:effectLst/>
                <a:uLnTx/>
                <a:uFillTx/>
                <a:latin typeface="EC Square Sans Pro" panose="020B0506040000020004" pitchFamily="34" charset="0"/>
                <a:ea typeface="+mn-ea"/>
                <a:cs typeface="+mn-cs"/>
              </a:rPr>
              <a:t>Κανονισμός (ΕΕ) 2019/6 </a:t>
            </a:r>
            <a:r>
              <a:rPr kumimoji="0" lang="el-CY" sz="2400" i="0" u="none" strike="noStrike" cap="none" normalizeH="0" baseline="0" noProof="0">
                <a:ln>
                  <a:noFill/>
                </a:ln>
                <a:solidFill>
                  <a:srgbClr val="000000"/>
                </a:solidFill>
                <a:effectLst/>
                <a:uLnTx/>
                <a:uFillTx/>
                <a:latin typeface="EC Square Sans Pro" panose="020B0506040000020004" pitchFamily="34" charset="0"/>
                <a:ea typeface="+mn-ea"/>
                <a:cs typeface="+mn-cs"/>
              </a:rPr>
              <a:t>για τα</a:t>
            </a:r>
            <a:r>
              <a:rPr kumimoji="0" lang="el-CY" sz="2400" b="1" i="0" u="none" strike="noStrike" cap="none" normalizeH="0" baseline="0" noProof="0">
                <a:ln>
                  <a:noFill/>
                </a:ln>
                <a:solidFill>
                  <a:srgbClr val="000000"/>
                </a:solidFill>
                <a:effectLst/>
                <a:uLnTx/>
                <a:uFillTx/>
                <a:latin typeface="EC Square Sans Pro" panose="020B0506040000020004" pitchFamily="34" charset="0"/>
                <a:ea typeface="+mn-ea"/>
                <a:cs typeface="+mn-cs"/>
              </a:rPr>
              <a:t> Κτηνιατρικά Φάρμακα</a:t>
            </a:r>
            <a:br>
              <a:rPr kumimoji="0" lang="el-CY" sz="1800" b="1" i="0" u="none" strike="noStrike" cap="none" normalizeH="0" baseline="0" noProof="0">
                <a:ln>
                  <a:noFill/>
                </a:ln>
                <a:solidFill>
                  <a:srgbClr val="FFFFFF"/>
                </a:solidFill>
                <a:effectLst/>
                <a:uLnTx/>
                <a:uFillTx/>
                <a:latin typeface="Calibri"/>
                <a:ea typeface="+mn-ea"/>
                <a:cs typeface="+mn-cs"/>
              </a:rPr>
            </a:br>
            <a:r>
              <a:rPr kumimoji="0" lang="el-CY" sz="1800" b="1" i="0" u="none" strike="noStrike" cap="none" normalizeH="0" baseline="0" noProof="0">
                <a:ln>
                  <a:noFill/>
                </a:ln>
                <a:solidFill>
                  <a:srgbClr val="003399"/>
                </a:solidFill>
                <a:effectLst/>
                <a:uLnTx/>
                <a:uFillTx/>
                <a:latin typeface="EC Square Sans Pro" panose="020B0506040000020004" pitchFamily="34" charset="0"/>
                <a:ea typeface="Montserrat" charset="0"/>
                <a:cs typeface="Montserrat" charset="0"/>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3399"/>
              </a:solidFill>
              <a:effectLst/>
              <a:uLnTx/>
              <a:uFillTx/>
              <a:latin typeface="EC Square Sans Pro" panose="020B0506040000020004" pitchFamily="34" charset="0"/>
              <a:ea typeface="+mn-ea"/>
              <a:cs typeface="+mn-cs"/>
            </a:endParaRPr>
          </a:p>
        </p:txBody>
      </p:sp>
      <p:sp>
        <p:nvSpPr>
          <p:cNvPr id="6" name="Rectángulo 10">
            <a:extLst>
              <a:ext uri="{FF2B5EF4-FFF2-40B4-BE49-F238E27FC236}">
                <a16:creationId xmlns:a16="http://schemas.microsoft.com/office/drawing/2014/main" id="{AE1452DA-6B90-407A-9D93-E75B265E7734}"/>
              </a:ext>
            </a:extLst>
          </p:cNvPr>
          <p:cNvSpPr/>
          <p:nvPr/>
        </p:nvSpPr>
        <p:spPr>
          <a:xfrm>
            <a:off x="6324602" y="1840538"/>
            <a:ext cx="5105398" cy="315586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kern="0"/>
            </a:defPPr>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CY" sz="2800" b="1" i="0" u="none" strike="noStrike" cap="none" normalizeH="0" baseline="0" noProof="0">
                <a:ln>
                  <a:noFill/>
                </a:ln>
                <a:solidFill>
                  <a:srgbClr val="000000"/>
                </a:solidFill>
                <a:effectLst/>
                <a:uLnTx/>
                <a:uFillTx/>
                <a:latin typeface="EC Square Sans Pro" panose="020B0506040000020004" pitchFamily="34" charset="0"/>
                <a:ea typeface="+mn-ea"/>
                <a:cs typeface="+mn-cs"/>
              </a:rPr>
              <a:t>Κανονισμός (ΕΕ) 2019/4 για τις Φαρμακούχες Ζωοτροφές</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FFFFFF"/>
              </a:solidFill>
              <a:effectLst/>
              <a:uLnTx/>
              <a:uFillTx/>
              <a:latin typeface="EC Square Sans Pro" panose="020B0506040000020004" pitchFamily="34" charset="0"/>
              <a:ea typeface="+mn-ea"/>
              <a:cs typeface="+mn-cs"/>
            </a:endParaRPr>
          </a:p>
        </p:txBody>
      </p:sp>
    </p:spTree>
    <p:extLst>
      <p:ext uri="{BB962C8B-B14F-4D97-AF65-F5344CB8AC3E}">
        <p14:creationId xmlns:p14="http://schemas.microsoft.com/office/powerpoint/2010/main" val="1613776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F02DF6C-4933-45ED-9F9A-D62840FCE60E}"/>
              </a:ext>
            </a:extLst>
          </p:cNvPr>
          <p:cNvSpPr>
            <a:spLocks noGrp="1"/>
          </p:cNvSpPr>
          <p:nvPr>
            <p:ph type="body" sz="quarter" idx="10"/>
          </p:nvPr>
        </p:nvSpPr>
        <p:spPr>
          <a:xfrm>
            <a:off x="729343" y="1439571"/>
            <a:ext cx="8023248" cy="522609"/>
          </a:xfrm>
        </p:spPr>
        <p:txBody>
          <a:bodyPr/>
          <a:lstStyle/>
          <a:p>
            <a:r>
              <a:rPr lang="el-CY" sz="2800">
                <a:latin typeface="EC Square Sans Pro" panose="020B0506040000020004" pitchFamily="34" charset="0"/>
              </a:rPr>
              <a:t>Κοινοί κανονισμοί</a:t>
            </a:r>
          </a:p>
          <a:p>
            <a:endParaRPr lang="en-GB"/>
          </a:p>
        </p:txBody>
      </p:sp>
      <p:sp>
        <p:nvSpPr>
          <p:cNvPr id="9" name="Rectángulo redondeado 13">
            <a:extLst>
              <a:ext uri="{FF2B5EF4-FFF2-40B4-BE49-F238E27FC236}">
                <a16:creationId xmlns:a16="http://schemas.microsoft.com/office/drawing/2014/main" id="{6BABE3B0-7BDF-4FDC-974A-6A3F8E5F6899}"/>
              </a:ext>
            </a:extLst>
          </p:cNvPr>
          <p:cNvSpPr/>
          <p:nvPr/>
        </p:nvSpPr>
        <p:spPr>
          <a:xfrm>
            <a:off x="-21772" y="1373161"/>
            <a:ext cx="12213771"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eaLnBrk="1" fontAlgn="auto" latinLnBrk="0" hangingPunct="1">
              <a:lnSpc>
                <a:spcPct val="120000"/>
              </a:lnSpc>
              <a:spcBef>
                <a:spcPts val="0"/>
              </a:spcBef>
              <a:spcAft>
                <a:spcPts val="0"/>
              </a:spcAft>
              <a:buClrTx/>
              <a:buSzTx/>
              <a:buFontTx/>
              <a:buNone/>
              <a:tabLst/>
              <a:defRPr/>
            </a:pPr>
            <a:endParaRPr kumimoji="0" lang="es-ES" sz="1050" b="1" i="0" u="none" strike="noStrike" kern="0" cap="none" spc="0" normalizeH="0" baseline="0" noProof="0">
              <a:ln>
                <a:noFill/>
              </a:ln>
              <a:solidFill>
                <a:srgbClr val="FFFFFF"/>
              </a:solidFill>
              <a:effectLst/>
              <a:uLnTx/>
              <a:uFillTx/>
              <a:latin typeface="Montserrat" panose="00000500000000000000" pitchFamily="2" charset="0"/>
              <a:ea typeface="+mn-ea"/>
              <a:cs typeface="+mn-cs"/>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1862196" y="1481083"/>
            <a:ext cx="7619500"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CY" sz="2800" b="1" i="0" u="none" strike="noStrike" cap="none" normalizeH="0" baseline="0" noProof="0">
                <a:ln>
                  <a:noFill/>
                </a:ln>
                <a:solidFill>
                  <a:srgbClr val="FFFFFF"/>
                </a:solidFill>
                <a:effectLst/>
                <a:uLnTx/>
                <a:uFillTx/>
                <a:latin typeface="EC Square Sans Pro" panose="020B0506040000020004" pitchFamily="34" charset="0"/>
                <a:ea typeface="+mn-ea"/>
                <a:cs typeface="+mn-cs"/>
              </a:rPr>
              <a:t>ΦΑΡΜΑΚΑ ΣΤΗ ΖΩΟΤΡΟΦΗ Ή ΣΤΟ ΝΕΡΟ</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1" i="0" u="none" strike="noStrike" kern="0" cap="none" spc="0" normalizeH="0" baseline="0" noProof="0">
              <a:ln>
                <a:noFill/>
              </a:ln>
              <a:solidFill>
                <a:srgbClr val="003399"/>
              </a:solidFill>
              <a:effectLst/>
              <a:uLnTx/>
              <a:uFillTx/>
              <a:latin typeface="EC Square Sans Pro" panose="020B0506040000020004" pitchFamily="34" charset="0"/>
              <a:ea typeface="+mn-ea"/>
              <a:cs typeface="+mn-cs"/>
            </a:endParaRPr>
          </a:p>
        </p:txBody>
      </p:sp>
      <p:sp>
        <p:nvSpPr>
          <p:cNvPr id="14" name="Marcador de texto 1">
            <a:extLst>
              <a:ext uri="{FF2B5EF4-FFF2-40B4-BE49-F238E27FC236}">
                <a16:creationId xmlns:a16="http://schemas.microsoft.com/office/drawing/2014/main" id="{8690428F-3309-41FA-B050-ED545EA123C7}"/>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l-CY" sz="2800" b="0" i="0" u="none" strike="noStrike" cap="none" normalizeH="0" baseline="0" noProof="0">
                <a:ln>
                  <a:noFill/>
                </a:ln>
                <a:solidFill>
                  <a:srgbClr val="003399"/>
                </a:solidFill>
                <a:effectLst/>
                <a:uLnTx/>
                <a:uFillTx/>
                <a:latin typeface="EC Square Sans Pro" panose="020B0506040000020004" pitchFamily="34" charset="0"/>
                <a:ea typeface="+mn-ea"/>
                <a:cs typeface="Arial" panose="020B0604020202020204" pitchFamily="34" charset="0"/>
              </a:rPr>
              <a:t>Κοινοί κανονισμοί - Κτηνιατρική συνταγή</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a:ln>
                <a:noFill/>
              </a:ln>
              <a:solidFill>
                <a:srgbClr val="003399"/>
              </a:solidFill>
              <a:effectLst/>
              <a:uLnTx/>
              <a:uFillTx/>
              <a:latin typeface="Arial" panose="020B0604020202020204" pitchFamily="34" charset="0"/>
              <a:ea typeface="+mn-ea"/>
              <a:cs typeface="Arial" panose="020B0604020202020204" pitchFamily="34" charset="0"/>
            </a:endParaRPr>
          </a:p>
        </p:txBody>
      </p:sp>
      <p:graphicFrame>
        <p:nvGraphicFramePr>
          <p:cNvPr id="10" name="Diagram 1">
            <a:extLst>
              <a:ext uri="{FF2B5EF4-FFF2-40B4-BE49-F238E27FC236}">
                <a16:creationId xmlns:a16="http://schemas.microsoft.com/office/drawing/2014/main" id="{1C8ADAF5-76AF-4855-936C-9D2CB57C2C3C}"/>
              </a:ext>
            </a:extLst>
          </p:cNvPr>
          <p:cNvGraphicFramePr/>
          <p:nvPr>
            <p:extLst>
              <p:ext uri="{D42A27DB-BD31-4B8C-83A1-F6EECF244321}">
                <p14:modId xmlns:p14="http://schemas.microsoft.com/office/powerpoint/2010/main" val="445067231"/>
              </p:ext>
            </p:extLst>
          </p:nvPr>
        </p:nvGraphicFramePr>
        <p:xfrm>
          <a:off x="457200" y="2070102"/>
          <a:ext cx="8865834" cy="50494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6">
            <a:extLst>
              <a:ext uri="{FF2B5EF4-FFF2-40B4-BE49-F238E27FC236}">
                <a16:creationId xmlns:a16="http://schemas.microsoft.com/office/drawing/2014/main" id="{B73D9778-7D4D-42F1-A717-530B7630B63D}"/>
              </a:ext>
            </a:extLst>
          </p:cNvPr>
          <p:cNvSpPr txBox="1"/>
          <p:nvPr/>
        </p:nvSpPr>
        <p:spPr>
          <a:xfrm>
            <a:off x="9719712" y="2825750"/>
            <a:ext cx="2091288" cy="83099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l-CY" sz="1600" b="1" i="0" u="none" strike="noStrike" cap="none" normalizeH="0" baseline="0" noProof="0">
                <a:ln>
                  <a:noFill/>
                </a:ln>
                <a:solidFill>
                  <a:srgbClr val="3163B5"/>
                </a:solidFill>
                <a:effectLst/>
                <a:uLnTx/>
                <a:uFillTx/>
                <a:latin typeface="EC Square Sans Pro" panose="020B0506040000020004" pitchFamily="34" charset="0"/>
                <a:ea typeface="Verdana" panose="020B0604030504040204" pitchFamily="34" charset="0"/>
              </a:rPr>
              <a:t>Κανονισμός (EΕ) 2019/4 </a:t>
            </a:r>
          </a:p>
          <a:p>
            <a:pPr marL="0" marR="0" lvl="0" indent="0" defTabSz="914400" eaLnBrk="1" fontAlgn="auto" latinLnBrk="0" hangingPunct="1">
              <a:lnSpc>
                <a:spcPct val="100000"/>
              </a:lnSpc>
              <a:spcBef>
                <a:spcPts val="0"/>
              </a:spcBef>
              <a:spcAft>
                <a:spcPts val="0"/>
              </a:spcAft>
              <a:buClrTx/>
              <a:buSzTx/>
              <a:buFontTx/>
              <a:buNone/>
              <a:tabLst/>
              <a:defRPr/>
            </a:pPr>
            <a:r>
              <a:rPr kumimoji="0" lang="el-CY" sz="1600" b="1" i="0" u="none" strike="noStrike" cap="none" normalizeH="0" baseline="0" noProof="0">
                <a:ln>
                  <a:noFill/>
                </a:ln>
                <a:solidFill>
                  <a:srgbClr val="3163B5"/>
                </a:solidFill>
                <a:effectLst/>
                <a:uLnTx/>
                <a:uFillTx/>
                <a:latin typeface="EC Square Sans Pro" panose="020B0506040000020004" pitchFamily="34" charset="0"/>
                <a:ea typeface="Verdana" panose="020B0604030504040204" pitchFamily="34" charset="0"/>
              </a:rPr>
              <a:t>(ΦΖ)</a:t>
            </a:r>
          </a:p>
        </p:txBody>
      </p:sp>
      <p:sp>
        <p:nvSpPr>
          <p:cNvPr id="13" name="TextBox 7">
            <a:extLst>
              <a:ext uri="{FF2B5EF4-FFF2-40B4-BE49-F238E27FC236}">
                <a16:creationId xmlns:a16="http://schemas.microsoft.com/office/drawing/2014/main" id="{F5E625B6-FDB7-4FBA-9B49-2A3AD88D31E7}"/>
              </a:ext>
            </a:extLst>
          </p:cNvPr>
          <p:cNvSpPr txBox="1"/>
          <p:nvPr/>
        </p:nvSpPr>
        <p:spPr>
          <a:xfrm>
            <a:off x="9719712" y="4985860"/>
            <a:ext cx="2396088" cy="156966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l-CY" sz="1600" b="1" i="0" u="none" strike="noStrike" cap="none" normalizeH="0" baseline="0" noProof="0">
                <a:ln>
                  <a:noFill/>
                </a:ln>
                <a:solidFill>
                  <a:srgbClr val="3163B5"/>
                </a:solidFill>
                <a:effectLst/>
                <a:uLnTx/>
                <a:uFillTx/>
                <a:latin typeface="EC Square Sans Pro" panose="020B0506040000020004" pitchFamily="34" charset="0"/>
                <a:ea typeface="Verdana" panose="020B0604030504040204" pitchFamily="34" charset="0"/>
              </a:rPr>
              <a:t>Κανονισμός (ΕΕ) 2019/6 (Κτηνιατρικές Ζωοτροφές)</a:t>
            </a:r>
          </a:p>
          <a:p>
            <a:pPr marL="0" marR="0" lvl="0" indent="0" defTabSz="914400" eaLnBrk="1" fontAlgn="auto" latinLnBrk="0" hangingPunct="1">
              <a:lnSpc>
                <a:spcPct val="100000"/>
              </a:lnSpc>
              <a:spcBef>
                <a:spcPts val="0"/>
              </a:spcBef>
              <a:spcAft>
                <a:spcPts val="0"/>
              </a:spcAft>
              <a:buClrTx/>
              <a:buSzTx/>
              <a:buFontTx/>
              <a:buNone/>
              <a:tabLst/>
              <a:defRPr/>
            </a:pPr>
            <a:r>
              <a:rPr kumimoji="0" lang="el-CY" sz="1600" b="1" i="0" u="none" strike="noStrike" cap="none" normalizeH="0" baseline="0" noProof="0">
                <a:ln>
                  <a:noFill/>
                </a:ln>
                <a:solidFill>
                  <a:srgbClr val="3163B5"/>
                </a:solidFill>
                <a:effectLst/>
                <a:uLnTx/>
                <a:uFillTx/>
                <a:latin typeface="EC Square Sans Pro" panose="020B0506040000020004" pitchFamily="34" charset="0"/>
                <a:ea typeface="Verdana" panose="020B0604030504040204" pitchFamily="34" charset="0"/>
              </a:rPr>
              <a:t>&amp; </a:t>
            </a:r>
            <a:r>
              <a:rPr lang="el-CY" sz="1600" b="1">
                <a:solidFill>
                  <a:srgbClr val="3163B5"/>
                </a:solidFill>
                <a:latin typeface="EC Square Sans Pro" panose="020B0506040000020004" pitchFamily="34" charset="0"/>
                <a:ea typeface="Verdana" panose="020B0604030504040204" pitchFamily="34" charset="0"/>
              </a:rPr>
              <a:t>Κανονισμός Κατ’ Εξουσιοδότηση της Επιτροπής (ΕΕ) 2024/1159</a:t>
            </a:r>
            <a:endParaRPr lang="el-CY" sz="1600" b="1" dirty="0">
              <a:solidFill>
                <a:srgbClr val="3163B5"/>
              </a:solidFill>
              <a:latin typeface="EC Square Sans Pro" panose="020B0506040000020004" pitchFamily="34" charset="0"/>
              <a:ea typeface="Verdana" panose="020B0604030504040204" pitchFamily="34" charset="0"/>
            </a:endParaRPr>
          </a:p>
        </p:txBody>
      </p:sp>
      <p:cxnSp>
        <p:nvCxnSpPr>
          <p:cNvPr id="18" name="Straight Arrow Connector 9">
            <a:extLst>
              <a:ext uri="{FF2B5EF4-FFF2-40B4-BE49-F238E27FC236}">
                <a16:creationId xmlns:a16="http://schemas.microsoft.com/office/drawing/2014/main" id="{4F9941DE-5BFA-429C-B3E8-C441D6B78539}"/>
              </a:ext>
            </a:extLst>
          </p:cNvPr>
          <p:cNvCxnSpPr>
            <a:cxnSpLocks/>
          </p:cNvCxnSpPr>
          <p:nvPr/>
        </p:nvCxnSpPr>
        <p:spPr>
          <a:xfrm flipH="1">
            <a:off x="8470437" y="3130550"/>
            <a:ext cx="1096875"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19" name="Right Brace 8">
            <a:extLst>
              <a:ext uri="{FF2B5EF4-FFF2-40B4-BE49-F238E27FC236}">
                <a16:creationId xmlns:a16="http://schemas.microsoft.com/office/drawing/2014/main" id="{14ABDDA7-ACBB-43BB-A225-9C6DF0A8A8C4}"/>
              </a:ext>
            </a:extLst>
          </p:cNvPr>
          <p:cNvSpPr/>
          <p:nvPr/>
        </p:nvSpPr>
        <p:spPr>
          <a:xfrm>
            <a:off x="9409855" y="4578350"/>
            <a:ext cx="157458" cy="2292349"/>
          </a:xfrm>
          <a:prstGeom prst="rightBrace">
            <a:avLst>
              <a:gd name="adj1" fmla="val 35730"/>
              <a:gd name="adj2" fmla="val 48266"/>
            </a:avLst>
          </a:prstGeom>
          <a:ln w="19050" cmpd="sng">
            <a:solidFill>
              <a:srgbClr val="2C747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000000"/>
              </a:solidFill>
              <a:effectLst/>
              <a:uLnTx/>
              <a:uFillTx/>
              <a:latin typeface="EC Square Sans Pro" panose="020B0506040000020004" pitchFamily="34" charset="0"/>
              <a:ea typeface="+mn-ea"/>
              <a:cs typeface="+mn-cs"/>
            </a:endParaRPr>
          </a:p>
        </p:txBody>
      </p:sp>
    </p:spTree>
    <p:extLst>
      <p:ext uri="{BB962C8B-B14F-4D97-AF65-F5344CB8AC3E}">
        <p14:creationId xmlns:p14="http://schemas.microsoft.com/office/powerpoint/2010/main" val="3943193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AA6D533-5045-43BA-9B12-C06A15751DE9}"/>
              </a:ext>
            </a:extLst>
          </p:cNvPr>
          <p:cNvSpPr>
            <a:spLocks noGrp="1"/>
          </p:cNvSpPr>
          <p:nvPr>
            <p:ph type="body" sz="quarter" idx="10"/>
          </p:nvPr>
        </p:nvSpPr>
        <p:spPr/>
        <p:txBody>
          <a:bodyPr/>
          <a:lstStyle/>
          <a:p>
            <a:r>
              <a:rPr lang="el-CY" sz="2400">
                <a:latin typeface="EC Square Sans Pro" panose="020B0506040000020004" pitchFamily="34" charset="0"/>
              </a:rPr>
              <a:t>Χρήση αντιμικροβιακών κτηνιατρικών φαρμάκων</a:t>
            </a:r>
          </a:p>
          <a:p>
            <a:endParaRPr lang="en-GB" dirty="0"/>
          </a:p>
        </p:txBody>
      </p:sp>
      <p:sp>
        <p:nvSpPr>
          <p:cNvPr id="3" name="34 CuadroTexto">
            <a:extLst>
              <a:ext uri="{FF2B5EF4-FFF2-40B4-BE49-F238E27FC236}">
                <a16:creationId xmlns:a16="http://schemas.microsoft.com/office/drawing/2014/main" id="{D094982D-B49F-4AFD-9FD7-CD8791AF6990}"/>
              </a:ext>
            </a:extLst>
          </p:cNvPr>
          <p:cNvSpPr txBox="1"/>
          <p:nvPr/>
        </p:nvSpPr>
        <p:spPr>
          <a:xfrm>
            <a:off x="5651674" y="3591437"/>
            <a:ext cx="2255508" cy="784830"/>
          </a:xfrm>
          <a:prstGeom prst="rect">
            <a:avLst/>
          </a:prstGeom>
          <a:noFill/>
        </p:spPr>
        <p:txBody>
          <a:bodyPr wrap="squar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900" b="1" i="0" u="none" strike="noStrike" kern="1200" cap="none" spc="0" normalizeH="0" baseline="0" noProof="0" dirty="0">
              <a:ln>
                <a:noFill/>
              </a:ln>
              <a:solidFill>
                <a:prstClr val="white"/>
              </a:solidFill>
              <a:effectLst/>
              <a:uLnTx/>
              <a:uFillTx/>
              <a:latin typeface="Montserrat" pitchFamily="2" charset="77"/>
              <a:ea typeface="Steelfish" charset="0"/>
              <a:cs typeface="Steelfish"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CY" sz="1800" b="1" i="0" u="none" strike="noStrike" cap="none" normalizeH="0" baseline="0" noProof="0">
                <a:ln>
                  <a:noFill/>
                </a:ln>
                <a:solidFill>
                  <a:prstClr val="white"/>
                </a:solidFill>
                <a:effectLst/>
                <a:uLnTx/>
                <a:uFillTx/>
                <a:latin typeface="Calibri"/>
                <a:ea typeface="Steelfish" charset="0"/>
                <a:cs typeface="Steelfish" charset="0"/>
              </a:rPr>
              <a:t>Απαγόρευση συστηματικής προφύλαξης </a:t>
            </a:r>
          </a:p>
        </p:txBody>
      </p:sp>
      <p:sp>
        <p:nvSpPr>
          <p:cNvPr id="8" name="CuadroTexto 7">
            <a:extLst>
              <a:ext uri="{FF2B5EF4-FFF2-40B4-BE49-F238E27FC236}">
                <a16:creationId xmlns:a16="http://schemas.microsoft.com/office/drawing/2014/main" id="{9810DA9E-2D93-44F5-9402-78086515EB11}"/>
              </a:ext>
            </a:extLst>
          </p:cNvPr>
          <p:cNvSpPr txBox="1"/>
          <p:nvPr/>
        </p:nvSpPr>
        <p:spPr>
          <a:xfrm>
            <a:off x="4717996" y="1398873"/>
            <a:ext cx="7016803" cy="461665"/>
          </a:xfrm>
          <a:prstGeom prst="rect">
            <a:avLst/>
          </a:prstGeom>
          <a:solidFill>
            <a:srgbClr val="ECEBEB"/>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l-CY" sz="2400" b="1" i="0" u="none" strike="noStrike" cap="none" normalizeH="0" baseline="0" noProof="0">
                <a:ln>
                  <a:noFill/>
                </a:ln>
                <a:solidFill>
                  <a:srgbClr val="003399"/>
                </a:solidFill>
                <a:effectLst/>
                <a:uLnTx/>
                <a:uFillTx/>
                <a:latin typeface="EC Square Sans Pro" panose="020B0506040000020004" pitchFamily="34" charset="0"/>
                <a:ea typeface="+mn-ea"/>
                <a:cs typeface="Arial" panose="020B0604020202020204" pitchFamily="34" charset="0"/>
              </a:rPr>
              <a:t>Αρχές για τη χρήση φαρμακούχας ζωοτροφής</a:t>
            </a:r>
          </a:p>
        </p:txBody>
      </p:sp>
      <p:sp>
        <p:nvSpPr>
          <p:cNvPr id="10" name="Rectángulo redondeado 13">
            <a:extLst>
              <a:ext uri="{FF2B5EF4-FFF2-40B4-BE49-F238E27FC236}">
                <a16:creationId xmlns:a16="http://schemas.microsoft.com/office/drawing/2014/main" id="{314D8D52-E54A-465C-954A-EA031B7F43AE}"/>
              </a:ext>
            </a:extLst>
          </p:cNvPr>
          <p:cNvSpPr/>
          <p:nvPr/>
        </p:nvSpPr>
        <p:spPr>
          <a:xfrm>
            <a:off x="0" y="1388277"/>
            <a:ext cx="4717997" cy="4856293"/>
          </a:xfrm>
          <a:prstGeom prst="roundRect">
            <a:avLst>
              <a:gd name="adj" fmla="val 10"/>
            </a:avLst>
          </a:prstGeom>
          <a:solidFill>
            <a:srgbClr val="ECEBEB"/>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CY" sz="2800" b="1" i="0" u="none" strike="noStrike" cap="none" normalizeH="0" baseline="0" noProof="0">
                <a:ln>
                  <a:noFill/>
                </a:ln>
                <a:solidFill>
                  <a:srgbClr val="19355D"/>
                </a:solidFill>
                <a:effectLst/>
                <a:uLnTx/>
                <a:uFillTx/>
                <a:latin typeface="EC Square Sans Pro" panose="020B0506040000020004" pitchFamily="34" charset="0"/>
                <a:ea typeface="+mn-ea"/>
                <a:cs typeface="Arial" pitchFamily="34" charset="0"/>
              </a:rPr>
              <a:t>Νομοθετικό πλαίσιο της ΕΕ  Κανονισμός (ΕΕ) 2019/4 για τις ΦAΡΜΑΚΟΥΧΕΣ ΖΩΟΤΡΟΦΕΣ (ΦΖ)</a:t>
            </a:r>
          </a:p>
        </p:txBody>
      </p:sp>
      <p:sp>
        <p:nvSpPr>
          <p:cNvPr id="7" name="Rectángulo 6">
            <a:extLst>
              <a:ext uri="{FF2B5EF4-FFF2-40B4-BE49-F238E27FC236}">
                <a16:creationId xmlns:a16="http://schemas.microsoft.com/office/drawing/2014/main" id="{30BE4DFA-174F-4A37-9C73-98ACB3366BFB}"/>
              </a:ext>
            </a:extLst>
          </p:cNvPr>
          <p:cNvSpPr/>
          <p:nvPr/>
        </p:nvSpPr>
        <p:spPr>
          <a:xfrm>
            <a:off x="4717996" y="2014082"/>
            <a:ext cx="6940603" cy="4524315"/>
          </a:xfrm>
          <a:prstGeom prst="rect">
            <a:avLst/>
          </a:prstGeom>
        </p:spPr>
        <p:txBody>
          <a:bodyPr wrap="square">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1" indent="-342900" algn="l" defTabSz="914400" rtl="0" eaLnBrk="1" fontAlgn="auto" latinLnBrk="0" hangingPunct="1">
              <a:lnSpc>
                <a:spcPct val="100000"/>
              </a:lnSpc>
              <a:spcBef>
                <a:spcPts val="600"/>
              </a:spcBef>
              <a:spcAft>
                <a:spcPts val="600"/>
              </a:spcAft>
              <a:buClr>
                <a:srgbClr val="2C7470"/>
              </a:buClr>
              <a:buSzTx/>
              <a:buFont typeface="Wingdings" panose="05000000000000000000" pitchFamily="2" charset="2"/>
              <a:buChar char="§"/>
              <a:tabLst/>
              <a:defRPr/>
            </a:pPr>
            <a:r>
              <a:rPr kumimoji="0" lang="el-CY" sz="1700" b="0" i="0" u="none" strike="noStrike" cap="none" normalizeH="0" baseline="0" noProof="0" dirty="0">
                <a:ln>
                  <a:noFill/>
                </a:ln>
                <a:solidFill>
                  <a:srgbClr val="002060"/>
                </a:solidFill>
                <a:effectLst/>
                <a:uLnTx/>
                <a:uFillTx/>
                <a:latin typeface="EC Square Sans Pro" panose="020B0506040000020004" pitchFamily="34" charset="0"/>
                <a:ea typeface="+mn-ea"/>
                <a:cs typeface="+mn-cs"/>
              </a:rPr>
              <a:t>Απαγόρευση της χρήσης φαρμακούχων ζωοτροφών με αντιμικροβιακά για λόγους προφύλαξης. </a:t>
            </a:r>
          </a:p>
          <a:p>
            <a:pPr marL="342900" marR="0" lvl="1" indent="-342900" algn="l" defTabSz="914400" rtl="0" eaLnBrk="1" fontAlgn="auto" latinLnBrk="0" hangingPunct="1">
              <a:lnSpc>
                <a:spcPct val="100000"/>
              </a:lnSpc>
              <a:spcBef>
                <a:spcPts val="600"/>
              </a:spcBef>
              <a:spcAft>
                <a:spcPts val="600"/>
              </a:spcAft>
              <a:buClr>
                <a:srgbClr val="2C7470"/>
              </a:buClr>
              <a:buSzTx/>
              <a:buFont typeface="Wingdings" panose="05000000000000000000" pitchFamily="2" charset="2"/>
              <a:buChar char="§"/>
              <a:tabLst/>
              <a:defRPr/>
            </a:pPr>
            <a:r>
              <a:rPr kumimoji="0" lang="el-CY" sz="1700" b="0" i="0" u="none" strike="noStrike" cap="none" normalizeH="0" baseline="0" noProof="0" dirty="0">
                <a:ln>
                  <a:noFill/>
                </a:ln>
                <a:solidFill>
                  <a:srgbClr val="002060"/>
                </a:solidFill>
                <a:effectLst/>
                <a:uLnTx/>
                <a:uFillTx/>
                <a:latin typeface="EC Square Sans Pro" panose="020B0506040000020004" pitchFamily="34" charset="0"/>
                <a:ea typeface="+mn-ea"/>
                <a:cs typeface="+mn-cs"/>
              </a:rPr>
              <a:t>Απαίτηση για διάγνωση νόσου πριν την υποχρεωτική συνταγογράφηση για χρήση φαρμακούχων ζωοτροφών.</a:t>
            </a:r>
          </a:p>
          <a:p>
            <a:pPr marL="342900" marR="0" lvl="1" indent="-342900" algn="l" defTabSz="914400" rtl="0" eaLnBrk="1" fontAlgn="auto" latinLnBrk="0" hangingPunct="1">
              <a:lnSpc>
                <a:spcPct val="100000"/>
              </a:lnSpc>
              <a:spcBef>
                <a:spcPts val="600"/>
              </a:spcBef>
              <a:spcAft>
                <a:spcPts val="600"/>
              </a:spcAft>
              <a:buClr>
                <a:srgbClr val="2C7470"/>
              </a:buClr>
              <a:buSzTx/>
              <a:buFont typeface="Wingdings" panose="05000000000000000000" pitchFamily="2" charset="2"/>
              <a:buChar char="§"/>
              <a:tabLst/>
              <a:defRPr/>
            </a:pPr>
            <a:r>
              <a:rPr kumimoji="0" lang="el-CY" sz="1700" b="0" i="0" u="none" strike="noStrike" cap="none" normalizeH="0" baseline="0" noProof="0" dirty="0">
                <a:ln>
                  <a:noFill/>
                </a:ln>
                <a:solidFill>
                  <a:srgbClr val="002060"/>
                </a:solidFill>
                <a:effectLst/>
                <a:uLnTx/>
                <a:uFillTx/>
                <a:latin typeface="EC Square Sans Pro" panose="020B0506040000020004" pitchFamily="34" charset="0"/>
                <a:ea typeface="+mn-ea"/>
                <a:cs typeface="+mn-cs"/>
              </a:rPr>
              <a:t>Περιορισμοί στη διάρκεια της θεραπείας και την εγκυρότητα της συνταγής.</a:t>
            </a:r>
          </a:p>
          <a:p>
            <a:pPr marL="342900" marR="0" lvl="1" indent="-342900" algn="l" defTabSz="914400" rtl="0" eaLnBrk="1" fontAlgn="auto" latinLnBrk="0" hangingPunct="1">
              <a:lnSpc>
                <a:spcPct val="100000"/>
              </a:lnSpc>
              <a:spcBef>
                <a:spcPts val="600"/>
              </a:spcBef>
              <a:spcAft>
                <a:spcPts val="600"/>
              </a:spcAft>
              <a:buClr>
                <a:srgbClr val="2C7470"/>
              </a:buClr>
              <a:buSzTx/>
              <a:buFont typeface="Wingdings" panose="05000000000000000000" pitchFamily="2" charset="2"/>
              <a:buChar char="§"/>
              <a:tabLst/>
              <a:defRPr/>
            </a:pPr>
            <a:r>
              <a:rPr kumimoji="0" lang="el-CY" sz="1700" b="0" i="0" u="none" strike="noStrike" cap="none" normalizeH="0" baseline="0" noProof="0" dirty="0">
                <a:ln>
                  <a:noFill/>
                </a:ln>
                <a:solidFill>
                  <a:srgbClr val="002060"/>
                </a:solidFill>
                <a:effectLst/>
                <a:uLnTx/>
                <a:uFillTx/>
                <a:latin typeface="EC Square Sans Pro" panose="020B0506040000020004" pitchFamily="34" charset="0"/>
                <a:ea typeface="+mn-ea"/>
                <a:cs typeface="+mn-cs"/>
              </a:rPr>
              <a:t>Μείωση τυχόν συνέργειας μεταξύ της μεταφοράς υπολειμμάτων φαρμακούχας ζωοτροφής και την εμφάνιση μικροβιακής ανθεκτικότητας.</a:t>
            </a:r>
          </a:p>
          <a:p>
            <a:pPr marL="342900" marR="0" lvl="1" indent="-342900" algn="l" defTabSz="914400" rtl="0" eaLnBrk="1" fontAlgn="auto" latinLnBrk="0" hangingPunct="1">
              <a:lnSpc>
                <a:spcPct val="100000"/>
              </a:lnSpc>
              <a:spcBef>
                <a:spcPts val="600"/>
              </a:spcBef>
              <a:spcAft>
                <a:spcPts val="600"/>
              </a:spcAft>
              <a:buClr>
                <a:srgbClr val="2C7470"/>
              </a:buClr>
              <a:buSzTx/>
              <a:buFont typeface="Wingdings" panose="05000000000000000000" pitchFamily="2" charset="2"/>
              <a:buChar char="§"/>
              <a:tabLst/>
              <a:defRPr/>
            </a:pPr>
            <a:r>
              <a:rPr kumimoji="0" lang="el-CY" sz="1700" b="0" i="0" u="none" strike="noStrike" cap="none" normalizeH="0" baseline="0" noProof="0" dirty="0">
                <a:ln>
                  <a:noFill/>
                </a:ln>
                <a:solidFill>
                  <a:srgbClr val="002060"/>
                </a:solidFill>
                <a:effectLst/>
                <a:uLnTx/>
                <a:uFillTx/>
                <a:latin typeface="EC Square Sans Pro" panose="020B0506040000020004" pitchFamily="34" charset="0"/>
                <a:ea typeface="+mn-ea"/>
                <a:cs typeface="+mn-cs"/>
              </a:rPr>
              <a:t>Μέτρα για την αύξηση της ποιότητας της παραγωγής φαρμακούχας ζωοτροφής (μεγαλύτερη ακριβεια δοσολογίας) για την αποφυγή υποθεραπευτικής έκθεσης. </a:t>
            </a:r>
          </a:p>
          <a:p>
            <a:pPr marL="342900" marR="0" lvl="1" indent="-342900" algn="l" defTabSz="914400" rtl="0" eaLnBrk="1" fontAlgn="auto" latinLnBrk="0" hangingPunct="1">
              <a:lnSpc>
                <a:spcPct val="100000"/>
              </a:lnSpc>
              <a:spcBef>
                <a:spcPts val="600"/>
              </a:spcBef>
              <a:spcAft>
                <a:spcPts val="600"/>
              </a:spcAft>
              <a:buClr>
                <a:srgbClr val="2C7470"/>
              </a:buClr>
              <a:buSzTx/>
              <a:buFont typeface="Wingdings" panose="05000000000000000000" pitchFamily="2" charset="2"/>
              <a:buChar char="§"/>
              <a:tabLst/>
              <a:defRPr/>
            </a:pPr>
            <a:r>
              <a:rPr kumimoji="0" lang="el-CY" sz="1700" b="0" i="0" u="none" strike="noStrike" cap="none" normalizeH="0" baseline="0" noProof="0" dirty="0">
                <a:ln>
                  <a:noFill/>
                </a:ln>
                <a:solidFill>
                  <a:srgbClr val="002060"/>
                </a:solidFill>
                <a:effectLst/>
                <a:uLnTx/>
                <a:uFillTx/>
                <a:latin typeface="EC Square Sans Pro" panose="020B0506040000020004" pitchFamily="34" charset="0"/>
                <a:ea typeface="+mn-ea"/>
                <a:cs typeface="+mn-cs"/>
              </a:rPr>
              <a:t>Μέγιστα επίπεδα διασταυρούμενης επιμόλυνσης για 24 αντιμικροβιακές ενεργές ουσίες σε μη στοχευμένη ζωοτροφή.</a:t>
            </a:r>
          </a:p>
        </p:txBody>
      </p:sp>
    </p:spTree>
    <p:extLst>
      <p:ext uri="{BB962C8B-B14F-4D97-AF65-F5344CB8AC3E}">
        <p14:creationId xmlns:p14="http://schemas.microsoft.com/office/powerpoint/2010/main" val="3639163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F02DF6C-4933-45ED-9F9A-D62840FCE60E}"/>
              </a:ext>
            </a:extLst>
          </p:cNvPr>
          <p:cNvSpPr>
            <a:spLocks noGrp="1"/>
          </p:cNvSpPr>
          <p:nvPr>
            <p:ph type="body" sz="quarter" idx="10"/>
          </p:nvPr>
        </p:nvSpPr>
        <p:spPr>
          <a:xfrm>
            <a:off x="729343" y="1439571"/>
            <a:ext cx="8023248" cy="522609"/>
          </a:xfrm>
        </p:spPr>
        <p:txBody>
          <a:bodyPr/>
          <a:lstStyle/>
          <a:p>
            <a:r>
              <a:rPr lang="el-CY" sz="2800">
                <a:latin typeface="EC Square Sans Pro" panose="020B0506040000020004" pitchFamily="34" charset="0"/>
              </a:rPr>
              <a:t>Κοινοί κανονισμοί</a:t>
            </a:r>
          </a:p>
          <a:p>
            <a:endParaRPr lang="en-GB"/>
          </a:p>
        </p:txBody>
      </p:sp>
      <p:sp>
        <p:nvSpPr>
          <p:cNvPr id="9" name="Rectángulo redondeado 13">
            <a:extLst>
              <a:ext uri="{FF2B5EF4-FFF2-40B4-BE49-F238E27FC236}">
                <a16:creationId xmlns:a16="http://schemas.microsoft.com/office/drawing/2014/main" id="{6BABE3B0-7BDF-4FDC-974A-6A3F8E5F6899}"/>
              </a:ext>
            </a:extLst>
          </p:cNvPr>
          <p:cNvSpPr/>
          <p:nvPr/>
        </p:nvSpPr>
        <p:spPr>
          <a:xfrm>
            <a:off x="-21772" y="1373161"/>
            <a:ext cx="12213771"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a:solidFill>
                <a:schemeClr val="bg1"/>
              </a:solidFill>
              <a:latin typeface="Montserrat" panose="00000500000000000000" pitchFamily="2" charset="0"/>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500743" y="1481083"/>
            <a:ext cx="10961914"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l-CY" sz="2800" b="1" dirty="0">
                <a:solidFill>
                  <a:schemeClr val="bg1"/>
                </a:solidFill>
                <a:latin typeface="EC Square Sans Pro" panose="020B0506040000020004" pitchFamily="34" charset="0"/>
              </a:rPr>
              <a:t>Κτηνιατρικές συνταγές σε σχέση με τις φαρμακούχες ζωοτροφές (1/2)</a:t>
            </a:r>
          </a:p>
        </p:txBody>
      </p:sp>
      <p:sp>
        <p:nvSpPr>
          <p:cNvPr id="14" name="Marcador de texto 1">
            <a:extLst>
              <a:ext uri="{FF2B5EF4-FFF2-40B4-BE49-F238E27FC236}">
                <a16:creationId xmlns:a16="http://schemas.microsoft.com/office/drawing/2014/main" id="{8690428F-3309-41FA-B050-ED545EA123C7}"/>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l-CY" sz="2800">
                <a:latin typeface="EC Square Sans Pro" panose="020B0506040000020004" pitchFamily="34" charset="0"/>
              </a:rPr>
              <a:t>Κοινοί κανονισμοί – Κτηνιατρική συνταγή</a:t>
            </a:r>
          </a:p>
          <a:p>
            <a:endParaRPr lang="en-GB"/>
          </a:p>
        </p:txBody>
      </p:sp>
      <p:sp>
        <p:nvSpPr>
          <p:cNvPr id="15" name="Marcador de texto 4">
            <a:extLst>
              <a:ext uri="{FF2B5EF4-FFF2-40B4-BE49-F238E27FC236}">
                <a16:creationId xmlns:a16="http://schemas.microsoft.com/office/drawing/2014/main" id="{1403E745-F93A-41C2-A10D-84BE467FBE49}"/>
              </a:ext>
            </a:extLst>
          </p:cNvPr>
          <p:cNvSpPr txBox="1">
            <a:spLocks/>
          </p:cNvSpPr>
          <p:nvPr/>
        </p:nvSpPr>
        <p:spPr>
          <a:xfrm>
            <a:off x="1491343" y="2309415"/>
            <a:ext cx="5715000" cy="457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l-CY" sz="2800" b="1">
                <a:solidFill>
                  <a:srgbClr val="003399"/>
                </a:solidFill>
                <a:latin typeface="EC Square Sans Pro" panose="020B0506040000020004" pitchFamily="34" charset="0"/>
              </a:rPr>
              <a:t>Άρθρο 16</a:t>
            </a:r>
          </a:p>
        </p:txBody>
      </p:sp>
      <p:sp>
        <p:nvSpPr>
          <p:cNvPr id="16" name="CuadroTexto 15">
            <a:extLst>
              <a:ext uri="{FF2B5EF4-FFF2-40B4-BE49-F238E27FC236}">
                <a16:creationId xmlns:a16="http://schemas.microsoft.com/office/drawing/2014/main" id="{CA4F286C-8610-4DEC-92C0-47FD21775EE4}"/>
              </a:ext>
            </a:extLst>
          </p:cNvPr>
          <p:cNvSpPr txBox="1"/>
          <p:nvPr/>
        </p:nvSpPr>
        <p:spPr>
          <a:xfrm>
            <a:off x="881743" y="2165725"/>
            <a:ext cx="2090057" cy="276999"/>
          </a:xfrm>
          <a:prstGeom prst="rect">
            <a:avLst/>
          </a:prstGeom>
          <a:noFill/>
        </p:spPr>
        <p:txBody>
          <a:bodyPr wrap="square" rtlCol="0">
            <a:spAutoFit/>
          </a:bodyPr>
          <a:lstStyle/>
          <a:p>
            <a:r>
              <a:rPr lang="el-CY" sz="1200">
                <a:solidFill>
                  <a:srgbClr val="024B9C"/>
                </a:solidFill>
                <a:latin typeface="EC Square Sans Pro" panose="020B0506040000020004" pitchFamily="34" charset="0"/>
                <a:ea typeface="+mn-ea"/>
                <a:cs typeface="+mn-cs"/>
              </a:rPr>
              <a:t>Κανονισμός (ΕΕ) 2019/4</a:t>
            </a:r>
          </a:p>
        </p:txBody>
      </p:sp>
      <p:sp>
        <p:nvSpPr>
          <p:cNvPr id="17" name="CuadroTexto 16">
            <a:extLst>
              <a:ext uri="{FF2B5EF4-FFF2-40B4-BE49-F238E27FC236}">
                <a16:creationId xmlns:a16="http://schemas.microsoft.com/office/drawing/2014/main" id="{0FC923B1-34E6-4EB9-AF33-B29523DFA4A8}"/>
              </a:ext>
            </a:extLst>
          </p:cNvPr>
          <p:cNvSpPr txBox="1"/>
          <p:nvPr/>
        </p:nvSpPr>
        <p:spPr>
          <a:xfrm>
            <a:off x="859972" y="2853075"/>
            <a:ext cx="7652657" cy="2862322"/>
          </a:xfrm>
          <a:prstGeom prst="rect">
            <a:avLst/>
          </a:prstGeom>
          <a:noFill/>
        </p:spPr>
        <p:txBody>
          <a:bodyPr wrap="square">
            <a:spAutoFit/>
          </a:bodyPr>
          <a:lstStyle/>
          <a:p>
            <a:r>
              <a:rPr lang="el-CY" dirty="0">
                <a:solidFill>
                  <a:schemeClr val="tx1"/>
                </a:solidFill>
                <a:latin typeface="EC Square Sans Pro" panose="020B0506040000020004" pitchFamily="34" charset="0"/>
              </a:rPr>
              <a:t> Οι φαρμακούχα ζωοτροφή (ζωοτροφή αναμεμειγμένη με φάρμακα από την επιχείρηση ζωοτροφών) απαιτεί: </a:t>
            </a:r>
          </a:p>
          <a:p>
            <a:endParaRPr lang="en-US" dirty="0">
              <a:solidFill>
                <a:schemeClr val="tx1"/>
              </a:solidFill>
              <a:latin typeface="EC Square Sans Pro" panose="020B0506040000020004" pitchFamily="34" charset="0"/>
            </a:endParaRPr>
          </a:p>
          <a:p>
            <a:pPr marL="285750" indent="-285750">
              <a:buFont typeface="Arial" panose="020B0604020202020204" pitchFamily="34" charset="0"/>
              <a:buChar char="•"/>
            </a:pPr>
            <a:r>
              <a:rPr lang="el-CY" dirty="0">
                <a:solidFill>
                  <a:schemeClr val="tx1"/>
                </a:solidFill>
                <a:latin typeface="EC Square Sans Pro" panose="020B0506040000020004" pitchFamily="34" charset="0"/>
              </a:rPr>
              <a:t>κτηνιατρική σνταγή</a:t>
            </a:r>
          </a:p>
          <a:p>
            <a:pPr marL="285750" indent="-285750">
              <a:buFont typeface="Arial" panose="020B0604020202020204" pitchFamily="34" charset="0"/>
              <a:buChar char="•"/>
            </a:pPr>
            <a:endParaRPr lang="en-US" dirty="0">
              <a:solidFill>
                <a:schemeClr val="tx1"/>
              </a:solidFill>
              <a:latin typeface="EC Square Sans Pro" panose="020B0506040000020004" pitchFamily="34" charset="0"/>
            </a:endParaRPr>
          </a:p>
          <a:p>
            <a:pPr marL="285750" indent="-285750">
              <a:buFont typeface="Arial" panose="020B0604020202020204" pitchFamily="34" charset="0"/>
              <a:buChar char="•"/>
            </a:pPr>
            <a:r>
              <a:rPr lang="el-CY" dirty="0">
                <a:solidFill>
                  <a:schemeClr val="tx1"/>
                </a:solidFill>
                <a:latin typeface="EC Square Sans Pro" panose="020B0506040000020004" pitchFamily="34" charset="0"/>
              </a:rPr>
              <a:t>μπορεί να εκδοθεί μόνο μετά από κλινική εξέταση ή οποιαδήποτε άλλη κατάλληλη αξιολόγηση της κατάστασης της υγείας των ζώων</a:t>
            </a:r>
          </a:p>
          <a:p>
            <a:pPr marL="285750" indent="-285750">
              <a:buFont typeface="Arial" panose="020B0604020202020204" pitchFamily="34" charset="0"/>
              <a:buChar char="•"/>
            </a:pPr>
            <a:endParaRPr lang="en-US" dirty="0">
              <a:solidFill>
                <a:schemeClr val="tx1"/>
              </a:solidFill>
              <a:latin typeface="EC Square Sans Pro" panose="020B0506040000020004" pitchFamily="34" charset="0"/>
            </a:endParaRPr>
          </a:p>
          <a:p>
            <a:pPr marL="285750" indent="-285750">
              <a:buFont typeface="Arial" panose="020B0604020202020204" pitchFamily="34" charset="0"/>
              <a:buChar char="•"/>
            </a:pPr>
            <a:r>
              <a:rPr lang="el-CY" dirty="0">
                <a:solidFill>
                  <a:schemeClr val="tx1"/>
                </a:solidFill>
                <a:latin typeface="EC Square Sans Pro" panose="020B0506040000020004" pitchFamily="34" charset="0"/>
              </a:rPr>
              <a:t>μόνο για διαγνωσμένες νόσους (με εξαίρεση τα εμβόλια και τα αντιπαρασιτκά)</a:t>
            </a:r>
          </a:p>
          <a:p>
            <a:pPr marL="285750" indent="-285750">
              <a:buFont typeface="Arial" panose="020B0604020202020204" pitchFamily="34" charset="0"/>
              <a:buChar char="•"/>
            </a:pPr>
            <a:endParaRPr lang="en-US" dirty="0">
              <a:solidFill>
                <a:schemeClr val="tx1"/>
              </a:solidFill>
              <a:latin typeface="EC Square Sans Pro" panose="020B0506040000020004" pitchFamily="34" charset="0"/>
            </a:endParaRPr>
          </a:p>
        </p:txBody>
      </p:sp>
      <p:sp>
        <p:nvSpPr>
          <p:cNvPr id="21" name="TextBox 27">
            <a:extLst>
              <a:ext uri="{FF2B5EF4-FFF2-40B4-BE49-F238E27FC236}">
                <a16:creationId xmlns:a16="http://schemas.microsoft.com/office/drawing/2014/main" id="{9DC533AF-C882-40FB-8C14-2F9CAEE9332E}"/>
              </a:ext>
            </a:extLst>
          </p:cNvPr>
          <p:cNvSpPr txBox="1"/>
          <p:nvPr/>
        </p:nvSpPr>
        <p:spPr>
          <a:xfrm>
            <a:off x="-7196" y="6388040"/>
            <a:ext cx="8755621" cy="400110"/>
          </a:xfrm>
          <a:prstGeom prst="rect">
            <a:avLst/>
          </a:prstGeom>
          <a:solidFill>
            <a:srgbClr val="003399"/>
          </a:solidFill>
        </p:spPr>
        <p:txBody>
          <a:bodyPr wrap="square" rtlCol="0">
            <a:spAutoFit/>
          </a:bodyPr>
          <a:lstStyle/>
          <a:p>
            <a:pPr marL="892175"/>
            <a:r>
              <a:rPr lang="el-CY" sz="2000">
                <a:solidFill>
                  <a:schemeClr val="bg1"/>
                </a:solidFill>
                <a:latin typeface="EC Square Sans Pro" panose="020B0506040000020004" pitchFamily="34" charset="0"/>
                <a:sym typeface="Wingdings 2" panose="05020102010507070707" pitchFamily="18" charset="2"/>
              </a:rPr>
              <a:t>Προσέξτε για τυχόν αλληλεπιδράσεις με άλλα φάρμακα! </a:t>
            </a:r>
          </a:p>
        </p:txBody>
      </p:sp>
      <p:pic>
        <p:nvPicPr>
          <p:cNvPr id="22" name="Picture 3" descr="A hand holding a pile of dry dog food&#10;&#10;Description automatically generated">
            <a:extLst>
              <a:ext uri="{FF2B5EF4-FFF2-40B4-BE49-F238E27FC236}">
                <a16:creationId xmlns:a16="http://schemas.microsoft.com/office/drawing/2014/main" id="{7B534015-6DA9-449B-BA10-698AA9DA8FCE}"/>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763000" y="2139950"/>
            <a:ext cx="3449770" cy="4730750"/>
          </a:xfrm>
          <a:prstGeom prst="rect">
            <a:avLst/>
          </a:prstGeom>
        </p:spPr>
      </p:pic>
    </p:spTree>
    <p:extLst>
      <p:ext uri="{BB962C8B-B14F-4D97-AF65-F5344CB8AC3E}">
        <p14:creationId xmlns:p14="http://schemas.microsoft.com/office/powerpoint/2010/main" val="3553973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F02DF6C-4933-45ED-9F9A-D62840FCE60E}"/>
              </a:ext>
            </a:extLst>
          </p:cNvPr>
          <p:cNvSpPr>
            <a:spLocks noGrp="1"/>
          </p:cNvSpPr>
          <p:nvPr>
            <p:ph type="body" sz="quarter" idx="10"/>
          </p:nvPr>
        </p:nvSpPr>
        <p:spPr>
          <a:xfrm>
            <a:off x="729343" y="1439571"/>
            <a:ext cx="8023248" cy="522609"/>
          </a:xfrm>
        </p:spPr>
        <p:txBody>
          <a:bodyPr/>
          <a:lstStyle/>
          <a:p>
            <a:r>
              <a:rPr lang="el-CY" sz="2800">
                <a:latin typeface="EC Square Sans Pro" panose="020B0506040000020004" pitchFamily="34" charset="0"/>
              </a:rPr>
              <a:t>Κοινοί κανονισμοί</a:t>
            </a:r>
          </a:p>
          <a:p>
            <a:endParaRPr lang="en-GB"/>
          </a:p>
        </p:txBody>
      </p:sp>
      <p:sp>
        <p:nvSpPr>
          <p:cNvPr id="9" name="Rectángulo redondeado 13">
            <a:extLst>
              <a:ext uri="{FF2B5EF4-FFF2-40B4-BE49-F238E27FC236}">
                <a16:creationId xmlns:a16="http://schemas.microsoft.com/office/drawing/2014/main" id="{6BABE3B0-7BDF-4FDC-974A-6A3F8E5F6899}"/>
              </a:ext>
            </a:extLst>
          </p:cNvPr>
          <p:cNvSpPr/>
          <p:nvPr/>
        </p:nvSpPr>
        <p:spPr>
          <a:xfrm>
            <a:off x="-21772" y="1373161"/>
            <a:ext cx="12213771"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a:solidFill>
                <a:schemeClr val="bg1"/>
              </a:solidFill>
              <a:latin typeface="Montserrat" panose="00000500000000000000" pitchFamily="2" charset="0"/>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500743" y="1481083"/>
            <a:ext cx="10961914"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l-CY" sz="2800" b="1" dirty="0">
                <a:solidFill>
                  <a:schemeClr val="bg1"/>
                </a:solidFill>
                <a:latin typeface="EC Square Sans Pro" panose="020B0506040000020004" pitchFamily="34" charset="0"/>
              </a:rPr>
              <a:t>Κτηνιατρικές συνταγές σε σχέση με τις φαρμακούχες ζωοτροφές (2/2)</a:t>
            </a:r>
          </a:p>
        </p:txBody>
      </p:sp>
      <p:sp>
        <p:nvSpPr>
          <p:cNvPr id="14" name="Marcador de texto 1">
            <a:extLst>
              <a:ext uri="{FF2B5EF4-FFF2-40B4-BE49-F238E27FC236}">
                <a16:creationId xmlns:a16="http://schemas.microsoft.com/office/drawing/2014/main" id="{8690428F-3309-41FA-B050-ED545EA123C7}"/>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l-CY" sz="2800">
                <a:latin typeface="EC Square Sans Pro" panose="020B0506040000020004" pitchFamily="34" charset="0"/>
              </a:rPr>
              <a:t>Κοινοί κανονισμοί – Κτηνιατρική συνταγή</a:t>
            </a:r>
          </a:p>
          <a:p>
            <a:endParaRPr lang="en-GB"/>
          </a:p>
        </p:txBody>
      </p:sp>
      <p:sp>
        <p:nvSpPr>
          <p:cNvPr id="16" name="CuadroTexto 15">
            <a:extLst>
              <a:ext uri="{FF2B5EF4-FFF2-40B4-BE49-F238E27FC236}">
                <a16:creationId xmlns:a16="http://schemas.microsoft.com/office/drawing/2014/main" id="{CA4F286C-8610-4DEC-92C0-47FD21775EE4}"/>
              </a:ext>
            </a:extLst>
          </p:cNvPr>
          <p:cNvSpPr txBox="1"/>
          <p:nvPr/>
        </p:nvSpPr>
        <p:spPr>
          <a:xfrm>
            <a:off x="881743" y="2165725"/>
            <a:ext cx="1861457" cy="276999"/>
          </a:xfrm>
          <a:prstGeom prst="rect">
            <a:avLst/>
          </a:prstGeom>
          <a:noFill/>
        </p:spPr>
        <p:txBody>
          <a:bodyPr wrap="square" rtlCol="0">
            <a:spAutoFit/>
          </a:bodyPr>
          <a:lstStyle/>
          <a:p>
            <a:r>
              <a:rPr lang="el-CY" sz="1200" dirty="0">
                <a:solidFill>
                  <a:srgbClr val="024B9C"/>
                </a:solidFill>
                <a:latin typeface="EC Square Sans Pro" panose="020B0506040000020004" pitchFamily="34" charset="0"/>
                <a:ea typeface="+mn-ea"/>
                <a:cs typeface="+mn-cs"/>
              </a:rPr>
              <a:t>Κανονισμός (ΕΕ) 2019/4</a:t>
            </a:r>
          </a:p>
        </p:txBody>
      </p:sp>
      <p:pic>
        <p:nvPicPr>
          <p:cNvPr id="22" name="Picture 3" descr="A hand holding a pile of dry dog food&#10;&#10;Description automatically generated">
            <a:extLst>
              <a:ext uri="{FF2B5EF4-FFF2-40B4-BE49-F238E27FC236}">
                <a16:creationId xmlns:a16="http://schemas.microsoft.com/office/drawing/2014/main" id="{7B534015-6DA9-449B-BA10-698AA9DA8FCE}"/>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763000" y="2139950"/>
            <a:ext cx="3449770" cy="4730750"/>
          </a:xfrm>
          <a:prstGeom prst="rect">
            <a:avLst/>
          </a:prstGeom>
        </p:spPr>
      </p:pic>
      <p:sp>
        <p:nvSpPr>
          <p:cNvPr id="11" name="TextBox 7">
            <a:extLst>
              <a:ext uri="{FF2B5EF4-FFF2-40B4-BE49-F238E27FC236}">
                <a16:creationId xmlns:a16="http://schemas.microsoft.com/office/drawing/2014/main" id="{AF31CA81-C9B7-4794-9E9B-CD429D968F54}"/>
              </a:ext>
            </a:extLst>
          </p:cNvPr>
          <p:cNvSpPr txBox="1"/>
          <p:nvPr/>
        </p:nvSpPr>
        <p:spPr>
          <a:xfrm>
            <a:off x="689725" y="2876386"/>
            <a:ext cx="7994708" cy="3170099"/>
          </a:xfrm>
          <a:prstGeom prst="rect">
            <a:avLst/>
          </a:prstGeom>
          <a:noFill/>
        </p:spPr>
        <p:txBody>
          <a:bodyPr wrap="square" rtlCol="0">
            <a:spAutoFit/>
          </a:bodyPr>
          <a:lstStyle/>
          <a:p>
            <a:pPr marL="342900" indent="-342900">
              <a:buFont typeface="Arial" panose="020B0604020202020204" pitchFamily="34" charset="0"/>
              <a:buChar char="•"/>
            </a:pPr>
            <a:r>
              <a:rPr lang="el-CY" sz="2000" b="1" dirty="0">
                <a:solidFill>
                  <a:srgbClr val="003399"/>
                </a:solidFill>
                <a:latin typeface="EC Square Sans Pro" panose="020B0506040000020004" pitchFamily="34" charset="0"/>
              </a:rPr>
              <a:t>Τήρηση αρχείου:</a:t>
            </a:r>
            <a:r>
              <a:rPr lang="el-CY" sz="2000" dirty="0">
                <a:solidFill>
                  <a:srgbClr val="003399"/>
                </a:solidFill>
                <a:latin typeface="EC Square Sans Pro" panose="020B0506040000020004" pitchFamily="34" charset="0"/>
              </a:rPr>
              <a:t> </a:t>
            </a:r>
            <a:r>
              <a:rPr lang="el-CY" sz="2000" dirty="0">
                <a:solidFill>
                  <a:schemeClr val="tx1"/>
                </a:solidFill>
                <a:latin typeface="EC Square Sans Pro" panose="020B0506040000020004" pitchFamily="34" charset="0"/>
              </a:rPr>
              <a:t>Οι κτηνιατρικές συνταγές θα πρέπει να διατηρούνται από το εργοστάσιο παραγωγής ζωοτροφών και από τον κτηνίατρο που τις εξέδωσε για περίοδο 5 ετών</a:t>
            </a:r>
            <a:br>
              <a:rPr lang="el-CY" sz="2000" dirty="0">
                <a:solidFill>
                  <a:schemeClr val="tx1"/>
                </a:solidFill>
                <a:latin typeface="EC Square Sans Pro" panose="020B0506040000020004" pitchFamily="34" charset="0"/>
              </a:rPr>
            </a:br>
            <a:endParaRPr lang="el-CY" sz="20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l-CY" sz="2000" dirty="0">
                <a:solidFill>
                  <a:schemeClr val="tx1"/>
                </a:solidFill>
                <a:latin typeface="EC Square Sans Pro" panose="020B0506040000020004" pitchFamily="34" charset="0"/>
              </a:rPr>
              <a:t>1 συνταγή = 1 κτηνιατρική θεραπευτική αγωγή </a:t>
            </a:r>
            <a:br>
              <a:rPr lang="el-CY" sz="2000" dirty="0">
                <a:solidFill>
                  <a:schemeClr val="tx1"/>
                </a:solidFill>
                <a:latin typeface="EC Square Sans Pro" panose="020B0506040000020004" pitchFamily="34" charset="0"/>
              </a:rPr>
            </a:br>
            <a:endParaRPr lang="el-CY" sz="20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l-CY" sz="2000" b="1" dirty="0">
                <a:solidFill>
                  <a:srgbClr val="003399"/>
                </a:solidFill>
                <a:latin typeface="EC Square Sans Pro" panose="020B0506040000020004" pitchFamily="34" charset="0"/>
              </a:rPr>
              <a:t>Μέγιστη διάρκεια θεραπευτικής αγωγής:</a:t>
            </a:r>
            <a:r>
              <a:rPr lang="el-CY" sz="2000" dirty="0">
                <a:solidFill>
                  <a:schemeClr val="tx1"/>
                </a:solidFill>
                <a:latin typeface="EC Square Sans Pro" panose="020B0506040000020004" pitchFamily="34" charset="0"/>
              </a:rPr>
              <a:t> 2 εβδομάδες για τα αντιβιοτικά, 1 μήνας για άλλα φάρμακα</a:t>
            </a:r>
          </a:p>
          <a:p>
            <a:pPr marL="342900" indent="-342900">
              <a:buFont typeface="Arial" panose="020B0604020202020204" pitchFamily="34" charset="0"/>
              <a:buChar char="•"/>
            </a:pPr>
            <a:endParaRPr lang="en-US" sz="2000" dirty="0">
              <a:solidFill>
                <a:schemeClr val="tx1"/>
              </a:solidFill>
              <a:latin typeface="EC Square Sans Pro" panose="020B0506040000020004" pitchFamily="34" charset="0"/>
            </a:endParaRPr>
          </a:p>
          <a:p>
            <a:pPr marL="342900" indent="-342900">
              <a:buFont typeface="Arial" panose="020B0604020202020204" pitchFamily="34" charset="0"/>
              <a:buChar char="•"/>
            </a:pPr>
            <a:r>
              <a:rPr lang="el-CY" sz="2000" b="1" dirty="0">
                <a:solidFill>
                  <a:srgbClr val="003399"/>
                </a:solidFill>
                <a:latin typeface="EC Square Sans Pro" panose="020B0506040000020004" pitchFamily="34" charset="0"/>
              </a:rPr>
              <a:t>Εγκυρότητα συνταγής</a:t>
            </a:r>
            <a:r>
              <a:rPr lang="el-CY" sz="2000" dirty="0">
                <a:solidFill>
                  <a:schemeClr val="tx1"/>
                </a:solidFill>
                <a:latin typeface="EC Square Sans Pro" panose="020B0506040000020004" pitchFamily="34" charset="0"/>
              </a:rPr>
              <a:t>: μέγιστη 5 ημέρες τροφής με αντιμικροβιακές ουσίες, μέγιστη 3 εβδομάδες για άλλα φάρμακα που χρησιμοποιούνται σε ζώα παραγωγής, για τα υπόλοιπα 6 μήνες</a:t>
            </a:r>
          </a:p>
        </p:txBody>
      </p:sp>
      <p:sp>
        <p:nvSpPr>
          <p:cNvPr id="13" name="Marcador de texto 4">
            <a:extLst>
              <a:ext uri="{FF2B5EF4-FFF2-40B4-BE49-F238E27FC236}">
                <a16:creationId xmlns:a16="http://schemas.microsoft.com/office/drawing/2014/main" id="{EF94D7BC-2264-4BCE-94E9-E3C700EFF2AF}"/>
              </a:ext>
            </a:extLst>
          </p:cNvPr>
          <p:cNvSpPr txBox="1">
            <a:spLocks/>
          </p:cNvSpPr>
          <p:nvPr/>
        </p:nvSpPr>
        <p:spPr>
          <a:xfrm>
            <a:off x="1491343" y="2309415"/>
            <a:ext cx="5715000" cy="457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l-CY" sz="2800" b="1">
                <a:solidFill>
                  <a:srgbClr val="003399"/>
                </a:solidFill>
                <a:latin typeface="EC Square Sans Pro" panose="020B0506040000020004" pitchFamily="34" charset="0"/>
              </a:rPr>
              <a:t>Άρθρο 16</a:t>
            </a:r>
          </a:p>
        </p:txBody>
      </p:sp>
    </p:spTree>
    <p:extLst>
      <p:ext uri="{BB962C8B-B14F-4D97-AF65-F5344CB8AC3E}">
        <p14:creationId xmlns:p14="http://schemas.microsoft.com/office/powerpoint/2010/main" val="2948961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066800" y="3435350"/>
            <a:ext cx="3886200" cy="1143000"/>
          </a:xfrm>
          <a:effectLst>
            <a:outerShdw blurRad="50800" dist="38100" dir="5400000" algn="t" rotWithShape="0">
              <a:prstClr val="black">
                <a:alpha val="40000"/>
              </a:prstClr>
            </a:outerShdw>
            <a:reflection blurRad="6350" stA="50000" endA="300" endPos="90000" dir="5400000" sy="-100000" algn="bl" rotWithShape="0"/>
          </a:effectLst>
        </p:spPr>
        <p:txBody>
          <a:bodyPr/>
          <a:lstStyle/>
          <a:p>
            <a:r>
              <a:rPr lang="el-GR" sz="4400" b="1" dirty="0">
                <a:solidFill>
                  <a:srgbClr val="002060"/>
                </a:solidFill>
                <a:latin typeface="EC Square Sans Pro"/>
              </a:rPr>
              <a:t>Κύπρος</a:t>
            </a:r>
          </a:p>
          <a:p>
            <a:r>
              <a:rPr lang="el-GR" sz="4400" b="1" dirty="0">
                <a:solidFill>
                  <a:srgbClr val="002060"/>
                </a:solidFill>
                <a:latin typeface="EC Square Sans Pro"/>
              </a:rPr>
              <a:t>Προδιαγραφές</a:t>
            </a:r>
            <a:endParaRPr lang="es-ES" sz="4400" b="1" dirty="0">
              <a:solidFill>
                <a:srgbClr val="002060"/>
              </a:solidFill>
              <a:latin typeface="EC Square Sans Pro"/>
            </a:endParaRPr>
          </a:p>
        </p:txBody>
      </p:sp>
      <p:pic>
        <p:nvPicPr>
          <p:cNvPr id="3" name="Picture 2">
            <a:extLst>
              <a:ext uri="{FF2B5EF4-FFF2-40B4-BE49-F238E27FC236}">
                <a16:creationId xmlns:a16="http://schemas.microsoft.com/office/drawing/2014/main" id="{14D38F5F-DC53-2C3C-1D09-4B2734D43A29}"/>
              </a:ext>
            </a:extLst>
          </p:cNvPr>
          <p:cNvPicPr>
            <a:picLocks noChangeAspect="1"/>
          </p:cNvPicPr>
          <p:nvPr/>
        </p:nvPicPr>
        <p:blipFill>
          <a:blip r:embed="rId2" cstate="email">
            <a:extLst>
              <a:ext uri="{28A0092B-C50C-407E-A947-70E740481C1C}">
                <a14:useLocalDpi xmlns:a14="http://schemas.microsoft.com/office/drawing/2010/main" val="0"/>
              </a:ext>
            </a:extLst>
          </a:blip>
          <a:srcRect/>
          <a:stretch/>
        </p:blipFill>
        <p:spPr>
          <a:xfrm>
            <a:off x="5715000" y="2828162"/>
            <a:ext cx="2857500" cy="1712088"/>
          </a:xfrm>
          <a:prstGeom prst="rect">
            <a:avLst/>
          </a:prstGeom>
          <a:ln>
            <a:solidFill>
              <a:schemeClr val="tx1"/>
            </a:solidFill>
          </a:ln>
        </p:spPr>
      </p:pic>
    </p:spTree>
    <p:extLst>
      <p:ext uri="{BB962C8B-B14F-4D97-AF65-F5344CB8AC3E}">
        <p14:creationId xmlns:p14="http://schemas.microsoft.com/office/powerpoint/2010/main" val="534925672"/>
      </p:ext>
    </p:extLst>
  </p:cSld>
  <p:clrMapOvr>
    <a:masterClrMapping/>
  </p:clrMapOvr>
</p:sld>
</file>

<file path=ppt/theme/theme1.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1537</Words>
  <Application>Microsoft Office PowerPoint</Application>
  <PresentationFormat>Custom</PresentationFormat>
  <Paragraphs>129</Paragraphs>
  <Slides>12</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EC Square Sans Pro</vt:lpstr>
      <vt:lpstr>Montserrat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PLANTILLA_PPT</dc:title>
  <dc:creator>Monica Zabala Utrillas</dc:creator>
  <cp:lastModifiedBy>Andrea Castro Troya</cp:lastModifiedBy>
  <cp:revision>31</cp:revision>
  <dcterms:created xsi:type="dcterms:W3CDTF">2023-11-20T15:58:16Z</dcterms:created>
  <dcterms:modified xsi:type="dcterms:W3CDTF">2024-07-01T07:41:29Z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2023-11-20T00:00:00Z</vt:filetime>
  </property>
  <property fmtid="{D5CDD505-2E9C-101B-9397-08002B2CF9AE}" pid="3" name="Creator">
    <vt:lpwstr>Adobe Illustrator 28.0 (Windows)</vt:lpwstr>
  </property>
  <property fmtid="{D5CDD505-2E9C-101B-9397-08002B2CF9AE}" pid="4" name="CreatorVersion">
    <vt:lpwstr>21.0.0</vt:lpwstr>
  </property>
  <property fmtid="{D5CDD505-2E9C-101B-9397-08002B2CF9AE}" pid="5" name="LastSaved">
    <vt:filetime>2023-11-20T00:00:00Z</vt:filetime>
  </property>
  <property fmtid="{D5CDD505-2E9C-101B-9397-08002B2CF9AE}" pid="6" name="Producer">
    <vt:lpwstr>Adobe PDF library 17.00</vt:lpwstr>
  </property>
  <property fmtid="{D5CDD505-2E9C-101B-9397-08002B2CF9AE}" pid="7" name="MSIP_Label_6bd9ddd1-4d20-43f6-abfa-fc3c07406f94_Enabled">
    <vt:lpwstr>true</vt:lpwstr>
  </property>
  <property fmtid="{D5CDD505-2E9C-101B-9397-08002B2CF9AE}" pid="8" name="MSIP_Label_6bd9ddd1-4d20-43f6-abfa-fc3c07406f94_SetDate">
    <vt:lpwstr>2024-04-25T09:31:17Z</vt:lpwstr>
  </property>
  <property fmtid="{D5CDD505-2E9C-101B-9397-08002B2CF9AE}" pid="9" name="MSIP_Label_6bd9ddd1-4d20-43f6-abfa-fc3c07406f94_Method">
    <vt:lpwstr>Standard</vt:lpwstr>
  </property>
  <property fmtid="{D5CDD505-2E9C-101B-9397-08002B2CF9AE}" pid="10" name="MSIP_Label_6bd9ddd1-4d20-43f6-abfa-fc3c07406f94_Name">
    <vt:lpwstr>Commission Use</vt:lpwstr>
  </property>
  <property fmtid="{D5CDD505-2E9C-101B-9397-08002B2CF9AE}" pid="11" name="MSIP_Label_6bd9ddd1-4d20-43f6-abfa-fc3c07406f94_SiteId">
    <vt:lpwstr>b24c8b06-522c-46fe-9080-70926f8dddb1</vt:lpwstr>
  </property>
  <property fmtid="{D5CDD505-2E9C-101B-9397-08002B2CF9AE}" pid="12" name="MSIP_Label_6bd9ddd1-4d20-43f6-abfa-fc3c07406f94_ActionId">
    <vt:lpwstr>211e64c5-db1a-4a44-8ea2-58c1c8b1c140</vt:lpwstr>
  </property>
  <property fmtid="{D5CDD505-2E9C-101B-9397-08002B2CF9AE}" pid="13" name="MSIP_Label_6bd9ddd1-4d20-43f6-abfa-fc3c07406f94_ContentBits">
    <vt:lpwstr>0</vt:lpwstr>
  </property>
</Properties>
</file>