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1D99EF-29E5-4BE6-8EDE-7ACF63C5F86D}" v="8" dt="2024-06-12T11:01:57.58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78" d="100"/>
          <a:sy n="78" d="100"/>
        </p:scale>
        <p:origin x="798" y="84"/>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pard ‎" userId="09a58b91f9e979a1" providerId="LiveId" clId="{AA1D99EF-29E5-4BE6-8EDE-7ACF63C5F86D}"/>
    <pc:docChg chg="undo custSel modSld modMainMaster">
      <pc:chgData name="Shepard ‎" userId="09a58b91f9e979a1" providerId="LiveId" clId="{AA1D99EF-29E5-4BE6-8EDE-7ACF63C5F86D}" dt="2024-06-12T11:02:40.032" v="30" actId="404"/>
      <pc:docMkLst>
        <pc:docMk/>
      </pc:docMkLst>
      <pc:sldChg chg="modSp mod">
        <pc:chgData name="Shepard ‎" userId="09a58b91f9e979a1" providerId="LiveId" clId="{AA1D99EF-29E5-4BE6-8EDE-7ACF63C5F86D}" dt="2024-06-12T10:45:40.370" v="1" actId="27636"/>
        <pc:sldMkLst>
          <pc:docMk/>
          <pc:sldMk cId="1613776791" sldId="264"/>
        </pc:sldMkLst>
        <pc:spChg chg="mod">
          <ac:chgData name="Shepard ‎" userId="09a58b91f9e979a1" providerId="LiveId" clId="{AA1D99EF-29E5-4BE6-8EDE-7ACF63C5F86D}" dt="2024-06-12T10:45:40.370" v="1" actId="27636"/>
          <ac:spMkLst>
            <pc:docMk/>
            <pc:sldMk cId="1613776791" sldId="264"/>
            <ac:spMk id="7" creationId="{D134C0FF-C9F2-8C75-AA31-F750D949EAB6}"/>
          </ac:spMkLst>
        </pc:spChg>
      </pc:sldChg>
      <pc:sldChg chg="delSp mod">
        <pc:chgData name="Shepard ‎" userId="09a58b91f9e979a1" providerId="LiveId" clId="{AA1D99EF-29E5-4BE6-8EDE-7ACF63C5F86D}" dt="2024-06-12T11:01:20.476" v="8" actId="478"/>
        <pc:sldMkLst>
          <pc:docMk/>
          <pc:sldMk cId="2499853343" sldId="277"/>
        </pc:sldMkLst>
        <pc:spChg chg="del">
          <ac:chgData name="Shepard ‎" userId="09a58b91f9e979a1" providerId="LiveId" clId="{AA1D99EF-29E5-4BE6-8EDE-7ACF63C5F86D}" dt="2024-06-12T11:01:20.476" v="8" actId="478"/>
          <ac:spMkLst>
            <pc:docMk/>
            <pc:sldMk cId="2499853343" sldId="277"/>
            <ac:spMk id="4" creationId="{6FD291A5-AD7E-864F-D1FF-B2B1AD2EA045}"/>
          </ac:spMkLst>
        </pc:spChg>
      </pc:sldChg>
      <pc:sldChg chg="modSp mod">
        <pc:chgData name="Shepard ‎" userId="09a58b91f9e979a1" providerId="LiveId" clId="{AA1D99EF-29E5-4BE6-8EDE-7ACF63C5F86D}" dt="2024-06-12T11:01:34.313" v="11" actId="1076"/>
        <pc:sldMkLst>
          <pc:docMk/>
          <pc:sldMk cId="163604321" sldId="280"/>
        </pc:sldMkLst>
        <pc:spChg chg="mod">
          <ac:chgData name="Shepard ‎" userId="09a58b91f9e979a1" providerId="LiveId" clId="{AA1D99EF-29E5-4BE6-8EDE-7ACF63C5F86D}" dt="2024-06-12T10:45:40.373" v="2" actId="27636"/>
          <ac:spMkLst>
            <pc:docMk/>
            <pc:sldMk cId="163604321" sldId="280"/>
            <ac:spMk id="2" creationId="{8FF0C3B0-8099-791F-475C-767B65B12EB5}"/>
          </ac:spMkLst>
        </pc:spChg>
        <pc:picChg chg="mod">
          <ac:chgData name="Shepard ‎" userId="09a58b91f9e979a1" providerId="LiveId" clId="{AA1D99EF-29E5-4BE6-8EDE-7ACF63C5F86D}" dt="2024-06-12T11:01:34.313" v="11" actId="1076"/>
          <ac:picMkLst>
            <pc:docMk/>
            <pc:sldMk cId="163604321" sldId="280"/>
            <ac:picMk id="5" creationId="{EE9ECD1E-19F9-097F-220B-DD749374E100}"/>
          </ac:picMkLst>
        </pc:picChg>
      </pc:sldChg>
      <pc:sldChg chg="modSp mod">
        <pc:chgData name="Shepard ‎" userId="09a58b91f9e979a1" providerId="LiveId" clId="{AA1D99EF-29E5-4BE6-8EDE-7ACF63C5F86D}" dt="2024-06-12T11:02:10.563" v="22" actId="404"/>
        <pc:sldMkLst>
          <pc:docMk/>
          <pc:sldMk cId="3824595459" sldId="384"/>
        </pc:sldMkLst>
        <pc:spChg chg="mod">
          <ac:chgData name="Shepard ‎" userId="09a58b91f9e979a1" providerId="LiveId" clId="{AA1D99EF-29E5-4BE6-8EDE-7ACF63C5F86D}" dt="2024-06-12T11:01:42.037" v="12" actId="404"/>
          <ac:spMkLst>
            <pc:docMk/>
            <pc:sldMk cId="3824595459" sldId="384"/>
            <ac:spMk id="4" creationId="{47C3EAB5-8629-0DE6-E679-E44CE3EDE024}"/>
          </ac:spMkLst>
        </pc:spChg>
        <pc:spChg chg="mod">
          <ac:chgData name="Shepard ‎" userId="09a58b91f9e979a1" providerId="LiveId" clId="{AA1D99EF-29E5-4BE6-8EDE-7ACF63C5F86D}" dt="2024-06-12T11:01:42.037" v="12" actId="404"/>
          <ac:spMkLst>
            <pc:docMk/>
            <pc:sldMk cId="3824595459" sldId="384"/>
            <ac:spMk id="6" creationId="{06CAFF29-B388-7A00-9463-0E24E4597853}"/>
          </ac:spMkLst>
        </pc:spChg>
        <pc:spChg chg="mod">
          <ac:chgData name="Shepard ‎" userId="09a58b91f9e979a1" providerId="LiveId" clId="{AA1D99EF-29E5-4BE6-8EDE-7ACF63C5F86D}" dt="2024-06-12T11:01:42.037" v="12" actId="404"/>
          <ac:spMkLst>
            <pc:docMk/>
            <pc:sldMk cId="3824595459" sldId="384"/>
            <ac:spMk id="9" creationId="{389BB195-89E0-7708-EA55-2BE9AE9BE940}"/>
          </ac:spMkLst>
        </pc:spChg>
        <pc:spChg chg="mod">
          <ac:chgData name="Shepard ‎" userId="09a58b91f9e979a1" providerId="LiveId" clId="{AA1D99EF-29E5-4BE6-8EDE-7ACF63C5F86D}" dt="2024-06-12T11:01:42.037" v="12" actId="404"/>
          <ac:spMkLst>
            <pc:docMk/>
            <pc:sldMk cId="3824595459" sldId="384"/>
            <ac:spMk id="11" creationId="{661A0478-4C77-35DE-3749-CA125BBFBB97}"/>
          </ac:spMkLst>
        </pc:spChg>
        <pc:spChg chg="mod">
          <ac:chgData name="Shepard ‎" userId="09a58b91f9e979a1" providerId="LiveId" clId="{AA1D99EF-29E5-4BE6-8EDE-7ACF63C5F86D}" dt="2024-06-12T11:01:42.037" v="12" actId="404"/>
          <ac:spMkLst>
            <pc:docMk/>
            <pc:sldMk cId="3824595459" sldId="384"/>
            <ac:spMk id="13" creationId="{8578A251-B3C9-174C-F570-9C62F8DDCFAA}"/>
          </ac:spMkLst>
        </pc:spChg>
        <pc:spChg chg="mod">
          <ac:chgData name="Shepard ‎" userId="09a58b91f9e979a1" providerId="LiveId" clId="{AA1D99EF-29E5-4BE6-8EDE-7ACF63C5F86D}" dt="2024-06-12T11:01:42.037" v="12" actId="404"/>
          <ac:spMkLst>
            <pc:docMk/>
            <pc:sldMk cId="3824595459" sldId="384"/>
            <ac:spMk id="28" creationId="{D992C637-2A81-4FFC-9F0F-914055C7E486}"/>
          </ac:spMkLst>
        </pc:spChg>
        <pc:spChg chg="mod">
          <ac:chgData name="Shepard ‎" userId="09a58b91f9e979a1" providerId="LiveId" clId="{AA1D99EF-29E5-4BE6-8EDE-7ACF63C5F86D}" dt="2024-06-12T11:01:42.037" v="12" actId="404"/>
          <ac:spMkLst>
            <pc:docMk/>
            <pc:sldMk cId="3824595459" sldId="384"/>
            <ac:spMk id="29" creationId="{FB353F46-3355-4AA5-BA70-B94BFF397444}"/>
          </ac:spMkLst>
        </pc:spChg>
        <pc:spChg chg="mod">
          <ac:chgData name="Shepard ‎" userId="09a58b91f9e979a1" providerId="LiveId" clId="{AA1D99EF-29E5-4BE6-8EDE-7ACF63C5F86D}" dt="2024-06-12T11:01:42.037" v="12" actId="404"/>
          <ac:spMkLst>
            <pc:docMk/>
            <pc:sldMk cId="3824595459" sldId="384"/>
            <ac:spMk id="32" creationId="{E6BBFDCE-810A-4953-B424-1E6CE18AD26D}"/>
          </ac:spMkLst>
        </pc:spChg>
        <pc:spChg chg="mod">
          <ac:chgData name="Shepard ‎" userId="09a58b91f9e979a1" providerId="LiveId" clId="{AA1D99EF-29E5-4BE6-8EDE-7ACF63C5F86D}" dt="2024-06-12T11:01:42.037" v="12" actId="404"/>
          <ac:spMkLst>
            <pc:docMk/>
            <pc:sldMk cId="3824595459" sldId="384"/>
            <ac:spMk id="33" creationId="{FCD27A84-761B-4A76-A594-EDC6FC88F115}"/>
          </ac:spMkLst>
        </pc:spChg>
        <pc:spChg chg="mod">
          <ac:chgData name="Shepard ‎" userId="09a58b91f9e979a1" providerId="LiveId" clId="{AA1D99EF-29E5-4BE6-8EDE-7ACF63C5F86D}" dt="2024-06-12T11:01:42.037" v="12" actId="404"/>
          <ac:spMkLst>
            <pc:docMk/>
            <pc:sldMk cId="3824595459" sldId="384"/>
            <ac:spMk id="34" creationId="{AFF8B4CA-F320-475E-895A-326AFD0351F2}"/>
          </ac:spMkLst>
        </pc:spChg>
        <pc:spChg chg="mod">
          <ac:chgData name="Shepard ‎" userId="09a58b91f9e979a1" providerId="LiveId" clId="{AA1D99EF-29E5-4BE6-8EDE-7ACF63C5F86D}" dt="2024-06-12T11:01:54.217" v="16" actId="14100"/>
          <ac:spMkLst>
            <pc:docMk/>
            <pc:sldMk cId="3824595459" sldId="384"/>
            <ac:spMk id="35" creationId="{3FA5219B-24E9-443F-BDF7-8EF6B9311594}"/>
          </ac:spMkLst>
        </pc:spChg>
        <pc:spChg chg="mod">
          <ac:chgData name="Shepard ‎" userId="09a58b91f9e979a1" providerId="LiveId" clId="{AA1D99EF-29E5-4BE6-8EDE-7ACF63C5F86D}" dt="2024-06-12T11:01:51.257" v="15" actId="404"/>
          <ac:spMkLst>
            <pc:docMk/>
            <pc:sldMk cId="3824595459" sldId="384"/>
            <ac:spMk id="36" creationId="{A2A8AFD6-2B1B-46AE-A2F0-645FDB1EEF27}"/>
          </ac:spMkLst>
        </pc:spChg>
        <pc:spChg chg="mod">
          <ac:chgData name="Shepard ‎" userId="09a58b91f9e979a1" providerId="LiveId" clId="{AA1D99EF-29E5-4BE6-8EDE-7ACF63C5F86D}" dt="2024-06-12T11:01:42.037" v="12" actId="404"/>
          <ac:spMkLst>
            <pc:docMk/>
            <pc:sldMk cId="3824595459" sldId="384"/>
            <ac:spMk id="38" creationId="{384259F0-3FC8-4D6F-80BB-DE0F8C37A42C}"/>
          </ac:spMkLst>
        </pc:spChg>
        <pc:spChg chg="mod">
          <ac:chgData name="Shepard ‎" userId="09a58b91f9e979a1" providerId="LiveId" clId="{AA1D99EF-29E5-4BE6-8EDE-7ACF63C5F86D}" dt="2024-06-12T11:01:42.037" v="12" actId="404"/>
          <ac:spMkLst>
            <pc:docMk/>
            <pc:sldMk cId="3824595459" sldId="384"/>
            <ac:spMk id="39" creationId="{5C813B8A-AE29-45AF-9E7B-DAAC7816394E}"/>
          </ac:spMkLst>
        </pc:spChg>
        <pc:spChg chg="mod">
          <ac:chgData name="Shepard ‎" userId="09a58b91f9e979a1" providerId="LiveId" clId="{AA1D99EF-29E5-4BE6-8EDE-7ACF63C5F86D}" dt="2024-06-12T11:01:42.037" v="12" actId="404"/>
          <ac:spMkLst>
            <pc:docMk/>
            <pc:sldMk cId="3824595459" sldId="384"/>
            <ac:spMk id="40" creationId="{0CC6B10F-03E9-4FE2-AE6F-D0C375988537}"/>
          </ac:spMkLst>
        </pc:spChg>
        <pc:spChg chg="mod">
          <ac:chgData name="Shepard ‎" userId="09a58b91f9e979a1" providerId="LiveId" clId="{AA1D99EF-29E5-4BE6-8EDE-7ACF63C5F86D}" dt="2024-06-12T11:01:42.037" v="12" actId="404"/>
          <ac:spMkLst>
            <pc:docMk/>
            <pc:sldMk cId="3824595459" sldId="384"/>
            <ac:spMk id="42" creationId="{DA60E70B-2C2C-479A-B824-5337C138E1DF}"/>
          </ac:spMkLst>
        </pc:spChg>
        <pc:spChg chg="mod">
          <ac:chgData name="Shepard ‎" userId="09a58b91f9e979a1" providerId="LiveId" clId="{AA1D99EF-29E5-4BE6-8EDE-7ACF63C5F86D}" dt="2024-06-12T11:01:48.555" v="14" actId="1076"/>
          <ac:spMkLst>
            <pc:docMk/>
            <pc:sldMk cId="3824595459" sldId="384"/>
            <ac:spMk id="45" creationId="{28EBF90C-FD7F-40D4-8193-9ADD37733D23}"/>
          </ac:spMkLst>
        </pc:spChg>
        <pc:spChg chg="mod">
          <ac:chgData name="Shepard ‎" userId="09a58b91f9e979a1" providerId="LiveId" clId="{AA1D99EF-29E5-4BE6-8EDE-7ACF63C5F86D}" dt="2024-06-12T11:01:42.037" v="12" actId="404"/>
          <ac:spMkLst>
            <pc:docMk/>
            <pc:sldMk cId="3824595459" sldId="384"/>
            <ac:spMk id="46" creationId="{35BEB393-2C5D-4FBF-AAC1-A8E9F0C8536F}"/>
          </ac:spMkLst>
        </pc:spChg>
        <pc:spChg chg="mod">
          <ac:chgData name="Shepard ‎" userId="09a58b91f9e979a1" providerId="LiveId" clId="{AA1D99EF-29E5-4BE6-8EDE-7ACF63C5F86D}" dt="2024-06-12T11:01:42.037" v="12" actId="404"/>
          <ac:spMkLst>
            <pc:docMk/>
            <pc:sldMk cId="3824595459" sldId="384"/>
            <ac:spMk id="47" creationId="{FF0A72AB-3E92-4B2B-B016-87A588D24947}"/>
          </ac:spMkLst>
        </pc:spChg>
        <pc:spChg chg="mod">
          <ac:chgData name="Shepard ‎" userId="09a58b91f9e979a1" providerId="LiveId" clId="{AA1D99EF-29E5-4BE6-8EDE-7ACF63C5F86D}" dt="2024-06-12T11:01:42.037" v="12" actId="404"/>
          <ac:spMkLst>
            <pc:docMk/>
            <pc:sldMk cId="3824595459" sldId="384"/>
            <ac:spMk id="48" creationId="{82C96084-6BEB-4404-AA54-FA9F59952485}"/>
          </ac:spMkLst>
        </pc:spChg>
        <pc:spChg chg="mod">
          <ac:chgData name="Shepard ‎" userId="09a58b91f9e979a1" providerId="LiveId" clId="{AA1D99EF-29E5-4BE6-8EDE-7ACF63C5F86D}" dt="2024-06-12T11:01:42.037" v="12" actId="404"/>
          <ac:spMkLst>
            <pc:docMk/>
            <pc:sldMk cId="3824595459" sldId="384"/>
            <ac:spMk id="50" creationId="{64C14248-52A6-4206-85E4-62FCF6843086}"/>
          </ac:spMkLst>
        </pc:spChg>
        <pc:spChg chg="mod">
          <ac:chgData name="Shepard ‎" userId="09a58b91f9e979a1" providerId="LiveId" clId="{AA1D99EF-29E5-4BE6-8EDE-7ACF63C5F86D}" dt="2024-06-12T11:01:57.587" v="17" actId="404"/>
          <ac:spMkLst>
            <pc:docMk/>
            <pc:sldMk cId="3824595459" sldId="384"/>
            <ac:spMk id="51" creationId="{6A54E01C-5231-42AE-BAA4-CE60FFE3E051}"/>
          </ac:spMkLst>
        </pc:spChg>
        <pc:spChg chg="mod">
          <ac:chgData name="Shepard ‎" userId="09a58b91f9e979a1" providerId="LiveId" clId="{AA1D99EF-29E5-4BE6-8EDE-7ACF63C5F86D}" dt="2024-06-12T11:01:42.037" v="12" actId="404"/>
          <ac:spMkLst>
            <pc:docMk/>
            <pc:sldMk cId="3824595459" sldId="384"/>
            <ac:spMk id="52" creationId="{1A11E895-CF81-4859-AC21-F9018280F752}"/>
          </ac:spMkLst>
        </pc:spChg>
        <pc:spChg chg="mod">
          <ac:chgData name="Shepard ‎" userId="09a58b91f9e979a1" providerId="LiveId" clId="{AA1D99EF-29E5-4BE6-8EDE-7ACF63C5F86D}" dt="2024-06-12T11:01:42.037" v="12" actId="404"/>
          <ac:spMkLst>
            <pc:docMk/>
            <pc:sldMk cId="3824595459" sldId="384"/>
            <ac:spMk id="53" creationId="{EAD4A5E9-666B-4D44-B945-9C950481D473}"/>
          </ac:spMkLst>
        </pc:spChg>
        <pc:spChg chg="mod">
          <ac:chgData name="Shepard ‎" userId="09a58b91f9e979a1" providerId="LiveId" clId="{AA1D99EF-29E5-4BE6-8EDE-7ACF63C5F86D}" dt="2024-06-12T11:01:42.037" v="12" actId="404"/>
          <ac:spMkLst>
            <pc:docMk/>
            <pc:sldMk cId="3824595459" sldId="384"/>
            <ac:spMk id="54" creationId="{C7A3C2B9-7224-4560-BFFD-9A6D46124312}"/>
          </ac:spMkLst>
        </pc:spChg>
        <pc:spChg chg="mod">
          <ac:chgData name="Shepard ‎" userId="09a58b91f9e979a1" providerId="LiveId" clId="{AA1D99EF-29E5-4BE6-8EDE-7ACF63C5F86D}" dt="2024-06-12T11:01:42.037" v="12" actId="404"/>
          <ac:spMkLst>
            <pc:docMk/>
            <pc:sldMk cId="3824595459" sldId="384"/>
            <ac:spMk id="55" creationId="{912FCD56-4697-4300-8401-041CECAB9C42}"/>
          </ac:spMkLst>
        </pc:spChg>
        <pc:spChg chg="mod">
          <ac:chgData name="Shepard ‎" userId="09a58b91f9e979a1" providerId="LiveId" clId="{AA1D99EF-29E5-4BE6-8EDE-7ACF63C5F86D}" dt="2024-06-12T11:01:42.037" v="12" actId="404"/>
          <ac:spMkLst>
            <pc:docMk/>
            <pc:sldMk cId="3824595459" sldId="384"/>
            <ac:spMk id="56" creationId="{1F552410-01A8-41FA-8F14-827FEE253ACF}"/>
          </ac:spMkLst>
        </pc:spChg>
        <pc:spChg chg="mod">
          <ac:chgData name="Shepard ‎" userId="09a58b91f9e979a1" providerId="LiveId" clId="{AA1D99EF-29E5-4BE6-8EDE-7ACF63C5F86D}" dt="2024-06-12T11:01:42.037" v="12" actId="404"/>
          <ac:spMkLst>
            <pc:docMk/>
            <pc:sldMk cId="3824595459" sldId="384"/>
            <ac:spMk id="59" creationId="{5EA81898-A75C-4307-9FFB-9A4499E2E9E7}"/>
          </ac:spMkLst>
        </pc:spChg>
        <pc:spChg chg="mod">
          <ac:chgData name="Shepard ‎" userId="09a58b91f9e979a1" providerId="LiveId" clId="{AA1D99EF-29E5-4BE6-8EDE-7ACF63C5F86D}" dt="2024-06-12T11:01:42.037" v="12" actId="404"/>
          <ac:spMkLst>
            <pc:docMk/>
            <pc:sldMk cId="3824595459" sldId="384"/>
            <ac:spMk id="62" creationId="{280D4FB9-26D5-4B64-B2D4-285DF60A1D99}"/>
          </ac:spMkLst>
        </pc:spChg>
        <pc:spChg chg="mod">
          <ac:chgData name="Shepard ‎" userId="09a58b91f9e979a1" providerId="LiveId" clId="{AA1D99EF-29E5-4BE6-8EDE-7ACF63C5F86D}" dt="2024-06-12T11:01:42.037" v="12" actId="404"/>
          <ac:spMkLst>
            <pc:docMk/>
            <pc:sldMk cId="3824595459" sldId="384"/>
            <ac:spMk id="65" creationId="{9698ABE0-8A5C-41FE-8C27-AB7F720504FE}"/>
          </ac:spMkLst>
        </pc:spChg>
        <pc:spChg chg="mod">
          <ac:chgData name="Shepard ‎" userId="09a58b91f9e979a1" providerId="LiveId" clId="{AA1D99EF-29E5-4BE6-8EDE-7ACF63C5F86D}" dt="2024-06-12T11:01:42.037" v="12" actId="404"/>
          <ac:spMkLst>
            <pc:docMk/>
            <pc:sldMk cId="3824595459" sldId="384"/>
            <ac:spMk id="68" creationId="{1FD8D5F8-DE54-457E-B3DE-0735620112EA}"/>
          </ac:spMkLst>
        </pc:spChg>
        <pc:spChg chg="mod">
          <ac:chgData name="Shepard ‎" userId="09a58b91f9e979a1" providerId="LiveId" clId="{AA1D99EF-29E5-4BE6-8EDE-7ACF63C5F86D}" dt="2024-06-12T11:01:42.037" v="12" actId="404"/>
          <ac:spMkLst>
            <pc:docMk/>
            <pc:sldMk cId="3824595459" sldId="384"/>
            <ac:spMk id="71" creationId="{53C84CAF-2F42-41F7-B5EC-2A2567A85DFA}"/>
          </ac:spMkLst>
        </pc:spChg>
        <pc:spChg chg="mod">
          <ac:chgData name="Shepard ‎" userId="09a58b91f9e979a1" providerId="LiveId" clId="{AA1D99EF-29E5-4BE6-8EDE-7ACF63C5F86D}" dt="2024-06-12T11:01:42.037" v="12" actId="404"/>
          <ac:spMkLst>
            <pc:docMk/>
            <pc:sldMk cId="3824595459" sldId="384"/>
            <ac:spMk id="74" creationId="{2D3C3370-ABD6-40EE-B5DA-3FF9B5D703B2}"/>
          </ac:spMkLst>
        </pc:spChg>
        <pc:spChg chg="mod">
          <ac:chgData name="Shepard ‎" userId="09a58b91f9e979a1" providerId="LiveId" clId="{AA1D99EF-29E5-4BE6-8EDE-7ACF63C5F86D}" dt="2024-06-12T11:01:42.037" v="12" actId="404"/>
          <ac:spMkLst>
            <pc:docMk/>
            <pc:sldMk cId="3824595459" sldId="384"/>
            <ac:spMk id="77" creationId="{6CB95775-C572-44BF-AF35-516566E24048}"/>
          </ac:spMkLst>
        </pc:spChg>
        <pc:spChg chg="mod">
          <ac:chgData name="Shepard ‎" userId="09a58b91f9e979a1" providerId="LiveId" clId="{AA1D99EF-29E5-4BE6-8EDE-7ACF63C5F86D}" dt="2024-06-12T11:01:42.037" v="12" actId="404"/>
          <ac:spMkLst>
            <pc:docMk/>
            <pc:sldMk cId="3824595459" sldId="384"/>
            <ac:spMk id="80" creationId="{22F8F791-8A39-4A82-908F-109B4AFCF348}"/>
          </ac:spMkLst>
        </pc:spChg>
        <pc:spChg chg="mod">
          <ac:chgData name="Shepard ‎" userId="09a58b91f9e979a1" providerId="LiveId" clId="{AA1D99EF-29E5-4BE6-8EDE-7ACF63C5F86D}" dt="2024-06-12T11:01:42.037" v="12" actId="404"/>
          <ac:spMkLst>
            <pc:docMk/>
            <pc:sldMk cId="3824595459" sldId="384"/>
            <ac:spMk id="83" creationId="{4B0E60E7-0148-4CF1-BC75-6C241E38BAD8}"/>
          </ac:spMkLst>
        </pc:spChg>
        <pc:spChg chg="mod">
          <ac:chgData name="Shepard ‎" userId="09a58b91f9e979a1" providerId="LiveId" clId="{AA1D99EF-29E5-4BE6-8EDE-7ACF63C5F86D}" dt="2024-06-12T11:01:42.037" v="12" actId="404"/>
          <ac:spMkLst>
            <pc:docMk/>
            <pc:sldMk cId="3824595459" sldId="384"/>
            <ac:spMk id="86" creationId="{6A42FC85-6BF1-4AF6-9CDA-DB6617C9BF27}"/>
          </ac:spMkLst>
        </pc:spChg>
        <pc:spChg chg="mod">
          <ac:chgData name="Shepard ‎" userId="09a58b91f9e979a1" providerId="LiveId" clId="{AA1D99EF-29E5-4BE6-8EDE-7ACF63C5F86D}" dt="2024-06-12T11:01:42.037" v="12" actId="404"/>
          <ac:spMkLst>
            <pc:docMk/>
            <pc:sldMk cId="3824595459" sldId="384"/>
            <ac:spMk id="88" creationId="{32DC18A7-6987-47D8-84A9-25B41CC883BB}"/>
          </ac:spMkLst>
        </pc:spChg>
        <pc:spChg chg="mod">
          <ac:chgData name="Shepard ‎" userId="09a58b91f9e979a1" providerId="LiveId" clId="{AA1D99EF-29E5-4BE6-8EDE-7ACF63C5F86D}" dt="2024-06-12T11:01:42.037" v="12" actId="404"/>
          <ac:spMkLst>
            <pc:docMk/>
            <pc:sldMk cId="3824595459" sldId="384"/>
            <ac:spMk id="89" creationId="{B6A9F2DA-BCEB-4272-A9BF-9E87D8FDE8B1}"/>
          </ac:spMkLst>
        </pc:spChg>
        <pc:spChg chg="mod">
          <ac:chgData name="Shepard ‎" userId="09a58b91f9e979a1" providerId="LiveId" clId="{AA1D99EF-29E5-4BE6-8EDE-7ACF63C5F86D}" dt="2024-06-12T11:01:42.037" v="12" actId="404"/>
          <ac:spMkLst>
            <pc:docMk/>
            <pc:sldMk cId="3824595459" sldId="384"/>
            <ac:spMk id="91" creationId="{17CFCDDC-5CCC-40D6-A01F-29761A962E13}"/>
          </ac:spMkLst>
        </pc:spChg>
        <pc:spChg chg="mod">
          <ac:chgData name="Shepard ‎" userId="09a58b91f9e979a1" providerId="LiveId" clId="{AA1D99EF-29E5-4BE6-8EDE-7ACF63C5F86D}" dt="2024-06-12T11:01:42.037" v="12" actId="404"/>
          <ac:spMkLst>
            <pc:docMk/>
            <pc:sldMk cId="3824595459" sldId="384"/>
            <ac:spMk id="94" creationId="{EDE0A21B-3792-46B6-B285-39A5FDF043CE}"/>
          </ac:spMkLst>
        </pc:spChg>
        <pc:spChg chg="mod">
          <ac:chgData name="Shepard ‎" userId="09a58b91f9e979a1" providerId="LiveId" clId="{AA1D99EF-29E5-4BE6-8EDE-7ACF63C5F86D}" dt="2024-06-12T11:01:42.037" v="12" actId="404"/>
          <ac:spMkLst>
            <pc:docMk/>
            <pc:sldMk cId="3824595459" sldId="384"/>
            <ac:spMk id="96" creationId="{08F0A3F2-FEE7-4AE0-9B7E-0138FF4B1000}"/>
          </ac:spMkLst>
        </pc:spChg>
        <pc:spChg chg="mod">
          <ac:chgData name="Shepard ‎" userId="09a58b91f9e979a1" providerId="LiveId" clId="{AA1D99EF-29E5-4BE6-8EDE-7ACF63C5F86D}" dt="2024-06-12T11:01:42.037" v="12" actId="404"/>
          <ac:spMkLst>
            <pc:docMk/>
            <pc:sldMk cId="3824595459" sldId="384"/>
            <ac:spMk id="99" creationId="{1BF5F1D7-8BB1-44E0-9BB9-EAE23BE4CDC4}"/>
          </ac:spMkLst>
        </pc:spChg>
        <pc:spChg chg="mod">
          <ac:chgData name="Shepard ‎" userId="09a58b91f9e979a1" providerId="LiveId" clId="{AA1D99EF-29E5-4BE6-8EDE-7ACF63C5F86D}" dt="2024-06-12T11:02:08.005" v="21" actId="404"/>
          <ac:spMkLst>
            <pc:docMk/>
            <pc:sldMk cId="3824595459" sldId="384"/>
            <ac:spMk id="100" creationId="{7D274DF0-6FF7-4E27-AE62-6ED003659303}"/>
          </ac:spMkLst>
        </pc:spChg>
        <pc:spChg chg="mod">
          <ac:chgData name="Shepard ‎" userId="09a58b91f9e979a1" providerId="LiveId" clId="{AA1D99EF-29E5-4BE6-8EDE-7ACF63C5F86D}" dt="2024-06-12T11:02:10.563" v="22" actId="404"/>
          <ac:spMkLst>
            <pc:docMk/>
            <pc:sldMk cId="3824595459" sldId="384"/>
            <ac:spMk id="101" creationId="{73BF8C90-00A8-4931-BEAE-B57AFAC52093}"/>
          </ac:spMkLst>
        </pc:spChg>
        <pc:spChg chg="mod">
          <ac:chgData name="Shepard ‎" userId="09a58b91f9e979a1" providerId="LiveId" clId="{AA1D99EF-29E5-4BE6-8EDE-7ACF63C5F86D}" dt="2024-06-12T11:01:42.037" v="12" actId="404"/>
          <ac:spMkLst>
            <pc:docMk/>
            <pc:sldMk cId="3824595459" sldId="384"/>
            <ac:spMk id="146" creationId="{32F5C7A5-A9C5-46B7-B4E1-53D7E113C287}"/>
          </ac:spMkLst>
        </pc:spChg>
        <pc:spChg chg="mod">
          <ac:chgData name="Shepard ‎" userId="09a58b91f9e979a1" providerId="LiveId" clId="{AA1D99EF-29E5-4BE6-8EDE-7ACF63C5F86D}" dt="2024-06-12T11:01:42.037" v="12" actId="404"/>
          <ac:spMkLst>
            <pc:docMk/>
            <pc:sldMk cId="3824595459" sldId="384"/>
            <ac:spMk id="148" creationId="{E5782E68-C07A-4634-981D-CD8D58AB7F7F}"/>
          </ac:spMkLst>
        </pc:spChg>
        <pc:spChg chg="mod">
          <ac:chgData name="Shepard ‎" userId="09a58b91f9e979a1" providerId="LiveId" clId="{AA1D99EF-29E5-4BE6-8EDE-7ACF63C5F86D}" dt="2024-06-12T11:01:42.037" v="12" actId="404"/>
          <ac:spMkLst>
            <pc:docMk/>
            <pc:sldMk cId="3824595459" sldId="384"/>
            <ac:spMk id="155" creationId="{464EFCD6-E111-456D-ADAA-B68F8EA76117}"/>
          </ac:spMkLst>
        </pc:spChg>
        <pc:spChg chg="mod">
          <ac:chgData name="Shepard ‎" userId="09a58b91f9e979a1" providerId="LiveId" clId="{AA1D99EF-29E5-4BE6-8EDE-7ACF63C5F86D}" dt="2024-06-12T11:01:42.037" v="12" actId="404"/>
          <ac:spMkLst>
            <pc:docMk/>
            <pc:sldMk cId="3824595459" sldId="384"/>
            <ac:spMk id="156" creationId="{597F7BD9-8BC2-4143-B15E-73B8804873A0}"/>
          </ac:spMkLst>
        </pc:spChg>
        <pc:spChg chg="mod">
          <ac:chgData name="Shepard ‎" userId="09a58b91f9e979a1" providerId="LiveId" clId="{AA1D99EF-29E5-4BE6-8EDE-7ACF63C5F86D}" dt="2024-06-12T11:01:42.037" v="12" actId="404"/>
          <ac:spMkLst>
            <pc:docMk/>
            <pc:sldMk cId="3824595459" sldId="384"/>
            <ac:spMk id="158" creationId="{B55D87F8-B667-470C-B486-CE3DFBEB5052}"/>
          </ac:spMkLst>
        </pc:spChg>
        <pc:spChg chg="mod">
          <ac:chgData name="Shepard ‎" userId="09a58b91f9e979a1" providerId="LiveId" clId="{AA1D99EF-29E5-4BE6-8EDE-7ACF63C5F86D}" dt="2024-06-12T11:01:42.037" v="12" actId="404"/>
          <ac:spMkLst>
            <pc:docMk/>
            <pc:sldMk cId="3824595459" sldId="384"/>
            <ac:spMk id="159" creationId="{66139F69-1C7C-4535-BE9C-EA2E2F958899}"/>
          </ac:spMkLst>
        </pc:spChg>
        <pc:spChg chg="mod">
          <ac:chgData name="Shepard ‎" userId="09a58b91f9e979a1" providerId="LiveId" clId="{AA1D99EF-29E5-4BE6-8EDE-7ACF63C5F86D}" dt="2024-06-12T11:01:42.037" v="12" actId="404"/>
          <ac:spMkLst>
            <pc:docMk/>
            <pc:sldMk cId="3824595459" sldId="384"/>
            <ac:spMk id="160" creationId="{B0C8F183-815B-488F-9984-BC25926E5570}"/>
          </ac:spMkLst>
        </pc:spChg>
        <pc:spChg chg="mod">
          <ac:chgData name="Shepard ‎" userId="09a58b91f9e979a1" providerId="LiveId" clId="{AA1D99EF-29E5-4BE6-8EDE-7ACF63C5F86D}" dt="2024-06-12T11:01:42.037" v="12" actId="404"/>
          <ac:spMkLst>
            <pc:docMk/>
            <pc:sldMk cId="3824595459" sldId="384"/>
            <ac:spMk id="161" creationId="{6AE96318-BF7C-47AA-9A7B-B650D8587433}"/>
          </ac:spMkLst>
        </pc:spChg>
        <pc:spChg chg="mod">
          <ac:chgData name="Shepard ‎" userId="09a58b91f9e979a1" providerId="LiveId" clId="{AA1D99EF-29E5-4BE6-8EDE-7ACF63C5F86D}" dt="2024-06-12T11:01:42.037" v="12" actId="404"/>
          <ac:spMkLst>
            <pc:docMk/>
            <pc:sldMk cId="3824595459" sldId="384"/>
            <ac:spMk id="162" creationId="{9F5E1524-92B9-4E99-8D2D-381DA9336944}"/>
          </ac:spMkLst>
        </pc:spChg>
        <pc:spChg chg="mod">
          <ac:chgData name="Shepard ‎" userId="09a58b91f9e979a1" providerId="LiveId" clId="{AA1D99EF-29E5-4BE6-8EDE-7ACF63C5F86D}" dt="2024-06-12T11:01:42.037" v="12" actId="404"/>
          <ac:spMkLst>
            <pc:docMk/>
            <pc:sldMk cId="3824595459" sldId="384"/>
            <ac:spMk id="163" creationId="{80D1FB5B-3566-437E-B69A-54134974D9A4}"/>
          </ac:spMkLst>
        </pc:spChg>
        <pc:spChg chg="mod">
          <ac:chgData name="Shepard ‎" userId="09a58b91f9e979a1" providerId="LiveId" clId="{AA1D99EF-29E5-4BE6-8EDE-7ACF63C5F86D}" dt="2024-06-12T11:01:42.037" v="12" actId="404"/>
          <ac:spMkLst>
            <pc:docMk/>
            <pc:sldMk cId="3824595459" sldId="384"/>
            <ac:spMk id="164" creationId="{B40CE400-B309-4399-A4E2-11576D7DF228}"/>
          </ac:spMkLst>
        </pc:spChg>
        <pc:spChg chg="mod">
          <ac:chgData name="Shepard ‎" userId="09a58b91f9e979a1" providerId="LiveId" clId="{AA1D99EF-29E5-4BE6-8EDE-7ACF63C5F86D}" dt="2024-06-12T11:01:42.037" v="12" actId="404"/>
          <ac:spMkLst>
            <pc:docMk/>
            <pc:sldMk cId="3824595459" sldId="384"/>
            <ac:spMk id="165" creationId="{F360C246-1A74-4618-8E46-625046E83AE4}"/>
          </ac:spMkLst>
        </pc:spChg>
        <pc:spChg chg="mod">
          <ac:chgData name="Shepard ‎" userId="09a58b91f9e979a1" providerId="LiveId" clId="{AA1D99EF-29E5-4BE6-8EDE-7ACF63C5F86D}" dt="2024-06-12T11:01:42.037" v="12" actId="404"/>
          <ac:spMkLst>
            <pc:docMk/>
            <pc:sldMk cId="3824595459" sldId="384"/>
            <ac:spMk id="166" creationId="{6BD914C1-074C-4279-A902-ECD74B21B5CE}"/>
          </ac:spMkLst>
        </pc:spChg>
        <pc:spChg chg="mod">
          <ac:chgData name="Shepard ‎" userId="09a58b91f9e979a1" providerId="LiveId" clId="{AA1D99EF-29E5-4BE6-8EDE-7ACF63C5F86D}" dt="2024-06-12T11:01:42.037" v="12" actId="404"/>
          <ac:spMkLst>
            <pc:docMk/>
            <pc:sldMk cId="3824595459" sldId="384"/>
            <ac:spMk id="167" creationId="{962EBF94-E54A-4956-8D73-D1B9F73A7699}"/>
          </ac:spMkLst>
        </pc:spChg>
        <pc:spChg chg="mod">
          <ac:chgData name="Shepard ‎" userId="09a58b91f9e979a1" providerId="LiveId" clId="{AA1D99EF-29E5-4BE6-8EDE-7ACF63C5F86D}" dt="2024-06-12T11:01:42.037" v="12" actId="404"/>
          <ac:spMkLst>
            <pc:docMk/>
            <pc:sldMk cId="3824595459" sldId="384"/>
            <ac:spMk id="174" creationId="{BA3DB9A5-B96F-4743-8591-4A2F87073329}"/>
          </ac:spMkLst>
        </pc:spChg>
        <pc:spChg chg="mod">
          <ac:chgData name="Shepard ‎" userId="09a58b91f9e979a1" providerId="LiveId" clId="{AA1D99EF-29E5-4BE6-8EDE-7ACF63C5F86D}" dt="2024-06-12T11:01:42.037" v="12" actId="404"/>
          <ac:spMkLst>
            <pc:docMk/>
            <pc:sldMk cId="3824595459" sldId="384"/>
            <ac:spMk id="175" creationId="{2E694109-1897-4FC1-8D84-BC1A4C773F28}"/>
          </ac:spMkLst>
        </pc:spChg>
        <pc:spChg chg="mod">
          <ac:chgData name="Shepard ‎" userId="09a58b91f9e979a1" providerId="LiveId" clId="{AA1D99EF-29E5-4BE6-8EDE-7ACF63C5F86D}" dt="2024-06-12T11:01:42.037" v="12" actId="404"/>
          <ac:spMkLst>
            <pc:docMk/>
            <pc:sldMk cId="3824595459" sldId="384"/>
            <ac:spMk id="176" creationId="{1D71FDFD-A5F0-4607-A269-254A5AFA4DF0}"/>
          </ac:spMkLst>
        </pc:spChg>
        <pc:spChg chg="mod">
          <ac:chgData name="Shepard ‎" userId="09a58b91f9e979a1" providerId="LiveId" clId="{AA1D99EF-29E5-4BE6-8EDE-7ACF63C5F86D}" dt="2024-06-12T11:01:42.037" v="12" actId="404"/>
          <ac:spMkLst>
            <pc:docMk/>
            <pc:sldMk cId="3824595459" sldId="384"/>
            <ac:spMk id="177" creationId="{34A3BAAD-FF5C-4540-8D05-088B289825EC}"/>
          </ac:spMkLst>
        </pc:spChg>
        <pc:spChg chg="mod">
          <ac:chgData name="Shepard ‎" userId="09a58b91f9e979a1" providerId="LiveId" clId="{AA1D99EF-29E5-4BE6-8EDE-7ACF63C5F86D}" dt="2024-06-12T11:01:42.037" v="12" actId="404"/>
          <ac:spMkLst>
            <pc:docMk/>
            <pc:sldMk cId="3824595459" sldId="384"/>
            <ac:spMk id="178" creationId="{16E7BDEA-792D-4919-88CD-9403C69207B8}"/>
          </ac:spMkLst>
        </pc:spChg>
        <pc:spChg chg="mod">
          <ac:chgData name="Shepard ‎" userId="09a58b91f9e979a1" providerId="LiveId" clId="{AA1D99EF-29E5-4BE6-8EDE-7ACF63C5F86D}" dt="2024-06-12T11:01:42.037" v="12" actId="404"/>
          <ac:spMkLst>
            <pc:docMk/>
            <pc:sldMk cId="3824595459" sldId="384"/>
            <ac:spMk id="179" creationId="{43526A21-F4C7-4231-8D76-1DBC035D3DA1}"/>
          </ac:spMkLst>
        </pc:spChg>
        <pc:spChg chg="mod">
          <ac:chgData name="Shepard ‎" userId="09a58b91f9e979a1" providerId="LiveId" clId="{AA1D99EF-29E5-4BE6-8EDE-7ACF63C5F86D}" dt="2024-06-12T11:01:42.037" v="12" actId="404"/>
          <ac:spMkLst>
            <pc:docMk/>
            <pc:sldMk cId="3824595459" sldId="384"/>
            <ac:spMk id="180" creationId="{C051886C-0831-4B40-9892-020C4CA2027D}"/>
          </ac:spMkLst>
        </pc:spChg>
        <pc:spChg chg="mod">
          <ac:chgData name="Shepard ‎" userId="09a58b91f9e979a1" providerId="LiveId" clId="{AA1D99EF-29E5-4BE6-8EDE-7ACF63C5F86D}" dt="2024-06-12T11:01:42.037" v="12" actId="404"/>
          <ac:spMkLst>
            <pc:docMk/>
            <pc:sldMk cId="3824595459" sldId="384"/>
            <ac:spMk id="181" creationId="{A74E4077-B3D0-471E-A826-A8FD5F4D2DC6}"/>
          </ac:spMkLst>
        </pc:spChg>
        <pc:grpChg chg="mod">
          <ac:chgData name="Shepard ‎" userId="09a58b91f9e979a1" providerId="LiveId" clId="{AA1D99EF-29E5-4BE6-8EDE-7ACF63C5F86D}" dt="2024-06-12T11:01:42.037" v="12" actId="404"/>
          <ac:grpSpMkLst>
            <pc:docMk/>
            <pc:sldMk cId="3824595459" sldId="384"/>
            <ac:grpSpMk id="2" creationId="{8314F923-B3D2-6B76-CA99-72C600604C03}"/>
          </ac:grpSpMkLst>
        </pc:grpChg>
        <pc:grpChg chg="mod">
          <ac:chgData name="Shepard ‎" userId="09a58b91f9e979a1" providerId="LiveId" clId="{AA1D99EF-29E5-4BE6-8EDE-7ACF63C5F86D}" dt="2024-06-12T11:01:42.037" v="12" actId="404"/>
          <ac:grpSpMkLst>
            <pc:docMk/>
            <pc:sldMk cId="3824595459" sldId="384"/>
            <ac:grpSpMk id="3" creationId="{7A594D93-8B68-96D0-1BAC-71974E5265B7}"/>
          </ac:grpSpMkLst>
        </pc:grpChg>
        <pc:grpChg chg="mod">
          <ac:chgData name="Shepard ‎" userId="09a58b91f9e979a1" providerId="LiveId" clId="{AA1D99EF-29E5-4BE6-8EDE-7ACF63C5F86D}" dt="2024-06-12T11:01:42.037" v="12" actId="404"/>
          <ac:grpSpMkLst>
            <pc:docMk/>
            <pc:sldMk cId="3824595459" sldId="384"/>
            <ac:grpSpMk id="5" creationId="{8307AB0C-FB70-D54D-47F5-A6307546AB9D}"/>
          </ac:grpSpMkLst>
        </pc:grpChg>
        <pc:grpChg chg="mod">
          <ac:chgData name="Shepard ‎" userId="09a58b91f9e979a1" providerId="LiveId" clId="{AA1D99EF-29E5-4BE6-8EDE-7ACF63C5F86D}" dt="2024-06-12T11:01:42.037" v="12" actId="404"/>
          <ac:grpSpMkLst>
            <pc:docMk/>
            <pc:sldMk cId="3824595459" sldId="384"/>
            <ac:grpSpMk id="7" creationId="{775618DA-1255-46E7-CD33-EA02D65B64C4}"/>
          </ac:grpSpMkLst>
        </pc:grpChg>
        <pc:grpChg chg="mod">
          <ac:chgData name="Shepard ‎" userId="09a58b91f9e979a1" providerId="LiveId" clId="{AA1D99EF-29E5-4BE6-8EDE-7ACF63C5F86D}" dt="2024-06-12T11:01:42.037" v="12" actId="404"/>
          <ac:grpSpMkLst>
            <pc:docMk/>
            <pc:sldMk cId="3824595459" sldId="384"/>
            <ac:grpSpMk id="10" creationId="{244D35BE-60EF-B235-FEFB-6BC61E99D39D}"/>
          </ac:grpSpMkLst>
        </pc:grpChg>
        <pc:grpChg chg="mod">
          <ac:chgData name="Shepard ‎" userId="09a58b91f9e979a1" providerId="LiveId" clId="{AA1D99EF-29E5-4BE6-8EDE-7ACF63C5F86D}" dt="2024-06-12T11:01:42.037" v="12" actId="404"/>
          <ac:grpSpMkLst>
            <pc:docMk/>
            <pc:sldMk cId="3824595459" sldId="384"/>
            <ac:grpSpMk id="15" creationId="{CE982797-A9B4-4334-84D3-FF537D63117E}"/>
          </ac:grpSpMkLst>
        </pc:grpChg>
        <pc:grpChg chg="mod">
          <ac:chgData name="Shepard ‎" userId="09a58b91f9e979a1" providerId="LiveId" clId="{AA1D99EF-29E5-4BE6-8EDE-7ACF63C5F86D}" dt="2024-06-12T11:01:42.037" v="12" actId="404"/>
          <ac:grpSpMkLst>
            <pc:docMk/>
            <pc:sldMk cId="3824595459" sldId="384"/>
            <ac:grpSpMk id="16" creationId="{DD97B49A-C493-451A-A4DA-AFDF4CE2CD13}"/>
          </ac:grpSpMkLst>
        </pc:grpChg>
        <pc:grpChg chg="mod">
          <ac:chgData name="Shepard ‎" userId="09a58b91f9e979a1" providerId="LiveId" clId="{AA1D99EF-29E5-4BE6-8EDE-7ACF63C5F86D}" dt="2024-06-12T11:01:42.037" v="12" actId="404"/>
          <ac:grpSpMkLst>
            <pc:docMk/>
            <pc:sldMk cId="3824595459" sldId="384"/>
            <ac:grpSpMk id="37" creationId="{2F32368B-0732-4D14-9C43-7B037F0A294F}"/>
          </ac:grpSpMkLst>
        </pc:grpChg>
        <pc:grpChg chg="mod">
          <ac:chgData name="Shepard ‎" userId="09a58b91f9e979a1" providerId="LiveId" clId="{AA1D99EF-29E5-4BE6-8EDE-7ACF63C5F86D}" dt="2024-06-12T11:01:42.037" v="12" actId="404"/>
          <ac:grpSpMkLst>
            <pc:docMk/>
            <pc:sldMk cId="3824595459" sldId="384"/>
            <ac:grpSpMk id="44" creationId="{FE5B63AA-0F92-474E-BC79-46A1C43B7197}"/>
          </ac:grpSpMkLst>
        </pc:grpChg>
        <pc:grpChg chg="mod">
          <ac:chgData name="Shepard ‎" userId="09a58b91f9e979a1" providerId="LiveId" clId="{AA1D99EF-29E5-4BE6-8EDE-7ACF63C5F86D}" dt="2024-06-12T11:01:42.037" v="12" actId="404"/>
          <ac:grpSpMkLst>
            <pc:docMk/>
            <pc:sldMk cId="3824595459" sldId="384"/>
            <ac:grpSpMk id="58" creationId="{CAD800FC-A308-4F54-94ED-D6456A87FA44}"/>
          </ac:grpSpMkLst>
        </pc:grpChg>
        <pc:grpChg chg="mod">
          <ac:chgData name="Shepard ‎" userId="09a58b91f9e979a1" providerId="LiveId" clId="{AA1D99EF-29E5-4BE6-8EDE-7ACF63C5F86D}" dt="2024-06-12T11:01:42.037" v="12" actId="404"/>
          <ac:grpSpMkLst>
            <pc:docMk/>
            <pc:sldMk cId="3824595459" sldId="384"/>
            <ac:grpSpMk id="61" creationId="{918F7814-2FE4-4340-BB6F-D2077FEFC157}"/>
          </ac:grpSpMkLst>
        </pc:grpChg>
        <pc:grpChg chg="mod">
          <ac:chgData name="Shepard ‎" userId="09a58b91f9e979a1" providerId="LiveId" clId="{AA1D99EF-29E5-4BE6-8EDE-7ACF63C5F86D}" dt="2024-06-12T11:01:42.037" v="12" actId="404"/>
          <ac:grpSpMkLst>
            <pc:docMk/>
            <pc:sldMk cId="3824595459" sldId="384"/>
            <ac:grpSpMk id="64" creationId="{77744A4A-4B72-47E6-B376-1677BC9298BD}"/>
          </ac:grpSpMkLst>
        </pc:grpChg>
        <pc:grpChg chg="mod">
          <ac:chgData name="Shepard ‎" userId="09a58b91f9e979a1" providerId="LiveId" clId="{AA1D99EF-29E5-4BE6-8EDE-7ACF63C5F86D}" dt="2024-06-12T11:01:42.037" v="12" actId="404"/>
          <ac:grpSpMkLst>
            <pc:docMk/>
            <pc:sldMk cId="3824595459" sldId="384"/>
            <ac:grpSpMk id="67" creationId="{1063015B-FC6E-4BCC-8AE4-6F329FFF1B6F}"/>
          </ac:grpSpMkLst>
        </pc:grpChg>
        <pc:grpChg chg="mod">
          <ac:chgData name="Shepard ‎" userId="09a58b91f9e979a1" providerId="LiveId" clId="{AA1D99EF-29E5-4BE6-8EDE-7ACF63C5F86D}" dt="2024-06-12T11:01:42.037" v="12" actId="404"/>
          <ac:grpSpMkLst>
            <pc:docMk/>
            <pc:sldMk cId="3824595459" sldId="384"/>
            <ac:grpSpMk id="70" creationId="{5803C228-A3E7-4DE6-912F-BD65146B0011}"/>
          </ac:grpSpMkLst>
        </pc:grpChg>
        <pc:grpChg chg="mod">
          <ac:chgData name="Shepard ‎" userId="09a58b91f9e979a1" providerId="LiveId" clId="{AA1D99EF-29E5-4BE6-8EDE-7ACF63C5F86D}" dt="2024-06-12T11:01:42.037" v="12" actId="404"/>
          <ac:grpSpMkLst>
            <pc:docMk/>
            <pc:sldMk cId="3824595459" sldId="384"/>
            <ac:grpSpMk id="73" creationId="{9777529E-C752-4B9C-B16D-D6CB2A3635C7}"/>
          </ac:grpSpMkLst>
        </pc:grpChg>
        <pc:grpChg chg="mod">
          <ac:chgData name="Shepard ‎" userId="09a58b91f9e979a1" providerId="LiveId" clId="{AA1D99EF-29E5-4BE6-8EDE-7ACF63C5F86D}" dt="2024-06-12T11:01:42.037" v="12" actId="404"/>
          <ac:grpSpMkLst>
            <pc:docMk/>
            <pc:sldMk cId="3824595459" sldId="384"/>
            <ac:grpSpMk id="76" creationId="{47EFDF9F-FFB2-40B9-B086-249738FEB490}"/>
          </ac:grpSpMkLst>
        </pc:grpChg>
        <pc:grpChg chg="mod">
          <ac:chgData name="Shepard ‎" userId="09a58b91f9e979a1" providerId="LiveId" clId="{AA1D99EF-29E5-4BE6-8EDE-7ACF63C5F86D}" dt="2024-06-12T11:01:42.037" v="12" actId="404"/>
          <ac:grpSpMkLst>
            <pc:docMk/>
            <pc:sldMk cId="3824595459" sldId="384"/>
            <ac:grpSpMk id="79" creationId="{69F1BEC3-D500-423F-B3D9-5C0813C42DA3}"/>
          </ac:grpSpMkLst>
        </pc:grpChg>
        <pc:grpChg chg="mod">
          <ac:chgData name="Shepard ‎" userId="09a58b91f9e979a1" providerId="LiveId" clId="{AA1D99EF-29E5-4BE6-8EDE-7ACF63C5F86D}" dt="2024-06-12T11:01:42.037" v="12" actId="404"/>
          <ac:grpSpMkLst>
            <pc:docMk/>
            <pc:sldMk cId="3824595459" sldId="384"/>
            <ac:grpSpMk id="82" creationId="{A703E5ED-83CE-429C-B65F-0841C30B7C02}"/>
          </ac:grpSpMkLst>
        </pc:grpChg>
        <pc:grpChg chg="mod">
          <ac:chgData name="Shepard ‎" userId="09a58b91f9e979a1" providerId="LiveId" clId="{AA1D99EF-29E5-4BE6-8EDE-7ACF63C5F86D}" dt="2024-06-12T11:01:42.037" v="12" actId="404"/>
          <ac:grpSpMkLst>
            <pc:docMk/>
            <pc:sldMk cId="3824595459" sldId="384"/>
            <ac:grpSpMk id="85" creationId="{BA3DA9AE-6F01-4C41-A12E-E11167014FD2}"/>
          </ac:grpSpMkLst>
        </pc:grpChg>
        <pc:grpChg chg="mod">
          <ac:chgData name="Shepard ‎" userId="09a58b91f9e979a1" providerId="LiveId" clId="{AA1D99EF-29E5-4BE6-8EDE-7ACF63C5F86D}" dt="2024-06-12T11:01:42.037" v="12" actId="404"/>
          <ac:grpSpMkLst>
            <pc:docMk/>
            <pc:sldMk cId="3824595459" sldId="384"/>
            <ac:grpSpMk id="90" creationId="{B3AD1239-051C-4EB0-816A-52C4DBD49562}"/>
          </ac:grpSpMkLst>
        </pc:grpChg>
        <pc:grpChg chg="mod">
          <ac:chgData name="Shepard ‎" userId="09a58b91f9e979a1" providerId="LiveId" clId="{AA1D99EF-29E5-4BE6-8EDE-7ACF63C5F86D}" dt="2024-06-12T11:01:42.037" v="12" actId="404"/>
          <ac:grpSpMkLst>
            <pc:docMk/>
            <pc:sldMk cId="3824595459" sldId="384"/>
            <ac:grpSpMk id="93" creationId="{A6BA48DF-08C9-4F63-9DD9-32099D4EC6E8}"/>
          </ac:grpSpMkLst>
        </pc:grpChg>
        <pc:graphicFrameChg chg="mod modGraphic">
          <ac:chgData name="Shepard ‎" userId="09a58b91f9e979a1" providerId="LiveId" clId="{AA1D99EF-29E5-4BE6-8EDE-7ACF63C5F86D}" dt="2024-06-12T11:02:02.396" v="18" actId="404"/>
          <ac:graphicFrameMkLst>
            <pc:docMk/>
            <pc:sldMk cId="3824595459" sldId="384"/>
            <ac:graphicFrameMk id="14" creationId="{7883940B-B10A-64E8-EB89-7FA57AE90A30}"/>
          </ac:graphicFrameMkLst>
        </pc:graphicFrameChg>
        <pc:picChg chg="mod">
          <ac:chgData name="Shepard ‎" userId="09a58b91f9e979a1" providerId="LiveId" clId="{AA1D99EF-29E5-4BE6-8EDE-7ACF63C5F86D}" dt="2024-06-12T11:01:42.037" v="12" actId="404"/>
          <ac:picMkLst>
            <pc:docMk/>
            <pc:sldMk cId="3824595459" sldId="384"/>
            <ac:picMk id="12" creationId="{4088DBB1-E5A7-980A-547B-5437B1341FF6}"/>
          </ac:picMkLst>
        </pc:picChg>
        <pc:picChg chg="mod">
          <ac:chgData name="Shepard ‎" userId="09a58b91f9e979a1" providerId="LiveId" clId="{AA1D99EF-29E5-4BE6-8EDE-7ACF63C5F86D}" dt="2024-06-12T11:01:42.037" v="12" actId="404"/>
          <ac:picMkLst>
            <pc:docMk/>
            <pc:sldMk cId="3824595459" sldId="384"/>
            <ac:picMk id="41" creationId="{FB7BD75A-D4CE-4305-9EF9-EA79580E4C42}"/>
          </ac:picMkLst>
        </pc:picChg>
        <pc:picChg chg="mod">
          <ac:chgData name="Shepard ‎" userId="09a58b91f9e979a1" providerId="LiveId" clId="{AA1D99EF-29E5-4BE6-8EDE-7ACF63C5F86D}" dt="2024-06-12T11:01:42.037" v="12" actId="404"/>
          <ac:picMkLst>
            <pc:docMk/>
            <pc:sldMk cId="3824595459" sldId="384"/>
            <ac:picMk id="57" creationId="{FF37D005-BD50-48C3-B036-B4BB8A9CB431}"/>
          </ac:picMkLst>
        </pc:picChg>
        <pc:picChg chg="mod">
          <ac:chgData name="Shepard ‎" userId="09a58b91f9e979a1" providerId="LiveId" clId="{AA1D99EF-29E5-4BE6-8EDE-7ACF63C5F86D}" dt="2024-06-12T11:01:42.037" v="12" actId="404"/>
          <ac:picMkLst>
            <pc:docMk/>
            <pc:sldMk cId="3824595459" sldId="384"/>
            <ac:picMk id="60" creationId="{F8C04ABB-7069-4E62-816D-A74CE6170FFA}"/>
          </ac:picMkLst>
        </pc:picChg>
        <pc:picChg chg="mod">
          <ac:chgData name="Shepard ‎" userId="09a58b91f9e979a1" providerId="LiveId" clId="{AA1D99EF-29E5-4BE6-8EDE-7ACF63C5F86D}" dt="2024-06-12T11:01:42.037" v="12" actId="404"/>
          <ac:picMkLst>
            <pc:docMk/>
            <pc:sldMk cId="3824595459" sldId="384"/>
            <ac:picMk id="63" creationId="{592DDB2B-764E-46F4-A943-31B47054315A}"/>
          </ac:picMkLst>
        </pc:picChg>
        <pc:picChg chg="mod">
          <ac:chgData name="Shepard ‎" userId="09a58b91f9e979a1" providerId="LiveId" clId="{AA1D99EF-29E5-4BE6-8EDE-7ACF63C5F86D}" dt="2024-06-12T11:01:42.037" v="12" actId="404"/>
          <ac:picMkLst>
            <pc:docMk/>
            <pc:sldMk cId="3824595459" sldId="384"/>
            <ac:picMk id="66" creationId="{88442B87-7604-48E0-A29C-F015D82DA871}"/>
          </ac:picMkLst>
        </pc:picChg>
        <pc:picChg chg="mod">
          <ac:chgData name="Shepard ‎" userId="09a58b91f9e979a1" providerId="LiveId" clId="{AA1D99EF-29E5-4BE6-8EDE-7ACF63C5F86D}" dt="2024-06-12T11:01:42.037" v="12" actId="404"/>
          <ac:picMkLst>
            <pc:docMk/>
            <pc:sldMk cId="3824595459" sldId="384"/>
            <ac:picMk id="69" creationId="{DD000374-218D-4E1F-9BEB-B37FB60A5C3A}"/>
          </ac:picMkLst>
        </pc:picChg>
        <pc:picChg chg="mod">
          <ac:chgData name="Shepard ‎" userId="09a58b91f9e979a1" providerId="LiveId" clId="{AA1D99EF-29E5-4BE6-8EDE-7ACF63C5F86D}" dt="2024-06-12T11:01:42.037" v="12" actId="404"/>
          <ac:picMkLst>
            <pc:docMk/>
            <pc:sldMk cId="3824595459" sldId="384"/>
            <ac:picMk id="72" creationId="{FFA73FF2-662A-4C40-916E-0638AECD0995}"/>
          </ac:picMkLst>
        </pc:picChg>
        <pc:picChg chg="mod">
          <ac:chgData name="Shepard ‎" userId="09a58b91f9e979a1" providerId="LiveId" clId="{AA1D99EF-29E5-4BE6-8EDE-7ACF63C5F86D}" dt="2024-06-12T11:01:42.037" v="12" actId="404"/>
          <ac:picMkLst>
            <pc:docMk/>
            <pc:sldMk cId="3824595459" sldId="384"/>
            <ac:picMk id="75" creationId="{3C676711-7A4B-42E9-93AC-BFFA1C9B168D}"/>
          </ac:picMkLst>
        </pc:picChg>
        <pc:picChg chg="mod">
          <ac:chgData name="Shepard ‎" userId="09a58b91f9e979a1" providerId="LiveId" clId="{AA1D99EF-29E5-4BE6-8EDE-7ACF63C5F86D}" dt="2024-06-12T11:01:42.037" v="12" actId="404"/>
          <ac:picMkLst>
            <pc:docMk/>
            <pc:sldMk cId="3824595459" sldId="384"/>
            <ac:picMk id="78" creationId="{D12C0CB0-5BC1-430A-B93B-B304898601C9}"/>
          </ac:picMkLst>
        </pc:picChg>
        <pc:picChg chg="mod">
          <ac:chgData name="Shepard ‎" userId="09a58b91f9e979a1" providerId="LiveId" clId="{AA1D99EF-29E5-4BE6-8EDE-7ACF63C5F86D}" dt="2024-06-12T11:01:42.037" v="12" actId="404"/>
          <ac:picMkLst>
            <pc:docMk/>
            <pc:sldMk cId="3824595459" sldId="384"/>
            <ac:picMk id="81" creationId="{F8E6DE39-C42F-4ABA-87B3-6CAFBEE62E3D}"/>
          </ac:picMkLst>
        </pc:picChg>
        <pc:picChg chg="mod">
          <ac:chgData name="Shepard ‎" userId="09a58b91f9e979a1" providerId="LiveId" clId="{AA1D99EF-29E5-4BE6-8EDE-7ACF63C5F86D}" dt="2024-06-12T11:01:42.037" v="12" actId="404"/>
          <ac:picMkLst>
            <pc:docMk/>
            <pc:sldMk cId="3824595459" sldId="384"/>
            <ac:picMk id="84" creationId="{ECEBD9AB-B29C-4C06-BC25-04A9BC6FA34B}"/>
          </ac:picMkLst>
        </pc:picChg>
        <pc:picChg chg="mod">
          <ac:chgData name="Shepard ‎" userId="09a58b91f9e979a1" providerId="LiveId" clId="{AA1D99EF-29E5-4BE6-8EDE-7ACF63C5F86D}" dt="2024-06-12T11:01:42.037" v="12" actId="404"/>
          <ac:picMkLst>
            <pc:docMk/>
            <pc:sldMk cId="3824595459" sldId="384"/>
            <ac:picMk id="87" creationId="{FDB673C4-D6B2-4022-B187-2C91A3BCC9E7}"/>
          </ac:picMkLst>
        </pc:picChg>
        <pc:picChg chg="mod">
          <ac:chgData name="Shepard ‎" userId="09a58b91f9e979a1" providerId="LiveId" clId="{AA1D99EF-29E5-4BE6-8EDE-7ACF63C5F86D}" dt="2024-06-12T11:01:42.037" v="12" actId="404"/>
          <ac:picMkLst>
            <pc:docMk/>
            <pc:sldMk cId="3824595459" sldId="384"/>
            <ac:picMk id="92" creationId="{E088ACE1-8848-4394-98A8-2B45E8EC978E}"/>
          </ac:picMkLst>
        </pc:picChg>
        <pc:picChg chg="mod">
          <ac:chgData name="Shepard ‎" userId="09a58b91f9e979a1" providerId="LiveId" clId="{AA1D99EF-29E5-4BE6-8EDE-7ACF63C5F86D}" dt="2024-06-12T11:01:42.037" v="12" actId="404"/>
          <ac:picMkLst>
            <pc:docMk/>
            <pc:sldMk cId="3824595459" sldId="384"/>
            <ac:picMk id="95" creationId="{F913D720-A822-4FCA-90CF-BC235A34C0ED}"/>
          </ac:picMkLst>
        </pc:picChg>
        <pc:picChg chg="mod">
          <ac:chgData name="Shepard ‎" userId="09a58b91f9e979a1" providerId="LiveId" clId="{AA1D99EF-29E5-4BE6-8EDE-7ACF63C5F86D}" dt="2024-06-12T11:01:42.037" v="12" actId="404"/>
          <ac:picMkLst>
            <pc:docMk/>
            <pc:sldMk cId="3824595459" sldId="384"/>
            <ac:picMk id="153" creationId="{6F28223C-D638-4C60-89DC-F29313AC080C}"/>
          </ac:picMkLst>
        </pc:picChg>
        <pc:picChg chg="mod">
          <ac:chgData name="Shepard ‎" userId="09a58b91f9e979a1" providerId="LiveId" clId="{AA1D99EF-29E5-4BE6-8EDE-7ACF63C5F86D}" dt="2024-06-12T11:01:42.037" v="12" actId="404"/>
          <ac:picMkLst>
            <pc:docMk/>
            <pc:sldMk cId="3824595459" sldId="384"/>
            <ac:picMk id="168" creationId="{8492EC89-A943-45A2-8E40-757B73F87D6D}"/>
          </ac:picMkLst>
        </pc:picChg>
        <pc:picChg chg="mod">
          <ac:chgData name="Shepard ‎" userId="09a58b91f9e979a1" providerId="LiveId" clId="{AA1D99EF-29E5-4BE6-8EDE-7ACF63C5F86D}" dt="2024-06-12T11:01:42.037" v="12" actId="404"/>
          <ac:picMkLst>
            <pc:docMk/>
            <pc:sldMk cId="3824595459" sldId="384"/>
            <ac:picMk id="169" creationId="{E7438556-84A5-408F-913B-3E365082742E}"/>
          </ac:picMkLst>
        </pc:picChg>
        <pc:picChg chg="mod">
          <ac:chgData name="Shepard ‎" userId="09a58b91f9e979a1" providerId="LiveId" clId="{AA1D99EF-29E5-4BE6-8EDE-7ACF63C5F86D}" dt="2024-06-12T11:01:42.037" v="12" actId="404"/>
          <ac:picMkLst>
            <pc:docMk/>
            <pc:sldMk cId="3824595459" sldId="384"/>
            <ac:picMk id="170" creationId="{86463C8D-226C-4A0A-879A-864161D376C9}"/>
          </ac:picMkLst>
        </pc:picChg>
        <pc:picChg chg="mod">
          <ac:chgData name="Shepard ‎" userId="09a58b91f9e979a1" providerId="LiveId" clId="{AA1D99EF-29E5-4BE6-8EDE-7ACF63C5F86D}" dt="2024-06-12T11:01:42.037" v="12" actId="404"/>
          <ac:picMkLst>
            <pc:docMk/>
            <pc:sldMk cId="3824595459" sldId="384"/>
            <ac:picMk id="171" creationId="{46139112-9DB4-444B-AB89-47EB79F6BE86}"/>
          </ac:picMkLst>
        </pc:picChg>
        <pc:picChg chg="mod">
          <ac:chgData name="Shepard ‎" userId="09a58b91f9e979a1" providerId="LiveId" clId="{AA1D99EF-29E5-4BE6-8EDE-7ACF63C5F86D}" dt="2024-06-12T11:01:42.037" v="12" actId="404"/>
          <ac:picMkLst>
            <pc:docMk/>
            <pc:sldMk cId="3824595459" sldId="384"/>
            <ac:picMk id="172" creationId="{25389C6B-38C5-4CB0-90ED-C6C38794131D}"/>
          </ac:picMkLst>
        </pc:picChg>
        <pc:picChg chg="mod">
          <ac:chgData name="Shepard ‎" userId="09a58b91f9e979a1" providerId="LiveId" clId="{AA1D99EF-29E5-4BE6-8EDE-7ACF63C5F86D}" dt="2024-06-12T11:01:42.037" v="12" actId="404"/>
          <ac:picMkLst>
            <pc:docMk/>
            <pc:sldMk cId="3824595459" sldId="384"/>
            <ac:picMk id="173" creationId="{98308459-3B96-4960-B415-0900066553A3}"/>
          </ac:picMkLst>
        </pc:picChg>
        <pc:cxnChg chg="mod">
          <ac:chgData name="Shepard ‎" userId="09a58b91f9e979a1" providerId="LiveId" clId="{AA1D99EF-29E5-4BE6-8EDE-7ACF63C5F86D}" dt="2024-06-12T11:01:42.037" v="12" actId="404"/>
          <ac:cxnSpMkLst>
            <pc:docMk/>
            <pc:sldMk cId="3824595459" sldId="384"/>
            <ac:cxnSpMk id="97" creationId="{28413A72-D637-40C1-BDAC-90B769B2DA2B}"/>
          </ac:cxnSpMkLst>
        </pc:cxnChg>
        <pc:cxnChg chg="mod">
          <ac:chgData name="Shepard ‎" userId="09a58b91f9e979a1" providerId="LiveId" clId="{AA1D99EF-29E5-4BE6-8EDE-7ACF63C5F86D}" dt="2024-06-12T11:02:08.005" v="21" actId="404"/>
          <ac:cxnSpMkLst>
            <pc:docMk/>
            <pc:sldMk cId="3824595459" sldId="384"/>
            <ac:cxnSpMk id="98" creationId="{A1D1F92B-DFB2-48E1-AB14-44E9793DA559}"/>
          </ac:cxnSpMkLst>
        </pc:cxnChg>
      </pc:sldChg>
      <pc:sldChg chg="delSp modSp mod">
        <pc:chgData name="Shepard ‎" userId="09a58b91f9e979a1" providerId="LiveId" clId="{AA1D99EF-29E5-4BE6-8EDE-7ACF63C5F86D}" dt="2024-06-12T11:01:26.777" v="10" actId="404"/>
        <pc:sldMkLst>
          <pc:docMk/>
          <pc:sldMk cId="3219448795" sldId="386"/>
        </pc:sldMkLst>
        <pc:spChg chg="del">
          <ac:chgData name="Shepard ‎" userId="09a58b91f9e979a1" providerId="LiveId" clId="{AA1D99EF-29E5-4BE6-8EDE-7ACF63C5F86D}" dt="2024-06-12T11:01:24.737" v="9" actId="478"/>
          <ac:spMkLst>
            <pc:docMk/>
            <pc:sldMk cId="3219448795" sldId="386"/>
            <ac:spMk id="2" creationId="{AE098AED-26FC-0E8F-8406-3E7A99A35312}"/>
          </ac:spMkLst>
        </pc:spChg>
        <pc:spChg chg="del">
          <ac:chgData name="Shepard ‎" userId="09a58b91f9e979a1" providerId="LiveId" clId="{AA1D99EF-29E5-4BE6-8EDE-7ACF63C5F86D}" dt="2024-06-12T11:01:24.737" v="9" actId="478"/>
          <ac:spMkLst>
            <pc:docMk/>
            <pc:sldMk cId="3219448795" sldId="386"/>
            <ac:spMk id="3" creationId="{888F75A9-FDCA-A580-ECBE-C458B2607FCC}"/>
          </ac:spMkLst>
        </pc:spChg>
        <pc:spChg chg="del">
          <ac:chgData name="Shepard ‎" userId="09a58b91f9e979a1" providerId="LiveId" clId="{AA1D99EF-29E5-4BE6-8EDE-7ACF63C5F86D}" dt="2024-06-12T11:01:24.737" v="9" actId="478"/>
          <ac:spMkLst>
            <pc:docMk/>
            <pc:sldMk cId="3219448795" sldId="386"/>
            <ac:spMk id="4" creationId="{7D851758-B707-20BE-0004-164DA6AA0818}"/>
          </ac:spMkLst>
        </pc:spChg>
        <pc:graphicFrameChg chg="modGraphic">
          <ac:chgData name="Shepard ‎" userId="09a58b91f9e979a1" providerId="LiveId" clId="{AA1D99EF-29E5-4BE6-8EDE-7ACF63C5F86D}" dt="2024-06-12T11:01:26.777" v="10" actId="404"/>
          <ac:graphicFrameMkLst>
            <pc:docMk/>
            <pc:sldMk cId="3219448795" sldId="386"/>
            <ac:graphicFrameMk id="7" creationId="{ECADEB22-C3DA-44AE-A715-70637E376B33}"/>
          </ac:graphicFrameMkLst>
        </pc:graphicFrameChg>
      </pc:sldChg>
      <pc:sldChg chg="modSp mod">
        <pc:chgData name="Shepard ‎" userId="09a58b91f9e979a1" providerId="LiveId" clId="{AA1D99EF-29E5-4BE6-8EDE-7ACF63C5F86D}" dt="2024-06-12T11:02:14.838" v="23" actId="404"/>
        <pc:sldMkLst>
          <pc:docMk/>
          <pc:sldMk cId="1867348468" sldId="388"/>
        </pc:sldMkLst>
        <pc:graphicFrameChg chg="modGraphic">
          <ac:chgData name="Shepard ‎" userId="09a58b91f9e979a1" providerId="LiveId" clId="{AA1D99EF-29E5-4BE6-8EDE-7ACF63C5F86D}" dt="2024-06-12T11:02:14.838" v="23" actId="404"/>
          <ac:graphicFrameMkLst>
            <pc:docMk/>
            <pc:sldMk cId="1867348468" sldId="388"/>
            <ac:graphicFrameMk id="13" creationId="{027D9610-A349-4A63-0112-4844C0ED364F}"/>
          </ac:graphicFrameMkLst>
        </pc:graphicFrameChg>
      </pc:sldChg>
      <pc:sldChg chg="modSp mod">
        <pc:chgData name="Shepard ‎" userId="09a58b91f9e979a1" providerId="LiveId" clId="{AA1D99EF-29E5-4BE6-8EDE-7ACF63C5F86D}" dt="2024-06-12T11:02:30.998" v="27" actId="14100"/>
        <pc:sldMkLst>
          <pc:docMk/>
          <pc:sldMk cId="2174509703" sldId="394"/>
        </pc:sldMkLst>
        <pc:spChg chg="mod">
          <ac:chgData name="Shepard ‎" userId="09a58b91f9e979a1" providerId="LiveId" clId="{AA1D99EF-29E5-4BE6-8EDE-7ACF63C5F86D}" dt="2024-06-12T11:02:30.998" v="27" actId="14100"/>
          <ac:spMkLst>
            <pc:docMk/>
            <pc:sldMk cId="2174509703" sldId="394"/>
            <ac:spMk id="14" creationId="{5ED8B47D-B731-4C9C-AB5F-11A7967B94AF}"/>
          </ac:spMkLst>
        </pc:spChg>
      </pc:sldChg>
      <pc:sldChg chg="modSp mod">
        <pc:chgData name="Shepard ‎" userId="09a58b91f9e979a1" providerId="LiveId" clId="{AA1D99EF-29E5-4BE6-8EDE-7ACF63C5F86D}" dt="2024-06-12T11:02:33.884" v="28" actId="404"/>
        <pc:sldMkLst>
          <pc:docMk/>
          <pc:sldMk cId="3324208697" sldId="395"/>
        </pc:sldMkLst>
        <pc:spChg chg="mod">
          <ac:chgData name="Shepard ‎" userId="09a58b91f9e979a1" providerId="LiveId" clId="{AA1D99EF-29E5-4BE6-8EDE-7ACF63C5F86D}" dt="2024-06-12T11:02:33.884" v="28" actId="404"/>
          <ac:spMkLst>
            <pc:docMk/>
            <pc:sldMk cId="3324208697" sldId="395"/>
            <ac:spMk id="14" creationId="{5ED8B47D-B731-4C9C-AB5F-11A7967B94AF}"/>
          </ac:spMkLst>
        </pc:spChg>
      </pc:sldChg>
      <pc:sldChg chg="modSp mod">
        <pc:chgData name="Shepard ‎" userId="09a58b91f9e979a1" providerId="LiveId" clId="{AA1D99EF-29E5-4BE6-8EDE-7ACF63C5F86D}" dt="2024-06-12T11:02:37.447" v="29" actId="404"/>
        <pc:sldMkLst>
          <pc:docMk/>
          <pc:sldMk cId="3029229812" sldId="398"/>
        </pc:sldMkLst>
        <pc:spChg chg="mod">
          <ac:chgData name="Shepard ‎" userId="09a58b91f9e979a1" providerId="LiveId" clId="{AA1D99EF-29E5-4BE6-8EDE-7ACF63C5F86D}" dt="2024-06-12T11:02:37.447" v="29" actId="404"/>
          <ac:spMkLst>
            <pc:docMk/>
            <pc:sldMk cId="3029229812" sldId="398"/>
            <ac:spMk id="16" creationId="{85EF5DE6-BF9E-4794-AF26-BFB2A170E3F7}"/>
          </ac:spMkLst>
        </pc:spChg>
      </pc:sldChg>
      <pc:sldChg chg="modSp mod">
        <pc:chgData name="Shepard ‎" userId="09a58b91f9e979a1" providerId="LiveId" clId="{AA1D99EF-29E5-4BE6-8EDE-7ACF63C5F86D}" dt="2024-06-12T11:02:40.032" v="30" actId="404"/>
        <pc:sldMkLst>
          <pc:docMk/>
          <pc:sldMk cId="1110351959" sldId="399"/>
        </pc:sldMkLst>
        <pc:spChg chg="mod">
          <ac:chgData name="Shepard ‎" userId="09a58b91f9e979a1" providerId="LiveId" clId="{AA1D99EF-29E5-4BE6-8EDE-7ACF63C5F86D}" dt="2024-06-12T11:02:40.032" v="30" actId="404"/>
          <ac:spMkLst>
            <pc:docMk/>
            <pc:sldMk cId="1110351959" sldId="399"/>
            <ac:spMk id="3" creationId="{A34172B8-9A0F-41F9-99BF-5B5C32F6526D}"/>
          </ac:spMkLst>
        </pc:spChg>
      </pc:sldChg>
      <pc:sldMasterChg chg="modSldLayout">
        <pc:chgData name="Shepard ‎" userId="09a58b91f9e979a1" providerId="LiveId" clId="{AA1D99EF-29E5-4BE6-8EDE-7ACF63C5F86D}" dt="2024-06-12T10:45:40.355" v="0" actId="14826"/>
        <pc:sldMasterMkLst>
          <pc:docMk/>
          <pc:sldMasterMk cId="0" sldId="2147483648"/>
        </pc:sldMasterMkLst>
        <pc:sldLayoutChg chg="modSp">
          <pc:chgData name="Shepard ‎" userId="09a58b91f9e979a1" providerId="LiveId" clId="{AA1D99EF-29E5-4BE6-8EDE-7ACF63C5F86D}" dt="2024-06-12T10:45:40.355" v="0" actId="14826"/>
          <pc:sldLayoutMkLst>
            <pc:docMk/>
            <pc:sldMasterMk cId="0" sldId="2147483648"/>
            <pc:sldLayoutMk cId="1859110385" sldId="2147483660"/>
          </pc:sldLayoutMkLst>
          <pc:picChg chg="mod">
            <ac:chgData name="Shepard ‎" userId="09a58b91f9e979a1" providerId="LiveId" clId="{AA1D99EF-29E5-4BE6-8EDE-7ACF63C5F86D}" dt="2024-06-12T10:45:40.355" v="0" actId="14826"/>
            <ac:picMkLst>
              <pc:docMk/>
              <pc:sldMasterMk cId="0" sldId="2147483648"/>
              <pc:sldLayoutMk cId="1859110385" sldId="2147483660"/>
              <ac:picMk id="34" creationId="{582D17B3-5A6C-42CA-853B-4103A0708918}"/>
            </ac:picMkLst>
          </pc:picChg>
        </pc:sldLayoutChg>
      </pc:sldMasterChg>
      <pc:sldMasterChg chg="modSldLayout">
        <pc:chgData name="Shepard ‎" userId="09a58b91f9e979a1" providerId="LiveId" clId="{AA1D99EF-29E5-4BE6-8EDE-7ACF63C5F86D}" dt="2024-06-12T10:46:13.648" v="7" actId="14826"/>
        <pc:sldMasterMkLst>
          <pc:docMk/>
          <pc:sldMasterMk cId="550306270" sldId="2147483663"/>
        </pc:sldMasterMkLst>
        <pc:sldLayoutChg chg="modSp">
          <pc:chgData name="Shepard ‎" userId="09a58b91f9e979a1" providerId="LiveId" clId="{AA1D99EF-29E5-4BE6-8EDE-7ACF63C5F86D}" dt="2024-06-12T10:45:57.525" v="3" actId="14826"/>
          <pc:sldLayoutMkLst>
            <pc:docMk/>
            <pc:sldMasterMk cId="550306270" sldId="2147483663"/>
            <pc:sldLayoutMk cId="1365897125" sldId="2147483664"/>
          </pc:sldLayoutMkLst>
          <pc:picChg chg="mod">
            <ac:chgData name="Shepard ‎" userId="09a58b91f9e979a1" providerId="LiveId" clId="{AA1D99EF-29E5-4BE6-8EDE-7ACF63C5F86D}" dt="2024-06-12T10:45:57.525" v="3" actId="14826"/>
            <ac:picMkLst>
              <pc:docMk/>
              <pc:sldMasterMk cId="550306270" sldId="2147483663"/>
              <pc:sldLayoutMk cId="1365897125" sldId="2147483664"/>
              <ac:picMk id="34" creationId="{582D17B3-5A6C-42CA-853B-4103A0708918}"/>
            </ac:picMkLst>
          </pc:picChg>
        </pc:sldLayoutChg>
        <pc:sldLayoutChg chg="modSp">
          <pc:chgData name="Shepard ‎" userId="09a58b91f9e979a1" providerId="LiveId" clId="{AA1D99EF-29E5-4BE6-8EDE-7ACF63C5F86D}" dt="2024-06-12T10:46:02.676" v="4" actId="14826"/>
          <pc:sldLayoutMkLst>
            <pc:docMk/>
            <pc:sldMasterMk cId="550306270" sldId="2147483663"/>
            <pc:sldLayoutMk cId="3205393263" sldId="2147483665"/>
          </pc:sldLayoutMkLst>
          <pc:picChg chg="mod">
            <ac:chgData name="Shepard ‎" userId="09a58b91f9e979a1" providerId="LiveId" clId="{AA1D99EF-29E5-4BE6-8EDE-7ACF63C5F86D}" dt="2024-06-12T10:46:02.676" v="4" actId="14826"/>
            <ac:picMkLst>
              <pc:docMk/>
              <pc:sldMasterMk cId="550306270" sldId="2147483663"/>
              <pc:sldLayoutMk cId="3205393263" sldId="2147483665"/>
              <ac:picMk id="51" creationId="{1007B104-92BA-4BA5-A656-DA433D20A54C}"/>
            </ac:picMkLst>
          </pc:picChg>
        </pc:sldLayoutChg>
        <pc:sldLayoutChg chg="addSp delSp modSp mod">
          <pc:chgData name="Shepard ‎" userId="09a58b91f9e979a1" providerId="LiveId" clId="{AA1D99EF-29E5-4BE6-8EDE-7ACF63C5F86D}" dt="2024-06-12T10:46:06.008" v="6"/>
          <pc:sldLayoutMkLst>
            <pc:docMk/>
            <pc:sldMasterMk cId="550306270" sldId="2147483663"/>
            <pc:sldLayoutMk cId="683835713" sldId="2147483666"/>
          </pc:sldLayoutMkLst>
          <pc:picChg chg="add mod">
            <ac:chgData name="Shepard ‎" userId="09a58b91f9e979a1" providerId="LiveId" clId="{AA1D99EF-29E5-4BE6-8EDE-7ACF63C5F86D}" dt="2024-06-12T10:46:06.008" v="6"/>
            <ac:picMkLst>
              <pc:docMk/>
              <pc:sldMasterMk cId="550306270" sldId="2147483663"/>
              <pc:sldLayoutMk cId="683835713" sldId="2147483666"/>
              <ac:picMk id="2" creationId="{5E116F5D-A4F3-9396-5240-4F7F78796735}"/>
            </ac:picMkLst>
          </pc:picChg>
          <pc:picChg chg="del">
            <ac:chgData name="Shepard ‎" userId="09a58b91f9e979a1" providerId="LiveId" clId="{AA1D99EF-29E5-4BE6-8EDE-7ACF63C5F86D}" dt="2024-06-12T10:46:05.801" v="5" actId="478"/>
            <ac:picMkLst>
              <pc:docMk/>
              <pc:sldMasterMk cId="550306270" sldId="2147483663"/>
              <pc:sldLayoutMk cId="683835713" sldId="2147483666"/>
              <ac:picMk id="37" creationId="{5505FB79-408A-43F3-9FF6-95F9DFF43961}"/>
            </ac:picMkLst>
          </pc:picChg>
        </pc:sldLayoutChg>
        <pc:sldLayoutChg chg="modSp">
          <pc:chgData name="Shepard ‎" userId="09a58b91f9e979a1" providerId="LiveId" clId="{AA1D99EF-29E5-4BE6-8EDE-7ACF63C5F86D}" dt="2024-06-12T10:46:13.648" v="7" actId="14826"/>
          <pc:sldLayoutMkLst>
            <pc:docMk/>
            <pc:sldMasterMk cId="550306270" sldId="2147483663"/>
            <pc:sldLayoutMk cId="3160141645" sldId="2147483676"/>
          </pc:sldLayoutMkLst>
          <pc:picChg chg="mod">
            <ac:chgData name="Shepard ‎" userId="09a58b91f9e979a1" providerId="LiveId" clId="{AA1D99EF-29E5-4BE6-8EDE-7ACF63C5F86D}" dt="2024-06-12T10:46:13.648" v="7" actId="14826"/>
            <ac:picMkLst>
              <pc:docMk/>
              <pc:sldMasterMk cId="550306270" sldId="2147483663"/>
              <pc:sldLayoutMk cId="3160141645" sldId="2147483676"/>
              <ac:picMk id="37" creationId="{C53E509D-9C05-4F64-B596-3792F76B9CA7}"/>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l-CY" sz="3200" dirty="0">
              <a:latin typeface="EC Square Sans Pro" panose="020B0506040000020004" pitchFamily="34" charset="0"/>
            </a:rPr>
            <a:t>Παγκόσμια ανάγκη: μείωση της μικροβιακής ανθεκτικότητας</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l-CY" sz="2000">
              <a:latin typeface="EC Square Sans Pro" panose="020B0506040000020004" pitchFamily="34" charset="0"/>
            </a:rPr>
            <a:t>Νέο κανονιστικό πλαίσιο</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l-CY" sz="2800" dirty="0">
              <a:latin typeface="EC Square Sans Pro" panose="020B0506040000020004" pitchFamily="34" charset="0"/>
            </a:rPr>
            <a:t>Προληπτικά μέτρα που πρέπει να λαμβάνονται σε επίπεδο φάρμας </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l-CY" sz="3200" kern="1200" dirty="0">
              <a:latin typeface="EC Square Sans Pro" panose="020B0506040000020004" pitchFamily="34" charset="0"/>
            </a:rPr>
            <a:t>Παγκόσμια ανάγκη: μείωση της μικροβιακής ανθεκτικότητας</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CY" sz="2000" kern="1200">
              <a:latin typeface="EC Square Sans Pro" panose="020B0506040000020004" pitchFamily="34" charset="0"/>
            </a:rPr>
            <a:t>Νέο κανονιστικό πλαίσιο</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l-CY" sz="2800" kern="1200" dirty="0">
              <a:latin typeface="EC Square Sans Pro" panose="020B0506040000020004" pitchFamily="34" charset="0"/>
            </a:rPr>
            <a:t>Προληπτικά μέτρα που πρέπει να λαμβάνονται σε επίπεδο φάρμας </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13/06/2024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13-6-2024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l-CY"/>
              <a:t>Το δεύτερο μέρος της πρακτικής εκπαίδευσης εστιάζει στο ρητό «Η πρόληψη είναι καλύτερη από τη θεραπεία». Οι κτηνοτρόφοι και οι κτηνίατροι θα συνεργαστούν για να εξερευνήσουν λύσεις σε επίπεδο φάρμας ως μέτρα πρόληψης για τη μείωση της ανάγκης χρήσης αντιμικροβιακών. Αυτές οι αλλαγές προϋποθέτουν την κοινή συνεννόηση μεταξύ κτηνοτρόφων και κτηνιάτρων.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el-CY" sz="1200">
                <a:latin typeface="Times New Roman" pitchFamily="18"/>
              </a:rPr>
              <a:t>Ο παρουσιαστής συχνά θα είναι ένας από τους εκπαιδευτές</a:t>
            </a:r>
          </a:p>
          <a:p>
            <a:pPr lvl="0"/>
            <a:endParaRPr lang="nl-NL" sz="1200" dirty="0">
              <a:latin typeface="Times New Roman" pitchFamily="18"/>
            </a:endParaRPr>
          </a:p>
          <a:p>
            <a:pPr lvl="0"/>
            <a:r>
              <a:rPr lang="el-CY" sz="1200">
                <a:latin typeface="Times New Roman" pitchFamily="18"/>
              </a:rPr>
              <a:t>Σε περίπτωση που παραμένει χρόνος για συζήτηση: </a:t>
            </a:r>
          </a:p>
          <a:p>
            <a:pPr lvl="0"/>
            <a:r>
              <a:rPr lang="el-CY"/>
              <a:t>Ερωτήσεις:</a:t>
            </a:r>
          </a:p>
          <a:p>
            <a:pPr marL="914400" lvl="1" indent="-457200">
              <a:lnSpc>
                <a:spcPct val="80000"/>
              </a:lnSpc>
              <a:buAutoNum type="arabicPeriod"/>
            </a:pPr>
            <a:r>
              <a:rPr lang="el-CY"/>
              <a:t>Ποιες είναι οι ομοιότητες με τα αποτελέσματα για τον τομέα σας;</a:t>
            </a:r>
          </a:p>
          <a:p>
            <a:pPr marL="914400" lvl="1" indent="-457200">
              <a:lnSpc>
                <a:spcPct val="80000"/>
              </a:lnSpc>
              <a:buAutoNum type="arabicPeriod"/>
            </a:pPr>
            <a:r>
              <a:rPr lang="el-CY"/>
              <a:t>Ποιες είναι οι διαφορές;</a:t>
            </a:r>
          </a:p>
          <a:p>
            <a:pPr marL="914400" lvl="1" indent="-457200">
              <a:lnSpc>
                <a:spcPct val="80000"/>
              </a:lnSpc>
              <a:buAutoNum type="arabicPeriod"/>
            </a:pPr>
            <a:r>
              <a:rPr lang="el-CY"/>
              <a:t>Τί προκαλεί ερωτήματα; / Τί ξεχωρίζει;</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el-CY" sz="1200" dirty="0">
                <a:latin typeface="Times New Roman" pitchFamily="18"/>
              </a:rPr>
              <a:t>Ο παρουσιαστής συχνά θα είναι ένας από τους εκπαιδευτές</a:t>
            </a:r>
          </a:p>
          <a:p>
            <a:pPr lvl="0"/>
            <a:endParaRPr lang="nl-NL" sz="1200" dirty="0">
              <a:latin typeface="Times New Roman" pitchFamily="18"/>
            </a:endParaRPr>
          </a:p>
          <a:p>
            <a:pPr lvl="0"/>
            <a:r>
              <a:rPr lang="el-CY" sz="1200" dirty="0">
                <a:latin typeface="Times New Roman" pitchFamily="18"/>
              </a:rPr>
              <a:t>Σε περίπτωση που παραμένει χρόνος για συζήτηση: </a:t>
            </a:r>
          </a:p>
          <a:p>
            <a:pPr lvl="0"/>
            <a:r>
              <a:rPr lang="el-CY" dirty="0"/>
              <a:t>Ερωτήσεις:</a:t>
            </a:r>
          </a:p>
          <a:p>
            <a:pPr marL="914400" lvl="1" indent="-457200">
              <a:lnSpc>
                <a:spcPct val="80000"/>
              </a:lnSpc>
              <a:buAutoNum type="arabicPeriod"/>
            </a:pPr>
            <a:r>
              <a:rPr lang="el-CY" dirty="0"/>
              <a:t>Ποιες είναι οι ομοιότητες με τα αποτελέσματα για τον τομέα σας;</a:t>
            </a:r>
          </a:p>
          <a:p>
            <a:pPr marL="914400" lvl="1" indent="-457200">
              <a:lnSpc>
                <a:spcPct val="80000"/>
              </a:lnSpc>
              <a:buAutoNum type="arabicPeriod"/>
            </a:pPr>
            <a:r>
              <a:rPr lang="el-CY" dirty="0"/>
              <a:t>Ποιες είναι οι διαφορές;</a:t>
            </a:r>
          </a:p>
          <a:p>
            <a:pPr marL="914400" lvl="1" indent="-457200">
              <a:lnSpc>
                <a:spcPct val="80000"/>
              </a:lnSpc>
              <a:buAutoNum type="arabicPeriod"/>
            </a:pPr>
            <a:r>
              <a:rPr lang="el-CY" dirty="0"/>
              <a:t>Τί προκαλεί ερωτήματα; / Τί ξεχωρίζει;</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l-CY"/>
              <a:t>«Ας συνεργαστούμε για την πρόληψη και τη μείωση της χρήσης αντιμικροβιακών».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Link </a:t>
            </a:r>
            <a:r>
              <a:rPr lang="es-ES" dirty="0" err="1"/>
              <a:t>to</a:t>
            </a:r>
            <a:r>
              <a:rPr lang="es-ES" dirty="0"/>
              <a:t> video: </a:t>
            </a:r>
            <a:r>
              <a:rPr lang="el-CY"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b="1" i="1" dirty="0">
                <a:latin typeface="Times New Roman" pitchFamily="18"/>
              </a:rPr>
              <a:t>Link </a:t>
            </a:r>
            <a:r>
              <a:rPr lang="es-ES" b="1" i="1" dirty="0" err="1">
                <a:latin typeface="Times New Roman" pitchFamily="18"/>
              </a:rPr>
              <a:t>to</a:t>
            </a:r>
            <a:r>
              <a:rPr lang="es-ES" b="1" i="1" dirty="0">
                <a:latin typeface="Times New Roman" pitchFamily="18"/>
              </a:rPr>
              <a:t> video: </a:t>
            </a:r>
            <a:r>
              <a:rPr lang="el-CY" b="1" i="1" dirty="0">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el-CY" b="1" i="1" dirty="0">
                <a:latin typeface="Times New Roman" pitchFamily="18"/>
              </a:rPr>
              <a:t>Σκεπτικό</a:t>
            </a:r>
            <a:r>
              <a:rPr lang="el-CY" i="1" dirty="0">
                <a:latin typeface="Times New Roman" pitchFamily="18"/>
              </a:rPr>
              <a:t>: Μια δυνατή και καλά εδραιωμένη σχέση μεταξύ κτηνοτρόφων και κτηνιάτρων αποτελεί τον ακρογωνιαίο λίθο της εφαρμογής αποτελεσματικών μέτρων σε επίπεδο φάρμας για την πρόληψη και τη μείωση της χρήσης αντιμικροβιακών.  Επομένως είναι απαραίτητο να αντιμετωπιστούν βασικά κοινά σημεία όπου μπορούν να συνεργαστούν για να ενισχυθεί η εμπιστοσύνη μεταξύ κτηνιάτρων και κτηνοτρόφων. Όταν και οι δύο ομάδες μπορέσουν να αναγνωρίσουν τα προβλήματα και τις λύσεις, αυτό θα ορίσει μία δυνατή βάση για βελτίωση.  </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l-CY"/>
              <a:t>Η δραστηριότητα θα συμπεριλάβει τη συμφωνία σε σημεία δράσης στο επίπεδο φάρμας, μέτρα που θα έχουν αξία συγκεκριμένα και για τους κτηνοτρόφους και για τους κτηνιάτρους.</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CY"/>
              <a:t>Σε άλλες χώρες: </a:t>
            </a:r>
            <a:r>
              <a:rPr lang="el-CY">
                <a:solidFill>
                  <a:srgbClr val="FF0000"/>
                </a:solidFill>
              </a:rPr>
              <a:t>Οι κτηνοτρόφοι και οι κτηνίατροι είναι σε διαφορετικές ομάδες</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CY" sz="1200" i="1">
                <a:latin typeface="Times New Roman" pitchFamily="18"/>
              </a:rPr>
              <a:t>Σκοπός της άσκησης είναι να εντοπιστούν διαφορετικές προκλήσεις και ευκαιρίες που εντοπίζονται στον χώρο και επηρεάζουν την εφαρμογή των βέλτιστων πρακτικών και την περαιτέρω μείωση της χρήσης αντιμικροβιακών, όπως κτηνοτροφικές συνθήκες, συνθήκες νόσων, βιοασφάλεια, επισκέψεις ζωικής υγείας, διαγνωστικοί έλεγχοι, συνταγή και χρήση αντιμικροβιακών κ.λπ. Τα ευρήματα αυτής της GE1 θα αποτελέσουν τη βάση για την GE2a και την GE2b.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CY"/>
              <a:t>Σε άλλες χώρες: </a:t>
            </a:r>
            <a:r>
              <a:rPr lang="el-CY">
                <a:solidFill>
                  <a:srgbClr val="FF0000"/>
                </a:solidFill>
              </a:rPr>
              <a:t>Οι κτηνοτρόφοι και οι κτηνίατροι είναι σε διαφορετικές ομάδες</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CY" sz="1200" i="1">
                <a:latin typeface="Times New Roman" pitchFamily="18"/>
              </a:rPr>
              <a:t>Σκοπός της άσκησης είναι να εντοπιστούν διαφορετικές προκλήσεις και ευκαιρίες που εντοπίζονται στον χώρο και επηρεάζουν την εφαρμογή των βέλτιστων πρακτικών και την περαιτέρω μείωση της χρήσης αντιμικροβιακών, όπως κτηνοτροφικές συνθήκες, συνθήκες νόσων, βιοασφάλεια, επισκέψεις ζωικής υγείας, διαγνωστικοί έλεγχοι, συνταγή και χρήση αντιμικροβιακών κ.λπ. Τα ευρήματα αυτής της GE1 θα αποτελέσουν τη βάση για την GE2a και την GE2b. </a:t>
            </a:r>
            <a:r>
              <a:rPr lang="el-CY"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el-CY" sz="1200">
                <a:latin typeface="Times New Roman" pitchFamily="18"/>
              </a:rPr>
              <a:t>Θέματα για συζήτηση (ενδεικτικά): </a:t>
            </a:r>
          </a:p>
          <a:p>
            <a:pPr lvl="0"/>
            <a:r>
              <a:rPr lang="el-CY" sz="1200">
                <a:latin typeface="Courier New" pitchFamily="49"/>
              </a:rPr>
              <a:t>o Πρακτικές υγιεινής </a:t>
            </a:r>
          </a:p>
          <a:p>
            <a:pPr lvl="0"/>
            <a:r>
              <a:rPr lang="el-CY" sz="1200">
                <a:latin typeface="Courier New" pitchFamily="49"/>
              </a:rPr>
              <a:t>o Μέτρα βιοασφάλειας </a:t>
            </a:r>
          </a:p>
          <a:p>
            <a:pPr lvl="0"/>
            <a:r>
              <a:rPr lang="el-CY" sz="1200">
                <a:latin typeface="Courier New" pitchFamily="49"/>
              </a:rPr>
              <a:t>o Διατροφή </a:t>
            </a:r>
          </a:p>
          <a:p>
            <a:pPr lvl="0"/>
            <a:r>
              <a:rPr lang="el-CY" sz="1200">
                <a:latin typeface="Courier New" pitchFamily="49"/>
              </a:rPr>
              <a:t>o Συνθήκες διαβίωσης των ζώων </a:t>
            </a:r>
          </a:p>
          <a:p>
            <a:pPr lvl="0"/>
            <a:r>
              <a:rPr lang="el-CY" sz="1200">
                <a:latin typeface="Courier New" pitchFamily="49"/>
              </a:rPr>
              <a:t>o Προγράμματα εμβολιασμών </a:t>
            </a:r>
          </a:p>
          <a:p>
            <a:pPr lvl="0"/>
            <a:r>
              <a:rPr lang="el-CY" sz="1200">
                <a:latin typeface="Courier New" pitchFamily="49"/>
              </a:rPr>
              <a:t>o Άλλα μέτρα διαχείρισης</a:t>
            </a:r>
            <a:r>
              <a:rPr lang="el-CY"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el-CY" sz="1200">
                <a:latin typeface="Times New Roman" pitchFamily="18"/>
              </a:rPr>
              <a:t>Θέματα για συζήτηση (ενδεικτικά): </a:t>
            </a:r>
          </a:p>
          <a:p>
            <a:pPr lvl="0"/>
            <a:r>
              <a:rPr lang="el-CY" sz="1200">
                <a:latin typeface="Courier New" pitchFamily="49"/>
              </a:rPr>
              <a:t>o Πρακτικές υγιεινής </a:t>
            </a:r>
          </a:p>
          <a:p>
            <a:pPr lvl="0"/>
            <a:r>
              <a:rPr lang="el-CY" sz="1200">
                <a:latin typeface="Courier New" pitchFamily="49"/>
              </a:rPr>
              <a:t>o Μέτρα βιοασφάλειας </a:t>
            </a:r>
          </a:p>
          <a:p>
            <a:pPr lvl="0"/>
            <a:r>
              <a:rPr lang="el-CY" sz="1200">
                <a:latin typeface="Courier New" pitchFamily="49"/>
              </a:rPr>
              <a:t>o Διατροφή </a:t>
            </a:r>
          </a:p>
          <a:p>
            <a:pPr lvl="0"/>
            <a:r>
              <a:rPr lang="el-CY" sz="1200">
                <a:latin typeface="Courier New" pitchFamily="49"/>
              </a:rPr>
              <a:t>o Συνθήκες διαβίωσης των ζώων </a:t>
            </a:r>
          </a:p>
          <a:p>
            <a:pPr lvl="0"/>
            <a:r>
              <a:rPr lang="el-CY" sz="1200">
                <a:latin typeface="Courier New" pitchFamily="49"/>
              </a:rPr>
              <a:t>o Προγράμματα εμβολιασμών </a:t>
            </a:r>
          </a:p>
          <a:p>
            <a:pPr lvl="0"/>
            <a:r>
              <a:rPr lang="el-CY" sz="1200">
                <a:latin typeface="Courier New" pitchFamily="49"/>
              </a:rPr>
              <a:t>o Άλλα μέτρα διαχείρισης</a:t>
            </a:r>
            <a:r>
              <a:rPr lang="el-CY"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22.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5.png"/><Relationship Id="rId4" Type="http://schemas.openxmlformats.org/officeDocument/2006/relationships/image" Target="../media/image44.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5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jpeg"/><Relationship Id="rId2" Type="http://schemas.openxmlformats.org/officeDocument/2006/relationships/image" Target="../media/image1.png"/><Relationship Id="rId16" Type="http://schemas.openxmlformats.org/officeDocument/2006/relationships/hyperlink" Target="http://www.amrfvtraining.eu/" TargetMode="External"/><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media/image53.png"/><Relationship Id="rId5" Type="http://schemas.openxmlformats.org/officeDocument/2006/relationships/image" Target="../media/image5.png"/><Relationship Id="rId15" Type="http://schemas.openxmlformats.org/officeDocument/2006/relationships/image" Target="../media/image4.png"/><Relationship Id="rId10" Type="http://schemas.openxmlformats.org/officeDocument/2006/relationships/image" Target="../media/image52.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13-6-2024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13-6-2024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13-6-2024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a:extLst>
              <a:ext uri="{FF2B5EF4-FFF2-40B4-BE49-F238E27FC236}">
                <a16:creationId xmlns:a16="http://schemas.microsoft.com/office/drawing/2014/main" id="{582D17B3-5A6C-42CA-853B-4103A0708918}"/>
              </a:ext>
            </a:extLst>
          </p:cNvPr>
          <p:cNvPicPr/>
          <p:nvPr userDrawn="1"/>
        </p:nvPicPr>
        <p:blipFill>
          <a:blip r:embed="rId11" cstate="email">
            <a:extLst>
              <a:ext uri="{28A0092B-C50C-407E-A947-70E740481C1C}">
                <a14:useLocalDpi xmlns:a14="http://schemas.microsoft.com/office/drawing/2010/main" val="0"/>
              </a:ext>
            </a:extLst>
          </a:blip>
          <a:srcRect/>
          <a:stretch/>
        </p:blipFill>
        <p:spPr bwMode="auto">
          <a:xfrm>
            <a:off x="8991600" y="5707172"/>
            <a:ext cx="3022600" cy="571665"/>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a:extLst>
              <a:ext uri="{FF2B5EF4-FFF2-40B4-BE49-F238E27FC236}">
                <a16:creationId xmlns:a16="http://schemas.microsoft.com/office/drawing/2014/main" id="{582D17B3-5A6C-42CA-853B-4103A0708918}"/>
              </a:ext>
            </a:extLst>
          </p:cNvPr>
          <p:cNvPicPr/>
          <p:nvPr userDrawn="1"/>
        </p:nvPicPr>
        <p:blipFill>
          <a:blip r:embed="rId11" cstate="email">
            <a:extLst>
              <a:ext uri="{28A0092B-C50C-407E-A947-70E740481C1C}">
                <a14:useLocalDpi xmlns:a14="http://schemas.microsoft.com/office/drawing/2010/main" val="0"/>
              </a:ext>
            </a:extLst>
          </a:blip>
          <a:srcRect/>
          <a:stretch/>
        </p:blipFill>
        <p:spPr bwMode="auto">
          <a:xfrm>
            <a:off x="8991600" y="5707172"/>
            <a:ext cx="3022600" cy="571665"/>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a:extLst>
              <a:ext uri="{FF2B5EF4-FFF2-40B4-BE49-F238E27FC236}">
                <a16:creationId xmlns:a16="http://schemas.microsoft.com/office/drawing/2014/main" id="{1007B104-92BA-4BA5-A656-DA433D20A54C}"/>
              </a:ext>
            </a:extLst>
          </p:cNvPr>
          <p:cNvPicPr/>
          <p:nvPr userDrawn="1"/>
        </p:nvPicPr>
        <p:blipFill>
          <a:blip r:embed="rId4" cstate="email">
            <a:extLst>
              <a:ext uri="{28A0092B-C50C-407E-A947-70E740481C1C}">
                <a14:useLocalDpi xmlns:a14="http://schemas.microsoft.com/office/drawing/2010/main" val="0"/>
              </a:ext>
            </a:extLst>
          </a:blip>
          <a:srcRect/>
          <a:stretch/>
        </p:blipFill>
        <p:spPr bwMode="auto">
          <a:xfrm>
            <a:off x="9829801" y="6219582"/>
            <a:ext cx="2338705" cy="442320"/>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2" name="Imagen 50">
            <a:extLst>
              <a:ext uri="{FF2B5EF4-FFF2-40B4-BE49-F238E27FC236}">
                <a16:creationId xmlns:a16="http://schemas.microsoft.com/office/drawing/2014/main" id="{5E116F5D-A4F3-9396-5240-4F7F78796735}"/>
              </a:ext>
            </a:extLst>
          </p:cNvPr>
          <p:cNvPicPr/>
          <p:nvPr userDrawn="1"/>
        </p:nvPicPr>
        <p:blipFill>
          <a:blip r:embed="rId12" cstate="email">
            <a:extLst>
              <a:ext uri="{28A0092B-C50C-407E-A947-70E740481C1C}">
                <a14:useLocalDpi xmlns:a14="http://schemas.microsoft.com/office/drawing/2010/main" val="0"/>
              </a:ext>
            </a:extLst>
          </a:blip>
          <a:srcRect/>
          <a:stretch/>
        </p:blipFill>
        <p:spPr bwMode="auto">
          <a:xfrm>
            <a:off x="9829801" y="6219582"/>
            <a:ext cx="2338705" cy="442320"/>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13-6-2024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a:extLst>
              <a:ext uri="{FF2B5EF4-FFF2-40B4-BE49-F238E27FC236}">
                <a16:creationId xmlns:a16="http://schemas.microsoft.com/office/drawing/2014/main" id="{C53E509D-9C05-4F64-B596-3792F76B9CA7}"/>
              </a:ext>
            </a:extLst>
          </p:cNvPr>
          <p:cNvPicPr/>
          <p:nvPr userDrawn="1"/>
        </p:nvPicPr>
        <p:blipFill>
          <a:blip r:embed="rId10" cstate="email">
            <a:extLst>
              <a:ext uri="{28A0092B-C50C-407E-A947-70E740481C1C}">
                <a14:useLocalDpi xmlns:a14="http://schemas.microsoft.com/office/drawing/2010/main" val="0"/>
              </a:ext>
            </a:extLst>
          </a:blip>
          <a:srcRect/>
          <a:stretch/>
        </p:blipFill>
        <p:spPr bwMode="auto">
          <a:xfrm>
            <a:off x="8620810" y="5864958"/>
            <a:ext cx="3418791" cy="646597"/>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2"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3"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4"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6"/>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13-6-2024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13-6-2024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13-6-2024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13-6-2024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13-6-2024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13-6-2024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13-6-2024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13-6-2024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2.svg"/><Relationship Id="rId3" Type="http://schemas.openxmlformats.org/officeDocument/2006/relationships/image" Target="../media/image57.png"/><Relationship Id="rId7" Type="http://schemas.openxmlformats.org/officeDocument/2006/relationships/image" Target="../media/image61.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0.svg"/><Relationship Id="rId5" Type="http://schemas.openxmlformats.org/officeDocument/2006/relationships/image" Target="../media/image59.png"/><Relationship Id="rId4" Type="http://schemas.openxmlformats.org/officeDocument/2006/relationships/image" Target="../media/image58.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4.jpeg"/></Relationships>
</file>

<file path=ppt/slides/_rels/slide6.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65.jpeg"/><Relationship Id="rId7" Type="http://schemas.openxmlformats.org/officeDocument/2006/relationships/image" Target="../media/image69.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8.png"/><Relationship Id="rId11" Type="http://schemas.openxmlformats.org/officeDocument/2006/relationships/image" Target="../media/image73.jpeg"/><Relationship Id="rId5" Type="http://schemas.openxmlformats.org/officeDocument/2006/relationships/image" Target="../media/image67.png"/><Relationship Id="rId10" Type="http://schemas.openxmlformats.org/officeDocument/2006/relationships/image" Target="../media/image72.jpeg"/><Relationship Id="rId4" Type="http://schemas.openxmlformats.org/officeDocument/2006/relationships/image" Target="../media/image66.png"/><Relationship Id="rId9" Type="http://schemas.openxmlformats.org/officeDocument/2006/relationships/image" Target="../media/image71.png"/></Relationships>
</file>

<file path=ppt/slides/_rels/slide7.xml.rels><?xml version="1.0" encoding="UTF-8" standalone="yes"?>
<Relationships xmlns="http://schemas.openxmlformats.org/package/2006/relationships"><Relationship Id="rId3" Type="http://schemas.openxmlformats.org/officeDocument/2006/relationships/image" Target="../media/image74.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l-CY">
                <a:latin typeface="EC Square Sans Pro" panose="020B0506040000020004" pitchFamily="34" charset="0"/>
              </a:rPr>
              <a:t>Πρακτική εκπαίδευση για κτηνοτρόφους και κτηνιάτρους:  </a:t>
            </a:r>
          </a:p>
          <a:p>
            <a:pPr marL="0" indent="0">
              <a:buNone/>
            </a:pPr>
            <a:r>
              <a:rPr lang="el-CY">
                <a:latin typeface="EC Square Sans Pro" panose="020B0506040000020004" pitchFamily="34" charset="0"/>
              </a:rPr>
              <a:t>Ομαδικές ασκήσεις</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l-CY">
                <a:latin typeface="EC Square Sans Pro" panose="020B0506040000020004" pitchFamily="34" charset="0"/>
              </a:rPr>
              <a:t>ΚΥΠΡΟΣ, 6 ΚΑΙ 7 ΙΟΥΛΙΟΥ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l-CY" sz="3200">
                <a:latin typeface="EC Square Sans Pro" panose="020B0506040000020004" pitchFamily="34" charset="0"/>
              </a:rPr>
              <a:t>Ομαδική άσκηση 2b - </a:t>
            </a:r>
            <a:r>
              <a:rPr lang="el-CY" sz="3200" b="1">
                <a:latin typeface="EC Square Sans Pro" panose="020B0506040000020004" pitchFamily="34" charset="0"/>
              </a:rPr>
              <a:t>Βρείτε </a:t>
            </a:r>
            <a:r>
              <a:rPr lang="el-CY" sz="3200" b="1" u="sng">
                <a:latin typeface="EC Square Sans Pro" panose="020B0506040000020004" pitchFamily="34" charset="0"/>
              </a:rPr>
              <a:t>λύσεις</a:t>
            </a:r>
            <a:r>
              <a:rPr lang="el-CY" sz="3200" b="1">
                <a:latin typeface="EC Square Sans Pro" panose="020B0506040000020004" pitchFamily="34" charset="0"/>
              </a:rPr>
              <a:t> για να αντιμετωπίσετε εμπόδια –</a:t>
            </a:r>
            <a:r>
              <a:rPr lang="el-CY" sz="3200" b="1" u="sng">
                <a:latin typeface="EC Square Sans Pro" panose="020B0506040000020004" pitchFamily="34" charset="0"/>
              </a:rPr>
              <a:t>Μείωση και υπεύθυνη χρήση αντιμικροβιακών</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l-CY" sz="3600" b="1">
                  <a:solidFill>
                    <a:srgbClr val="C00000"/>
                  </a:solidFill>
                  <a:latin typeface="EC Square Sans Pro" panose="020B0506040000020004" pitchFamily="34" charset="0"/>
                </a:rPr>
                <a:t>50 </a:t>
              </a:r>
            </a:p>
            <a:p>
              <a:pPr algn="ctr"/>
              <a:r>
                <a:rPr lang="el-CY" sz="1400" b="1">
                  <a:solidFill>
                    <a:srgbClr val="C00000"/>
                  </a:solidFill>
                  <a:latin typeface="EC Square Sans Pro" panose="020B0506040000020004" pitchFamily="34" charset="0"/>
                </a:rPr>
                <a:t>ΛΕΠΤΑ</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Κτηνοτρόφοι και κτηνίατροι μαζί σε 1 ομάδα, χωρισμένοι ανά είδος </a:t>
            </a:r>
          </a:p>
          <a:p>
            <a:pPr marR="0" lvl="0" algn="l" defTabSz="914400" rtl="0" eaLnBrk="1" fontAlgn="auto" latinLnBrk="0" hangingPunct="1">
              <a:lnSpc>
                <a:spcPct val="70000"/>
              </a:lnSpc>
              <a:spcBef>
                <a:spcPts val="1000"/>
              </a:spcBef>
              <a:spcAft>
                <a:spcPts val="0"/>
              </a:spcAft>
              <a:buClrTx/>
              <a:buSzPct val="100000"/>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Πάρτε το μπλοκ από την προηγούμενη ομαδική άσκηση: </a:t>
            </a:r>
            <a:r>
              <a:rPr kumimoji="0" lang="el-CY" sz="20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Μείωση και υπεύθυνη χρήση αντιμικροβιακών</a:t>
            </a:r>
          </a:p>
          <a:p>
            <a:pPr marR="0" lvl="0" algn="l" defTabSz="914400" rtl="0" eaLnBrk="1" fontAlgn="auto" latinLnBrk="0" hangingPunct="1">
              <a:lnSpc>
                <a:spcPct val="70000"/>
              </a:lnSpc>
              <a:spcBef>
                <a:spcPts val="1000"/>
              </a:spcBef>
              <a:spcAft>
                <a:spcPts val="0"/>
              </a:spcAft>
              <a:buClrTx/>
              <a:buSzPct val="100000"/>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Πάρτε ένα νέο μπλοκ για να απαντήσετε στις ερωτήσεις:</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l-CY" sz="2800" b="1" dirty="0">
                <a:solidFill>
                  <a:srgbClr val="002060"/>
                </a:solidFill>
                <a:latin typeface="EC Square Sans Pro" panose="020B0506040000020004" pitchFamily="34" charset="0"/>
                <a:cs typeface="Arial" panose="020B0604020202020204" pitchFamily="34" charset="0"/>
              </a:rPr>
              <a:t>Ποια είναι τα εμπόδια για τη μείωση και την υπεύθυνη χρήση αντιμικροβιακών; </a:t>
            </a:r>
          </a:p>
          <a:p>
            <a:pPr marL="685800" lvl="1" indent="-228600">
              <a:lnSpc>
                <a:spcPct val="70000"/>
              </a:lnSpc>
              <a:spcBef>
                <a:spcPts val="500"/>
              </a:spcBef>
              <a:buSzPct val="100000"/>
              <a:buFont typeface="Arial" pitchFamily="34"/>
              <a:buChar char="•"/>
              <a:defRPr/>
            </a:pPr>
            <a:endParaRPr lang="en-US"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l-CY"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Ποιες είναι κάποιες λύσεις για την αντιμετώπιση αυτών των εμποδίων;</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28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l-CY"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Δημιουργήστε έναν στόχο SMART για εσάς που μπορεί να εφαρμοστεί στη φάρμα σας/του πελάτη σας</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Δουλέψτε με post-it για να προσθέσετε τις απαντήσεις σας στα μπλοκ</a:t>
            </a:r>
          </a:p>
          <a:p>
            <a:endParaRPr lang="nl-NL" sz="2000" kern="0" dirty="0">
              <a:solidFill>
                <a:srgbClr val="002060"/>
              </a:solidFill>
              <a:latin typeface="EC Square Sans Pro" panose="020B0506040000020004" pitchFamily="34" charset="0"/>
              <a:cs typeface="Arial" panose="020B0604020202020204" pitchFamily="34" charset="0"/>
            </a:endParaRPr>
          </a:p>
          <a:p>
            <a:pPr marL="457200" lvl="1"/>
            <a:endParaRPr lang="nl-NL" sz="1600"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el-CY" sz="3200">
                <a:latin typeface="EC Square Sans Pro" panose="020B0506040000020004" pitchFamily="34" charset="0"/>
              </a:rPr>
              <a:t>Ομαδική άσκηση 3a: </a:t>
            </a:r>
            <a:r>
              <a:rPr lang="el-CY" sz="3200" b="1" u="sng">
                <a:latin typeface="EC Square Sans Pro" panose="020B0506040000020004" pitchFamily="34" charset="0"/>
              </a:rPr>
              <a:t>Παρουσίαση των αποτελεσμάτων: λύσεις για τη βελτίωση των κτηνοτροφικών πρακτικών</a:t>
            </a: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l-CY"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Κάθε τραπέζι απευθύνεται σε έναν παρουσιαστή</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4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l-CY" sz="3200" b="1" dirty="0">
                <a:solidFill>
                  <a:srgbClr val="002060"/>
                </a:solidFill>
                <a:latin typeface="EC Square Sans Pro" panose="020B0506040000020004" pitchFamily="34" charset="0"/>
                <a:cs typeface="Arial" panose="020B0604020202020204" pitchFamily="34" charset="0"/>
              </a:rPr>
              <a:t>«Με ποιον τρόπο μπορούν οι βελτιωμένες κτηνοτροφικές πρακτικές να συμβάλλουν στη μείωση της χρήσης αντιμικροβιακών;»</a:t>
            </a:r>
          </a:p>
          <a:p>
            <a:pPr marR="0" lvl="0" algn="l" defTabSz="914400" rtl="0" eaLnBrk="1" fontAlgn="auto" latinLnBrk="0" hangingPunct="1">
              <a:spcBef>
                <a:spcPts val="1000"/>
              </a:spcBef>
              <a:spcAft>
                <a:spcPts val="0"/>
              </a:spcAft>
              <a:buClrTx/>
              <a:buSzPct val="100000"/>
              <a:tabLst/>
              <a:defRPr/>
            </a:pPr>
            <a:endParaRPr lang="en-GB" sz="24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l-CY"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Κάθε παρουσιαστής αναλύει</a:t>
            </a:r>
            <a:r>
              <a:rPr kumimoji="0" lang="el-CY"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el-CY"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ένα </a:t>
            </a:r>
            <a:r>
              <a:rPr kumimoji="0" lang="el-CY"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αποτέλεσμα της συζήτησης του τραπεζιού του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l-CY" sz="2400" dirty="0">
                <a:solidFill>
                  <a:srgbClr val="002060"/>
                </a:solidFill>
                <a:latin typeface="EC Square Sans Pro" panose="020B0506040000020004" pitchFamily="34" charset="0"/>
                <a:cs typeface="Arial" panose="020B0604020202020204" pitchFamily="34" charset="0"/>
              </a:rPr>
              <a:t>Έπειτα προχωράμε στο επόμενο τραπέζι. Αναφέρετε ένα αποτέλεσμα που δεν αναφέρθηκε πριν!</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F57B6CC0-3C6E-2DCB-FFA8-D45194886636}"/>
              </a:ext>
            </a:extLst>
          </p:cNvPr>
          <p:cNvGrpSpPr/>
          <p:nvPr/>
        </p:nvGrpSpPr>
        <p:grpSpPr>
          <a:xfrm>
            <a:off x="10739483" y="3773960"/>
            <a:ext cx="1481007" cy="1449516"/>
            <a:chOff x="10133729" y="-46716"/>
            <a:chExt cx="1682901" cy="1546999"/>
          </a:xfrm>
        </p:grpSpPr>
        <p:sp>
          <p:nvSpPr>
            <p:cNvPr id="3" name="CuadroTexto 4">
              <a:extLst>
                <a:ext uri="{FF2B5EF4-FFF2-40B4-BE49-F238E27FC236}">
                  <a16:creationId xmlns:a16="http://schemas.microsoft.com/office/drawing/2014/main" id="{DB8C121C-F872-6FDC-A7D4-E0B6AA2441C9}"/>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l-CY" sz="3600" b="1" dirty="0">
                  <a:solidFill>
                    <a:srgbClr val="C00000"/>
                  </a:solidFill>
                  <a:latin typeface="EC Square Sans Pro" panose="020B0506040000020004" pitchFamily="34" charset="0"/>
                </a:rPr>
                <a:t>20 </a:t>
              </a:r>
            </a:p>
            <a:p>
              <a:pPr algn="ctr"/>
              <a:r>
                <a:rPr lang="el-CY" sz="1400" b="1" dirty="0">
                  <a:solidFill>
                    <a:srgbClr val="C00000"/>
                  </a:solidFill>
                  <a:latin typeface="EC Square Sans Pro" panose="020B0506040000020004" pitchFamily="34" charset="0"/>
                </a:rPr>
                <a:t>ΛΕΠΤΑ</a:t>
              </a:r>
            </a:p>
          </p:txBody>
        </p:sp>
        <p:grpSp>
          <p:nvGrpSpPr>
            <p:cNvPr id="4" name="Grupo 5">
              <a:extLst>
                <a:ext uri="{FF2B5EF4-FFF2-40B4-BE49-F238E27FC236}">
                  <a16:creationId xmlns:a16="http://schemas.microsoft.com/office/drawing/2014/main" id="{E82A54ED-21EF-A915-F00B-D1426BCFE9D5}"/>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DB016716-A8A6-FB8A-EC31-0D0F815219C5}"/>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E8DB8C73-1EE0-72C5-8AE2-D530551CF7EB}"/>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8AB94D2A-6CE5-2407-DD77-AA9FDEDD5A9F}"/>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12E4609D-048C-151A-706D-59A0D3F2C240}"/>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E010ED4F-B50F-753E-727E-93F31B981139}"/>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D44F3E2B-162D-5711-7423-6874B05555B1}"/>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437E235F-7E6D-6324-04BC-2F7427E27C7B}"/>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el-CY" sz="3200">
                <a:latin typeface="EC Square Sans Pro" panose="020B0506040000020004" pitchFamily="34" charset="0"/>
              </a:rPr>
              <a:t>Ομαδική άσκηση 3b: </a:t>
            </a:r>
            <a:r>
              <a:rPr lang="el-CY" sz="3200" b="1">
                <a:latin typeface="EC Square Sans Pro" panose="020B0506040000020004" pitchFamily="34" charset="0"/>
              </a:rPr>
              <a:t>Παρουσίαση των αποτελεσμάτων: μέτρα για τη μείωση της χρήσης αντιμικροβιακών με πιο υπεύθυνο τρόπο</a:t>
            </a: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l-CY" sz="2400" b="0" i="0" u="none" strike="noStrike" cap="none" normalizeH="0" baseline="0" dirty="0">
                <a:ln>
                  <a:noFill/>
                </a:ln>
                <a:solidFill>
                  <a:srgbClr val="002060"/>
                </a:solidFill>
                <a:effectLst/>
                <a:uLnTx/>
                <a:uFillTx/>
                <a:latin typeface="EC Square Sans Pro" panose="020B0506040000020004" pitchFamily="34" charset="0"/>
                <a:cs typeface="Arial" panose="020B0604020202020204" pitchFamily="34" charset="0"/>
              </a:rPr>
              <a:t>Κάθε τραπέζι απευθύνεται σε έναν παρουσιαστή</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4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l-CY" sz="3200" b="1" dirty="0">
                <a:solidFill>
                  <a:srgbClr val="002060"/>
                </a:solidFill>
                <a:latin typeface="EC Square Sans Pro" panose="020B0506040000020004" pitchFamily="34" charset="0"/>
                <a:cs typeface="Arial" panose="020B0604020202020204" pitchFamily="34" charset="0"/>
              </a:rPr>
              <a:t>«Με ποιον τρόπο μπορούν να εφαρμοστούν άλλα μέτρα για να συμβάλλουν στη μείωση της χρήσης αντιμικροβιακών;»</a:t>
            </a:r>
          </a:p>
          <a:p>
            <a:pPr marR="0" lvl="0" algn="l" defTabSz="914400" rtl="0" eaLnBrk="1" fontAlgn="auto" latinLnBrk="0" hangingPunct="1">
              <a:spcBef>
                <a:spcPts val="1000"/>
              </a:spcBef>
              <a:spcAft>
                <a:spcPts val="0"/>
              </a:spcAft>
              <a:buClrTx/>
              <a:buSzPct val="100000"/>
              <a:tabLst/>
              <a:defRPr/>
            </a:pPr>
            <a:endParaRPr lang="en-GB" sz="24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l-CY"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Κάθε παρουσιαστής αναλύει</a:t>
            </a:r>
            <a:r>
              <a:rPr kumimoji="0" lang="el-CY"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el-CY"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ένα </a:t>
            </a:r>
            <a:r>
              <a:rPr kumimoji="0" lang="el-CY"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αποτέλεσμα της συζήτησης του τραπεζιού του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l-CY" sz="2400" dirty="0">
                <a:solidFill>
                  <a:srgbClr val="002060"/>
                </a:solidFill>
                <a:latin typeface="EC Square Sans Pro" panose="020B0506040000020004" pitchFamily="34" charset="0"/>
                <a:cs typeface="Arial" panose="020B0604020202020204" pitchFamily="34" charset="0"/>
              </a:rPr>
              <a:t>Έπειτα προχωράμε στο επόμενο τραπέζι. Αναφέρετε ένα αποτέλεσμα που δεν αναφέρθηκε πριν!</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l-CY" sz="3600" b="1" dirty="0">
                  <a:solidFill>
                    <a:srgbClr val="C00000"/>
                  </a:solidFill>
                  <a:latin typeface="EC Square Sans Pro" panose="020B0506040000020004" pitchFamily="34" charset="0"/>
                </a:rPr>
                <a:t>20 </a:t>
              </a:r>
            </a:p>
            <a:p>
              <a:pPr algn="ctr"/>
              <a:r>
                <a:rPr lang="el-CY" sz="1400" b="1" dirty="0">
                  <a:solidFill>
                    <a:srgbClr val="C00000"/>
                  </a:solidFill>
                  <a:latin typeface="EC Square Sans Pro" panose="020B0506040000020004" pitchFamily="34" charset="0"/>
                </a:rPr>
                <a:t>ΛΕΠΤΑ</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271162060"/>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l-CY" sz="3200" b="1">
                <a:solidFill>
                  <a:srgbClr val="002060"/>
                </a:solidFill>
                <a:latin typeface="EC Square Sans Pro" panose="020B0506040000020004" pitchFamily="34" charset="0"/>
              </a:rPr>
              <a:t>«Η πρόληψη είναι καλύτερη από τη θεραπεία»</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l-CY">
                <a:solidFill>
                  <a:srgbClr val="2C7470"/>
                </a:solidFill>
                <a:latin typeface="EC Square Sans Pro" panose="020B0506040000020004" pitchFamily="34" charset="0"/>
              </a:rPr>
              <a:t>Μέρος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l-CY">
                <a:solidFill>
                  <a:srgbClr val="2C7470"/>
                </a:solidFill>
                <a:latin typeface="EC Square Sans Pro" panose="020B0506040000020004" pitchFamily="34" charset="0"/>
              </a:rPr>
              <a:t>Μέρος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l-CY" sz="3200" dirty="0">
                <a:latin typeface="EC Square Sans Pro" panose="020B0506040000020004" pitchFamily="34" charset="0"/>
                <a:sym typeface="Wingdings" panose="05000000000000000000" pitchFamily="2" charset="2"/>
              </a:rPr>
              <a:t>Αλλαγές σε επίπεδο μονάδας:  Κοινή συνεννόηση μεταξύ κτηνοτρόφων και κτηνιάτρων</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el-CY" sz="2800">
                <a:latin typeface="EC Square Sans Pro" panose="020B0506040000020004" pitchFamily="34" charset="0"/>
              </a:rPr>
              <a:t>Ας συνεργαστούμε για την πρόληψη και τη μείωση της χρήσης αντιμικροβιακών…</a:t>
            </a: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l-CY" sz="180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fontScale="85000" lnSpcReduction="10000"/>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l-CY" sz="2800">
                <a:latin typeface="EC Square Sans Pro" panose="020B0506040000020004" pitchFamily="34" charset="0"/>
              </a:rPr>
              <a:t>Δημιουργώντας σημεία δράσης στη </a:t>
            </a:r>
            <a:r>
              <a:rPr lang="el-CY" sz="2800" b="1">
                <a:latin typeface="EC Square Sans Pro" panose="020B0506040000020004" pitchFamily="34" charset="0"/>
              </a:rPr>
              <a:t>ΔΙΚΗ ΣΑΣ</a:t>
            </a:r>
            <a:r>
              <a:rPr lang="el-CY" sz="2800">
                <a:latin typeface="EC Square Sans Pro" panose="020B0506040000020004" pitchFamily="34" charset="0"/>
              </a:rPr>
              <a:t> φάρμα (ή του πελάτη σας)</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l-CY" sz="3200" b="1">
                <a:solidFill>
                  <a:srgbClr val="002060"/>
                </a:solidFill>
                <a:latin typeface="EC Square Sans Pro" panose="020B0506040000020004" pitchFamily="34" charset="0"/>
              </a:rPr>
              <a:t>«Η πρόληψη είναι καλύτερη από τη θεραπεία»</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l-CY" sz="2800">
                <a:latin typeface="EC Square Sans Pro" panose="020B0506040000020004" pitchFamily="34" charset="0"/>
              </a:rPr>
              <a:t>ΓΙΑΤΙ;</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l-CY" sz="2800">
                <a:latin typeface="EC Square Sans Pro" panose="020B0506040000020004" pitchFamily="34" charset="0"/>
              </a:rPr>
              <a:t>Ενίσχυση της συνεργασίας μεταξύ κτηνοτρόφων και κτηνιάτρων</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825579"/>
            <a:ext cx="9919854" cy="6032421"/>
          </a:xfrm>
          <a:prstGeom prst="rect">
            <a:avLst/>
          </a:prstGeom>
          <a:noFill/>
        </p:spPr>
        <p:txBody>
          <a:bodyPr wrap="square" rtlCol="0">
            <a:spAutoFit/>
          </a:bodyPr>
          <a:lstStyle/>
          <a:p>
            <a:r>
              <a:rPr lang="el-CY" sz="2000" dirty="0">
                <a:latin typeface="EC Square Sans Pro" panose="020B0506040000020004" pitchFamily="34" charset="0"/>
                <a:cs typeface="Arial" panose="020B0604020202020204" pitchFamily="34" charset="0"/>
              </a:rPr>
              <a:t>Αυξάνεται όλο και περισσότερο η συνεργασία μεταξύ κτηνοτρόφων και κτηνιάτρων για τη βελτίωση της υγείας των ζώων και τη μείωση της χρήσης αντιμικροβιακών σε επίπεδο φάρμας... Επειδή λειτουργεί!</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r>
              <a:rPr lang="el-CY" sz="2400" b="1" dirty="0">
                <a:latin typeface="EC Square Sans Pro" panose="020B0506040000020004" pitchFamily="34" charset="0"/>
                <a:cs typeface="Arial" panose="020B0604020202020204" pitchFamily="34" charset="0"/>
              </a:rPr>
              <a:t>Ο στόχος μας σήμερα είναι να αναγνωρίσουμε τα βασικά κοινά σημεία όπου μπορούν να συνεργαστούν οι κτηνοτρόφοι και οι κτηνίατροι με αποτέλεσμα μεγαλύτερη βελτίωση.</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956985"/>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l-CY" sz="2400">
                <a:latin typeface="EC Square Sans Pro" panose="020B0506040000020004" pitchFamily="34" charset="0"/>
              </a:rPr>
              <a:t>Θα κάνουμε τις παρακάτω ομαδικές ασκήσεις:</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294183"/>
          </a:xfrm>
          <a:prstGeom prst="rect">
            <a:avLst/>
          </a:prstGeom>
          <a:noFill/>
        </p:spPr>
        <p:txBody>
          <a:bodyPr wrap="square">
            <a:spAutoFit/>
          </a:bodyPr>
          <a:lstStyle/>
          <a:p>
            <a:pPr>
              <a:lnSpc>
                <a:spcPct val="80000"/>
              </a:lnSpc>
            </a:pPr>
            <a:r>
              <a:rPr lang="el-CY" sz="1600">
                <a:latin typeface="EC Square Sans Pro" panose="020B0506040000020004" pitchFamily="34" charset="0"/>
              </a:rPr>
              <a:t>Εντοπισμός</a:t>
            </a:r>
            <a:r>
              <a:rPr lang="el-CY" sz="1600">
                <a:solidFill>
                  <a:srgbClr val="002060"/>
                </a:solidFill>
                <a:latin typeface="EC Square Sans Pro" panose="020B0506040000020004" pitchFamily="34" charset="0"/>
              </a:rPr>
              <a:t> </a:t>
            </a:r>
            <a:r>
              <a:rPr lang="el-CY" sz="1600" b="1">
                <a:latin typeface="EC Square Sans Pro" panose="020B0506040000020004" pitchFamily="34" charset="0"/>
              </a:rPr>
              <a:t>προβλημάτων και ευκαιριών</a:t>
            </a: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441339"/>
          </a:xfrm>
          <a:prstGeom prst="rect">
            <a:avLst/>
          </a:prstGeom>
          <a:solidFill>
            <a:srgbClr val="2C7470"/>
          </a:solidFill>
        </p:spPr>
        <p:txBody>
          <a:bodyPr wrap="square">
            <a:spAutoFit/>
          </a:bodyPr>
          <a:lstStyle/>
          <a:p>
            <a:pPr marL="0" indent="0">
              <a:lnSpc>
                <a:spcPct val="80000"/>
              </a:lnSpc>
              <a:buFont typeface="Arial" pitchFamily="34"/>
              <a:buNone/>
            </a:pPr>
            <a:r>
              <a:rPr lang="el-CY" sz="1400" dirty="0">
                <a:solidFill>
                  <a:schemeClr val="bg1"/>
                </a:solidFill>
                <a:latin typeface="EC Square Sans Pro" panose="020B0506040000020004" pitchFamily="34" charset="0"/>
              </a:rPr>
              <a:t>για τη βελτίωση των </a:t>
            </a:r>
            <a:r>
              <a:rPr lang="el-CY" sz="1400" b="1" dirty="0">
                <a:solidFill>
                  <a:schemeClr val="bg1"/>
                </a:solidFill>
                <a:latin typeface="EC Square Sans Pro" panose="020B0506040000020004" pitchFamily="34" charset="0"/>
              </a:rPr>
              <a:t>κτηνοτροφικών πρακτικών</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584775"/>
          </a:xfrm>
          <a:prstGeom prst="rect">
            <a:avLst/>
          </a:prstGeom>
          <a:solidFill>
            <a:srgbClr val="2C7470"/>
          </a:solidFill>
        </p:spPr>
        <p:txBody>
          <a:bodyPr wrap="square">
            <a:spAutoFit/>
          </a:bodyPr>
          <a:lstStyle/>
          <a:p>
            <a:r>
              <a:rPr lang="el-CY" sz="1600" b="1">
                <a:solidFill>
                  <a:schemeClr val="bg1"/>
                </a:solidFill>
                <a:latin typeface="EC Square Sans Pro" panose="020B0506040000020004" pitchFamily="34" charset="0"/>
              </a:rPr>
              <a:t>κτηνοτροφικές πρακτικές</a:t>
            </a: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584775"/>
          </a:xfrm>
          <a:prstGeom prst="rect">
            <a:avLst/>
          </a:prstGeom>
          <a:solidFill>
            <a:srgbClr val="2C7470"/>
          </a:solidFill>
        </p:spPr>
        <p:txBody>
          <a:bodyPr wrap="square">
            <a:spAutoFit/>
          </a:bodyPr>
          <a:lstStyle/>
          <a:p>
            <a:r>
              <a:rPr lang="el-CY" sz="1600" b="1">
                <a:solidFill>
                  <a:schemeClr val="bg1"/>
                </a:solidFill>
                <a:latin typeface="EC Square Sans Pro" panose="020B0506040000020004" pitchFamily="34" charset="0"/>
              </a:rPr>
              <a:t>για τη μείωση και την υπεύθυνη χρήση αντιμικροβιακών</a:t>
            </a: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954107"/>
          </a:xfrm>
          <a:prstGeom prst="rect">
            <a:avLst/>
          </a:prstGeom>
          <a:noFill/>
        </p:spPr>
        <p:txBody>
          <a:bodyPr wrap="square">
            <a:spAutoFit/>
          </a:bodyPr>
          <a:lstStyle/>
          <a:p>
            <a:r>
              <a:rPr lang="el-CY" sz="1600">
                <a:solidFill>
                  <a:srgbClr val="002060"/>
                </a:solidFill>
                <a:latin typeface="EC Square Sans Pro" panose="020B0506040000020004" pitchFamily="34" charset="0"/>
              </a:rPr>
              <a:t>Ομαδική άσκηση </a:t>
            </a:r>
            <a:r>
              <a:rPr lang="el-CY" sz="4000" b="1">
                <a:solidFill>
                  <a:srgbClr val="002060"/>
                </a:solidFill>
                <a:latin typeface="EC Square Sans Pro" panose="020B0506040000020004" pitchFamily="34" charset="0"/>
              </a:rPr>
              <a:t>1 </a:t>
            </a:r>
          </a:p>
        </p:txBody>
      </p:sp>
      <p:sp>
        <p:nvSpPr>
          <p:cNvPr id="45" name="CuadroTexto 44">
            <a:extLst>
              <a:ext uri="{FF2B5EF4-FFF2-40B4-BE49-F238E27FC236}">
                <a16:creationId xmlns:a16="http://schemas.microsoft.com/office/drawing/2014/main" id="{28EBF90C-FD7F-40D4-8193-9ADD37733D23}"/>
              </a:ext>
            </a:extLst>
          </p:cNvPr>
          <p:cNvSpPr txBox="1"/>
          <p:nvPr/>
        </p:nvSpPr>
        <p:spPr>
          <a:xfrm>
            <a:off x="1796138" y="2457200"/>
            <a:ext cx="5657299" cy="400110"/>
          </a:xfrm>
          <a:prstGeom prst="rect">
            <a:avLst/>
          </a:prstGeom>
          <a:noFill/>
        </p:spPr>
        <p:txBody>
          <a:bodyPr wrap="square">
            <a:spAutoFit/>
          </a:bodyPr>
          <a:lstStyle/>
          <a:p>
            <a:r>
              <a:rPr lang="el-CY" sz="1600" dirty="0">
                <a:solidFill>
                  <a:srgbClr val="002060"/>
                </a:solidFill>
                <a:latin typeface="EC Square Sans Pro" panose="020B0506040000020004" pitchFamily="34" charset="0"/>
              </a:rPr>
              <a:t>Εύρεση </a:t>
            </a:r>
            <a:r>
              <a:rPr lang="el-CY" sz="2000" b="1" dirty="0">
                <a:solidFill>
                  <a:srgbClr val="002060"/>
                </a:solidFill>
                <a:latin typeface="EC Square Sans Pro" panose="020B0506040000020004" pitchFamily="34" charset="0"/>
              </a:rPr>
              <a:t>λύσεων για την αντιμετώπιση των εμποδίων  </a:t>
            </a:r>
            <a:r>
              <a:rPr lang="el-CY" sz="1600" dirty="0">
                <a:solidFill>
                  <a:srgbClr val="002060"/>
                </a:solidFill>
                <a:latin typeface="EC Square Sans Pro" panose="020B0506040000020004" pitchFamily="34" charset="0"/>
              </a:rPr>
              <a:t> </a:t>
            </a: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491160"/>
          </a:xfrm>
          <a:prstGeom prst="rect">
            <a:avLst/>
          </a:prstGeom>
          <a:solidFill>
            <a:srgbClr val="2C7470"/>
          </a:solidFill>
        </p:spPr>
        <p:txBody>
          <a:bodyPr wrap="square">
            <a:spAutoFit/>
          </a:bodyPr>
          <a:lstStyle/>
          <a:p>
            <a:pPr>
              <a:lnSpc>
                <a:spcPct val="80000"/>
              </a:lnSpc>
            </a:pPr>
            <a:r>
              <a:rPr lang="el-CY" sz="1600">
                <a:solidFill>
                  <a:schemeClr val="bg1"/>
                </a:solidFill>
                <a:latin typeface="EC Square Sans Pro" panose="020B0506040000020004" pitchFamily="34" charset="0"/>
              </a:rPr>
              <a:t>για τη </a:t>
            </a:r>
            <a:r>
              <a:rPr lang="el-CY" sz="1600" b="1">
                <a:solidFill>
                  <a:schemeClr val="bg1"/>
                </a:solidFill>
                <a:latin typeface="EC Square Sans Pro" panose="020B0506040000020004" pitchFamily="34" charset="0"/>
              </a:rPr>
              <a:t>μείωση και την υπεύθυνη χρήση αντιμικροβιακών</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00110"/>
          </a:xfrm>
          <a:prstGeom prst="rect">
            <a:avLst/>
          </a:prstGeom>
          <a:noFill/>
        </p:spPr>
        <p:txBody>
          <a:bodyPr wrap="square">
            <a:spAutoFit/>
          </a:bodyPr>
          <a:lstStyle/>
          <a:p>
            <a:r>
              <a:rPr lang="el-CY" sz="2000" b="1">
                <a:solidFill>
                  <a:srgbClr val="002060"/>
                </a:solidFill>
                <a:latin typeface="EC Square Sans Pro" panose="020B0506040000020004" pitchFamily="34" charset="0"/>
              </a:rPr>
              <a:t>2 a</a:t>
            </a:r>
            <a:r>
              <a:rPr lang="el-CY" sz="900">
                <a:solidFill>
                  <a:srgbClr val="002060"/>
                </a:solidFill>
                <a:latin typeface="EC Square Sans Pro" panose="020B0506040000020004" pitchFamily="34" charset="0"/>
              </a:rPr>
              <a:t> </a:t>
            </a: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00110"/>
          </a:xfrm>
          <a:prstGeom prst="rect">
            <a:avLst/>
          </a:prstGeom>
          <a:noFill/>
        </p:spPr>
        <p:txBody>
          <a:bodyPr wrap="square">
            <a:spAutoFit/>
          </a:bodyPr>
          <a:lstStyle/>
          <a:p>
            <a:r>
              <a:rPr lang="el-CY" sz="2000" b="1">
                <a:solidFill>
                  <a:srgbClr val="002060"/>
                </a:solidFill>
                <a:latin typeface="EC Square Sans Pro" panose="020B0506040000020004" pitchFamily="34" charset="0"/>
              </a:rPr>
              <a:t>2 b</a:t>
            </a: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00110"/>
          </a:xfrm>
          <a:prstGeom prst="rect">
            <a:avLst/>
          </a:prstGeom>
          <a:noFill/>
        </p:spPr>
        <p:txBody>
          <a:bodyPr wrap="square">
            <a:spAutoFit/>
          </a:bodyPr>
          <a:lstStyle/>
          <a:p>
            <a:r>
              <a:rPr lang="el-CY" sz="2000" b="1">
                <a:solidFill>
                  <a:srgbClr val="002060"/>
                </a:solidFill>
                <a:latin typeface="EC Square Sans Pro" panose="020B0506040000020004" pitchFamily="34" charset="0"/>
              </a:rPr>
              <a:t>Μοιραστείτε </a:t>
            </a:r>
            <a:r>
              <a:rPr lang="el-CY">
                <a:solidFill>
                  <a:srgbClr val="002060"/>
                </a:solidFill>
                <a:latin typeface="EC Square Sans Pro" panose="020B0506040000020004" pitchFamily="34" charset="0"/>
              </a:rPr>
              <a:t>και παρουσιάστε αποτελέσματα</a:t>
            </a: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441339"/>
          </a:xfrm>
          <a:prstGeom prst="rect">
            <a:avLst/>
          </a:prstGeom>
          <a:solidFill>
            <a:schemeClr val="bg1"/>
          </a:solidFill>
        </p:spPr>
        <p:txBody>
          <a:bodyPr wrap="square">
            <a:spAutoFit/>
          </a:bodyPr>
          <a:lstStyle/>
          <a:p>
            <a:pPr marL="0" indent="0">
              <a:lnSpc>
                <a:spcPct val="80000"/>
              </a:lnSpc>
              <a:buFont typeface="Arial" pitchFamily="34"/>
              <a:buNone/>
            </a:pPr>
            <a:r>
              <a:rPr lang="el-CY" sz="1400" dirty="0">
                <a:solidFill>
                  <a:srgbClr val="002060"/>
                </a:solidFill>
                <a:latin typeface="EC Square Sans Pro" panose="020B0506040000020004" pitchFamily="34" charset="0"/>
              </a:rPr>
              <a:t>Απαριθμήστε </a:t>
            </a:r>
            <a:r>
              <a:rPr lang="el-CY" sz="1400" b="1" dirty="0">
                <a:solidFill>
                  <a:srgbClr val="002060"/>
                </a:solidFill>
                <a:latin typeface="EC Square Sans Pro" panose="020B0506040000020004" pitchFamily="34" charset="0"/>
              </a:rPr>
              <a:t>κτηνοτροφικές πρακτικές</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491160"/>
          </a:xfrm>
          <a:prstGeom prst="rect">
            <a:avLst/>
          </a:prstGeom>
          <a:solidFill>
            <a:schemeClr val="bg1"/>
          </a:solidFill>
        </p:spPr>
        <p:txBody>
          <a:bodyPr wrap="square">
            <a:spAutoFit/>
          </a:bodyPr>
          <a:lstStyle/>
          <a:p>
            <a:pPr algn="ctr">
              <a:lnSpc>
                <a:spcPct val="80000"/>
              </a:lnSpc>
            </a:pPr>
            <a:r>
              <a:rPr lang="el-CY" sz="1600">
                <a:solidFill>
                  <a:srgbClr val="002060"/>
                </a:solidFill>
                <a:latin typeface="EC Square Sans Pro" panose="020B0506040000020004" pitchFamily="34" charset="0"/>
              </a:rPr>
              <a:t>Μέτρα για τη </a:t>
            </a:r>
            <a:r>
              <a:rPr lang="el-CY" sz="1600" b="1">
                <a:solidFill>
                  <a:srgbClr val="002060"/>
                </a:solidFill>
                <a:latin typeface="EC Square Sans Pro" panose="020B0506040000020004" pitchFamily="34" charset="0"/>
              </a:rPr>
              <a:t>μείωση και την υπεύθυνη χρήση αντιμικροβιακών</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00110"/>
          </a:xfrm>
          <a:prstGeom prst="rect">
            <a:avLst/>
          </a:prstGeom>
          <a:noFill/>
        </p:spPr>
        <p:txBody>
          <a:bodyPr wrap="square">
            <a:spAutoFit/>
          </a:bodyPr>
          <a:lstStyle/>
          <a:p>
            <a:r>
              <a:rPr lang="el-CY" sz="2000" b="1">
                <a:solidFill>
                  <a:srgbClr val="002060"/>
                </a:solidFill>
                <a:latin typeface="EC Square Sans Pro" panose="020B0506040000020004" pitchFamily="34" charset="0"/>
              </a:rPr>
              <a:t>3 a</a:t>
            </a:r>
            <a:r>
              <a:rPr lang="el-CY" sz="900">
                <a:solidFill>
                  <a:srgbClr val="002060"/>
                </a:solidFill>
                <a:latin typeface="EC Square Sans Pro" panose="020B0506040000020004" pitchFamily="34" charset="0"/>
              </a:rPr>
              <a:t> </a:t>
            </a: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00110"/>
          </a:xfrm>
          <a:prstGeom prst="rect">
            <a:avLst/>
          </a:prstGeom>
          <a:noFill/>
        </p:spPr>
        <p:txBody>
          <a:bodyPr wrap="square">
            <a:spAutoFit/>
          </a:bodyPr>
          <a:lstStyle/>
          <a:p>
            <a:r>
              <a:rPr lang="el-CY" sz="2000" b="1">
                <a:solidFill>
                  <a:srgbClr val="002060"/>
                </a:solidFill>
                <a:latin typeface="EC Square Sans Pro" panose="020B0506040000020004" pitchFamily="34" charset="0"/>
              </a:rPr>
              <a:t>3 b</a:t>
            </a:r>
          </a:p>
        </p:txBody>
      </p:sp>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954107"/>
          </a:xfrm>
          <a:prstGeom prst="rect">
            <a:avLst/>
          </a:prstGeom>
          <a:noFill/>
        </p:spPr>
        <p:txBody>
          <a:bodyPr wrap="square">
            <a:spAutoFit/>
          </a:bodyPr>
          <a:lstStyle/>
          <a:p>
            <a:r>
              <a:rPr lang="el-CY" sz="1600">
                <a:solidFill>
                  <a:srgbClr val="002060"/>
                </a:solidFill>
                <a:latin typeface="EC Square Sans Pro" panose="020B0506040000020004" pitchFamily="34" charset="0"/>
              </a:rPr>
              <a:t>Ομαδική άσκηση </a:t>
            </a:r>
            <a:r>
              <a:rPr lang="el-CY" sz="4000" b="1">
                <a:solidFill>
                  <a:srgbClr val="002060"/>
                </a:solidFill>
                <a:latin typeface="EC Square Sans Pro" panose="020B0506040000020004" pitchFamily="34" charset="0"/>
              </a:rPr>
              <a:t>2 </a:t>
            </a: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954107"/>
          </a:xfrm>
          <a:prstGeom prst="rect">
            <a:avLst/>
          </a:prstGeom>
          <a:noFill/>
        </p:spPr>
        <p:txBody>
          <a:bodyPr wrap="square">
            <a:spAutoFit/>
          </a:bodyPr>
          <a:lstStyle/>
          <a:p>
            <a:r>
              <a:rPr lang="el-CY" sz="1600">
                <a:solidFill>
                  <a:srgbClr val="002060"/>
                </a:solidFill>
                <a:latin typeface="EC Square Sans Pro" panose="020B0506040000020004" pitchFamily="34" charset="0"/>
              </a:rPr>
              <a:t>Ομαδική άσκηση </a:t>
            </a:r>
            <a:r>
              <a:rPr lang="el-CY" sz="4000" b="1">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658344" y="4207608"/>
            <a:ext cx="1744543" cy="400110"/>
          </a:xfrm>
          <a:prstGeom prst="rect">
            <a:avLst/>
          </a:prstGeom>
          <a:noFill/>
        </p:spPr>
        <p:txBody>
          <a:bodyPr wrap="square">
            <a:spAutoFit/>
          </a:bodyPr>
          <a:lstStyle/>
          <a:p>
            <a:r>
              <a:rPr lang="el-CY" sz="2000" b="1" dirty="0">
                <a:solidFill>
                  <a:srgbClr val="002060"/>
                </a:solidFill>
                <a:latin typeface="EC Square Sans Pro" panose="020B0506040000020004" pitchFamily="34" charset="0"/>
              </a:rPr>
              <a:t>Αναγνωρίστε</a:t>
            </a: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837152"/>
            </a:xfrm>
            <a:prstGeom prst="rect">
              <a:avLst/>
            </a:prstGeom>
            <a:noFill/>
          </p:spPr>
          <p:txBody>
            <a:bodyPr wrap="square">
              <a:spAutoFit/>
            </a:bodyPr>
            <a:lstStyle/>
            <a:p>
              <a:pPr algn="ctr"/>
              <a:r>
                <a:rPr lang="el-CY" sz="1100" b="1">
                  <a:latin typeface="EC Square Sans Pro" panose="020B0506040000020004" pitchFamily="34" charset="0"/>
                  <a:cs typeface="Times New Roman" panose="02020603050405020304" pitchFamily="18" charset="0"/>
                </a:rPr>
                <a:t>GE 1</a:t>
              </a:r>
              <a:r>
                <a:rPr lang="el-CY" sz="1100">
                  <a:latin typeface="EC Square Sans Pro" panose="020B0506040000020004" pitchFamily="34" charset="0"/>
                  <a:cs typeface="Times New Roman" panose="02020603050405020304" pitchFamily="18" charset="0"/>
                </a:rPr>
                <a:t> </a:t>
              </a:r>
            </a:p>
            <a:p>
              <a:pPr lvl="0">
                <a:lnSpc>
                  <a:spcPct val="80000"/>
                </a:lnSpc>
              </a:pPr>
              <a:r>
                <a:rPr lang="el-CY" sz="1100">
                  <a:latin typeface="EC Square Sans Pro" panose="020B0506040000020004" pitchFamily="34" charset="0"/>
                  <a:cs typeface="Times New Roman" panose="02020603050405020304" pitchFamily="18" charset="0"/>
                </a:rPr>
                <a:t>Εντοπισμός προβλημάτων και ευκαιριών</a:t>
              </a:r>
            </a:p>
            <a:p>
              <a:pPr algn="ctr"/>
              <a:endParaRPr lang="en-GB" sz="11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646331"/>
            </a:xfrm>
            <a:prstGeom prst="rect">
              <a:avLst/>
            </a:prstGeom>
            <a:noFill/>
          </p:spPr>
          <p:txBody>
            <a:bodyPr wrap="square">
              <a:spAutoFit/>
            </a:bodyPr>
            <a:lstStyle/>
            <a:p>
              <a:pPr algn="ctr"/>
              <a:r>
                <a:rPr lang="el-CY" sz="900">
                  <a:latin typeface="EC Square Sans Pro" panose="020B0506040000020004" pitchFamily="34" charset="0"/>
                  <a:cs typeface="Times New Roman" panose="02020603050405020304" pitchFamily="18" charset="0"/>
                </a:rPr>
                <a:t>Εντοπισμός προβλημάτων και ευκαιριών για τους κτηνιάτρους</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584775"/>
            </a:xfrm>
            <a:prstGeom prst="rect">
              <a:avLst/>
            </a:prstGeom>
            <a:noFill/>
          </p:spPr>
          <p:txBody>
            <a:bodyPr wrap="square">
              <a:spAutoFit/>
            </a:bodyPr>
            <a:lstStyle/>
            <a:p>
              <a:pPr algn="ctr"/>
              <a:r>
                <a:rPr lang="el-CY" sz="800" dirty="0">
                  <a:latin typeface="EC Square Sans Pro" panose="020B0506040000020004" pitchFamily="34" charset="0"/>
                  <a:cs typeface="Times New Roman" panose="02020603050405020304" pitchFamily="18" charset="0"/>
                </a:rPr>
                <a:t>Εντοπισμός προβλημάτων και ευκαιριών για τους κτηνοτρόφους</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61610"/>
            </a:xfrm>
            <a:prstGeom prst="rect">
              <a:avLst/>
            </a:prstGeom>
            <a:noFill/>
          </p:spPr>
          <p:txBody>
            <a:bodyPr wrap="square">
              <a:spAutoFit/>
            </a:bodyPr>
            <a:lstStyle/>
            <a:p>
              <a:pPr algn="ctr"/>
              <a:r>
                <a:rPr lang="el-CY" sz="1100" b="1">
                  <a:latin typeface="EC Square Sans Pro" panose="020B0506040000020004" pitchFamily="34" charset="0"/>
                  <a:cs typeface="Times New Roman" panose="02020603050405020304" pitchFamily="18" charset="0"/>
                </a:rPr>
                <a:t>GE 2a</a:t>
              </a: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61610"/>
            </a:xfrm>
            <a:prstGeom prst="rect">
              <a:avLst/>
            </a:prstGeom>
            <a:noFill/>
          </p:spPr>
          <p:txBody>
            <a:bodyPr wrap="square">
              <a:spAutoFit/>
            </a:bodyPr>
            <a:lstStyle/>
            <a:p>
              <a:pPr algn="ctr"/>
              <a:r>
                <a:rPr lang="el-CY" sz="1100" b="1">
                  <a:latin typeface="EC Square Sans Pro" panose="020B0506040000020004" pitchFamily="34" charset="0"/>
                  <a:cs typeface="Times New Roman" panose="02020603050405020304" pitchFamily="18" charset="0"/>
                </a:rPr>
                <a:t>GE 2b</a:t>
              </a: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61610"/>
          </a:xfrm>
          <a:prstGeom prst="rect">
            <a:avLst/>
          </a:prstGeom>
          <a:noFill/>
        </p:spPr>
        <p:txBody>
          <a:bodyPr wrap="square">
            <a:spAutoFit/>
          </a:bodyPr>
          <a:lstStyle/>
          <a:p>
            <a:pPr algn="ctr"/>
            <a:r>
              <a:rPr lang="el-CY" sz="1100" b="1">
                <a:latin typeface="EC Square Sans Pro" panose="020B0506040000020004" pitchFamily="34" charset="0"/>
                <a:cs typeface="Times New Roman" panose="02020603050405020304" pitchFamily="18" charset="0"/>
              </a:rPr>
              <a:t>GE 3a</a:t>
            </a: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61610"/>
          </a:xfrm>
          <a:prstGeom prst="rect">
            <a:avLst/>
          </a:prstGeom>
          <a:noFill/>
        </p:spPr>
        <p:txBody>
          <a:bodyPr wrap="square">
            <a:spAutoFit/>
          </a:bodyPr>
          <a:lstStyle/>
          <a:p>
            <a:pPr algn="ctr"/>
            <a:r>
              <a:rPr lang="el-CY" sz="1100" b="1">
                <a:latin typeface="EC Square Sans Pro" panose="020B0506040000020004" pitchFamily="34" charset="0"/>
                <a:cs typeface="Times New Roman" panose="02020603050405020304" pitchFamily="18" charset="0"/>
              </a:rPr>
              <a:t>GE 3b</a:t>
            </a:r>
          </a:p>
        </p:txBody>
      </p:sp>
      <p:grpSp>
        <p:nvGrpSpPr>
          <p:cNvPr id="2" name="Group 1">
            <a:extLst>
              <a:ext uri="{FF2B5EF4-FFF2-40B4-BE49-F238E27FC236}">
                <a16:creationId xmlns:a16="http://schemas.microsoft.com/office/drawing/2014/main" id="{8314F923-B3D2-6B76-CA99-72C600604C03}"/>
              </a:ext>
            </a:extLst>
          </p:cNvPr>
          <p:cNvGrpSpPr/>
          <p:nvPr/>
        </p:nvGrpSpPr>
        <p:grpSpPr>
          <a:xfrm>
            <a:off x="2338236" y="3810078"/>
            <a:ext cx="3272305" cy="1607614"/>
            <a:chOff x="2338236" y="3810078"/>
            <a:chExt cx="3272305" cy="1607614"/>
          </a:xfrm>
        </p:grpSpPr>
        <p:grpSp>
          <p:nvGrpSpPr>
            <p:cNvPr id="3" name="Group 2">
              <a:extLst>
                <a:ext uri="{FF2B5EF4-FFF2-40B4-BE49-F238E27FC236}">
                  <a16:creationId xmlns:a16="http://schemas.microsoft.com/office/drawing/2014/main" id="{7A594D93-8B68-96D0-1BAC-71974E5265B7}"/>
                </a:ext>
              </a:extLst>
            </p:cNvPr>
            <p:cNvGrpSpPr/>
            <p:nvPr/>
          </p:nvGrpSpPr>
          <p:grpSpPr>
            <a:xfrm>
              <a:off x="2338236" y="3810078"/>
              <a:ext cx="3272305" cy="1607614"/>
              <a:chOff x="2338236" y="3810078"/>
              <a:chExt cx="3272305" cy="1607614"/>
            </a:xfrm>
          </p:grpSpPr>
          <p:grpSp>
            <p:nvGrpSpPr>
              <p:cNvPr id="5" name="Group 4">
                <a:extLst>
                  <a:ext uri="{FF2B5EF4-FFF2-40B4-BE49-F238E27FC236}">
                    <a16:creationId xmlns:a16="http://schemas.microsoft.com/office/drawing/2014/main" id="{8307AB0C-FB70-D54D-47F5-A6307546AB9D}"/>
                  </a:ext>
                </a:extLst>
              </p:cNvPr>
              <p:cNvGrpSpPr/>
              <p:nvPr/>
            </p:nvGrpSpPr>
            <p:grpSpPr>
              <a:xfrm>
                <a:off x="2338236" y="3810078"/>
                <a:ext cx="3272305" cy="1607614"/>
                <a:chOff x="2338236" y="3810078"/>
                <a:chExt cx="3272305" cy="1607614"/>
              </a:xfrm>
            </p:grpSpPr>
            <p:grpSp>
              <p:nvGrpSpPr>
                <p:cNvPr id="7" name="Group 6">
                  <a:extLst>
                    <a:ext uri="{FF2B5EF4-FFF2-40B4-BE49-F238E27FC236}">
                      <a16:creationId xmlns:a16="http://schemas.microsoft.com/office/drawing/2014/main" id="{775618DA-1255-46E7-CD33-EA02D65B64C4}"/>
                    </a:ext>
                  </a:extLst>
                </p:cNvPr>
                <p:cNvGrpSpPr/>
                <p:nvPr/>
              </p:nvGrpSpPr>
              <p:grpSpPr>
                <a:xfrm>
                  <a:off x="2338236" y="3810078"/>
                  <a:ext cx="3272305" cy="1607614"/>
                  <a:chOff x="2338236" y="3810078"/>
                  <a:chExt cx="3272305" cy="1607614"/>
                </a:xfrm>
              </p:grpSpPr>
              <p:grpSp>
                <p:nvGrpSpPr>
                  <p:cNvPr id="10" name="Group 9">
                    <a:extLst>
                      <a:ext uri="{FF2B5EF4-FFF2-40B4-BE49-F238E27FC236}">
                        <a16:creationId xmlns:a16="http://schemas.microsoft.com/office/drawing/2014/main" id="{244D35BE-60EF-B235-FEFB-6BC61E99D39D}"/>
                      </a:ext>
                    </a:extLst>
                  </p:cNvPr>
                  <p:cNvGrpSpPr/>
                  <p:nvPr/>
                </p:nvGrpSpPr>
                <p:grpSpPr>
                  <a:xfrm>
                    <a:off x="2338236" y="3810078"/>
                    <a:ext cx="3272305" cy="1607614"/>
                    <a:chOff x="2338236" y="3810078"/>
                    <a:chExt cx="3272305" cy="1607614"/>
                  </a:xfrm>
                </p:grpSpPr>
                <p:pic>
                  <p:nvPicPr>
                    <p:cNvPr id="12" name="Picture 2">
                      <a:extLst>
                        <a:ext uri="{FF2B5EF4-FFF2-40B4-BE49-F238E27FC236}">
                          <a16:creationId xmlns:a16="http://schemas.microsoft.com/office/drawing/2014/main" id="{4088DBB1-E5A7-980A-547B-5437B1341FF6}"/>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2338236" y="3810078"/>
                      <a:ext cx="3272305" cy="1607614"/>
                    </a:xfrm>
                    <a:prstGeom prst="rect">
                      <a:avLst/>
                    </a:prstGeom>
                    <a:noFill/>
                    <a:ln cap="flat">
                      <a:noFill/>
                    </a:ln>
                  </p:spPr>
                </p:pic>
                <p:sp>
                  <p:nvSpPr>
                    <p:cNvPr id="13" name="TextBox 12">
                      <a:extLst>
                        <a:ext uri="{FF2B5EF4-FFF2-40B4-BE49-F238E27FC236}">
                          <a16:creationId xmlns:a16="http://schemas.microsoft.com/office/drawing/2014/main" id="{8578A251-B3C9-174C-F570-9C62F8DDCFAA}"/>
                        </a:ext>
                      </a:extLst>
                    </p:cNvPr>
                    <p:cNvSpPr txBox="1"/>
                    <p:nvPr/>
                  </p:nvSpPr>
                  <p:spPr>
                    <a:xfrm>
                      <a:off x="2374312" y="5045430"/>
                      <a:ext cx="610094" cy="184666"/>
                    </a:xfrm>
                    <a:prstGeom prst="rect">
                      <a:avLst/>
                    </a:prstGeom>
                    <a:noFill/>
                  </p:spPr>
                  <p:txBody>
                    <a:bodyPr wrap="square" lIns="0" tIns="0" rIns="0" bIns="0" rtlCol="0">
                      <a:spAutoFit/>
                    </a:bodyPr>
                    <a:lstStyle/>
                    <a:p>
                      <a:pPr algn="ctr"/>
                      <a:r>
                        <a:rPr lang="el-CY" sz="600">
                          <a:solidFill>
                            <a:srgbClr val="0B82AD"/>
                          </a:solidFill>
                          <a:latin typeface="Arial" panose="020B0604020202020204" pitchFamily="34" charset="0"/>
                          <a:cs typeface="Arial" panose="020B0604020202020204" pitchFamily="34" charset="0"/>
                        </a:rPr>
                        <a:t>Τι θέλετε να κάνετε;</a:t>
                      </a:r>
                    </a:p>
                  </p:txBody>
                </p:sp>
              </p:grpSp>
              <p:sp>
                <p:nvSpPr>
                  <p:cNvPr id="11" name="TextBox 10">
                    <a:extLst>
                      <a:ext uri="{FF2B5EF4-FFF2-40B4-BE49-F238E27FC236}">
                        <a16:creationId xmlns:a16="http://schemas.microsoft.com/office/drawing/2014/main" id="{661A0478-4C77-35DE-3749-CA125BBFBB97}"/>
                      </a:ext>
                    </a:extLst>
                  </p:cNvPr>
                  <p:cNvSpPr txBox="1"/>
                  <p:nvPr/>
                </p:nvSpPr>
                <p:spPr>
                  <a:xfrm>
                    <a:off x="3004031" y="5038944"/>
                    <a:ext cx="610094" cy="184666"/>
                  </a:xfrm>
                  <a:prstGeom prst="rect">
                    <a:avLst/>
                  </a:prstGeom>
                  <a:noFill/>
                </p:spPr>
                <p:txBody>
                  <a:bodyPr wrap="square" lIns="0" tIns="0" rIns="0" bIns="0" rtlCol="0">
                    <a:spAutoFit/>
                  </a:bodyPr>
                  <a:lstStyle/>
                  <a:p>
                    <a:pPr algn="ctr"/>
                    <a:r>
                      <a:rPr lang="el-CY" sz="600">
                        <a:solidFill>
                          <a:srgbClr val="02B0AE"/>
                        </a:solidFill>
                        <a:latin typeface="Arial" panose="020B0604020202020204" pitchFamily="34" charset="0"/>
                        <a:cs typeface="Arial" panose="020B0604020202020204" pitchFamily="34" charset="0"/>
                      </a:rPr>
                      <a:t>Πότε θα ξέρετε ότι το έχετε επιτύχει;</a:t>
                    </a:r>
                  </a:p>
                </p:txBody>
              </p:sp>
            </p:grpSp>
            <p:sp>
              <p:nvSpPr>
                <p:cNvPr id="9" name="TextBox 8">
                  <a:extLst>
                    <a:ext uri="{FF2B5EF4-FFF2-40B4-BE49-F238E27FC236}">
                      <a16:creationId xmlns:a16="http://schemas.microsoft.com/office/drawing/2014/main" id="{389BB195-89E0-7708-EA55-2BE9AE9BE940}"/>
                    </a:ext>
                  </a:extLst>
                </p:cNvPr>
                <p:cNvSpPr txBox="1"/>
                <p:nvPr/>
              </p:nvSpPr>
              <p:spPr>
                <a:xfrm>
                  <a:off x="3671974" y="5038944"/>
                  <a:ext cx="610094" cy="276999"/>
                </a:xfrm>
                <a:prstGeom prst="rect">
                  <a:avLst/>
                </a:prstGeom>
                <a:noFill/>
              </p:spPr>
              <p:txBody>
                <a:bodyPr wrap="square" lIns="0" tIns="0" rIns="0" bIns="0" rtlCol="0">
                  <a:spAutoFit/>
                </a:bodyPr>
                <a:lstStyle/>
                <a:p>
                  <a:pPr algn="ctr"/>
                  <a:r>
                    <a:rPr lang="el-CY" sz="600">
                      <a:solidFill>
                        <a:srgbClr val="01A97B"/>
                      </a:solidFill>
                      <a:latin typeface="Arial" panose="020B0604020202020204" pitchFamily="34" charset="0"/>
                      <a:cs typeface="Arial" panose="020B0604020202020204" pitchFamily="34" charset="0"/>
                    </a:rPr>
                    <a:t>Είναι στη δική σας ευχέρεια να το επιτύχετε;</a:t>
                  </a:r>
                </a:p>
              </p:txBody>
            </p:sp>
          </p:grpSp>
          <p:sp>
            <p:nvSpPr>
              <p:cNvPr id="6" name="TextBox 5">
                <a:extLst>
                  <a:ext uri="{FF2B5EF4-FFF2-40B4-BE49-F238E27FC236}">
                    <a16:creationId xmlns:a16="http://schemas.microsoft.com/office/drawing/2014/main" id="{06CAFF29-B388-7A00-9463-0E24E4597853}"/>
                  </a:ext>
                </a:extLst>
              </p:cNvPr>
              <p:cNvSpPr txBox="1"/>
              <p:nvPr/>
            </p:nvSpPr>
            <p:spPr>
              <a:xfrm>
                <a:off x="4319741" y="5029283"/>
                <a:ext cx="610094" cy="276999"/>
              </a:xfrm>
              <a:prstGeom prst="rect">
                <a:avLst/>
              </a:prstGeom>
              <a:noFill/>
            </p:spPr>
            <p:txBody>
              <a:bodyPr wrap="square" lIns="0" tIns="0" rIns="0" bIns="0" rtlCol="0">
                <a:spAutoFit/>
              </a:bodyPr>
              <a:lstStyle/>
              <a:p>
                <a:pPr algn="ctr"/>
                <a:r>
                  <a:rPr lang="el-CY" sz="600">
                    <a:solidFill>
                      <a:srgbClr val="55BD12"/>
                    </a:solidFill>
                    <a:latin typeface="Arial" panose="020B0604020202020204" pitchFamily="34" charset="0"/>
                    <a:cs typeface="Arial" panose="020B0604020202020204" pitchFamily="34" charset="0"/>
                  </a:rPr>
                  <a:t>Μπορείτε ρεαλιστικά να το επιτύχετε;</a:t>
                </a:r>
              </a:p>
            </p:txBody>
          </p:sp>
        </p:grpSp>
        <p:sp>
          <p:nvSpPr>
            <p:cNvPr id="4" name="TextBox 3">
              <a:extLst>
                <a:ext uri="{FF2B5EF4-FFF2-40B4-BE49-F238E27FC236}">
                  <a16:creationId xmlns:a16="http://schemas.microsoft.com/office/drawing/2014/main" id="{47C3EAB5-8629-0DE6-E679-E44CE3EDE024}"/>
                </a:ext>
              </a:extLst>
            </p:cNvPr>
            <p:cNvSpPr txBox="1"/>
            <p:nvPr/>
          </p:nvSpPr>
          <p:spPr>
            <a:xfrm>
              <a:off x="4952564" y="5038944"/>
              <a:ext cx="610094" cy="276999"/>
            </a:xfrm>
            <a:prstGeom prst="rect">
              <a:avLst/>
            </a:prstGeom>
            <a:noFill/>
          </p:spPr>
          <p:txBody>
            <a:bodyPr wrap="square" lIns="0" tIns="0" rIns="0" bIns="0" rtlCol="0">
              <a:spAutoFit/>
            </a:bodyPr>
            <a:lstStyle/>
            <a:p>
              <a:pPr algn="ctr"/>
              <a:r>
                <a:rPr lang="el-CY" sz="600">
                  <a:solidFill>
                    <a:srgbClr val="B6C625"/>
                  </a:solidFill>
                  <a:latin typeface="Arial" panose="020B0604020202020204" pitchFamily="34" charset="0"/>
                  <a:cs typeface="Arial" panose="020B0604020202020204" pitchFamily="34" charset="0"/>
                </a:rPr>
                <a:t>Πότε ακριβώς θέλετε να το επιτύχετε;</a:t>
              </a:r>
            </a:p>
          </p:txBody>
        </p:sp>
      </p:grpSp>
      <p:graphicFrame>
        <p:nvGraphicFramePr>
          <p:cNvPr id="14" name="Table 13">
            <a:extLst>
              <a:ext uri="{FF2B5EF4-FFF2-40B4-BE49-F238E27FC236}">
                <a16:creationId xmlns:a16="http://schemas.microsoft.com/office/drawing/2014/main" id="{7883940B-B10A-64E8-EB89-7FA57AE90A30}"/>
              </a:ext>
            </a:extLst>
          </p:cNvPr>
          <p:cNvGraphicFramePr>
            <a:graphicFrameLocks noGrp="1"/>
          </p:cNvGraphicFramePr>
          <p:nvPr>
            <p:extLst>
              <p:ext uri="{D42A27DB-BD31-4B8C-83A1-F6EECF244321}">
                <p14:modId xmlns:p14="http://schemas.microsoft.com/office/powerpoint/2010/main" val="1822151735"/>
              </p:ext>
            </p:extLst>
          </p:nvPr>
        </p:nvGraphicFramePr>
        <p:xfrm>
          <a:off x="2346106" y="3841657"/>
          <a:ext cx="3246120" cy="1173480"/>
        </p:xfrm>
        <a:graphic>
          <a:graphicData uri="http://schemas.openxmlformats.org/drawingml/2006/table">
            <a:tbl>
              <a:tblPr firstRow="1" bandRow="1">
                <a:tableStyleId>{5C22544A-7EE6-4342-B048-85BDC9FD1C3A}</a:tableStyleId>
              </a:tblPr>
              <a:tblGrid>
                <a:gridCol w="649224">
                  <a:extLst>
                    <a:ext uri="{9D8B030D-6E8A-4147-A177-3AD203B41FA5}">
                      <a16:colId xmlns:a16="http://schemas.microsoft.com/office/drawing/2014/main" val="3627518420"/>
                    </a:ext>
                  </a:extLst>
                </a:gridCol>
                <a:gridCol w="649224">
                  <a:extLst>
                    <a:ext uri="{9D8B030D-6E8A-4147-A177-3AD203B41FA5}">
                      <a16:colId xmlns:a16="http://schemas.microsoft.com/office/drawing/2014/main" val="3605136724"/>
                    </a:ext>
                  </a:extLst>
                </a:gridCol>
                <a:gridCol w="649224">
                  <a:extLst>
                    <a:ext uri="{9D8B030D-6E8A-4147-A177-3AD203B41FA5}">
                      <a16:colId xmlns:a16="http://schemas.microsoft.com/office/drawing/2014/main" val="1287659504"/>
                    </a:ext>
                  </a:extLst>
                </a:gridCol>
                <a:gridCol w="649224">
                  <a:extLst>
                    <a:ext uri="{9D8B030D-6E8A-4147-A177-3AD203B41FA5}">
                      <a16:colId xmlns:a16="http://schemas.microsoft.com/office/drawing/2014/main" val="2768515705"/>
                    </a:ext>
                  </a:extLst>
                </a:gridCol>
                <a:gridCol w="649224">
                  <a:extLst>
                    <a:ext uri="{9D8B030D-6E8A-4147-A177-3AD203B41FA5}">
                      <a16:colId xmlns:a16="http://schemas.microsoft.com/office/drawing/2014/main" val="2235794676"/>
                    </a:ext>
                  </a:extLst>
                </a:gridCol>
              </a:tblGrid>
              <a:tr h="0">
                <a:tc>
                  <a:txBody>
                    <a:bodyPr/>
                    <a:lstStyle/>
                    <a:p>
                      <a:pPr algn="ctr"/>
                      <a:r>
                        <a:rPr lang="el-CY" sz="600" b="0" dirty="0">
                          <a:solidFill>
                            <a:schemeClr val="bg1"/>
                          </a:solidFill>
                          <a:latin typeface="Arial" panose="020B0604020202020204" pitchFamily="34" charset="0"/>
                          <a:cs typeface="Arial" panose="020B0604020202020204" pitchFamily="34" charset="0"/>
                        </a:rPr>
                        <a:t>Specific (Συγκεκριμένοι)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600" b="0">
                          <a:solidFill>
                            <a:schemeClr val="bg1"/>
                          </a:solidFill>
                          <a:latin typeface="Arial" panose="020B0604020202020204" pitchFamily="34" charset="0"/>
                          <a:cs typeface="Arial" panose="020B0604020202020204" pitchFamily="34" charset="0"/>
                        </a:rPr>
                        <a:t>Measurable (Μετρήσιμοι)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600" b="0">
                          <a:solidFill>
                            <a:schemeClr val="bg1"/>
                          </a:solidFill>
                          <a:latin typeface="Arial" panose="020B0604020202020204" pitchFamily="34" charset="0"/>
                          <a:cs typeface="Arial" panose="020B0604020202020204" pitchFamily="34" charset="0"/>
                        </a:rPr>
                        <a:t>Achievable (Εφικτοί)</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600" b="0">
                          <a:solidFill>
                            <a:schemeClr val="bg1"/>
                          </a:solidFill>
                          <a:latin typeface="Arial" panose="020B0604020202020204" pitchFamily="34" charset="0"/>
                          <a:cs typeface="Arial" panose="020B0604020202020204" pitchFamily="34" charset="0"/>
                        </a:rPr>
                        <a:t>Realistic (Ρεαλιστικοί)</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600" b="0">
                          <a:solidFill>
                            <a:schemeClr val="bg1"/>
                          </a:solidFill>
                          <a:latin typeface="Arial" panose="020B0604020202020204" pitchFamily="34" charset="0"/>
                          <a:cs typeface="Arial" panose="020B0604020202020204" pitchFamily="34" charset="0"/>
                        </a:rPr>
                        <a:t>Timely (Έγκαιροι)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5258632"/>
                  </a:ext>
                </a:extLst>
              </a:tr>
              <a:tr h="0">
                <a:tc>
                  <a:txBody>
                    <a:bodyPr/>
                    <a:lstStyle/>
                    <a:p>
                      <a:pPr algn="ctr"/>
                      <a:r>
                        <a:rPr lang="el-CY" sz="4000" b="1" dirty="0">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4000" b="1" dirty="0">
                          <a:solidFill>
                            <a:schemeClr val="bg1"/>
                          </a:solidFill>
                          <a:latin typeface="Arial" panose="020B0604020202020204" pitchFamily="34" charset="0"/>
                          <a:cs typeface="Arial" panose="020B0604020202020204" pitchFamily="34" charset="0"/>
                        </a:rPr>
                        <a:t>M</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4000" b="1" dirty="0">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4000" b="1">
                          <a:solidFill>
                            <a:schemeClr val="bg1"/>
                          </a:solidFill>
                          <a:latin typeface="Arial" panose="020B0604020202020204" pitchFamily="34" charset="0"/>
                          <a:cs typeface="Arial" panose="020B0604020202020204" pitchFamily="34" charset="0"/>
                        </a:rPr>
                        <a:t>R</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4000" b="1">
                          <a:solidFill>
                            <a:schemeClr val="bg1"/>
                          </a:solidFill>
                          <a:latin typeface="Arial" panose="020B0604020202020204" pitchFamily="34" charset="0"/>
                          <a:cs typeface="Arial" panose="020B0604020202020204" pitchFamily="34" charset="0"/>
                        </a:rPr>
                        <a:t>T</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3693950"/>
                  </a:ext>
                </a:extLst>
              </a:tr>
              <a:tr h="0">
                <a:tc>
                  <a:txBody>
                    <a:bodyPr/>
                    <a:lstStyle/>
                    <a:p>
                      <a:pPr algn="ctr"/>
                      <a:r>
                        <a:rPr lang="el-CY" sz="1600" b="0">
                          <a:solidFill>
                            <a:schemeClr val="bg1"/>
                          </a:solidFill>
                          <a:latin typeface="Arial" panose="020B0604020202020204" pitchFamily="34" charset="0"/>
                          <a:cs typeface="Arial" panose="020B0604020202020204" pitchFamily="34" charset="0"/>
                        </a:rPr>
                        <a:t>G</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1600" b="0">
                          <a:solidFill>
                            <a:schemeClr val="bg1"/>
                          </a:solidFill>
                          <a:latin typeface="Arial" panose="020B0604020202020204" pitchFamily="34" charset="0"/>
                          <a:cs typeface="Arial" panose="020B0604020202020204" pitchFamily="34" charset="0"/>
                        </a:rPr>
                        <a:t>O</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1600" b="0">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1600" b="0">
                          <a:solidFill>
                            <a:schemeClr val="bg1"/>
                          </a:solidFill>
                          <a:latin typeface="Arial" panose="020B0604020202020204" pitchFamily="34" charset="0"/>
                          <a:cs typeface="Arial" panose="020B0604020202020204" pitchFamily="34" charset="0"/>
                        </a:rPr>
                        <a:t>L</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1600" b="0" dirty="0">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372584"/>
                  </a:ext>
                </a:extLst>
              </a:tr>
            </a:tbl>
          </a:graphicData>
        </a:graphic>
      </p:graphicFrame>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1000"/>
                                        <p:tgtEl>
                                          <p:spTgt spid="35"/>
                                        </p:tgtEl>
                                      </p:cBhvr>
                                    </p:animEffect>
                                    <p:anim calcmode="lin" valueType="num">
                                      <p:cBhvr>
                                        <p:cTn id="84" dur="1000" fill="hold"/>
                                        <p:tgtEl>
                                          <p:spTgt spid="35"/>
                                        </p:tgtEl>
                                        <p:attrNameLst>
                                          <p:attrName>ppt_x</p:attrName>
                                        </p:attrNameLst>
                                      </p:cBhvr>
                                      <p:tavLst>
                                        <p:tav tm="0">
                                          <p:val>
                                            <p:strVal val="#ppt_x"/>
                                          </p:val>
                                        </p:tav>
                                        <p:tav tm="100000">
                                          <p:val>
                                            <p:strVal val="#ppt_x"/>
                                          </p:val>
                                        </p:tav>
                                      </p:tavLst>
                                    </p:anim>
                                    <p:anim calcmode="lin" valueType="num">
                                      <p:cBhvr>
                                        <p:cTn id="85"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1000"/>
                                        <p:tgtEl>
                                          <p:spTgt spid="29"/>
                                        </p:tgtEl>
                                      </p:cBhvr>
                                    </p:animEffect>
                                    <p:anim calcmode="lin" valueType="num">
                                      <p:cBhvr>
                                        <p:cTn id="91" dur="1000" fill="hold"/>
                                        <p:tgtEl>
                                          <p:spTgt spid="29"/>
                                        </p:tgtEl>
                                        <p:attrNameLst>
                                          <p:attrName>ppt_x</p:attrName>
                                        </p:attrNameLst>
                                      </p:cBhvr>
                                      <p:tavLst>
                                        <p:tav tm="0">
                                          <p:val>
                                            <p:strVal val="#ppt_x"/>
                                          </p:val>
                                        </p:tav>
                                        <p:tav tm="100000">
                                          <p:val>
                                            <p:strVal val="#ppt_x"/>
                                          </p:val>
                                        </p:tav>
                                      </p:tavLst>
                                    </p:anim>
                                    <p:anim calcmode="lin" valueType="num">
                                      <p:cBhvr>
                                        <p:cTn id="92" dur="1000" fill="hold"/>
                                        <p:tgtEl>
                                          <p:spTgt spid="2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Effect transition="in" filter="fade">
                                      <p:cBhvr>
                                        <p:cTn id="95" dur="1000"/>
                                        <p:tgtEl>
                                          <p:spTgt spid="50"/>
                                        </p:tgtEl>
                                      </p:cBhvr>
                                    </p:animEffect>
                                    <p:anim calcmode="lin" valueType="num">
                                      <p:cBhvr>
                                        <p:cTn id="96" dur="1000" fill="hold"/>
                                        <p:tgtEl>
                                          <p:spTgt spid="50"/>
                                        </p:tgtEl>
                                        <p:attrNameLst>
                                          <p:attrName>ppt_x</p:attrName>
                                        </p:attrNameLst>
                                      </p:cBhvr>
                                      <p:tavLst>
                                        <p:tav tm="0">
                                          <p:val>
                                            <p:strVal val="#ppt_x"/>
                                          </p:val>
                                        </p:tav>
                                        <p:tav tm="100000">
                                          <p:val>
                                            <p:strVal val="#ppt_x"/>
                                          </p:val>
                                        </p:tav>
                                      </p:tavLst>
                                    </p:anim>
                                    <p:anim calcmode="lin" valueType="num">
                                      <p:cBhvr>
                                        <p:cTn id="97" dur="1000" fill="hold"/>
                                        <p:tgtEl>
                                          <p:spTgt spid="50"/>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51"/>
                                        </p:tgtEl>
                                        <p:attrNameLst>
                                          <p:attrName>style.visibility</p:attrName>
                                        </p:attrNameLst>
                                      </p:cBhvr>
                                      <p:to>
                                        <p:strVal val="visible"/>
                                      </p:to>
                                    </p:set>
                                    <p:animEffect transition="in" filter="fade">
                                      <p:cBhvr>
                                        <p:cTn id="100" dur="1000"/>
                                        <p:tgtEl>
                                          <p:spTgt spid="51"/>
                                        </p:tgtEl>
                                      </p:cBhvr>
                                    </p:animEffect>
                                    <p:anim calcmode="lin" valueType="num">
                                      <p:cBhvr>
                                        <p:cTn id="101" dur="1000" fill="hold"/>
                                        <p:tgtEl>
                                          <p:spTgt spid="51"/>
                                        </p:tgtEl>
                                        <p:attrNameLst>
                                          <p:attrName>ppt_x</p:attrName>
                                        </p:attrNameLst>
                                      </p:cBhvr>
                                      <p:tavLst>
                                        <p:tav tm="0">
                                          <p:val>
                                            <p:strVal val="#ppt_x"/>
                                          </p:val>
                                        </p:tav>
                                        <p:tav tm="100000">
                                          <p:val>
                                            <p:strVal val="#ppt_x"/>
                                          </p:val>
                                        </p:tav>
                                      </p:tavLst>
                                    </p:anim>
                                    <p:anim calcmode="lin" valueType="num">
                                      <p:cBhvr>
                                        <p:cTn id="102" dur="1000" fill="hold"/>
                                        <p:tgtEl>
                                          <p:spTgt spid="51"/>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52"/>
                                        </p:tgtEl>
                                        <p:attrNameLst>
                                          <p:attrName>style.visibility</p:attrName>
                                        </p:attrNameLst>
                                      </p:cBhvr>
                                      <p:to>
                                        <p:strVal val="visible"/>
                                      </p:to>
                                    </p:set>
                                    <p:animEffect transition="in" filter="fade">
                                      <p:cBhvr>
                                        <p:cTn id="105" dur="1000"/>
                                        <p:tgtEl>
                                          <p:spTgt spid="52"/>
                                        </p:tgtEl>
                                      </p:cBhvr>
                                    </p:animEffect>
                                    <p:anim calcmode="lin" valueType="num">
                                      <p:cBhvr>
                                        <p:cTn id="106" dur="1000" fill="hold"/>
                                        <p:tgtEl>
                                          <p:spTgt spid="52"/>
                                        </p:tgtEl>
                                        <p:attrNameLst>
                                          <p:attrName>ppt_x</p:attrName>
                                        </p:attrNameLst>
                                      </p:cBhvr>
                                      <p:tavLst>
                                        <p:tav tm="0">
                                          <p:val>
                                            <p:strVal val="#ppt_x"/>
                                          </p:val>
                                        </p:tav>
                                        <p:tav tm="100000">
                                          <p:val>
                                            <p:strVal val="#ppt_x"/>
                                          </p:val>
                                        </p:tav>
                                      </p:tavLst>
                                    </p:anim>
                                    <p:anim calcmode="lin" valueType="num">
                                      <p:cBhvr>
                                        <p:cTn id="107" dur="1000" fill="hold"/>
                                        <p:tgtEl>
                                          <p:spTgt spid="52"/>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53"/>
                                        </p:tgtEl>
                                        <p:attrNameLst>
                                          <p:attrName>style.visibility</p:attrName>
                                        </p:attrNameLst>
                                      </p:cBhvr>
                                      <p:to>
                                        <p:strVal val="visible"/>
                                      </p:to>
                                    </p:set>
                                    <p:animEffect transition="in" filter="fade">
                                      <p:cBhvr>
                                        <p:cTn id="110" dur="1000"/>
                                        <p:tgtEl>
                                          <p:spTgt spid="53"/>
                                        </p:tgtEl>
                                      </p:cBhvr>
                                    </p:animEffect>
                                    <p:anim calcmode="lin" valueType="num">
                                      <p:cBhvr>
                                        <p:cTn id="111" dur="1000" fill="hold"/>
                                        <p:tgtEl>
                                          <p:spTgt spid="53"/>
                                        </p:tgtEl>
                                        <p:attrNameLst>
                                          <p:attrName>ppt_x</p:attrName>
                                        </p:attrNameLst>
                                      </p:cBhvr>
                                      <p:tavLst>
                                        <p:tav tm="0">
                                          <p:val>
                                            <p:strVal val="#ppt_x"/>
                                          </p:val>
                                        </p:tav>
                                        <p:tav tm="100000">
                                          <p:val>
                                            <p:strVal val="#ppt_x"/>
                                          </p:val>
                                        </p:tav>
                                      </p:tavLst>
                                    </p:anim>
                                    <p:anim calcmode="lin" valueType="num">
                                      <p:cBhvr>
                                        <p:cTn id="112" dur="1000" fill="hold"/>
                                        <p:tgtEl>
                                          <p:spTgt spid="53"/>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fade">
                                      <p:cBhvr>
                                        <p:cTn id="115" dur="1000"/>
                                        <p:tgtEl>
                                          <p:spTgt spid="54"/>
                                        </p:tgtEl>
                                      </p:cBhvr>
                                    </p:animEffect>
                                    <p:anim calcmode="lin" valueType="num">
                                      <p:cBhvr>
                                        <p:cTn id="116" dur="1000" fill="hold"/>
                                        <p:tgtEl>
                                          <p:spTgt spid="54"/>
                                        </p:tgtEl>
                                        <p:attrNameLst>
                                          <p:attrName>ppt_x</p:attrName>
                                        </p:attrNameLst>
                                      </p:cBhvr>
                                      <p:tavLst>
                                        <p:tav tm="0">
                                          <p:val>
                                            <p:strVal val="#ppt_x"/>
                                          </p:val>
                                        </p:tav>
                                        <p:tav tm="100000">
                                          <p:val>
                                            <p:strVal val="#ppt_x"/>
                                          </p:val>
                                        </p:tav>
                                      </p:tavLst>
                                    </p:anim>
                                    <p:anim calcmode="lin" valueType="num">
                                      <p:cBhvr>
                                        <p:cTn id="117" dur="1000" fill="hold"/>
                                        <p:tgtEl>
                                          <p:spTgt spid="54"/>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33"/>
                                        </p:tgtEl>
                                        <p:attrNameLst>
                                          <p:attrName>style.visibility</p:attrName>
                                        </p:attrNameLst>
                                      </p:cBhvr>
                                      <p:to>
                                        <p:strVal val="visible"/>
                                      </p:to>
                                    </p:set>
                                    <p:animEffect transition="in" filter="fade">
                                      <p:cBhvr>
                                        <p:cTn id="120" dur="1000"/>
                                        <p:tgtEl>
                                          <p:spTgt spid="33"/>
                                        </p:tgtEl>
                                      </p:cBhvr>
                                    </p:animEffect>
                                    <p:anim calcmode="lin" valueType="num">
                                      <p:cBhvr>
                                        <p:cTn id="121" dur="1000" fill="hold"/>
                                        <p:tgtEl>
                                          <p:spTgt spid="33"/>
                                        </p:tgtEl>
                                        <p:attrNameLst>
                                          <p:attrName>ppt_x</p:attrName>
                                        </p:attrNameLst>
                                      </p:cBhvr>
                                      <p:tavLst>
                                        <p:tav tm="0">
                                          <p:val>
                                            <p:strVal val="#ppt_x"/>
                                          </p:val>
                                        </p:tav>
                                        <p:tav tm="100000">
                                          <p:val>
                                            <p:strVal val="#ppt_x"/>
                                          </p:val>
                                        </p:tav>
                                      </p:tavLst>
                                    </p:anim>
                                    <p:anim calcmode="lin" valueType="num">
                                      <p:cBhvr>
                                        <p:cTn id="122" dur="1000" fill="hold"/>
                                        <p:tgtEl>
                                          <p:spTgt spid="33"/>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177"/>
                                        </p:tgtEl>
                                        <p:attrNameLst>
                                          <p:attrName>style.visibility</p:attrName>
                                        </p:attrNameLst>
                                      </p:cBhvr>
                                      <p:to>
                                        <p:strVal val="visible"/>
                                      </p:to>
                                    </p:set>
                                    <p:animEffect transition="in" filter="fade">
                                      <p:cBhvr>
                                        <p:cTn id="125" dur="1000"/>
                                        <p:tgtEl>
                                          <p:spTgt spid="177"/>
                                        </p:tgtEl>
                                      </p:cBhvr>
                                    </p:animEffect>
                                    <p:anim calcmode="lin" valueType="num">
                                      <p:cBhvr>
                                        <p:cTn id="126" dur="1000" fill="hold"/>
                                        <p:tgtEl>
                                          <p:spTgt spid="177"/>
                                        </p:tgtEl>
                                        <p:attrNameLst>
                                          <p:attrName>ppt_x</p:attrName>
                                        </p:attrNameLst>
                                      </p:cBhvr>
                                      <p:tavLst>
                                        <p:tav tm="0">
                                          <p:val>
                                            <p:strVal val="#ppt_x"/>
                                          </p:val>
                                        </p:tav>
                                        <p:tav tm="100000">
                                          <p:val>
                                            <p:strVal val="#ppt_x"/>
                                          </p:val>
                                        </p:tav>
                                      </p:tavLst>
                                    </p:anim>
                                    <p:anim calcmode="lin" valueType="num">
                                      <p:cBhvr>
                                        <p:cTn id="127" dur="1000" fill="hold"/>
                                        <p:tgtEl>
                                          <p:spTgt spid="177"/>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78"/>
                                        </p:tgtEl>
                                        <p:attrNameLst>
                                          <p:attrName>style.visibility</p:attrName>
                                        </p:attrNameLst>
                                      </p:cBhvr>
                                      <p:to>
                                        <p:strVal val="visible"/>
                                      </p:to>
                                    </p:set>
                                    <p:animEffect transition="in" filter="fade">
                                      <p:cBhvr>
                                        <p:cTn id="130" dur="1000"/>
                                        <p:tgtEl>
                                          <p:spTgt spid="178"/>
                                        </p:tgtEl>
                                      </p:cBhvr>
                                    </p:animEffect>
                                    <p:anim calcmode="lin" valueType="num">
                                      <p:cBhvr>
                                        <p:cTn id="131" dur="1000" fill="hold"/>
                                        <p:tgtEl>
                                          <p:spTgt spid="178"/>
                                        </p:tgtEl>
                                        <p:attrNameLst>
                                          <p:attrName>ppt_x</p:attrName>
                                        </p:attrNameLst>
                                      </p:cBhvr>
                                      <p:tavLst>
                                        <p:tav tm="0">
                                          <p:val>
                                            <p:strVal val="#ppt_x"/>
                                          </p:val>
                                        </p:tav>
                                        <p:tav tm="100000">
                                          <p:val>
                                            <p:strVal val="#ppt_x"/>
                                          </p:val>
                                        </p:tav>
                                      </p:tavLst>
                                    </p:anim>
                                    <p:anim calcmode="lin" valueType="num">
                                      <p:cBhvr>
                                        <p:cTn id="132" dur="1000" fill="hold"/>
                                        <p:tgtEl>
                                          <p:spTgt spid="178"/>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179"/>
                                        </p:tgtEl>
                                        <p:attrNameLst>
                                          <p:attrName>style.visibility</p:attrName>
                                        </p:attrNameLst>
                                      </p:cBhvr>
                                      <p:to>
                                        <p:strVal val="visible"/>
                                      </p:to>
                                    </p:set>
                                    <p:animEffect transition="in" filter="fade">
                                      <p:cBhvr>
                                        <p:cTn id="135" dur="1000"/>
                                        <p:tgtEl>
                                          <p:spTgt spid="179"/>
                                        </p:tgtEl>
                                      </p:cBhvr>
                                    </p:animEffect>
                                    <p:anim calcmode="lin" valueType="num">
                                      <p:cBhvr>
                                        <p:cTn id="136" dur="1000" fill="hold"/>
                                        <p:tgtEl>
                                          <p:spTgt spid="179"/>
                                        </p:tgtEl>
                                        <p:attrNameLst>
                                          <p:attrName>ppt_x</p:attrName>
                                        </p:attrNameLst>
                                      </p:cBhvr>
                                      <p:tavLst>
                                        <p:tav tm="0">
                                          <p:val>
                                            <p:strVal val="#ppt_x"/>
                                          </p:val>
                                        </p:tav>
                                        <p:tav tm="100000">
                                          <p:val>
                                            <p:strVal val="#ppt_x"/>
                                          </p:val>
                                        </p:tav>
                                      </p:tavLst>
                                    </p:anim>
                                    <p:anim calcmode="lin" valueType="num">
                                      <p:cBhvr>
                                        <p:cTn id="137" dur="1000" fill="hold"/>
                                        <p:tgtEl>
                                          <p:spTgt spid="179"/>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80"/>
                                        </p:tgtEl>
                                        <p:attrNameLst>
                                          <p:attrName>style.visibility</p:attrName>
                                        </p:attrNameLst>
                                      </p:cBhvr>
                                      <p:to>
                                        <p:strVal val="visible"/>
                                      </p:to>
                                    </p:set>
                                    <p:animEffect transition="in" filter="fade">
                                      <p:cBhvr>
                                        <p:cTn id="140" dur="1000"/>
                                        <p:tgtEl>
                                          <p:spTgt spid="180"/>
                                        </p:tgtEl>
                                      </p:cBhvr>
                                    </p:animEffect>
                                    <p:anim calcmode="lin" valueType="num">
                                      <p:cBhvr>
                                        <p:cTn id="141" dur="1000" fill="hold"/>
                                        <p:tgtEl>
                                          <p:spTgt spid="180"/>
                                        </p:tgtEl>
                                        <p:attrNameLst>
                                          <p:attrName>ppt_x</p:attrName>
                                        </p:attrNameLst>
                                      </p:cBhvr>
                                      <p:tavLst>
                                        <p:tav tm="0">
                                          <p:val>
                                            <p:strVal val="#ppt_x"/>
                                          </p:val>
                                        </p:tav>
                                        <p:tav tm="100000">
                                          <p:val>
                                            <p:strVal val="#ppt_x"/>
                                          </p:val>
                                        </p:tav>
                                      </p:tavLst>
                                    </p:anim>
                                    <p:anim calcmode="lin" valueType="num">
                                      <p:cBhvr>
                                        <p:cTn id="142" dur="1000" fill="hold"/>
                                        <p:tgtEl>
                                          <p:spTgt spid="180"/>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181"/>
                                        </p:tgtEl>
                                        <p:attrNameLst>
                                          <p:attrName>style.visibility</p:attrName>
                                        </p:attrNameLst>
                                      </p:cBhvr>
                                      <p:to>
                                        <p:strVal val="visible"/>
                                      </p:to>
                                    </p:set>
                                    <p:animEffect transition="in" filter="fade">
                                      <p:cBhvr>
                                        <p:cTn id="145" dur="1000"/>
                                        <p:tgtEl>
                                          <p:spTgt spid="181"/>
                                        </p:tgtEl>
                                      </p:cBhvr>
                                    </p:animEffect>
                                    <p:anim calcmode="lin" valueType="num">
                                      <p:cBhvr>
                                        <p:cTn id="146" dur="1000" fill="hold"/>
                                        <p:tgtEl>
                                          <p:spTgt spid="181"/>
                                        </p:tgtEl>
                                        <p:attrNameLst>
                                          <p:attrName>ppt_x</p:attrName>
                                        </p:attrNameLst>
                                      </p:cBhvr>
                                      <p:tavLst>
                                        <p:tav tm="0">
                                          <p:val>
                                            <p:strVal val="#ppt_x"/>
                                          </p:val>
                                        </p:tav>
                                        <p:tav tm="100000">
                                          <p:val>
                                            <p:strVal val="#ppt_x"/>
                                          </p:val>
                                        </p:tav>
                                      </p:tavLst>
                                    </p:anim>
                                    <p:anim calcmode="lin" valueType="num">
                                      <p:cBhvr>
                                        <p:cTn id="147"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l-CY">
                <a:latin typeface="EC Square Sans Pro" panose="020B0506040000020004" pitchFamily="34" charset="0"/>
              </a:rPr>
              <a:t>Ανακοίνωση</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l-CY" sz="2800">
                <a:solidFill>
                  <a:sysClr val="windowText" lastClr="000000"/>
                </a:solidFill>
                <a:latin typeface="EC Square Sans Pro" panose="020B0506040000020004" pitchFamily="34" charset="0"/>
                <a:cs typeface="Arial" panose="020B0604020202020204" pitchFamily="34" charset="0"/>
              </a:rPr>
              <a:t>Μετά την ομαδική άσκηση 2a και 2b, θα σας ζητηθεί να γράψετε ένα </a:t>
            </a:r>
            <a:r>
              <a:rPr lang="el-CY" sz="2800" b="1">
                <a:solidFill>
                  <a:sysClr val="windowText" lastClr="000000"/>
                </a:solidFill>
                <a:latin typeface="EC Square Sans Pro" panose="020B0506040000020004" pitchFamily="34" charset="0"/>
                <a:cs typeface="Arial" panose="020B0604020202020204" pitchFamily="34" charset="0"/>
              </a:rPr>
              <a:t>σημείο δράσης SMART για εσάς</a:t>
            </a:r>
            <a:r>
              <a:rPr lang="el-CY" sz="2800">
                <a:solidFill>
                  <a:sysClr val="windowText" lastClr="000000"/>
                </a:solidFill>
                <a:latin typeface="EC Square Sans Pro" panose="020B0506040000020004" pitchFamily="34" charset="0"/>
                <a:cs typeface="Arial" panose="020B0604020202020204" pitchFamily="34" charset="0"/>
              </a:rPr>
              <a:t>, που μπορεί να εφαρμοστεί στη φάρμα σας/του πελάτη σας</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el-CY" sz="2800" i="1">
                <a:solidFill>
                  <a:sysClr val="windowText" lastClr="000000"/>
                </a:solidFill>
                <a:latin typeface="EC Square Sans Pro" panose="020B0506040000020004" pitchFamily="34" charset="0"/>
                <a:cs typeface="Arial" panose="020B0604020202020204" pitchFamily="34" charset="0"/>
              </a:rPr>
              <a:t>Για παράδειγμα: </a:t>
            </a:r>
          </a:p>
          <a:p>
            <a:r>
              <a:rPr lang="el-CY" sz="2800" i="1">
                <a:solidFill>
                  <a:sysClr val="windowText" lastClr="000000"/>
                </a:solidFill>
                <a:latin typeface="EC Square Sans Pro" panose="020B0506040000020004" pitchFamily="34" charset="0"/>
                <a:cs typeface="Arial" panose="020B0604020202020204" pitchFamily="34" charset="0"/>
              </a:rPr>
              <a:t>Αναλύοντας το αίμα και τα αποτελέσματα των ελέγχων στη γραμμή σφαγής και προσαρμόζοντας ανάλογα την πολιτική εμβολιασμών, δεν θα παρουσιάζεται βήχας στα απογαλακτισµένα χοιρίδια εντός 2 μηνών.</a:t>
            </a:r>
          </a:p>
        </p:txBody>
      </p:sp>
      <p:grpSp>
        <p:nvGrpSpPr>
          <p:cNvPr id="2" name="Group 1">
            <a:extLst>
              <a:ext uri="{FF2B5EF4-FFF2-40B4-BE49-F238E27FC236}">
                <a16:creationId xmlns:a16="http://schemas.microsoft.com/office/drawing/2014/main" id="{12BB5B6E-050E-8335-26AD-7E23E8DFDA2F}"/>
              </a:ext>
            </a:extLst>
          </p:cNvPr>
          <p:cNvGrpSpPr/>
          <p:nvPr/>
        </p:nvGrpSpPr>
        <p:grpSpPr>
          <a:xfrm>
            <a:off x="5825786" y="977924"/>
            <a:ext cx="6366214" cy="3678679"/>
            <a:chOff x="5825786" y="977924"/>
            <a:chExt cx="6366214" cy="3678679"/>
          </a:xfrm>
        </p:grpSpPr>
        <p:grpSp>
          <p:nvGrpSpPr>
            <p:cNvPr id="3" name="Group 2">
              <a:extLst>
                <a:ext uri="{FF2B5EF4-FFF2-40B4-BE49-F238E27FC236}">
                  <a16:creationId xmlns:a16="http://schemas.microsoft.com/office/drawing/2014/main" id="{163DAD1B-BF02-41CD-3477-7A84090E9679}"/>
                </a:ext>
              </a:extLst>
            </p:cNvPr>
            <p:cNvGrpSpPr/>
            <p:nvPr/>
          </p:nvGrpSpPr>
          <p:grpSpPr>
            <a:xfrm>
              <a:off x="5825786" y="977924"/>
              <a:ext cx="6366214" cy="3678679"/>
              <a:chOff x="5825786" y="977924"/>
              <a:chExt cx="6366214" cy="3678679"/>
            </a:xfrm>
          </p:grpSpPr>
          <p:grpSp>
            <p:nvGrpSpPr>
              <p:cNvPr id="5" name="Group 4">
                <a:extLst>
                  <a:ext uri="{FF2B5EF4-FFF2-40B4-BE49-F238E27FC236}">
                    <a16:creationId xmlns:a16="http://schemas.microsoft.com/office/drawing/2014/main" id="{F94CA90C-AFB0-50A9-1785-C7316ECDBC87}"/>
                  </a:ext>
                </a:extLst>
              </p:cNvPr>
              <p:cNvGrpSpPr/>
              <p:nvPr/>
            </p:nvGrpSpPr>
            <p:grpSpPr>
              <a:xfrm>
                <a:off x="5825786" y="977924"/>
                <a:ext cx="6366214" cy="3678679"/>
                <a:chOff x="5825786" y="977924"/>
                <a:chExt cx="6366214" cy="3678679"/>
              </a:xfrm>
            </p:grpSpPr>
            <p:grpSp>
              <p:nvGrpSpPr>
                <p:cNvPr id="7" name="Group 6">
                  <a:extLst>
                    <a:ext uri="{FF2B5EF4-FFF2-40B4-BE49-F238E27FC236}">
                      <a16:creationId xmlns:a16="http://schemas.microsoft.com/office/drawing/2014/main" id="{A6A60DE2-E925-E3CD-3333-57F572F233F3}"/>
                    </a:ext>
                  </a:extLst>
                </p:cNvPr>
                <p:cNvGrpSpPr/>
                <p:nvPr/>
              </p:nvGrpSpPr>
              <p:grpSpPr>
                <a:xfrm>
                  <a:off x="5825786" y="977924"/>
                  <a:ext cx="6366214" cy="3678679"/>
                  <a:chOff x="5825786" y="977924"/>
                  <a:chExt cx="6366214" cy="3678679"/>
                </a:xfrm>
              </p:grpSpPr>
              <p:grpSp>
                <p:nvGrpSpPr>
                  <p:cNvPr id="9" name="Group 8">
                    <a:extLst>
                      <a:ext uri="{FF2B5EF4-FFF2-40B4-BE49-F238E27FC236}">
                        <a16:creationId xmlns:a16="http://schemas.microsoft.com/office/drawing/2014/main" id="{CFF63811-E294-87D3-12BE-DC7322083189}"/>
                      </a:ext>
                    </a:extLst>
                  </p:cNvPr>
                  <p:cNvGrpSpPr/>
                  <p:nvPr/>
                </p:nvGrpSpPr>
                <p:grpSpPr>
                  <a:xfrm>
                    <a:off x="5825786" y="977924"/>
                    <a:ext cx="6366214" cy="3678679"/>
                    <a:chOff x="5825786" y="977924"/>
                    <a:chExt cx="6366214" cy="3678679"/>
                  </a:xfrm>
                </p:grpSpPr>
                <p:pic>
                  <p:nvPicPr>
                    <p:cNvPr id="11" name="Picture 2" descr="A blue and green rectangles&#10;&#10;Description automatically generated">
                      <a:extLst>
                        <a:ext uri="{FF2B5EF4-FFF2-40B4-BE49-F238E27FC236}">
                          <a16:creationId xmlns:a16="http://schemas.microsoft.com/office/drawing/2014/main" id="{8B72C2F0-2325-A8F8-4E47-B3311F4BF01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825787" y="977924"/>
                      <a:ext cx="6366213" cy="3678679"/>
                    </a:xfrm>
                    <a:prstGeom prst="rect">
                      <a:avLst/>
                    </a:prstGeom>
                    <a:noFill/>
                    <a:ln cap="flat">
                      <a:noFill/>
                    </a:ln>
                  </p:spPr>
                </p:pic>
                <p:sp>
                  <p:nvSpPr>
                    <p:cNvPr id="12" name="TextBox 11">
                      <a:extLst>
                        <a:ext uri="{FF2B5EF4-FFF2-40B4-BE49-F238E27FC236}">
                          <a16:creationId xmlns:a16="http://schemas.microsoft.com/office/drawing/2014/main" id="{1F1533FF-0B24-1E73-E336-85F87B2E3A58}"/>
                        </a:ext>
                      </a:extLst>
                    </p:cNvPr>
                    <p:cNvSpPr txBox="1"/>
                    <p:nvPr/>
                  </p:nvSpPr>
                  <p:spPr>
                    <a:xfrm>
                      <a:off x="5825786" y="3678322"/>
                      <a:ext cx="1279864" cy="369332"/>
                    </a:xfrm>
                    <a:prstGeom prst="rect">
                      <a:avLst/>
                    </a:prstGeom>
                    <a:noFill/>
                  </p:spPr>
                  <p:txBody>
                    <a:bodyPr wrap="square" lIns="0" tIns="0" rIns="0" bIns="0" rtlCol="0">
                      <a:spAutoFit/>
                    </a:bodyPr>
                    <a:lstStyle/>
                    <a:p>
                      <a:pPr algn="ctr"/>
                      <a:r>
                        <a:rPr lang="el-CY" sz="1200">
                          <a:solidFill>
                            <a:srgbClr val="0B82AD"/>
                          </a:solidFill>
                          <a:latin typeface="Arial" panose="020B0604020202020204" pitchFamily="34" charset="0"/>
                          <a:cs typeface="Arial" panose="020B0604020202020204" pitchFamily="34" charset="0"/>
                        </a:rPr>
                        <a:t>Τι θέλετε να κάνετε;</a:t>
                      </a:r>
                    </a:p>
                  </p:txBody>
                </p:sp>
              </p:grpSp>
              <p:sp>
                <p:nvSpPr>
                  <p:cNvPr id="10" name="TextBox 9">
                    <a:extLst>
                      <a:ext uri="{FF2B5EF4-FFF2-40B4-BE49-F238E27FC236}">
                        <a16:creationId xmlns:a16="http://schemas.microsoft.com/office/drawing/2014/main" id="{8BF282A0-B675-E55B-80BC-279D99B74D00}"/>
                      </a:ext>
                    </a:extLst>
                  </p:cNvPr>
                  <p:cNvSpPr txBox="1"/>
                  <p:nvPr/>
                </p:nvSpPr>
                <p:spPr>
                  <a:xfrm>
                    <a:off x="7154775" y="3683460"/>
                    <a:ext cx="1152525" cy="738664"/>
                  </a:xfrm>
                  <a:prstGeom prst="rect">
                    <a:avLst/>
                  </a:prstGeom>
                  <a:noFill/>
                </p:spPr>
                <p:txBody>
                  <a:bodyPr wrap="square" lIns="0" tIns="0" rIns="0" bIns="0" rtlCol="0">
                    <a:spAutoFit/>
                  </a:bodyPr>
                  <a:lstStyle/>
                  <a:p>
                    <a:pPr algn="ctr"/>
                    <a:r>
                      <a:rPr lang="el-CY" sz="1200">
                        <a:solidFill>
                          <a:srgbClr val="02B0AE"/>
                        </a:solidFill>
                        <a:latin typeface="Arial" panose="020B0604020202020204" pitchFamily="34" charset="0"/>
                        <a:cs typeface="Arial" panose="020B0604020202020204" pitchFamily="34" charset="0"/>
                      </a:rPr>
                      <a:t>Πότε θα ξέρετε ότι το έχετε επιτύχει;</a:t>
                    </a:r>
                  </a:p>
                </p:txBody>
              </p:sp>
            </p:grpSp>
            <p:sp>
              <p:nvSpPr>
                <p:cNvPr id="8" name="TextBox 7">
                  <a:extLst>
                    <a:ext uri="{FF2B5EF4-FFF2-40B4-BE49-F238E27FC236}">
                      <a16:creationId xmlns:a16="http://schemas.microsoft.com/office/drawing/2014/main" id="{CD413398-CA04-34EC-DF76-94DDCA7CF9BA}"/>
                    </a:ext>
                  </a:extLst>
                </p:cNvPr>
                <p:cNvSpPr txBox="1"/>
                <p:nvPr/>
              </p:nvSpPr>
              <p:spPr>
                <a:xfrm>
                  <a:off x="8432630" y="3678322"/>
                  <a:ext cx="1152525" cy="553998"/>
                </a:xfrm>
                <a:prstGeom prst="rect">
                  <a:avLst/>
                </a:prstGeom>
                <a:noFill/>
              </p:spPr>
              <p:txBody>
                <a:bodyPr wrap="square" lIns="0" tIns="0" rIns="0" bIns="0" rtlCol="0">
                  <a:spAutoFit/>
                </a:bodyPr>
                <a:lstStyle/>
                <a:p>
                  <a:pPr algn="ctr"/>
                  <a:r>
                    <a:rPr lang="el-CY" sz="1200">
                      <a:solidFill>
                        <a:srgbClr val="01A97B"/>
                      </a:solidFill>
                      <a:latin typeface="Arial" panose="020B0604020202020204" pitchFamily="34" charset="0"/>
                      <a:cs typeface="Arial" panose="020B0604020202020204" pitchFamily="34" charset="0"/>
                    </a:rPr>
                    <a:t>Είναι στη δική σας ευχέρεια να το επιτύχετε;</a:t>
                  </a:r>
                </a:p>
              </p:txBody>
            </p:sp>
          </p:grpSp>
          <p:sp>
            <p:nvSpPr>
              <p:cNvPr id="6" name="TextBox 5">
                <a:extLst>
                  <a:ext uri="{FF2B5EF4-FFF2-40B4-BE49-F238E27FC236}">
                    <a16:creationId xmlns:a16="http://schemas.microsoft.com/office/drawing/2014/main" id="{9EDDEE74-717D-F558-71B8-A1A4E2E77E70}"/>
                  </a:ext>
                </a:extLst>
              </p:cNvPr>
              <p:cNvSpPr txBox="1"/>
              <p:nvPr/>
            </p:nvSpPr>
            <p:spPr>
              <a:xfrm>
                <a:off x="9648369" y="3678322"/>
                <a:ext cx="1152525" cy="553998"/>
              </a:xfrm>
              <a:prstGeom prst="rect">
                <a:avLst/>
              </a:prstGeom>
              <a:noFill/>
            </p:spPr>
            <p:txBody>
              <a:bodyPr wrap="square" lIns="0" tIns="0" rIns="0" bIns="0" rtlCol="0">
                <a:spAutoFit/>
              </a:bodyPr>
              <a:lstStyle/>
              <a:p>
                <a:pPr algn="ctr"/>
                <a:r>
                  <a:rPr lang="el-CY" sz="1200">
                    <a:solidFill>
                      <a:srgbClr val="55BD12"/>
                    </a:solidFill>
                    <a:latin typeface="Arial" panose="020B0604020202020204" pitchFamily="34" charset="0"/>
                    <a:cs typeface="Arial" panose="020B0604020202020204" pitchFamily="34" charset="0"/>
                  </a:rPr>
                  <a:t>Μπορείτε ρεαλιστικά να το επιτύχετε;</a:t>
                </a:r>
              </a:p>
            </p:txBody>
          </p:sp>
        </p:grpSp>
        <p:sp>
          <p:nvSpPr>
            <p:cNvPr id="4" name="TextBox 3">
              <a:extLst>
                <a:ext uri="{FF2B5EF4-FFF2-40B4-BE49-F238E27FC236}">
                  <a16:creationId xmlns:a16="http://schemas.microsoft.com/office/drawing/2014/main" id="{5C9D581B-3D99-9C62-422F-A04800E834A5}"/>
                </a:ext>
              </a:extLst>
            </p:cNvPr>
            <p:cNvSpPr txBox="1"/>
            <p:nvPr/>
          </p:nvSpPr>
          <p:spPr>
            <a:xfrm>
              <a:off x="10939826" y="3679220"/>
              <a:ext cx="1152525" cy="553998"/>
            </a:xfrm>
            <a:prstGeom prst="rect">
              <a:avLst/>
            </a:prstGeom>
            <a:noFill/>
          </p:spPr>
          <p:txBody>
            <a:bodyPr wrap="square" lIns="0" tIns="0" rIns="0" bIns="0" rtlCol="0">
              <a:spAutoFit/>
            </a:bodyPr>
            <a:lstStyle/>
            <a:p>
              <a:pPr algn="ctr"/>
              <a:r>
                <a:rPr lang="el-CY" sz="1200">
                  <a:solidFill>
                    <a:srgbClr val="B6C625"/>
                  </a:solidFill>
                  <a:latin typeface="Arial" panose="020B0604020202020204" pitchFamily="34" charset="0"/>
                  <a:cs typeface="Arial" panose="020B0604020202020204" pitchFamily="34" charset="0"/>
                </a:rPr>
                <a:t>Πότε ακριβώς θέλετε να το επιτύχετε;</a:t>
              </a:r>
            </a:p>
          </p:txBody>
        </p:sp>
      </p:grpSp>
      <p:graphicFrame>
        <p:nvGraphicFramePr>
          <p:cNvPr id="13" name="Table 12">
            <a:extLst>
              <a:ext uri="{FF2B5EF4-FFF2-40B4-BE49-F238E27FC236}">
                <a16:creationId xmlns:a16="http://schemas.microsoft.com/office/drawing/2014/main" id="{027D9610-A349-4A63-0112-4844C0ED364F}"/>
              </a:ext>
            </a:extLst>
          </p:cNvPr>
          <p:cNvGraphicFramePr>
            <a:graphicFrameLocks noGrp="1"/>
          </p:cNvGraphicFramePr>
          <p:nvPr>
            <p:extLst>
              <p:ext uri="{D42A27DB-BD31-4B8C-83A1-F6EECF244321}">
                <p14:modId xmlns:p14="http://schemas.microsoft.com/office/powerpoint/2010/main" val="564518545"/>
              </p:ext>
            </p:extLst>
          </p:nvPr>
        </p:nvGraphicFramePr>
        <p:xfrm>
          <a:off x="5825786" y="1346948"/>
          <a:ext cx="6309360" cy="2270760"/>
        </p:xfrm>
        <a:graphic>
          <a:graphicData uri="http://schemas.openxmlformats.org/drawingml/2006/table">
            <a:tbl>
              <a:tblPr firstRow="1" bandRow="1">
                <a:tableStyleId>{5C22544A-7EE6-4342-B048-85BDC9FD1C3A}</a:tableStyleId>
              </a:tblPr>
              <a:tblGrid>
                <a:gridCol w="1261872">
                  <a:extLst>
                    <a:ext uri="{9D8B030D-6E8A-4147-A177-3AD203B41FA5}">
                      <a16:colId xmlns:a16="http://schemas.microsoft.com/office/drawing/2014/main" val="3627518420"/>
                    </a:ext>
                  </a:extLst>
                </a:gridCol>
                <a:gridCol w="1261872">
                  <a:extLst>
                    <a:ext uri="{9D8B030D-6E8A-4147-A177-3AD203B41FA5}">
                      <a16:colId xmlns:a16="http://schemas.microsoft.com/office/drawing/2014/main" val="3605136724"/>
                    </a:ext>
                  </a:extLst>
                </a:gridCol>
                <a:gridCol w="1261872">
                  <a:extLst>
                    <a:ext uri="{9D8B030D-6E8A-4147-A177-3AD203B41FA5}">
                      <a16:colId xmlns:a16="http://schemas.microsoft.com/office/drawing/2014/main" val="1287659504"/>
                    </a:ext>
                  </a:extLst>
                </a:gridCol>
                <a:gridCol w="1261872">
                  <a:extLst>
                    <a:ext uri="{9D8B030D-6E8A-4147-A177-3AD203B41FA5}">
                      <a16:colId xmlns:a16="http://schemas.microsoft.com/office/drawing/2014/main" val="2768515705"/>
                    </a:ext>
                  </a:extLst>
                </a:gridCol>
                <a:gridCol w="1261872">
                  <a:extLst>
                    <a:ext uri="{9D8B030D-6E8A-4147-A177-3AD203B41FA5}">
                      <a16:colId xmlns:a16="http://schemas.microsoft.com/office/drawing/2014/main" val="2235794676"/>
                    </a:ext>
                  </a:extLst>
                </a:gridCol>
              </a:tblGrid>
              <a:tr h="0">
                <a:tc>
                  <a:txBody>
                    <a:bodyPr/>
                    <a:lstStyle/>
                    <a:p>
                      <a:pPr algn="ctr"/>
                      <a:r>
                        <a:rPr lang="el-CY" sz="1200" b="0" dirty="0">
                          <a:solidFill>
                            <a:schemeClr val="bg1"/>
                          </a:solidFill>
                          <a:latin typeface="Arial" panose="020B0604020202020204" pitchFamily="34" charset="0"/>
                          <a:cs typeface="Arial" panose="020B0604020202020204" pitchFamily="34" charset="0"/>
                        </a:rPr>
                        <a:t>Specific (Συγκεκριμένοι)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1200" b="0">
                          <a:solidFill>
                            <a:schemeClr val="bg1"/>
                          </a:solidFill>
                          <a:latin typeface="Arial" panose="020B0604020202020204" pitchFamily="34" charset="0"/>
                          <a:cs typeface="Arial" panose="020B0604020202020204" pitchFamily="34" charset="0"/>
                        </a:rPr>
                        <a:t>Measurable (Μετρήσιμοι)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1200" b="0">
                          <a:solidFill>
                            <a:schemeClr val="bg1"/>
                          </a:solidFill>
                          <a:latin typeface="Arial" panose="020B0604020202020204" pitchFamily="34" charset="0"/>
                          <a:cs typeface="Arial" panose="020B0604020202020204" pitchFamily="34" charset="0"/>
                        </a:rPr>
                        <a:t>Achievable (Εφικτοί)</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1200" b="0">
                          <a:solidFill>
                            <a:schemeClr val="bg1"/>
                          </a:solidFill>
                          <a:latin typeface="Arial" panose="020B0604020202020204" pitchFamily="34" charset="0"/>
                          <a:cs typeface="Arial" panose="020B0604020202020204" pitchFamily="34" charset="0"/>
                        </a:rPr>
                        <a:t>Realistic (Ρεαλιστικοί)</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l-CY" sz="1200" b="0">
                          <a:solidFill>
                            <a:schemeClr val="bg1"/>
                          </a:solidFill>
                          <a:latin typeface="Arial" panose="020B0604020202020204" pitchFamily="34" charset="0"/>
                          <a:cs typeface="Arial" panose="020B0604020202020204" pitchFamily="34" charset="0"/>
                        </a:rPr>
                        <a:t>Timely (Έγκαιροι)</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5258632"/>
                  </a:ext>
                </a:extLst>
              </a:tr>
              <a:tr h="0">
                <a:tc>
                  <a:txBody>
                    <a:bodyPr/>
                    <a:lstStyle/>
                    <a:p>
                      <a:pPr algn="ctr"/>
                      <a:r>
                        <a:rPr lang="el-CY" sz="8000" b="1">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8000" b="1">
                          <a:solidFill>
                            <a:schemeClr val="bg1"/>
                          </a:solidFill>
                          <a:latin typeface="Arial" panose="020B0604020202020204" pitchFamily="34" charset="0"/>
                          <a:cs typeface="Arial" panose="020B0604020202020204" pitchFamily="34" charset="0"/>
                        </a:rPr>
                        <a:t>M</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8000" b="1">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8000" b="1">
                          <a:solidFill>
                            <a:schemeClr val="bg1"/>
                          </a:solidFill>
                          <a:latin typeface="Arial" panose="020B0604020202020204" pitchFamily="34" charset="0"/>
                          <a:cs typeface="Arial" panose="020B0604020202020204" pitchFamily="34" charset="0"/>
                        </a:rPr>
                        <a:t>R</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l-CY" sz="8000" b="1">
                          <a:solidFill>
                            <a:schemeClr val="bg1"/>
                          </a:solidFill>
                          <a:latin typeface="Arial" panose="020B0604020202020204" pitchFamily="34" charset="0"/>
                          <a:cs typeface="Arial" panose="020B0604020202020204" pitchFamily="34" charset="0"/>
                        </a:rPr>
                        <a:t>T</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3693950"/>
                  </a:ext>
                </a:extLst>
              </a:tr>
              <a:tr h="0">
                <a:tc>
                  <a:txBody>
                    <a:bodyPr/>
                    <a:lstStyle/>
                    <a:p>
                      <a:pPr algn="ctr"/>
                      <a:r>
                        <a:rPr lang="el-CY" sz="3600" b="0">
                          <a:solidFill>
                            <a:schemeClr val="bg1"/>
                          </a:solidFill>
                          <a:latin typeface="Arial" panose="020B0604020202020204" pitchFamily="34" charset="0"/>
                          <a:cs typeface="Arial" panose="020B0604020202020204" pitchFamily="34" charset="0"/>
                        </a:rPr>
                        <a:t>G</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3600" b="0">
                          <a:solidFill>
                            <a:schemeClr val="bg1"/>
                          </a:solidFill>
                          <a:latin typeface="Arial" panose="020B0604020202020204" pitchFamily="34" charset="0"/>
                          <a:cs typeface="Arial" panose="020B0604020202020204" pitchFamily="34" charset="0"/>
                        </a:rPr>
                        <a:t>O</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3600" b="0">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3600" b="0">
                          <a:solidFill>
                            <a:schemeClr val="bg1"/>
                          </a:solidFill>
                          <a:latin typeface="Arial" panose="020B0604020202020204" pitchFamily="34" charset="0"/>
                          <a:cs typeface="Arial" panose="020B0604020202020204" pitchFamily="34" charset="0"/>
                        </a:rPr>
                        <a:t>L</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l-CY" sz="3600" b="0" dirty="0">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372584"/>
                  </a:ext>
                </a:extLst>
              </a:tr>
            </a:tbl>
          </a:graphicData>
        </a:graphic>
      </p:graphicFrame>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l-CY" sz="3200">
                <a:latin typeface="EC Square Sans Pro" panose="020B0506040000020004" pitchFamily="34" charset="0"/>
              </a:rPr>
              <a:t>Ομαδική άσκηση 1 </a:t>
            </a:r>
          </a:p>
          <a:p>
            <a:r>
              <a:rPr lang="el-CY" sz="3200" b="1">
                <a:latin typeface="EC Square Sans Pro" panose="020B0506040000020004" pitchFamily="34" charset="0"/>
              </a:rPr>
              <a:t>Εντοπισμός προβλημάτων και ευκαιριών</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l-CY" sz="3600" b="1">
                  <a:solidFill>
                    <a:srgbClr val="C00000"/>
                  </a:solidFill>
                  <a:latin typeface="EC Square Sans Pro" panose="020B0506040000020004" pitchFamily="34" charset="0"/>
                </a:rPr>
                <a:t>45 </a:t>
              </a:r>
            </a:p>
            <a:p>
              <a:pPr algn="ctr"/>
              <a:r>
                <a:rPr lang="el-CY" sz="1400" b="1">
                  <a:solidFill>
                    <a:srgbClr val="C00000"/>
                  </a:solidFill>
                  <a:latin typeface="EC Square Sans Pro" panose="020B0506040000020004" pitchFamily="34" charset="0"/>
                </a:rPr>
                <a:t>ΛΕΠΤΑ</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l-CY" sz="2400">
                <a:solidFill>
                  <a:srgbClr val="002060"/>
                </a:solidFill>
                <a:latin typeface="EC Square Sans Pro" panose="020B0506040000020004" pitchFamily="34" charset="0"/>
                <a:cs typeface="Arial" panose="020B0604020202020204" pitchFamily="34" charset="0"/>
              </a:rPr>
              <a:t>Παρακαλούμε, απαντήστε στις παρακάτω ερωτήσεις:</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l-CY" sz="3200" b="1">
                <a:solidFill>
                  <a:srgbClr val="002060"/>
                </a:solidFill>
                <a:latin typeface="EC Square Sans Pro" panose="020B0506040000020004" pitchFamily="34" charset="0"/>
                <a:cs typeface="Arial" panose="020B0604020202020204" pitchFamily="34" charset="0"/>
              </a:rPr>
              <a:t>Ποια αντιμικροβιακά χρησιμοποιούνται περισσότερο στα δικά σας είδη και για ποια νοσήματα;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l-CY" sz="3200" b="1">
                <a:solidFill>
                  <a:srgbClr val="002060"/>
                </a:solidFill>
                <a:latin typeface="EC Square Sans Pro" panose="020B0506040000020004" pitchFamily="34" charset="0"/>
                <a:cs typeface="Arial" panose="020B0604020202020204" pitchFamily="34" charset="0"/>
              </a:rPr>
              <a:t>Ποιες είναι οι ευκαιρίες/καλές πρακτικές για τη μείωση της χρήσης αντιμικροβιακών για αυτά τα νοσήματα;  </a:t>
            </a:r>
            <a:r>
              <a:rPr lang="el-CY" sz="200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l-CY" sz="2000">
                <a:solidFill>
                  <a:srgbClr val="002060"/>
                </a:solidFill>
                <a:latin typeface="EC Square Sans Pro" panose="020B0506040000020004" pitchFamily="34" charset="0"/>
                <a:cs typeface="Arial" panose="020B0604020202020204" pitchFamily="34" charset="0"/>
              </a:rPr>
              <a:t>Κτηνοτροφικές πρακτικές</a:t>
            </a:r>
          </a:p>
          <a:p>
            <a:pPr marL="1654881" lvl="3" indent="-285750">
              <a:buFont typeface="Arial" panose="020B0604020202020204" pitchFamily="34" charset="0"/>
              <a:buChar char="•"/>
            </a:pPr>
            <a:r>
              <a:rPr lang="el-CY" sz="2000">
                <a:solidFill>
                  <a:srgbClr val="002060"/>
                </a:solidFill>
                <a:latin typeface="EC Square Sans Pro" panose="020B0506040000020004" pitchFamily="34" charset="0"/>
                <a:cs typeface="Arial" panose="020B0604020202020204" pitchFamily="34" charset="0"/>
              </a:rPr>
              <a:t>Μείωση και υπεύθυνη χρήση αντιβιοτικών</a:t>
            </a:r>
          </a:p>
          <a:p>
            <a:pPr marL="1654881" lvl="3" indent="-285750">
              <a:buFont typeface="Arial" panose="020B0604020202020204" pitchFamily="34" charset="0"/>
              <a:buChar char="•"/>
            </a:pPr>
            <a:r>
              <a:rPr lang="el-CY" sz="2000">
                <a:solidFill>
                  <a:srgbClr val="002060"/>
                </a:solidFill>
                <a:latin typeface="EC Square Sans Pro" panose="020B0506040000020004" pitchFamily="34" charset="0"/>
                <a:cs typeface="Arial" panose="020B0604020202020204" pitchFamily="34" charset="0"/>
              </a:rPr>
              <a:t>Άλλο</a:t>
            </a:r>
          </a:p>
          <a:p>
            <a:endParaRPr lang="en-US" sz="2400" kern="0" dirty="0">
              <a:solidFill>
                <a:srgbClr val="002060"/>
              </a:solidFill>
              <a:latin typeface="EC Square Sans Pro" panose="020B0506040000020004" pitchFamily="34" charset="0"/>
              <a:cs typeface="Arial" panose="020B0604020202020204" pitchFamily="34" charset="0"/>
            </a:endParaRPr>
          </a:p>
          <a:p>
            <a:r>
              <a:rPr lang="el-CY" sz="2400">
                <a:solidFill>
                  <a:srgbClr val="002060"/>
                </a:solidFill>
                <a:latin typeface="EC Square Sans Pro" panose="020B0506040000020004" pitchFamily="34" charset="0"/>
                <a:cs typeface="Arial" panose="020B0604020202020204" pitchFamily="34" charset="0"/>
              </a:rPr>
              <a:t>Δουλέψτε με post-it για να προσθέσετε τις απαντήσεις σας στα μπλοκ</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l-CY" sz="3200" dirty="0">
                <a:latin typeface="EC Square Sans Pro" panose="020B0506040000020004" pitchFamily="34" charset="0"/>
              </a:rPr>
              <a:t>Ομαδική άσκηση 2a - </a:t>
            </a:r>
            <a:r>
              <a:rPr lang="el-CY" sz="3200" b="1" dirty="0">
                <a:latin typeface="EC Square Sans Pro" panose="020B0506040000020004" pitchFamily="34" charset="0"/>
              </a:rPr>
              <a:t>Εντοπίστε τα εμπόδια και βρείτε </a:t>
            </a:r>
            <a:r>
              <a:rPr lang="el-CY" sz="3200" b="1" u="sng" dirty="0">
                <a:latin typeface="EC Square Sans Pro" panose="020B0506040000020004" pitchFamily="34" charset="0"/>
              </a:rPr>
              <a:t>λύσεις</a:t>
            </a:r>
            <a:r>
              <a:rPr lang="el-CY" sz="3200" b="1" dirty="0">
                <a:latin typeface="EC Square Sans Pro" panose="020B0506040000020004" pitchFamily="34" charset="0"/>
              </a:rPr>
              <a:t> για να αντιμετωπίσετε εμπόδια - </a:t>
            </a:r>
            <a:r>
              <a:rPr lang="el-CY" sz="3200" b="1" u="sng" dirty="0">
                <a:latin typeface="EC Square Sans Pro" panose="020B0506040000020004" pitchFamily="34" charset="0"/>
              </a:rPr>
              <a:t>κτηνοτροφικές πρακτικές</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l-CY" sz="3600" b="1">
                  <a:solidFill>
                    <a:srgbClr val="C00000"/>
                  </a:solidFill>
                  <a:latin typeface="EC Square Sans Pro" panose="020B0506040000020004" pitchFamily="34" charset="0"/>
                </a:rPr>
                <a:t>50 </a:t>
              </a:r>
            </a:p>
            <a:p>
              <a:pPr algn="ctr"/>
              <a:r>
                <a:rPr lang="el-CY" sz="1400" b="1">
                  <a:solidFill>
                    <a:srgbClr val="C00000"/>
                  </a:solidFill>
                  <a:latin typeface="EC Square Sans Pro" panose="020B0506040000020004" pitchFamily="34" charset="0"/>
                </a:rPr>
                <a:t>ΛΕΠΤΑ</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086099"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Κτηνοτρόφοι και κτηνίατροι μαζί σε 1 ομάδα, χωρισμένοι ανά είδος </a:t>
            </a:r>
          </a:p>
          <a:p>
            <a:pPr marR="0" lvl="0" algn="l" defTabSz="914400" rtl="0" eaLnBrk="1" fontAlgn="auto" latinLnBrk="0" hangingPunct="1">
              <a:lnSpc>
                <a:spcPct val="70000"/>
              </a:lnSpc>
              <a:spcBef>
                <a:spcPts val="1000"/>
              </a:spcBef>
              <a:spcAft>
                <a:spcPts val="0"/>
              </a:spcAft>
              <a:buClrTx/>
              <a:buSzPct val="100000"/>
              <a:tabLst/>
              <a:defRPr/>
            </a:pPr>
            <a:r>
              <a:rPr kumimoji="0" lang="el-CY" sz="20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Πάρτε το μπλοκ από την προηγούμενη ομαδική άσκηση</a:t>
            </a: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el-CY" sz="20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κτηνοτροφικές πρακτικές</a:t>
            </a:r>
          </a:p>
          <a:p>
            <a:pPr marR="0" lvl="0" algn="l" defTabSz="914400" rtl="0" eaLnBrk="1" fontAlgn="auto" latinLnBrk="0" hangingPunct="1">
              <a:lnSpc>
                <a:spcPct val="70000"/>
              </a:lnSpc>
              <a:spcBef>
                <a:spcPts val="1000"/>
              </a:spcBef>
              <a:spcAft>
                <a:spcPts val="0"/>
              </a:spcAft>
              <a:buClrTx/>
              <a:buSzPct val="100000"/>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Πάρτε ένα νέο μπλοκ για να απαντήσετε στις ερωτήσεις:</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l-CY" sz="2800" b="1" dirty="0">
                <a:solidFill>
                  <a:srgbClr val="002060"/>
                </a:solidFill>
                <a:latin typeface="EC Square Sans Pro" panose="020B0506040000020004" pitchFamily="34" charset="0"/>
                <a:cs typeface="Arial" panose="020B0604020202020204" pitchFamily="34" charset="0"/>
              </a:rPr>
              <a:t>Ποια εμπόδια υπάρχουν για την εφαρμογή των κτηνοτροφικών πρακτικών που εντοπίστηκαν στην άσκηση 1;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l-CY"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Ποιες είναι κάποιες λύσεις για την αντιμετώπιση αυτών των εμποδίων;</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l-CY"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Δημιουργήστε έναν στόχο SMART για εσάς που μπορεί να εφαρμοστεί στη φάρμα σας/του πελάτη σας</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l-CY"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Δουλέψτε με post-it για να προσθέσετε τις απαντήσεις σας στα μπλοκ</a:t>
            </a:r>
          </a:p>
          <a:p>
            <a:endParaRPr lang="nl-NL" sz="2000" kern="0" dirty="0">
              <a:solidFill>
                <a:srgbClr val="002060"/>
              </a:solidFill>
              <a:latin typeface="EC Square Sans Pro" panose="020B0506040000020004" pitchFamily="34" charset="0"/>
              <a:cs typeface="Arial" panose="020B0604020202020204" pitchFamily="34" charset="0"/>
            </a:endParaRPr>
          </a:p>
          <a:p>
            <a:pPr marL="457200" lvl="1"/>
            <a:endParaRPr lang="nl-NL" sz="1600"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1389</Words>
  <Application>Microsoft Office PowerPoint</Application>
  <PresentationFormat>Widescreen</PresentationFormat>
  <Paragraphs>223</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52</cp:revision>
  <dcterms:created xsi:type="dcterms:W3CDTF">2024-02-14T08:46:14Z</dcterms:created>
  <dcterms:modified xsi:type="dcterms:W3CDTF">2024-06-13T14:38:31Z</dcterms:modified>
</cp:coreProperties>
</file>