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5"/>
  </p:notesMasterIdLst>
  <p:handoutMasterIdLst>
    <p:handoutMasterId r:id="rId16"/>
  </p:handoutMasterIdLst>
  <p:sldIdLst>
    <p:sldId id="277" r:id="rId3"/>
    <p:sldId id="386" r:id="rId4"/>
    <p:sldId id="264" r:id="rId5"/>
    <p:sldId id="281" r:id="rId6"/>
    <p:sldId id="280" r:id="rId7"/>
    <p:sldId id="384" r:id="rId8"/>
    <p:sldId id="388" r:id="rId9"/>
    <p:sldId id="391" r:id="rId10"/>
    <p:sldId id="394" r:id="rId11"/>
    <p:sldId id="395" r:id="rId12"/>
    <p:sldId id="398" r:id="rId13"/>
    <p:sldId id="399" r:id="rId1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7470"/>
    <a:srgbClr val="6BB188"/>
    <a:srgbClr val="9DCBB0"/>
    <a:srgbClr val="CBE3D5"/>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21" autoAdjust="0"/>
    <p:restoredTop sz="75616" autoAdjust="0"/>
  </p:normalViewPr>
  <p:slideViewPr>
    <p:cSldViewPr snapToGrid="0">
      <p:cViewPr varScale="1">
        <p:scale>
          <a:sx n="84" d="100"/>
          <a:sy n="84" d="100"/>
        </p:scale>
        <p:origin x="1512" y="78"/>
      </p:cViewPr>
      <p:guideLst/>
    </p:cSldViewPr>
  </p:slideViewPr>
  <p:notesTextViewPr>
    <p:cViewPr>
      <p:scale>
        <a:sx n="1" d="1"/>
        <a:sy n="1" d="1"/>
      </p:scale>
      <p:origin x="0" y="0"/>
    </p:cViewPr>
  </p:notesTextViewPr>
  <p:notesViewPr>
    <p:cSldViewPr snapToGrid="0">
      <p:cViewPr varScale="1">
        <p:scale>
          <a:sx n="45" d="100"/>
          <a:sy n="45" d="100"/>
        </p:scale>
        <p:origin x="2760" y="5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9199A5-5B35-42D9-B781-FD1653DF2949}" type="doc">
      <dgm:prSet loTypeId="urn:microsoft.com/office/officeart/2005/8/layout/hierarchy2" loCatId="hierarchy" qsTypeId="urn:microsoft.com/office/officeart/2005/8/quickstyle/simple5" qsCatId="simple" csTypeId="urn:microsoft.com/office/officeart/2005/8/colors/accent1_4" csCatId="accent1" phldr="1"/>
      <dgm:spPr/>
      <dgm:t>
        <a:bodyPr/>
        <a:lstStyle/>
        <a:p>
          <a:endParaRPr lang="en-GB"/>
        </a:p>
      </dgm:t>
    </dgm:pt>
    <dgm:pt modelId="{FC02CDEC-AE24-4359-9BDB-5F5356F9E817}">
      <dgm:prSet phldrT="[Texto]" custT="1"/>
      <dgm:spPr>
        <a:solidFill>
          <a:srgbClr val="002060"/>
        </a:solidFill>
        <a:ln>
          <a:solidFill>
            <a:srgbClr val="6BB188"/>
          </a:solidFill>
        </a:ln>
      </dgm:spPr>
      <dgm:t>
        <a:bodyPr/>
        <a:lstStyle/>
        <a:p>
          <a:r>
            <a:rPr lang="en-GB" sz="3200" dirty="0">
              <a:latin typeface="EC Square Sans Pro" panose="020B0506040000020004" pitchFamily="34" charset="0"/>
            </a:rPr>
            <a:t>Global need: reduction Antimicrobial resistance</a:t>
          </a:r>
        </a:p>
      </dgm:t>
    </dgm:pt>
    <dgm:pt modelId="{740B47AE-9BE7-4D76-9D41-ACE0B66EB9C6}" type="parTrans" cxnId="{FF9E7B00-E89D-4CCF-8D3E-0CCF46594E54}">
      <dgm:prSet/>
      <dgm:spPr/>
      <dgm:t>
        <a:bodyPr/>
        <a:lstStyle/>
        <a:p>
          <a:endParaRPr lang="en-GB" sz="1400">
            <a:latin typeface="EC Square Sans Pro" panose="020B0506040000020004" pitchFamily="34" charset="0"/>
          </a:endParaRPr>
        </a:p>
      </dgm:t>
    </dgm:pt>
    <dgm:pt modelId="{A127A0E8-D0E8-4801-9073-902D66B14468}" type="sibTrans" cxnId="{FF9E7B00-E89D-4CCF-8D3E-0CCF46594E54}">
      <dgm:prSet/>
      <dgm:spPr/>
      <dgm:t>
        <a:bodyPr/>
        <a:lstStyle/>
        <a:p>
          <a:endParaRPr lang="en-GB" sz="1400">
            <a:latin typeface="EC Square Sans Pro" panose="020B0506040000020004" pitchFamily="34" charset="0"/>
          </a:endParaRPr>
        </a:p>
      </dgm:t>
    </dgm:pt>
    <dgm:pt modelId="{25F8A990-4CFA-4F18-8F12-AA6AA6EAC83D}">
      <dgm:prSet phldrT="[Texto]" custT="1"/>
      <dgm:spPr>
        <a:solidFill>
          <a:srgbClr val="6BB188"/>
        </a:solidFill>
      </dgm:spPr>
      <dgm:t>
        <a:bodyPr/>
        <a:lstStyle/>
        <a:p>
          <a:r>
            <a:rPr lang="en-GB" sz="2000" dirty="0">
              <a:latin typeface="EC Square Sans Pro" panose="020B0506040000020004" pitchFamily="34" charset="0"/>
            </a:rPr>
            <a:t>New regulatory framework</a:t>
          </a:r>
        </a:p>
      </dgm:t>
    </dgm:pt>
    <dgm:pt modelId="{CB6010E8-99FC-4963-907C-48720CAB24F6}" type="parTrans" cxnId="{F0C5378A-0290-475E-98DE-E32A5E22A723}">
      <dgm:prSet custT="1"/>
      <dgm:spPr/>
      <dgm:t>
        <a:bodyPr/>
        <a:lstStyle/>
        <a:p>
          <a:endParaRPr lang="en-GB" sz="300">
            <a:latin typeface="EC Square Sans Pro" panose="020B0506040000020004" pitchFamily="34" charset="0"/>
          </a:endParaRPr>
        </a:p>
      </dgm:t>
    </dgm:pt>
    <dgm:pt modelId="{92BBBFC8-D41C-4BA8-A2EB-A276687F208C}" type="sibTrans" cxnId="{F0C5378A-0290-475E-98DE-E32A5E22A723}">
      <dgm:prSet/>
      <dgm:spPr/>
      <dgm:t>
        <a:bodyPr/>
        <a:lstStyle/>
        <a:p>
          <a:endParaRPr lang="en-GB" sz="1400">
            <a:latin typeface="EC Square Sans Pro" panose="020B0506040000020004" pitchFamily="34" charset="0"/>
          </a:endParaRPr>
        </a:p>
      </dgm:t>
    </dgm:pt>
    <dgm:pt modelId="{3F53412B-6BF8-4502-B85D-5C5A00599B2F}">
      <dgm:prSet phldrT="[Texto]" custT="1"/>
      <dgm:spPr>
        <a:solidFill>
          <a:srgbClr val="2C7470"/>
        </a:solidFill>
      </dgm:spPr>
      <dgm:t>
        <a:bodyPr/>
        <a:lstStyle/>
        <a:p>
          <a:r>
            <a:rPr lang="en-GB" sz="3200" dirty="0">
              <a:latin typeface="EC Square Sans Pro" panose="020B0506040000020004" pitchFamily="34" charset="0"/>
            </a:rPr>
            <a:t>Preventive measures to be implemented at farm level</a:t>
          </a:r>
        </a:p>
      </dgm:t>
    </dgm:pt>
    <dgm:pt modelId="{8F3068A3-6BF6-4C93-B730-2C6DF9DF900A}" type="parTrans" cxnId="{DC099AC5-0141-423C-B4C9-9F06FA17036A}">
      <dgm:prSet custT="1"/>
      <dgm:spPr/>
      <dgm:t>
        <a:bodyPr/>
        <a:lstStyle/>
        <a:p>
          <a:endParaRPr lang="en-GB" sz="300">
            <a:latin typeface="EC Square Sans Pro" panose="020B0506040000020004" pitchFamily="34" charset="0"/>
          </a:endParaRPr>
        </a:p>
      </dgm:t>
    </dgm:pt>
    <dgm:pt modelId="{927BDBBA-24DB-4B97-BB30-3056810785F3}" type="sibTrans" cxnId="{DC099AC5-0141-423C-B4C9-9F06FA17036A}">
      <dgm:prSet/>
      <dgm:spPr/>
      <dgm:t>
        <a:bodyPr/>
        <a:lstStyle/>
        <a:p>
          <a:endParaRPr lang="en-GB" sz="1400">
            <a:latin typeface="EC Square Sans Pro" panose="020B0506040000020004" pitchFamily="34" charset="0"/>
          </a:endParaRPr>
        </a:p>
      </dgm:t>
    </dgm:pt>
    <dgm:pt modelId="{3809AD99-CA4A-4FEA-A848-5887879650B5}" type="pres">
      <dgm:prSet presAssocID="{4D9199A5-5B35-42D9-B781-FD1653DF2949}" presName="diagram" presStyleCnt="0">
        <dgm:presLayoutVars>
          <dgm:chPref val="1"/>
          <dgm:dir/>
          <dgm:animOne val="branch"/>
          <dgm:animLvl val="lvl"/>
          <dgm:resizeHandles val="exact"/>
        </dgm:presLayoutVars>
      </dgm:prSet>
      <dgm:spPr/>
    </dgm:pt>
    <dgm:pt modelId="{9DAF7E41-2A9E-49D4-AB31-CC94ACE5C60E}" type="pres">
      <dgm:prSet presAssocID="{FC02CDEC-AE24-4359-9BDB-5F5356F9E817}" presName="root1" presStyleCnt="0"/>
      <dgm:spPr/>
    </dgm:pt>
    <dgm:pt modelId="{641D7CF0-07AE-4543-9FB6-D3D03074E541}" type="pres">
      <dgm:prSet presAssocID="{FC02CDEC-AE24-4359-9BDB-5F5356F9E817}" presName="LevelOneTextNode" presStyleLbl="node0" presStyleIdx="0" presStyleCnt="1" custScaleY="176809">
        <dgm:presLayoutVars>
          <dgm:chPref val="3"/>
        </dgm:presLayoutVars>
      </dgm:prSet>
      <dgm:spPr/>
    </dgm:pt>
    <dgm:pt modelId="{EFEB23B8-023F-4694-AC94-1BC4AC85D57B}" type="pres">
      <dgm:prSet presAssocID="{FC02CDEC-AE24-4359-9BDB-5F5356F9E817}" presName="level2hierChild" presStyleCnt="0"/>
      <dgm:spPr/>
    </dgm:pt>
    <dgm:pt modelId="{2DCBE255-9C01-478D-B5EB-26D0C4EFF464}" type="pres">
      <dgm:prSet presAssocID="{CB6010E8-99FC-4963-907C-48720CAB24F6}" presName="conn2-1" presStyleLbl="parChTrans1D2" presStyleIdx="0" presStyleCnt="2"/>
      <dgm:spPr/>
    </dgm:pt>
    <dgm:pt modelId="{1069E3C4-EE95-4399-8562-F198E17A5E94}" type="pres">
      <dgm:prSet presAssocID="{CB6010E8-99FC-4963-907C-48720CAB24F6}" presName="connTx" presStyleLbl="parChTrans1D2" presStyleIdx="0" presStyleCnt="2"/>
      <dgm:spPr/>
    </dgm:pt>
    <dgm:pt modelId="{BC71ECD5-DCE7-422A-BC6C-ECA62E77E3F8}" type="pres">
      <dgm:prSet presAssocID="{25F8A990-4CFA-4F18-8F12-AA6AA6EAC83D}" presName="root2" presStyleCnt="0"/>
      <dgm:spPr/>
    </dgm:pt>
    <dgm:pt modelId="{C2A02F89-ADF3-41F9-A1A7-83CD90E178FC}" type="pres">
      <dgm:prSet presAssocID="{25F8A990-4CFA-4F18-8F12-AA6AA6EAC83D}" presName="LevelTwoTextNode" presStyleLbl="node2" presStyleIdx="0" presStyleCnt="2">
        <dgm:presLayoutVars>
          <dgm:chPref val="3"/>
        </dgm:presLayoutVars>
      </dgm:prSet>
      <dgm:spPr/>
    </dgm:pt>
    <dgm:pt modelId="{E39C38FB-48B7-4296-B3C8-C58B421335BA}" type="pres">
      <dgm:prSet presAssocID="{25F8A990-4CFA-4F18-8F12-AA6AA6EAC83D}" presName="level3hierChild" presStyleCnt="0"/>
      <dgm:spPr/>
    </dgm:pt>
    <dgm:pt modelId="{81CCE928-729B-432C-A321-3B2C0F7AF232}" type="pres">
      <dgm:prSet presAssocID="{8F3068A3-6BF6-4C93-B730-2C6DF9DF900A}" presName="conn2-1" presStyleLbl="parChTrans1D2" presStyleIdx="1" presStyleCnt="2"/>
      <dgm:spPr/>
    </dgm:pt>
    <dgm:pt modelId="{EE631CC8-C0CD-437B-B511-A51F34C1D7EC}" type="pres">
      <dgm:prSet presAssocID="{8F3068A3-6BF6-4C93-B730-2C6DF9DF900A}" presName="connTx" presStyleLbl="parChTrans1D2" presStyleIdx="1" presStyleCnt="2"/>
      <dgm:spPr/>
    </dgm:pt>
    <dgm:pt modelId="{50B96A60-04F4-44A4-A77B-737752A505C4}" type="pres">
      <dgm:prSet presAssocID="{3F53412B-6BF8-4502-B85D-5C5A00599B2F}" presName="root2" presStyleCnt="0"/>
      <dgm:spPr/>
    </dgm:pt>
    <dgm:pt modelId="{A78CAAD0-E337-45EE-BC2B-DCDDE82E677B}" type="pres">
      <dgm:prSet presAssocID="{3F53412B-6BF8-4502-B85D-5C5A00599B2F}" presName="LevelTwoTextNode" presStyleLbl="node2" presStyleIdx="1" presStyleCnt="2" custScaleY="168513" custLinFactNeighborX="2333" custLinFactNeighborY="29932">
        <dgm:presLayoutVars>
          <dgm:chPref val="3"/>
        </dgm:presLayoutVars>
      </dgm:prSet>
      <dgm:spPr/>
    </dgm:pt>
    <dgm:pt modelId="{191C6EC5-3015-4E51-A3DC-88D2C104841A}" type="pres">
      <dgm:prSet presAssocID="{3F53412B-6BF8-4502-B85D-5C5A00599B2F}" presName="level3hierChild" presStyleCnt="0"/>
      <dgm:spPr/>
    </dgm:pt>
  </dgm:ptLst>
  <dgm:cxnLst>
    <dgm:cxn modelId="{FF9E7B00-E89D-4CCF-8D3E-0CCF46594E54}" srcId="{4D9199A5-5B35-42D9-B781-FD1653DF2949}" destId="{FC02CDEC-AE24-4359-9BDB-5F5356F9E817}" srcOrd="0" destOrd="0" parTransId="{740B47AE-9BE7-4D76-9D41-ACE0B66EB9C6}" sibTransId="{A127A0E8-D0E8-4801-9073-902D66B14468}"/>
    <dgm:cxn modelId="{62309A03-9B77-400E-ABD7-9992C45E3B73}" type="presOf" srcId="{8F3068A3-6BF6-4C93-B730-2C6DF9DF900A}" destId="{EE631CC8-C0CD-437B-B511-A51F34C1D7EC}" srcOrd="1" destOrd="0" presId="urn:microsoft.com/office/officeart/2005/8/layout/hierarchy2"/>
    <dgm:cxn modelId="{3DC51714-3FED-4ED3-AA59-7A514030E4D8}" type="presOf" srcId="{25F8A990-4CFA-4F18-8F12-AA6AA6EAC83D}" destId="{C2A02F89-ADF3-41F9-A1A7-83CD90E178FC}" srcOrd="0" destOrd="0" presId="urn:microsoft.com/office/officeart/2005/8/layout/hierarchy2"/>
    <dgm:cxn modelId="{2502DF1F-4236-4AE5-A200-09A7B3622F3F}" type="presOf" srcId="{FC02CDEC-AE24-4359-9BDB-5F5356F9E817}" destId="{641D7CF0-07AE-4543-9FB6-D3D03074E541}" srcOrd="0" destOrd="0" presId="urn:microsoft.com/office/officeart/2005/8/layout/hierarchy2"/>
    <dgm:cxn modelId="{D1F5D550-DCBC-46A8-8A85-DB9414735D34}" type="presOf" srcId="{8F3068A3-6BF6-4C93-B730-2C6DF9DF900A}" destId="{81CCE928-729B-432C-A321-3B2C0F7AF232}" srcOrd="0" destOrd="0" presId="urn:microsoft.com/office/officeart/2005/8/layout/hierarchy2"/>
    <dgm:cxn modelId="{5712BE84-5D26-4F7D-8004-B53C02C209B2}" type="presOf" srcId="{4D9199A5-5B35-42D9-B781-FD1653DF2949}" destId="{3809AD99-CA4A-4FEA-A848-5887879650B5}" srcOrd="0" destOrd="0" presId="urn:microsoft.com/office/officeart/2005/8/layout/hierarchy2"/>
    <dgm:cxn modelId="{F0C5378A-0290-475E-98DE-E32A5E22A723}" srcId="{FC02CDEC-AE24-4359-9BDB-5F5356F9E817}" destId="{25F8A990-4CFA-4F18-8F12-AA6AA6EAC83D}" srcOrd="0" destOrd="0" parTransId="{CB6010E8-99FC-4963-907C-48720CAB24F6}" sibTransId="{92BBBFC8-D41C-4BA8-A2EB-A276687F208C}"/>
    <dgm:cxn modelId="{80DDB2A5-E299-4789-8812-CDE40B2159D0}" type="presOf" srcId="{CB6010E8-99FC-4963-907C-48720CAB24F6}" destId="{1069E3C4-EE95-4399-8562-F198E17A5E94}" srcOrd="1" destOrd="0" presId="urn:microsoft.com/office/officeart/2005/8/layout/hierarchy2"/>
    <dgm:cxn modelId="{F8B2FFB8-6F25-4833-B0BC-048EF87FE5EB}" type="presOf" srcId="{CB6010E8-99FC-4963-907C-48720CAB24F6}" destId="{2DCBE255-9C01-478D-B5EB-26D0C4EFF464}" srcOrd="0" destOrd="0" presId="urn:microsoft.com/office/officeart/2005/8/layout/hierarchy2"/>
    <dgm:cxn modelId="{DC099AC5-0141-423C-B4C9-9F06FA17036A}" srcId="{FC02CDEC-AE24-4359-9BDB-5F5356F9E817}" destId="{3F53412B-6BF8-4502-B85D-5C5A00599B2F}" srcOrd="1" destOrd="0" parTransId="{8F3068A3-6BF6-4C93-B730-2C6DF9DF900A}" sibTransId="{927BDBBA-24DB-4B97-BB30-3056810785F3}"/>
    <dgm:cxn modelId="{CC1232E1-AFE2-41E1-A852-33BE2575098D}" type="presOf" srcId="{3F53412B-6BF8-4502-B85D-5C5A00599B2F}" destId="{A78CAAD0-E337-45EE-BC2B-DCDDE82E677B}" srcOrd="0" destOrd="0" presId="urn:microsoft.com/office/officeart/2005/8/layout/hierarchy2"/>
    <dgm:cxn modelId="{0916465D-899D-4825-BB32-95711B23F05D}" type="presParOf" srcId="{3809AD99-CA4A-4FEA-A848-5887879650B5}" destId="{9DAF7E41-2A9E-49D4-AB31-CC94ACE5C60E}" srcOrd="0" destOrd="0" presId="urn:microsoft.com/office/officeart/2005/8/layout/hierarchy2"/>
    <dgm:cxn modelId="{D2F95626-1A41-41EC-8E5E-436556BC5DF7}" type="presParOf" srcId="{9DAF7E41-2A9E-49D4-AB31-CC94ACE5C60E}" destId="{641D7CF0-07AE-4543-9FB6-D3D03074E541}" srcOrd="0" destOrd="0" presId="urn:microsoft.com/office/officeart/2005/8/layout/hierarchy2"/>
    <dgm:cxn modelId="{0C24904B-D60A-41D8-BBCE-F59BDB7DA02C}" type="presParOf" srcId="{9DAF7E41-2A9E-49D4-AB31-CC94ACE5C60E}" destId="{EFEB23B8-023F-4694-AC94-1BC4AC85D57B}" srcOrd="1" destOrd="0" presId="urn:microsoft.com/office/officeart/2005/8/layout/hierarchy2"/>
    <dgm:cxn modelId="{0E39B0B3-6572-49A5-B094-2F46C23E5BE7}" type="presParOf" srcId="{EFEB23B8-023F-4694-AC94-1BC4AC85D57B}" destId="{2DCBE255-9C01-478D-B5EB-26D0C4EFF464}" srcOrd="0" destOrd="0" presId="urn:microsoft.com/office/officeart/2005/8/layout/hierarchy2"/>
    <dgm:cxn modelId="{86070249-E9DF-49A4-B5D8-E2102FC9EA6C}" type="presParOf" srcId="{2DCBE255-9C01-478D-B5EB-26D0C4EFF464}" destId="{1069E3C4-EE95-4399-8562-F198E17A5E94}" srcOrd="0" destOrd="0" presId="urn:microsoft.com/office/officeart/2005/8/layout/hierarchy2"/>
    <dgm:cxn modelId="{2A38B545-1743-4F97-B7D8-D68E61E4F23E}" type="presParOf" srcId="{EFEB23B8-023F-4694-AC94-1BC4AC85D57B}" destId="{BC71ECD5-DCE7-422A-BC6C-ECA62E77E3F8}" srcOrd="1" destOrd="0" presId="urn:microsoft.com/office/officeart/2005/8/layout/hierarchy2"/>
    <dgm:cxn modelId="{C14DFA45-3470-402C-9578-12D0E7DAF0F9}" type="presParOf" srcId="{BC71ECD5-DCE7-422A-BC6C-ECA62E77E3F8}" destId="{C2A02F89-ADF3-41F9-A1A7-83CD90E178FC}" srcOrd="0" destOrd="0" presId="urn:microsoft.com/office/officeart/2005/8/layout/hierarchy2"/>
    <dgm:cxn modelId="{1565E322-D2ED-4B2B-847B-7B996ABBDDF5}" type="presParOf" srcId="{BC71ECD5-DCE7-422A-BC6C-ECA62E77E3F8}" destId="{E39C38FB-48B7-4296-B3C8-C58B421335BA}" srcOrd="1" destOrd="0" presId="urn:microsoft.com/office/officeart/2005/8/layout/hierarchy2"/>
    <dgm:cxn modelId="{EAFF8681-86D6-4E83-A8EB-D05A6544AC3E}" type="presParOf" srcId="{EFEB23B8-023F-4694-AC94-1BC4AC85D57B}" destId="{81CCE928-729B-432C-A321-3B2C0F7AF232}" srcOrd="2" destOrd="0" presId="urn:microsoft.com/office/officeart/2005/8/layout/hierarchy2"/>
    <dgm:cxn modelId="{C6FB58B9-2723-4D6D-9D63-EFEF21A73AC7}" type="presParOf" srcId="{81CCE928-729B-432C-A321-3B2C0F7AF232}" destId="{EE631CC8-C0CD-437B-B511-A51F34C1D7EC}" srcOrd="0" destOrd="0" presId="urn:microsoft.com/office/officeart/2005/8/layout/hierarchy2"/>
    <dgm:cxn modelId="{3C729038-4711-4514-AFB7-DE32A8906338}" type="presParOf" srcId="{EFEB23B8-023F-4694-AC94-1BC4AC85D57B}" destId="{50B96A60-04F4-44A4-A77B-737752A505C4}" srcOrd="3" destOrd="0" presId="urn:microsoft.com/office/officeart/2005/8/layout/hierarchy2"/>
    <dgm:cxn modelId="{98074D07-884B-44BB-9BFA-F86BD576C11B}" type="presParOf" srcId="{50B96A60-04F4-44A4-A77B-737752A505C4}" destId="{A78CAAD0-E337-45EE-BC2B-DCDDE82E677B}" srcOrd="0" destOrd="0" presId="urn:microsoft.com/office/officeart/2005/8/layout/hierarchy2"/>
    <dgm:cxn modelId="{B08F9C08-A5D1-4BC6-9339-D2B585C76AAA}" type="presParOf" srcId="{50B96A60-04F4-44A4-A77B-737752A505C4}" destId="{191C6EC5-3015-4E51-A3DC-88D2C104841A}"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1D7CF0-07AE-4543-9FB6-D3D03074E541}">
      <dsp:nvSpPr>
        <dsp:cNvPr id="0" name=""/>
        <dsp:cNvSpPr/>
      </dsp:nvSpPr>
      <dsp:spPr>
        <a:xfrm>
          <a:off x="4650" y="1045884"/>
          <a:ext cx="2815525" cy="2489050"/>
        </a:xfrm>
        <a:prstGeom prst="roundRect">
          <a:avLst>
            <a:gd name="adj" fmla="val 10000"/>
          </a:avLst>
        </a:prstGeom>
        <a:solidFill>
          <a:srgbClr val="002060"/>
        </a:solidFill>
        <a:ln>
          <a:solidFill>
            <a:srgbClr val="6BB188"/>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GB" sz="3200" kern="1200" dirty="0">
              <a:latin typeface="EC Square Sans Pro" panose="020B0506040000020004" pitchFamily="34" charset="0"/>
            </a:rPr>
            <a:t>Global need: reduction Antimicrobial resistance</a:t>
          </a:r>
        </a:p>
      </dsp:txBody>
      <dsp:txXfrm>
        <a:off x="77552" y="1118786"/>
        <a:ext cx="2669721" cy="2343246"/>
      </dsp:txXfrm>
    </dsp:sp>
    <dsp:sp modelId="{2DCBE255-9C01-478D-B5EB-26D0C4EFF464}">
      <dsp:nvSpPr>
        <dsp:cNvPr id="0" name=""/>
        <dsp:cNvSpPr/>
      </dsp:nvSpPr>
      <dsp:spPr>
        <a:xfrm rot="18665057">
          <a:off x="2526415" y="1616894"/>
          <a:ext cx="1713730" cy="55317"/>
        </a:xfrm>
        <a:custGeom>
          <a:avLst/>
          <a:gdLst/>
          <a:ahLst/>
          <a:cxnLst/>
          <a:rect l="0" t="0" r="0" b="0"/>
          <a:pathLst>
            <a:path>
              <a:moveTo>
                <a:pt x="0" y="27658"/>
              </a:moveTo>
              <a:lnTo>
                <a:pt x="1713730" y="27658"/>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33350">
            <a:lnSpc>
              <a:spcPct val="90000"/>
            </a:lnSpc>
            <a:spcBef>
              <a:spcPct val="0"/>
            </a:spcBef>
            <a:spcAft>
              <a:spcPct val="35000"/>
            </a:spcAft>
            <a:buNone/>
          </a:pPr>
          <a:endParaRPr lang="en-GB" sz="300" kern="1200">
            <a:latin typeface="EC Square Sans Pro" panose="020B0506040000020004" pitchFamily="34" charset="0"/>
          </a:endParaRPr>
        </a:p>
      </dsp:txBody>
      <dsp:txXfrm>
        <a:off x="3340437" y="1601709"/>
        <a:ext cx="85686" cy="85686"/>
      </dsp:txXfrm>
    </dsp:sp>
    <dsp:sp modelId="{C2A02F89-ADF3-41F9-A1A7-83CD90E178FC}">
      <dsp:nvSpPr>
        <dsp:cNvPr id="0" name=""/>
        <dsp:cNvSpPr/>
      </dsp:nvSpPr>
      <dsp:spPr>
        <a:xfrm>
          <a:off x="3946385" y="294814"/>
          <a:ext cx="2815525" cy="1407762"/>
        </a:xfrm>
        <a:prstGeom prst="roundRect">
          <a:avLst>
            <a:gd name="adj" fmla="val 10000"/>
          </a:avLst>
        </a:prstGeom>
        <a:solidFill>
          <a:srgbClr val="6BB188"/>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EC Square Sans Pro" panose="020B0506040000020004" pitchFamily="34" charset="0"/>
            </a:rPr>
            <a:t>New regulatory framework</a:t>
          </a:r>
        </a:p>
      </dsp:txBody>
      <dsp:txXfrm>
        <a:off x="3987617" y="336046"/>
        <a:ext cx="2733061" cy="1325298"/>
      </dsp:txXfrm>
    </dsp:sp>
    <dsp:sp modelId="{81CCE928-729B-432C-A321-3B2C0F7AF232}">
      <dsp:nvSpPr>
        <dsp:cNvPr id="0" name=""/>
        <dsp:cNvSpPr/>
      </dsp:nvSpPr>
      <dsp:spPr>
        <a:xfrm rot="2659117">
          <a:off x="2595309" y="2814890"/>
          <a:ext cx="1580593" cy="55317"/>
        </a:xfrm>
        <a:custGeom>
          <a:avLst/>
          <a:gdLst/>
          <a:ahLst/>
          <a:cxnLst/>
          <a:rect l="0" t="0" r="0" b="0"/>
          <a:pathLst>
            <a:path>
              <a:moveTo>
                <a:pt x="0" y="27658"/>
              </a:moveTo>
              <a:lnTo>
                <a:pt x="1580593" y="27658"/>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33350">
            <a:lnSpc>
              <a:spcPct val="90000"/>
            </a:lnSpc>
            <a:spcBef>
              <a:spcPct val="0"/>
            </a:spcBef>
            <a:spcAft>
              <a:spcPct val="35000"/>
            </a:spcAft>
            <a:buNone/>
          </a:pPr>
          <a:endParaRPr lang="en-GB" sz="300" kern="1200">
            <a:latin typeface="EC Square Sans Pro" panose="020B0506040000020004" pitchFamily="34" charset="0"/>
          </a:endParaRPr>
        </a:p>
      </dsp:txBody>
      <dsp:txXfrm>
        <a:off x="3346090" y="2803033"/>
        <a:ext cx="79029" cy="79029"/>
      </dsp:txXfrm>
    </dsp:sp>
    <dsp:sp modelId="{A78CAAD0-E337-45EE-BC2B-DCDDE82E677B}">
      <dsp:nvSpPr>
        <dsp:cNvPr id="0" name=""/>
        <dsp:cNvSpPr/>
      </dsp:nvSpPr>
      <dsp:spPr>
        <a:xfrm>
          <a:off x="3951035" y="2208556"/>
          <a:ext cx="2815525" cy="2372262"/>
        </a:xfrm>
        <a:prstGeom prst="roundRect">
          <a:avLst>
            <a:gd name="adj" fmla="val 10000"/>
          </a:avLst>
        </a:prstGeom>
        <a:solidFill>
          <a:srgbClr val="2C7470"/>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GB" sz="3200" kern="1200" dirty="0">
              <a:latin typeface="EC Square Sans Pro" panose="020B0506040000020004" pitchFamily="34" charset="0"/>
            </a:rPr>
            <a:t>Preventive measures to be implemented at farm level</a:t>
          </a:r>
        </a:p>
      </dsp:txBody>
      <dsp:txXfrm>
        <a:off x="4020516" y="2278037"/>
        <a:ext cx="2676563" cy="223330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C2D905F5-85EF-47CB-91D0-CFBD279130F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Marcador de fecha 2">
            <a:extLst>
              <a:ext uri="{FF2B5EF4-FFF2-40B4-BE49-F238E27FC236}">
                <a16:creationId xmlns:a16="http://schemas.microsoft.com/office/drawing/2014/main" id="{13DE6793-00D7-4912-A461-E31A0B2E0C6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4A3CB24-AEDF-45D5-8AC1-E9CEF4C11D2A}" type="datetimeFigureOut">
              <a:rPr lang="en-GB" smtClean="0"/>
              <a:t>27/05/2024</a:t>
            </a:fld>
            <a:endParaRPr lang="en-GB"/>
          </a:p>
        </p:txBody>
      </p:sp>
      <p:sp>
        <p:nvSpPr>
          <p:cNvPr id="4" name="Marcador de pie de página 3">
            <a:extLst>
              <a:ext uri="{FF2B5EF4-FFF2-40B4-BE49-F238E27FC236}">
                <a16:creationId xmlns:a16="http://schemas.microsoft.com/office/drawing/2014/main" id="{4F574A08-D421-49D5-88F7-94688F9348C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Marcador de número de diapositiva 4">
            <a:extLst>
              <a:ext uri="{FF2B5EF4-FFF2-40B4-BE49-F238E27FC236}">
                <a16:creationId xmlns:a16="http://schemas.microsoft.com/office/drawing/2014/main" id="{3B9885BB-FA10-4C95-A264-EBF620F17C0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F2C7073-E7D3-4D7E-A8B0-7A8D17E23266}" type="slidenum">
              <a:rPr lang="en-GB" smtClean="0"/>
              <a:t>‹#›</a:t>
            </a:fld>
            <a:endParaRPr lang="en-GB"/>
          </a:p>
        </p:txBody>
      </p:sp>
    </p:spTree>
    <p:extLst>
      <p:ext uri="{BB962C8B-B14F-4D97-AF65-F5344CB8AC3E}">
        <p14:creationId xmlns:p14="http://schemas.microsoft.com/office/powerpoint/2010/main" val="30402845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107C7289-9347-B804-8752-604BAB7EE86B}"/>
              </a:ext>
            </a:extLst>
          </p:cNvPr>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endParaRPr lang="nl-NL"/>
          </a:p>
        </p:txBody>
      </p:sp>
      <p:sp>
        <p:nvSpPr>
          <p:cNvPr id="3" name="Tijdelijke aanduiding voor datum 2">
            <a:extLst>
              <a:ext uri="{FF2B5EF4-FFF2-40B4-BE49-F238E27FC236}">
                <a16:creationId xmlns:a16="http://schemas.microsoft.com/office/drawing/2014/main" id="{E8A48C77-A5B3-04A5-FDCD-DC6E4A32C41D}"/>
              </a:ext>
            </a:extLst>
          </p:cNvPr>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fld id="{D9062B28-1D60-47D4-8B70-788131ABC27F}" type="datetime1">
              <a:rPr lang="nl-NL"/>
              <a:pPr lvl="0"/>
              <a:t>27-5-2024</a:t>
            </a:fld>
            <a:endParaRPr lang="nl-NL"/>
          </a:p>
        </p:txBody>
      </p:sp>
      <p:sp>
        <p:nvSpPr>
          <p:cNvPr id="4" name="Tijdelijke aanduiding voor dia-afbeelding 3">
            <a:extLst>
              <a:ext uri="{FF2B5EF4-FFF2-40B4-BE49-F238E27FC236}">
                <a16:creationId xmlns:a16="http://schemas.microsoft.com/office/drawing/2014/main" id="{D9621B2B-AC23-0CF1-5C85-FBE5D55599C0}"/>
              </a:ext>
            </a:extLst>
          </p:cNvPr>
          <p:cNvSpPr>
            <a:spLocks noGrp="1" noRot="1" noChangeAspect="1"/>
          </p:cNvSpPr>
          <p:nvPr>
            <p:ph type="sldImg" idx="2"/>
          </p:nvPr>
        </p:nvSpPr>
        <p:spPr>
          <a:xfrm>
            <a:off x="685800" y="1143000"/>
            <a:ext cx="5486400" cy="3086099"/>
          </a:xfrm>
          <a:prstGeom prst="rect">
            <a:avLst/>
          </a:prstGeom>
          <a:noFill/>
          <a:ln w="12701">
            <a:solidFill>
              <a:srgbClr val="000000"/>
            </a:solidFill>
            <a:prstDash val="solid"/>
          </a:ln>
        </p:spPr>
      </p:sp>
      <p:sp>
        <p:nvSpPr>
          <p:cNvPr id="5" name="Tijdelijke aanduiding voor notities 4">
            <a:extLst>
              <a:ext uri="{FF2B5EF4-FFF2-40B4-BE49-F238E27FC236}">
                <a16:creationId xmlns:a16="http://schemas.microsoft.com/office/drawing/2014/main" id="{C639D27C-1B18-518A-58B2-2D3F3511A20B}"/>
              </a:ext>
            </a:extLst>
          </p:cNvPr>
          <p:cNvSpPr txBox="1">
            <a:spLocks noGrp="1"/>
          </p:cNvSpPr>
          <p:nvPr>
            <p:ph type="body" sz="quarter" idx="3"/>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a:extLst>
              <a:ext uri="{FF2B5EF4-FFF2-40B4-BE49-F238E27FC236}">
                <a16:creationId xmlns:a16="http://schemas.microsoft.com/office/drawing/2014/main" id="{37FE847A-B282-F1F4-88F9-E8E81D8374BE}"/>
              </a:ext>
            </a:extLst>
          </p:cNvPr>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endParaRPr lang="nl-NL"/>
          </a:p>
        </p:txBody>
      </p:sp>
      <p:sp>
        <p:nvSpPr>
          <p:cNvPr id="7" name="Tijdelijke aanduiding voor dianummer 6">
            <a:extLst>
              <a:ext uri="{FF2B5EF4-FFF2-40B4-BE49-F238E27FC236}">
                <a16:creationId xmlns:a16="http://schemas.microsoft.com/office/drawing/2014/main" id="{888E2E98-2F0F-8691-CE2F-45EED4987773}"/>
              </a:ext>
            </a:extLst>
          </p:cNvPr>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fld id="{AA016919-EE97-4E26-8DE6-0B6C389CDE61}" type="slidenum">
              <a:t>‹#›</a:t>
            </a:fld>
            <a:endParaRPr lang="nl-NL"/>
          </a:p>
        </p:txBody>
      </p:sp>
    </p:spTree>
    <p:extLst>
      <p:ext uri="{BB962C8B-B14F-4D97-AF65-F5344CB8AC3E}">
        <p14:creationId xmlns:p14="http://schemas.microsoft.com/office/powerpoint/2010/main" val="1801993931"/>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vl2pPr marL="457200" marR="0" lvl="1"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2pPr>
    <a:lvl3pPr marL="914400" marR="0" lvl="2"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3pPr>
    <a:lvl4pPr marL="1371600" marR="0" lvl="3"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4pPr>
    <a:lvl5pPr marL="1828800" marR="0" lvl="4"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r>
              <a:rPr lang="en-GB" dirty="0"/>
              <a:t>The second part of the hands-on-training focuses on the idea of “Prevention is better than cure”. Farmers and veterinarians will work together exploring changes at farm level as preventive measures to reduce the need of reducing antimicrobial use. These implies that a common understanding between farmers and veterinarians is needed. </a:t>
            </a:r>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2</a:t>
            </a:fld>
            <a:endParaRPr lang="en-GB"/>
          </a:p>
        </p:txBody>
      </p:sp>
    </p:spTree>
    <p:extLst>
      <p:ext uri="{BB962C8B-B14F-4D97-AF65-F5344CB8AC3E}">
        <p14:creationId xmlns:p14="http://schemas.microsoft.com/office/powerpoint/2010/main" val="10450734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lvl="0"/>
            <a:r>
              <a:rPr lang="nl-NL" sz="1200" dirty="0">
                <a:latin typeface="Times New Roman" pitchFamily="18"/>
              </a:rPr>
              <a:t>Presenter will often be one of the trainers</a:t>
            </a:r>
          </a:p>
          <a:p>
            <a:pPr lvl="0"/>
            <a:endParaRPr lang="nl-NL" sz="1200" dirty="0">
              <a:latin typeface="Times New Roman" pitchFamily="18"/>
            </a:endParaRPr>
          </a:p>
          <a:p>
            <a:pPr lvl="0"/>
            <a:r>
              <a:rPr lang="nl-NL" sz="1200" dirty="0">
                <a:latin typeface="Times New Roman" pitchFamily="18"/>
              </a:rPr>
              <a:t>In case there is remaining time for discussion: </a:t>
            </a:r>
          </a:p>
          <a:p>
            <a:pPr lvl="0"/>
            <a:r>
              <a:rPr lang="nl-NL" dirty="0"/>
              <a:t>Questions:</a:t>
            </a:r>
          </a:p>
          <a:p>
            <a:pPr marL="914400" lvl="1" indent="-457200">
              <a:lnSpc>
                <a:spcPct val="80000"/>
              </a:lnSpc>
              <a:buAutoNum type="arabicPeriod"/>
            </a:pPr>
            <a:r>
              <a:rPr lang="nl-NL" dirty="0"/>
              <a:t>What are the similarities with the outcomes of your sector?</a:t>
            </a:r>
          </a:p>
          <a:p>
            <a:pPr marL="914400" lvl="1" indent="-457200">
              <a:lnSpc>
                <a:spcPct val="80000"/>
              </a:lnSpc>
              <a:buAutoNum type="arabicPeriod"/>
            </a:pPr>
            <a:r>
              <a:rPr lang="nl-NL" dirty="0"/>
              <a:t>What are the differences?</a:t>
            </a:r>
          </a:p>
          <a:p>
            <a:pPr marL="914400" lvl="1" indent="-457200">
              <a:lnSpc>
                <a:spcPct val="80000"/>
              </a:lnSpc>
              <a:buAutoNum type="arabicPeriod"/>
            </a:pPr>
            <a:r>
              <a:rPr lang="nl-NL" dirty="0"/>
              <a:t>What raises questions? / What stands out?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11</a:t>
            </a:fld>
            <a:endParaRPr lang="en-GB"/>
          </a:p>
        </p:txBody>
      </p:sp>
    </p:spTree>
    <p:extLst>
      <p:ext uri="{BB962C8B-B14F-4D97-AF65-F5344CB8AC3E}">
        <p14:creationId xmlns:p14="http://schemas.microsoft.com/office/powerpoint/2010/main" val="35891855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lvl="0"/>
            <a:r>
              <a:rPr lang="nl-NL" sz="1200" dirty="0">
                <a:latin typeface="Times New Roman" pitchFamily="18"/>
              </a:rPr>
              <a:t>Presenter will often be one of the trainers</a:t>
            </a:r>
          </a:p>
          <a:p>
            <a:pPr lvl="0"/>
            <a:endParaRPr lang="nl-NL" sz="1200" dirty="0">
              <a:latin typeface="Times New Roman" pitchFamily="18"/>
            </a:endParaRPr>
          </a:p>
          <a:p>
            <a:pPr lvl="0"/>
            <a:r>
              <a:rPr lang="nl-NL" sz="1200" dirty="0">
                <a:latin typeface="Times New Roman" pitchFamily="18"/>
              </a:rPr>
              <a:t>In case there is remaining time for discussion: </a:t>
            </a:r>
          </a:p>
          <a:p>
            <a:pPr lvl="0"/>
            <a:r>
              <a:rPr lang="nl-NL" dirty="0"/>
              <a:t>Questions:</a:t>
            </a:r>
          </a:p>
          <a:p>
            <a:pPr marL="914400" lvl="1" indent="-457200">
              <a:lnSpc>
                <a:spcPct val="80000"/>
              </a:lnSpc>
              <a:buAutoNum type="arabicPeriod"/>
            </a:pPr>
            <a:r>
              <a:rPr lang="nl-NL" dirty="0"/>
              <a:t>What are the similarities with the outcomes of your sector?</a:t>
            </a:r>
          </a:p>
          <a:p>
            <a:pPr marL="914400" lvl="1" indent="-457200">
              <a:lnSpc>
                <a:spcPct val="80000"/>
              </a:lnSpc>
              <a:buAutoNum type="arabicPeriod"/>
            </a:pPr>
            <a:r>
              <a:rPr lang="nl-NL" dirty="0"/>
              <a:t>What are the differences?</a:t>
            </a:r>
          </a:p>
          <a:p>
            <a:pPr marL="914400" lvl="1" indent="-457200">
              <a:lnSpc>
                <a:spcPct val="80000"/>
              </a:lnSpc>
              <a:buAutoNum type="arabicPeriod"/>
            </a:pPr>
            <a:r>
              <a:rPr lang="nl-NL" dirty="0"/>
              <a:t>What raises questions? / What stands out?</a:t>
            </a:r>
          </a:p>
          <a:p>
            <a:pPr lvl="0"/>
            <a:endParaRPr lang="nl-NL"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12</a:t>
            </a:fld>
            <a:endParaRPr lang="en-GB"/>
          </a:p>
        </p:txBody>
      </p:sp>
    </p:spTree>
    <p:extLst>
      <p:ext uri="{BB962C8B-B14F-4D97-AF65-F5344CB8AC3E}">
        <p14:creationId xmlns:p14="http://schemas.microsoft.com/office/powerpoint/2010/main" val="16501907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r>
              <a:rPr lang="en-GB" dirty="0"/>
              <a:t>“Lets work together to prevent and reduce the use of antimicrobial”. </a:t>
            </a:r>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3</a:t>
            </a:fld>
            <a:endParaRPr lang="en-GB"/>
          </a:p>
        </p:txBody>
      </p:sp>
    </p:spTree>
    <p:extLst>
      <p:ext uri="{BB962C8B-B14F-4D97-AF65-F5344CB8AC3E}">
        <p14:creationId xmlns:p14="http://schemas.microsoft.com/office/powerpoint/2010/main" val="20437107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11C34B-D6CC-5236-15B5-4C124EDAF54D}"/>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C546883F-B027-C6BE-1205-D29677B54C27}"/>
              </a:ext>
            </a:extLst>
          </p:cNvPr>
          <p:cNvSpPr>
            <a:spLocks noGrp="1" noRot="1" noChangeAspect="1"/>
          </p:cNvSpPr>
          <p:nvPr>
            <p:ph type="sldImg"/>
          </p:nvPr>
        </p:nvSpPr>
        <p:spPr>
          <a:xfrm>
            <a:off x="685800" y="1143000"/>
            <a:ext cx="5486400" cy="3086100"/>
          </a:xfrm>
        </p:spPr>
      </p:sp>
      <p:sp>
        <p:nvSpPr>
          <p:cNvPr id="3" name="Tijdelijke aanduiding voor notities 2">
            <a:extLst>
              <a:ext uri="{FF2B5EF4-FFF2-40B4-BE49-F238E27FC236}">
                <a16:creationId xmlns:a16="http://schemas.microsoft.com/office/drawing/2014/main" id="{C94593F2-3FBB-CD52-93F8-A935C857F9BB}"/>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https://www.youtube.com/watch?v=jFuQqwBmN8A</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dirty="0"/>
          </a:p>
        </p:txBody>
      </p:sp>
      <p:sp>
        <p:nvSpPr>
          <p:cNvPr id="4" name="Tijdelijke aanduiding voor dianummer 3">
            <a:extLst>
              <a:ext uri="{FF2B5EF4-FFF2-40B4-BE49-F238E27FC236}">
                <a16:creationId xmlns:a16="http://schemas.microsoft.com/office/drawing/2014/main" id="{113241B7-6F09-4102-D041-82C124F38C24}"/>
              </a:ext>
            </a:extLst>
          </p:cNvPr>
          <p:cNvSpPr>
            <a:spLocks noGrp="1"/>
          </p:cNvSpPr>
          <p:nvPr>
            <p:ph type="sldNum" sz="quarter" idx="5"/>
          </p:nvPr>
        </p:nvSpPr>
        <p:spPr/>
        <p:txBody>
          <a:bodyPr/>
          <a:lstStyle/>
          <a:p>
            <a:pPr lvl="0"/>
            <a:fld id="{AA016919-EE97-4E26-8DE6-0B6C389CDE61}" type="slidenum">
              <a:rPr lang="nl-NL" smtClean="0"/>
              <a:t>4</a:t>
            </a:fld>
            <a:endParaRPr lang="nl-NL"/>
          </a:p>
        </p:txBody>
      </p:sp>
    </p:spTree>
    <p:extLst>
      <p:ext uri="{BB962C8B-B14F-4D97-AF65-F5344CB8AC3E}">
        <p14:creationId xmlns:p14="http://schemas.microsoft.com/office/powerpoint/2010/main" val="1910252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1143000"/>
            <a:ext cx="5486400" cy="3086100"/>
          </a:xfrm>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1" dirty="0">
                <a:latin typeface="Times New Roman" pitchFamily="18"/>
              </a:rPr>
              <a:t>https://www.youtube.com/watch?v=cu7cIIlbOd8</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i="1" dirty="0">
                <a:latin typeface="Times New Roman" pitchFamily="18"/>
              </a:rPr>
              <a:t>Rational</a:t>
            </a:r>
            <a:r>
              <a:rPr lang="en-US" i="1" dirty="0">
                <a:latin typeface="Times New Roman" pitchFamily="18"/>
              </a:rPr>
              <a:t>: A strong and well-established relationship between farmers and veterinarians forms the cornerstone for implementing effective measures at farm level to prevent and reduce the use of antimicrobials. It is therefore crucial to identify common key areas in which they can collaborate to foster trust between veterinarians and farmers. When both groups are able to identify the problems and solutions, this will set a strong basis for improvement. </a:t>
            </a:r>
            <a:endParaRPr lang="nl-NL" dirty="0"/>
          </a:p>
          <a:p>
            <a:endParaRPr lang="nl-NL" dirty="0"/>
          </a:p>
        </p:txBody>
      </p:sp>
      <p:sp>
        <p:nvSpPr>
          <p:cNvPr id="4" name="Tijdelijke aanduiding voor dianummer 3"/>
          <p:cNvSpPr>
            <a:spLocks noGrp="1"/>
          </p:cNvSpPr>
          <p:nvPr>
            <p:ph type="sldNum" sz="quarter" idx="5"/>
          </p:nvPr>
        </p:nvSpPr>
        <p:spPr/>
        <p:txBody>
          <a:bodyPr/>
          <a:lstStyle/>
          <a:p>
            <a:pPr lvl="0"/>
            <a:fld id="{AA016919-EE97-4E26-8DE6-0B6C389CDE61}" type="slidenum">
              <a:rPr lang="nl-NL" smtClean="0"/>
              <a:t>5</a:t>
            </a:fld>
            <a:endParaRPr lang="nl-NL"/>
          </a:p>
        </p:txBody>
      </p:sp>
    </p:spTree>
    <p:extLst>
      <p:ext uri="{BB962C8B-B14F-4D97-AF65-F5344CB8AC3E}">
        <p14:creationId xmlns:p14="http://schemas.microsoft.com/office/powerpoint/2010/main" val="26822189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algn="l"/>
            <a:r>
              <a:rPr lang="en-GB" dirty="0"/>
              <a:t>The activity will consist in agreeing action points at farm level, </a:t>
            </a:r>
            <a:r>
              <a:rPr lang="en-GB" dirty="0">
                <a:sym typeface="Wingdings" panose="05000000000000000000" pitchFamily="2" charset="2"/>
              </a:rPr>
              <a:t>measures that are personally valuable to both farmers and veterinarians.</a:t>
            </a:r>
          </a:p>
          <a:p>
            <a:pPr algn="l"/>
            <a:endParaRPr lang="en-GB" dirty="0">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In other countries: </a:t>
            </a:r>
            <a:r>
              <a:rPr lang="nl-NL" kern="0" dirty="0">
                <a:solidFill>
                  <a:srgbClr val="FF0000"/>
                </a:solidFill>
              </a:rPr>
              <a:t>Farmers and veterinarians in separate groups</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latin typeface="Times New Roman" pitchFamily="18"/>
              </a:rPr>
              <a:t>The aim of the exercise is to identify different challenges and opportunities observed in the field that impact the implementation of best practices and further reduction of AMU, such as husbandry conditions, disease situation, biosecurity, animal health visits, diagnostic testing, prescription and use of antimicrobials, etc. The findings of this GE1 will serve as a basis for GE2a and GE2b. </a:t>
            </a:r>
            <a:endParaRPr lang="en-GB" b="0" dirty="0"/>
          </a:p>
        </p:txBody>
      </p:sp>
      <p:sp>
        <p:nvSpPr>
          <p:cNvPr id="4" name="Marcador de número de diapositiva 3"/>
          <p:cNvSpPr>
            <a:spLocks noGrp="1"/>
          </p:cNvSpPr>
          <p:nvPr>
            <p:ph type="sldNum" sz="quarter" idx="5"/>
          </p:nvPr>
        </p:nvSpPr>
        <p:spPr/>
        <p:txBody>
          <a:bodyPr/>
          <a:lstStyle/>
          <a:p>
            <a:fld id="{3BF68CBC-6CFC-428F-8CC1-256870B442D5}" type="slidenum">
              <a:rPr lang="en-GB" smtClean="0"/>
              <a:t>6</a:t>
            </a:fld>
            <a:endParaRPr lang="en-GB"/>
          </a:p>
        </p:txBody>
      </p:sp>
    </p:spTree>
    <p:extLst>
      <p:ext uri="{BB962C8B-B14F-4D97-AF65-F5344CB8AC3E}">
        <p14:creationId xmlns:p14="http://schemas.microsoft.com/office/powerpoint/2010/main" val="22472195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algn="l"/>
            <a:endParaRPr lang="en-GB" b="0" dirty="0"/>
          </a:p>
        </p:txBody>
      </p:sp>
      <p:sp>
        <p:nvSpPr>
          <p:cNvPr id="4" name="Marcador de número de diapositiva 3"/>
          <p:cNvSpPr>
            <a:spLocks noGrp="1"/>
          </p:cNvSpPr>
          <p:nvPr>
            <p:ph type="sldNum" sz="quarter" idx="5"/>
          </p:nvPr>
        </p:nvSpPr>
        <p:spPr/>
        <p:txBody>
          <a:bodyPr/>
          <a:lstStyle/>
          <a:p>
            <a:fld id="{3BF68CBC-6CFC-428F-8CC1-256870B442D5}" type="slidenum">
              <a:rPr lang="en-GB" smtClean="0"/>
              <a:t>7</a:t>
            </a:fld>
            <a:endParaRPr lang="en-GB"/>
          </a:p>
        </p:txBody>
      </p:sp>
    </p:spTree>
    <p:extLst>
      <p:ext uri="{BB962C8B-B14F-4D97-AF65-F5344CB8AC3E}">
        <p14:creationId xmlns:p14="http://schemas.microsoft.com/office/powerpoint/2010/main" val="19137426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In other countries: </a:t>
            </a:r>
            <a:r>
              <a:rPr lang="nl-NL" kern="0" dirty="0">
                <a:solidFill>
                  <a:srgbClr val="FF0000"/>
                </a:solidFill>
              </a:rPr>
              <a:t>Farmers and veterinarians in separate groups</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latin typeface="Times New Roman" pitchFamily="18"/>
              </a:rPr>
              <a:t>The aim of the exercise is to identify different challenges and opportunities observed in the field that impact the implementation of best practices and further reduction of AMU, such as husbandry conditions, disease situation, biosecurity, animal health visits, diagnostic testing, prescription and use of antimicrobials, etc. The findings of this GE1 will serve as a basis for GE2a and GE2b. </a:t>
            </a:r>
            <a:r>
              <a:rPr lang="en-US" sz="1200" dirty="0">
                <a:latin typeface="Times New Roman" pitchFamily="18"/>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8</a:t>
            </a:fld>
            <a:endParaRPr lang="en-GB"/>
          </a:p>
        </p:txBody>
      </p:sp>
    </p:spTree>
    <p:extLst>
      <p:ext uri="{BB962C8B-B14F-4D97-AF65-F5344CB8AC3E}">
        <p14:creationId xmlns:p14="http://schemas.microsoft.com/office/powerpoint/2010/main" val="32978736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lvl="0"/>
            <a:r>
              <a:rPr lang="nl-NL" sz="1200" dirty="0">
                <a:latin typeface="Times New Roman" pitchFamily="18"/>
              </a:rPr>
              <a:t>Topics for discussion (non-exhaustive): </a:t>
            </a:r>
          </a:p>
          <a:p>
            <a:pPr lvl="0"/>
            <a:r>
              <a:rPr lang="nl-NL" sz="1200" dirty="0">
                <a:latin typeface="Courier New" pitchFamily="49"/>
              </a:rPr>
              <a:t>o Hygiene practices </a:t>
            </a:r>
          </a:p>
          <a:p>
            <a:pPr lvl="0"/>
            <a:r>
              <a:rPr lang="nl-NL" sz="1200" dirty="0">
                <a:latin typeface="Courier New" pitchFamily="49"/>
              </a:rPr>
              <a:t>o Biosecurity measures </a:t>
            </a:r>
          </a:p>
          <a:p>
            <a:pPr lvl="0"/>
            <a:r>
              <a:rPr lang="nl-NL" sz="1200" dirty="0">
                <a:latin typeface="Courier New" pitchFamily="49"/>
              </a:rPr>
              <a:t>o Nutrition </a:t>
            </a:r>
          </a:p>
          <a:p>
            <a:pPr lvl="0"/>
            <a:r>
              <a:rPr lang="nl-NL" sz="1200" dirty="0">
                <a:latin typeface="Courier New" pitchFamily="49"/>
              </a:rPr>
              <a:t>o Animal welfare </a:t>
            </a:r>
          </a:p>
          <a:p>
            <a:pPr lvl="0"/>
            <a:r>
              <a:rPr lang="nl-NL" sz="1200" dirty="0">
                <a:latin typeface="Courier New" pitchFamily="49"/>
              </a:rPr>
              <a:t>o Vaccines schemes </a:t>
            </a:r>
          </a:p>
          <a:p>
            <a:pPr lvl="0"/>
            <a:r>
              <a:rPr lang="nl-NL" sz="1200" dirty="0">
                <a:latin typeface="Courier New" pitchFamily="49"/>
              </a:rPr>
              <a:t>o </a:t>
            </a:r>
            <a:r>
              <a:rPr lang="nl-NL" sz="1200" dirty="0">
                <a:latin typeface="Times New Roman" pitchFamily="18"/>
              </a:rPr>
              <a:t>Other management measures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9</a:t>
            </a:fld>
            <a:endParaRPr lang="en-GB"/>
          </a:p>
        </p:txBody>
      </p:sp>
    </p:spTree>
    <p:extLst>
      <p:ext uri="{BB962C8B-B14F-4D97-AF65-F5344CB8AC3E}">
        <p14:creationId xmlns:p14="http://schemas.microsoft.com/office/powerpoint/2010/main" val="12628454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lvl="0"/>
            <a:r>
              <a:rPr lang="nl-NL" sz="1200" dirty="0">
                <a:latin typeface="Times New Roman" pitchFamily="18"/>
              </a:rPr>
              <a:t>Topics for discussion (non-exhaustive): </a:t>
            </a:r>
          </a:p>
          <a:p>
            <a:pPr lvl="0"/>
            <a:r>
              <a:rPr lang="nl-NL" sz="1200" dirty="0">
                <a:latin typeface="Courier New" pitchFamily="49"/>
              </a:rPr>
              <a:t>o Hygiene practices </a:t>
            </a:r>
          </a:p>
          <a:p>
            <a:pPr lvl="0"/>
            <a:r>
              <a:rPr lang="nl-NL" sz="1200" dirty="0">
                <a:latin typeface="Courier New" pitchFamily="49"/>
              </a:rPr>
              <a:t>o Biosecurity measures </a:t>
            </a:r>
          </a:p>
          <a:p>
            <a:pPr lvl="0"/>
            <a:r>
              <a:rPr lang="nl-NL" sz="1200" dirty="0">
                <a:latin typeface="Courier New" pitchFamily="49"/>
              </a:rPr>
              <a:t>o Nutrition </a:t>
            </a:r>
          </a:p>
          <a:p>
            <a:pPr lvl="0"/>
            <a:r>
              <a:rPr lang="nl-NL" sz="1200" dirty="0">
                <a:latin typeface="Courier New" pitchFamily="49"/>
              </a:rPr>
              <a:t>o Animal welfare </a:t>
            </a:r>
          </a:p>
          <a:p>
            <a:pPr lvl="0"/>
            <a:r>
              <a:rPr lang="nl-NL" sz="1200" dirty="0">
                <a:latin typeface="Courier New" pitchFamily="49"/>
              </a:rPr>
              <a:t>o Vaccines schemes </a:t>
            </a:r>
          </a:p>
          <a:p>
            <a:pPr lvl="0"/>
            <a:r>
              <a:rPr lang="nl-NL" sz="1200" dirty="0">
                <a:latin typeface="Courier New" pitchFamily="49"/>
              </a:rPr>
              <a:t>o </a:t>
            </a:r>
            <a:r>
              <a:rPr lang="nl-NL" sz="1200" dirty="0">
                <a:latin typeface="Times New Roman" pitchFamily="18"/>
              </a:rPr>
              <a:t>Other management measures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10</a:t>
            </a:fld>
            <a:endParaRPr lang="en-GB"/>
          </a:p>
        </p:txBody>
      </p:sp>
    </p:spTree>
    <p:extLst>
      <p:ext uri="{BB962C8B-B14F-4D97-AF65-F5344CB8AC3E}">
        <p14:creationId xmlns:p14="http://schemas.microsoft.com/office/powerpoint/2010/main" val="22731132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cid:image004.jpg@01D9F6A4.3DC88080" TargetMode="External"/><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jpe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png"/><Relationship Id="rId1" Type="http://schemas.openxmlformats.org/officeDocument/2006/relationships/slideMaster" Target="../slideMasters/slideMaster1.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 Id="rId9" Type="http://schemas.openxmlformats.org/officeDocument/2006/relationships/image" Target="../media/image19.png"/></Relationships>
</file>

<file path=ppt/slideLayouts/_rels/slideLayout1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cid:image004.jpg@01D9F6A4.3DC88080" TargetMode="External"/><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5.png"/><Relationship Id="rId11" Type="http://schemas.openxmlformats.org/officeDocument/2006/relationships/image" Target="../media/image10.jpe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6.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21.png"/><Relationship Id="rId7" Type="http://schemas.openxmlformats.org/officeDocument/2006/relationships/image" Target="../media/image24.png"/><Relationship Id="rId12" Type="http://schemas.openxmlformats.org/officeDocument/2006/relationships/image" Target="../media/image29.png"/><Relationship Id="rId2" Type="http://schemas.openxmlformats.org/officeDocument/2006/relationships/image" Target="../media/image20.jpeg"/><Relationship Id="rId1" Type="http://schemas.openxmlformats.org/officeDocument/2006/relationships/slideMaster" Target="../slideMasters/slideMaster2.xml"/><Relationship Id="rId6" Type="http://schemas.openxmlformats.org/officeDocument/2006/relationships/image" Target="../media/image23.png"/><Relationship Id="rId11" Type="http://schemas.openxmlformats.org/officeDocument/2006/relationships/image" Target="../media/image28.png"/><Relationship Id="rId5" Type="http://schemas.openxmlformats.org/officeDocument/2006/relationships/image" Target="cid:image004.jpg@01D9F6A4.3DC88080" TargetMode="External"/><Relationship Id="rId10" Type="http://schemas.openxmlformats.org/officeDocument/2006/relationships/image" Target="../media/image27.png"/><Relationship Id="rId4" Type="http://schemas.openxmlformats.org/officeDocument/2006/relationships/image" Target="../media/image22.jpeg"/><Relationship Id="rId9" Type="http://schemas.openxmlformats.org/officeDocument/2006/relationships/image" Target="../media/image26.png"/></Relationships>
</file>

<file path=ppt/slideLayouts/_rels/slideLayout17.xml.rels><?xml version="1.0" encoding="UTF-8" standalone="yes"?>
<Relationships xmlns="http://schemas.openxmlformats.org/package/2006/relationships"><Relationship Id="rId8" Type="http://schemas.openxmlformats.org/officeDocument/2006/relationships/image" Target="../media/image33.png"/><Relationship Id="rId13" Type="http://schemas.openxmlformats.org/officeDocument/2006/relationships/image" Target="cid:image004.jpg@01D9F6A4.3DC88080" TargetMode="External"/><Relationship Id="rId3" Type="http://schemas.openxmlformats.org/officeDocument/2006/relationships/image" Target="../media/image1.png"/><Relationship Id="rId7" Type="http://schemas.openxmlformats.org/officeDocument/2006/relationships/image" Target="../media/image32.png"/><Relationship Id="rId12" Type="http://schemas.openxmlformats.org/officeDocument/2006/relationships/image" Target="../media/image36.jpeg"/><Relationship Id="rId2" Type="http://schemas.openxmlformats.org/officeDocument/2006/relationships/image" Target="../media/image20.jpeg"/><Relationship Id="rId1" Type="http://schemas.openxmlformats.org/officeDocument/2006/relationships/slideMaster" Target="../slideMasters/slideMaster2.xml"/><Relationship Id="rId6" Type="http://schemas.openxmlformats.org/officeDocument/2006/relationships/image" Target="../media/image31.png"/><Relationship Id="rId11" Type="http://schemas.openxmlformats.org/officeDocument/2006/relationships/image" Target="../media/image9.png"/><Relationship Id="rId5" Type="http://schemas.openxmlformats.org/officeDocument/2006/relationships/image" Target="../media/image30.png"/><Relationship Id="rId10" Type="http://schemas.openxmlformats.org/officeDocument/2006/relationships/image" Target="../media/image35.png"/><Relationship Id="rId4" Type="http://schemas.openxmlformats.org/officeDocument/2006/relationships/image" Target="../media/image2.png"/><Relationship Id="rId9" Type="http://schemas.openxmlformats.org/officeDocument/2006/relationships/image" Target="../media/image34.png"/></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8" Type="http://schemas.openxmlformats.org/officeDocument/2006/relationships/image" Target="../media/image42.png"/><Relationship Id="rId3" Type="http://schemas.openxmlformats.org/officeDocument/2006/relationships/image" Target="../media/image37.png"/><Relationship Id="rId7" Type="http://schemas.openxmlformats.org/officeDocument/2006/relationships/image" Target="../media/image41.png"/><Relationship Id="rId2" Type="http://schemas.openxmlformats.org/officeDocument/2006/relationships/image" Target="../media/image12.png"/><Relationship Id="rId1" Type="http://schemas.openxmlformats.org/officeDocument/2006/relationships/slideMaster" Target="../slideMasters/slideMaster2.xml"/><Relationship Id="rId6" Type="http://schemas.openxmlformats.org/officeDocument/2006/relationships/image" Target="../media/image40.png"/><Relationship Id="rId5" Type="http://schemas.openxmlformats.org/officeDocument/2006/relationships/image" Target="../media/image39.png"/><Relationship Id="rId4" Type="http://schemas.openxmlformats.org/officeDocument/2006/relationships/image" Target="../media/image38.png"/><Relationship Id="rId9" Type="http://schemas.openxmlformats.org/officeDocument/2006/relationships/image" Target="../media/image43.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12.png"/><Relationship Id="rId1" Type="http://schemas.openxmlformats.org/officeDocument/2006/relationships/slideMaster" Target="../slideMasters/slideMaster2.xml"/><Relationship Id="rId5" Type="http://schemas.openxmlformats.org/officeDocument/2006/relationships/image" Target="../media/image46.png"/><Relationship Id="rId4" Type="http://schemas.openxmlformats.org/officeDocument/2006/relationships/image" Target="../media/image45.png"/></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7.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image" Target="../media/image48.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image" Target="../media/image50.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image" Target="../media/image52.jpe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9.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55.jpeg"/><Relationship Id="rId3" Type="http://schemas.openxmlformats.org/officeDocument/2006/relationships/image" Target="../media/image2.png"/><Relationship Id="rId7" Type="http://schemas.openxmlformats.org/officeDocument/2006/relationships/image" Target="../media/image7.png"/><Relationship Id="rId12" Type="http://schemas.openxmlformats.org/officeDocument/2006/relationships/image" Target="../media/image54.png"/><Relationship Id="rId17" Type="http://schemas.openxmlformats.org/officeDocument/2006/relationships/hyperlink" Target="http://www.amrfvtraining.eu/" TargetMode="External"/><Relationship Id="rId2" Type="http://schemas.openxmlformats.org/officeDocument/2006/relationships/image" Target="../media/image1.png"/><Relationship Id="rId16" Type="http://schemas.openxmlformats.org/officeDocument/2006/relationships/image" Target="../media/image4.png"/><Relationship Id="rId1" Type="http://schemas.openxmlformats.org/officeDocument/2006/relationships/slideMaster" Target="../slideMasters/slideMaster2.xml"/><Relationship Id="rId6" Type="http://schemas.openxmlformats.org/officeDocument/2006/relationships/image" Target="../media/image6.png"/><Relationship Id="rId11" Type="http://schemas.openxmlformats.org/officeDocument/2006/relationships/image" Target="cid:image004.jpg@01D9F6A4.3DC88080" TargetMode="External"/><Relationship Id="rId5" Type="http://schemas.openxmlformats.org/officeDocument/2006/relationships/image" Target="../media/image5.png"/><Relationship Id="rId15" Type="http://schemas.openxmlformats.org/officeDocument/2006/relationships/image" Target="../media/image57.png"/><Relationship Id="rId10" Type="http://schemas.openxmlformats.org/officeDocument/2006/relationships/image" Target="../media/image53.jpeg"/><Relationship Id="rId4" Type="http://schemas.openxmlformats.org/officeDocument/2006/relationships/image" Target="../media/image3.png"/><Relationship Id="rId9" Type="http://schemas.openxmlformats.org/officeDocument/2006/relationships/image" Target="../media/image9.png"/><Relationship Id="rId14" Type="http://schemas.openxmlformats.org/officeDocument/2006/relationships/image" Target="../media/image5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15F09F-AA40-BD89-C500-C06134BB41C3}"/>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nl-NL"/>
              <a:t>Klik om stijl te bewerken</a:t>
            </a:r>
          </a:p>
        </p:txBody>
      </p:sp>
      <p:sp>
        <p:nvSpPr>
          <p:cNvPr id="3" name="Ondertitel 2">
            <a:extLst>
              <a:ext uri="{FF2B5EF4-FFF2-40B4-BE49-F238E27FC236}">
                <a16:creationId xmlns:a16="http://schemas.microsoft.com/office/drawing/2014/main" id="{8BCA8883-88A4-5A75-E02E-885240A47E35}"/>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nl-NL"/>
              <a:t>Klikken om de ondertitelstijl van het model te bewerken</a:t>
            </a:r>
          </a:p>
        </p:txBody>
      </p:sp>
      <p:sp>
        <p:nvSpPr>
          <p:cNvPr id="4" name="Tijdelijke aanduiding voor datum 3">
            <a:extLst>
              <a:ext uri="{FF2B5EF4-FFF2-40B4-BE49-F238E27FC236}">
                <a16:creationId xmlns:a16="http://schemas.microsoft.com/office/drawing/2014/main" id="{1D0E4486-EFAE-3CD8-8C05-084F1CB79FDA}"/>
              </a:ext>
            </a:extLst>
          </p:cNvPr>
          <p:cNvSpPr txBox="1">
            <a:spLocks noGrp="1"/>
          </p:cNvSpPr>
          <p:nvPr>
            <p:ph type="dt" sz="half" idx="7"/>
          </p:nvPr>
        </p:nvSpPr>
        <p:spPr/>
        <p:txBody>
          <a:bodyPr/>
          <a:lstStyle>
            <a:lvl1pPr>
              <a:defRPr/>
            </a:lvl1pPr>
          </a:lstStyle>
          <a:p>
            <a:pPr lvl="0"/>
            <a:fld id="{CB5DDC6A-A971-45B8-880B-FF68F5D3244B}" type="datetime1">
              <a:rPr lang="nl-NL"/>
              <a:pPr lvl="0"/>
              <a:t>27-5-2024</a:t>
            </a:fld>
            <a:endParaRPr lang="nl-NL"/>
          </a:p>
        </p:txBody>
      </p:sp>
      <p:sp>
        <p:nvSpPr>
          <p:cNvPr id="5" name="Tijdelijke aanduiding voor voettekst 4">
            <a:extLst>
              <a:ext uri="{FF2B5EF4-FFF2-40B4-BE49-F238E27FC236}">
                <a16:creationId xmlns:a16="http://schemas.microsoft.com/office/drawing/2014/main" id="{2B4CA3E3-90F6-5909-452C-D225BE537D5F}"/>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3625756E-A838-34C5-84AF-2136E1CCDE7B}"/>
              </a:ext>
            </a:extLst>
          </p:cNvPr>
          <p:cNvSpPr txBox="1">
            <a:spLocks noGrp="1"/>
          </p:cNvSpPr>
          <p:nvPr>
            <p:ph type="sldNum" sz="quarter" idx="8"/>
          </p:nvPr>
        </p:nvSpPr>
        <p:spPr/>
        <p:txBody>
          <a:bodyPr/>
          <a:lstStyle>
            <a:lvl1pPr>
              <a:defRPr/>
            </a:lvl1pPr>
          </a:lstStyle>
          <a:p>
            <a:pPr lvl="0"/>
            <a:fld id="{2503BA4A-8DE1-4E5A-8820-07ACD70FF6C9}" type="slidenum">
              <a:t>‹#›</a:t>
            </a:fld>
            <a:endParaRPr lang="nl-NL"/>
          </a:p>
        </p:txBody>
      </p:sp>
    </p:spTree>
    <p:extLst>
      <p:ext uri="{BB962C8B-B14F-4D97-AF65-F5344CB8AC3E}">
        <p14:creationId xmlns:p14="http://schemas.microsoft.com/office/powerpoint/2010/main" val="47562587"/>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86349B-A905-8C4F-F686-B1D9EA27F16D}"/>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verticale tekst 2">
            <a:extLst>
              <a:ext uri="{FF2B5EF4-FFF2-40B4-BE49-F238E27FC236}">
                <a16:creationId xmlns:a16="http://schemas.microsoft.com/office/drawing/2014/main" id="{29F858D4-07FF-6687-A346-16754D59998A}"/>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EBE0A26-267C-4A74-EBC9-FECC82332374}"/>
              </a:ext>
            </a:extLst>
          </p:cNvPr>
          <p:cNvSpPr txBox="1">
            <a:spLocks noGrp="1"/>
          </p:cNvSpPr>
          <p:nvPr>
            <p:ph type="dt" sz="half" idx="7"/>
          </p:nvPr>
        </p:nvSpPr>
        <p:spPr/>
        <p:txBody>
          <a:bodyPr/>
          <a:lstStyle>
            <a:lvl1pPr>
              <a:defRPr/>
            </a:lvl1pPr>
          </a:lstStyle>
          <a:p>
            <a:pPr lvl="0"/>
            <a:fld id="{0BAB61EF-C6DD-4F32-B64C-2CA43B06222E}" type="datetime1">
              <a:rPr lang="nl-NL"/>
              <a:pPr lvl="0"/>
              <a:t>27-5-2024</a:t>
            </a:fld>
            <a:endParaRPr lang="nl-NL"/>
          </a:p>
        </p:txBody>
      </p:sp>
      <p:sp>
        <p:nvSpPr>
          <p:cNvPr id="5" name="Tijdelijke aanduiding voor voettekst 4">
            <a:extLst>
              <a:ext uri="{FF2B5EF4-FFF2-40B4-BE49-F238E27FC236}">
                <a16:creationId xmlns:a16="http://schemas.microsoft.com/office/drawing/2014/main" id="{0BAFF5BB-6E43-D579-5383-11F46D2F4057}"/>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C4F94CD8-F8C0-B820-B4B5-2107A3EA2FA9}"/>
              </a:ext>
            </a:extLst>
          </p:cNvPr>
          <p:cNvSpPr txBox="1">
            <a:spLocks noGrp="1"/>
          </p:cNvSpPr>
          <p:nvPr>
            <p:ph type="sldNum" sz="quarter" idx="8"/>
          </p:nvPr>
        </p:nvSpPr>
        <p:spPr/>
        <p:txBody>
          <a:bodyPr/>
          <a:lstStyle>
            <a:lvl1pPr>
              <a:defRPr/>
            </a:lvl1pPr>
          </a:lstStyle>
          <a:p>
            <a:pPr lvl="0"/>
            <a:fld id="{642548F0-9132-4CA9-8F00-D6D5504F388A}" type="slidenum">
              <a:t>‹#›</a:t>
            </a:fld>
            <a:endParaRPr lang="nl-NL"/>
          </a:p>
        </p:txBody>
      </p:sp>
    </p:spTree>
    <p:extLst>
      <p:ext uri="{BB962C8B-B14F-4D97-AF65-F5344CB8AC3E}">
        <p14:creationId xmlns:p14="http://schemas.microsoft.com/office/powerpoint/2010/main" val="1465361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DD056AEB-0114-DA71-F075-8D7A8A6BD28A}"/>
              </a:ext>
            </a:extLst>
          </p:cNvPr>
          <p:cNvSpPr txBox="1">
            <a:spLocks noGrp="1"/>
          </p:cNvSpPr>
          <p:nvPr>
            <p:ph type="title" orient="vert"/>
          </p:nvPr>
        </p:nvSpPr>
        <p:spPr>
          <a:xfrm>
            <a:off x="8724903" y="365129"/>
            <a:ext cx="2628899" cy="5811834"/>
          </a:xfrm>
        </p:spPr>
        <p:txBody>
          <a:bodyPr vert="eaVert"/>
          <a:lstStyle>
            <a:lvl1pPr>
              <a:defRPr/>
            </a:lvl1pPr>
          </a:lstStyle>
          <a:p>
            <a:pPr lvl="0"/>
            <a:r>
              <a:rPr lang="nl-NL"/>
              <a:t>Klik om stijl te bewerken</a:t>
            </a:r>
          </a:p>
        </p:txBody>
      </p:sp>
      <p:sp>
        <p:nvSpPr>
          <p:cNvPr id="3" name="Tijdelijke aanduiding voor verticale tekst 2">
            <a:extLst>
              <a:ext uri="{FF2B5EF4-FFF2-40B4-BE49-F238E27FC236}">
                <a16:creationId xmlns:a16="http://schemas.microsoft.com/office/drawing/2014/main" id="{BD3721DB-8177-3B7B-FC60-91698FB7F772}"/>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8660635-5B93-B1BD-628E-68BA050DBC3C}"/>
              </a:ext>
            </a:extLst>
          </p:cNvPr>
          <p:cNvSpPr txBox="1">
            <a:spLocks noGrp="1"/>
          </p:cNvSpPr>
          <p:nvPr>
            <p:ph type="dt" sz="half" idx="7"/>
          </p:nvPr>
        </p:nvSpPr>
        <p:spPr/>
        <p:txBody>
          <a:bodyPr/>
          <a:lstStyle>
            <a:lvl1pPr>
              <a:defRPr/>
            </a:lvl1pPr>
          </a:lstStyle>
          <a:p>
            <a:pPr lvl="0"/>
            <a:fld id="{293B71DF-262E-4F88-84A7-0EE96719D2D1}" type="datetime1">
              <a:rPr lang="nl-NL"/>
              <a:pPr lvl="0"/>
              <a:t>27-5-2024</a:t>
            </a:fld>
            <a:endParaRPr lang="nl-NL"/>
          </a:p>
        </p:txBody>
      </p:sp>
      <p:sp>
        <p:nvSpPr>
          <p:cNvPr id="5" name="Tijdelijke aanduiding voor voettekst 4">
            <a:extLst>
              <a:ext uri="{FF2B5EF4-FFF2-40B4-BE49-F238E27FC236}">
                <a16:creationId xmlns:a16="http://schemas.microsoft.com/office/drawing/2014/main" id="{19F1127B-B032-4175-1C59-E32F765F4899}"/>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0A38EEEA-1715-7F35-BC25-6A0FF0D22BA8}"/>
              </a:ext>
            </a:extLst>
          </p:cNvPr>
          <p:cNvSpPr txBox="1">
            <a:spLocks noGrp="1"/>
          </p:cNvSpPr>
          <p:nvPr>
            <p:ph type="sldNum" sz="quarter" idx="8"/>
          </p:nvPr>
        </p:nvSpPr>
        <p:spPr/>
        <p:txBody>
          <a:bodyPr/>
          <a:lstStyle>
            <a:lvl1pPr>
              <a:defRPr/>
            </a:lvl1pPr>
          </a:lstStyle>
          <a:p>
            <a:pPr lvl="0"/>
            <a:fld id="{FDD3992C-23F6-4F8B-9AF9-ED24129CFCCE}" type="slidenum">
              <a:t>‹#›</a:t>
            </a:fld>
            <a:endParaRPr lang="nl-NL"/>
          </a:p>
        </p:txBody>
      </p:sp>
    </p:spTree>
    <p:extLst>
      <p:ext uri="{BB962C8B-B14F-4D97-AF65-F5344CB8AC3E}">
        <p14:creationId xmlns:p14="http://schemas.microsoft.com/office/powerpoint/2010/main" val="17387537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740296" cy="3462149"/>
          </a:xfrm>
          <a:prstGeom prst="rect">
            <a:avLst/>
          </a:prstGeom>
        </p:spPr>
      </p:pic>
      <p:sp>
        <p:nvSpPr>
          <p:cNvPr id="9" name="object 21">
            <a:extLst>
              <a:ext uri="{FF2B5EF4-FFF2-40B4-BE49-F238E27FC236}">
                <a16:creationId xmlns:a16="http://schemas.microsoft.com/office/drawing/2014/main" id="{E547769E-C798-E733-21F6-6FBFA1D54900}"/>
              </a:ext>
            </a:extLst>
          </p:cNvPr>
          <p:cNvSpPr/>
          <p:nvPr userDrawn="1"/>
        </p:nvSpPr>
        <p:spPr>
          <a:xfrm>
            <a:off x="0" y="5178360"/>
            <a:ext cx="8712200" cy="1674569"/>
          </a:xfrm>
          <a:custGeom>
            <a:avLst/>
            <a:gdLst/>
            <a:ahLst/>
            <a:cxnLst/>
            <a:rect l="l" t="t" r="r" b="b"/>
            <a:pathLst>
              <a:path w="8712200" h="1633220">
                <a:moveTo>
                  <a:pt x="8712200" y="1632800"/>
                </a:moveTo>
                <a:lnTo>
                  <a:pt x="0" y="1632800"/>
                </a:lnTo>
                <a:lnTo>
                  <a:pt x="0" y="0"/>
                </a:lnTo>
                <a:lnTo>
                  <a:pt x="8712200" y="0"/>
                </a:lnTo>
                <a:lnTo>
                  <a:pt x="8712200" y="1632800"/>
                </a:lnTo>
                <a:close/>
              </a:path>
            </a:pathLst>
          </a:custGeom>
          <a:solidFill>
            <a:srgbClr val="ECEBEB"/>
          </a:solidFill>
        </p:spPr>
        <p:txBody>
          <a:bodyPr wrap="square" lIns="0" tIns="0" rIns="0" bIns="0" rtlCol="0"/>
          <a:lstStyle/>
          <a:p>
            <a:endParaRPr sz="1797"/>
          </a:p>
        </p:txBody>
      </p:sp>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5" name="Rectángulo 14">
            <a:extLst>
              <a:ext uri="{FF2B5EF4-FFF2-40B4-BE49-F238E27FC236}">
                <a16:creationId xmlns:a16="http://schemas.microsoft.com/office/drawing/2014/main" id="{A9CF4B79-D988-D340-D3EB-0BF9D9F52272}"/>
              </a:ext>
            </a:extLst>
          </p:cNvPr>
          <p:cNvSpPr/>
          <p:nvPr userDrawn="1"/>
        </p:nvSpPr>
        <p:spPr>
          <a:xfrm>
            <a:off x="5225099" y="1724488"/>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8" name="Rectángulo 17">
            <a:extLst>
              <a:ext uri="{FF2B5EF4-FFF2-40B4-BE49-F238E27FC236}">
                <a16:creationId xmlns:a16="http://schemas.microsoft.com/office/drawing/2014/main" id="{FF8E1E59-A00D-A8DD-3D7E-F74445859AA3}"/>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5" y="1724488"/>
            <a:ext cx="1746000" cy="1742773"/>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5502165" y="2057951"/>
            <a:ext cx="1105152" cy="1179185"/>
          </a:xfrm>
          <a:prstGeom prst="rect">
            <a:avLst/>
          </a:prstGeom>
        </p:spPr>
      </p:pic>
      <p:pic>
        <p:nvPicPr>
          <p:cNvPr id="27" name="Imagen 26" descr="Un dibujo de un animal&#10;&#10;Descripción generada automáticamente con confianza baja">
            <a:extLst>
              <a:ext uri="{FF2B5EF4-FFF2-40B4-BE49-F238E27FC236}">
                <a16:creationId xmlns:a16="http://schemas.microsoft.com/office/drawing/2014/main" id="{27DBD291-B2BD-7D5A-4D91-2972E5717124}"/>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10857163" y="2210102"/>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10">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5" name="Marcador de texto 34">
            <a:extLst>
              <a:ext uri="{FF2B5EF4-FFF2-40B4-BE49-F238E27FC236}">
                <a16:creationId xmlns:a16="http://schemas.microsoft.com/office/drawing/2014/main" id="{07E29EFD-C0C4-495B-1ABB-1ABCDF39870D}"/>
              </a:ext>
            </a:extLst>
          </p:cNvPr>
          <p:cNvSpPr>
            <a:spLocks noGrp="1"/>
          </p:cNvSpPr>
          <p:nvPr>
            <p:ph type="body" sz="quarter" idx="10" hasCustomPrompt="1"/>
          </p:nvPr>
        </p:nvSpPr>
        <p:spPr>
          <a:xfrm>
            <a:off x="381000" y="5576087"/>
            <a:ext cx="7874000" cy="780187"/>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6" name="Marcador de texto 34">
            <a:extLst>
              <a:ext uri="{FF2B5EF4-FFF2-40B4-BE49-F238E27FC236}">
                <a16:creationId xmlns:a16="http://schemas.microsoft.com/office/drawing/2014/main" id="{53BDFECB-4DA6-72A4-8ABD-2FC20B988984}"/>
              </a:ext>
            </a:extLst>
          </p:cNvPr>
          <p:cNvSpPr>
            <a:spLocks noGrp="1"/>
          </p:cNvSpPr>
          <p:nvPr>
            <p:ph type="body" sz="quarter" idx="11" hasCustomPrompt="1"/>
          </p:nvPr>
        </p:nvSpPr>
        <p:spPr>
          <a:xfrm>
            <a:off x="381000" y="6390909"/>
            <a:ext cx="2971800" cy="370394"/>
          </a:xfrm>
          <a:prstGeom prst="rect">
            <a:avLst/>
          </a:prstGeom>
        </p:spPr>
        <p:txBody>
          <a:bodyPr/>
          <a:lstStyle>
            <a:lvl1pPr>
              <a:defRPr sz="1597">
                <a:solidFill>
                  <a:schemeClr val="tx1"/>
                </a:solidFill>
                <a:latin typeface="Arial" panose="020B0604020202020204" pitchFamily="34" charset="0"/>
                <a:cs typeface="Arial" panose="020B0604020202020204" pitchFamily="34" charset="0"/>
              </a:defRPr>
            </a:lvl1pPr>
          </a:lstStyle>
          <a:p>
            <a:pPr lvl="0"/>
            <a:r>
              <a:rPr lang="es-ES" dirty="0"/>
              <a:t>Date</a:t>
            </a:r>
          </a:p>
        </p:txBody>
      </p:sp>
      <p:pic>
        <p:nvPicPr>
          <p:cNvPr id="34" name="Imagen 33" descr="Interfaz de usuario gráfica&#10;&#10;Descripción generada automáticamente">
            <a:extLst>
              <a:ext uri="{FF2B5EF4-FFF2-40B4-BE49-F238E27FC236}">
                <a16:creationId xmlns:a16="http://schemas.microsoft.com/office/drawing/2014/main" id="{582D17B3-5A6C-42CA-853B-4103A0708918}"/>
              </a:ext>
            </a:extLst>
          </p:cNvPr>
          <p:cNvPicPr/>
          <p:nvPr userDrawn="1"/>
        </p:nvPicPr>
        <p:blipFill>
          <a:blip r:embed="rId11" r:link="rId12" cstate="email">
            <a:extLst>
              <a:ext uri="{28A0092B-C50C-407E-A947-70E740481C1C}">
                <a14:useLocalDpi xmlns:a14="http://schemas.microsoft.com/office/drawing/2010/main"/>
              </a:ext>
            </a:extLst>
          </a:blip>
          <a:srcRect/>
          <a:stretch>
            <a:fillRect/>
          </a:stretch>
        </p:blipFill>
        <p:spPr bwMode="auto">
          <a:xfrm>
            <a:off x="8991600" y="5595101"/>
            <a:ext cx="3022600" cy="795807"/>
          </a:xfrm>
          <a:prstGeom prst="rect">
            <a:avLst/>
          </a:prstGeom>
          <a:noFill/>
          <a:ln>
            <a:noFill/>
          </a:ln>
        </p:spPr>
      </p:pic>
    </p:spTree>
    <p:extLst>
      <p:ext uri="{BB962C8B-B14F-4D97-AF65-F5344CB8AC3E}">
        <p14:creationId xmlns:p14="http://schemas.microsoft.com/office/powerpoint/2010/main" val="18591103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686469" y="786424"/>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9462631"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descr="Imagen que contiene Texto&#10;&#10;Descripción generada automáticamente">
            <a:extLst>
              <a:ext uri="{FF2B5EF4-FFF2-40B4-BE49-F238E27FC236}">
                <a16:creationId xmlns:a16="http://schemas.microsoft.com/office/drawing/2014/main" id="{01EFBFAC-F326-45C6-ABF7-4AD0BDCB445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943958" y="126697"/>
            <a:ext cx="562243" cy="408778"/>
          </a:xfrm>
          <a:prstGeom prst="rect">
            <a:avLst/>
          </a:prstGeom>
        </p:spPr>
      </p:pic>
    </p:spTree>
    <p:extLst>
      <p:ext uri="{BB962C8B-B14F-4D97-AF65-F5344CB8AC3E}">
        <p14:creationId xmlns:p14="http://schemas.microsoft.com/office/powerpoint/2010/main" val="4032008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a:extLst>
              <a:ext uri="{FF2B5EF4-FFF2-40B4-BE49-F238E27FC236}">
                <a16:creationId xmlns:a16="http://schemas.microsoft.com/office/drawing/2014/main" id="{CF32833A-DE42-477E-8ECB-D31CF466537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45126" y="101900"/>
            <a:ext cx="277784" cy="323266"/>
          </a:xfrm>
          <a:prstGeom prst="rect">
            <a:avLst/>
          </a:prstGeom>
        </p:spPr>
      </p:pic>
      <p:pic>
        <p:nvPicPr>
          <p:cNvPr id="19" name="Imagen 18">
            <a:extLst>
              <a:ext uri="{FF2B5EF4-FFF2-40B4-BE49-F238E27FC236}">
                <a16:creationId xmlns:a16="http://schemas.microsoft.com/office/drawing/2014/main" id="{031C6246-1E84-4ABA-962E-B846279FA4EE}"/>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417705" y="209002"/>
            <a:ext cx="164961" cy="220720"/>
          </a:xfrm>
          <a:prstGeom prst="rect">
            <a:avLst/>
          </a:prstGeom>
        </p:spPr>
      </p:pic>
      <p:pic>
        <p:nvPicPr>
          <p:cNvPr id="20" name="Imagen 19">
            <a:extLst>
              <a:ext uri="{FF2B5EF4-FFF2-40B4-BE49-F238E27FC236}">
                <a16:creationId xmlns:a16="http://schemas.microsoft.com/office/drawing/2014/main" id="{289277BF-206A-4189-B191-D6B66D4EC1E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0807505" y="243663"/>
            <a:ext cx="247162" cy="186058"/>
          </a:xfrm>
          <a:prstGeom prst="rect">
            <a:avLst/>
          </a:prstGeom>
        </p:spPr>
      </p:pic>
      <p:pic>
        <p:nvPicPr>
          <p:cNvPr id="21" name="Imagen 20">
            <a:extLst>
              <a:ext uri="{FF2B5EF4-FFF2-40B4-BE49-F238E27FC236}">
                <a16:creationId xmlns:a16="http://schemas.microsoft.com/office/drawing/2014/main" id="{C43C3A26-923F-4AA9-8A83-9442CE625445}"/>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549199" y="213589"/>
            <a:ext cx="209412" cy="216132"/>
          </a:xfrm>
          <a:prstGeom prst="rect">
            <a:avLst/>
          </a:prstGeom>
        </p:spPr>
      </p:pic>
      <p:pic>
        <p:nvPicPr>
          <p:cNvPr id="22" name="Imagen 21">
            <a:extLst>
              <a:ext uri="{FF2B5EF4-FFF2-40B4-BE49-F238E27FC236}">
                <a16:creationId xmlns:a16="http://schemas.microsoft.com/office/drawing/2014/main" id="{CDBECE55-D510-45A4-BC30-0396507BFEF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9983453" y="192854"/>
            <a:ext cx="209411" cy="236868"/>
          </a:xfrm>
          <a:prstGeom prst="rect">
            <a:avLst/>
          </a:prstGeom>
        </p:spPr>
      </p:pic>
      <p:pic>
        <p:nvPicPr>
          <p:cNvPr id="23" name="Imagen 22">
            <a:extLst>
              <a:ext uri="{FF2B5EF4-FFF2-40B4-BE49-F238E27FC236}">
                <a16:creationId xmlns:a16="http://schemas.microsoft.com/office/drawing/2014/main" id="{142D8253-937C-4829-BEC8-A9989C111E6C}"/>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9174216" y="255801"/>
            <a:ext cx="150143" cy="173921"/>
          </a:xfrm>
          <a:prstGeom prst="rect">
            <a:avLst/>
          </a:prstGeom>
        </p:spPr>
      </p:pic>
      <p:pic>
        <p:nvPicPr>
          <p:cNvPr id="24" name="Imagen 23">
            <a:extLst>
              <a:ext uri="{FF2B5EF4-FFF2-40B4-BE49-F238E27FC236}">
                <a16:creationId xmlns:a16="http://schemas.microsoft.com/office/drawing/2014/main" id="{B4F3FD2C-58EA-4684-A79C-DBB58F2D302E}"/>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11279509" y="191428"/>
            <a:ext cx="300983" cy="238293"/>
          </a:xfrm>
          <a:prstGeom prst="rect">
            <a:avLst/>
          </a:prstGeom>
        </p:spPr>
      </p:pic>
    </p:spTree>
    <p:extLst>
      <p:ext uri="{BB962C8B-B14F-4D97-AF65-F5344CB8AC3E}">
        <p14:creationId xmlns:p14="http://schemas.microsoft.com/office/powerpoint/2010/main" val="31253173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740296" cy="3462149"/>
          </a:xfrm>
          <a:prstGeom prst="rect">
            <a:avLst/>
          </a:prstGeom>
        </p:spPr>
      </p:pic>
      <p:sp>
        <p:nvSpPr>
          <p:cNvPr id="9" name="object 21">
            <a:extLst>
              <a:ext uri="{FF2B5EF4-FFF2-40B4-BE49-F238E27FC236}">
                <a16:creationId xmlns:a16="http://schemas.microsoft.com/office/drawing/2014/main" id="{E547769E-C798-E733-21F6-6FBFA1D54900}"/>
              </a:ext>
            </a:extLst>
          </p:cNvPr>
          <p:cNvSpPr/>
          <p:nvPr userDrawn="1"/>
        </p:nvSpPr>
        <p:spPr>
          <a:xfrm>
            <a:off x="0" y="5178360"/>
            <a:ext cx="8712200" cy="1674569"/>
          </a:xfrm>
          <a:custGeom>
            <a:avLst/>
            <a:gdLst/>
            <a:ahLst/>
            <a:cxnLst/>
            <a:rect l="l" t="t" r="r" b="b"/>
            <a:pathLst>
              <a:path w="8712200" h="1633220">
                <a:moveTo>
                  <a:pt x="8712200" y="1632800"/>
                </a:moveTo>
                <a:lnTo>
                  <a:pt x="0" y="1632800"/>
                </a:lnTo>
                <a:lnTo>
                  <a:pt x="0" y="0"/>
                </a:lnTo>
                <a:lnTo>
                  <a:pt x="8712200" y="0"/>
                </a:lnTo>
                <a:lnTo>
                  <a:pt x="8712200" y="1632800"/>
                </a:lnTo>
                <a:close/>
              </a:path>
            </a:pathLst>
          </a:custGeom>
          <a:solidFill>
            <a:srgbClr val="ECEBEB"/>
          </a:solidFill>
        </p:spPr>
        <p:txBody>
          <a:bodyPr wrap="square" lIns="0" tIns="0" rIns="0" bIns="0" rtlCol="0"/>
          <a:lstStyle/>
          <a:p>
            <a:endParaRPr sz="1797"/>
          </a:p>
        </p:txBody>
      </p:sp>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5" name="Rectángulo 14">
            <a:extLst>
              <a:ext uri="{FF2B5EF4-FFF2-40B4-BE49-F238E27FC236}">
                <a16:creationId xmlns:a16="http://schemas.microsoft.com/office/drawing/2014/main" id="{A9CF4B79-D988-D340-D3EB-0BF9D9F52272}"/>
              </a:ext>
            </a:extLst>
          </p:cNvPr>
          <p:cNvSpPr/>
          <p:nvPr userDrawn="1"/>
        </p:nvSpPr>
        <p:spPr>
          <a:xfrm>
            <a:off x="5225099" y="1724488"/>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8" name="Rectángulo 17">
            <a:extLst>
              <a:ext uri="{FF2B5EF4-FFF2-40B4-BE49-F238E27FC236}">
                <a16:creationId xmlns:a16="http://schemas.microsoft.com/office/drawing/2014/main" id="{FF8E1E59-A00D-A8DD-3D7E-F74445859AA3}"/>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5" y="1724488"/>
            <a:ext cx="1746000" cy="1742773"/>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5502165" y="2057951"/>
            <a:ext cx="1105152" cy="1179185"/>
          </a:xfrm>
          <a:prstGeom prst="rect">
            <a:avLst/>
          </a:prstGeom>
        </p:spPr>
      </p:pic>
      <p:pic>
        <p:nvPicPr>
          <p:cNvPr id="27" name="Imagen 26" descr="Un dibujo de un animal&#10;&#10;Descripción generada automáticamente con confianza baja">
            <a:extLst>
              <a:ext uri="{FF2B5EF4-FFF2-40B4-BE49-F238E27FC236}">
                <a16:creationId xmlns:a16="http://schemas.microsoft.com/office/drawing/2014/main" id="{27DBD291-B2BD-7D5A-4D91-2972E5717124}"/>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10857163" y="2210102"/>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10">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5" name="Marcador de texto 34">
            <a:extLst>
              <a:ext uri="{FF2B5EF4-FFF2-40B4-BE49-F238E27FC236}">
                <a16:creationId xmlns:a16="http://schemas.microsoft.com/office/drawing/2014/main" id="{07E29EFD-C0C4-495B-1ABB-1ABCDF39870D}"/>
              </a:ext>
            </a:extLst>
          </p:cNvPr>
          <p:cNvSpPr>
            <a:spLocks noGrp="1"/>
          </p:cNvSpPr>
          <p:nvPr>
            <p:ph type="body" sz="quarter" idx="10" hasCustomPrompt="1"/>
          </p:nvPr>
        </p:nvSpPr>
        <p:spPr>
          <a:xfrm>
            <a:off x="381000" y="5576087"/>
            <a:ext cx="7874000" cy="780187"/>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6" name="Marcador de texto 34">
            <a:extLst>
              <a:ext uri="{FF2B5EF4-FFF2-40B4-BE49-F238E27FC236}">
                <a16:creationId xmlns:a16="http://schemas.microsoft.com/office/drawing/2014/main" id="{53BDFECB-4DA6-72A4-8ABD-2FC20B988984}"/>
              </a:ext>
            </a:extLst>
          </p:cNvPr>
          <p:cNvSpPr>
            <a:spLocks noGrp="1"/>
          </p:cNvSpPr>
          <p:nvPr>
            <p:ph type="body" sz="quarter" idx="11" hasCustomPrompt="1"/>
          </p:nvPr>
        </p:nvSpPr>
        <p:spPr>
          <a:xfrm>
            <a:off x="381000" y="6390909"/>
            <a:ext cx="2971800" cy="370394"/>
          </a:xfrm>
          <a:prstGeom prst="rect">
            <a:avLst/>
          </a:prstGeom>
        </p:spPr>
        <p:txBody>
          <a:bodyPr/>
          <a:lstStyle>
            <a:lvl1pPr>
              <a:defRPr sz="1597">
                <a:solidFill>
                  <a:schemeClr val="tx1"/>
                </a:solidFill>
                <a:latin typeface="Arial" panose="020B0604020202020204" pitchFamily="34" charset="0"/>
                <a:cs typeface="Arial" panose="020B0604020202020204" pitchFamily="34" charset="0"/>
              </a:defRPr>
            </a:lvl1pPr>
          </a:lstStyle>
          <a:p>
            <a:pPr lvl="0"/>
            <a:r>
              <a:rPr lang="es-ES" dirty="0"/>
              <a:t>Date</a:t>
            </a:r>
          </a:p>
        </p:txBody>
      </p:sp>
      <p:pic>
        <p:nvPicPr>
          <p:cNvPr id="34" name="Imagen 33" descr="Interfaz de usuario gráfica&#10;&#10;Descripción generada automáticamente">
            <a:extLst>
              <a:ext uri="{FF2B5EF4-FFF2-40B4-BE49-F238E27FC236}">
                <a16:creationId xmlns:a16="http://schemas.microsoft.com/office/drawing/2014/main" id="{582D17B3-5A6C-42CA-853B-4103A0708918}"/>
              </a:ext>
            </a:extLst>
          </p:cNvPr>
          <p:cNvPicPr/>
          <p:nvPr userDrawn="1"/>
        </p:nvPicPr>
        <p:blipFill>
          <a:blip r:embed="rId11" r:link="rId12" cstate="email">
            <a:extLst>
              <a:ext uri="{28A0092B-C50C-407E-A947-70E740481C1C}">
                <a14:useLocalDpi xmlns:a14="http://schemas.microsoft.com/office/drawing/2010/main"/>
              </a:ext>
            </a:extLst>
          </a:blip>
          <a:srcRect/>
          <a:stretch>
            <a:fillRect/>
          </a:stretch>
        </p:blipFill>
        <p:spPr bwMode="auto">
          <a:xfrm>
            <a:off x="8991600" y="5595101"/>
            <a:ext cx="3022600" cy="795807"/>
          </a:xfrm>
          <a:prstGeom prst="rect">
            <a:avLst/>
          </a:prstGeom>
          <a:noFill/>
          <a:ln>
            <a:noFill/>
          </a:ln>
        </p:spPr>
      </p:pic>
    </p:spTree>
    <p:extLst>
      <p:ext uri="{BB962C8B-B14F-4D97-AF65-F5344CB8AC3E}">
        <p14:creationId xmlns:p14="http://schemas.microsoft.com/office/powerpoint/2010/main" val="13658971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0BE46563-0AF8-D4CE-73C0-03D0CBEB89E0}"/>
              </a:ext>
            </a:extLst>
          </p:cNvPr>
          <p:cNvSpPr/>
          <p:nvPr userDrawn="1"/>
        </p:nvSpPr>
        <p:spPr>
          <a:xfrm>
            <a:off x="6096002" y="0"/>
            <a:ext cx="6142017" cy="6015011"/>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8" name="object 3">
            <a:extLst>
              <a:ext uri="{FF2B5EF4-FFF2-40B4-BE49-F238E27FC236}">
                <a16:creationId xmlns:a16="http://schemas.microsoft.com/office/drawing/2014/main" id="{BA9409D1-A9BD-5F7D-AF9C-32F07DE1ED4B}"/>
              </a:ext>
            </a:extLst>
          </p:cNvPr>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6096000" cy="6852510"/>
          </a:xfrm>
          <a:prstGeom prst="rect">
            <a:avLst/>
          </a:prstGeom>
        </p:spPr>
      </p:pic>
      <p:pic>
        <p:nvPicPr>
          <p:cNvPr id="24" name="Imagen 23" descr="Logotipo&#10;&#10;Descripción generada automáticamente">
            <a:extLst>
              <a:ext uri="{FF2B5EF4-FFF2-40B4-BE49-F238E27FC236}">
                <a16:creationId xmlns:a16="http://schemas.microsoft.com/office/drawing/2014/main" id="{CD3A48FE-86EE-9668-0A0C-95A6EB201771}"/>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21366" y="140364"/>
            <a:ext cx="2149620" cy="952593"/>
          </a:xfrm>
          <a:prstGeom prst="rect">
            <a:avLst/>
          </a:prstGeom>
        </p:spPr>
      </p:pic>
      <p:sp>
        <p:nvSpPr>
          <p:cNvPr id="35" name="Marcador de texto 33">
            <a:extLst>
              <a:ext uri="{FF2B5EF4-FFF2-40B4-BE49-F238E27FC236}">
                <a16:creationId xmlns:a16="http://schemas.microsoft.com/office/drawing/2014/main" id="{850E120E-924B-F0F4-3400-13B1861D1B2E}"/>
              </a:ext>
            </a:extLst>
          </p:cNvPr>
          <p:cNvSpPr>
            <a:spLocks noGrp="1"/>
          </p:cNvSpPr>
          <p:nvPr>
            <p:ph type="body" sz="quarter" idx="11"/>
          </p:nvPr>
        </p:nvSpPr>
        <p:spPr>
          <a:xfrm>
            <a:off x="6132925" y="5510044"/>
            <a:ext cx="4495800" cy="323256"/>
          </a:xfrm>
          <a:prstGeom prst="rect">
            <a:avLst/>
          </a:prstGeom>
        </p:spPr>
        <p:txBody>
          <a:bodyPr/>
          <a:lstStyle>
            <a:lvl1pPr>
              <a:defRPr sz="1397">
                <a:solidFill>
                  <a:srgbClr val="003399"/>
                </a:solidFill>
                <a:latin typeface="Arial" panose="020B0604020202020204" pitchFamily="34" charset="0"/>
                <a:cs typeface="Arial" panose="020B0604020202020204" pitchFamily="34" charset="0"/>
              </a:defRPr>
            </a:lvl1pPr>
          </a:lstStyle>
          <a:p>
            <a:pPr lvl="0"/>
            <a:endParaRPr lang="es-ES" dirty="0"/>
          </a:p>
        </p:txBody>
      </p:sp>
      <p:sp>
        <p:nvSpPr>
          <p:cNvPr id="5" name="CuadroTexto 4">
            <a:extLst>
              <a:ext uri="{FF2B5EF4-FFF2-40B4-BE49-F238E27FC236}">
                <a16:creationId xmlns:a16="http://schemas.microsoft.com/office/drawing/2014/main" id="{CBC18AA7-8C1D-4C1C-B629-AA10E16721CA}"/>
              </a:ext>
            </a:extLst>
          </p:cNvPr>
          <p:cNvSpPr txBox="1"/>
          <p:nvPr userDrawn="1"/>
        </p:nvSpPr>
        <p:spPr>
          <a:xfrm>
            <a:off x="6147014" y="3761977"/>
            <a:ext cx="6044986" cy="1474597"/>
          </a:xfrm>
          <a:prstGeom prst="rect">
            <a:avLst/>
          </a:prstGeom>
          <a:noFill/>
        </p:spPr>
        <p:txBody>
          <a:bodyPr wrap="square" rtlCol="0">
            <a:spAutoFit/>
          </a:bodyPr>
          <a:lstStyle/>
          <a:p>
            <a:pPr algn="l"/>
            <a:r>
              <a:rPr lang="en-GB" sz="2396" noProof="0" dirty="0">
                <a:solidFill>
                  <a:srgbClr val="003399"/>
                </a:solidFill>
                <a:latin typeface="EC Square Sans Pro" panose="020B0506040000020004" pitchFamily="34" charset="0"/>
              </a:rPr>
              <a:t>Hands-on Training for Farmers and Veterinarians: New measures to fight antimicrobial resistance</a:t>
            </a:r>
          </a:p>
          <a:p>
            <a:endParaRPr lang="es-ES" sz="1797" dirty="0"/>
          </a:p>
        </p:txBody>
      </p:sp>
      <p:sp>
        <p:nvSpPr>
          <p:cNvPr id="49" name="Forma libre: forma 48">
            <a:extLst>
              <a:ext uri="{FF2B5EF4-FFF2-40B4-BE49-F238E27FC236}">
                <a16:creationId xmlns:a16="http://schemas.microsoft.com/office/drawing/2014/main" id="{99B70937-9FCE-4E40-9DC7-4643157CE967}"/>
              </a:ext>
            </a:extLst>
          </p:cNvPr>
          <p:cNvSpPr/>
          <p:nvPr userDrawn="1"/>
        </p:nvSpPr>
        <p:spPr>
          <a:xfrm>
            <a:off x="11117114" y="37"/>
            <a:ext cx="596428" cy="1092920"/>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50" name="Forma libre: forma 49">
            <a:extLst>
              <a:ext uri="{FF2B5EF4-FFF2-40B4-BE49-F238E27FC236}">
                <a16:creationId xmlns:a16="http://schemas.microsoft.com/office/drawing/2014/main" id="{BC2C4231-8099-45D5-A8F4-A94E560FC273}"/>
              </a:ext>
            </a:extLst>
          </p:cNvPr>
          <p:cNvSpPr/>
          <p:nvPr userDrawn="1"/>
        </p:nvSpPr>
        <p:spPr>
          <a:xfrm>
            <a:off x="11691449" y="1"/>
            <a:ext cx="546569" cy="1092806"/>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51" name="Imagen 50" descr="Interfaz de usuario gráfica&#10;&#10;Descripción generada automáticamente">
            <a:extLst>
              <a:ext uri="{FF2B5EF4-FFF2-40B4-BE49-F238E27FC236}">
                <a16:creationId xmlns:a16="http://schemas.microsoft.com/office/drawing/2014/main" id="{1007B104-92BA-4BA5-A656-DA433D20A54C}"/>
              </a:ext>
            </a:extLst>
          </p:cNvPr>
          <p:cNvPicPr/>
          <p:nvPr userDrawn="1"/>
        </p:nvPicPr>
        <p:blipFill>
          <a:blip r:embed="rId4" r:link="rId5" cstate="email">
            <a:extLst>
              <a:ext uri="{28A0092B-C50C-407E-A947-70E740481C1C}">
                <a14:useLocalDpi xmlns:a14="http://schemas.microsoft.com/office/drawing/2010/main"/>
              </a:ext>
            </a:extLst>
          </a:blip>
          <a:srcRect/>
          <a:stretch>
            <a:fillRect/>
          </a:stretch>
        </p:blipFill>
        <p:spPr bwMode="auto">
          <a:xfrm>
            <a:off x="9829801" y="6152351"/>
            <a:ext cx="2338705" cy="576782"/>
          </a:xfrm>
          <a:prstGeom prst="rect">
            <a:avLst/>
          </a:prstGeom>
          <a:noFill/>
          <a:ln>
            <a:noFill/>
          </a:ln>
        </p:spPr>
      </p:pic>
      <p:pic>
        <p:nvPicPr>
          <p:cNvPr id="52" name="Imagen 51">
            <a:extLst>
              <a:ext uri="{FF2B5EF4-FFF2-40B4-BE49-F238E27FC236}">
                <a16:creationId xmlns:a16="http://schemas.microsoft.com/office/drawing/2014/main" id="{D0623596-029B-4771-9426-C8E363EAA4D6}"/>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128522" y="6201127"/>
            <a:ext cx="471757" cy="497947"/>
          </a:xfrm>
          <a:prstGeom prst="rect">
            <a:avLst/>
          </a:prstGeom>
        </p:spPr>
      </p:pic>
      <p:pic>
        <p:nvPicPr>
          <p:cNvPr id="53" name="Imagen 52">
            <a:extLst>
              <a:ext uri="{FF2B5EF4-FFF2-40B4-BE49-F238E27FC236}">
                <a16:creationId xmlns:a16="http://schemas.microsoft.com/office/drawing/2014/main" id="{3BB0B30D-01E9-4A41-88D1-70C8118CB0F3}"/>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7376219" y="6271487"/>
            <a:ext cx="347040" cy="427586"/>
          </a:xfrm>
          <a:prstGeom prst="rect">
            <a:avLst/>
          </a:prstGeom>
        </p:spPr>
      </p:pic>
      <p:pic>
        <p:nvPicPr>
          <p:cNvPr id="54" name="Imagen 53">
            <a:extLst>
              <a:ext uri="{FF2B5EF4-FFF2-40B4-BE49-F238E27FC236}">
                <a16:creationId xmlns:a16="http://schemas.microsoft.com/office/drawing/2014/main" id="{68A7E0D9-EDEA-4FCF-A76C-ED2C5DD3E804}"/>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7851974" y="6401386"/>
            <a:ext cx="444645" cy="297687"/>
          </a:xfrm>
          <a:prstGeom prst="rect">
            <a:avLst/>
          </a:prstGeom>
        </p:spPr>
      </p:pic>
      <p:pic>
        <p:nvPicPr>
          <p:cNvPr id="55" name="Imagen 54">
            <a:extLst>
              <a:ext uri="{FF2B5EF4-FFF2-40B4-BE49-F238E27FC236}">
                <a16:creationId xmlns:a16="http://schemas.microsoft.com/office/drawing/2014/main" id="{CA02A5FD-DBD4-4C48-8334-C26BA224D2A8}"/>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6493141" y="6415863"/>
            <a:ext cx="300184" cy="283211"/>
          </a:xfrm>
          <a:prstGeom prst="rect">
            <a:avLst/>
          </a:prstGeom>
        </p:spPr>
      </p:pic>
      <p:pic>
        <p:nvPicPr>
          <p:cNvPr id="56" name="Imagen 55">
            <a:extLst>
              <a:ext uri="{FF2B5EF4-FFF2-40B4-BE49-F238E27FC236}">
                <a16:creationId xmlns:a16="http://schemas.microsoft.com/office/drawing/2014/main" id="{EAAA8FFC-E26C-4A95-A0EA-8FA61291F3D4}"/>
              </a:ext>
            </a:extLst>
          </p:cNvPr>
          <p:cNvPicPr>
            <a:picLocks noChangeAspect="1"/>
          </p:cNvPicPr>
          <p:nvPr userDrawn="1"/>
        </p:nvPicPr>
        <p:blipFill>
          <a:blip r:embed="rId10" cstate="email">
            <a:extLst>
              <a:ext uri="{28A0092B-C50C-407E-A947-70E740481C1C}">
                <a14:useLocalDpi xmlns:a14="http://schemas.microsoft.com/office/drawing/2010/main"/>
              </a:ext>
            </a:extLst>
          </a:blip>
          <a:stretch>
            <a:fillRect/>
          </a:stretch>
        </p:blipFill>
        <p:spPr>
          <a:xfrm>
            <a:off x="6922039" y="6357334"/>
            <a:ext cx="325466" cy="341740"/>
          </a:xfrm>
          <a:prstGeom prst="rect">
            <a:avLst/>
          </a:prstGeom>
        </p:spPr>
      </p:pic>
      <p:pic>
        <p:nvPicPr>
          <p:cNvPr id="57" name="Imagen 56">
            <a:extLst>
              <a:ext uri="{FF2B5EF4-FFF2-40B4-BE49-F238E27FC236}">
                <a16:creationId xmlns:a16="http://schemas.microsoft.com/office/drawing/2014/main" id="{034038C9-3152-4362-9043-8EE045E00000}"/>
              </a:ext>
            </a:extLst>
          </p:cNvPr>
          <p:cNvPicPr>
            <a:picLocks noChangeAspect="1"/>
          </p:cNvPicPr>
          <p:nvPr userDrawn="1"/>
        </p:nvPicPr>
        <p:blipFill>
          <a:blip r:embed="rId11" cstate="email">
            <a:extLst>
              <a:ext uri="{28A0092B-C50C-407E-A947-70E740481C1C}">
                <a14:useLocalDpi xmlns:a14="http://schemas.microsoft.com/office/drawing/2010/main"/>
              </a:ext>
            </a:extLst>
          </a:blip>
          <a:stretch>
            <a:fillRect/>
          </a:stretch>
        </p:blipFill>
        <p:spPr>
          <a:xfrm>
            <a:off x="6156196" y="6480568"/>
            <a:ext cx="208231" cy="218505"/>
          </a:xfrm>
          <a:prstGeom prst="rect">
            <a:avLst/>
          </a:prstGeom>
        </p:spPr>
      </p:pic>
      <p:pic>
        <p:nvPicPr>
          <p:cNvPr id="58" name="Imagen 57">
            <a:extLst>
              <a:ext uri="{FF2B5EF4-FFF2-40B4-BE49-F238E27FC236}">
                <a16:creationId xmlns:a16="http://schemas.microsoft.com/office/drawing/2014/main" id="{10C091FD-F9B0-47C5-9AE9-239540332D44}"/>
              </a:ext>
            </a:extLst>
          </p:cNvPr>
          <p:cNvPicPr>
            <a:picLocks noChangeAspect="1"/>
          </p:cNvPicPr>
          <p:nvPr userDrawn="1"/>
        </p:nvPicPr>
        <p:blipFill>
          <a:blip r:embed="rId12" cstate="email">
            <a:extLst>
              <a:ext uri="{28A0092B-C50C-407E-A947-70E740481C1C}">
                <a14:useLocalDpi xmlns:a14="http://schemas.microsoft.com/office/drawing/2010/main"/>
              </a:ext>
            </a:extLst>
          </a:blip>
          <a:stretch>
            <a:fillRect/>
          </a:stretch>
        </p:blipFill>
        <p:spPr>
          <a:xfrm>
            <a:off x="8425332" y="6288481"/>
            <a:ext cx="574476" cy="410593"/>
          </a:xfrm>
          <a:prstGeom prst="rect">
            <a:avLst/>
          </a:prstGeom>
        </p:spPr>
      </p:pic>
    </p:spTree>
    <p:extLst>
      <p:ext uri="{BB962C8B-B14F-4D97-AF65-F5344CB8AC3E}">
        <p14:creationId xmlns:p14="http://schemas.microsoft.com/office/powerpoint/2010/main" val="32053932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0BE46563-0AF8-D4CE-73C0-03D0CBEB89E0}"/>
              </a:ext>
            </a:extLst>
          </p:cNvPr>
          <p:cNvSpPr/>
          <p:nvPr userDrawn="1"/>
        </p:nvSpPr>
        <p:spPr>
          <a:xfrm>
            <a:off x="6096001" y="0"/>
            <a:ext cx="6093675" cy="4436789"/>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8" name="object 3">
            <a:extLst>
              <a:ext uri="{FF2B5EF4-FFF2-40B4-BE49-F238E27FC236}">
                <a16:creationId xmlns:a16="http://schemas.microsoft.com/office/drawing/2014/main" id="{BA9409D1-A9BD-5F7D-AF9C-32F07DE1ED4B}"/>
              </a:ext>
            </a:extLst>
          </p:cNvPr>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6096000" cy="6852510"/>
          </a:xfrm>
          <a:prstGeom prst="rect">
            <a:avLst/>
          </a:prstGeom>
        </p:spPr>
      </p:pic>
      <p:sp>
        <p:nvSpPr>
          <p:cNvPr id="9" name="Rectángulo 8">
            <a:extLst>
              <a:ext uri="{FF2B5EF4-FFF2-40B4-BE49-F238E27FC236}">
                <a16:creationId xmlns:a16="http://schemas.microsoft.com/office/drawing/2014/main" id="{3B86B49A-E309-306F-54EA-1E91AEFD27BB}"/>
              </a:ext>
            </a:extLst>
          </p:cNvPr>
          <p:cNvSpPr/>
          <p:nvPr userDrawn="1"/>
        </p:nvSpPr>
        <p:spPr>
          <a:xfrm>
            <a:off x="3657179" y="5623873"/>
            <a:ext cx="1236412" cy="1234127"/>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0" name="object 12">
            <a:extLst>
              <a:ext uri="{FF2B5EF4-FFF2-40B4-BE49-F238E27FC236}">
                <a16:creationId xmlns:a16="http://schemas.microsoft.com/office/drawing/2014/main" id="{5FE8D229-B039-4150-3CC7-A90C7A82C428}"/>
              </a:ext>
            </a:extLst>
          </p:cNvPr>
          <p:cNvSpPr/>
          <p:nvPr userDrawn="1"/>
        </p:nvSpPr>
        <p:spPr>
          <a:xfrm>
            <a:off x="2428305" y="4430306"/>
            <a:ext cx="1242631" cy="1219482"/>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6BB188"/>
          </a:solidFill>
        </p:spPr>
        <p:txBody>
          <a:bodyPr wrap="square" lIns="0" tIns="0" rIns="0" bIns="0" rtlCol="0"/>
          <a:lstStyle/>
          <a:p>
            <a:endParaRPr sz="1797"/>
          </a:p>
        </p:txBody>
      </p:sp>
      <p:sp>
        <p:nvSpPr>
          <p:cNvPr id="11" name="Rectángulo 10">
            <a:extLst>
              <a:ext uri="{FF2B5EF4-FFF2-40B4-BE49-F238E27FC236}">
                <a16:creationId xmlns:a16="http://schemas.microsoft.com/office/drawing/2014/main" id="{4D247D67-8E2B-31C5-C8A0-D5D6C35C3466}"/>
              </a:ext>
            </a:extLst>
          </p:cNvPr>
          <p:cNvSpPr/>
          <p:nvPr userDrawn="1"/>
        </p:nvSpPr>
        <p:spPr>
          <a:xfrm>
            <a:off x="1212899" y="5623873"/>
            <a:ext cx="1236412" cy="1234127"/>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2" name="Rectángulo 11">
            <a:extLst>
              <a:ext uri="{FF2B5EF4-FFF2-40B4-BE49-F238E27FC236}">
                <a16:creationId xmlns:a16="http://schemas.microsoft.com/office/drawing/2014/main" id="{1CD11B8C-5E46-1D50-21DC-A81F63330B4D}"/>
              </a:ext>
            </a:extLst>
          </p:cNvPr>
          <p:cNvSpPr/>
          <p:nvPr userDrawn="1"/>
        </p:nvSpPr>
        <p:spPr>
          <a:xfrm>
            <a:off x="5012862" y="2"/>
            <a:ext cx="1083138" cy="985337"/>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215ECAC5-8F58-7F5F-622B-0B7282FFADD6}"/>
              </a:ext>
            </a:extLst>
          </p:cNvPr>
          <p:cNvSpPr/>
          <p:nvPr userDrawn="1"/>
        </p:nvSpPr>
        <p:spPr>
          <a:xfrm>
            <a:off x="3946062" y="2"/>
            <a:ext cx="1083138" cy="985337"/>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3A8E09E6-072B-3BB2-09B2-2F1D41A6B4AE}"/>
              </a:ext>
            </a:extLst>
          </p:cNvPr>
          <p:cNvSpPr/>
          <p:nvPr userDrawn="1"/>
        </p:nvSpPr>
        <p:spPr>
          <a:xfrm>
            <a:off x="2879262" y="2"/>
            <a:ext cx="1083138" cy="985337"/>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15" name="Imagen 14" descr="Patrón de fondo&#10;&#10;Descripción generada automáticamente">
            <a:extLst>
              <a:ext uri="{FF2B5EF4-FFF2-40B4-BE49-F238E27FC236}">
                <a16:creationId xmlns:a16="http://schemas.microsoft.com/office/drawing/2014/main" id="{D4448343-1AE6-F56C-54AC-92A22E41AFBB}"/>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4430306"/>
            <a:ext cx="1233122" cy="2427694"/>
          </a:xfrm>
          <a:prstGeom prst="rect">
            <a:avLst/>
          </a:prstGeom>
        </p:spPr>
      </p:pic>
      <p:sp>
        <p:nvSpPr>
          <p:cNvPr id="16" name="object 5">
            <a:extLst>
              <a:ext uri="{FF2B5EF4-FFF2-40B4-BE49-F238E27FC236}">
                <a16:creationId xmlns:a16="http://schemas.microsoft.com/office/drawing/2014/main" id="{8B60C17B-0742-9FC2-AB7E-A06FF6B60618}"/>
              </a:ext>
            </a:extLst>
          </p:cNvPr>
          <p:cNvSpPr/>
          <p:nvPr userDrawn="1"/>
        </p:nvSpPr>
        <p:spPr>
          <a:xfrm>
            <a:off x="4885851" y="4436789"/>
            <a:ext cx="1223010" cy="1210608"/>
          </a:xfrm>
          <a:custGeom>
            <a:avLst/>
            <a:gdLst/>
            <a:ahLst/>
            <a:cxnLst/>
            <a:rect l="l" t="t" r="r" b="b"/>
            <a:pathLst>
              <a:path w="1223010" h="1212850">
                <a:moveTo>
                  <a:pt x="1222997" y="0"/>
                </a:moveTo>
                <a:lnTo>
                  <a:pt x="1212697" y="0"/>
                </a:lnTo>
                <a:lnTo>
                  <a:pt x="1163924" y="962"/>
                </a:lnTo>
                <a:lnTo>
                  <a:pt x="1115639" y="3827"/>
                </a:lnTo>
                <a:lnTo>
                  <a:pt x="1067879" y="8557"/>
                </a:lnTo>
                <a:lnTo>
                  <a:pt x="1020681" y="15116"/>
                </a:lnTo>
                <a:lnTo>
                  <a:pt x="974080" y="23469"/>
                </a:lnTo>
                <a:lnTo>
                  <a:pt x="928112" y="33578"/>
                </a:lnTo>
                <a:lnTo>
                  <a:pt x="882815" y="45407"/>
                </a:lnTo>
                <a:lnTo>
                  <a:pt x="838224" y="58921"/>
                </a:lnTo>
                <a:lnTo>
                  <a:pt x="794375" y="74083"/>
                </a:lnTo>
                <a:lnTo>
                  <a:pt x="751305" y="90857"/>
                </a:lnTo>
                <a:lnTo>
                  <a:pt x="709050" y="109207"/>
                </a:lnTo>
                <a:lnTo>
                  <a:pt x="667646" y="129096"/>
                </a:lnTo>
                <a:lnTo>
                  <a:pt x="627129" y="150488"/>
                </a:lnTo>
                <a:lnTo>
                  <a:pt x="587536" y="173348"/>
                </a:lnTo>
                <a:lnTo>
                  <a:pt x="548902" y="197638"/>
                </a:lnTo>
                <a:lnTo>
                  <a:pt x="511265" y="223322"/>
                </a:lnTo>
                <a:lnTo>
                  <a:pt x="474660" y="250365"/>
                </a:lnTo>
                <a:lnTo>
                  <a:pt x="439123" y="278730"/>
                </a:lnTo>
                <a:lnTo>
                  <a:pt x="404691" y="308380"/>
                </a:lnTo>
                <a:lnTo>
                  <a:pt x="371400" y="339281"/>
                </a:lnTo>
                <a:lnTo>
                  <a:pt x="339286" y="371395"/>
                </a:lnTo>
                <a:lnTo>
                  <a:pt x="308385" y="404686"/>
                </a:lnTo>
                <a:lnTo>
                  <a:pt x="278734" y="439117"/>
                </a:lnTo>
                <a:lnTo>
                  <a:pt x="250369" y="474654"/>
                </a:lnTo>
                <a:lnTo>
                  <a:pt x="223326" y="511259"/>
                </a:lnTo>
                <a:lnTo>
                  <a:pt x="197641" y="548897"/>
                </a:lnTo>
                <a:lnTo>
                  <a:pt x="173350" y="587530"/>
                </a:lnTo>
                <a:lnTo>
                  <a:pt x="150491" y="627123"/>
                </a:lnTo>
                <a:lnTo>
                  <a:pt x="129098" y="667640"/>
                </a:lnTo>
                <a:lnTo>
                  <a:pt x="109209" y="709044"/>
                </a:lnTo>
                <a:lnTo>
                  <a:pt x="90859" y="751300"/>
                </a:lnTo>
                <a:lnTo>
                  <a:pt x="74085" y="794370"/>
                </a:lnTo>
                <a:lnTo>
                  <a:pt x="58923" y="838219"/>
                </a:lnTo>
                <a:lnTo>
                  <a:pt x="45408" y="882811"/>
                </a:lnTo>
                <a:lnTo>
                  <a:pt x="33578" y="928108"/>
                </a:lnTo>
                <a:lnTo>
                  <a:pt x="23469" y="974076"/>
                </a:lnTo>
                <a:lnTo>
                  <a:pt x="15117" y="1020678"/>
                </a:lnTo>
                <a:lnTo>
                  <a:pt x="8557" y="1067877"/>
                </a:lnTo>
                <a:lnTo>
                  <a:pt x="3827" y="1115637"/>
                </a:lnTo>
                <a:lnTo>
                  <a:pt x="962" y="1163923"/>
                </a:lnTo>
                <a:lnTo>
                  <a:pt x="0" y="1212697"/>
                </a:lnTo>
                <a:lnTo>
                  <a:pt x="1222997" y="1212697"/>
                </a:lnTo>
                <a:lnTo>
                  <a:pt x="1222997" y="0"/>
                </a:lnTo>
                <a:close/>
              </a:path>
            </a:pathLst>
          </a:custGeom>
          <a:solidFill>
            <a:srgbClr val="003399"/>
          </a:solidFill>
        </p:spPr>
        <p:txBody>
          <a:bodyPr wrap="square" lIns="0" tIns="0" rIns="0" bIns="0" rtlCol="0"/>
          <a:lstStyle/>
          <a:p>
            <a:endParaRPr sz="1797"/>
          </a:p>
        </p:txBody>
      </p:sp>
      <p:sp>
        <p:nvSpPr>
          <p:cNvPr id="17" name="object 16">
            <a:extLst>
              <a:ext uri="{FF2B5EF4-FFF2-40B4-BE49-F238E27FC236}">
                <a16:creationId xmlns:a16="http://schemas.microsoft.com/office/drawing/2014/main" id="{91098FAB-F165-EE15-2E69-55924EE693FB}"/>
              </a:ext>
            </a:extLst>
          </p:cNvPr>
          <p:cNvSpPr/>
          <p:nvPr userDrawn="1"/>
        </p:nvSpPr>
        <p:spPr>
          <a:xfrm>
            <a:off x="4889500" y="5640280"/>
            <a:ext cx="1221740" cy="1219482"/>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003399"/>
          </a:solidFill>
        </p:spPr>
        <p:txBody>
          <a:bodyPr wrap="square" lIns="0" tIns="0" rIns="0" bIns="0" rtlCol="0"/>
          <a:lstStyle/>
          <a:p>
            <a:endParaRPr sz="1797"/>
          </a:p>
        </p:txBody>
      </p:sp>
      <p:sp>
        <p:nvSpPr>
          <p:cNvPr id="20" name="object 16">
            <a:extLst>
              <a:ext uri="{FF2B5EF4-FFF2-40B4-BE49-F238E27FC236}">
                <a16:creationId xmlns:a16="http://schemas.microsoft.com/office/drawing/2014/main" id="{3387D0DD-C550-57B3-4353-CB37A181170D}"/>
              </a:ext>
            </a:extLst>
          </p:cNvPr>
          <p:cNvSpPr/>
          <p:nvPr userDrawn="1"/>
        </p:nvSpPr>
        <p:spPr>
          <a:xfrm>
            <a:off x="5029200" y="995108"/>
            <a:ext cx="1073624" cy="961351"/>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003399"/>
          </a:solidFill>
        </p:spPr>
        <p:txBody>
          <a:bodyPr wrap="square" lIns="0" tIns="0" rIns="0" bIns="0" rtlCol="0"/>
          <a:lstStyle/>
          <a:p>
            <a:endParaRPr sz="1797"/>
          </a:p>
        </p:txBody>
      </p:sp>
      <p:grpSp>
        <p:nvGrpSpPr>
          <p:cNvPr id="21" name="Grupo 20">
            <a:extLst>
              <a:ext uri="{FF2B5EF4-FFF2-40B4-BE49-F238E27FC236}">
                <a16:creationId xmlns:a16="http://schemas.microsoft.com/office/drawing/2014/main" id="{72F1D396-F8FA-9C63-E0DC-3CD1D006BAC1}"/>
              </a:ext>
            </a:extLst>
          </p:cNvPr>
          <p:cNvGrpSpPr/>
          <p:nvPr userDrawn="1"/>
        </p:nvGrpSpPr>
        <p:grpSpPr>
          <a:xfrm>
            <a:off x="-6824" y="4417769"/>
            <a:ext cx="1224979" cy="1229623"/>
            <a:chOff x="-6824" y="4376003"/>
            <a:chExt cx="1224979" cy="1231900"/>
          </a:xfrm>
        </p:grpSpPr>
        <p:sp>
          <p:nvSpPr>
            <p:cNvPr id="22" name="object 6">
              <a:extLst>
                <a:ext uri="{FF2B5EF4-FFF2-40B4-BE49-F238E27FC236}">
                  <a16:creationId xmlns:a16="http://schemas.microsoft.com/office/drawing/2014/main" id="{CB32DD6C-C583-2520-AAFF-39D40ED291C8}"/>
                </a:ext>
              </a:extLst>
            </p:cNvPr>
            <p:cNvSpPr/>
            <p:nvPr/>
          </p:nvSpPr>
          <p:spPr>
            <a:xfrm>
              <a:off x="-6824" y="4376003"/>
              <a:ext cx="615950" cy="1231900"/>
            </a:xfrm>
            <a:custGeom>
              <a:avLst/>
              <a:gdLst/>
              <a:ahLst/>
              <a:cxnLst/>
              <a:rect l="l" t="t" r="r" b="b"/>
              <a:pathLst>
                <a:path w="615950" h="1231900">
                  <a:moveTo>
                    <a:pt x="615950" y="0"/>
                  </a:moveTo>
                  <a:lnTo>
                    <a:pt x="567813" y="1853"/>
                  </a:lnTo>
                  <a:lnTo>
                    <a:pt x="520690" y="7321"/>
                  </a:lnTo>
                  <a:lnTo>
                    <a:pt x="474717" y="16267"/>
                  </a:lnTo>
                  <a:lnTo>
                    <a:pt x="430031" y="28554"/>
                  </a:lnTo>
                  <a:lnTo>
                    <a:pt x="386770" y="44046"/>
                  </a:lnTo>
                  <a:lnTo>
                    <a:pt x="345069" y="62605"/>
                  </a:lnTo>
                  <a:lnTo>
                    <a:pt x="305067" y="84094"/>
                  </a:lnTo>
                  <a:lnTo>
                    <a:pt x="266899" y="108377"/>
                  </a:lnTo>
                  <a:lnTo>
                    <a:pt x="230703" y="135316"/>
                  </a:lnTo>
                  <a:lnTo>
                    <a:pt x="196616" y="164775"/>
                  </a:lnTo>
                  <a:lnTo>
                    <a:pt x="164775" y="196616"/>
                  </a:lnTo>
                  <a:lnTo>
                    <a:pt x="135316" y="230703"/>
                  </a:lnTo>
                  <a:lnTo>
                    <a:pt x="108377" y="266899"/>
                  </a:lnTo>
                  <a:lnTo>
                    <a:pt x="84094" y="305067"/>
                  </a:lnTo>
                  <a:lnTo>
                    <a:pt x="62605" y="345069"/>
                  </a:lnTo>
                  <a:lnTo>
                    <a:pt x="44046" y="386770"/>
                  </a:lnTo>
                  <a:lnTo>
                    <a:pt x="28554" y="430031"/>
                  </a:lnTo>
                  <a:lnTo>
                    <a:pt x="16267" y="474717"/>
                  </a:lnTo>
                  <a:lnTo>
                    <a:pt x="7321" y="520690"/>
                  </a:lnTo>
                  <a:lnTo>
                    <a:pt x="1853" y="567813"/>
                  </a:lnTo>
                  <a:lnTo>
                    <a:pt x="0" y="615950"/>
                  </a:lnTo>
                  <a:lnTo>
                    <a:pt x="1853" y="664086"/>
                  </a:lnTo>
                  <a:lnTo>
                    <a:pt x="7321" y="711209"/>
                  </a:lnTo>
                  <a:lnTo>
                    <a:pt x="16267" y="757182"/>
                  </a:lnTo>
                  <a:lnTo>
                    <a:pt x="28554" y="801868"/>
                  </a:lnTo>
                  <a:lnTo>
                    <a:pt x="44046" y="845129"/>
                  </a:lnTo>
                  <a:lnTo>
                    <a:pt x="62605" y="886830"/>
                  </a:lnTo>
                  <a:lnTo>
                    <a:pt x="84094" y="926832"/>
                  </a:lnTo>
                  <a:lnTo>
                    <a:pt x="108377" y="965000"/>
                  </a:lnTo>
                  <a:lnTo>
                    <a:pt x="135316" y="1001196"/>
                  </a:lnTo>
                  <a:lnTo>
                    <a:pt x="164775" y="1035283"/>
                  </a:lnTo>
                  <a:lnTo>
                    <a:pt x="196616" y="1067124"/>
                  </a:lnTo>
                  <a:lnTo>
                    <a:pt x="230703" y="1096583"/>
                  </a:lnTo>
                  <a:lnTo>
                    <a:pt x="266899" y="1123522"/>
                  </a:lnTo>
                  <a:lnTo>
                    <a:pt x="305067" y="1147805"/>
                  </a:lnTo>
                  <a:lnTo>
                    <a:pt x="345069" y="1169294"/>
                  </a:lnTo>
                  <a:lnTo>
                    <a:pt x="386770" y="1187853"/>
                  </a:lnTo>
                  <a:lnTo>
                    <a:pt x="430031" y="1203345"/>
                  </a:lnTo>
                  <a:lnTo>
                    <a:pt x="474717" y="1215632"/>
                  </a:lnTo>
                  <a:lnTo>
                    <a:pt x="520690" y="1224578"/>
                  </a:lnTo>
                  <a:lnTo>
                    <a:pt x="567813" y="1230046"/>
                  </a:lnTo>
                  <a:lnTo>
                    <a:pt x="615950" y="1231900"/>
                  </a:lnTo>
                  <a:lnTo>
                    <a:pt x="615950" y="0"/>
                  </a:lnTo>
                  <a:close/>
                </a:path>
              </a:pathLst>
            </a:custGeom>
            <a:solidFill>
              <a:srgbClr val="2C7470"/>
            </a:solidFill>
          </p:spPr>
          <p:txBody>
            <a:bodyPr wrap="square" lIns="0" tIns="0" rIns="0" bIns="0" rtlCol="0"/>
            <a:lstStyle/>
            <a:p>
              <a:endParaRPr sz="1797"/>
            </a:p>
          </p:txBody>
        </p:sp>
        <p:sp>
          <p:nvSpPr>
            <p:cNvPr id="23" name="Forma libre: forma 22">
              <a:extLst>
                <a:ext uri="{FF2B5EF4-FFF2-40B4-BE49-F238E27FC236}">
                  <a16:creationId xmlns:a16="http://schemas.microsoft.com/office/drawing/2014/main" id="{581D127E-3ED2-80E2-B593-0306FA07AC23}"/>
                </a:ext>
              </a:extLst>
            </p:cNvPr>
            <p:cNvSpPr/>
            <p:nvPr/>
          </p:nvSpPr>
          <p:spPr>
            <a:xfrm>
              <a:off x="609600" y="4381083"/>
              <a:ext cx="608555" cy="1221740"/>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grpSp>
      <p:pic>
        <p:nvPicPr>
          <p:cNvPr id="24" name="Imagen 23" descr="Logotipo&#10;&#10;Descripción generada automáticamente">
            <a:extLst>
              <a:ext uri="{FF2B5EF4-FFF2-40B4-BE49-F238E27FC236}">
                <a16:creationId xmlns:a16="http://schemas.microsoft.com/office/drawing/2014/main" id="{CD3A48FE-86EE-9668-0A0C-95A6EB201771}"/>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383496" y="107852"/>
            <a:ext cx="2223512" cy="985337"/>
          </a:xfrm>
          <a:prstGeom prst="rect">
            <a:avLst/>
          </a:prstGeom>
        </p:spPr>
      </p:pic>
      <p:pic>
        <p:nvPicPr>
          <p:cNvPr id="25" name="Imagen 24" descr="Un dibujo de un animal&#10;&#10;Descripción generada automáticamente con confianza baja">
            <a:extLst>
              <a:ext uri="{FF2B5EF4-FFF2-40B4-BE49-F238E27FC236}">
                <a16:creationId xmlns:a16="http://schemas.microsoft.com/office/drawing/2014/main" id="{376ADDD9-F84C-BEC0-1BFA-10C9201241A4}"/>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3060438" y="158457"/>
            <a:ext cx="658385" cy="702490"/>
          </a:xfrm>
          <a:prstGeom prst="rect">
            <a:avLst/>
          </a:prstGeom>
        </p:spPr>
      </p:pic>
      <p:pic>
        <p:nvPicPr>
          <p:cNvPr id="26" name="Imagen 25" descr="Un dibujo de un animal&#10;&#10;Descripción generada automáticamente con confianza baja">
            <a:extLst>
              <a:ext uri="{FF2B5EF4-FFF2-40B4-BE49-F238E27FC236}">
                <a16:creationId xmlns:a16="http://schemas.microsoft.com/office/drawing/2014/main" id="{E1146FC4-63CA-7E60-F573-701E17416F71}"/>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2875010" y="4737755"/>
            <a:ext cx="490696" cy="604584"/>
          </a:xfrm>
          <a:prstGeom prst="rect">
            <a:avLst/>
          </a:prstGeom>
        </p:spPr>
      </p:pic>
      <p:pic>
        <p:nvPicPr>
          <p:cNvPr id="27" name="Imagen 26" descr="Un dibujo de un perro&#10;&#10;Descripción generada automáticamente con confianza media">
            <a:extLst>
              <a:ext uri="{FF2B5EF4-FFF2-40B4-BE49-F238E27FC236}">
                <a16:creationId xmlns:a16="http://schemas.microsoft.com/office/drawing/2014/main" id="{9215EF1C-A878-5A3F-37E5-F719033B452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4196319" y="337170"/>
            <a:ext cx="612979" cy="423005"/>
          </a:xfrm>
          <a:prstGeom prst="rect">
            <a:avLst/>
          </a:prstGeom>
        </p:spPr>
      </p:pic>
      <p:pic>
        <p:nvPicPr>
          <p:cNvPr id="28" name="Imagen 27" descr="Imagen que contiene dibujo, reloj&#10;&#10;Descripción generada automáticamente">
            <a:extLst>
              <a:ext uri="{FF2B5EF4-FFF2-40B4-BE49-F238E27FC236}">
                <a16:creationId xmlns:a16="http://schemas.microsoft.com/office/drawing/2014/main" id="{55DDD743-CAE6-4771-0A9B-B1F3BBD38C47}"/>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5243434" y="284507"/>
            <a:ext cx="552437" cy="521202"/>
          </a:xfrm>
          <a:prstGeom prst="rect">
            <a:avLst/>
          </a:prstGeom>
        </p:spPr>
      </p:pic>
      <p:pic>
        <p:nvPicPr>
          <p:cNvPr id="29" name="Imagen 28" descr="Dibujo en blanco y negro&#10;&#10;Descripción generada automáticamente con confianza baja">
            <a:extLst>
              <a:ext uri="{FF2B5EF4-FFF2-40B4-BE49-F238E27FC236}">
                <a16:creationId xmlns:a16="http://schemas.microsoft.com/office/drawing/2014/main" id="{ED03888B-AF6E-9876-98EC-66A1AAB79B42}"/>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3976050" y="5940076"/>
            <a:ext cx="590369" cy="619889"/>
          </a:xfrm>
          <a:prstGeom prst="rect">
            <a:avLst/>
          </a:prstGeom>
        </p:spPr>
      </p:pic>
      <p:pic>
        <p:nvPicPr>
          <p:cNvPr id="31" name="Imagen 30" descr="Un dibujo de un animal&#10;&#10;Descripción generada automáticamente con confianza baja">
            <a:extLst>
              <a:ext uri="{FF2B5EF4-FFF2-40B4-BE49-F238E27FC236}">
                <a16:creationId xmlns:a16="http://schemas.microsoft.com/office/drawing/2014/main" id="{C6FA8A68-E321-F480-0EEB-D680C1776B6C}"/>
              </a:ext>
            </a:extLst>
          </p:cNvPr>
          <p:cNvPicPr>
            <a:picLocks noChangeAspect="1"/>
          </p:cNvPicPr>
          <p:nvPr userDrawn="1"/>
        </p:nvPicPr>
        <p:blipFill>
          <a:blip r:embed="rId10" cstate="email">
            <a:extLst>
              <a:ext uri="{28A0092B-C50C-407E-A947-70E740481C1C}">
                <a14:useLocalDpi xmlns:a14="http://schemas.microsoft.com/office/drawing/2010/main"/>
              </a:ext>
            </a:extLst>
          </a:blip>
          <a:stretch>
            <a:fillRect/>
          </a:stretch>
        </p:blipFill>
        <p:spPr>
          <a:xfrm>
            <a:off x="5288431" y="1236250"/>
            <a:ext cx="454410" cy="476829"/>
          </a:xfrm>
          <a:prstGeom prst="rect">
            <a:avLst/>
          </a:prstGeom>
        </p:spPr>
      </p:pic>
      <p:pic>
        <p:nvPicPr>
          <p:cNvPr id="32" name="Imagen 31" descr="Imagen que contiene Texto&#10;&#10;Descripción generada automáticamente">
            <a:extLst>
              <a:ext uri="{FF2B5EF4-FFF2-40B4-BE49-F238E27FC236}">
                <a16:creationId xmlns:a16="http://schemas.microsoft.com/office/drawing/2014/main" id="{491B8AE0-AB3C-E529-4BB5-52CCEEC9424D}"/>
              </a:ext>
            </a:extLst>
          </p:cNvPr>
          <p:cNvPicPr>
            <a:picLocks noChangeAspect="1"/>
          </p:cNvPicPr>
          <p:nvPr userDrawn="1"/>
        </p:nvPicPr>
        <p:blipFill>
          <a:blip r:embed="rId11">
            <a:extLst>
              <a:ext uri="{28A0092B-C50C-407E-A947-70E740481C1C}">
                <a14:useLocalDpi xmlns:a14="http://schemas.microsoft.com/office/drawing/2010/main"/>
              </a:ext>
            </a:extLst>
          </a:blip>
          <a:stretch>
            <a:fillRect/>
          </a:stretch>
        </p:blipFill>
        <p:spPr>
          <a:xfrm>
            <a:off x="1454226" y="5940076"/>
            <a:ext cx="825311" cy="600042"/>
          </a:xfrm>
          <a:prstGeom prst="rect">
            <a:avLst/>
          </a:prstGeom>
        </p:spPr>
      </p:pic>
      <p:sp>
        <p:nvSpPr>
          <p:cNvPr id="34" name="Marcador de texto 33">
            <a:extLst>
              <a:ext uri="{FF2B5EF4-FFF2-40B4-BE49-F238E27FC236}">
                <a16:creationId xmlns:a16="http://schemas.microsoft.com/office/drawing/2014/main" id="{DFC5C3F9-259A-36CA-3B03-0D0FA6D957EA}"/>
              </a:ext>
            </a:extLst>
          </p:cNvPr>
          <p:cNvSpPr>
            <a:spLocks noGrp="1"/>
          </p:cNvSpPr>
          <p:nvPr>
            <p:ph type="body" sz="quarter" idx="10" hasCustomPrompt="1"/>
          </p:nvPr>
        </p:nvSpPr>
        <p:spPr>
          <a:xfrm>
            <a:off x="6934200" y="1733115"/>
            <a:ext cx="4495800" cy="1427693"/>
          </a:xfrm>
          <a:prstGeom prst="rect">
            <a:avLst/>
          </a:prstGeom>
        </p:spPr>
        <p:txBody>
          <a:bodyPr/>
          <a:lstStyle>
            <a:lvl1pPr>
              <a:defRPr sz="3194">
                <a:solidFill>
                  <a:srgbClr val="003399"/>
                </a:solidFill>
                <a:latin typeface="EC Square Sans Pro" panose="020B05060400000200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5" name="Marcador de texto 33">
            <a:extLst>
              <a:ext uri="{FF2B5EF4-FFF2-40B4-BE49-F238E27FC236}">
                <a16:creationId xmlns:a16="http://schemas.microsoft.com/office/drawing/2014/main" id="{850E120E-924B-F0F4-3400-13B1861D1B2E}"/>
              </a:ext>
            </a:extLst>
          </p:cNvPr>
          <p:cNvSpPr>
            <a:spLocks noGrp="1"/>
          </p:cNvSpPr>
          <p:nvPr>
            <p:ph type="body" sz="quarter" idx="11" hasCustomPrompt="1"/>
          </p:nvPr>
        </p:nvSpPr>
        <p:spPr>
          <a:xfrm>
            <a:off x="6934200" y="4094513"/>
            <a:ext cx="4495800" cy="323256"/>
          </a:xfrm>
          <a:prstGeom prst="rect">
            <a:avLst/>
          </a:prstGeom>
        </p:spPr>
        <p:txBody>
          <a:bodyPr/>
          <a:lstStyle>
            <a:lvl1pPr>
              <a:defRPr sz="1397">
                <a:solidFill>
                  <a:schemeClr val="tx1"/>
                </a:solidFill>
                <a:latin typeface="EC Square Sans Pro" panose="020B0506040000020004" pitchFamily="34" charset="0"/>
                <a:cs typeface="Arial" panose="020B0604020202020204" pitchFamily="34" charset="0"/>
              </a:defRPr>
            </a:lvl1pPr>
          </a:lstStyle>
          <a:p>
            <a:pPr lvl="0"/>
            <a:r>
              <a:rPr lang="es-ES" dirty="0"/>
              <a:t>Date</a:t>
            </a:r>
          </a:p>
        </p:txBody>
      </p:sp>
      <p:pic>
        <p:nvPicPr>
          <p:cNvPr id="37" name="Imagen 36" descr="Interfaz de usuario gráfica&#10;&#10;Descripción generada automáticamente">
            <a:extLst>
              <a:ext uri="{FF2B5EF4-FFF2-40B4-BE49-F238E27FC236}">
                <a16:creationId xmlns:a16="http://schemas.microsoft.com/office/drawing/2014/main" id="{5505FB79-408A-43F3-9FF6-95F9DFF43961}"/>
              </a:ext>
            </a:extLst>
          </p:cNvPr>
          <p:cNvPicPr/>
          <p:nvPr userDrawn="1"/>
        </p:nvPicPr>
        <p:blipFill>
          <a:blip r:embed="rId12" r:link="rId13" cstate="email">
            <a:extLst>
              <a:ext uri="{28A0092B-C50C-407E-A947-70E740481C1C}">
                <a14:useLocalDpi xmlns:a14="http://schemas.microsoft.com/office/drawing/2010/main"/>
              </a:ext>
            </a:extLst>
          </a:blip>
          <a:srcRect/>
          <a:stretch>
            <a:fillRect/>
          </a:stretch>
        </p:blipFill>
        <p:spPr bwMode="auto">
          <a:xfrm>
            <a:off x="9601201" y="6169903"/>
            <a:ext cx="2567305" cy="559228"/>
          </a:xfrm>
          <a:prstGeom prst="rect">
            <a:avLst/>
          </a:prstGeom>
          <a:noFill/>
          <a:ln>
            <a:noFill/>
          </a:ln>
        </p:spPr>
      </p:pic>
    </p:spTree>
    <p:extLst>
      <p:ext uri="{BB962C8B-B14F-4D97-AF65-F5344CB8AC3E}">
        <p14:creationId xmlns:p14="http://schemas.microsoft.com/office/powerpoint/2010/main" val="6838357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0CA36E8E-0A33-5274-9B20-FA55833A1773}"/>
              </a:ext>
            </a:extLst>
          </p:cNvPr>
          <p:cNvSpPr/>
          <p:nvPr userDrawn="1"/>
        </p:nvSpPr>
        <p:spPr>
          <a:xfrm>
            <a:off x="1" y="1"/>
            <a:ext cx="12190095" cy="1331034"/>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dirty="0"/>
          </a:p>
        </p:txBody>
      </p:sp>
      <p:sp>
        <p:nvSpPr>
          <p:cNvPr id="9" name="Rectángulo 8">
            <a:extLst>
              <a:ext uri="{FF2B5EF4-FFF2-40B4-BE49-F238E27FC236}">
                <a16:creationId xmlns:a16="http://schemas.microsoft.com/office/drawing/2014/main" id="{2F22D81F-284A-1E86-CDFC-06EBD9FC61C1}"/>
              </a:ext>
            </a:extLst>
          </p:cNvPr>
          <p:cNvSpPr/>
          <p:nvPr userDrawn="1"/>
        </p:nvSpPr>
        <p:spPr>
          <a:xfrm>
            <a:off x="1" y="1343710"/>
            <a:ext cx="12190095" cy="5501614"/>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0" name="Forma libre: forma 9">
            <a:extLst>
              <a:ext uri="{FF2B5EF4-FFF2-40B4-BE49-F238E27FC236}">
                <a16:creationId xmlns:a16="http://schemas.microsoft.com/office/drawing/2014/main" id="{84A85037-8DE1-0DBD-A171-577658B9F160}"/>
              </a:ext>
            </a:extLst>
          </p:cNvPr>
          <p:cNvSpPr/>
          <p:nvPr userDrawn="1"/>
        </p:nvSpPr>
        <p:spPr>
          <a:xfrm>
            <a:off x="0" y="-1"/>
            <a:ext cx="666750" cy="1331035"/>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11" name="Imagen 10" descr="Patrón de fondo&#10;&#10;Descripción generada automáticamente">
            <a:extLst>
              <a:ext uri="{FF2B5EF4-FFF2-40B4-BE49-F238E27FC236}">
                <a16:creationId xmlns:a16="http://schemas.microsoft.com/office/drawing/2014/main" id="{D010E416-D3B4-FC0D-F665-03FDFBA7F4FB}"/>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27528" y="-33149"/>
            <a:ext cx="1364472" cy="2625498"/>
          </a:xfrm>
          <a:prstGeom prst="rect">
            <a:avLst/>
          </a:prstGeom>
        </p:spPr>
      </p:pic>
      <p:sp>
        <p:nvSpPr>
          <p:cNvPr id="13" name="Marcador de texto 12">
            <a:extLst>
              <a:ext uri="{FF2B5EF4-FFF2-40B4-BE49-F238E27FC236}">
                <a16:creationId xmlns:a16="http://schemas.microsoft.com/office/drawing/2014/main" id="{F67356BD-4749-0896-0E29-3E10E5E24FB4}"/>
              </a:ext>
            </a:extLst>
          </p:cNvPr>
          <p:cNvSpPr>
            <a:spLocks noGrp="1"/>
          </p:cNvSpPr>
          <p:nvPr>
            <p:ph type="body" sz="quarter" idx="10" hasCustomPrompt="1"/>
          </p:nvPr>
        </p:nvSpPr>
        <p:spPr>
          <a:xfrm>
            <a:off x="762000" y="462693"/>
            <a:ext cx="9677400" cy="608473"/>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a:t>INDEX</a:t>
            </a:r>
          </a:p>
        </p:txBody>
      </p:sp>
      <p:sp>
        <p:nvSpPr>
          <p:cNvPr id="15" name="Marcador de texto 14">
            <a:extLst>
              <a:ext uri="{FF2B5EF4-FFF2-40B4-BE49-F238E27FC236}">
                <a16:creationId xmlns:a16="http://schemas.microsoft.com/office/drawing/2014/main" id="{D7674A61-571D-8459-8B4C-3884F8256E76}"/>
              </a:ext>
            </a:extLst>
          </p:cNvPr>
          <p:cNvSpPr>
            <a:spLocks noGrp="1"/>
          </p:cNvSpPr>
          <p:nvPr>
            <p:ph type="body" sz="quarter" idx="11" hasCustomPrompt="1"/>
          </p:nvPr>
        </p:nvSpPr>
        <p:spPr>
          <a:xfrm>
            <a:off x="762000" y="2002890"/>
            <a:ext cx="9677400" cy="4183253"/>
          </a:xfrm>
          <a:prstGeom prst="rect">
            <a:avLst/>
          </a:prstGeom>
        </p:spPr>
        <p:txBody>
          <a:bodyPr/>
          <a:lstStyle>
            <a:lvl1pPr marL="342283" indent="-342283">
              <a:spcBef>
                <a:spcPts val="998"/>
              </a:spcBef>
              <a:buFont typeface="+mj-lt"/>
              <a:buAutoNum type="arabicPeriod"/>
              <a:defRPr sz="1597">
                <a:solidFill>
                  <a:schemeClr val="bg1"/>
                </a:solidFill>
                <a:latin typeface="Arial" panose="020B0604020202020204" pitchFamily="34" charset="0"/>
                <a:cs typeface="Arial" panose="020B0604020202020204" pitchFamily="34" charset="0"/>
              </a:defRPr>
            </a:lvl1pPr>
          </a:lstStyle>
          <a:p>
            <a:pPr lvl="0"/>
            <a:r>
              <a:rPr lang="es-ES_tradnl" dirty="0"/>
              <a:t>P</a:t>
            </a:r>
            <a:r>
              <a:rPr lang="es-ES" dirty="0"/>
              <a:t>unto 1</a:t>
            </a:r>
          </a:p>
          <a:p>
            <a:pPr lvl="0"/>
            <a:r>
              <a:rPr lang="es-ES" dirty="0"/>
              <a:t>Punto 2</a:t>
            </a:r>
          </a:p>
          <a:p>
            <a:pPr lvl="0"/>
            <a:r>
              <a:rPr lang="es-ES" dirty="0"/>
              <a:t>Punto 3</a:t>
            </a:r>
          </a:p>
          <a:p>
            <a:pPr lvl="0"/>
            <a:r>
              <a:rPr lang="es-ES" dirty="0"/>
              <a:t>Punto 4</a:t>
            </a:r>
          </a:p>
          <a:p>
            <a:pPr lvl="0"/>
            <a:r>
              <a:rPr lang="es-ES" dirty="0"/>
              <a:t>Punto 5</a:t>
            </a:r>
          </a:p>
          <a:p>
            <a:pPr lvl="0"/>
            <a:r>
              <a:rPr lang="es-ES" dirty="0"/>
              <a:t>Punto 6</a:t>
            </a:r>
          </a:p>
          <a:p>
            <a:pPr lvl="0"/>
            <a:r>
              <a:rPr lang="es-ES" dirty="0"/>
              <a:t>Punto 7</a:t>
            </a:r>
          </a:p>
          <a:p>
            <a:pPr lvl="0"/>
            <a:r>
              <a:rPr lang="es-ES" dirty="0"/>
              <a:t>Punto 8</a:t>
            </a:r>
          </a:p>
          <a:p>
            <a:pPr lvl="0"/>
            <a:r>
              <a:rPr lang="es-ES" dirty="0"/>
              <a:t>Punto 9</a:t>
            </a:r>
          </a:p>
          <a:p>
            <a:pPr lvl="0"/>
            <a:r>
              <a:rPr lang="es-ES" dirty="0"/>
              <a:t>Punto 10</a:t>
            </a:r>
          </a:p>
        </p:txBody>
      </p:sp>
    </p:spTree>
    <p:extLst>
      <p:ext uri="{BB962C8B-B14F-4D97-AF65-F5344CB8AC3E}">
        <p14:creationId xmlns:p14="http://schemas.microsoft.com/office/powerpoint/2010/main" val="25716435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686469" y="786424"/>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9462631"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descr="Imagen que contiene Texto&#10;&#10;Descripción generada automáticamente">
            <a:extLst>
              <a:ext uri="{FF2B5EF4-FFF2-40B4-BE49-F238E27FC236}">
                <a16:creationId xmlns:a16="http://schemas.microsoft.com/office/drawing/2014/main" id="{01EFBFAC-F326-45C6-ABF7-4AD0BDCB445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943958" y="126697"/>
            <a:ext cx="562243" cy="408778"/>
          </a:xfrm>
          <a:prstGeom prst="rect">
            <a:avLst/>
          </a:prstGeom>
        </p:spPr>
      </p:pic>
    </p:spTree>
    <p:extLst>
      <p:ext uri="{BB962C8B-B14F-4D97-AF65-F5344CB8AC3E}">
        <p14:creationId xmlns:p14="http://schemas.microsoft.com/office/powerpoint/2010/main" val="3444846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5BFD59-24FF-0A18-955E-B3DB2B76CF26}"/>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inhoud 2">
            <a:extLst>
              <a:ext uri="{FF2B5EF4-FFF2-40B4-BE49-F238E27FC236}">
                <a16:creationId xmlns:a16="http://schemas.microsoft.com/office/drawing/2014/main" id="{0A52E3F5-8785-8030-3FD8-E0257D3049DD}"/>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FC58389-BD9D-1BD9-8056-6F3AB53D0DCD}"/>
              </a:ext>
            </a:extLst>
          </p:cNvPr>
          <p:cNvSpPr txBox="1">
            <a:spLocks noGrp="1"/>
          </p:cNvSpPr>
          <p:nvPr>
            <p:ph type="dt" sz="half" idx="7"/>
          </p:nvPr>
        </p:nvSpPr>
        <p:spPr/>
        <p:txBody>
          <a:bodyPr/>
          <a:lstStyle>
            <a:lvl1pPr>
              <a:defRPr/>
            </a:lvl1pPr>
          </a:lstStyle>
          <a:p>
            <a:pPr lvl="0"/>
            <a:fld id="{FF302213-3AF7-4E3B-BFF3-C302076BB46B}" type="datetime1">
              <a:rPr lang="nl-NL"/>
              <a:pPr lvl="0"/>
              <a:t>27-5-2024</a:t>
            </a:fld>
            <a:endParaRPr lang="nl-NL"/>
          </a:p>
        </p:txBody>
      </p:sp>
      <p:sp>
        <p:nvSpPr>
          <p:cNvPr id="5" name="Tijdelijke aanduiding voor voettekst 4">
            <a:extLst>
              <a:ext uri="{FF2B5EF4-FFF2-40B4-BE49-F238E27FC236}">
                <a16:creationId xmlns:a16="http://schemas.microsoft.com/office/drawing/2014/main" id="{83140252-EAA0-367C-B94A-13DC74D60DCB}"/>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FEDD3E4D-739C-D62F-273D-09BFD1E47FFB}"/>
              </a:ext>
            </a:extLst>
          </p:cNvPr>
          <p:cNvSpPr txBox="1">
            <a:spLocks noGrp="1"/>
          </p:cNvSpPr>
          <p:nvPr>
            <p:ph type="sldNum" sz="quarter" idx="8"/>
          </p:nvPr>
        </p:nvSpPr>
        <p:spPr/>
        <p:txBody>
          <a:bodyPr/>
          <a:lstStyle>
            <a:lvl1pPr>
              <a:defRPr/>
            </a:lvl1pPr>
          </a:lstStyle>
          <a:p>
            <a:pPr lvl="0"/>
            <a:fld id="{4A0AF028-E701-4849-A94A-07E42333716A}" type="slidenum">
              <a:t>‹#›</a:t>
            </a:fld>
            <a:endParaRPr lang="nl-NL"/>
          </a:p>
        </p:txBody>
      </p:sp>
    </p:spTree>
    <p:extLst>
      <p:ext uri="{BB962C8B-B14F-4D97-AF65-F5344CB8AC3E}">
        <p14:creationId xmlns:p14="http://schemas.microsoft.com/office/powerpoint/2010/main" val="2502281569"/>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a:extLst>
              <a:ext uri="{FF2B5EF4-FFF2-40B4-BE49-F238E27FC236}">
                <a16:creationId xmlns:a16="http://schemas.microsoft.com/office/drawing/2014/main" id="{CF32833A-DE42-477E-8ECB-D31CF466537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45126" y="101900"/>
            <a:ext cx="277784" cy="323266"/>
          </a:xfrm>
          <a:prstGeom prst="rect">
            <a:avLst/>
          </a:prstGeom>
        </p:spPr>
      </p:pic>
      <p:pic>
        <p:nvPicPr>
          <p:cNvPr id="19" name="Imagen 18">
            <a:extLst>
              <a:ext uri="{FF2B5EF4-FFF2-40B4-BE49-F238E27FC236}">
                <a16:creationId xmlns:a16="http://schemas.microsoft.com/office/drawing/2014/main" id="{031C6246-1E84-4ABA-962E-B846279FA4EE}"/>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417705" y="209002"/>
            <a:ext cx="164961" cy="220720"/>
          </a:xfrm>
          <a:prstGeom prst="rect">
            <a:avLst/>
          </a:prstGeom>
        </p:spPr>
      </p:pic>
      <p:pic>
        <p:nvPicPr>
          <p:cNvPr id="20" name="Imagen 19">
            <a:extLst>
              <a:ext uri="{FF2B5EF4-FFF2-40B4-BE49-F238E27FC236}">
                <a16:creationId xmlns:a16="http://schemas.microsoft.com/office/drawing/2014/main" id="{289277BF-206A-4189-B191-D6B66D4EC1E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0807505" y="243663"/>
            <a:ext cx="247162" cy="186058"/>
          </a:xfrm>
          <a:prstGeom prst="rect">
            <a:avLst/>
          </a:prstGeom>
        </p:spPr>
      </p:pic>
      <p:pic>
        <p:nvPicPr>
          <p:cNvPr id="21" name="Imagen 20">
            <a:extLst>
              <a:ext uri="{FF2B5EF4-FFF2-40B4-BE49-F238E27FC236}">
                <a16:creationId xmlns:a16="http://schemas.microsoft.com/office/drawing/2014/main" id="{C43C3A26-923F-4AA9-8A83-9442CE625445}"/>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549199" y="213589"/>
            <a:ext cx="209412" cy="216132"/>
          </a:xfrm>
          <a:prstGeom prst="rect">
            <a:avLst/>
          </a:prstGeom>
        </p:spPr>
      </p:pic>
      <p:pic>
        <p:nvPicPr>
          <p:cNvPr id="22" name="Imagen 21">
            <a:extLst>
              <a:ext uri="{FF2B5EF4-FFF2-40B4-BE49-F238E27FC236}">
                <a16:creationId xmlns:a16="http://schemas.microsoft.com/office/drawing/2014/main" id="{CDBECE55-D510-45A4-BC30-0396507BFEF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9983453" y="192854"/>
            <a:ext cx="209411" cy="236868"/>
          </a:xfrm>
          <a:prstGeom prst="rect">
            <a:avLst/>
          </a:prstGeom>
        </p:spPr>
      </p:pic>
      <p:pic>
        <p:nvPicPr>
          <p:cNvPr id="23" name="Imagen 22">
            <a:extLst>
              <a:ext uri="{FF2B5EF4-FFF2-40B4-BE49-F238E27FC236}">
                <a16:creationId xmlns:a16="http://schemas.microsoft.com/office/drawing/2014/main" id="{142D8253-937C-4829-BEC8-A9989C111E6C}"/>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9174216" y="255801"/>
            <a:ext cx="150143" cy="173921"/>
          </a:xfrm>
          <a:prstGeom prst="rect">
            <a:avLst/>
          </a:prstGeom>
        </p:spPr>
      </p:pic>
      <p:pic>
        <p:nvPicPr>
          <p:cNvPr id="24" name="Imagen 23">
            <a:extLst>
              <a:ext uri="{FF2B5EF4-FFF2-40B4-BE49-F238E27FC236}">
                <a16:creationId xmlns:a16="http://schemas.microsoft.com/office/drawing/2014/main" id="{B4F3FD2C-58EA-4684-A79C-DBB58F2D302E}"/>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11279509" y="191428"/>
            <a:ext cx="300983" cy="238293"/>
          </a:xfrm>
          <a:prstGeom prst="rect">
            <a:avLst/>
          </a:prstGeom>
        </p:spPr>
      </p:pic>
    </p:spTree>
    <p:extLst>
      <p:ext uri="{BB962C8B-B14F-4D97-AF65-F5344CB8AC3E}">
        <p14:creationId xmlns:p14="http://schemas.microsoft.com/office/powerpoint/2010/main" val="22542705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683123" y="1405263"/>
            <a:ext cx="506973" cy="5447742"/>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1691079" y="0"/>
            <a:ext cx="506973" cy="1910809"/>
            <a:chOff x="14162837" y="-3882934"/>
            <a:chExt cx="655320" cy="2576761"/>
          </a:xfrm>
        </p:grpSpPr>
        <p:sp>
          <p:nvSpPr>
            <p:cNvPr id="8" name="object 4">
              <a:extLst>
                <a:ext uri="{FF2B5EF4-FFF2-40B4-BE49-F238E27FC236}">
                  <a16:creationId xmlns:a16="http://schemas.microsoft.com/office/drawing/2014/main" id="{FE2F8714-D35E-CC42-0386-9E2EC442F2A0}"/>
                </a:ext>
              </a:extLst>
            </p:cNvPr>
            <p:cNvSpPr/>
            <p:nvPr/>
          </p:nvSpPr>
          <p:spPr>
            <a:xfrm>
              <a:off x="14162837" y="-3297916"/>
              <a:ext cx="655320" cy="655321"/>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4162837" y="-2643231"/>
              <a:ext cx="655320" cy="655321"/>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4162837" y="-3882934"/>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rot="16200000">
              <a:off x="14136321" y="-1961395"/>
              <a:ext cx="681738" cy="628706"/>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25" name="Imagen 24" descr="Un dibujo de un animal&#10;&#10;Descripción generada automáticamente con confianza baja">
            <a:extLst>
              <a:ext uri="{FF2B5EF4-FFF2-40B4-BE49-F238E27FC236}">
                <a16:creationId xmlns:a16="http://schemas.microsoft.com/office/drawing/2014/main" id="{4E568042-917F-485C-9CFD-4DFCBFEEA29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85108" y="500131"/>
            <a:ext cx="330692" cy="352845"/>
          </a:xfrm>
          <a:prstGeom prst="rect">
            <a:avLst/>
          </a:prstGeom>
        </p:spPr>
      </p:pic>
      <p:pic>
        <p:nvPicPr>
          <p:cNvPr id="26" name="Imagen 25" descr="Un dibujo de un perro&#10;&#10;Descripción generada automáticamente con confianza media">
            <a:extLst>
              <a:ext uri="{FF2B5EF4-FFF2-40B4-BE49-F238E27FC236}">
                <a16:creationId xmlns:a16="http://schemas.microsoft.com/office/drawing/2014/main" id="{7BC131C9-8852-46AA-B76A-DFD310CB0AC3}"/>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1776196" y="1052444"/>
            <a:ext cx="339605" cy="234354"/>
          </a:xfrm>
          <a:prstGeom prst="rect">
            <a:avLst/>
          </a:prstGeom>
        </p:spPr>
      </p:pic>
      <p:pic>
        <p:nvPicPr>
          <p:cNvPr id="27" name="Imagen 26" descr="Imagen que contiene dibujo, reloj&#10;&#10;Descripción generada automáticamente">
            <a:extLst>
              <a:ext uri="{FF2B5EF4-FFF2-40B4-BE49-F238E27FC236}">
                <a16:creationId xmlns:a16="http://schemas.microsoft.com/office/drawing/2014/main" id="{F8F4FC5D-FFCE-47F5-AF86-2506BC6ECBB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1781795" y="171172"/>
            <a:ext cx="257128" cy="242590"/>
          </a:xfrm>
          <a:prstGeom prst="rect">
            <a:avLst/>
          </a:prstGeom>
        </p:spPr>
      </p:pic>
    </p:spTree>
    <p:extLst>
      <p:ext uri="{BB962C8B-B14F-4D97-AF65-F5344CB8AC3E}">
        <p14:creationId xmlns:p14="http://schemas.microsoft.com/office/powerpoint/2010/main" val="31640543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025168" y="1"/>
            <a:ext cx="1166832" cy="1151660"/>
          </a:xfrm>
          <a:prstGeom prst="rect">
            <a:avLst/>
          </a:prstGeom>
        </p:spPr>
      </p:pic>
    </p:spTree>
    <p:extLst>
      <p:ext uri="{BB962C8B-B14F-4D97-AF65-F5344CB8AC3E}">
        <p14:creationId xmlns:p14="http://schemas.microsoft.com/office/powerpoint/2010/main" val="15308740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3" name="Imagen 2" descr="Imagen que contiene pasto, exterior, campo, mujer&#10;&#10;Descripción generada automáticamente">
            <a:extLst>
              <a:ext uri="{FF2B5EF4-FFF2-40B4-BE49-F238E27FC236}">
                <a16:creationId xmlns:a16="http://schemas.microsoft.com/office/drawing/2014/main" id="{8977CFEE-62C6-7C94-91D6-7965D0B30C1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7086600" y="1151660"/>
            <a:ext cx="5105400" cy="5706339"/>
          </a:xfrm>
          <a:prstGeom prst="rect">
            <a:avLst/>
          </a:prstGeom>
        </p:spPr>
      </p:pic>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1025168" y="0"/>
            <a:ext cx="1166832" cy="2212054"/>
          </a:xfrm>
          <a:prstGeom prst="rect">
            <a:avLst/>
          </a:prstGeom>
        </p:spPr>
      </p:pic>
    </p:spTree>
    <p:extLst>
      <p:ext uri="{BB962C8B-B14F-4D97-AF65-F5344CB8AC3E}">
        <p14:creationId xmlns:p14="http://schemas.microsoft.com/office/powerpoint/2010/main" val="202725981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137805FF-5857-A6EE-E6AF-EDF3B41F0BF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b="-2"/>
          <a:stretch/>
        </p:blipFill>
        <p:spPr>
          <a:xfrm>
            <a:off x="7086600" y="1"/>
            <a:ext cx="5105400" cy="6857999"/>
          </a:xfrm>
          <a:prstGeom prst="rect">
            <a:avLst/>
          </a:prstGeom>
        </p:spPr>
      </p:pic>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023879" y="130365"/>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6086140"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20" name="Imagen 19" descr="Un dibujo de un perro&#10;&#10;Descripción generada automáticamente con confianza media">
            <a:extLst>
              <a:ext uri="{FF2B5EF4-FFF2-40B4-BE49-F238E27FC236}">
                <a16:creationId xmlns:a16="http://schemas.microsoft.com/office/drawing/2014/main" id="{8D91507A-E5FD-4F81-8084-ED0CF44931D0}"/>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647805" y="857629"/>
            <a:ext cx="426085" cy="294032"/>
          </a:xfrm>
          <a:prstGeom prst="rect">
            <a:avLst/>
          </a:prstGeom>
        </p:spPr>
      </p:pic>
    </p:spTree>
    <p:extLst>
      <p:ext uri="{BB962C8B-B14F-4D97-AF65-F5344CB8AC3E}">
        <p14:creationId xmlns:p14="http://schemas.microsoft.com/office/powerpoint/2010/main" val="30422570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77CFEE-62C6-7C94-91D6-7965D0B30C1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flipH="1">
            <a:off x="7086600" y="1151660"/>
            <a:ext cx="5105400" cy="5706339"/>
          </a:xfrm>
          <a:prstGeom prst="rect">
            <a:avLst/>
          </a:prstGeom>
        </p:spPr>
      </p:pic>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1025168" y="0"/>
            <a:ext cx="1166832" cy="2212054"/>
          </a:xfrm>
          <a:prstGeom prst="rect">
            <a:avLst/>
          </a:prstGeom>
        </p:spPr>
      </p:pic>
    </p:spTree>
    <p:extLst>
      <p:ext uri="{BB962C8B-B14F-4D97-AF65-F5344CB8AC3E}">
        <p14:creationId xmlns:p14="http://schemas.microsoft.com/office/powerpoint/2010/main" val="23768390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025168" y="9645"/>
            <a:ext cx="1166832" cy="2212054"/>
          </a:xfrm>
          <a:prstGeom prst="rect">
            <a:avLst/>
          </a:prstGeom>
        </p:spPr>
      </p:pic>
      <p:sp>
        <p:nvSpPr>
          <p:cNvPr id="9" name="Marcador de posición de imagen 3">
            <a:extLst>
              <a:ext uri="{FF2B5EF4-FFF2-40B4-BE49-F238E27FC236}">
                <a16:creationId xmlns:a16="http://schemas.microsoft.com/office/drawing/2014/main" id="{FD5042EF-2420-4752-126A-B99C1EF849E6}"/>
              </a:ext>
            </a:extLst>
          </p:cNvPr>
          <p:cNvSpPr>
            <a:spLocks noGrp="1"/>
          </p:cNvSpPr>
          <p:nvPr>
            <p:ph type="pic" sz="quarter" idx="11"/>
          </p:nvPr>
        </p:nvSpPr>
        <p:spPr>
          <a:xfrm>
            <a:off x="7086600" y="1151980"/>
            <a:ext cx="5105400" cy="5706020"/>
          </a:xfrm>
          <a:prstGeom prst="rect">
            <a:avLst/>
          </a:prstGeom>
        </p:spPr>
        <p:txBody>
          <a:bodyPr anchor="t"/>
          <a:lstStyle>
            <a:lvl1pPr algn="ctr">
              <a:defRPr>
                <a:latin typeface="Arial" panose="020B0604020202020204" pitchFamily="34" charset="0"/>
                <a:cs typeface="Arial" panose="020B0604020202020204" pitchFamily="34" charset="0"/>
              </a:defRPr>
            </a:lvl1pPr>
          </a:lstStyle>
          <a:p>
            <a:endParaRPr lang="es-ES_tradnl" dirty="0"/>
          </a:p>
          <a:p>
            <a:endParaRPr lang="es-ES_tradnl" dirty="0"/>
          </a:p>
          <a:p>
            <a:endParaRPr lang="es-ES_tradnl" dirty="0"/>
          </a:p>
          <a:p>
            <a:endParaRPr lang="es-ES_tradnl" dirty="0"/>
          </a:p>
          <a:p>
            <a:endParaRPr lang="es-ES_tradnl" dirty="0"/>
          </a:p>
          <a:p>
            <a:endParaRPr lang="es-ES_tradnl" dirty="0"/>
          </a:p>
          <a:p>
            <a:endParaRPr lang="es-ES_tradnl" dirty="0"/>
          </a:p>
          <a:p>
            <a:r>
              <a:rPr lang="es-ES_tradnl" dirty="0" err="1"/>
              <a:t>Insert</a:t>
            </a:r>
            <a:r>
              <a:rPr lang="es-ES_tradnl" dirty="0"/>
              <a:t> </a:t>
            </a:r>
            <a:r>
              <a:rPr lang="es-ES_tradnl" dirty="0" err="1"/>
              <a:t>image</a:t>
            </a:r>
            <a:r>
              <a:rPr lang="es-ES_tradnl" dirty="0"/>
              <a:t> </a:t>
            </a:r>
            <a:r>
              <a:rPr lang="es-ES_tradnl" dirty="0" err="1"/>
              <a:t>here</a:t>
            </a:r>
            <a:endParaRPr lang="es-ES" dirty="0"/>
          </a:p>
        </p:txBody>
      </p:sp>
    </p:spTree>
    <p:extLst>
      <p:ext uri="{BB962C8B-B14F-4D97-AF65-F5344CB8AC3E}">
        <p14:creationId xmlns:p14="http://schemas.microsoft.com/office/powerpoint/2010/main" val="38066391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14001"/>
            <a:ext cx="1740296" cy="3462149"/>
          </a:xfrm>
          <a:prstGeom prst="rect">
            <a:avLst/>
          </a:prstGeom>
        </p:spPr>
      </p:pic>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4" y="1731783"/>
            <a:ext cx="3469745" cy="1729087"/>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dirty="0"/>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10813246" y="1902112"/>
            <a:ext cx="1105152" cy="1179185"/>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7327662" y="2158435"/>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6" name="Marcador de texto 34">
            <a:extLst>
              <a:ext uri="{FF2B5EF4-FFF2-40B4-BE49-F238E27FC236}">
                <a16:creationId xmlns:a16="http://schemas.microsoft.com/office/drawing/2014/main" id="{181AEA2E-1C99-4294-892E-2840BA551D28}"/>
              </a:ext>
            </a:extLst>
          </p:cNvPr>
          <p:cNvSpPr>
            <a:spLocks noGrp="1"/>
          </p:cNvSpPr>
          <p:nvPr>
            <p:ph type="body" sz="quarter" idx="10" hasCustomPrompt="1"/>
          </p:nvPr>
        </p:nvSpPr>
        <p:spPr>
          <a:xfrm>
            <a:off x="3571193" y="2052886"/>
            <a:ext cx="3488650" cy="780187"/>
          </a:xfrm>
          <a:prstGeom prst="rect">
            <a:avLst/>
          </a:prstGeom>
        </p:spPr>
        <p:txBody>
          <a:bodyPr/>
          <a:lstStyle>
            <a:lvl1pPr>
              <a:defRPr sz="4791" b="1">
                <a:solidFill>
                  <a:srgbClr val="003399"/>
                </a:solidFill>
                <a:latin typeface="EC Square Sans Pro" panose="020B0506040000020004" pitchFamily="34" charset="0"/>
                <a:cs typeface="Arial" panose="020B0604020202020204" pitchFamily="34" charset="0"/>
              </a:defRPr>
            </a:lvl1pPr>
          </a:lstStyle>
          <a:p>
            <a:pPr lvl="0"/>
            <a:r>
              <a:rPr lang="en-GB" noProof="0" dirty="0"/>
              <a:t>Thank you!</a:t>
            </a:r>
          </a:p>
        </p:txBody>
      </p:sp>
      <p:pic>
        <p:nvPicPr>
          <p:cNvPr id="37" name="Imagen 36" descr="Interfaz de usuario gráfica&#10;&#10;Descripción generada automáticamente">
            <a:extLst>
              <a:ext uri="{FF2B5EF4-FFF2-40B4-BE49-F238E27FC236}">
                <a16:creationId xmlns:a16="http://schemas.microsoft.com/office/drawing/2014/main" id="{C53E509D-9C05-4F64-B596-3792F76B9CA7}"/>
              </a:ext>
            </a:extLst>
          </p:cNvPr>
          <p:cNvPicPr/>
          <p:nvPr userDrawn="1"/>
        </p:nvPicPr>
        <p:blipFill>
          <a:blip r:embed="rId10" r:link="rId11" cstate="email">
            <a:extLst>
              <a:ext uri="{28A0092B-C50C-407E-A947-70E740481C1C}">
                <a14:useLocalDpi xmlns:a14="http://schemas.microsoft.com/office/drawing/2010/main"/>
              </a:ext>
            </a:extLst>
          </a:blip>
          <a:srcRect/>
          <a:stretch>
            <a:fillRect/>
          </a:stretch>
        </p:blipFill>
        <p:spPr bwMode="auto">
          <a:xfrm>
            <a:off x="8620810" y="5753030"/>
            <a:ext cx="3418791" cy="870454"/>
          </a:xfrm>
          <a:prstGeom prst="rect">
            <a:avLst/>
          </a:prstGeom>
          <a:noFill/>
          <a:ln>
            <a:noFill/>
          </a:ln>
        </p:spPr>
      </p:pic>
      <p:grpSp>
        <p:nvGrpSpPr>
          <p:cNvPr id="38" name="Grupo 37">
            <a:extLst>
              <a:ext uri="{FF2B5EF4-FFF2-40B4-BE49-F238E27FC236}">
                <a16:creationId xmlns:a16="http://schemas.microsoft.com/office/drawing/2014/main" id="{B12C3DE7-53C0-4BC5-BCFB-CAB7D8B057D6}"/>
              </a:ext>
            </a:extLst>
          </p:cNvPr>
          <p:cNvGrpSpPr/>
          <p:nvPr userDrawn="1"/>
        </p:nvGrpSpPr>
        <p:grpSpPr>
          <a:xfrm>
            <a:off x="0" y="5753030"/>
            <a:ext cx="5350796" cy="632052"/>
            <a:chOff x="1448755" y="3047555"/>
            <a:chExt cx="5350796" cy="633222"/>
          </a:xfrm>
        </p:grpSpPr>
        <p:pic>
          <p:nvPicPr>
            <p:cNvPr id="39" name="Picture 2" descr="imagen">
              <a:extLst>
                <a:ext uri="{FF2B5EF4-FFF2-40B4-BE49-F238E27FC236}">
                  <a16:creationId xmlns:a16="http://schemas.microsoft.com/office/drawing/2014/main" id="{F2C85C64-5194-4F83-83F6-857D4C6D2404}"/>
                </a:ext>
              </a:extLst>
            </p:cNvPr>
            <p:cNvPicPr>
              <a:picLocks noChangeAspect="1" noChangeArrowheads="1"/>
            </p:cNvPicPr>
            <p:nvPr/>
          </p:nvPicPr>
          <p:blipFill rotWithShape="1">
            <a:blip r:embed="rId12" cstate="email">
              <a:extLst>
                <a:ext uri="{28A0092B-C50C-407E-A947-70E740481C1C}">
                  <a14:useLocalDpi xmlns:a14="http://schemas.microsoft.com/office/drawing/2010/main"/>
                </a:ext>
              </a:extLst>
            </a:blip>
            <a:srcRect b="39163"/>
            <a:stretch/>
          </p:blipFill>
          <p:spPr bwMode="auto">
            <a:xfrm>
              <a:off x="1448755" y="3047555"/>
              <a:ext cx="2114191" cy="633222"/>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1" descr="A picture containing text, font, symbol, typography&#10;&#10;Description automatically generated">
              <a:extLst>
                <a:ext uri="{FF2B5EF4-FFF2-40B4-BE49-F238E27FC236}">
                  <a16:creationId xmlns:a16="http://schemas.microsoft.com/office/drawing/2014/main" id="{616377A2-39DF-447D-B18F-0E33E62D6510}"/>
                </a:ext>
              </a:extLst>
            </p:cNvPr>
            <p:cNvPicPr/>
            <p:nvPr/>
          </p:nvPicPr>
          <p:blipFill>
            <a:blip r:embed="rId13" cstate="email">
              <a:extLst>
                <a:ext uri="{28A0092B-C50C-407E-A947-70E740481C1C}">
                  <a14:useLocalDpi xmlns:a14="http://schemas.microsoft.com/office/drawing/2010/main"/>
                </a:ext>
              </a:extLst>
            </a:blip>
            <a:stretch>
              <a:fillRect/>
            </a:stretch>
          </p:blipFill>
          <p:spPr>
            <a:xfrm>
              <a:off x="3486434" y="3177222"/>
              <a:ext cx="1785620" cy="503555"/>
            </a:xfrm>
            <a:prstGeom prst="rect">
              <a:avLst/>
            </a:prstGeom>
          </p:spPr>
        </p:pic>
        <p:pic>
          <p:nvPicPr>
            <p:cNvPr id="41" name="Imagen 40" descr="Texto&#10;&#10;Descripción generada automáticamente">
              <a:extLst>
                <a:ext uri="{FF2B5EF4-FFF2-40B4-BE49-F238E27FC236}">
                  <a16:creationId xmlns:a16="http://schemas.microsoft.com/office/drawing/2014/main" id="{27CD1840-7ABE-4462-BC91-7E7C5F3BAF2E}"/>
                </a:ext>
              </a:extLst>
            </p:cNvPr>
            <p:cNvPicPr/>
            <p:nvPr/>
          </p:nvPicPr>
          <p:blipFill>
            <a:blip r:embed="rId14" cstate="email">
              <a:extLst>
                <a:ext uri="{28A0092B-C50C-407E-A947-70E740481C1C}">
                  <a14:useLocalDpi xmlns:a14="http://schemas.microsoft.com/office/drawing/2010/main"/>
                </a:ext>
              </a:extLst>
            </a:blip>
            <a:stretch>
              <a:fillRect/>
            </a:stretch>
          </p:blipFill>
          <p:spPr>
            <a:xfrm>
              <a:off x="5195541" y="3360102"/>
              <a:ext cx="1604010" cy="320675"/>
            </a:xfrm>
            <a:prstGeom prst="rect">
              <a:avLst/>
            </a:prstGeom>
          </p:spPr>
        </p:pic>
      </p:grpSp>
      <p:pic>
        <p:nvPicPr>
          <p:cNvPr id="42" name="Imagen 41" descr="Patrón de fondo&#10;&#10;Descripción generada automáticamente">
            <a:extLst>
              <a:ext uri="{FF2B5EF4-FFF2-40B4-BE49-F238E27FC236}">
                <a16:creationId xmlns:a16="http://schemas.microsoft.com/office/drawing/2014/main" id="{E19A0AE5-6F2A-4C46-BFBA-717A1DBB44E1}"/>
              </a:ext>
            </a:extLst>
          </p:cNvPr>
          <p:cNvPicPr>
            <a:picLocks noChangeAspect="1"/>
          </p:cNvPicPr>
          <p:nvPr userDrawn="1"/>
        </p:nvPicPr>
        <p:blipFill rotWithShape="1">
          <a:blip r:embed="rId15" cstate="email">
            <a:extLst>
              <a:ext uri="{28A0092B-C50C-407E-A947-70E740481C1C}">
                <a14:useLocalDpi xmlns:a14="http://schemas.microsoft.com/office/drawing/2010/main"/>
              </a:ext>
            </a:extLst>
          </a:blip>
          <a:srcRect l="-1"/>
          <a:stretch/>
        </p:blipFill>
        <p:spPr>
          <a:xfrm>
            <a:off x="5211120" y="3476150"/>
            <a:ext cx="1756206" cy="1713588"/>
          </a:xfrm>
          <a:prstGeom prst="rect">
            <a:avLst/>
          </a:prstGeom>
        </p:spPr>
      </p:pic>
      <p:sp>
        <p:nvSpPr>
          <p:cNvPr id="43" name="Rectángulo 42">
            <a:extLst>
              <a:ext uri="{FF2B5EF4-FFF2-40B4-BE49-F238E27FC236}">
                <a16:creationId xmlns:a16="http://schemas.microsoft.com/office/drawing/2014/main" id="{E2D3912A-1E4E-402A-A3C0-9761CDC5901B}"/>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44" name="Imagen 43" descr="Un dibujo de un animal&#10;&#10;Descripción generada automáticamente con confianza baja">
            <a:extLst>
              <a:ext uri="{FF2B5EF4-FFF2-40B4-BE49-F238E27FC236}">
                <a16:creationId xmlns:a16="http://schemas.microsoft.com/office/drawing/2014/main" id="{EA525F01-F612-45D5-BEA3-7A4BBA36EA47}"/>
              </a:ext>
            </a:extLst>
          </p:cNvPr>
          <p:cNvPicPr>
            <a:picLocks noChangeAspect="1"/>
          </p:cNvPicPr>
          <p:nvPr userDrawn="1"/>
        </p:nvPicPr>
        <p:blipFill>
          <a:blip r:embed="rId16">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sp>
        <p:nvSpPr>
          <p:cNvPr id="3" name="CuadroTexto 2">
            <a:extLst>
              <a:ext uri="{FF2B5EF4-FFF2-40B4-BE49-F238E27FC236}">
                <a16:creationId xmlns:a16="http://schemas.microsoft.com/office/drawing/2014/main" id="{392C7F8E-841D-4355-9AF1-D492BA4BF8E2}"/>
              </a:ext>
            </a:extLst>
          </p:cNvPr>
          <p:cNvSpPr txBox="1"/>
          <p:nvPr userDrawn="1"/>
        </p:nvSpPr>
        <p:spPr>
          <a:xfrm>
            <a:off x="218393" y="6385082"/>
            <a:ext cx="3352800" cy="368649"/>
          </a:xfrm>
          <a:prstGeom prst="rect">
            <a:avLst/>
          </a:prstGeom>
          <a:noFill/>
        </p:spPr>
        <p:txBody>
          <a:bodyPr wrap="square" rtlCol="0">
            <a:spAutoFit/>
          </a:bodyPr>
          <a:lstStyle/>
          <a:p>
            <a:r>
              <a:rPr lang="en-GB" sz="1797" dirty="0">
                <a:latin typeface="EC Square Sans Pro" panose="020B0506040000020004" pitchFamily="34" charset="0"/>
                <a:hlinkClick r:id="rId17"/>
              </a:rPr>
              <a:t>www.amrfvtraining.eu</a:t>
            </a:r>
            <a:r>
              <a:rPr lang="en-GB" sz="1797" dirty="0">
                <a:latin typeface="EC Square Sans Pro" panose="020B0506040000020004" pitchFamily="34" charset="0"/>
              </a:rPr>
              <a:t>  </a:t>
            </a:r>
          </a:p>
        </p:txBody>
      </p:sp>
    </p:spTree>
    <p:extLst>
      <p:ext uri="{BB962C8B-B14F-4D97-AF65-F5344CB8AC3E}">
        <p14:creationId xmlns:p14="http://schemas.microsoft.com/office/powerpoint/2010/main" val="3160141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403C06-CDE7-43E8-DAFB-F0C132C484BF}"/>
              </a:ext>
            </a:extLst>
          </p:cNvPr>
          <p:cNvSpPr txBox="1">
            <a:spLocks noGrp="1"/>
          </p:cNvSpPr>
          <p:nvPr>
            <p:ph type="title"/>
          </p:nvPr>
        </p:nvSpPr>
        <p:spPr>
          <a:xfrm>
            <a:off x="831847" y="1709735"/>
            <a:ext cx="10515600" cy="2852735"/>
          </a:xfrm>
        </p:spPr>
        <p:txBody>
          <a:bodyPr anchor="b"/>
          <a:lstStyle>
            <a:lvl1pPr>
              <a:defRPr sz="6000"/>
            </a:lvl1pPr>
          </a:lstStyle>
          <a:p>
            <a:pPr lvl="0"/>
            <a:r>
              <a:rPr lang="nl-NL"/>
              <a:t>Klik om stijl te bewerken</a:t>
            </a:r>
          </a:p>
        </p:txBody>
      </p:sp>
      <p:sp>
        <p:nvSpPr>
          <p:cNvPr id="3" name="Tijdelijke aanduiding voor tekst 2">
            <a:extLst>
              <a:ext uri="{FF2B5EF4-FFF2-40B4-BE49-F238E27FC236}">
                <a16:creationId xmlns:a16="http://schemas.microsoft.com/office/drawing/2014/main" id="{ED658F6A-4ABA-A3B4-4AC7-986F412D1759}"/>
              </a:ext>
            </a:extLst>
          </p:cNvPr>
          <p:cNvSpPr txBox="1">
            <a:spLocks noGrp="1"/>
          </p:cNvSpPr>
          <p:nvPr>
            <p:ph type="body" idx="1"/>
          </p:nvPr>
        </p:nvSpPr>
        <p:spPr>
          <a:xfrm>
            <a:off x="831847" y="4589465"/>
            <a:ext cx="10515600" cy="1500182"/>
          </a:xfrm>
        </p:spPr>
        <p:txBody>
          <a:bodyPr/>
          <a:lstStyle>
            <a:lvl1pPr marL="0" indent="0">
              <a:buNone/>
              <a:defRPr sz="2400">
                <a:solidFill>
                  <a:srgbClr val="767676"/>
                </a:solidFill>
              </a:defRPr>
            </a:lvl1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F5C1F35D-99B2-C5D8-5101-2D50427355BA}"/>
              </a:ext>
            </a:extLst>
          </p:cNvPr>
          <p:cNvSpPr txBox="1">
            <a:spLocks noGrp="1"/>
          </p:cNvSpPr>
          <p:nvPr>
            <p:ph type="dt" sz="half" idx="7"/>
          </p:nvPr>
        </p:nvSpPr>
        <p:spPr/>
        <p:txBody>
          <a:bodyPr/>
          <a:lstStyle>
            <a:lvl1pPr>
              <a:defRPr/>
            </a:lvl1pPr>
          </a:lstStyle>
          <a:p>
            <a:pPr lvl="0"/>
            <a:fld id="{BCA9CECD-3B05-45DD-9560-3789DBCA6D7C}" type="datetime1">
              <a:rPr lang="nl-NL"/>
              <a:pPr lvl="0"/>
              <a:t>27-5-2024</a:t>
            </a:fld>
            <a:endParaRPr lang="nl-NL"/>
          </a:p>
        </p:txBody>
      </p:sp>
      <p:sp>
        <p:nvSpPr>
          <p:cNvPr id="5" name="Tijdelijke aanduiding voor voettekst 4">
            <a:extLst>
              <a:ext uri="{FF2B5EF4-FFF2-40B4-BE49-F238E27FC236}">
                <a16:creationId xmlns:a16="http://schemas.microsoft.com/office/drawing/2014/main" id="{B3B138AB-E0CF-1DE2-A844-C839C346AACF}"/>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9FDADB14-DC18-293C-C899-781B9A561061}"/>
              </a:ext>
            </a:extLst>
          </p:cNvPr>
          <p:cNvSpPr txBox="1">
            <a:spLocks noGrp="1"/>
          </p:cNvSpPr>
          <p:nvPr>
            <p:ph type="sldNum" sz="quarter" idx="8"/>
          </p:nvPr>
        </p:nvSpPr>
        <p:spPr/>
        <p:txBody>
          <a:bodyPr/>
          <a:lstStyle>
            <a:lvl1pPr>
              <a:defRPr/>
            </a:lvl1pPr>
          </a:lstStyle>
          <a:p>
            <a:pPr lvl="0"/>
            <a:fld id="{D174BA4F-3CBC-4A94-B3A7-34D09505F090}" type="slidenum">
              <a:t>‹#›</a:t>
            </a:fld>
            <a:endParaRPr lang="nl-NL"/>
          </a:p>
        </p:txBody>
      </p:sp>
    </p:spTree>
    <p:extLst>
      <p:ext uri="{BB962C8B-B14F-4D97-AF65-F5344CB8AC3E}">
        <p14:creationId xmlns:p14="http://schemas.microsoft.com/office/powerpoint/2010/main" val="1036987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1C67FA-60A0-DC72-45ED-4234B5E5E911}"/>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inhoud 2">
            <a:extLst>
              <a:ext uri="{FF2B5EF4-FFF2-40B4-BE49-F238E27FC236}">
                <a16:creationId xmlns:a16="http://schemas.microsoft.com/office/drawing/2014/main" id="{45FDECC6-C19D-58E7-FFB1-79E2C6C791B1}"/>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9875B1D6-95D6-CA67-F30E-286FAE113D3F}"/>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69245DCE-42A7-211A-60F1-A941E744A8BE}"/>
              </a:ext>
            </a:extLst>
          </p:cNvPr>
          <p:cNvSpPr txBox="1">
            <a:spLocks noGrp="1"/>
          </p:cNvSpPr>
          <p:nvPr>
            <p:ph type="dt" sz="half" idx="7"/>
          </p:nvPr>
        </p:nvSpPr>
        <p:spPr/>
        <p:txBody>
          <a:bodyPr/>
          <a:lstStyle>
            <a:lvl1pPr>
              <a:defRPr/>
            </a:lvl1pPr>
          </a:lstStyle>
          <a:p>
            <a:pPr lvl="0"/>
            <a:fld id="{C92C98FD-43CF-4065-9D2D-58DC38D3A717}" type="datetime1">
              <a:rPr lang="nl-NL"/>
              <a:pPr lvl="0"/>
              <a:t>27-5-2024</a:t>
            </a:fld>
            <a:endParaRPr lang="nl-NL"/>
          </a:p>
        </p:txBody>
      </p:sp>
      <p:sp>
        <p:nvSpPr>
          <p:cNvPr id="6" name="Tijdelijke aanduiding voor voettekst 5">
            <a:extLst>
              <a:ext uri="{FF2B5EF4-FFF2-40B4-BE49-F238E27FC236}">
                <a16:creationId xmlns:a16="http://schemas.microsoft.com/office/drawing/2014/main" id="{3F28DD76-C118-4EA2-08F7-5F989BE2E8E9}"/>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6">
            <a:extLst>
              <a:ext uri="{FF2B5EF4-FFF2-40B4-BE49-F238E27FC236}">
                <a16:creationId xmlns:a16="http://schemas.microsoft.com/office/drawing/2014/main" id="{0644416E-859A-6E0E-E3A7-6F58B05E73D7}"/>
              </a:ext>
            </a:extLst>
          </p:cNvPr>
          <p:cNvSpPr txBox="1">
            <a:spLocks noGrp="1"/>
          </p:cNvSpPr>
          <p:nvPr>
            <p:ph type="sldNum" sz="quarter" idx="8"/>
          </p:nvPr>
        </p:nvSpPr>
        <p:spPr/>
        <p:txBody>
          <a:bodyPr/>
          <a:lstStyle>
            <a:lvl1pPr>
              <a:defRPr/>
            </a:lvl1pPr>
          </a:lstStyle>
          <a:p>
            <a:pPr lvl="0"/>
            <a:fld id="{5F6EA9E4-214A-4C1A-BC4C-8051E9DE8343}" type="slidenum">
              <a:t>‹#›</a:t>
            </a:fld>
            <a:endParaRPr lang="nl-NL"/>
          </a:p>
        </p:txBody>
      </p:sp>
    </p:spTree>
    <p:extLst>
      <p:ext uri="{BB962C8B-B14F-4D97-AF65-F5344CB8AC3E}">
        <p14:creationId xmlns:p14="http://schemas.microsoft.com/office/powerpoint/2010/main" val="259586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746230-356E-56AB-93C7-4BDE3A9B5915}"/>
              </a:ext>
            </a:extLst>
          </p:cNvPr>
          <p:cNvSpPr txBox="1">
            <a:spLocks noGrp="1"/>
          </p:cNvSpPr>
          <p:nvPr>
            <p:ph type="title"/>
          </p:nvPr>
        </p:nvSpPr>
        <p:spPr>
          <a:xfrm>
            <a:off x="839784" y="365129"/>
            <a:ext cx="10515600" cy="1325559"/>
          </a:xfrm>
        </p:spPr>
        <p:txBody>
          <a:bodyPr/>
          <a:lstStyle>
            <a:lvl1pPr>
              <a:defRPr/>
            </a:lvl1pPr>
          </a:lstStyle>
          <a:p>
            <a:pPr lvl="0"/>
            <a:r>
              <a:rPr lang="nl-NL"/>
              <a:t>Klik om stijl te bewerken</a:t>
            </a:r>
          </a:p>
        </p:txBody>
      </p:sp>
      <p:sp>
        <p:nvSpPr>
          <p:cNvPr id="3" name="Tijdelijke aanduiding voor tekst 2">
            <a:extLst>
              <a:ext uri="{FF2B5EF4-FFF2-40B4-BE49-F238E27FC236}">
                <a16:creationId xmlns:a16="http://schemas.microsoft.com/office/drawing/2014/main" id="{332BC0AA-2CAA-5823-AE25-5A7BBAE78385}"/>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32654304-C8A0-9DFA-E433-2DCB52966294}"/>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0B072ED7-49AC-44B6-BE90-7E638CBB0EDF}"/>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D50C3E10-4E9F-E303-BBFA-75AA5314069D}"/>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5993FAAD-E5C3-8CD3-75F3-836260697AA2}"/>
              </a:ext>
            </a:extLst>
          </p:cNvPr>
          <p:cNvSpPr txBox="1">
            <a:spLocks noGrp="1"/>
          </p:cNvSpPr>
          <p:nvPr>
            <p:ph type="dt" sz="half" idx="7"/>
          </p:nvPr>
        </p:nvSpPr>
        <p:spPr/>
        <p:txBody>
          <a:bodyPr/>
          <a:lstStyle>
            <a:lvl1pPr>
              <a:defRPr/>
            </a:lvl1pPr>
          </a:lstStyle>
          <a:p>
            <a:pPr lvl="0"/>
            <a:fld id="{27589A8B-AFB4-4067-A5A3-67AF0B861719}" type="datetime1">
              <a:rPr lang="nl-NL"/>
              <a:pPr lvl="0"/>
              <a:t>27-5-2024</a:t>
            </a:fld>
            <a:endParaRPr lang="nl-NL"/>
          </a:p>
        </p:txBody>
      </p:sp>
      <p:sp>
        <p:nvSpPr>
          <p:cNvPr id="8" name="Tijdelijke aanduiding voor voettekst 7">
            <a:extLst>
              <a:ext uri="{FF2B5EF4-FFF2-40B4-BE49-F238E27FC236}">
                <a16:creationId xmlns:a16="http://schemas.microsoft.com/office/drawing/2014/main" id="{BDAD47E2-049D-4D81-15C3-70CA5F63CF72}"/>
              </a:ext>
            </a:extLst>
          </p:cNvPr>
          <p:cNvSpPr txBox="1">
            <a:spLocks noGrp="1"/>
          </p:cNvSpPr>
          <p:nvPr>
            <p:ph type="ftr" sz="quarter" idx="9"/>
          </p:nvPr>
        </p:nvSpPr>
        <p:spPr/>
        <p:txBody>
          <a:bodyPr/>
          <a:lstStyle>
            <a:lvl1pPr>
              <a:defRPr/>
            </a:lvl1pPr>
          </a:lstStyle>
          <a:p>
            <a:pPr lvl="0"/>
            <a:endParaRPr lang="nl-NL"/>
          </a:p>
        </p:txBody>
      </p:sp>
      <p:sp>
        <p:nvSpPr>
          <p:cNvPr id="9" name="Tijdelijke aanduiding voor dianummer 8">
            <a:extLst>
              <a:ext uri="{FF2B5EF4-FFF2-40B4-BE49-F238E27FC236}">
                <a16:creationId xmlns:a16="http://schemas.microsoft.com/office/drawing/2014/main" id="{5394FE55-D4CE-639C-FE9A-20BE05896AF1}"/>
              </a:ext>
            </a:extLst>
          </p:cNvPr>
          <p:cNvSpPr txBox="1">
            <a:spLocks noGrp="1"/>
          </p:cNvSpPr>
          <p:nvPr>
            <p:ph type="sldNum" sz="quarter" idx="8"/>
          </p:nvPr>
        </p:nvSpPr>
        <p:spPr/>
        <p:txBody>
          <a:bodyPr/>
          <a:lstStyle>
            <a:lvl1pPr>
              <a:defRPr/>
            </a:lvl1pPr>
          </a:lstStyle>
          <a:p>
            <a:pPr lvl="0"/>
            <a:fld id="{5EAD8F16-1BB0-4143-8404-CF2C6513366F}" type="slidenum">
              <a:t>‹#›</a:t>
            </a:fld>
            <a:endParaRPr lang="nl-NL"/>
          </a:p>
        </p:txBody>
      </p:sp>
    </p:spTree>
    <p:extLst>
      <p:ext uri="{BB962C8B-B14F-4D97-AF65-F5344CB8AC3E}">
        <p14:creationId xmlns:p14="http://schemas.microsoft.com/office/powerpoint/2010/main" val="774056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DC4393-D1CF-1DE7-B101-F43CFF5ED762}"/>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datum 2">
            <a:extLst>
              <a:ext uri="{FF2B5EF4-FFF2-40B4-BE49-F238E27FC236}">
                <a16:creationId xmlns:a16="http://schemas.microsoft.com/office/drawing/2014/main" id="{E9390614-EDF6-19C0-88CD-B96CF527952D}"/>
              </a:ext>
            </a:extLst>
          </p:cNvPr>
          <p:cNvSpPr txBox="1">
            <a:spLocks noGrp="1"/>
          </p:cNvSpPr>
          <p:nvPr>
            <p:ph type="dt" sz="half" idx="7"/>
          </p:nvPr>
        </p:nvSpPr>
        <p:spPr/>
        <p:txBody>
          <a:bodyPr/>
          <a:lstStyle>
            <a:lvl1pPr>
              <a:defRPr/>
            </a:lvl1pPr>
          </a:lstStyle>
          <a:p>
            <a:pPr lvl="0"/>
            <a:fld id="{F6ED112E-369A-4A0F-A5C1-8BD31F279396}" type="datetime1">
              <a:rPr lang="nl-NL"/>
              <a:pPr lvl="0"/>
              <a:t>27-5-2024</a:t>
            </a:fld>
            <a:endParaRPr lang="nl-NL"/>
          </a:p>
        </p:txBody>
      </p:sp>
      <p:sp>
        <p:nvSpPr>
          <p:cNvPr id="4" name="Tijdelijke aanduiding voor voettekst 3">
            <a:extLst>
              <a:ext uri="{FF2B5EF4-FFF2-40B4-BE49-F238E27FC236}">
                <a16:creationId xmlns:a16="http://schemas.microsoft.com/office/drawing/2014/main" id="{A38A2059-5FC3-9D65-66B9-9428001D74A3}"/>
              </a:ext>
            </a:extLst>
          </p:cNvPr>
          <p:cNvSpPr txBox="1">
            <a:spLocks noGrp="1"/>
          </p:cNvSpPr>
          <p:nvPr>
            <p:ph type="ftr" sz="quarter" idx="9"/>
          </p:nvPr>
        </p:nvSpPr>
        <p:spPr/>
        <p:txBody>
          <a:bodyPr/>
          <a:lstStyle>
            <a:lvl1pPr>
              <a:defRPr/>
            </a:lvl1pPr>
          </a:lstStyle>
          <a:p>
            <a:pPr lvl="0"/>
            <a:endParaRPr lang="nl-NL"/>
          </a:p>
        </p:txBody>
      </p:sp>
      <p:sp>
        <p:nvSpPr>
          <p:cNvPr id="5" name="Tijdelijke aanduiding voor dianummer 4">
            <a:extLst>
              <a:ext uri="{FF2B5EF4-FFF2-40B4-BE49-F238E27FC236}">
                <a16:creationId xmlns:a16="http://schemas.microsoft.com/office/drawing/2014/main" id="{219150A8-F32F-4246-3032-9E4CF1A9849C}"/>
              </a:ext>
            </a:extLst>
          </p:cNvPr>
          <p:cNvSpPr txBox="1">
            <a:spLocks noGrp="1"/>
          </p:cNvSpPr>
          <p:nvPr>
            <p:ph type="sldNum" sz="quarter" idx="8"/>
          </p:nvPr>
        </p:nvSpPr>
        <p:spPr/>
        <p:txBody>
          <a:bodyPr/>
          <a:lstStyle>
            <a:lvl1pPr>
              <a:defRPr/>
            </a:lvl1pPr>
          </a:lstStyle>
          <a:p>
            <a:pPr lvl="0"/>
            <a:fld id="{B84FA9BC-4FB7-4726-A579-676BFA7CF756}" type="slidenum">
              <a:t>‹#›</a:t>
            </a:fld>
            <a:endParaRPr lang="nl-NL"/>
          </a:p>
        </p:txBody>
      </p:sp>
    </p:spTree>
    <p:extLst>
      <p:ext uri="{BB962C8B-B14F-4D97-AF65-F5344CB8AC3E}">
        <p14:creationId xmlns:p14="http://schemas.microsoft.com/office/powerpoint/2010/main" val="1287449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062B4098-2CD6-227A-1169-0534E437984A}"/>
              </a:ext>
            </a:extLst>
          </p:cNvPr>
          <p:cNvSpPr txBox="1">
            <a:spLocks noGrp="1"/>
          </p:cNvSpPr>
          <p:nvPr>
            <p:ph type="dt" sz="half" idx="7"/>
          </p:nvPr>
        </p:nvSpPr>
        <p:spPr/>
        <p:txBody>
          <a:bodyPr/>
          <a:lstStyle>
            <a:lvl1pPr>
              <a:defRPr/>
            </a:lvl1pPr>
          </a:lstStyle>
          <a:p>
            <a:pPr lvl="0"/>
            <a:fld id="{1DBF94BD-089A-47AF-84AC-7D4AAB6B9DB7}" type="datetime1">
              <a:rPr lang="nl-NL"/>
              <a:pPr lvl="0"/>
              <a:t>27-5-2024</a:t>
            </a:fld>
            <a:endParaRPr lang="nl-NL"/>
          </a:p>
        </p:txBody>
      </p:sp>
      <p:sp>
        <p:nvSpPr>
          <p:cNvPr id="3" name="Tijdelijke aanduiding voor voettekst 2">
            <a:extLst>
              <a:ext uri="{FF2B5EF4-FFF2-40B4-BE49-F238E27FC236}">
                <a16:creationId xmlns:a16="http://schemas.microsoft.com/office/drawing/2014/main" id="{B2D70464-14D7-4E8F-9CF9-60C413004D6F}"/>
              </a:ext>
            </a:extLst>
          </p:cNvPr>
          <p:cNvSpPr txBox="1">
            <a:spLocks noGrp="1"/>
          </p:cNvSpPr>
          <p:nvPr>
            <p:ph type="ftr" sz="quarter" idx="9"/>
          </p:nvPr>
        </p:nvSpPr>
        <p:spPr/>
        <p:txBody>
          <a:bodyPr/>
          <a:lstStyle>
            <a:lvl1pPr>
              <a:defRPr/>
            </a:lvl1pPr>
          </a:lstStyle>
          <a:p>
            <a:pPr lvl="0"/>
            <a:endParaRPr lang="nl-NL"/>
          </a:p>
        </p:txBody>
      </p:sp>
      <p:sp>
        <p:nvSpPr>
          <p:cNvPr id="4" name="Tijdelijke aanduiding voor dianummer 3">
            <a:extLst>
              <a:ext uri="{FF2B5EF4-FFF2-40B4-BE49-F238E27FC236}">
                <a16:creationId xmlns:a16="http://schemas.microsoft.com/office/drawing/2014/main" id="{20DB97FF-2716-845C-0E39-62D10455C13D}"/>
              </a:ext>
            </a:extLst>
          </p:cNvPr>
          <p:cNvSpPr txBox="1">
            <a:spLocks noGrp="1"/>
          </p:cNvSpPr>
          <p:nvPr>
            <p:ph type="sldNum" sz="quarter" idx="8"/>
          </p:nvPr>
        </p:nvSpPr>
        <p:spPr/>
        <p:txBody>
          <a:bodyPr/>
          <a:lstStyle>
            <a:lvl1pPr>
              <a:defRPr/>
            </a:lvl1pPr>
          </a:lstStyle>
          <a:p>
            <a:pPr lvl="0"/>
            <a:fld id="{7441C5BF-4C5A-4C56-A72E-8B014DAEF034}" type="slidenum">
              <a:t>‹#›</a:t>
            </a:fld>
            <a:endParaRPr lang="nl-NL"/>
          </a:p>
        </p:txBody>
      </p:sp>
    </p:spTree>
    <p:extLst>
      <p:ext uri="{BB962C8B-B14F-4D97-AF65-F5344CB8AC3E}">
        <p14:creationId xmlns:p14="http://schemas.microsoft.com/office/powerpoint/2010/main" val="1823250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122C99-76E0-8ECE-8E67-45631093E000}"/>
              </a:ext>
            </a:extLst>
          </p:cNvPr>
          <p:cNvSpPr txBox="1">
            <a:spLocks noGrp="1"/>
          </p:cNvSpPr>
          <p:nvPr>
            <p:ph type="title"/>
          </p:nvPr>
        </p:nvSpPr>
        <p:spPr>
          <a:xfrm>
            <a:off x="839784" y="457200"/>
            <a:ext cx="3932240" cy="1600200"/>
          </a:xfrm>
        </p:spPr>
        <p:txBody>
          <a:bodyPr anchor="b"/>
          <a:lstStyle>
            <a:lvl1pPr>
              <a:defRPr sz="3200"/>
            </a:lvl1pPr>
          </a:lstStyle>
          <a:p>
            <a:pPr lvl="0"/>
            <a:r>
              <a:rPr lang="nl-NL"/>
              <a:t>Klik om stijl te bewerken</a:t>
            </a:r>
          </a:p>
        </p:txBody>
      </p:sp>
      <p:sp>
        <p:nvSpPr>
          <p:cNvPr id="3" name="Tijdelijke aanduiding voor inhoud 2">
            <a:extLst>
              <a:ext uri="{FF2B5EF4-FFF2-40B4-BE49-F238E27FC236}">
                <a16:creationId xmlns:a16="http://schemas.microsoft.com/office/drawing/2014/main" id="{0B3A5EB4-2791-2A12-162D-61638DC7D09A}"/>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95456748-EDCA-4C87-0BCE-6135B84C7A37}"/>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263AD18-DCD0-56C1-55F7-8A7BCFC42B41}"/>
              </a:ext>
            </a:extLst>
          </p:cNvPr>
          <p:cNvSpPr txBox="1">
            <a:spLocks noGrp="1"/>
          </p:cNvSpPr>
          <p:nvPr>
            <p:ph type="dt" sz="half" idx="7"/>
          </p:nvPr>
        </p:nvSpPr>
        <p:spPr/>
        <p:txBody>
          <a:bodyPr/>
          <a:lstStyle>
            <a:lvl1pPr>
              <a:defRPr/>
            </a:lvl1pPr>
          </a:lstStyle>
          <a:p>
            <a:pPr lvl="0"/>
            <a:fld id="{5B2F30C7-F32A-45E7-B2C1-273EA52AFA9C}" type="datetime1">
              <a:rPr lang="nl-NL"/>
              <a:pPr lvl="0"/>
              <a:t>27-5-2024</a:t>
            </a:fld>
            <a:endParaRPr lang="nl-NL"/>
          </a:p>
        </p:txBody>
      </p:sp>
      <p:sp>
        <p:nvSpPr>
          <p:cNvPr id="6" name="Tijdelijke aanduiding voor voettekst 5">
            <a:extLst>
              <a:ext uri="{FF2B5EF4-FFF2-40B4-BE49-F238E27FC236}">
                <a16:creationId xmlns:a16="http://schemas.microsoft.com/office/drawing/2014/main" id="{6031D912-9D0A-E4DA-3B13-C6A91517346A}"/>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6">
            <a:extLst>
              <a:ext uri="{FF2B5EF4-FFF2-40B4-BE49-F238E27FC236}">
                <a16:creationId xmlns:a16="http://schemas.microsoft.com/office/drawing/2014/main" id="{4D7312A5-7418-BC7D-5719-DD8D17E6CB09}"/>
              </a:ext>
            </a:extLst>
          </p:cNvPr>
          <p:cNvSpPr txBox="1">
            <a:spLocks noGrp="1"/>
          </p:cNvSpPr>
          <p:nvPr>
            <p:ph type="sldNum" sz="quarter" idx="8"/>
          </p:nvPr>
        </p:nvSpPr>
        <p:spPr/>
        <p:txBody>
          <a:bodyPr/>
          <a:lstStyle>
            <a:lvl1pPr>
              <a:defRPr/>
            </a:lvl1pPr>
          </a:lstStyle>
          <a:p>
            <a:pPr lvl="0"/>
            <a:fld id="{A349D35A-B548-4AA5-A407-8D4B2D17987A}" type="slidenum">
              <a:t>‹#›</a:t>
            </a:fld>
            <a:endParaRPr lang="nl-NL"/>
          </a:p>
        </p:txBody>
      </p:sp>
    </p:spTree>
    <p:extLst>
      <p:ext uri="{BB962C8B-B14F-4D97-AF65-F5344CB8AC3E}">
        <p14:creationId xmlns:p14="http://schemas.microsoft.com/office/powerpoint/2010/main" val="105025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CCF0D7-27DC-6242-646B-935008210CB4}"/>
              </a:ext>
            </a:extLst>
          </p:cNvPr>
          <p:cNvSpPr txBox="1">
            <a:spLocks noGrp="1"/>
          </p:cNvSpPr>
          <p:nvPr>
            <p:ph type="title"/>
          </p:nvPr>
        </p:nvSpPr>
        <p:spPr>
          <a:xfrm>
            <a:off x="839784" y="457200"/>
            <a:ext cx="3932240" cy="1600200"/>
          </a:xfrm>
        </p:spPr>
        <p:txBody>
          <a:bodyPr anchor="b"/>
          <a:lstStyle>
            <a:lvl1pPr>
              <a:defRPr sz="3200"/>
            </a:lvl1pPr>
          </a:lstStyle>
          <a:p>
            <a:pPr lvl="0"/>
            <a:r>
              <a:rPr lang="nl-NL"/>
              <a:t>Klik om stijl te bewerken</a:t>
            </a:r>
          </a:p>
        </p:txBody>
      </p:sp>
      <p:sp>
        <p:nvSpPr>
          <p:cNvPr id="3" name="Tijdelijke aanduiding voor afbeelding 2">
            <a:extLst>
              <a:ext uri="{FF2B5EF4-FFF2-40B4-BE49-F238E27FC236}">
                <a16:creationId xmlns:a16="http://schemas.microsoft.com/office/drawing/2014/main" id="{8EF8E6EA-06A0-E524-59BB-2BCCD46F4C0D}"/>
              </a:ext>
            </a:extLst>
          </p:cNvPr>
          <p:cNvSpPr txBox="1">
            <a:spLocks noGrp="1"/>
          </p:cNvSpPr>
          <p:nvPr>
            <p:ph type="pic" idx="1"/>
          </p:nvPr>
        </p:nvSpPr>
        <p:spPr>
          <a:xfrm>
            <a:off x="5183184" y="987423"/>
            <a:ext cx="6172200" cy="4873623"/>
          </a:xfrm>
        </p:spPr>
        <p:txBody>
          <a:bodyPr/>
          <a:lstStyle>
            <a:lvl1pPr marL="0" indent="0">
              <a:buNone/>
              <a:defRPr sz="3200"/>
            </a:lvl1pPr>
          </a:lstStyle>
          <a:p>
            <a:pPr lvl="0"/>
            <a:endParaRPr lang="nl-NL"/>
          </a:p>
        </p:txBody>
      </p:sp>
      <p:sp>
        <p:nvSpPr>
          <p:cNvPr id="4" name="Tijdelijke aanduiding voor tekst 3">
            <a:extLst>
              <a:ext uri="{FF2B5EF4-FFF2-40B4-BE49-F238E27FC236}">
                <a16:creationId xmlns:a16="http://schemas.microsoft.com/office/drawing/2014/main" id="{6276B39A-A81C-984E-3FAC-39D14B8B17E1}"/>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01E5D3F-4BE5-2ADA-E4DF-0819046DF14F}"/>
              </a:ext>
            </a:extLst>
          </p:cNvPr>
          <p:cNvSpPr txBox="1">
            <a:spLocks noGrp="1"/>
          </p:cNvSpPr>
          <p:nvPr>
            <p:ph type="dt" sz="half" idx="7"/>
          </p:nvPr>
        </p:nvSpPr>
        <p:spPr/>
        <p:txBody>
          <a:bodyPr/>
          <a:lstStyle>
            <a:lvl1pPr>
              <a:defRPr/>
            </a:lvl1pPr>
          </a:lstStyle>
          <a:p>
            <a:pPr lvl="0"/>
            <a:fld id="{B5199C94-6C95-4411-BB74-DD182993C2DD}" type="datetime1">
              <a:rPr lang="nl-NL"/>
              <a:pPr lvl="0"/>
              <a:t>27-5-2024</a:t>
            </a:fld>
            <a:endParaRPr lang="nl-NL"/>
          </a:p>
        </p:txBody>
      </p:sp>
      <p:sp>
        <p:nvSpPr>
          <p:cNvPr id="6" name="Tijdelijke aanduiding voor voettekst 5">
            <a:extLst>
              <a:ext uri="{FF2B5EF4-FFF2-40B4-BE49-F238E27FC236}">
                <a16:creationId xmlns:a16="http://schemas.microsoft.com/office/drawing/2014/main" id="{1EEDDAF4-24D3-A93F-7270-64F3D5F1BED4}"/>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6">
            <a:extLst>
              <a:ext uri="{FF2B5EF4-FFF2-40B4-BE49-F238E27FC236}">
                <a16:creationId xmlns:a16="http://schemas.microsoft.com/office/drawing/2014/main" id="{18AAA357-39C1-F221-0D1B-5E4F82BE3F51}"/>
              </a:ext>
            </a:extLst>
          </p:cNvPr>
          <p:cNvSpPr txBox="1">
            <a:spLocks noGrp="1"/>
          </p:cNvSpPr>
          <p:nvPr>
            <p:ph type="sldNum" sz="quarter" idx="8"/>
          </p:nvPr>
        </p:nvSpPr>
        <p:spPr/>
        <p:txBody>
          <a:bodyPr/>
          <a:lstStyle>
            <a:lvl1pPr>
              <a:defRPr/>
            </a:lvl1pPr>
          </a:lstStyle>
          <a:p>
            <a:pPr lvl="0"/>
            <a:fld id="{5B4FB08A-E746-4134-8B12-75EAFC4F41E4}" type="slidenum">
              <a:t>‹#›</a:t>
            </a:fld>
            <a:endParaRPr lang="nl-NL"/>
          </a:p>
        </p:txBody>
      </p:sp>
    </p:spTree>
    <p:extLst>
      <p:ext uri="{BB962C8B-B14F-4D97-AF65-F5344CB8AC3E}">
        <p14:creationId xmlns:p14="http://schemas.microsoft.com/office/powerpoint/2010/main" val="2843745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80A649A7-876C-EEE9-12AA-DE7D9A14684B}"/>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nl-NL"/>
              <a:t>Klik om stijl te bewerken</a:t>
            </a:r>
          </a:p>
        </p:txBody>
      </p:sp>
      <p:sp>
        <p:nvSpPr>
          <p:cNvPr id="3" name="Tijdelijke aanduiding voor tekst 2">
            <a:extLst>
              <a:ext uri="{FF2B5EF4-FFF2-40B4-BE49-F238E27FC236}">
                <a16:creationId xmlns:a16="http://schemas.microsoft.com/office/drawing/2014/main" id="{7D7B3226-F6A7-29F4-7964-ABF481CF23D1}"/>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743298F-A33A-AEE3-C4DB-6DC04F04DFF5}"/>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pPr lvl="0"/>
            <a:fld id="{74D97BC6-CCBC-4676-A7A9-21DEB99DC876}" type="datetime1">
              <a:rPr lang="nl-NL"/>
              <a:pPr lvl="0"/>
              <a:t>27-5-2024</a:t>
            </a:fld>
            <a:endParaRPr lang="nl-NL"/>
          </a:p>
        </p:txBody>
      </p:sp>
      <p:sp>
        <p:nvSpPr>
          <p:cNvPr id="5" name="Tijdelijke aanduiding voor voettekst 4">
            <a:extLst>
              <a:ext uri="{FF2B5EF4-FFF2-40B4-BE49-F238E27FC236}">
                <a16:creationId xmlns:a16="http://schemas.microsoft.com/office/drawing/2014/main" id="{A212BBBC-B502-98AC-0343-5AFEDD975333}"/>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pPr lvl="0"/>
            <a:endParaRPr lang="nl-NL"/>
          </a:p>
        </p:txBody>
      </p:sp>
      <p:sp>
        <p:nvSpPr>
          <p:cNvPr id="6" name="Tijdelijke aanduiding voor dianummer 5">
            <a:extLst>
              <a:ext uri="{FF2B5EF4-FFF2-40B4-BE49-F238E27FC236}">
                <a16:creationId xmlns:a16="http://schemas.microsoft.com/office/drawing/2014/main" id="{E52B7C31-B195-5CA6-917B-5C220311934C}"/>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pPr lvl="0"/>
            <a:fld id="{6C80AF25-5090-4667-87BD-1D6C853F6065}" type="slidenum">
              <a:t>‹#›</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77" r:id="rId14"/>
  </p:sldLayoutIdLst>
  <p:txStyles>
    <p:titleStyle>
      <a:lvl1pPr marL="0" marR="0" lvl="0" indent="0" algn="l" defTabSz="914400" rtl="0" fontAlgn="auto" hangingPunct="1">
        <a:lnSpc>
          <a:spcPct val="90000"/>
        </a:lnSpc>
        <a:spcBef>
          <a:spcPts val="0"/>
        </a:spcBef>
        <a:spcAft>
          <a:spcPts val="0"/>
        </a:spcAft>
        <a:buNone/>
        <a:tabLst/>
        <a:defRPr lang="nl-NL" sz="4400" b="0" i="0" u="none" strike="noStrike" kern="1200" cap="none" spc="0" baseline="0">
          <a:solidFill>
            <a:srgbClr val="000000"/>
          </a:solidFill>
          <a:uFillTx/>
          <a:latin typeface="Aptos Display"/>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800" b="0" i="0" u="none" strike="noStrike" kern="1200" cap="none" spc="0" baseline="0">
          <a:solidFill>
            <a:srgbClr val="000000"/>
          </a:solidFill>
          <a:uFillTx/>
          <a:latin typeface="Aptos"/>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50306270"/>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Lst>
  <p:txStyles>
    <p:titleStyle>
      <a:lvl1pPr>
        <a:defRPr>
          <a:latin typeface="+mj-lt"/>
          <a:ea typeface="+mj-ea"/>
          <a:cs typeface="+mj-cs"/>
        </a:defRPr>
      </a:lvl1pPr>
    </p:titleStyle>
    <p:body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p:bodyStyle>
    <p:other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63.svg"/><Relationship Id="rId3" Type="http://schemas.openxmlformats.org/officeDocument/2006/relationships/image" Target="../media/image58.png"/><Relationship Id="rId7" Type="http://schemas.openxmlformats.org/officeDocument/2006/relationships/image" Target="../media/image62.png"/><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image" Target="../media/image61.svg"/><Relationship Id="rId5" Type="http://schemas.openxmlformats.org/officeDocument/2006/relationships/image" Target="../media/image60.png"/><Relationship Id="rId4" Type="http://schemas.openxmlformats.org/officeDocument/2006/relationships/image" Target="../media/image59.sv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3.xml"/><Relationship Id="rId1" Type="http://schemas.openxmlformats.org/officeDocument/2006/relationships/video" Target="https://www.youtube.com/embed/jFuQqwBmN8A?feature=oembed" TargetMode="External"/><Relationship Id="rId4" Type="http://schemas.openxmlformats.org/officeDocument/2006/relationships/image" Target="../media/image64.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video" Target="https://www.youtube.com/embed/cu7cIIlbOd8?feature=oembed" TargetMode="External"/><Relationship Id="rId4" Type="http://schemas.openxmlformats.org/officeDocument/2006/relationships/image" Target="../media/image65.jpeg"/></Relationships>
</file>

<file path=ppt/slides/_rels/slide6.xml.rels><?xml version="1.0" encoding="UTF-8" standalone="yes"?>
<Relationships xmlns="http://schemas.openxmlformats.org/package/2006/relationships"><Relationship Id="rId8" Type="http://schemas.openxmlformats.org/officeDocument/2006/relationships/image" Target="../media/image71.png"/><Relationship Id="rId3" Type="http://schemas.openxmlformats.org/officeDocument/2006/relationships/image" Target="../media/image66.jpeg"/><Relationship Id="rId7" Type="http://schemas.openxmlformats.org/officeDocument/2006/relationships/image" Target="../media/image70.png"/><Relationship Id="rId2" Type="http://schemas.openxmlformats.org/officeDocument/2006/relationships/notesSlide" Target="../notesSlides/notesSlide5.xml"/><Relationship Id="rId1" Type="http://schemas.openxmlformats.org/officeDocument/2006/relationships/slideLayout" Target="../slideLayouts/slideLayout14.xml"/><Relationship Id="rId6" Type="http://schemas.openxmlformats.org/officeDocument/2006/relationships/image" Target="../media/image69.png"/><Relationship Id="rId11" Type="http://schemas.openxmlformats.org/officeDocument/2006/relationships/image" Target="../media/image74.jpeg"/><Relationship Id="rId5" Type="http://schemas.openxmlformats.org/officeDocument/2006/relationships/image" Target="../media/image68.png"/><Relationship Id="rId10" Type="http://schemas.openxmlformats.org/officeDocument/2006/relationships/image" Target="../media/image73.png"/><Relationship Id="rId4" Type="http://schemas.openxmlformats.org/officeDocument/2006/relationships/image" Target="../media/image67.jpeg"/><Relationship Id="rId9" Type="http://schemas.openxmlformats.org/officeDocument/2006/relationships/image" Target="../media/image72.png"/></Relationships>
</file>

<file path=ppt/slides/_rels/slide7.xml.rels><?xml version="1.0" encoding="UTF-8" standalone="yes"?>
<Relationships xmlns="http://schemas.openxmlformats.org/package/2006/relationships"><Relationship Id="rId3" Type="http://schemas.openxmlformats.org/officeDocument/2006/relationships/image" Target="../media/image75.jpe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FCA7E40-6B2B-9773-C96F-35BFBF3437D7}"/>
              </a:ext>
            </a:extLst>
          </p:cNvPr>
          <p:cNvSpPr>
            <a:spLocks noGrp="1"/>
          </p:cNvSpPr>
          <p:nvPr>
            <p:ph type="body" sz="quarter" idx="10"/>
          </p:nvPr>
        </p:nvSpPr>
        <p:spPr/>
        <p:txBody>
          <a:bodyPr>
            <a:normAutofit fontScale="92500" lnSpcReduction="10000"/>
          </a:bodyPr>
          <a:lstStyle/>
          <a:p>
            <a:pPr marL="0" indent="0">
              <a:buNone/>
            </a:pPr>
            <a:r>
              <a:rPr lang="es-ES" dirty="0" err="1">
                <a:latin typeface="EC Square Sans Pro" panose="020B0506040000020004" pitchFamily="34" charset="0"/>
              </a:rPr>
              <a:t>Hands-on</a:t>
            </a:r>
            <a:r>
              <a:rPr lang="es-ES" dirty="0">
                <a:latin typeface="EC Square Sans Pro" panose="020B0506040000020004" pitchFamily="34" charset="0"/>
              </a:rPr>
              <a:t> training for </a:t>
            </a:r>
            <a:r>
              <a:rPr lang="es-ES" dirty="0" err="1">
                <a:latin typeface="EC Square Sans Pro" panose="020B0506040000020004" pitchFamily="34" charset="0"/>
              </a:rPr>
              <a:t>farmers</a:t>
            </a:r>
            <a:r>
              <a:rPr lang="es-ES" dirty="0">
                <a:latin typeface="EC Square Sans Pro" panose="020B0506040000020004" pitchFamily="34" charset="0"/>
              </a:rPr>
              <a:t> and </a:t>
            </a:r>
            <a:r>
              <a:rPr lang="es-ES" dirty="0" err="1">
                <a:latin typeface="EC Square Sans Pro" panose="020B0506040000020004" pitchFamily="34" charset="0"/>
              </a:rPr>
              <a:t>veterinarians</a:t>
            </a:r>
            <a:r>
              <a:rPr lang="es-ES" dirty="0">
                <a:latin typeface="EC Square Sans Pro" panose="020B0506040000020004" pitchFamily="34" charset="0"/>
              </a:rPr>
              <a:t>:  </a:t>
            </a:r>
          </a:p>
          <a:p>
            <a:pPr marL="0" indent="0">
              <a:buNone/>
            </a:pPr>
            <a:r>
              <a:rPr lang="es-ES" dirty="0" err="1">
                <a:latin typeface="EC Square Sans Pro" panose="020B0506040000020004" pitchFamily="34" charset="0"/>
              </a:rPr>
              <a:t>Group</a:t>
            </a:r>
            <a:r>
              <a:rPr lang="es-ES" dirty="0">
                <a:latin typeface="EC Square Sans Pro" panose="020B0506040000020004" pitchFamily="34" charset="0"/>
              </a:rPr>
              <a:t> </a:t>
            </a:r>
            <a:r>
              <a:rPr lang="es-ES" dirty="0" err="1">
                <a:latin typeface="EC Square Sans Pro" panose="020B0506040000020004" pitchFamily="34" charset="0"/>
              </a:rPr>
              <a:t>exercises</a:t>
            </a:r>
            <a:endParaRPr lang="es-ES" dirty="0">
              <a:latin typeface="EC Square Sans Pro" panose="020B0506040000020004" pitchFamily="34" charset="0"/>
            </a:endParaRPr>
          </a:p>
        </p:txBody>
      </p:sp>
      <p:sp>
        <p:nvSpPr>
          <p:cNvPr id="3" name="Marcador de texto 2">
            <a:extLst>
              <a:ext uri="{FF2B5EF4-FFF2-40B4-BE49-F238E27FC236}">
                <a16:creationId xmlns:a16="http://schemas.microsoft.com/office/drawing/2014/main" id="{6199F5CC-8AF0-EA86-41C2-17755419A88E}"/>
              </a:ext>
            </a:extLst>
          </p:cNvPr>
          <p:cNvSpPr>
            <a:spLocks noGrp="1"/>
          </p:cNvSpPr>
          <p:nvPr>
            <p:ph type="body" sz="quarter" idx="11"/>
          </p:nvPr>
        </p:nvSpPr>
        <p:spPr/>
        <p:txBody>
          <a:bodyPr/>
          <a:lstStyle/>
          <a:p>
            <a:pPr marL="0" indent="0">
              <a:buNone/>
            </a:pPr>
            <a:r>
              <a:rPr lang="es-ES" dirty="0">
                <a:latin typeface="EC Square Sans Pro" panose="020B0506040000020004" pitchFamily="34" charset="0"/>
              </a:rPr>
              <a:t>CYPRUS, 6 AND 7 JULY 2024</a:t>
            </a:r>
          </a:p>
        </p:txBody>
      </p:sp>
    </p:spTree>
    <p:extLst>
      <p:ext uri="{BB962C8B-B14F-4D97-AF65-F5344CB8AC3E}">
        <p14:creationId xmlns:p14="http://schemas.microsoft.com/office/powerpoint/2010/main" val="2499853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457198" y="188784"/>
            <a:ext cx="11814295" cy="2602542"/>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3200" kern="0" dirty="0">
                <a:latin typeface="EC Square Sans Pro" panose="020B0506040000020004" pitchFamily="34" charset="0"/>
              </a:rPr>
              <a:t>Group </a:t>
            </a:r>
            <a:r>
              <a:rPr lang="nl-NL" sz="3200" kern="0" dirty="0" err="1">
                <a:latin typeface="EC Square Sans Pro" panose="020B0506040000020004" pitchFamily="34" charset="0"/>
              </a:rPr>
              <a:t>exercise</a:t>
            </a:r>
            <a:r>
              <a:rPr lang="nl-NL" sz="3200" kern="0" dirty="0">
                <a:latin typeface="EC Square Sans Pro" panose="020B0506040000020004" pitchFamily="34" charset="0"/>
              </a:rPr>
              <a:t> 2b - </a:t>
            </a:r>
            <a:r>
              <a:rPr lang="nl-NL" sz="3200" b="1" kern="0" dirty="0">
                <a:latin typeface="EC Square Sans Pro" panose="020B0506040000020004" pitchFamily="34" charset="0"/>
              </a:rPr>
              <a:t>Find </a:t>
            </a:r>
            <a:r>
              <a:rPr lang="nl-NL" sz="3200" b="1" u="sng" kern="0" dirty="0">
                <a:latin typeface="EC Square Sans Pro" panose="020B0506040000020004" pitchFamily="34" charset="0"/>
              </a:rPr>
              <a:t>solutions</a:t>
            </a:r>
            <a:r>
              <a:rPr lang="nl-NL" sz="3200" b="1" kern="0" dirty="0">
                <a:latin typeface="EC Square Sans Pro" panose="020B0506040000020004" pitchFamily="34" charset="0"/>
              </a:rPr>
              <a:t> to address barriers –</a:t>
            </a:r>
            <a:r>
              <a:rPr lang="nl-NL" sz="3200" b="1" u="sng" kern="0" dirty="0">
                <a:latin typeface="EC Square Sans Pro" panose="020B0506040000020004" pitchFamily="34" charset="0"/>
              </a:rPr>
              <a:t>Reduce and responsible use of antimicrobials</a:t>
            </a:r>
            <a:endParaRPr lang="es-ES" sz="3200" b="1" u="sng" kern="0" dirty="0">
              <a:latin typeface="EC Square Sans Pro" panose="020B0506040000020004" pitchFamily="34" charset="0"/>
            </a:endParaRPr>
          </a:p>
        </p:txBody>
      </p:sp>
      <p:grpSp>
        <p:nvGrpSpPr>
          <p:cNvPr id="36" name="Grupo 35">
            <a:extLst>
              <a:ext uri="{FF2B5EF4-FFF2-40B4-BE49-F238E27FC236}">
                <a16:creationId xmlns:a16="http://schemas.microsoft.com/office/drawing/2014/main" id="{677F9CA3-0DF3-49D7-874C-B522D6BECBF0}"/>
              </a:ext>
            </a:extLst>
          </p:cNvPr>
          <p:cNvGrpSpPr/>
          <p:nvPr/>
        </p:nvGrpSpPr>
        <p:grpSpPr>
          <a:xfrm>
            <a:off x="10553700" y="5219700"/>
            <a:ext cx="1481007" cy="1449516"/>
            <a:chOff x="10133729" y="-46716"/>
            <a:chExt cx="1682901" cy="1546999"/>
          </a:xfrm>
        </p:grpSpPr>
        <p:sp>
          <p:nvSpPr>
            <p:cNvPr id="37" name="CuadroTexto 36">
              <a:extLst>
                <a:ext uri="{FF2B5EF4-FFF2-40B4-BE49-F238E27FC236}">
                  <a16:creationId xmlns:a16="http://schemas.microsoft.com/office/drawing/2014/main" id="{16F2F623-9190-41C6-9F9A-7CD15B015CA2}"/>
                </a:ext>
              </a:extLst>
            </p:cNvPr>
            <p:cNvSpPr txBox="1"/>
            <p:nvPr/>
          </p:nvSpPr>
          <p:spPr>
            <a:xfrm>
              <a:off x="10327771" y="458783"/>
              <a:ext cx="1294819" cy="892552"/>
            </a:xfrm>
            <a:prstGeom prst="rect">
              <a:avLst/>
            </a:prstGeom>
            <a:solidFill>
              <a:schemeClr val="bg1"/>
            </a:solidFill>
          </p:spPr>
          <p:txBody>
            <a:bodyPr wrap="square" rtlCol="0">
              <a:spAutoFit/>
            </a:bodyPr>
            <a:lstStyle/>
            <a:p>
              <a:pPr algn="ctr"/>
              <a:r>
                <a:rPr lang="en-GB" sz="3600" b="1" dirty="0">
                  <a:solidFill>
                    <a:srgbClr val="C00000"/>
                  </a:solidFill>
                  <a:latin typeface="EC Square Sans Pro" panose="020B0506040000020004" pitchFamily="34" charset="0"/>
                </a:rPr>
                <a:t>50 </a:t>
              </a:r>
            </a:p>
            <a:p>
              <a:pPr algn="ctr"/>
              <a:r>
                <a:rPr lang="en-GB" sz="1400" b="1" dirty="0">
                  <a:solidFill>
                    <a:srgbClr val="C00000"/>
                  </a:solidFill>
                  <a:latin typeface="EC Square Sans Pro" panose="020B0506040000020004" pitchFamily="34" charset="0"/>
                </a:rPr>
                <a:t>MIN</a:t>
              </a:r>
            </a:p>
          </p:txBody>
        </p:sp>
        <p:grpSp>
          <p:nvGrpSpPr>
            <p:cNvPr id="38" name="Grupo 37">
              <a:extLst>
                <a:ext uri="{FF2B5EF4-FFF2-40B4-BE49-F238E27FC236}">
                  <a16:creationId xmlns:a16="http://schemas.microsoft.com/office/drawing/2014/main" id="{CFB9670D-5DB0-4A46-A398-4C40AE8C6FC8}"/>
                </a:ext>
              </a:extLst>
            </p:cNvPr>
            <p:cNvGrpSpPr/>
            <p:nvPr/>
          </p:nvGrpSpPr>
          <p:grpSpPr>
            <a:xfrm>
              <a:off x="10133729" y="-46716"/>
              <a:ext cx="1682901" cy="1546999"/>
              <a:chOff x="9836637" y="106015"/>
              <a:chExt cx="1929565" cy="2078540"/>
            </a:xfrm>
          </p:grpSpPr>
          <p:sp>
            <p:nvSpPr>
              <p:cNvPr id="39" name="Elipse 38">
                <a:extLst>
                  <a:ext uri="{FF2B5EF4-FFF2-40B4-BE49-F238E27FC236}">
                    <a16:creationId xmlns:a16="http://schemas.microsoft.com/office/drawing/2014/main" id="{34B12050-F430-43FB-BF1C-B5BA2CE7A16A}"/>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0" name="Conector recto 39">
                <a:extLst>
                  <a:ext uri="{FF2B5EF4-FFF2-40B4-BE49-F238E27FC236}">
                    <a16:creationId xmlns:a16="http://schemas.microsoft.com/office/drawing/2014/main" id="{1381F1E8-8FE8-4B4A-9A79-FA14B3E6DB34}"/>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41" name="Conector recto 40">
                <a:extLst>
                  <a:ext uri="{FF2B5EF4-FFF2-40B4-BE49-F238E27FC236}">
                    <a16:creationId xmlns:a16="http://schemas.microsoft.com/office/drawing/2014/main" id="{E34A2C5D-D31F-4469-9361-A054F55225DB}"/>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2" name="Conector recto 41">
                <a:extLst>
                  <a:ext uri="{FF2B5EF4-FFF2-40B4-BE49-F238E27FC236}">
                    <a16:creationId xmlns:a16="http://schemas.microsoft.com/office/drawing/2014/main" id="{6746C081-1BE6-477D-B3BA-33DCDDF62467}"/>
                  </a:ext>
                </a:extLst>
              </p:cNvPr>
              <p:cNvCxnSpPr>
                <a:cxnSpLocks/>
                <a:stCxn id="39"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3" name="Conector recto 42">
                <a:extLst>
                  <a:ext uri="{FF2B5EF4-FFF2-40B4-BE49-F238E27FC236}">
                    <a16:creationId xmlns:a16="http://schemas.microsoft.com/office/drawing/2014/main" id="{8A2AFA78-3627-4FA3-AAE9-5A8B4136A478}"/>
                  </a:ext>
                </a:extLst>
              </p:cNvPr>
              <p:cNvCxnSpPr>
                <a:cxnSpLocks/>
                <a:stCxn id="39"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44" name="Cuerda 43">
                <a:extLst>
                  <a:ext uri="{FF2B5EF4-FFF2-40B4-BE49-F238E27FC236}">
                    <a16:creationId xmlns:a16="http://schemas.microsoft.com/office/drawing/2014/main" id="{622F5FFB-C5F0-4ABB-9243-AF93864CDDBC}"/>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Cuerda 44">
                <a:extLst>
                  <a:ext uri="{FF2B5EF4-FFF2-40B4-BE49-F238E27FC236}">
                    <a16:creationId xmlns:a16="http://schemas.microsoft.com/office/drawing/2014/main" id="{81318734-BBE8-41D4-9938-5A51F3C73D6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14" name="Tijdelijke aanduiding voor inhoud 2">
            <a:extLst>
              <a:ext uri="{FF2B5EF4-FFF2-40B4-BE49-F238E27FC236}">
                <a16:creationId xmlns:a16="http://schemas.microsoft.com/office/drawing/2014/main" id="{5ED8B47D-B731-4C9C-AB5F-11A7967B94AF}"/>
              </a:ext>
            </a:extLst>
          </p:cNvPr>
          <p:cNvSpPr txBox="1">
            <a:spLocks/>
          </p:cNvSpPr>
          <p:nvPr/>
        </p:nvSpPr>
        <p:spPr>
          <a:xfrm>
            <a:off x="194040" y="1701800"/>
            <a:ext cx="11603881" cy="4444391"/>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R="0" lvl="0" algn="l" defTabSz="914400" rtl="0" eaLnBrk="1" fontAlgn="auto" latinLnBrk="0" hangingPunct="1">
              <a:lnSpc>
                <a:spcPct val="70000"/>
              </a:lnSpc>
              <a:spcBef>
                <a:spcPts val="1000"/>
              </a:spcBef>
              <a:spcAft>
                <a:spcPts val="0"/>
              </a:spcAft>
              <a:buClrTx/>
              <a:buSzPct val="100000"/>
              <a:tabLst/>
              <a:defRPr/>
            </a:pP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Farmers and veterinarians mixed in 1 group, divided per specie </a:t>
            </a:r>
          </a:p>
          <a:p>
            <a:pPr marR="0" lvl="0" algn="l" defTabSz="914400" rtl="0" eaLnBrk="1" fontAlgn="auto" latinLnBrk="0" hangingPunct="1">
              <a:lnSpc>
                <a:spcPct val="70000"/>
              </a:lnSpc>
              <a:spcBef>
                <a:spcPts val="1000"/>
              </a:spcBef>
              <a:spcAft>
                <a:spcPts val="0"/>
              </a:spcAft>
              <a:buClrTx/>
              <a:buSzPct val="100000"/>
              <a:tabLst/>
              <a:defRPr/>
            </a:pP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Take the flip-over of previous group exercise: </a:t>
            </a:r>
            <a:r>
              <a:rPr kumimoji="0" lang="nl-NL" sz="24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Reduce and responsible use of antimicrobials</a:t>
            </a:r>
          </a:p>
          <a:p>
            <a:pPr marR="0" lvl="0" algn="l" defTabSz="914400" rtl="0" eaLnBrk="1" fontAlgn="auto" latinLnBrk="0" hangingPunct="1">
              <a:lnSpc>
                <a:spcPct val="70000"/>
              </a:lnSpc>
              <a:spcBef>
                <a:spcPts val="1000"/>
              </a:spcBef>
              <a:spcAft>
                <a:spcPts val="0"/>
              </a:spcAft>
              <a:buClrTx/>
              <a:buSzPct val="100000"/>
              <a:tabLst/>
              <a:defRPr/>
            </a:pP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Take a new flip-over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to</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answer</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the</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questions</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a:t>
            </a: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endPar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685800" lvl="1" indent="-228600">
              <a:lnSpc>
                <a:spcPct val="70000"/>
              </a:lnSpc>
              <a:spcBef>
                <a:spcPts val="500"/>
              </a:spcBef>
              <a:buSzPct val="100000"/>
              <a:buFont typeface="Arial" pitchFamily="34"/>
              <a:buChar char="•"/>
              <a:defRPr/>
            </a:pPr>
            <a:r>
              <a:rPr lang="en-US" sz="3200" b="1" dirty="0">
                <a:solidFill>
                  <a:srgbClr val="002060"/>
                </a:solidFill>
                <a:latin typeface="EC Square Sans Pro" panose="020B0506040000020004" pitchFamily="34" charset="0"/>
                <a:cs typeface="Arial" panose="020B0604020202020204" pitchFamily="34" charset="0"/>
              </a:rPr>
              <a:t>What are the barriers to reducing and responsible use of antimicrobials? </a:t>
            </a:r>
          </a:p>
          <a:p>
            <a:pPr marL="685800" lvl="1" indent="-228600">
              <a:lnSpc>
                <a:spcPct val="70000"/>
              </a:lnSpc>
              <a:spcBef>
                <a:spcPts val="500"/>
              </a:spcBef>
              <a:buSzPct val="100000"/>
              <a:buFont typeface="Arial" pitchFamily="34"/>
              <a:buChar char="•"/>
              <a:defRPr/>
            </a:pPr>
            <a:endParaRPr lang="en-US" sz="2000" dirty="0">
              <a:solidFill>
                <a:srgbClr val="002060"/>
              </a:solidFill>
              <a:latin typeface="EC Square Sans Pro" panose="020B0506040000020004" pitchFamily="34"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r>
              <a:rPr kumimoji="0" lang="en-US"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What are the solutions to address these barriers?</a:t>
            </a:r>
            <a:endParaRPr lang="en-US" sz="3200" dirty="0">
              <a:solidFill>
                <a:srgbClr val="002060"/>
              </a:solidFill>
              <a:latin typeface="EC Square Sans Pro" panose="020B0506040000020004" pitchFamily="34"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endParaRPr lang="nl-NL" sz="3200" b="1" dirty="0">
              <a:solidFill>
                <a:srgbClr val="002060"/>
              </a:solidFill>
              <a:latin typeface="EC Square Sans Pro" panose="020B0506040000020004" pitchFamily="34"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r>
              <a:rPr kumimoji="0" lang="nl-NL"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Create a SMART goal for yourself - </a:t>
            </a:r>
            <a:r>
              <a:rPr kumimoji="0" lang="en-US"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to be implemented on your / your client’s farm</a:t>
            </a: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endParaRPr kumimoji="0" lang="en-US"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endParaRPr kumimoji="0" lang="en-US"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r>
              <a:rPr kumimoji="0" lang="en-US"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Work with post-its to put your answers on the flip-overs</a:t>
            </a:r>
          </a:p>
          <a:p>
            <a:endParaRPr lang="nl-NL" sz="2400" kern="0" dirty="0">
              <a:solidFill>
                <a:srgbClr val="002060"/>
              </a:solidFill>
              <a:latin typeface="EC Square Sans Pro" panose="020B0506040000020004" pitchFamily="34" charset="0"/>
              <a:cs typeface="Arial" panose="020B0604020202020204" pitchFamily="34" charset="0"/>
            </a:endParaRPr>
          </a:p>
          <a:p>
            <a:pPr marL="457200" lvl="1"/>
            <a:endParaRPr lang="nl-NL" kern="0" dirty="0">
              <a:solidFill>
                <a:sysClr val="windowText" lastClr="000000"/>
              </a:solidFill>
            </a:endParaRPr>
          </a:p>
        </p:txBody>
      </p:sp>
    </p:spTree>
    <p:extLst>
      <p:ext uri="{BB962C8B-B14F-4D97-AF65-F5344CB8AC3E}">
        <p14:creationId xmlns:p14="http://schemas.microsoft.com/office/powerpoint/2010/main" val="3324208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Marcador de texto 1">
            <a:extLst>
              <a:ext uri="{FF2B5EF4-FFF2-40B4-BE49-F238E27FC236}">
                <a16:creationId xmlns:a16="http://schemas.microsoft.com/office/drawing/2014/main" id="{B48C7E41-EFCF-45DF-80D4-335C07250739}"/>
              </a:ext>
            </a:extLst>
          </p:cNvPr>
          <p:cNvSpPr>
            <a:spLocks noGrp="1"/>
          </p:cNvSpPr>
          <p:nvPr>
            <p:ph type="body" sz="quarter" idx="10"/>
          </p:nvPr>
        </p:nvSpPr>
        <p:spPr>
          <a:xfrm>
            <a:off x="762001" y="310575"/>
            <a:ext cx="11125199" cy="1222952"/>
          </a:xfrm>
        </p:spPr>
        <p:txBody>
          <a:bodyPr>
            <a:noAutofit/>
          </a:bodyPr>
          <a:lstStyle/>
          <a:p>
            <a:pPr marL="0" indent="0">
              <a:lnSpc>
                <a:spcPct val="120000"/>
              </a:lnSpc>
              <a:buNone/>
            </a:pPr>
            <a:r>
              <a:rPr lang="nl-NL" sz="3200" dirty="0">
                <a:latin typeface="EC Square Sans Pro" panose="020B0506040000020004" pitchFamily="34" charset="0"/>
              </a:rPr>
              <a:t>Group exercise 3a: </a:t>
            </a:r>
            <a:r>
              <a:rPr lang="nl-NL" sz="3200" b="1" u="sng" dirty="0">
                <a:latin typeface="EC Square Sans Pro" panose="020B0506040000020004" pitchFamily="34" charset="0"/>
              </a:rPr>
              <a:t>Presentation of the outcomes: solutions to improved husbandry practices</a:t>
            </a:r>
            <a:endParaRPr lang="es-ES" sz="3200" b="1" u="sng" dirty="0">
              <a:latin typeface="EC Square Sans Pro" panose="020B0506040000020004" pitchFamily="34" charset="0"/>
            </a:endParaRPr>
          </a:p>
        </p:txBody>
      </p:sp>
      <p:sp>
        <p:nvSpPr>
          <p:cNvPr id="16" name="Tijdelijke aanduiding voor inhoud 2">
            <a:extLst>
              <a:ext uri="{FF2B5EF4-FFF2-40B4-BE49-F238E27FC236}">
                <a16:creationId xmlns:a16="http://schemas.microsoft.com/office/drawing/2014/main" id="{85EF5DE6-BF9E-4794-AF26-BFB2A170E3F7}"/>
              </a:ext>
            </a:extLst>
          </p:cNvPr>
          <p:cNvSpPr txBox="1">
            <a:spLocks/>
          </p:cNvSpPr>
          <p:nvPr/>
        </p:nvSpPr>
        <p:spPr>
          <a:xfrm>
            <a:off x="596901" y="2028827"/>
            <a:ext cx="10515600" cy="4351336"/>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Each table addresses one presenter</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endParaRPr lang="en-GB" sz="2800" dirty="0">
              <a:solidFill>
                <a:srgbClr val="002060"/>
              </a:solidFill>
              <a:latin typeface="EC Square Sans Pro" panose="020B0506040000020004" pitchFamily="34" charset="0"/>
              <a:cs typeface="Arial" panose="020B0604020202020204" pitchFamily="34" charset="0"/>
            </a:endParaRPr>
          </a:p>
          <a:p>
            <a:pPr marR="0" lvl="0" algn="l" defTabSz="914400" rtl="0" eaLnBrk="1" fontAlgn="auto" latinLnBrk="0" hangingPunct="1">
              <a:spcBef>
                <a:spcPts val="1000"/>
              </a:spcBef>
              <a:spcAft>
                <a:spcPts val="0"/>
              </a:spcAft>
              <a:buClrTx/>
              <a:buSzPct val="100000"/>
              <a:tabLst/>
              <a:defRPr/>
            </a:pPr>
            <a:r>
              <a:rPr lang="en-GB" sz="3600" b="1" dirty="0">
                <a:solidFill>
                  <a:srgbClr val="002060"/>
                </a:solidFill>
                <a:latin typeface="EC Square Sans Pro" panose="020B0506040000020004" pitchFamily="34" charset="0"/>
                <a:cs typeface="Arial" panose="020B0604020202020204" pitchFamily="34" charset="0"/>
              </a:rPr>
              <a:t>“In what way can improved husbandry practices contribute to the reduction of AMU?”</a:t>
            </a:r>
          </a:p>
          <a:p>
            <a:pPr marR="0" lvl="0" algn="l" defTabSz="914400" rtl="0" eaLnBrk="1" fontAlgn="auto" latinLnBrk="0" hangingPunct="1">
              <a:spcBef>
                <a:spcPts val="1000"/>
              </a:spcBef>
              <a:spcAft>
                <a:spcPts val="0"/>
              </a:spcAft>
              <a:buClrTx/>
              <a:buSzPct val="100000"/>
              <a:tabLst/>
              <a:defRPr/>
            </a:pPr>
            <a:endParaRPr lang="en-GB" sz="2800" dirty="0">
              <a:solidFill>
                <a:srgbClr val="002060"/>
              </a:solidFill>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Each presenter presents </a:t>
            </a:r>
            <a:r>
              <a:rPr kumimoji="0" lang="en-GB" sz="28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one </a:t>
            </a:r>
            <a:r>
              <a:rPr kumimoji="0" lang="en-GB" sz="280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outcome of his/her table session</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lang="en-GB" sz="2800" dirty="0">
                <a:solidFill>
                  <a:srgbClr val="002060"/>
                </a:solidFill>
                <a:latin typeface="EC Square Sans Pro" panose="020B0506040000020004" pitchFamily="34" charset="0"/>
                <a:cs typeface="Arial" panose="020B0604020202020204" pitchFamily="34" charset="0"/>
              </a:rPr>
              <a:t>Then we continue to the next table – mention an outcome that haven’t been mentioned before!</a:t>
            </a:r>
            <a:endPar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lnSpc>
                <a:spcPct val="70000"/>
              </a:lnSpc>
              <a:spcBef>
                <a:spcPts val="1000"/>
              </a:spcBef>
              <a:spcAft>
                <a:spcPts val="0"/>
              </a:spcAft>
              <a:buClrTx/>
              <a:buSzPct val="100000"/>
              <a:buFont typeface="Arial" panose="020B0604020202020204" pitchFamily="34" charset="0"/>
              <a:buChar char="•"/>
              <a:tabLst/>
              <a:defRPr/>
            </a:pPr>
            <a:endParaRPr kumimoji="0" lang="en-GB" sz="2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29229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26C735CE-BD04-4081-9A7D-C53F1A6AF94F}"/>
              </a:ext>
            </a:extLst>
          </p:cNvPr>
          <p:cNvSpPr>
            <a:spLocks noGrp="1"/>
          </p:cNvSpPr>
          <p:nvPr>
            <p:ph type="body" sz="quarter" idx="10"/>
          </p:nvPr>
        </p:nvSpPr>
        <p:spPr>
          <a:xfrm>
            <a:off x="546101" y="310575"/>
            <a:ext cx="11629920" cy="1084134"/>
          </a:xfrm>
          <a:noFill/>
          <a:ln>
            <a:noFill/>
          </a:ln>
        </p:spPr>
        <p:txBody>
          <a:bodyPr vert="horz" wrap="square" lIns="91440" tIns="45720" rIns="91440" bIns="45720" anchor="t" anchorCtr="0" compatLnSpc="1">
            <a:noAutofit/>
          </a:bodyPr>
          <a:lstStyle/>
          <a:p>
            <a:pPr algn="l" rtl="0">
              <a:lnSpc>
                <a:spcPct val="120000"/>
              </a:lnSpc>
              <a:spcBef>
                <a:spcPts val="1000"/>
              </a:spcBef>
              <a:buSzPct val="100000"/>
            </a:pPr>
            <a:r>
              <a:rPr lang="nl-NL" sz="3200" kern="1200" dirty="0">
                <a:latin typeface="EC Square Sans Pro" panose="020B0506040000020004" pitchFamily="34" charset="0"/>
              </a:rPr>
              <a:t>Group exercise 3b: </a:t>
            </a:r>
            <a:r>
              <a:rPr lang="nl-NL" sz="3200" b="1" kern="1200" dirty="0">
                <a:latin typeface="EC Square Sans Pro" panose="020B0506040000020004" pitchFamily="34" charset="0"/>
              </a:rPr>
              <a:t>Presentation of the outcomes: measures to reduce and use antimicrobials in a more responsible way</a:t>
            </a:r>
            <a:endParaRPr lang="es-ES" sz="3200" b="1" kern="1200" dirty="0">
              <a:latin typeface="EC Square Sans Pro" panose="020B0506040000020004" pitchFamily="34" charset="0"/>
            </a:endParaRPr>
          </a:p>
        </p:txBody>
      </p:sp>
      <p:sp>
        <p:nvSpPr>
          <p:cNvPr id="3" name="Tijdelijke aanduiding voor inhoud 2">
            <a:extLst>
              <a:ext uri="{FF2B5EF4-FFF2-40B4-BE49-F238E27FC236}">
                <a16:creationId xmlns:a16="http://schemas.microsoft.com/office/drawing/2014/main" id="{A34172B8-9A0F-41F9-99BF-5B5C32F6526D}"/>
              </a:ext>
            </a:extLst>
          </p:cNvPr>
          <p:cNvSpPr txBox="1">
            <a:spLocks/>
          </p:cNvSpPr>
          <p:nvPr/>
        </p:nvSpPr>
        <p:spPr>
          <a:xfrm>
            <a:off x="838203" y="1825627"/>
            <a:ext cx="11025742" cy="4721798"/>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en-GB" sz="2800" b="0" i="0" u="none" strike="noStrike" kern="1200" cap="none" spc="0" normalizeH="0" baseline="0" dirty="0">
                <a:ln>
                  <a:noFill/>
                </a:ln>
                <a:solidFill>
                  <a:srgbClr val="002060"/>
                </a:solidFill>
                <a:effectLst/>
                <a:uLnTx/>
                <a:uFillTx/>
                <a:latin typeface="EC Square Sans Pro" panose="020B0506040000020004" pitchFamily="34" charset="0"/>
                <a:cs typeface="Arial" panose="020B0604020202020204" pitchFamily="34" charset="0"/>
              </a:rPr>
              <a:t>Each table addresses one presenter</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endParaRPr lang="nl-NL" sz="2800" dirty="0">
              <a:solidFill>
                <a:srgbClr val="002060"/>
              </a:solidFill>
              <a:latin typeface="EC Square Sans Pro" panose="020B0506040000020004" pitchFamily="34" charset="0"/>
              <a:cs typeface="Arial" panose="020B0604020202020204" pitchFamily="34" charset="0"/>
            </a:endParaRPr>
          </a:p>
          <a:p>
            <a:pPr marR="0" lvl="0" algn="l" defTabSz="914400" rtl="0" eaLnBrk="1" fontAlgn="auto" latinLnBrk="0" hangingPunct="1">
              <a:spcBef>
                <a:spcPts val="1000"/>
              </a:spcBef>
              <a:spcAft>
                <a:spcPts val="0"/>
              </a:spcAft>
              <a:buClrTx/>
              <a:buSzPct val="100000"/>
              <a:tabLst/>
              <a:defRPr/>
            </a:pPr>
            <a:r>
              <a:rPr lang="en-US" sz="3600" b="1" dirty="0">
                <a:solidFill>
                  <a:srgbClr val="002060"/>
                </a:solidFill>
                <a:latin typeface="EC Square Sans Pro" panose="020B0506040000020004" pitchFamily="34" charset="0"/>
                <a:cs typeface="Arial" panose="020B0604020202020204" pitchFamily="34" charset="0"/>
              </a:rPr>
              <a:t>“In what way can other measures to be implemented contribute to the reduction of AMU?”</a:t>
            </a:r>
          </a:p>
          <a:p>
            <a:pPr marR="0" lvl="0" algn="l" defTabSz="914400" rtl="0" eaLnBrk="1" fontAlgn="auto" latinLnBrk="0" hangingPunct="1">
              <a:spcBef>
                <a:spcPts val="1000"/>
              </a:spcBef>
              <a:spcAft>
                <a:spcPts val="0"/>
              </a:spcAft>
              <a:buClrTx/>
              <a:buSzPct val="100000"/>
              <a:tabLst/>
              <a:defRPr/>
            </a:pPr>
            <a:endParaRPr lang="en-GB" sz="2800" dirty="0">
              <a:solidFill>
                <a:srgbClr val="002060"/>
              </a:solidFill>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Each presenter presents </a:t>
            </a:r>
            <a:r>
              <a:rPr kumimoji="0" lang="en-GB" sz="28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one </a:t>
            </a:r>
            <a:r>
              <a:rPr kumimoji="0" lang="en-GB" sz="280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outcome of his/her table session</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lang="en-GB" sz="2800" dirty="0">
                <a:solidFill>
                  <a:srgbClr val="002060"/>
                </a:solidFill>
                <a:latin typeface="EC Square Sans Pro" panose="020B0506040000020004" pitchFamily="34" charset="0"/>
                <a:cs typeface="Arial" panose="020B0604020202020204" pitchFamily="34" charset="0"/>
              </a:rPr>
              <a:t>Then we continue to the next table – mention an outcome that haven’t been mentioned before!</a:t>
            </a:r>
            <a:endPar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lnSpc>
                <a:spcPct val="70000"/>
              </a:lnSpc>
              <a:spcBef>
                <a:spcPts val="1000"/>
              </a:spcBef>
              <a:spcAft>
                <a:spcPts val="0"/>
              </a:spcAft>
              <a:buClrTx/>
              <a:buSzPct val="100000"/>
              <a:buFont typeface="Arial" panose="020B0604020202020204" pitchFamily="34" charset="0"/>
              <a:buChar char="•"/>
              <a:tabLst/>
              <a:defRPr/>
            </a:pPr>
            <a:endParaRPr kumimoji="0" lang="nl-NL" sz="2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grpSp>
        <p:nvGrpSpPr>
          <p:cNvPr id="4" name="Grupo 3">
            <a:extLst>
              <a:ext uri="{FF2B5EF4-FFF2-40B4-BE49-F238E27FC236}">
                <a16:creationId xmlns:a16="http://schemas.microsoft.com/office/drawing/2014/main" id="{3E05FFAE-23B5-4FE9-A635-989089E3F2D0}"/>
              </a:ext>
            </a:extLst>
          </p:cNvPr>
          <p:cNvGrpSpPr/>
          <p:nvPr/>
        </p:nvGrpSpPr>
        <p:grpSpPr>
          <a:xfrm>
            <a:off x="10553700" y="5219700"/>
            <a:ext cx="1481007" cy="1449516"/>
            <a:chOff x="10133729" y="-46716"/>
            <a:chExt cx="1682901" cy="1546999"/>
          </a:xfrm>
        </p:grpSpPr>
        <p:sp>
          <p:nvSpPr>
            <p:cNvPr id="5" name="CuadroTexto 4">
              <a:extLst>
                <a:ext uri="{FF2B5EF4-FFF2-40B4-BE49-F238E27FC236}">
                  <a16:creationId xmlns:a16="http://schemas.microsoft.com/office/drawing/2014/main" id="{D8CCC978-5BFB-46E6-B5CC-ED81362E7785}"/>
                </a:ext>
              </a:extLst>
            </p:cNvPr>
            <p:cNvSpPr txBox="1"/>
            <p:nvPr/>
          </p:nvSpPr>
          <p:spPr>
            <a:xfrm>
              <a:off x="10327771" y="458783"/>
              <a:ext cx="1294819" cy="919730"/>
            </a:xfrm>
            <a:prstGeom prst="rect">
              <a:avLst/>
            </a:prstGeom>
            <a:solidFill>
              <a:schemeClr val="bg1"/>
            </a:solidFill>
          </p:spPr>
          <p:txBody>
            <a:bodyPr wrap="square" rtlCol="0">
              <a:spAutoFit/>
            </a:bodyPr>
            <a:lstStyle/>
            <a:p>
              <a:pPr algn="ctr"/>
              <a:r>
                <a:rPr lang="en-GB" sz="3600" b="1" dirty="0">
                  <a:solidFill>
                    <a:srgbClr val="C00000"/>
                  </a:solidFill>
                  <a:latin typeface="EC Square Sans Pro" panose="020B0506040000020004" pitchFamily="34" charset="0"/>
                </a:rPr>
                <a:t>20 </a:t>
              </a:r>
            </a:p>
            <a:p>
              <a:pPr algn="ctr"/>
              <a:r>
                <a:rPr lang="en-GB" sz="1400" b="1" dirty="0">
                  <a:solidFill>
                    <a:srgbClr val="C00000"/>
                  </a:solidFill>
                  <a:latin typeface="EC Square Sans Pro" panose="020B0506040000020004" pitchFamily="34" charset="0"/>
                </a:rPr>
                <a:t>MIN</a:t>
              </a:r>
            </a:p>
          </p:txBody>
        </p:sp>
        <p:grpSp>
          <p:nvGrpSpPr>
            <p:cNvPr id="6" name="Grupo 5">
              <a:extLst>
                <a:ext uri="{FF2B5EF4-FFF2-40B4-BE49-F238E27FC236}">
                  <a16:creationId xmlns:a16="http://schemas.microsoft.com/office/drawing/2014/main" id="{EE40D9B1-25A7-4227-8F02-3336504BB052}"/>
                </a:ext>
              </a:extLst>
            </p:cNvPr>
            <p:cNvGrpSpPr/>
            <p:nvPr/>
          </p:nvGrpSpPr>
          <p:grpSpPr>
            <a:xfrm>
              <a:off x="10133729" y="-46716"/>
              <a:ext cx="1682901" cy="1546999"/>
              <a:chOff x="9836637" y="106015"/>
              <a:chExt cx="1929565" cy="2078540"/>
            </a:xfrm>
          </p:grpSpPr>
          <p:sp>
            <p:nvSpPr>
              <p:cNvPr id="7" name="Elipse 6">
                <a:extLst>
                  <a:ext uri="{FF2B5EF4-FFF2-40B4-BE49-F238E27FC236}">
                    <a16:creationId xmlns:a16="http://schemas.microsoft.com/office/drawing/2014/main" id="{9E822593-200C-447C-9C38-2E84E2DC794E}"/>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Conector recto 7">
                <a:extLst>
                  <a:ext uri="{FF2B5EF4-FFF2-40B4-BE49-F238E27FC236}">
                    <a16:creationId xmlns:a16="http://schemas.microsoft.com/office/drawing/2014/main" id="{B603FE94-9983-4B4E-99ED-B0281126E6CC}"/>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9" name="Conector recto 8">
                <a:extLst>
                  <a:ext uri="{FF2B5EF4-FFF2-40B4-BE49-F238E27FC236}">
                    <a16:creationId xmlns:a16="http://schemas.microsoft.com/office/drawing/2014/main" id="{EFCA79F5-C418-45FF-863E-510157352005}"/>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10" name="Conector recto 9">
                <a:extLst>
                  <a:ext uri="{FF2B5EF4-FFF2-40B4-BE49-F238E27FC236}">
                    <a16:creationId xmlns:a16="http://schemas.microsoft.com/office/drawing/2014/main" id="{EAAF859F-CD8C-43FB-ADEE-80FBCBBF6D0B}"/>
                  </a:ext>
                </a:extLst>
              </p:cNvPr>
              <p:cNvCxnSpPr>
                <a:cxnSpLocks/>
                <a:stCxn id="7"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11" name="Conector recto 10">
                <a:extLst>
                  <a:ext uri="{FF2B5EF4-FFF2-40B4-BE49-F238E27FC236}">
                    <a16:creationId xmlns:a16="http://schemas.microsoft.com/office/drawing/2014/main" id="{755FDFB1-B45B-4FBB-90FA-00AF24CFD2D7}"/>
                  </a:ext>
                </a:extLst>
              </p:cNvPr>
              <p:cNvCxnSpPr>
                <a:cxnSpLocks/>
                <a:stCxn id="7"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12" name="Cuerda 11">
                <a:extLst>
                  <a:ext uri="{FF2B5EF4-FFF2-40B4-BE49-F238E27FC236}">
                    <a16:creationId xmlns:a16="http://schemas.microsoft.com/office/drawing/2014/main" id="{7EBC5317-A2C6-401A-B47F-575247E8B0BE}"/>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Cuerda 12">
                <a:extLst>
                  <a:ext uri="{FF2B5EF4-FFF2-40B4-BE49-F238E27FC236}">
                    <a16:creationId xmlns:a16="http://schemas.microsoft.com/office/drawing/2014/main" id="{5F3ED3E4-826F-43CD-BF36-595E80D1F51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Tree>
    <p:extLst>
      <p:ext uri="{BB962C8B-B14F-4D97-AF65-F5344CB8AC3E}">
        <p14:creationId xmlns:p14="http://schemas.microsoft.com/office/powerpoint/2010/main" val="1110351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7" name="Diagrama 6">
            <a:extLst>
              <a:ext uri="{FF2B5EF4-FFF2-40B4-BE49-F238E27FC236}">
                <a16:creationId xmlns:a16="http://schemas.microsoft.com/office/drawing/2014/main" id="{ECADEB22-C3DA-44AE-A715-70637E376B33}"/>
              </a:ext>
            </a:extLst>
          </p:cNvPr>
          <p:cNvGraphicFramePr/>
          <p:nvPr>
            <p:extLst>
              <p:ext uri="{D42A27DB-BD31-4B8C-83A1-F6EECF244321}">
                <p14:modId xmlns:p14="http://schemas.microsoft.com/office/powerpoint/2010/main" val="3760832374"/>
              </p:ext>
            </p:extLst>
          </p:nvPr>
        </p:nvGraphicFramePr>
        <p:xfrm>
          <a:off x="274319" y="1277619"/>
          <a:ext cx="6766561" cy="458081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7" name="CuadroTexto 26">
            <a:extLst>
              <a:ext uri="{FF2B5EF4-FFF2-40B4-BE49-F238E27FC236}">
                <a16:creationId xmlns:a16="http://schemas.microsoft.com/office/drawing/2014/main" id="{F0A90E06-A3D7-4ED8-A401-A7413406D585}"/>
              </a:ext>
            </a:extLst>
          </p:cNvPr>
          <p:cNvSpPr txBox="1"/>
          <p:nvPr/>
        </p:nvSpPr>
        <p:spPr>
          <a:xfrm>
            <a:off x="155668" y="207721"/>
            <a:ext cx="11441480" cy="584775"/>
          </a:xfrm>
          <a:prstGeom prst="rect">
            <a:avLst/>
          </a:prstGeom>
          <a:noFill/>
        </p:spPr>
        <p:txBody>
          <a:bodyPr wrap="square" rtlCol="0">
            <a:spAutoFit/>
          </a:bodyPr>
          <a:lstStyle/>
          <a:p>
            <a:pPr algn="ctr"/>
            <a:r>
              <a:rPr lang="en-GB" sz="3200" b="1" dirty="0">
                <a:solidFill>
                  <a:srgbClr val="002060"/>
                </a:solidFill>
                <a:latin typeface="EC Square Sans Pro" panose="020B0506040000020004" pitchFamily="34" charset="0"/>
              </a:rPr>
              <a:t>“Prevention is better than cure”</a:t>
            </a:r>
          </a:p>
        </p:txBody>
      </p:sp>
      <p:sp>
        <p:nvSpPr>
          <p:cNvPr id="28" name="CuadroTexto 27">
            <a:extLst>
              <a:ext uri="{FF2B5EF4-FFF2-40B4-BE49-F238E27FC236}">
                <a16:creationId xmlns:a16="http://schemas.microsoft.com/office/drawing/2014/main" id="{2EBDA733-B5B0-451F-A9ED-3081C0578A1E}"/>
              </a:ext>
            </a:extLst>
          </p:cNvPr>
          <p:cNvSpPr txBox="1"/>
          <p:nvPr/>
        </p:nvSpPr>
        <p:spPr>
          <a:xfrm>
            <a:off x="4286432" y="1092953"/>
            <a:ext cx="985520" cy="369332"/>
          </a:xfrm>
          <a:prstGeom prst="rect">
            <a:avLst/>
          </a:prstGeom>
          <a:noFill/>
        </p:spPr>
        <p:txBody>
          <a:bodyPr wrap="square" rtlCol="0">
            <a:spAutoFit/>
          </a:bodyPr>
          <a:lstStyle/>
          <a:p>
            <a:r>
              <a:rPr lang="en-GB" dirty="0">
                <a:solidFill>
                  <a:srgbClr val="2C7470"/>
                </a:solidFill>
                <a:latin typeface="EC Square Sans Pro" panose="020B0506040000020004" pitchFamily="34" charset="0"/>
              </a:rPr>
              <a:t>Part I</a:t>
            </a:r>
          </a:p>
        </p:txBody>
      </p:sp>
      <p:sp>
        <p:nvSpPr>
          <p:cNvPr id="29" name="CuadroTexto 28">
            <a:extLst>
              <a:ext uri="{FF2B5EF4-FFF2-40B4-BE49-F238E27FC236}">
                <a16:creationId xmlns:a16="http://schemas.microsoft.com/office/drawing/2014/main" id="{9F5754B8-EE8D-4EF3-9F61-30E9DB791B4E}"/>
              </a:ext>
            </a:extLst>
          </p:cNvPr>
          <p:cNvSpPr txBox="1"/>
          <p:nvPr/>
        </p:nvSpPr>
        <p:spPr>
          <a:xfrm>
            <a:off x="4286432" y="3059667"/>
            <a:ext cx="985520" cy="369332"/>
          </a:xfrm>
          <a:prstGeom prst="rect">
            <a:avLst/>
          </a:prstGeom>
          <a:noFill/>
        </p:spPr>
        <p:txBody>
          <a:bodyPr wrap="square" rtlCol="0">
            <a:spAutoFit/>
          </a:bodyPr>
          <a:lstStyle/>
          <a:p>
            <a:r>
              <a:rPr lang="en-GB" dirty="0">
                <a:solidFill>
                  <a:srgbClr val="2C7470"/>
                </a:solidFill>
                <a:latin typeface="EC Square Sans Pro" panose="020B0506040000020004" pitchFamily="34" charset="0"/>
              </a:rPr>
              <a:t>Part II</a:t>
            </a:r>
          </a:p>
        </p:txBody>
      </p:sp>
      <p:sp>
        <p:nvSpPr>
          <p:cNvPr id="31" name="CuadroTexto 30">
            <a:extLst>
              <a:ext uri="{FF2B5EF4-FFF2-40B4-BE49-F238E27FC236}">
                <a16:creationId xmlns:a16="http://schemas.microsoft.com/office/drawing/2014/main" id="{24168C4F-25F1-4C52-BA74-2E1E6A9790A6}"/>
              </a:ext>
            </a:extLst>
          </p:cNvPr>
          <p:cNvSpPr txBox="1"/>
          <p:nvPr/>
        </p:nvSpPr>
        <p:spPr>
          <a:xfrm>
            <a:off x="7376433" y="3105834"/>
            <a:ext cx="4220715" cy="2062103"/>
          </a:xfrm>
          <a:prstGeom prst="rect">
            <a:avLst/>
          </a:prstGeom>
          <a:noFill/>
        </p:spPr>
        <p:txBody>
          <a:bodyPr wrap="square">
            <a:spAutoFit/>
          </a:bodyPr>
          <a:lstStyle/>
          <a:p>
            <a:r>
              <a:rPr lang="en-GB" sz="3200" dirty="0">
                <a:latin typeface="EC Square Sans Pro" panose="020B0506040000020004" pitchFamily="34" charset="0"/>
                <a:sym typeface="Wingdings" panose="05000000000000000000" pitchFamily="2" charset="2"/>
              </a:rPr>
              <a:t>Changes at farm level:  Common understanding between farmers and veterinarians</a:t>
            </a:r>
          </a:p>
        </p:txBody>
      </p:sp>
    </p:spTree>
    <p:extLst>
      <p:ext uri="{BB962C8B-B14F-4D97-AF65-F5344CB8AC3E}">
        <p14:creationId xmlns:p14="http://schemas.microsoft.com/office/powerpoint/2010/main" val="3219448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FF0C3B0-8099-791F-475C-767B65B12EB5}"/>
              </a:ext>
            </a:extLst>
          </p:cNvPr>
          <p:cNvSpPr>
            <a:spLocks noGrp="1"/>
          </p:cNvSpPr>
          <p:nvPr>
            <p:ph type="body" sz="quarter" idx="10"/>
          </p:nvPr>
        </p:nvSpPr>
        <p:spPr>
          <a:xfrm>
            <a:off x="1364684" y="1136695"/>
            <a:ext cx="9462631" cy="475849"/>
          </a:xfrm>
        </p:spPr>
        <p:txBody>
          <a:bodyPr>
            <a:noAutofit/>
          </a:bodyPr>
          <a:lstStyle/>
          <a:p>
            <a:pPr marL="0" indent="0" algn="ctr">
              <a:buNone/>
            </a:pPr>
            <a:r>
              <a:rPr lang="nl-NL" sz="2800" dirty="0" err="1">
                <a:latin typeface="EC Square Sans Pro" panose="020B0506040000020004" pitchFamily="34" charset="0"/>
              </a:rPr>
              <a:t>Let’s</a:t>
            </a:r>
            <a:r>
              <a:rPr lang="nl-NL" sz="2800" dirty="0">
                <a:latin typeface="EC Square Sans Pro" panose="020B0506040000020004" pitchFamily="34" charset="0"/>
              </a:rPr>
              <a:t> </a:t>
            </a:r>
            <a:r>
              <a:rPr lang="nl-NL" sz="2800" dirty="0" err="1">
                <a:latin typeface="EC Square Sans Pro" panose="020B0506040000020004" pitchFamily="34" charset="0"/>
              </a:rPr>
              <a:t>work</a:t>
            </a:r>
            <a:r>
              <a:rPr lang="nl-NL" sz="2800" dirty="0">
                <a:latin typeface="EC Square Sans Pro" panose="020B0506040000020004" pitchFamily="34" charset="0"/>
              </a:rPr>
              <a:t> </a:t>
            </a:r>
            <a:r>
              <a:rPr lang="nl-NL" sz="2800" dirty="0" err="1">
                <a:latin typeface="EC Square Sans Pro" panose="020B0506040000020004" pitchFamily="34" charset="0"/>
              </a:rPr>
              <a:t>together</a:t>
            </a:r>
            <a:r>
              <a:rPr lang="nl-NL" sz="2800" dirty="0">
                <a:latin typeface="EC Square Sans Pro" panose="020B0506040000020004" pitchFamily="34" charset="0"/>
              </a:rPr>
              <a:t> </a:t>
            </a:r>
            <a:r>
              <a:rPr lang="nl-NL" sz="2800" dirty="0" err="1">
                <a:latin typeface="EC Square Sans Pro" panose="020B0506040000020004" pitchFamily="34" charset="0"/>
              </a:rPr>
              <a:t>to</a:t>
            </a:r>
            <a:r>
              <a:rPr lang="nl-NL" sz="2800" dirty="0">
                <a:latin typeface="EC Square Sans Pro" panose="020B0506040000020004" pitchFamily="34" charset="0"/>
              </a:rPr>
              <a:t> </a:t>
            </a:r>
            <a:r>
              <a:rPr lang="nl-NL" sz="2800" dirty="0" err="1">
                <a:latin typeface="EC Square Sans Pro" panose="020B0506040000020004" pitchFamily="34" charset="0"/>
              </a:rPr>
              <a:t>prevent</a:t>
            </a:r>
            <a:r>
              <a:rPr lang="nl-NL" sz="2800" dirty="0">
                <a:latin typeface="EC Square Sans Pro" panose="020B0506040000020004" pitchFamily="34" charset="0"/>
              </a:rPr>
              <a:t> </a:t>
            </a:r>
            <a:r>
              <a:rPr lang="nl-NL" sz="2800" dirty="0" err="1">
                <a:latin typeface="EC Square Sans Pro" panose="020B0506040000020004" pitchFamily="34" charset="0"/>
              </a:rPr>
              <a:t>and</a:t>
            </a:r>
            <a:r>
              <a:rPr lang="nl-NL" sz="2800" dirty="0">
                <a:latin typeface="EC Square Sans Pro" panose="020B0506040000020004" pitchFamily="34" charset="0"/>
              </a:rPr>
              <a:t> </a:t>
            </a:r>
            <a:r>
              <a:rPr lang="nl-NL" sz="2800" dirty="0" err="1">
                <a:latin typeface="EC Square Sans Pro" panose="020B0506040000020004" pitchFamily="34" charset="0"/>
              </a:rPr>
              <a:t>reduce</a:t>
            </a:r>
            <a:r>
              <a:rPr lang="nl-NL" sz="2800" dirty="0">
                <a:latin typeface="EC Square Sans Pro" panose="020B0506040000020004" pitchFamily="34" charset="0"/>
              </a:rPr>
              <a:t> </a:t>
            </a:r>
            <a:r>
              <a:rPr lang="nl-NL" sz="2800" dirty="0" err="1">
                <a:latin typeface="EC Square Sans Pro" panose="020B0506040000020004" pitchFamily="34" charset="0"/>
              </a:rPr>
              <a:t>the</a:t>
            </a:r>
            <a:r>
              <a:rPr lang="nl-NL" sz="2800" dirty="0">
                <a:latin typeface="EC Square Sans Pro" panose="020B0506040000020004" pitchFamily="34" charset="0"/>
              </a:rPr>
              <a:t> </a:t>
            </a:r>
            <a:r>
              <a:rPr lang="nl-NL" sz="2800" dirty="0" err="1">
                <a:latin typeface="EC Square Sans Pro" panose="020B0506040000020004" pitchFamily="34" charset="0"/>
              </a:rPr>
              <a:t>use</a:t>
            </a:r>
            <a:r>
              <a:rPr lang="nl-NL" sz="2800" dirty="0">
                <a:latin typeface="EC Square Sans Pro" panose="020B0506040000020004" pitchFamily="34" charset="0"/>
              </a:rPr>
              <a:t> of </a:t>
            </a:r>
            <a:r>
              <a:rPr lang="nl-NL" sz="2800" dirty="0" err="1">
                <a:latin typeface="EC Square Sans Pro" panose="020B0506040000020004" pitchFamily="34" charset="0"/>
              </a:rPr>
              <a:t>antimicrobials</a:t>
            </a:r>
            <a:r>
              <a:rPr lang="nl-NL" sz="2800" dirty="0">
                <a:latin typeface="EC Square Sans Pro" panose="020B0506040000020004" pitchFamily="34" charset="0"/>
              </a:rPr>
              <a:t>…</a:t>
            </a:r>
            <a:endParaRPr lang="es-ES" sz="2800" dirty="0">
              <a:latin typeface="EC Square Sans Pro" panose="020B0506040000020004" pitchFamily="34" charset="0"/>
            </a:endParaRPr>
          </a:p>
        </p:txBody>
      </p:sp>
      <p:sp>
        <p:nvSpPr>
          <p:cNvPr id="3" name="Stroomdiagram: Scheidingslijn 7">
            <a:extLst>
              <a:ext uri="{FF2B5EF4-FFF2-40B4-BE49-F238E27FC236}">
                <a16:creationId xmlns:a16="http://schemas.microsoft.com/office/drawing/2014/main" id="{B6F360B8-F622-ED0B-D87B-B8CE403D822C}"/>
              </a:ext>
            </a:extLst>
          </p:cNvPr>
          <p:cNvSpPr/>
          <p:nvPr/>
        </p:nvSpPr>
        <p:spPr>
          <a:xfrm>
            <a:off x="1694209" y="2151760"/>
            <a:ext cx="8752115" cy="3713584"/>
          </a:xfrm>
          <a:custGeom>
            <a:avLst/>
            <a:gdLst>
              <a:gd name="f0" fmla="val 10800000"/>
              <a:gd name="f1" fmla="val 5400000"/>
              <a:gd name="f2" fmla="val 16200000"/>
              <a:gd name="f3" fmla="val w"/>
              <a:gd name="f4" fmla="val h"/>
              <a:gd name="f5" fmla="val 0"/>
              <a:gd name="f6" fmla="val 21600"/>
              <a:gd name="f7" fmla="val 3475"/>
              <a:gd name="f8" fmla="val 18125"/>
              <a:gd name="f9" fmla="val 10800"/>
              <a:gd name="f10" fmla="*/ f3 1 21600"/>
              <a:gd name="f11" fmla="*/ f4 1 21600"/>
              <a:gd name="f12" fmla="val f5"/>
              <a:gd name="f13" fmla="val f6"/>
              <a:gd name="f14" fmla="+- f13 0 f12"/>
              <a:gd name="f15" fmla="*/ f14 1 21600"/>
              <a:gd name="f16" fmla="*/ f14 1018 1"/>
              <a:gd name="f17" fmla="*/ f14 20582 1"/>
              <a:gd name="f18" fmla="*/ f14 3163 1"/>
              <a:gd name="f19" fmla="*/ f14 18437 1"/>
              <a:gd name="f20" fmla="*/ f16 1 21600"/>
              <a:gd name="f21" fmla="*/ f17 1 21600"/>
              <a:gd name="f22" fmla="*/ f18 1 21600"/>
              <a:gd name="f23" fmla="*/ f19 1 21600"/>
              <a:gd name="f24" fmla="*/ f20 1 f15"/>
              <a:gd name="f25" fmla="*/ f21 1 f15"/>
              <a:gd name="f26" fmla="*/ f22 1 f15"/>
              <a:gd name="f27" fmla="*/ f23 1 f15"/>
              <a:gd name="f28" fmla="*/ f24 f10 1"/>
              <a:gd name="f29" fmla="*/ f25 f10 1"/>
              <a:gd name="f30" fmla="*/ f27 f11 1"/>
              <a:gd name="f31" fmla="*/ f26 f11 1"/>
            </a:gdLst>
            <a:ahLst/>
            <a:cxnLst>
              <a:cxn ang="3cd4">
                <a:pos x="hc" y="t"/>
              </a:cxn>
              <a:cxn ang="0">
                <a:pos x="r" y="vc"/>
              </a:cxn>
              <a:cxn ang="cd4">
                <a:pos x="hc" y="b"/>
              </a:cxn>
              <a:cxn ang="cd2">
                <a:pos x="l" y="vc"/>
              </a:cxn>
            </a:cxnLst>
            <a:rect l="f28" t="f31" r="f29" b="f30"/>
            <a:pathLst>
              <a:path w="21600" h="21600">
                <a:moveTo>
                  <a:pt x="f7" y="f5"/>
                </a:moveTo>
                <a:lnTo>
                  <a:pt x="f8" y="f5"/>
                </a:lnTo>
                <a:arcTo wR="f7" hR="f9" stAng="f2" swAng="f0"/>
                <a:lnTo>
                  <a:pt x="f7" y="f6"/>
                </a:lnTo>
                <a:arcTo wR="f7" hR="f9" stAng="f1" swAng="f0"/>
                <a:close/>
              </a:path>
            </a:pathLst>
          </a:custGeom>
          <a:solidFill>
            <a:srgbClr val="6BB188"/>
          </a:solidFill>
          <a:ln w="19046" cap="flat">
            <a:solidFill>
              <a:srgbClr val="042433"/>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FFFFFF"/>
              </a:solidFill>
              <a:uFillTx/>
              <a:latin typeface="Aptos"/>
            </a:endParaRPr>
          </a:p>
        </p:txBody>
      </p:sp>
      <p:sp>
        <p:nvSpPr>
          <p:cNvPr id="4" name="Tijdelijke aanduiding voor inhoud 2">
            <a:extLst>
              <a:ext uri="{FF2B5EF4-FFF2-40B4-BE49-F238E27FC236}">
                <a16:creationId xmlns:a16="http://schemas.microsoft.com/office/drawing/2014/main" id="{B0631A6F-4B27-03FA-34C1-4FFA140BB5B9}"/>
              </a:ext>
            </a:extLst>
          </p:cNvPr>
          <p:cNvSpPr txBox="1">
            <a:spLocks/>
          </p:cNvSpPr>
          <p:nvPr/>
        </p:nvSpPr>
        <p:spPr>
          <a:xfrm>
            <a:off x="838203" y="1989856"/>
            <a:ext cx="10515600" cy="4351336"/>
          </a:xfrm>
          <a:prstGeom prst="rect">
            <a:avLst/>
          </a:prstGeom>
        </p:spPr>
        <p:txBody>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800" b="0" i="0" u="none" strike="noStrike" kern="1200" cap="none" spc="0" baseline="0">
                <a:solidFill>
                  <a:srgbClr val="000000"/>
                </a:solidFill>
                <a:uFillTx/>
                <a:latin typeface="Aptos"/>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itchFamily="34"/>
              <a:buNone/>
            </a:pPr>
            <a:r>
              <a:rPr lang="en-US" sz="1800" dirty="0">
                <a:latin typeface="Times New Roman" pitchFamily="18"/>
              </a:rPr>
              <a:t>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marL="0" indent="0">
              <a:buFont typeface="Arial" pitchFamily="34"/>
              <a:buNone/>
            </a:pPr>
            <a:endParaRPr lang="en-US" dirty="0"/>
          </a:p>
        </p:txBody>
      </p:sp>
      <p:pic>
        <p:nvPicPr>
          <p:cNvPr id="5" name="Graphic 4" descr="Boer silhouet">
            <a:extLst>
              <a:ext uri="{FF2B5EF4-FFF2-40B4-BE49-F238E27FC236}">
                <a16:creationId xmlns:a16="http://schemas.microsoft.com/office/drawing/2014/main" id="{61E272D0-BA42-3E5C-45F8-C12103523FC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346823" y="2560490"/>
            <a:ext cx="3160815" cy="3160815"/>
          </a:xfrm>
          <a:prstGeom prst="rect">
            <a:avLst/>
          </a:prstGeom>
          <a:noFill/>
          <a:ln cap="flat">
            <a:noFill/>
          </a:ln>
        </p:spPr>
      </p:pic>
      <p:pic>
        <p:nvPicPr>
          <p:cNvPr id="6" name="Graphic 6" descr="Vrouwelijke arts met effen opvulling">
            <a:extLst>
              <a:ext uri="{FF2B5EF4-FFF2-40B4-BE49-F238E27FC236}">
                <a16:creationId xmlns:a16="http://schemas.microsoft.com/office/drawing/2014/main" id="{B8CF4B71-CB75-4718-063A-5CA2DC1DF76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989157" y="2484711"/>
            <a:ext cx="3160815" cy="3160815"/>
          </a:xfrm>
          <a:prstGeom prst="rect">
            <a:avLst/>
          </a:prstGeom>
          <a:noFill/>
          <a:ln cap="flat">
            <a:noFill/>
          </a:ln>
        </p:spPr>
      </p:pic>
      <p:sp>
        <p:nvSpPr>
          <p:cNvPr id="7" name="Marcador de texto 1">
            <a:extLst>
              <a:ext uri="{FF2B5EF4-FFF2-40B4-BE49-F238E27FC236}">
                <a16:creationId xmlns:a16="http://schemas.microsoft.com/office/drawing/2014/main" id="{D134C0FF-C9F2-8C75-AA31-F750D949EAB6}"/>
              </a:ext>
            </a:extLst>
          </p:cNvPr>
          <p:cNvSpPr txBox="1">
            <a:spLocks/>
          </p:cNvSpPr>
          <p:nvPr/>
        </p:nvSpPr>
        <p:spPr>
          <a:xfrm>
            <a:off x="1364684" y="6140380"/>
            <a:ext cx="9462631" cy="475849"/>
          </a:xfrm>
          <a:prstGeom prst="rect">
            <a:avLst/>
          </a:prstGeom>
          <a:noFill/>
          <a:ln>
            <a:noFill/>
          </a:ln>
        </p:spPr>
        <p:txBody>
          <a:bodyPr vert="horz" wrap="square" lIns="91440" tIns="45720" rIns="91440" bIns="45720" anchor="t" anchorCtr="0" compatLnSpc="1">
            <a:normAutofit/>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396" b="0" i="0" u="none" strike="noStrike" kern="1200" cap="none" spc="0" baseline="0">
                <a:solidFill>
                  <a:srgbClr val="003399"/>
                </a:solidFill>
                <a:uFillTx/>
                <a:latin typeface="Arial" panose="020B0604020202020204" pitchFamily="34" charset="0"/>
                <a:cs typeface="Arial" panose="020B0604020202020204" pitchFamily="34" charset="0"/>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itchFamily="34"/>
              <a:buNone/>
            </a:pPr>
            <a:r>
              <a:rPr lang="en-US" sz="2800" dirty="0">
                <a:latin typeface="EC Square Sans Pro" panose="020B0506040000020004" pitchFamily="34" charset="0"/>
              </a:rPr>
              <a:t>By creating action points on </a:t>
            </a:r>
            <a:r>
              <a:rPr lang="en-US" sz="2800" b="1" dirty="0">
                <a:latin typeface="EC Square Sans Pro" panose="020B0506040000020004" pitchFamily="34" charset="0"/>
              </a:rPr>
              <a:t>YOUR</a:t>
            </a:r>
            <a:r>
              <a:rPr lang="en-US" sz="2800" dirty="0">
                <a:latin typeface="EC Square Sans Pro" panose="020B0506040000020004" pitchFamily="34" charset="0"/>
              </a:rPr>
              <a:t> (client’s) farm</a:t>
            </a:r>
          </a:p>
        </p:txBody>
      </p:sp>
      <p:sp>
        <p:nvSpPr>
          <p:cNvPr id="8" name="CuadroTexto 7">
            <a:extLst>
              <a:ext uri="{FF2B5EF4-FFF2-40B4-BE49-F238E27FC236}">
                <a16:creationId xmlns:a16="http://schemas.microsoft.com/office/drawing/2014/main" id="{987E1E81-7859-4757-9325-215B3A8A03F6}"/>
              </a:ext>
            </a:extLst>
          </p:cNvPr>
          <p:cNvSpPr txBox="1"/>
          <p:nvPr/>
        </p:nvSpPr>
        <p:spPr>
          <a:xfrm>
            <a:off x="155668" y="207721"/>
            <a:ext cx="11441480" cy="584775"/>
          </a:xfrm>
          <a:prstGeom prst="rect">
            <a:avLst/>
          </a:prstGeom>
          <a:noFill/>
        </p:spPr>
        <p:txBody>
          <a:bodyPr wrap="square" rtlCol="0">
            <a:spAutoFit/>
          </a:bodyPr>
          <a:lstStyle/>
          <a:p>
            <a:pPr algn="ctr"/>
            <a:r>
              <a:rPr lang="en-GB" sz="3200" b="1" dirty="0">
                <a:solidFill>
                  <a:srgbClr val="002060"/>
                </a:solidFill>
                <a:latin typeface="EC Square Sans Pro" panose="020B0506040000020004" pitchFamily="34" charset="0"/>
              </a:rPr>
              <a:t>“Prevention is better than cure”</a:t>
            </a:r>
          </a:p>
        </p:txBody>
      </p:sp>
      <p:pic>
        <p:nvPicPr>
          <p:cNvPr id="12" name="Gráfico 11" descr="Apretón de manos con relleno sólido">
            <a:extLst>
              <a:ext uri="{FF2B5EF4-FFF2-40B4-BE49-F238E27FC236}">
                <a16:creationId xmlns:a16="http://schemas.microsoft.com/office/drawing/2014/main" id="{284F9A9A-D29F-46B2-8CCF-1DA78131FAAC}"/>
              </a:ext>
            </a:extLst>
          </p:cNvPr>
          <p:cNvPicPr>
            <a:picLocks noChangeAspect="1"/>
          </p:cNvPicPr>
          <p:nvPr/>
        </p:nvPicPr>
        <p:blipFill>
          <a:blip r:embed="rId7">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5507638" y="3429000"/>
            <a:ext cx="1767839" cy="1767839"/>
          </a:xfrm>
          <a:prstGeom prst="rect">
            <a:avLst/>
          </a:prstGeom>
        </p:spPr>
      </p:pic>
    </p:spTree>
    <p:extLst>
      <p:ext uri="{BB962C8B-B14F-4D97-AF65-F5344CB8AC3E}">
        <p14:creationId xmlns:p14="http://schemas.microsoft.com/office/powerpoint/2010/main" val="1613776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463CD8-6BF5-9DC0-B7E0-D530E5AB2BB3}"/>
            </a:ext>
          </a:extLst>
        </p:cNvPr>
        <p:cNvGrpSpPr/>
        <p:nvPr/>
      </p:nvGrpSpPr>
      <p:grpSpPr>
        <a:xfrm>
          <a:off x="0" y="0"/>
          <a:ext cx="0" cy="0"/>
          <a:chOff x="0" y="0"/>
          <a:chExt cx="0" cy="0"/>
        </a:xfrm>
      </p:grpSpPr>
      <p:sp>
        <p:nvSpPr>
          <p:cNvPr id="2" name="Marcador de texto 1">
            <a:extLst>
              <a:ext uri="{FF2B5EF4-FFF2-40B4-BE49-F238E27FC236}">
                <a16:creationId xmlns:a16="http://schemas.microsoft.com/office/drawing/2014/main" id="{24C6E6EA-2F5E-85BF-E6AB-A142FE5B32D0}"/>
              </a:ext>
            </a:extLst>
          </p:cNvPr>
          <p:cNvSpPr>
            <a:spLocks noGrp="1"/>
          </p:cNvSpPr>
          <p:nvPr>
            <p:ph type="body" sz="quarter" idx="10"/>
          </p:nvPr>
        </p:nvSpPr>
        <p:spPr/>
        <p:txBody>
          <a:bodyPr>
            <a:normAutofit/>
          </a:bodyPr>
          <a:lstStyle/>
          <a:p>
            <a:pPr marL="0" indent="0">
              <a:buNone/>
            </a:pPr>
            <a:r>
              <a:rPr lang="es-ES" sz="2800" dirty="0">
                <a:latin typeface="EC Square Sans Pro" panose="020B0506040000020004" pitchFamily="34" charset="0"/>
              </a:rPr>
              <a:t>WHY?</a:t>
            </a:r>
          </a:p>
        </p:txBody>
      </p:sp>
      <p:pic>
        <p:nvPicPr>
          <p:cNvPr id="3" name="Onlinemedia 2" title="This has changed what a whole nation eats - BBC Stories">
            <a:hlinkClick r:id="" action="ppaction://media"/>
            <a:extLst>
              <a:ext uri="{FF2B5EF4-FFF2-40B4-BE49-F238E27FC236}">
                <a16:creationId xmlns:a16="http://schemas.microsoft.com/office/drawing/2014/main" id="{DEC59E35-ED28-9F5A-44CD-62F5BE48E133}"/>
              </a:ext>
            </a:extLst>
          </p:cNvPr>
          <p:cNvPicPr>
            <a:picLocks noRot="1" noChangeAspect="1"/>
          </p:cNvPicPr>
          <p:nvPr>
            <a:videoFile r:link="rId1"/>
          </p:nvPr>
        </p:nvPicPr>
        <p:blipFill>
          <a:blip r:embed="rId4"/>
          <a:stretch>
            <a:fillRect/>
          </a:stretch>
        </p:blipFill>
        <p:spPr>
          <a:xfrm>
            <a:off x="2188936" y="1528618"/>
            <a:ext cx="7814127" cy="4414982"/>
          </a:xfrm>
          <a:prstGeom prst="rect">
            <a:avLst/>
          </a:prstGeom>
        </p:spPr>
      </p:pic>
    </p:spTree>
    <p:extLst>
      <p:ext uri="{BB962C8B-B14F-4D97-AF65-F5344CB8AC3E}">
        <p14:creationId xmlns:p14="http://schemas.microsoft.com/office/powerpoint/2010/main" val="1914163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FF0C3B0-8099-791F-475C-767B65B12EB5}"/>
              </a:ext>
            </a:extLst>
          </p:cNvPr>
          <p:cNvSpPr>
            <a:spLocks noGrp="1"/>
          </p:cNvSpPr>
          <p:nvPr>
            <p:ph type="body" sz="quarter" idx="10"/>
          </p:nvPr>
        </p:nvSpPr>
        <p:spPr/>
        <p:txBody>
          <a:bodyPr>
            <a:normAutofit/>
          </a:bodyPr>
          <a:lstStyle/>
          <a:p>
            <a:pPr marL="0" indent="0">
              <a:buNone/>
            </a:pPr>
            <a:r>
              <a:rPr lang="en-GB" sz="2800" dirty="0">
                <a:latin typeface="EC Square Sans Pro" panose="020B0506040000020004" pitchFamily="34" charset="0"/>
              </a:rPr>
              <a:t>Foster collaboration between farmers and veterinarians</a:t>
            </a:r>
          </a:p>
        </p:txBody>
      </p:sp>
      <p:sp>
        <p:nvSpPr>
          <p:cNvPr id="4" name="Tekstvak 3">
            <a:extLst>
              <a:ext uri="{FF2B5EF4-FFF2-40B4-BE49-F238E27FC236}">
                <a16:creationId xmlns:a16="http://schemas.microsoft.com/office/drawing/2014/main" id="{7D7107E2-94EA-01FC-2A9A-C5D6F7E62706}"/>
              </a:ext>
            </a:extLst>
          </p:cNvPr>
          <p:cNvSpPr txBox="1"/>
          <p:nvPr/>
        </p:nvSpPr>
        <p:spPr>
          <a:xfrm>
            <a:off x="762001" y="951369"/>
            <a:ext cx="9919854" cy="6032421"/>
          </a:xfrm>
          <a:prstGeom prst="rect">
            <a:avLst/>
          </a:prstGeom>
          <a:noFill/>
        </p:spPr>
        <p:txBody>
          <a:bodyPr wrap="square" rtlCol="0">
            <a:spAutoFit/>
          </a:bodyPr>
          <a:lstStyle/>
          <a:p>
            <a:r>
              <a:rPr lang="en-GB" sz="2000" dirty="0">
                <a:latin typeface="EC Square Sans Pro" panose="020B0506040000020004" pitchFamily="34" charset="0"/>
                <a:cs typeface="Arial" panose="020B0604020202020204" pitchFamily="34" charset="0"/>
              </a:rPr>
              <a:t>There is more and more collaboration between the farmer and the veterinarian to improve animal health and to reduce the use of antimicrobials on farm level…Because it is effective!</a:t>
            </a:r>
          </a:p>
          <a:p>
            <a:endParaRPr lang="en-GB" sz="2000"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pPr algn="ctr"/>
            <a:endParaRPr lang="en-GB" sz="2000" b="1" dirty="0">
              <a:latin typeface="EC Square Sans Pro" panose="020B0506040000020004" pitchFamily="34" charset="0"/>
              <a:cs typeface="Arial" panose="020B0604020202020204" pitchFamily="34" charset="0"/>
            </a:endParaRPr>
          </a:p>
          <a:p>
            <a:pPr algn="ctr"/>
            <a:r>
              <a:rPr lang="en-GB" sz="2400" b="1" dirty="0">
                <a:latin typeface="EC Square Sans Pro" panose="020B0506040000020004" pitchFamily="34" charset="0"/>
                <a:cs typeface="Arial" panose="020B0604020202020204" pitchFamily="34" charset="0"/>
              </a:rPr>
              <a:t>The aim for today is to identify common key areas in which farmers and veterinarians can collaborate, which leads to further improvement.</a:t>
            </a:r>
          </a:p>
        </p:txBody>
      </p:sp>
      <p:pic>
        <p:nvPicPr>
          <p:cNvPr id="5" name="Onlinemedia 4" title="Using a multi-actor plan on a goat farm">
            <a:hlinkClick r:id="" action="ppaction://media"/>
            <a:extLst>
              <a:ext uri="{FF2B5EF4-FFF2-40B4-BE49-F238E27FC236}">
                <a16:creationId xmlns:a16="http://schemas.microsoft.com/office/drawing/2014/main" id="{EE9ECD1E-19F9-097F-220B-DD749374E100}"/>
              </a:ext>
            </a:extLst>
          </p:cNvPr>
          <p:cNvPicPr>
            <a:picLocks noRot="1" noChangeAspect="1"/>
          </p:cNvPicPr>
          <p:nvPr>
            <a:videoFile r:link="rId1"/>
          </p:nvPr>
        </p:nvPicPr>
        <p:blipFill>
          <a:blip r:embed="rId4"/>
          <a:stretch>
            <a:fillRect/>
          </a:stretch>
        </p:blipFill>
        <p:spPr>
          <a:xfrm>
            <a:off x="2406061" y="1823171"/>
            <a:ext cx="6174509" cy="3488598"/>
          </a:xfrm>
          <a:prstGeom prst="rect">
            <a:avLst/>
          </a:prstGeom>
        </p:spPr>
      </p:pic>
    </p:spTree>
    <p:extLst>
      <p:ext uri="{BB962C8B-B14F-4D97-AF65-F5344CB8AC3E}">
        <p14:creationId xmlns:p14="http://schemas.microsoft.com/office/powerpoint/2010/main" val="163604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ángulo 28">
            <a:extLst>
              <a:ext uri="{FF2B5EF4-FFF2-40B4-BE49-F238E27FC236}">
                <a16:creationId xmlns:a16="http://schemas.microsoft.com/office/drawing/2014/main" id="{FB353F46-3355-4AA5-BA70-B94BFF397444}"/>
              </a:ext>
            </a:extLst>
          </p:cNvPr>
          <p:cNvSpPr/>
          <p:nvPr/>
        </p:nvSpPr>
        <p:spPr>
          <a:xfrm>
            <a:off x="0" y="5510734"/>
            <a:ext cx="7862180" cy="1338772"/>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ángulo 27">
            <a:extLst>
              <a:ext uri="{FF2B5EF4-FFF2-40B4-BE49-F238E27FC236}">
                <a16:creationId xmlns:a16="http://schemas.microsoft.com/office/drawing/2014/main" id="{D992C637-2A81-4FFC-9F0F-914055C7E486}"/>
              </a:ext>
            </a:extLst>
          </p:cNvPr>
          <p:cNvSpPr/>
          <p:nvPr/>
        </p:nvSpPr>
        <p:spPr>
          <a:xfrm>
            <a:off x="-17125" y="2473949"/>
            <a:ext cx="7862180" cy="1243089"/>
          </a:xfrm>
          <a:prstGeom prst="rect">
            <a:avLst/>
          </a:prstGeom>
          <a:solidFill>
            <a:srgbClr val="9DCB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Rectángulo 54">
            <a:extLst>
              <a:ext uri="{FF2B5EF4-FFF2-40B4-BE49-F238E27FC236}">
                <a16:creationId xmlns:a16="http://schemas.microsoft.com/office/drawing/2014/main" id="{912FCD56-4697-4300-8401-041CECAB9C42}"/>
              </a:ext>
            </a:extLst>
          </p:cNvPr>
          <p:cNvSpPr/>
          <p:nvPr/>
        </p:nvSpPr>
        <p:spPr>
          <a:xfrm>
            <a:off x="0" y="1141883"/>
            <a:ext cx="7862180" cy="1246696"/>
          </a:xfrm>
          <a:prstGeom prst="rect">
            <a:avLst/>
          </a:prstGeom>
          <a:solidFill>
            <a:srgbClr val="CBE3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Marcador de texto 1">
            <a:extLst>
              <a:ext uri="{FF2B5EF4-FFF2-40B4-BE49-F238E27FC236}">
                <a16:creationId xmlns:a16="http://schemas.microsoft.com/office/drawing/2014/main" id="{1E156D94-5CC4-4487-B6A5-FF10737A2875}"/>
              </a:ext>
            </a:extLst>
          </p:cNvPr>
          <p:cNvSpPr txBox="1">
            <a:spLocks/>
          </p:cNvSpPr>
          <p:nvPr/>
        </p:nvSpPr>
        <p:spPr>
          <a:xfrm>
            <a:off x="581108" y="380210"/>
            <a:ext cx="9677400" cy="608473"/>
          </a:xfrm>
          <a:prstGeom prst="rect">
            <a:avLst/>
          </a:prstGeom>
          <a:noFill/>
          <a:ln>
            <a:noFill/>
          </a:ln>
        </p:spPr>
        <p:txBody>
          <a:bodyPr vert="horz" wrap="square" lIns="91440" tIns="45720" rIns="91440" bIns="45720" anchor="t" anchorCtr="0" compatLnSpc="1">
            <a:normAutofit/>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396" b="0" i="0" u="none" strike="noStrike" kern="1200" cap="none" spc="0" baseline="0">
                <a:solidFill>
                  <a:srgbClr val="003399"/>
                </a:solidFill>
                <a:uFillTx/>
                <a:latin typeface="Arial" panose="020B0604020202020204" pitchFamily="34" charset="0"/>
                <a:cs typeface="Arial" panose="020B0604020202020204" pitchFamily="34" charset="0"/>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dirty="0">
                <a:latin typeface="EC Square Sans Pro" panose="020B0506040000020004" pitchFamily="34" charset="0"/>
              </a:rPr>
              <a:t>We will do the following group exercises:</a:t>
            </a:r>
          </a:p>
        </p:txBody>
      </p:sp>
      <p:sp>
        <p:nvSpPr>
          <p:cNvPr id="34" name="CuadroTexto 33">
            <a:extLst>
              <a:ext uri="{FF2B5EF4-FFF2-40B4-BE49-F238E27FC236}">
                <a16:creationId xmlns:a16="http://schemas.microsoft.com/office/drawing/2014/main" id="{AFF8B4CA-F320-475E-895A-326AFD0351F2}"/>
              </a:ext>
            </a:extLst>
          </p:cNvPr>
          <p:cNvSpPr txBox="1"/>
          <p:nvPr/>
        </p:nvSpPr>
        <p:spPr>
          <a:xfrm>
            <a:off x="1658561" y="1193537"/>
            <a:ext cx="6298727" cy="313932"/>
          </a:xfrm>
          <a:prstGeom prst="rect">
            <a:avLst/>
          </a:prstGeom>
          <a:noFill/>
        </p:spPr>
        <p:txBody>
          <a:bodyPr wrap="square">
            <a:spAutoFit/>
          </a:bodyPr>
          <a:lstStyle/>
          <a:p>
            <a:pPr>
              <a:lnSpc>
                <a:spcPct val="80000"/>
              </a:lnSpc>
            </a:pPr>
            <a:r>
              <a:rPr lang="en-GB" dirty="0">
                <a:solidFill>
                  <a:srgbClr val="002060"/>
                </a:solidFill>
                <a:latin typeface="EC Square Sans Pro" panose="020B0506040000020004" pitchFamily="34" charset="0"/>
              </a:rPr>
              <a:t>Identify </a:t>
            </a:r>
            <a:r>
              <a:rPr lang="nl-NL" b="1" kern="0" dirty="0">
                <a:latin typeface="EC Square Sans Pro" panose="020B0506040000020004" pitchFamily="34" charset="0"/>
              </a:rPr>
              <a:t>problems and opportunities</a:t>
            </a:r>
            <a:endParaRPr lang="es-ES" b="1" u="sng" kern="0" dirty="0">
              <a:latin typeface="EC Square Sans Pro" panose="020B0506040000020004" pitchFamily="34" charset="0"/>
            </a:endParaRPr>
          </a:p>
        </p:txBody>
      </p:sp>
      <p:sp>
        <p:nvSpPr>
          <p:cNvPr id="36" name="CuadroTexto 35">
            <a:extLst>
              <a:ext uri="{FF2B5EF4-FFF2-40B4-BE49-F238E27FC236}">
                <a16:creationId xmlns:a16="http://schemas.microsoft.com/office/drawing/2014/main" id="{A2A8AFD6-2B1B-46AE-A2F0-645FDB1EEF27}"/>
              </a:ext>
            </a:extLst>
          </p:cNvPr>
          <p:cNvSpPr txBox="1"/>
          <p:nvPr/>
        </p:nvSpPr>
        <p:spPr>
          <a:xfrm>
            <a:off x="1674644" y="3098361"/>
            <a:ext cx="2321923" cy="549381"/>
          </a:xfrm>
          <a:prstGeom prst="rect">
            <a:avLst/>
          </a:prstGeom>
          <a:solidFill>
            <a:srgbClr val="2C7470"/>
          </a:solidFill>
        </p:spPr>
        <p:txBody>
          <a:bodyPr wrap="square">
            <a:spAutoFit/>
          </a:bodyPr>
          <a:lstStyle/>
          <a:p>
            <a:pPr marL="0" indent="0">
              <a:lnSpc>
                <a:spcPct val="80000"/>
              </a:lnSpc>
              <a:buFont typeface="Arial" pitchFamily="34"/>
              <a:buNone/>
            </a:pPr>
            <a:r>
              <a:rPr lang="en-GB" dirty="0">
                <a:solidFill>
                  <a:schemeClr val="bg1"/>
                </a:solidFill>
                <a:latin typeface="EC Square Sans Pro" panose="020B0506040000020004" pitchFamily="34" charset="0"/>
              </a:rPr>
              <a:t>to improve </a:t>
            </a:r>
            <a:r>
              <a:rPr lang="en-GB" b="1" dirty="0">
                <a:solidFill>
                  <a:schemeClr val="bg1"/>
                </a:solidFill>
                <a:latin typeface="EC Square Sans Pro" panose="020B0506040000020004" pitchFamily="34" charset="0"/>
              </a:rPr>
              <a:t>husbandry practices</a:t>
            </a:r>
          </a:p>
        </p:txBody>
      </p:sp>
      <p:sp>
        <p:nvSpPr>
          <p:cNvPr id="38" name="CuadroTexto 37">
            <a:extLst>
              <a:ext uri="{FF2B5EF4-FFF2-40B4-BE49-F238E27FC236}">
                <a16:creationId xmlns:a16="http://schemas.microsoft.com/office/drawing/2014/main" id="{384259F0-3FC8-4D6F-80BB-DE0F8C37A42C}"/>
              </a:ext>
            </a:extLst>
          </p:cNvPr>
          <p:cNvSpPr txBox="1"/>
          <p:nvPr/>
        </p:nvSpPr>
        <p:spPr>
          <a:xfrm>
            <a:off x="1728637" y="1699861"/>
            <a:ext cx="2321923" cy="376906"/>
          </a:xfrm>
          <a:prstGeom prst="rect">
            <a:avLst/>
          </a:prstGeom>
          <a:solidFill>
            <a:srgbClr val="2C7470"/>
          </a:solidFill>
        </p:spPr>
        <p:txBody>
          <a:bodyPr wrap="square">
            <a:spAutoFit/>
          </a:bodyPr>
          <a:lstStyle/>
          <a:p>
            <a:r>
              <a:rPr lang="en-GB" b="1" dirty="0">
                <a:solidFill>
                  <a:schemeClr val="bg1"/>
                </a:solidFill>
                <a:latin typeface="EC Square Sans Pro" panose="020B0506040000020004" pitchFamily="34" charset="0"/>
              </a:rPr>
              <a:t>husbandry practices</a:t>
            </a:r>
            <a:endParaRPr lang="en-GB" dirty="0">
              <a:solidFill>
                <a:schemeClr val="bg1"/>
              </a:solidFill>
            </a:endParaRPr>
          </a:p>
        </p:txBody>
      </p:sp>
      <p:sp>
        <p:nvSpPr>
          <p:cNvPr id="40" name="CuadroTexto 39">
            <a:extLst>
              <a:ext uri="{FF2B5EF4-FFF2-40B4-BE49-F238E27FC236}">
                <a16:creationId xmlns:a16="http://schemas.microsoft.com/office/drawing/2014/main" id="{0CC6B10F-03E9-4FE2-AE6F-D0C375988537}"/>
              </a:ext>
            </a:extLst>
          </p:cNvPr>
          <p:cNvSpPr txBox="1"/>
          <p:nvPr/>
        </p:nvSpPr>
        <p:spPr>
          <a:xfrm>
            <a:off x="4288536" y="1630003"/>
            <a:ext cx="3480345" cy="646331"/>
          </a:xfrm>
          <a:prstGeom prst="rect">
            <a:avLst/>
          </a:prstGeom>
          <a:solidFill>
            <a:srgbClr val="2C7470"/>
          </a:solidFill>
        </p:spPr>
        <p:txBody>
          <a:bodyPr wrap="square">
            <a:spAutoFit/>
          </a:bodyPr>
          <a:lstStyle/>
          <a:p>
            <a:r>
              <a:rPr lang="en-GB" b="1" dirty="0">
                <a:solidFill>
                  <a:schemeClr val="bg1"/>
                </a:solidFill>
                <a:latin typeface="EC Square Sans Pro" panose="020B0506040000020004" pitchFamily="34" charset="0"/>
              </a:rPr>
              <a:t>to reduce and responsible use of antimicrobials</a:t>
            </a:r>
            <a:endParaRPr lang="en-GB" b="1" dirty="0">
              <a:solidFill>
                <a:schemeClr val="bg1"/>
              </a:solidFill>
            </a:endParaRPr>
          </a:p>
        </p:txBody>
      </p:sp>
      <p:sp>
        <p:nvSpPr>
          <p:cNvPr id="42" name="CuadroTexto 41">
            <a:extLst>
              <a:ext uri="{FF2B5EF4-FFF2-40B4-BE49-F238E27FC236}">
                <a16:creationId xmlns:a16="http://schemas.microsoft.com/office/drawing/2014/main" id="{DA60E70B-2C2C-479A-B824-5337C138E1DF}"/>
              </a:ext>
            </a:extLst>
          </p:cNvPr>
          <p:cNvSpPr txBox="1"/>
          <p:nvPr/>
        </p:nvSpPr>
        <p:spPr>
          <a:xfrm>
            <a:off x="-79568" y="1157780"/>
            <a:ext cx="1643021" cy="1046440"/>
          </a:xfrm>
          <a:prstGeom prst="rect">
            <a:avLst/>
          </a:prstGeom>
          <a:noFill/>
        </p:spPr>
        <p:txBody>
          <a:bodyPr wrap="square">
            <a:spAutoFit/>
          </a:bodyPr>
          <a:lstStyle/>
          <a:p>
            <a:r>
              <a:rPr lang="en-GB" dirty="0">
                <a:solidFill>
                  <a:srgbClr val="002060"/>
                </a:solidFill>
                <a:latin typeface="EC Square Sans Pro" panose="020B0506040000020004" pitchFamily="34" charset="0"/>
              </a:rPr>
              <a:t>Group exercise </a:t>
            </a:r>
            <a:r>
              <a:rPr lang="en-GB" sz="4400" b="1" dirty="0">
                <a:solidFill>
                  <a:srgbClr val="002060"/>
                </a:solidFill>
                <a:latin typeface="EC Square Sans Pro" panose="020B0506040000020004" pitchFamily="34" charset="0"/>
              </a:rPr>
              <a:t>1 </a:t>
            </a:r>
            <a:endParaRPr lang="en-GB" b="1" dirty="0">
              <a:solidFill>
                <a:srgbClr val="002060"/>
              </a:solidFill>
              <a:latin typeface="EC Square Sans Pro" panose="020B0506040000020004" pitchFamily="34" charset="0"/>
            </a:endParaRPr>
          </a:p>
        </p:txBody>
      </p:sp>
      <p:sp>
        <p:nvSpPr>
          <p:cNvPr id="45" name="CuadroTexto 44">
            <a:extLst>
              <a:ext uri="{FF2B5EF4-FFF2-40B4-BE49-F238E27FC236}">
                <a16:creationId xmlns:a16="http://schemas.microsoft.com/office/drawing/2014/main" id="{28EBF90C-FD7F-40D4-8193-9ADD37733D23}"/>
              </a:ext>
            </a:extLst>
          </p:cNvPr>
          <p:cNvSpPr txBox="1"/>
          <p:nvPr/>
        </p:nvSpPr>
        <p:spPr>
          <a:xfrm>
            <a:off x="2334177" y="2457200"/>
            <a:ext cx="4255855" cy="461665"/>
          </a:xfrm>
          <a:prstGeom prst="rect">
            <a:avLst/>
          </a:prstGeom>
          <a:noFill/>
        </p:spPr>
        <p:txBody>
          <a:bodyPr wrap="square">
            <a:spAutoFit/>
          </a:bodyPr>
          <a:lstStyle/>
          <a:p>
            <a:r>
              <a:rPr lang="en-GB" dirty="0">
                <a:solidFill>
                  <a:srgbClr val="002060"/>
                </a:solidFill>
                <a:latin typeface="EC Square Sans Pro" panose="020B0506040000020004" pitchFamily="34" charset="0"/>
              </a:rPr>
              <a:t>Find </a:t>
            </a:r>
            <a:r>
              <a:rPr lang="en-GB" sz="2400" b="1" dirty="0">
                <a:solidFill>
                  <a:srgbClr val="002060"/>
                </a:solidFill>
                <a:latin typeface="EC Square Sans Pro" panose="020B0506040000020004" pitchFamily="34" charset="0"/>
              </a:rPr>
              <a:t>solutions to address barriers  </a:t>
            </a:r>
            <a:r>
              <a:rPr lang="en-GB" dirty="0">
                <a:solidFill>
                  <a:srgbClr val="002060"/>
                </a:solidFill>
                <a:latin typeface="EC Square Sans Pro" panose="020B0506040000020004" pitchFamily="34" charset="0"/>
              </a:rPr>
              <a:t> </a:t>
            </a:r>
            <a:endParaRPr lang="en-GB" dirty="0">
              <a:solidFill>
                <a:srgbClr val="002060"/>
              </a:solidFill>
            </a:endParaRPr>
          </a:p>
        </p:txBody>
      </p:sp>
      <p:sp>
        <p:nvSpPr>
          <p:cNvPr id="46" name="CuadroTexto 45">
            <a:extLst>
              <a:ext uri="{FF2B5EF4-FFF2-40B4-BE49-F238E27FC236}">
                <a16:creationId xmlns:a16="http://schemas.microsoft.com/office/drawing/2014/main" id="{35BEB393-2C5D-4FBF-AAC1-A8E9F0C8536F}"/>
              </a:ext>
            </a:extLst>
          </p:cNvPr>
          <p:cNvSpPr txBox="1"/>
          <p:nvPr/>
        </p:nvSpPr>
        <p:spPr>
          <a:xfrm>
            <a:off x="4125730" y="3127855"/>
            <a:ext cx="3710181" cy="549381"/>
          </a:xfrm>
          <a:prstGeom prst="rect">
            <a:avLst/>
          </a:prstGeom>
          <a:solidFill>
            <a:srgbClr val="2C7470"/>
          </a:solidFill>
        </p:spPr>
        <p:txBody>
          <a:bodyPr wrap="square">
            <a:spAutoFit/>
          </a:bodyPr>
          <a:lstStyle/>
          <a:p>
            <a:pPr>
              <a:lnSpc>
                <a:spcPct val="80000"/>
              </a:lnSpc>
            </a:pPr>
            <a:r>
              <a:rPr lang="en-GB" dirty="0">
                <a:solidFill>
                  <a:schemeClr val="bg1"/>
                </a:solidFill>
                <a:latin typeface="EC Square Sans Pro" panose="020B0506040000020004" pitchFamily="34" charset="0"/>
              </a:rPr>
              <a:t>to </a:t>
            </a:r>
            <a:r>
              <a:rPr lang="en-GB" b="1" dirty="0">
                <a:solidFill>
                  <a:schemeClr val="bg1"/>
                </a:solidFill>
                <a:latin typeface="EC Square Sans Pro" panose="020B0506040000020004" pitchFamily="34" charset="0"/>
              </a:rPr>
              <a:t>reduce and responsible use of antimicrobials</a:t>
            </a:r>
          </a:p>
        </p:txBody>
      </p:sp>
      <p:sp>
        <p:nvSpPr>
          <p:cNvPr id="47" name="CuadroTexto 46">
            <a:extLst>
              <a:ext uri="{FF2B5EF4-FFF2-40B4-BE49-F238E27FC236}">
                <a16:creationId xmlns:a16="http://schemas.microsoft.com/office/drawing/2014/main" id="{FF0A72AB-3E92-4B2B-B016-87A588D24947}"/>
              </a:ext>
            </a:extLst>
          </p:cNvPr>
          <p:cNvSpPr txBox="1"/>
          <p:nvPr/>
        </p:nvSpPr>
        <p:spPr>
          <a:xfrm>
            <a:off x="1613689" y="2730224"/>
            <a:ext cx="833488"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2 a</a:t>
            </a:r>
            <a:r>
              <a:rPr lang="en-GB" sz="1000" dirty="0">
                <a:solidFill>
                  <a:srgbClr val="002060"/>
                </a:solidFill>
                <a:latin typeface="EC Square Sans Pro" panose="020B0506040000020004" pitchFamily="34" charset="0"/>
              </a:rPr>
              <a:t> </a:t>
            </a:r>
            <a:endParaRPr lang="en-GB" sz="1000" dirty="0">
              <a:solidFill>
                <a:srgbClr val="002060"/>
              </a:solidFill>
            </a:endParaRPr>
          </a:p>
        </p:txBody>
      </p:sp>
      <p:sp>
        <p:nvSpPr>
          <p:cNvPr id="48" name="CuadroTexto 47">
            <a:extLst>
              <a:ext uri="{FF2B5EF4-FFF2-40B4-BE49-F238E27FC236}">
                <a16:creationId xmlns:a16="http://schemas.microsoft.com/office/drawing/2014/main" id="{82C96084-6BEB-4404-AA54-FA9F59952485}"/>
              </a:ext>
            </a:extLst>
          </p:cNvPr>
          <p:cNvSpPr txBox="1"/>
          <p:nvPr/>
        </p:nvSpPr>
        <p:spPr>
          <a:xfrm>
            <a:off x="4113368" y="2768864"/>
            <a:ext cx="833488"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2 b</a:t>
            </a:r>
            <a:endParaRPr lang="en-GB" sz="1000" dirty="0">
              <a:solidFill>
                <a:srgbClr val="002060"/>
              </a:solidFill>
            </a:endParaRPr>
          </a:p>
        </p:txBody>
      </p:sp>
      <p:sp>
        <p:nvSpPr>
          <p:cNvPr id="50" name="CuadroTexto 49">
            <a:extLst>
              <a:ext uri="{FF2B5EF4-FFF2-40B4-BE49-F238E27FC236}">
                <a16:creationId xmlns:a16="http://schemas.microsoft.com/office/drawing/2014/main" id="{64C14248-52A6-4206-85E4-62FCF6843086}"/>
              </a:ext>
            </a:extLst>
          </p:cNvPr>
          <p:cNvSpPr txBox="1"/>
          <p:nvPr/>
        </p:nvSpPr>
        <p:spPr>
          <a:xfrm>
            <a:off x="2643493" y="5485284"/>
            <a:ext cx="4640975"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Sharing, </a:t>
            </a:r>
            <a:r>
              <a:rPr lang="en-GB" sz="2000" dirty="0">
                <a:solidFill>
                  <a:srgbClr val="002060"/>
                </a:solidFill>
                <a:latin typeface="EC Square Sans Pro" panose="020B0506040000020004" pitchFamily="34" charset="0"/>
              </a:rPr>
              <a:t>presenting outcomes</a:t>
            </a:r>
            <a:endParaRPr lang="en-GB" sz="2400" dirty="0">
              <a:solidFill>
                <a:srgbClr val="002060"/>
              </a:solidFill>
            </a:endParaRPr>
          </a:p>
        </p:txBody>
      </p:sp>
      <p:sp>
        <p:nvSpPr>
          <p:cNvPr id="51" name="CuadroTexto 50">
            <a:extLst>
              <a:ext uri="{FF2B5EF4-FFF2-40B4-BE49-F238E27FC236}">
                <a16:creationId xmlns:a16="http://schemas.microsoft.com/office/drawing/2014/main" id="{6A54E01C-5231-42AE-BAA4-CE60FFE3E051}"/>
              </a:ext>
            </a:extLst>
          </p:cNvPr>
          <p:cNvSpPr txBox="1"/>
          <p:nvPr/>
        </p:nvSpPr>
        <p:spPr>
          <a:xfrm>
            <a:off x="1647720" y="6236082"/>
            <a:ext cx="2326669" cy="549381"/>
          </a:xfrm>
          <a:prstGeom prst="rect">
            <a:avLst/>
          </a:prstGeom>
          <a:solidFill>
            <a:schemeClr val="bg1"/>
          </a:solidFill>
        </p:spPr>
        <p:txBody>
          <a:bodyPr wrap="square">
            <a:spAutoFit/>
          </a:bodyPr>
          <a:lstStyle/>
          <a:p>
            <a:pPr marL="0" indent="0">
              <a:lnSpc>
                <a:spcPct val="80000"/>
              </a:lnSpc>
              <a:buFont typeface="Arial" pitchFamily="34"/>
              <a:buNone/>
            </a:pPr>
            <a:r>
              <a:rPr lang="en-GB" dirty="0">
                <a:solidFill>
                  <a:srgbClr val="002060"/>
                </a:solidFill>
                <a:latin typeface="EC Square Sans Pro" panose="020B0506040000020004" pitchFamily="34" charset="0"/>
              </a:rPr>
              <a:t>List </a:t>
            </a:r>
            <a:r>
              <a:rPr lang="en-GB" b="1" dirty="0">
                <a:solidFill>
                  <a:srgbClr val="002060"/>
                </a:solidFill>
                <a:latin typeface="EC Square Sans Pro" panose="020B0506040000020004" pitchFamily="34" charset="0"/>
              </a:rPr>
              <a:t>husbandry practices</a:t>
            </a:r>
          </a:p>
        </p:txBody>
      </p:sp>
      <p:sp>
        <p:nvSpPr>
          <p:cNvPr id="52" name="CuadroTexto 51">
            <a:extLst>
              <a:ext uri="{FF2B5EF4-FFF2-40B4-BE49-F238E27FC236}">
                <a16:creationId xmlns:a16="http://schemas.microsoft.com/office/drawing/2014/main" id="{1A11E895-CF81-4859-AC21-F9018280F752}"/>
              </a:ext>
            </a:extLst>
          </p:cNvPr>
          <p:cNvSpPr txBox="1"/>
          <p:nvPr/>
        </p:nvSpPr>
        <p:spPr>
          <a:xfrm>
            <a:off x="4067685" y="6234065"/>
            <a:ext cx="3758575" cy="549381"/>
          </a:xfrm>
          <a:prstGeom prst="rect">
            <a:avLst/>
          </a:prstGeom>
          <a:solidFill>
            <a:schemeClr val="bg1"/>
          </a:solidFill>
        </p:spPr>
        <p:txBody>
          <a:bodyPr wrap="square">
            <a:spAutoFit/>
          </a:bodyPr>
          <a:lstStyle/>
          <a:p>
            <a:pPr algn="ctr">
              <a:lnSpc>
                <a:spcPct val="80000"/>
              </a:lnSpc>
            </a:pPr>
            <a:r>
              <a:rPr lang="en-GB" dirty="0">
                <a:solidFill>
                  <a:srgbClr val="002060"/>
                </a:solidFill>
                <a:latin typeface="EC Square Sans Pro" panose="020B0506040000020004" pitchFamily="34" charset="0"/>
              </a:rPr>
              <a:t>Measures to </a:t>
            </a:r>
            <a:r>
              <a:rPr lang="en-GB" b="1" dirty="0">
                <a:solidFill>
                  <a:srgbClr val="002060"/>
                </a:solidFill>
                <a:latin typeface="EC Square Sans Pro" panose="020B0506040000020004" pitchFamily="34" charset="0"/>
              </a:rPr>
              <a:t>reduce and responsible use of antimicrobials</a:t>
            </a:r>
          </a:p>
        </p:txBody>
      </p:sp>
      <p:sp>
        <p:nvSpPr>
          <p:cNvPr id="53" name="CuadroTexto 52">
            <a:extLst>
              <a:ext uri="{FF2B5EF4-FFF2-40B4-BE49-F238E27FC236}">
                <a16:creationId xmlns:a16="http://schemas.microsoft.com/office/drawing/2014/main" id="{EAD4A5E9-666B-4D44-B945-9C950481D473}"/>
              </a:ext>
            </a:extLst>
          </p:cNvPr>
          <p:cNvSpPr txBox="1"/>
          <p:nvPr/>
        </p:nvSpPr>
        <p:spPr>
          <a:xfrm>
            <a:off x="1675686" y="5838105"/>
            <a:ext cx="833488"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3 a</a:t>
            </a:r>
            <a:r>
              <a:rPr lang="en-GB" sz="1000" dirty="0">
                <a:solidFill>
                  <a:srgbClr val="002060"/>
                </a:solidFill>
                <a:latin typeface="EC Square Sans Pro" panose="020B0506040000020004" pitchFamily="34" charset="0"/>
              </a:rPr>
              <a:t> </a:t>
            </a:r>
            <a:endParaRPr lang="en-GB" sz="1000" dirty="0">
              <a:solidFill>
                <a:srgbClr val="002060"/>
              </a:solidFill>
            </a:endParaRPr>
          </a:p>
        </p:txBody>
      </p:sp>
      <p:sp>
        <p:nvSpPr>
          <p:cNvPr id="54" name="CuadroTexto 53">
            <a:extLst>
              <a:ext uri="{FF2B5EF4-FFF2-40B4-BE49-F238E27FC236}">
                <a16:creationId xmlns:a16="http://schemas.microsoft.com/office/drawing/2014/main" id="{C7A3C2B9-7224-4560-BFFD-9A6D46124312}"/>
              </a:ext>
            </a:extLst>
          </p:cNvPr>
          <p:cNvSpPr txBox="1"/>
          <p:nvPr/>
        </p:nvSpPr>
        <p:spPr>
          <a:xfrm>
            <a:off x="4142855" y="5833251"/>
            <a:ext cx="833488"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3 b</a:t>
            </a:r>
            <a:endParaRPr lang="en-GB" sz="1000" dirty="0">
              <a:solidFill>
                <a:srgbClr val="002060"/>
              </a:solidFill>
            </a:endParaRPr>
          </a:p>
        </p:txBody>
      </p:sp>
      <p:pic>
        <p:nvPicPr>
          <p:cNvPr id="30" name="Picture 2" descr="SMART Goal Setting, Action Plan and Effective Decision Making">
            <a:extLst>
              <a:ext uri="{FF2B5EF4-FFF2-40B4-BE49-F238E27FC236}">
                <a16:creationId xmlns:a16="http://schemas.microsoft.com/office/drawing/2014/main" id="{1F5BEBD2-DC20-4413-83E2-B970E519025B}"/>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2338236" y="3809831"/>
            <a:ext cx="3272305" cy="1608109"/>
          </a:xfrm>
          <a:prstGeom prst="rect">
            <a:avLst/>
          </a:prstGeom>
          <a:noFill/>
          <a:ln cap="flat">
            <a:noFill/>
          </a:ln>
        </p:spPr>
      </p:pic>
      <p:sp>
        <p:nvSpPr>
          <p:cNvPr id="32" name="CuadroTexto 31">
            <a:extLst>
              <a:ext uri="{FF2B5EF4-FFF2-40B4-BE49-F238E27FC236}">
                <a16:creationId xmlns:a16="http://schemas.microsoft.com/office/drawing/2014/main" id="{E6BBFDCE-810A-4953-B424-1E6CE18AD26D}"/>
              </a:ext>
            </a:extLst>
          </p:cNvPr>
          <p:cNvSpPr txBox="1"/>
          <p:nvPr/>
        </p:nvSpPr>
        <p:spPr>
          <a:xfrm>
            <a:off x="-83101" y="2437837"/>
            <a:ext cx="1760516" cy="1046440"/>
          </a:xfrm>
          <a:prstGeom prst="rect">
            <a:avLst/>
          </a:prstGeom>
          <a:noFill/>
        </p:spPr>
        <p:txBody>
          <a:bodyPr wrap="square">
            <a:spAutoFit/>
          </a:bodyPr>
          <a:lstStyle/>
          <a:p>
            <a:r>
              <a:rPr lang="en-GB" dirty="0">
                <a:solidFill>
                  <a:srgbClr val="002060"/>
                </a:solidFill>
                <a:latin typeface="EC Square Sans Pro" panose="020B0506040000020004" pitchFamily="34" charset="0"/>
              </a:rPr>
              <a:t>Group exercise </a:t>
            </a:r>
            <a:r>
              <a:rPr lang="en-GB" sz="4400" b="1" dirty="0">
                <a:solidFill>
                  <a:srgbClr val="002060"/>
                </a:solidFill>
                <a:latin typeface="EC Square Sans Pro" panose="020B0506040000020004" pitchFamily="34" charset="0"/>
              </a:rPr>
              <a:t>2 </a:t>
            </a:r>
            <a:endParaRPr lang="en-GB" b="1" dirty="0">
              <a:solidFill>
                <a:srgbClr val="002060"/>
              </a:solidFill>
              <a:latin typeface="EC Square Sans Pro" panose="020B0506040000020004" pitchFamily="34" charset="0"/>
            </a:endParaRPr>
          </a:p>
        </p:txBody>
      </p:sp>
      <p:sp>
        <p:nvSpPr>
          <p:cNvPr id="33" name="CuadroTexto 32">
            <a:extLst>
              <a:ext uri="{FF2B5EF4-FFF2-40B4-BE49-F238E27FC236}">
                <a16:creationId xmlns:a16="http://schemas.microsoft.com/office/drawing/2014/main" id="{FCD27A84-761B-4A76-A594-EDC6FC88F115}"/>
              </a:ext>
            </a:extLst>
          </p:cNvPr>
          <p:cNvSpPr txBox="1"/>
          <p:nvPr/>
        </p:nvSpPr>
        <p:spPr>
          <a:xfrm>
            <a:off x="17125" y="5437392"/>
            <a:ext cx="1595070" cy="1046440"/>
          </a:xfrm>
          <a:prstGeom prst="rect">
            <a:avLst/>
          </a:prstGeom>
          <a:noFill/>
        </p:spPr>
        <p:txBody>
          <a:bodyPr wrap="square">
            <a:spAutoFit/>
          </a:bodyPr>
          <a:lstStyle/>
          <a:p>
            <a:r>
              <a:rPr lang="en-GB" dirty="0">
                <a:solidFill>
                  <a:srgbClr val="002060"/>
                </a:solidFill>
                <a:latin typeface="EC Square Sans Pro" panose="020B0506040000020004" pitchFamily="34" charset="0"/>
              </a:rPr>
              <a:t>Group exercise </a:t>
            </a:r>
            <a:r>
              <a:rPr lang="en-GB" sz="4400" b="1" dirty="0">
                <a:solidFill>
                  <a:srgbClr val="002060"/>
                </a:solidFill>
                <a:latin typeface="EC Square Sans Pro" panose="020B0506040000020004" pitchFamily="34" charset="0"/>
              </a:rPr>
              <a:t>3</a:t>
            </a:r>
          </a:p>
        </p:txBody>
      </p:sp>
      <p:sp>
        <p:nvSpPr>
          <p:cNvPr id="35" name="CuadroTexto 34">
            <a:extLst>
              <a:ext uri="{FF2B5EF4-FFF2-40B4-BE49-F238E27FC236}">
                <a16:creationId xmlns:a16="http://schemas.microsoft.com/office/drawing/2014/main" id="{3FA5219B-24E9-443F-BDF7-8EF6B9311594}"/>
              </a:ext>
            </a:extLst>
          </p:cNvPr>
          <p:cNvSpPr txBox="1"/>
          <p:nvPr/>
        </p:nvSpPr>
        <p:spPr>
          <a:xfrm>
            <a:off x="946400" y="4207608"/>
            <a:ext cx="1456487"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Identify</a:t>
            </a:r>
            <a:endParaRPr lang="en-GB" dirty="0">
              <a:solidFill>
                <a:srgbClr val="002060"/>
              </a:solidFill>
            </a:endParaRPr>
          </a:p>
        </p:txBody>
      </p:sp>
      <p:grpSp>
        <p:nvGrpSpPr>
          <p:cNvPr id="15" name="Grupo 14">
            <a:extLst>
              <a:ext uri="{FF2B5EF4-FFF2-40B4-BE49-F238E27FC236}">
                <a16:creationId xmlns:a16="http://schemas.microsoft.com/office/drawing/2014/main" id="{CE982797-A9B4-4334-84D3-FF537D63117E}"/>
              </a:ext>
            </a:extLst>
          </p:cNvPr>
          <p:cNvGrpSpPr/>
          <p:nvPr/>
        </p:nvGrpSpPr>
        <p:grpSpPr>
          <a:xfrm>
            <a:off x="7957288" y="610106"/>
            <a:ext cx="4200796" cy="2308759"/>
            <a:chOff x="7957288" y="610106"/>
            <a:chExt cx="4200796" cy="2308759"/>
          </a:xfrm>
        </p:grpSpPr>
        <p:grpSp>
          <p:nvGrpSpPr>
            <p:cNvPr id="37" name="Grupo 36">
              <a:extLst>
                <a:ext uri="{FF2B5EF4-FFF2-40B4-BE49-F238E27FC236}">
                  <a16:creationId xmlns:a16="http://schemas.microsoft.com/office/drawing/2014/main" id="{2F32368B-0732-4D14-9C43-7B037F0A294F}"/>
                </a:ext>
              </a:extLst>
            </p:cNvPr>
            <p:cNvGrpSpPr/>
            <p:nvPr/>
          </p:nvGrpSpPr>
          <p:grpSpPr>
            <a:xfrm>
              <a:off x="8337914" y="1315255"/>
              <a:ext cx="332534" cy="299599"/>
              <a:chOff x="7173994" y="1770770"/>
              <a:chExt cx="558800" cy="506485"/>
            </a:xfrm>
          </p:grpSpPr>
          <p:sp>
            <p:nvSpPr>
              <p:cNvPr id="39" name="Elipse 38">
                <a:extLst>
                  <a:ext uri="{FF2B5EF4-FFF2-40B4-BE49-F238E27FC236}">
                    <a16:creationId xmlns:a16="http://schemas.microsoft.com/office/drawing/2014/main" id="{5C813B8A-AE29-45AF-9E7B-DAAC7816394E}"/>
                  </a:ext>
                </a:extLst>
              </p:cNvPr>
              <p:cNvSpPr/>
              <p:nvPr/>
            </p:nvSpPr>
            <p:spPr>
              <a:xfrm>
                <a:off x="7173994" y="1770770"/>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41" name="Picture 6" descr="Chicken Icon Vector Art, Icons, and Graphics for Free Download">
                <a:extLst>
                  <a:ext uri="{FF2B5EF4-FFF2-40B4-BE49-F238E27FC236}">
                    <a16:creationId xmlns:a16="http://schemas.microsoft.com/office/drawing/2014/main" id="{FB7BD75A-D4CE-4305-9EF9-EA79580E4C42}"/>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7354636" y="1898949"/>
                <a:ext cx="248093" cy="282182"/>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44" name="Grupo 43">
              <a:extLst>
                <a:ext uri="{FF2B5EF4-FFF2-40B4-BE49-F238E27FC236}">
                  <a16:creationId xmlns:a16="http://schemas.microsoft.com/office/drawing/2014/main" id="{FE5B63AA-0F92-474E-BC79-46A1C43B7197}"/>
                </a:ext>
              </a:extLst>
            </p:cNvPr>
            <p:cNvGrpSpPr/>
            <p:nvPr/>
          </p:nvGrpSpPr>
          <p:grpSpPr>
            <a:xfrm>
              <a:off x="8981879" y="844209"/>
              <a:ext cx="332534" cy="299599"/>
              <a:chOff x="7187073" y="2370223"/>
              <a:chExt cx="558800" cy="506485"/>
            </a:xfrm>
          </p:grpSpPr>
          <p:sp>
            <p:nvSpPr>
              <p:cNvPr id="56" name="Elipse 55">
                <a:extLst>
                  <a:ext uri="{FF2B5EF4-FFF2-40B4-BE49-F238E27FC236}">
                    <a16:creationId xmlns:a16="http://schemas.microsoft.com/office/drawing/2014/main" id="{1F552410-01A8-41FA-8F14-827FEE253ACF}"/>
                  </a:ext>
                </a:extLst>
              </p:cNvPr>
              <p:cNvSpPr/>
              <p:nvPr/>
            </p:nvSpPr>
            <p:spPr>
              <a:xfrm>
                <a:off x="7187073" y="2370223"/>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57" name="Picture 8" descr="Sheep Vector Illustration Black Silhouette. Stock Vector - Illustration of  raphic, husbandry: 140349495">
                <a:extLst>
                  <a:ext uri="{FF2B5EF4-FFF2-40B4-BE49-F238E27FC236}">
                    <a16:creationId xmlns:a16="http://schemas.microsoft.com/office/drawing/2014/main" id="{FF37D005-BD50-48C3-B036-B4BB8A9CB431}"/>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3743" t="7481" r="11426" b="9237"/>
              <a:stretch/>
            </p:blipFill>
            <p:spPr bwMode="auto">
              <a:xfrm>
                <a:off x="7322864" y="2523900"/>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58" name="Grupo 57">
              <a:extLst>
                <a:ext uri="{FF2B5EF4-FFF2-40B4-BE49-F238E27FC236}">
                  <a16:creationId xmlns:a16="http://schemas.microsoft.com/office/drawing/2014/main" id="{CAD800FC-A308-4F54-94ED-D6456A87FA44}"/>
                </a:ext>
              </a:extLst>
            </p:cNvPr>
            <p:cNvGrpSpPr/>
            <p:nvPr/>
          </p:nvGrpSpPr>
          <p:grpSpPr>
            <a:xfrm>
              <a:off x="8779163" y="1186420"/>
              <a:ext cx="332534" cy="299599"/>
              <a:chOff x="7206758" y="3007460"/>
              <a:chExt cx="558800" cy="506485"/>
            </a:xfrm>
          </p:grpSpPr>
          <p:sp>
            <p:nvSpPr>
              <p:cNvPr id="59" name="Elipse 58">
                <a:extLst>
                  <a:ext uri="{FF2B5EF4-FFF2-40B4-BE49-F238E27FC236}">
                    <a16:creationId xmlns:a16="http://schemas.microsoft.com/office/drawing/2014/main" id="{5EA81898-A75C-4307-9FFB-9A4499E2E9E7}"/>
                  </a:ext>
                </a:extLst>
              </p:cNvPr>
              <p:cNvSpPr/>
              <p:nvPr/>
            </p:nvSpPr>
            <p:spPr>
              <a:xfrm>
                <a:off x="7206758" y="3007460"/>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0" name="Picture 4" descr="840+ Heifer Illustrations, Royalty-Free Vector Graphics &amp; Clip Art - iStock  | Heifer cows, Heifer vector, Heifer milk">
                <a:extLst>
                  <a:ext uri="{FF2B5EF4-FFF2-40B4-BE49-F238E27FC236}">
                    <a16:creationId xmlns:a16="http://schemas.microsoft.com/office/drawing/2014/main" id="{F8C04ABB-7069-4E62-816D-A74CE6170FFA}"/>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6340" t="28652" r="15867" b="28682"/>
              <a:stretch/>
            </p:blipFill>
            <p:spPr bwMode="auto">
              <a:xfrm>
                <a:off x="7322864" y="3148828"/>
                <a:ext cx="355510" cy="22374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61" name="Grupo 60">
              <a:extLst>
                <a:ext uri="{FF2B5EF4-FFF2-40B4-BE49-F238E27FC236}">
                  <a16:creationId xmlns:a16="http://schemas.microsoft.com/office/drawing/2014/main" id="{918F7814-2FE4-4340-BB6F-D2077FEFC157}"/>
                </a:ext>
              </a:extLst>
            </p:cNvPr>
            <p:cNvGrpSpPr/>
            <p:nvPr/>
          </p:nvGrpSpPr>
          <p:grpSpPr>
            <a:xfrm>
              <a:off x="8770024" y="1567219"/>
              <a:ext cx="332534" cy="299599"/>
              <a:chOff x="7196598" y="3647063"/>
              <a:chExt cx="558800" cy="506485"/>
            </a:xfrm>
          </p:grpSpPr>
          <p:sp>
            <p:nvSpPr>
              <p:cNvPr id="62" name="Elipse 61">
                <a:extLst>
                  <a:ext uri="{FF2B5EF4-FFF2-40B4-BE49-F238E27FC236}">
                    <a16:creationId xmlns:a16="http://schemas.microsoft.com/office/drawing/2014/main" id="{280D4FB9-26D5-4B64-B2D4-285DF60A1D99}"/>
                  </a:ext>
                </a:extLst>
              </p:cNvPr>
              <p:cNvSpPr/>
              <p:nvPr/>
            </p:nvSpPr>
            <p:spPr>
              <a:xfrm>
                <a:off x="7196598" y="3647063"/>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3" name="Picture 12" descr="Over 900 Free Horse Vectors - Pixabay - Pixabay">
                <a:extLst>
                  <a:ext uri="{FF2B5EF4-FFF2-40B4-BE49-F238E27FC236}">
                    <a16:creationId xmlns:a16="http://schemas.microsoft.com/office/drawing/2014/main" id="{592DDB2B-764E-46F4-A943-31B47054315A}"/>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7292308" y="3736494"/>
                <a:ext cx="373522" cy="33271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64" name="Grupo 63">
              <a:extLst>
                <a:ext uri="{FF2B5EF4-FFF2-40B4-BE49-F238E27FC236}">
                  <a16:creationId xmlns:a16="http://schemas.microsoft.com/office/drawing/2014/main" id="{77744A4A-4B72-47E6-B376-1677BC9298BD}"/>
                </a:ext>
              </a:extLst>
            </p:cNvPr>
            <p:cNvGrpSpPr/>
            <p:nvPr/>
          </p:nvGrpSpPr>
          <p:grpSpPr>
            <a:xfrm>
              <a:off x="9207328" y="1577711"/>
              <a:ext cx="332534" cy="299599"/>
              <a:chOff x="7187073" y="4298257"/>
              <a:chExt cx="558800" cy="506485"/>
            </a:xfrm>
          </p:grpSpPr>
          <p:sp>
            <p:nvSpPr>
              <p:cNvPr id="65" name="Elipse 64">
                <a:extLst>
                  <a:ext uri="{FF2B5EF4-FFF2-40B4-BE49-F238E27FC236}">
                    <a16:creationId xmlns:a16="http://schemas.microsoft.com/office/drawing/2014/main" id="{9698ABE0-8A5C-41FE-8C27-AB7F720504FE}"/>
                  </a:ext>
                </a:extLst>
              </p:cNvPr>
              <p:cNvSpPr/>
              <p:nvPr/>
            </p:nvSpPr>
            <p:spPr>
              <a:xfrm>
                <a:off x="7187073" y="4298257"/>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6" name="Picture 14" descr="Fish Icon Vector Isolated Stock Illustration - Download Image Now - Fish,  Icon, Vector - iStock">
                <a:extLst>
                  <a:ext uri="{FF2B5EF4-FFF2-40B4-BE49-F238E27FC236}">
                    <a16:creationId xmlns:a16="http://schemas.microsoft.com/office/drawing/2014/main" id="{88442B87-7604-48E0-A29C-F015D82DA871}"/>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2037" t="29604" r="9625" b="30401"/>
              <a:stretch/>
            </p:blipFill>
            <p:spPr bwMode="auto">
              <a:xfrm>
                <a:off x="7263957" y="4452963"/>
                <a:ext cx="414282" cy="21150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67" name="Grupo 66">
              <a:extLst>
                <a:ext uri="{FF2B5EF4-FFF2-40B4-BE49-F238E27FC236}">
                  <a16:creationId xmlns:a16="http://schemas.microsoft.com/office/drawing/2014/main" id="{1063015B-FC6E-4BCC-8AE4-6F329FFF1B6F}"/>
                </a:ext>
              </a:extLst>
            </p:cNvPr>
            <p:cNvGrpSpPr/>
            <p:nvPr/>
          </p:nvGrpSpPr>
          <p:grpSpPr>
            <a:xfrm>
              <a:off x="8340113" y="1706665"/>
              <a:ext cx="332534" cy="299599"/>
              <a:chOff x="7187073" y="4959716"/>
              <a:chExt cx="558800" cy="506485"/>
            </a:xfrm>
          </p:grpSpPr>
          <p:sp>
            <p:nvSpPr>
              <p:cNvPr id="68" name="Elipse 67">
                <a:extLst>
                  <a:ext uri="{FF2B5EF4-FFF2-40B4-BE49-F238E27FC236}">
                    <a16:creationId xmlns:a16="http://schemas.microsoft.com/office/drawing/2014/main" id="{1FD8D5F8-DE54-457E-B3DE-0735620112EA}"/>
                  </a:ext>
                </a:extLst>
              </p:cNvPr>
              <p:cNvSpPr/>
              <p:nvPr/>
            </p:nvSpPr>
            <p:spPr>
              <a:xfrm>
                <a:off x="7187073" y="4959716"/>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9" name="Picture 10" descr="Goat Vector Art Stock Images | Depositphotos">
                <a:extLst>
                  <a:ext uri="{FF2B5EF4-FFF2-40B4-BE49-F238E27FC236}">
                    <a16:creationId xmlns:a16="http://schemas.microsoft.com/office/drawing/2014/main" id="{DD000374-218D-4E1F-9BEB-B37FB60A5C3A}"/>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8755" t="14682" r="10177" b="14207"/>
              <a:stretch/>
            </p:blipFill>
            <p:spPr bwMode="auto">
              <a:xfrm>
                <a:off x="7313573" y="5072763"/>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0" name="Grupo 69">
              <a:extLst>
                <a:ext uri="{FF2B5EF4-FFF2-40B4-BE49-F238E27FC236}">
                  <a16:creationId xmlns:a16="http://schemas.microsoft.com/office/drawing/2014/main" id="{5803C228-A3E7-4DE6-912F-BD65146B0011}"/>
                </a:ext>
              </a:extLst>
            </p:cNvPr>
            <p:cNvGrpSpPr/>
            <p:nvPr/>
          </p:nvGrpSpPr>
          <p:grpSpPr>
            <a:xfrm>
              <a:off x="11345079" y="1739000"/>
              <a:ext cx="332534" cy="299599"/>
              <a:chOff x="8091835" y="1770770"/>
              <a:chExt cx="558800" cy="506485"/>
            </a:xfrm>
          </p:grpSpPr>
          <p:sp>
            <p:nvSpPr>
              <p:cNvPr id="71" name="Elipse 70">
                <a:extLst>
                  <a:ext uri="{FF2B5EF4-FFF2-40B4-BE49-F238E27FC236}">
                    <a16:creationId xmlns:a16="http://schemas.microsoft.com/office/drawing/2014/main" id="{53C84CAF-2F42-41F7-B5EC-2A2567A85DFA}"/>
                  </a:ext>
                </a:extLst>
              </p:cNvPr>
              <p:cNvSpPr/>
              <p:nvPr/>
            </p:nvSpPr>
            <p:spPr>
              <a:xfrm>
                <a:off x="8091835" y="1770770"/>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72" name="Picture 6" descr="Chicken Icon Vector Art, Icons, and Graphics for Free Download">
                <a:extLst>
                  <a:ext uri="{FF2B5EF4-FFF2-40B4-BE49-F238E27FC236}">
                    <a16:creationId xmlns:a16="http://schemas.microsoft.com/office/drawing/2014/main" id="{FFA73FF2-662A-4C40-916E-0638AECD0995}"/>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8272477" y="1898949"/>
                <a:ext cx="248093" cy="282182"/>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3" name="Grupo 72">
              <a:extLst>
                <a:ext uri="{FF2B5EF4-FFF2-40B4-BE49-F238E27FC236}">
                  <a16:creationId xmlns:a16="http://schemas.microsoft.com/office/drawing/2014/main" id="{9777529E-C752-4B9C-B16D-D6CB2A3635C7}"/>
                </a:ext>
              </a:extLst>
            </p:cNvPr>
            <p:cNvGrpSpPr/>
            <p:nvPr/>
          </p:nvGrpSpPr>
          <p:grpSpPr>
            <a:xfrm>
              <a:off x="10749867" y="888996"/>
              <a:ext cx="332534" cy="299599"/>
              <a:chOff x="8104914" y="2370223"/>
              <a:chExt cx="558800" cy="506485"/>
            </a:xfrm>
          </p:grpSpPr>
          <p:sp>
            <p:nvSpPr>
              <p:cNvPr id="74" name="Elipse 73">
                <a:extLst>
                  <a:ext uri="{FF2B5EF4-FFF2-40B4-BE49-F238E27FC236}">
                    <a16:creationId xmlns:a16="http://schemas.microsoft.com/office/drawing/2014/main" id="{2D3C3370-ABD6-40EE-B5DA-3FF9B5D703B2}"/>
                  </a:ext>
                </a:extLst>
              </p:cNvPr>
              <p:cNvSpPr/>
              <p:nvPr/>
            </p:nvSpPr>
            <p:spPr>
              <a:xfrm>
                <a:off x="8104914" y="2370223"/>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75" name="Picture 8" descr="Sheep Vector Illustration Black Silhouette. Stock Vector - Illustration of  raphic, husbandry: 140349495">
                <a:extLst>
                  <a:ext uri="{FF2B5EF4-FFF2-40B4-BE49-F238E27FC236}">
                    <a16:creationId xmlns:a16="http://schemas.microsoft.com/office/drawing/2014/main" id="{3C676711-7A4B-42E9-93AC-BFFA1C9B168D}"/>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3743" t="7481" r="11426" b="9237"/>
              <a:stretch/>
            </p:blipFill>
            <p:spPr bwMode="auto">
              <a:xfrm>
                <a:off x="8240705" y="2523900"/>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6" name="Grupo 75">
              <a:extLst>
                <a:ext uri="{FF2B5EF4-FFF2-40B4-BE49-F238E27FC236}">
                  <a16:creationId xmlns:a16="http://schemas.microsoft.com/office/drawing/2014/main" id="{47EFDF9F-FFB2-40B9-B086-249738FEB490}"/>
                </a:ext>
              </a:extLst>
            </p:cNvPr>
            <p:cNvGrpSpPr/>
            <p:nvPr/>
          </p:nvGrpSpPr>
          <p:grpSpPr>
            <a:xfrm>
              <a:off x="10532839" y="1206610"/>
              <a:ext cx="332534" cy="299599"/>
              <a:chOff x="8124599" y="3007460"/>
              <a:chExt cx="558800" cy="506485"/>
            </a:xfrm>
          </p:grpSpPr>
          <p:sp>
            <p:nvSpPr>
              <p:cNvPr id="77" name="Elipse 76">
                <a:extLst>
                  <a:ext uri="{FF2B5EF4-FFF2-40B4-BE49-F238E27FC236}">
                    <a16:creationId xmlns:a16="http://schemas.microsoft.com/office/drawing/2014/main" id="{6CB95775-C572-44BF-AF35-516566E24048}"/>
                  </a:ext>
                </a:extLst>
              </p:cNvPr>
              <p:cNvSpPr/>
              <p:nvPr/>
            </p:nvSpPr>
            <p:spPr>
              <a:xfrm>
                <a:off x="8124599" y="3007460"/>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78" name="Picture 4" descr="840+ Heifer Illustrations, Royalty-Free Vector Graphics &amp; Clip Art - iStock  | Heifer cows, Heifer vector, Heifer milk">
                <a:extLst>
                  <a:ext uri="{FF2B5EF4-FFF2-40B4-BE49-F238E27FC236}">
                    <a16:creationId xmlns:a16="http://schemas.microsoft.com/office/drawing/2014/main" id="{D12C0CB0-5BC1-430A-B93B-B304898601C9}"/>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6340" t="28652" r="15867" b="28682"/>
              <a:stretch/>
            </p:blipFill>
            <p:spPr bwMode="auto">
              <a:xfrm>
                <a:off x="8240705" y="3148828"/>
                <a:ext cx="355510" cy="22374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9" name="Grupo 78">
              <a:extLst>
                <a:ext uri="{FF2B5EF4-FFF2-40B4-BE49-F238E27FC236}">
                  <a16:creationId xmlns:a16="http://schemas.microsoft.com/office/drawing/2014/main" id="{69F1BEC3-D500-423F-B3D9-5C0813C42DA3}"/>
                </a:ext>
              </a:extLst>
            </p:cNvPr>
            <p:cNvGrpSpPr/>
            <p:nvPr/>
          </p:nvGrpSpPr>
          <p:grpSpPr>
            <a:xfrm>
              <a:off x="10942591" y="1589831"/>
              <a:ext cx="332534" cy="299599"/>
              <a:chOff x="8114439" y="3647063"/>
              <a:chExt cx="558800" cy="506485"/>
            </a:xfrm>
          </p:grpSpPr>
          <p:sp>
            <p:nvSpPr>
              <p:cNvPr id="80" name="Elipse 79">
                <a:extLst>
                  <a:ext uri="{FF2B5EF4-FFF2-40B4-BE49-F238E27FC236}">
                    <a16:creationId xmlns:a16="http://schemas.microsoft.com/office/drawing/2014/main" id="{22F8F791-8A39-4A82-908F-109B4AFCF348}"/>
                  </a:ext>
                </a:extLst>
              </p:cNvPr>
              <p:cNvSpPr/>
              <p:nvPr/>
            </p:nvSpPr>
            <p:spPr>
              <a:xfrm>
                <a:off x="8114439" y="3647063"/>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81" name="Picture 12" descr="Over 900 Free Horse Vectors - Pixabay - Pixabay">
                <a:extLst>
                  <a:ext uri="{FF2B5EF4-FFF2-40B4-BE49-F238E27FC236}">
                    <a16:creationId xmlns:a16="http://schemas.microsoft.com/office/drawing/2014/main" id="{F8E6DE39-C42F-4ABA-87B3-6CAFBEE62E3D}"/>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8210149" y="3736494"/>
                <a:ext cx="373522" cy="33271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82" name="Grupo 81">
              <a:extLst>
                <a:ext uri="{FF2B5EF4-FFF2-40B4-BE49-F238E27FC236}">
                  <a16:creationId xmlns:a16="http://schemas.microsoft.com/office/drawing/2014/main" id="{A703E5ED-83CE-429C-B65F-0841C30B7C02}"/>
                </a:ext>
              </a:extLst>
            </p:cNvPr>
            <p:cNvGrpSpPr/>
            <p:nvPr/>
          </p:nvGrpSpPr>
          <p:grpSpPr>
            <a:xfrm>
              <a:off x="10538559" y="1589832"/>
              <a:ext cx="332534" cy="299599"/>
              <a:chOff x="8104914" y="4298257"/>
              <a:chExt cx="558800" cy="506485"/>
            </a:xfrm>
          </p:grpSpPr>
          <p:sp>
            <p:nvSpPr>
              <p:cNvPr id="83" name="Elipse 82">
                <a:extLst>
                  <a:ext uri="{FF2B5EF4-FFF2-40B4-BE49-F238E27FC236}">
                    <a16:creationId xmlns:a16="http://schemas.microsoft.com/office/drawing/2014/main" id="{4B0E60E7-0148-4CF1-BC75-6C241E38BAD8}"/>
                  </a:ext>
                </a:extLst>
              </p:cNvPr>
              <p:cNvSpPr/>
              <p:nvPr/>
            </p:nvSpPr>
            <p:spPr>
              <a:xfrm>
                <a:off x="8104914" y="4298257"/>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84" name="Picture 14" descr="Fish Icon Vector Isolated Stock Illustration - Download Image Now - Fish,  Icon, Vector - iStock">
                <a:extLst>
                  <a:ext uri="{FF2B5EF4-FFF2-40B4-BE49-F238E27FC236}">
                    <a16:creationId xmlns:a16="http://schemas.microsoft.com/office/drawing/2014/main" id="{ECEBD9AB-B29C-4C06-BC25-04A9BC6FA34B}"/>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2037" t="29604" r="9625" b="30401"/>
              <a:stretch/>
            </p:blipFill>
            <p:spPr bwMode="auto">
              <a:xfrm>
                <a:off x="8181798" y="4452963"/>
                <a:ext cx="414282" cy="21150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85" name="Grupo 84">
              <a:extLst>
                <a:ext uri="{FF2B5EF4-FFF2-40B4-BE49-F238E27FC236}">
                  <a16:creationId xmlns:a16="http://schemas.microsoft.com/office/drawing/2014/main" id="{BA3DA9AE-6F01-4C41-A12E-E11167014FD2}"/>
                </a:ext>
              </a:extLst>
            </p:cNvPr>
            <p:cNvGrpSpPr/>
            <p:nvPr/>
          </p:nvGrpSpPr>
          <p:grpSpPr>
            <a:xfrm>
              <a:off x="11346386" y="1367053"/>
              <a:ext cx="332534" cy="299599"/>
              <a:chOff x="8104914" y="4959716"/>
              <a:chExt cx="558800" cy="506485"/>
            </a:xfrm>
          </p:grpSpPr>
          <p:sp>
            <p:nvSpPr>
              <p:cNvPr id="86" name="Elipse 85">
                <a:extLst>
                  <a:ext uri="{FF2B5EF4-FFF2-40B4-BE49-F238E27FC236}">
                    <a16:creationId xmlns:a16="http://schemas.microsoft.com/office/drawing/2014/main" id="{6A42FC85-6BF1-4AF6-9CDA-DB6617C9BF27}"/>
                  </a:ext>
                </a:extLst>
              </p:cNvPr>
              <p:cNvSpPr/>
              <p:nvPr/>
            </p:nvSpPr>
            <p:spPr>
              <a:xfrm>
                <a:off x="8104914" y="4959716"/>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87" name="Picture 10" descr="Goat Vector Art Stock Images | Depositphotos">
                <a:extLst>
                  <a:ext uri="{FF2B5EF4-FFF2-40B4-BE49-F238E27FC236}">
                    <a16:creationId xmlns:a16="http://schemas.microsoft.com/office/drawing/2014/main" id="{FDB673C4-D6B2-4022-B187-2C91A3BCC9E7}"/>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8755" t="14682" r="10177" b="14207"/>
              <a:stretch/>
            </p:blipFill>
            <p:spPr bwMode="auto">
              <a:xfrm>
                <a:off x="8231414" y="5072763"/>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88" name="Elipse 87">
              <a:extLst>
                <a:ext uri="{FF2B5EF4-FFF2-40B4-BE49-F238E27FC236}">
                  <a16:creationId xmlns:a16="http://schemas.microsoft.com/office/drawing/2014/main" id="{32DC18A7-6987-47D8-84A9-25B41CC883BB}"/>
                </a:ext>
              </a:extLst>
            </p:cNvPr>
            <p:cNvSpPr/>
            <p:nvPr/>
          </p:nvSpPr>
          <p:spPr>
            <a:xfrm>
              <a:off x="8599972" y="2060584"/>
              <a:ext cx="1125119" cy="65510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latin typeface="EC Square Sans Pro" panose="020B0506040000020004" pitchFamily="34" charset="0"/>
                <a:cs typeface="Times New Roman" panose="02020603050405020304" pitchFamily="18" charset="0"/>
              </a:endParaRPr>
            </a:p>
          </p:txBody>
        </p:sp>
        <p:sp>
          <p:nvSpPr>
            <p:cNvPr id="89" name="Elipse 88">
              <a:extLst>
                <a:ext uri="{FF2B5EF4-FFF2-40B4-BE49-F238E27FC236}">
                  <a16:creationId xmlns:a16="http://schemas.microsoft.com/office/drawing/2014/main" id="{B6A9F2DA-BCEB-4272-A9BF-9E87D8FDE8B1}"/>
                </a:ext>
              </a:extLst>
            </p:cNvPr>
            <p:cNvSpPr/>
            <p:nvPr/>
          </p:nvSpPr>
          <p:spPr>
            <a:xfrm>
              <a:off x="10324214" y="2083508"/>
              <a:ext cx="1097450" cy="601213"/>
            </a:xfrm>
            <a:prstGeom prst="ellipse">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grpSp>
          <p:nvGrpSpPr>
            <p:cNvPr id="90" name="Grupo 89">
              <a:extLst>
                <a:ext uri="{FF2B5EF4-FFF2-40B4-BE49-F238E27FC236}">
                  <a16:creationId xmlns:a16="http://schemas.microsoft.com/office/drawing/2014/main" id="{B3AD1239-051C-4EB0-816A-52C4DBD49562}"/>
                </a:ext>
              </a:extLst>
            </p:cNvPr>
            <p:cNvGrpSpPr/>
            <p:nvPr/>
          </p:nvGrpSpPr>
          <p:grpSpPr>
            <a:xfrm>
              <a:off x="9226070" y="1186297"/>
              <a:ext cx="334195" cy="312699"/>
              <a:chOff x="7099542" y="1077560"/>
              <a:chExt cx="558800" cy="506485"/>
            </a:xfrm>
          </p:grpSpPr>
          <p:sp>
            <p:nvSpPr>
              <p:cNvPr id="91" name="Elipse 90">
                <a:extLst>
                  <a:ext uri="{FF2B5EF4-FFF2-40B4-BE49-F238E27FC236}">
                    <a16:creationId xmlns:a16="http://schemas.microsoft.com/office/drawing/2014/main" id="{17CFCDDC-5CCC-40D6-A01F-29761A962E13}"/>
                  </a:ext>
                </a:extLst>
              </p:cNvPr>
              <p:cNvSpPr/>
              <p:nvPr/>
            </p:nvSpPr>
            <p:spPr>
              <a:xfrm>
                <a:off x="7099542" y="1077560"/>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92" name="Picture 2" descr="Silhouette of a pig Royalty Free Vector Image - VectorStock">
                <a:extLst>
                  <a:ext uri="{FF2B5EF4-FFF2-40B4-BE49-F238E27FC236}">
                    <a16:creationId xmlns:a16="http://schemas.microsoft.com/office/drawing/2014/main" id="{E088ACE1-8848-4394-98A8-2B45E8EC978E}"/>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l="1844" t="18131" r="2411" b="24735"/>
              <a:stretch/>
            </p:blipFill>
            <p:spPr bwMode="auto">
              <a:xfrm>
                <a:off x="7173994" y="1228645"/>
                <a:ext cx="409896" cy="222740"/>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93" name="Grupo 92">
              <a:extLst>
                <a:ext uri="{FF2B5EF4-FFF2-40B4-BE49-F238E27FC236}">
                  <a16:creationId xmlns:a16="http://schemas.microsoft.com/office/drawing/2014/main" id="{A6BA48DF-08C9-4F63-9DD9-32099D4EC6E8}"/>
                </a:ext>
              </a:extLst>
            </p:cNvPr>
            <p:cNvGrpSpPr/>
            <p:nvPr/>
          </p:nvGrpSpPr>
          <p:grpSpPr>
            <a:xfrm>
              <a:off x="10931965" y="1215904"/>
              <a:ext cx="333591" cy="305204"/>
              <a:chOff x="8070324" y="1057481"/>
              <a:chExt cx="558800" cy="506485"/>
            </a:xfrm>
          </p:grpSpPr>
          <p:sp>
            <p:nvSpPr>
              <p:cNvPr id="94" name="Elipse 93">
                <a:extLst>
                  <a:ext uri="{FF2B5EF4-FFF2-40B4-BE49-F238E27FC236}">
                    <a16:creationId xmlns:a16="http://schemas.microsoft.com/office/drawing/2014/main" id="{EDE0A21B-3792-46B6-B285-39A5FDF043CE}"/>
                  </a:ext>
                </a:extLst>
              </p:cNvPr>
              <p:cNvSpPr/>
              <p:nvPr/>
            </p:nvSpPr>
            <p:spPr>
              <a:xfrm>
                <a:off x="8070324" y="1057481"/>
                <a:ext cx="558800" cy="506485"/>
              </a:xfrm>
              <a:prstGeom prst="ellipse">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95" name="Picture 2" descr="Silhouette of a pig Royalty Free Vector Image - VectorStock">
                <a:extLst>
                  <a:ext uri="{FF2B5EF4-FFF2-40B4-BE49-F238E27FC236}">
                    <a16:creationId xmlns:a16="http://schemas.microsoft.com/office/drawing/2014/main" id="{F913D720-A822-4FCA-90CF-BC235A34C0ED}"/>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l="1844" t="18131" r="2411" b="24735"/>
              <a:stretch/>
            </p:blipFill>
            <p:spPr bwMode="auto">
              <a:xfrm>
                <a:off x="8144776" y="1208566"/>
                <a:ext cx="409896" cy="222740"/>
              </a:xfrm>
              <a:prstGeom prst="rect">
                <a:avLst/>
              </a:prstGeom>
              <a:noFill/>
              <a:extLst>
                <a:ext uri="{909E8E84-426E-40DD-AFC4-6F175D3DCCD1}">
                  <a14:hiddenFill xmlns:a14="http://schemas.microsoft.com/office/drawing/2010/main">
                    <a:solidFill>
                      <a:srgbClr val="FFFFFF"/>
                    </a:solidFill>
                  </a14:hiddenFill>
                </a:ext>
              </a:extLst>
            </p:spPr>
          </p:pic>
        </p:grpSp>
        <p:sp>
          <p:nvSpPr>
            <p:cNvPr id="96" name="Elipse 95">
              <a:extLst>
                <a:ext uri="{FF2B5EF4-FFF2-40B4-BE49-F238E27FC236}">
                  <a16:creationId xmlns:a16="http://schemas.microsoft.com/office/drawing/2014/main" id="{08F0A3F2-FEE7-4AE0-9B7E-0138FF4B1000}"/>
                </a:ext>
              </a:extLst>
            </p:cNvPr>
            <p:cNvSpPr/>
            <p:nvPr/>
          </p:nvSpPr>
          <p:spPr>
            <a:xfrm>
              <a:off x="7957288" y="617658"/>
              <a:ext cx="4200796" cy="2301207"/>
            </a:xfrm>
            <a:prstGeom prst="ellipse">
              <a:avLst/>
            </a:prstGeom>
            <a:noFill/>
            <a:ln w="38100">
              <a:solidFill>
                <a:srgbClr val="6BB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EC Square Sans Pro" panose="020B0506040000020004" pitchFamily="34" charset="0"/>
              </a:endParaRPr>
            </a:p>
          </p:txBody>
        </p:sp>
        <p:cxnSp>
          <p:nvCxnSpPr>
            <p:cNvPr id="97" name="Conector recto de flecha 96">
              <a:extLst>
                <a:ext uri="{FF2B5EF4-FFF2-40B4-BE49-F238E27FC236}">
                  <a16:creationId xmlns:a16="http://schemas.microsoft.com/office/drawing/2014/main" id="{28413A72-D637-40C1-BDAC-90B769B2DA2B}"/>
                </a:ext>
              </a:extLst>
            </p:cNvPr>
            <p:cNvCxnSpPr>
              <a:cxnSpLocks/>
              <a:endCxn id="88" idx="0"/>
            </p:cNvCxnSpPr>
            <p:nvPr/>
          </p:nvCxnSpPr>
          <p:spPr>
            <a:xfrm>
              <a:off x="9162532" y="1739357"/>
              <a:ext cx="0" cy="321227"/>
            </a:xfrm>
            <a:prstGeom prst="straightConnector1">
              <a:avLst/>
            </a:prstGeom>
            <a:ln w="38100">
              <a:solidFill>
                <a:srgbClr val="2C7470"/>
              </a:solidFill>
              <a:tailEnd type="triangle"/>
            </a:ln>
          </p:spPr>
          <p:style>
            <a:lnRef idx="1">
              <a:schemeClr val="accent1"/>
            </a:lnRef>
            <a:fillRef idx="0">
              <a:schemeClr val="accent1"/>
            </a:fillRef>
            <a:effectRef idx="0">
              <a:schemeClr val="accent1"/>
            </a:effectRef>
            <a:fontRef idx="minor">
              <a:schemeClr val="tx1"/>
            </a:fontRef>
          </p:style>
        </p:cxnSp>
        <p:cxnSp>
          <p:nvCxnSpPr>
            <p:cNvPr id="98" name="Conector recto de flecha 97">
              <a:extLst>
                <a:ext uri="{FF2B5EF4-FFF2-40B4-BE49-F238E27FC236}">
                  <a16:creationId xmlns:a16="http://schemas.microsoft.com/office/drawing/2014/main" id="{A1D1F92B-DFB2-48E1-AB14-44E9793DA559}"/>
                </a:ext>
              </a:extLst>
            </p:cNvPr>
            <p:cNvCxnSpPr>
              <a:cxnSpLocks/>
              <a:endCxn id="100" idx="0"/>
            </p:cNvCxnSpPr>
            <p:nvPr/>
          </p:nvCxnSpPr>
          <p:spPr>
            <a:xfrm>
              <a:off x="10830959" y="1852373"/>
              <a:ext cx="70324" cy="175812"/>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99" name="CuadroTexto 98">
              <a:extLst>
                <a:ext uri="{FF2B5EF4-FFF2-40B4-BE49-F238E27FC236}">
                  <a16:creationId xmlns:a16="http://schemas.microsoft.com/office/drawing/2014/main" id="{1BF5F1D7-8BB1-44E0-9BB9-EAE23BE4CDC4}"/>
                </a:ext>
              </a:extLst>
            </p:cNvPr>
            <p:cNvSpPr txBox="1"/>
            <p:nvPr/>
          </p:nvSpPr>
          <p:spPr>
            <a:xfrm>
              <a:off x="9457156" y="610106"/>
              <a:ext cx="1189715" cy="757130"/>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1</a:t>
              </a:r>
              <a:r>
                <a:rPr lang="en-GB" sz="1200" dirty="0">
                  <a:latin typeface="EC Square Sans Pro" panose="020B0506040000020004" pitchFamily="34" charset="0"/>
                  <a:cs typeface="Times New Roman" panose="02020603050405020304" pitchFamily="18" charset="0"/>
                </a:rPr>
                <a:t> </a:t>
              </a:r>
            </a:p>
            <a:p>
              <a:pPr lvl="0">
                <a:lnSpc>
                  <a:spcPct val="80000"/>
                </a:lnSpc>
              </a:pPr>
              <a:r>
                <a:rPr lang="en-GB" sz="1200" dirty="0">
                  <a:latin typeface="EC Square Sans Pro" panose="020B0506040000020004" pitchFamily="34" charset="0"/>
                  <a:cs typeface="Times New Roman" panose="02020603050405020304" pitchFamily="18" charset="0"/>
                </a:rPr>
                <a:t>Identify </a:t>
              </a:r>
              <a:r>
                <a:rPr lang="nl-NL" sz="1200" dirty="0">
                  <a:latin typeface="EC Square Sans Pro" panose="020B0506040000020004" pitchFamily="34" charset="0"/>
                  <a:cs typeface="Times New Roman" panose="02020603050405020304" pitchFamily="18" charset="0"/>
                </a:rPr>
                <a:t>problems and opportunities</a:t>
              </a:r>
              <a:endParaRPr lang="es-ES" sz="1200" dirty="0">
                <a:latin typeface="EC Square Sans Pro" panose="020B0506040000020004" pitchFamily="34" charset="0"/>
                <a:cs typeface="Times New Roman" panose="02020603050405020304" pitchFamily="18" charset="0"/>
              </a:endParaRPr>
            </a:p>
            <a:p>
              <a:pPr algn="ctr"/>
              <a:endParaRPr lang="en-GB" sz="1200" dirty="0">
                <a:latin typeface="EC Square Sans Pro" panose="020B0506040000020004" pitchFamily="34" charset="0"/>
                <a:cs typeface="Times New Roman" panose="02020603050405020304" pitchFamily="18" charset="0"/>
              </a:endParaRPr>
            </a:p>
          </p:txBody>
        </p:sp>
        <p:sp>
          <p:nvSpPr>
            <p:cNvPr id="100" name="CuadroTexto 99">
              <a:extLst>
                <a:ext uri="{FF2B5EF4-FFF2-40B4-BE49-F238E27FC236}">
                  <a16:creationId xmlns:a16="http://schemas.microsoft.com/office/drawing/2014/main" id="{7D274DF0-6FF7-4E27-AE62-6ED003659303}"/>
                </a:ext>
              </a:extLst>
            </p:cNvPr>
            <p:cNvSpPr txBox="1"/>
            <p:nvPr/>
          </p:nvSpPr>
          <p:spPr>
            <a:xfrm>
              <a:off x="10333586" y="2028185"/>
              <a:ext cx="1135394" cy="830997"/>
            </a:xfrm>
            <a:prstGeom prst="rect">
              <a:avLst/>
            </a:prstGeom>
            <a:noFill/>
          </p:spPr>
          <p:txBody>
            <a:bodyPr wrap="square">
              <a:spAutoFit/>
            </a:bodyPr>
            <a:lstStyle/>
            <a:p>
              <a:pPr algn="ctr"/>
              <a:r>
                <a:rPr lang="en-GB" sz="1200" dirty="0">
                  <a:latin typeface="EC Square Sans Pro" panose="020B0506040000020004" pitchFamily="34" charset="0"/>
                  <a:cs typeface="Times New Roman" panose="02020603050405020304" pitchFamily="18" charset="0"/>
                </a:rPr>
                <a:t>Problems &amp; opportunities of veterinarians identified</a:t>
              </a:r>
            </a:p>
          </p:txBody>
        </p:sp>
        <p:sp>
          <p:nvSpPr>
            <p:cNvPr id="101" name="CuadroTexto 100">
              <a:extLst>
                <a:ext uri="{FF2B5EF4-FFF2-40B4-BE49-F238E27FC236}">
                  <a16:creationId xmlns:a16="http://schemas.microsoft.com/office/drawing/2014/main" id="{73BF8C90-00A8-4931-BEAE-B57AFAC52093}"/>
                </a:ext>
              </a:extLst>
            </p:cNvPr>
            <p:cNvSpPr txBox="1"/>
            <p:nvPr/>
          </p:nvSpPr>
          <p:spPr>
            <a:xfrm>
              <a:off x="8683387" y="2075905"/>
              <a:ext cx="1041703" cy="830997"/>
            </a:xfrm>
            <a:prstGeom prst="rect">
              <a:avLst/>
            </a:prstGeom>
            <a:noFill/>
          </p:spPr>
          <p:txBody>
            <a:bodyPr wrap="square">
              <a:spAutoFit/>
            </a:bodyPr>
            <a:lstStyle/>
            <a:p>
              <a:pPr algn="ctr"/>
              <a:r>
                <a:rPr lang="en-GB" sz="1200" dirty="0">
                  <a:latin typeface="EC Square Sans Pro" panose="020B0506040000020004" pitchFamily="34" charset="0"/>
                  <a:cs typeface="Times New Roman" panose="02020603050405020304" pitchFamily="18" charset="0"/>
                </a:rPr>
                <a:t>Problems&amp; opportunities of farmers identified</a:t>
              </a:r>
            </a:p>
          </p:txBody>
        </p:sp>
      </p:grpSp>
      <p:grpSp>
        <p:nvGrpSpPr>
          <p:cNvPr id="16" name="Grupo 15">
            <a:extLst>
              <a:ext uri="{FF2B5EF4-FFF2-40B4-BE49-F238E27FC236}">
                <a16:creationId xmlns:a16="http://schemas.microsoft.com/office/drawing/2014/main" id="{DD97B49A-C493-451A-A4DA-AFDF4CE2CD13}"/>
              </a:ext>
            </a:extLst>
          </p:cNvPr>
          <p:cNvGrpSpPr/>
          <p:nvPr/>
        </p:nvGrpSpPr>
        <p:grpSpPr>
          <a:xfrm>
            <a:off x="7954280" y="2968692"/>
            <a:ext cx="4237720" cy="2449248"/>
            <a:chOff x="7954280" y="2968692"/>
            <a:chExt cx="4237720" cy="2449248"/>
          </a:xfrm>
        </p:grpSpPr>
        <p:sp>
          <p:nvSpPr>
            <p:cNvPr id="146" name="Elipse 145">
              <a:extLst>
                <a:ext uri="{FF2B5EF4-FFF2-40B4-BE49-F238E27FC236}">
                  <a16:creationId xmlns:a16="http://schemas.microsoft.com/office/drawing/2014/main" id="{32F5C7A5-A9C5-46B7-B4E1-53D7E113C287}"/>
                </a:ext>
              </a:extLst>
            </p:cNvPr>
            <p:cNvSpPr/>
            <p:nvPr/>
          </p:nvSpPr>
          <p:spPr>
            <a:xfrm>
              <a:off x="8899588" y="315058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8" name="Elipse 147">
              <a:extLst>
                <a:ext uri="{FF2B5EF4-FFF2-40B4-BE49-F238E27FC236}">
                  <a16:creationId xmlns:a16="http://schemas.microsoft.com/office/drawing/2014/main" id="{E5782E68-C07A-4634-981D-CD8D58AB7F7F}"/>
                </a:ext>
              </a:extLst>
            </p:cNvPr>
            <p:cNvSpPr/>
            <p:nvPr/>
          </p:nvSpPr>
          <p:spPr>
            <a:xfrm flipH="1">
              <a:off x="9062966" y="314450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53" name="Picture 10" descr="Goat Vector Art Stock Images | Depositphotos">
              <a:extLst>
                <a:ext uri="{FF2B5EF4-FFF2-40B4-BE49-F238E27FC236}">
                  <a16:creationId xmlns:a16="http://schemas.microsoft.com/office/drawing/2014/main" id="{6F28223C-D638-4C60-89DC-F29313AC080C}"/>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8755" t="14682" r="10177" b="14207"/>
            <a:stretch/>
          </p:blipFill>
          <p:spPr bwMode="auto">
            <a:xfrm>
              <a:off x="9233462" y="3307886"/>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155" name="Elipse 154">
              <a:extLst>
                <a:ext uri="{FF2B5EF4-FFF2-40B4-BE49-F238E27FC236}">
                  <a16:creationId xmlns:a16="http://schemas.microsoft.com/office/drawing/2014/main" id="{464EFCD6-E111-456D-ADAA-B68F8EA76117}"/>
                </a:ext>
              </a:extLst>
            </p:cNvPr>
            <p:cNvSpPr/>
            <p:nvPr/>
          </p:nvSpPr>
          <p:spPr>
            <a:xfrm>
              <a:off x="9890335" y="3737160"/>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6" name="Elipse 155">
              <a:extLst>
                <a:ext uri="{FF2B5EF4-FFF2-40B4-BE49-F238E27FC236}">
                  <a16:creationId xmlns:a16="http://schemas.microsoft.com/office/drawing/2014/main" id="{597F7BD9-8BC2-4143-B15E-73B8804873A0}"/>
                </a:ext>
              </a:extLst>
            </p:cNvPr>
            <p:cNvSpPr/>
            <p:nvPr/>
          </p:nvSpPr>
          <p:spPr>
            <a:xfrm flipH="1">
              <a:off x="10053713" y="3731080"/>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8" name="Elipse 157">
              <a:extLst>
                <a:ext uri="{FF2B5EF4-FFF2-40B4-BE49-F238E27FC236}">
                  <a16:creationId xmlns:a16="http://schemas.microsoft.com/office/drawing/2014/main" id="{B55D87F8-B667-470C-B486-CE3DFBEB5052}"/>
                </a:ext>
              </a:extLst>
            </p:cNvPr>
            <p:cNvSpPr/>
            <p:nvPr/>
          </p:nvSpPr>
          <p:spPr>
            <a:xfrm>
              <a:off x="11049972" y="3690683"/>
              <a:ext cx="829339" cy="596623"/>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9" name="Elipse 158">
              <a:extLst>
                <a:ext uri="{FF2B5EF4-FFF2-40B4-BE49-F238E27FC236}">
                  <a16:creationId xmlns:a16="http://schemas.microsoft.com/office/drawing/2014/main" id="{66139F69-1C7C-4535-BE9C-EA2E2F958899}"/>
                </a:ext>
              </a:extLst>
            </p:cNvPr>
            <p:cNvSpPr/>
            <p:nvPr/>
          </p:nvSpPr>
          <p:spPr>
            <a:xfrm flipH="1">
              <a:off x="11213349" y="3684603"/>
              <a:ext cx="829339" cy="596623"/>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0" name="Elipse 159">
              <a:extLst>
                <a:ext uri="{FF2B5EF4-FFF2-40B4-BE49-F238E27FC236}">
                  <a16:creationId xmlns:a16="http://schemas.microsoft.com/office/drawing/2014/main" id="{B0C8F183-815B-488F-9984-BC25926E5570}"/>
                </a:ext>
              </a:extLst>
            </p:cNvPr>
            <p:cNvSpPr/>
            <p:nvPr/>
          </p:nvSpPr>
          <p:spPr>
            <a:xfrm>
              <a:off x="10786809" y="446042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1" name="Elipse 160">
              <a:extLst>
                <a:ext uri="{FF2B5EF4-FFF2-40B4-BE49-F238E27FC236}">
                  <a16:creationId xmlns:a16="http://schemas.microsoft.com/office/drawing/2014/main" id="{6AE96318-BF7C-47AA-9A7B-B650D8587433}"/>
                </a:ext>
              </a:extLst>
            </p:cNvPr>
            <p:cNvSpPr/>
            <p:nvPr/>
          </p:nvSpPr>
          <p:spPr>
            <a:xfrm flipH="1">
              <a:off x="10950187" y="445434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2" name="Elipse 161">
              <a:extLst>
                <a:ext uri="{FF2B5EF4-FFF2-40B4-BE49-F238E27FC236}">
                  <a16:creationId xmlns:a16="http://schemas.microsoft.com/office/drawing/2014/main" id="{9F5E1524-92B9-4E99-8D2D-381DA9336944}"/>
                </a:ext>
              </a:extLst>
            </p:cNvPr>
            <p:cNvSpPr/>
            <p:nvPr/>
          </p:nvSpPr>
          <p:spPr>
            <a:xfrm>
              <a:off x="10168827" y="304670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3" name="Elipse 162">
              <a:extLst>
                <a:ext uri="{FF2B5EF4-FFF2-40B4-BE49-F238E27FC236}">
                  <a16:creationId xmlns:a16="http://schemas.microsoft.com/office/drawing/2014/main" id="{80D1FB5B-3566-437E-B69A-54134974D9A4}"/>
                </a:ext>
              </a:extLst>
            </p:cNvPr>
            <p:cNvSpPr/>
            <p:nvPr/>
          </p:nvSpPr>
          <p:spPr>
            <a:xfrm flipH="1">
              <a:off x="10332205" y="304062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4" name="Elipse 163">
              <a:extLst>
                <a:ext uri="{FF2B5EF4-FFF2-40B4-BE49-F238E27FC236}">
                  <a16:creationId xmlns:a16="http://schemas.microsoft.com/office/drawing/2014/main" id="{B40CE400-B309-4399-A4E2-11576D7DF228}"/>
                </a:ext>
              </a:extLst>
            </p:cNvPr>
            <p:cNvSpPr/>
            <p:nvPr/>
          </p:nvSpPr>
          <p:spPr>
            <a:xfrm>
              <a:off x="9682769" y="457507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5" name="Elipse 164">
              <a:extLst>
                <a:ext uri="{FF2B5EF4-FFF2-40B4-BE49-F238E27FC236}">
                  <a16:creationId xmlns:a16="http://schemas.microsoft.com/office/drawing/2014/main" id="{F360C246-1A74-4618-8E46-625046E83AE4}"/>
                </a:ext>
              </a:extLst>
            </p:cNvPr>
            <p:cNvSpPr/>
            <p:nvPr/>
          </p:nvSpPr>
          <p:spPr>
            <a:xfrm flipH="1">
              <a:off x="9846147" y="456899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6" name="Elipse 165">
              <a:extLst>
                <a:ext uri="{FF2B5EF4-FFF2-40B4-BE49-F238E27FC236}">
                  <a16:creationId xmlns:a16="http://schemas.microsoft.com/office/drawing/2014/main" id="{6BD914C1-074C-4279-A902-ECD74B21B5CE}"/>
                </a:ext>
              </a:extLst>
            </p:cNvPr>
            <p:cNvSpPr/>
            <p:nvPr/>
          </p:nvSpPr>
          <p:spPr>
            <a:xfrm>
              <a:off x="8815236" y="3991751"/>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7" name="Elipse 166">
              <a:extLst>
                <a:ext uri="{FF2B5EF4-FFF2-40B4-BE49-F238E27FC236}">
                  <a16:creationId xmlns:a16="http://schemas.microsoft.com/office/drawing/2014/main" id="{962EBF94-E54A-4956-8D73-D1B9F73A7699}"/>
                </a:ext>
              </a:extLst>
            </p:cNvPr>
            <p:cNvSpPr/>
            <p:nvPr/>
          </p:nvSpPr>
          <p:spPr>
            <a:xfrm flipH="1">
              <a:off x="8978614" y="3985671"/>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68" name="Picture 6" descr="Chicken Icon Vector Art, Icons, and Graphics for Free Download">
              <a:extLst>
                <a:ext uri="{FF2B5EF4-FFF2-40B4-BE49-F238E27FC236}">
                  <a16:creationId xmlns:a16="http://schemas.microsoft.com/office/drawing/2014/main" id="{8492EC89-A943-45A2-8E40-757B73F87D6D}"/>
                </a:ext>
              </a:extLst>
            </p:cNvPr>
            <p:cNvPicPr>
              <a:picLocks noChangeAspect="1" noChangeArrowheads="1"/>
            </p:cNvPicPr>
            <p:nvPr/>
          </p:nvPicPr>
          <p:blipFill rotWithShape="1">
            <a:blip r:embed="rId11" cstate="email">
              <a:extLst>
                <a:ext uri="{28A0092B-C50C-407E-A947-70E740481C1C}">
                  <a14:useLocalDpi xmlns:a14="http://schemas.microsoft.com/office/drawing/2010/main"/>
                </a:ext>
              </a:extLst>
            </a:blip>
            <a:srcRect/>
            <a:stretch/>
          </p:blipFill>
          <p:spPr bwMode="auto">
            <a:xfrm flipH="1">
              <a:off x="10547218" y="3179945"/>
              <a:ext cx="309783" cy="352348"/>
            </a:xfrm>
            <a:prstGeom prst="rect">
              <a:avLst/>
            </a:prstGeom>
            <a:noFill/>
            <a:extLst>
              <a:ext uri="{909E8E84-426E-40DD-AFC4-6F175D3DCCD1}">
                <a14:hiddenFill xmlns:a14="http://schemas.microsoft.com/office/drawing/2010/main">
                  <a:solidFill>
                    <a:srgbClr val="FFFFFF"/>
                  </a:solidFill>
                </a14:hiddenFill>
              </a:ext>
            </a:extLst>
          </p:spPr>
        </p:pic>
        <p:pic>
          <p:nvPicPr>
            <p:cNvPr id="169" name="Picture 4" descr="840+ Heifer Illustrations, Royalty-Free Vector Graphics &amp; Clip Art - iStock  | Heifer cows, Heifer vector, Heifer milk">
              <a:extLst>
                <a:ext uri="{FF2B5EF4-FFF2-40B4-BE49-F238E27FC236}">
                  <a16:creationId xmlns:a16="http://schemas.microsoft.com/office/drawing/2014/main" id="{E7438556-84A5-408F-913B-3E365082742E}"/>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6340" t="28652" r="15867" b="28682"/>
            <a:stretch/>
          </p:blipFill>
          <p:spPr bwMode="auto">
            <a:xfrm>
              <a:off x="9109082" y="4207608"/>
              <a:ext cx="355510" cy="223747"/>
            </a:xfrm>
            <a:prstGeom prst="rect">
              <a:avLst/>
            </a:prstGeom>
            <a:noFill/>
            <a:extLst>
              <a:ext uri="{909E8E84-426E-40DD-AFC4-6F175D3DCCD1}">
                <a14:hiddenFill xmlns:a14="http://schemas.microsoft.com/office/drawing/2010/main">
                  <a:solidFill>
                    <a:srgbClr val="FFFFFF"/>
                  </a:solidFill>
                </a14:hiddenFill>
              </a:ext>
            </a:extLst>
          </p:spPr>
        </p:pic>
        <p:pic>
          <p:nvPicPr>
            <p:cNvPr id="170" name="Picture 8" descr="Sheep Vector Illustration Black Silhouette. Stock Vector - Illustration of  raphic, husbandry: 140349495">
              <a:extLst>
                <a:ext uri="{FF2B5EF4-FFF2-40B4-BE49-F238E27FC236}">
                  <a16:creationId xmlns:a16="http://schemas.microsoft.com/office/drawing/2014/main" id="{86463C8D-226C-4A0A-879A-864161D376C9}"/>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3743" t="7481" r="11426" b="9237"/>
            <a:stretch/>
          </p:blipFill>
          <p:spPr bwMode="auto">
            <a:xfrm>
              <a:off x="11117498" y="4698578"/>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71" name="Picture 12" descr="Over 900 Free Horse Vectors - Pixabay - Pixabay">
              <a:extLst>
                <a:ext uri="{FF2B5EF4-FFF2-40B4-BE49-F238E27FC236}">
                  <a16:creationId xmlns:a16="http://schemas.microsoft.com/office/drawing/2014/main" id="{46139112-9DB4-444B-AB89-47EB79F6BE86}"/>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flipH="1">
              <a:off x="10166864" y="3869266"/>
              <a:ext cx="409896" cy="365117"/>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72" name="Picture 2" descr="Silhouette of a pig Royalty Free Vector Image - VectorStock">
              <a:extLst>
                <a:ext uri="{FF2B5EF4-FFF2-40B4-BE49-F238E27FC236}">
                  <a16:creationId xmlns:a16="http://schemas.microsoft.com/office/drawing/2014/main" id="{25389C6B-38C5-4CB0-90ED-C6C38794131D}"/>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l="1844" t="18131" r="2411" b="24735"/>
            <a:stretch/>
          </p:blipFill>
          <p:spPr bwMode="auto">
            <a:xfrm>
              <a:off x="9978953" y="4819515"/>
              <a:ext cx="409896" cy="222740"/>
            </a:xfrm>
            <a:prstGeom prst="rect">
              <a:avLst/>
            </a:prstGeom>
            <a:noFill/>
            <a:extLst>
              <a:ext uri="{909E8E84-426E-40DD-AFC4-6F175D3DCCD1}">
                <a14:hiddenFill xmlns:a14="http://schemas.microsoft.com/office/drawing/2010/main">
                  <a:solidFill>
                    <a:srgbClr val="FFFFFF"/>
                  </a:solidFill>
                </a14:hiddenFill>
              </a:ext>
            </a:extLst>
          </p:spPr>
        </p:pic>
        <p:pic>
          <p:nvPicPr>
            <p:cNvPr id="173" name="Picture 14" descr="Fish Icon Vector Isolated Stock Illustration - Download Image Now - Fish,  Icon, Vector - iStock">
              <a:extLst>
                <a:ext uri="{FF2B5EF4-FFF2-40B4-BE49-F238E27FC236}">
                  <a16:creationId xmlns:a16="http://schemas.microsoft.com/office/drawing/2014/main" id="{98308459-3B96-4960-B415-0900066553A3}"/>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2037" t="29604" r="9625" b="30401"/>
            <a:stretch/>
          </p:blipFill>
          <p:spPr bwMode="auto">
            <a:xfrm>
              <a:off x="11346247" y="3928901"/>
              <a:ext cx="414282" cy="211507"/>
            </a:xfrm>
            <a:prstGeom prst="rect">
              <a:avLst/>
            </a:prstGeom>
            <a:noFill/>
            <a:extLst>
              <a:ext uri="{909E8E84-426E-40DD-AFC4-6F175D3DCCD1}">
                <a14:hiddenFill xmlns:a14="http://schemas.microsoft.com/office/drawing/2010/main">
                  <a:solidFill>
                    <a:srgbClr val="FFFFFF"/>
                  </a:solidFill>
                </a14:hiddenFill>
              </a:ext>
            </a:extLst>
          </p:spPr>
        </p:pic>
        <p:sp>
          <p:nvSpPr>
            <p:cNvPr id="174" name="Elipse 173">
              <a:extLst>
                <a:ext uri="{FF2B5EF4-FFF2-40B4-BE49-F238E27FC236}">
                  <a16:creationId xmlns:a16="http://schemas.microsoft.com/office/drawing/2014/main" id="{BA3DB9A5-B96F-4743-8591-4A2F87073329}"/>
                </a:ext>
              </a:extLst>
            </p:cNvPr>
            <p:cNvSpPr/>
            <p:nvPr/>
          </p:nvSpPr>
          <p:spPr>
            <a:xfrm>
              <a:off x="8059645" y="2968692"/>
              <a:ext cx="4132355" cy="2449248"/>
            </a:xfrm>
            <a:prstGeom prst="ellipse">
              <a:avLst/>
            </a:prstGeom>
            <a:noFill/>
            <a:ln w="38100">
              <a:solidFill>
                <a:srgbClr val="6BB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EC Square Sans Pro" panose="020B0506040000020004" pitchFamily="34" charset="0"/>
              </a:endParaRPr>
            </a:p>
          </p:txBody>
        </p:sp>
        <p:sp>
          <p:nvSpPr>
            <p:cNvPr id="175" name="CuadroTexto 174">
              <a:extLst>
                <a:ext uri="{FF2B5EF4-FFF2-40B4-BE49-F238E27FC236}">
                  <a16:creationId xmlns:a16="http://schemas.microsoft.com/office/drawing/2014/main" id="{2E694109-1897-4FC1-8D84-BC1A4C773F28}"/>
                </a:ext>
              </a:extLst>
            </p:cNvPr>
            <p:cNvSpPr txBox="1"/>
            <p:nvPr/>
          </p:nvSpPr>
          <p:spPr>
            <a:xfrm>
              <a:off x="7972195" y="3574593"/>
              <a:ext cx="1189715" cy="276999"/>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2a</a:t>
              </a:r>
              <a:endParaRPr lang="en-GB" sz="1200" dirty="0">
                <a:latin typeface="EC Square Sans Pro" panose="020B0506040000020004" pitchFamily="34" charset="0"/>
                <a:cs typeface="Times New Roman" panose="02020603050405020304" pitchFamily="18" charset="0"/>
              </a:endParaRPr>
            </a:p>
          </p:txBody>
        </p:sp>
        <p:sp>
          <p:nvSpPr>
            <p:cNvPr id="176" name="CuadroTexto 175">
              <a:extLst>
                <a:ext uri="{FF2B5EF4-FFF2-40B4-BE49-F238E27FC236}">
                  <a16:creationId xmlns:a16="http://schemas.microsoft.com/office/drawing/2014/main" id="{1D71FDFD-A5F0-4607-A269-254A5AFA4DF0}"/>
                </a:ext>
              </a:extLst>
            </p:cNvPr>
            <p:cNvSpPr txBox="1"/>
            <p:nvPr/>
          </p:nvSpPr>
          <p:spPr>
            <a:xfrm>
              <a:off x="7954280" y="4642649"/>
              <a:ext cx="1189715" cy="276999"/>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2b</a:t>
              </a:r>
              <a:endParaRPr lang="en-GB" sz="1200" dirty="0">
                <a:latin typeface="EC Square Sans Pro" panose="020B0506040000020004" pitchFamily="34" charset="0"/>
                <a:cs typeface="Times New Roman" panose="02020603050405020304" pitchFamily="18" charset="0"/>
              </a:endParaRPr>
            </a:p>
          </p:txBody>
        </p:sp>
      </p:grpSp>
      <p:sp>
        <p:nvSpPr>
          <p:cNvPr id="177" name="Elipse 176">
            <a:extLst>
              <a:ext uri="{FF2B5EF4-FFF2-40B4-BE49-F238E27FC236}">
                <a16:creationId xmlns:a16="http://schemas.microsoft.com/office/drawing/2014/main" id="{34A3BAAD-FF5C-4540-8D05-088B289825EC}"/>
              </a:ext>
            </a:extLst>
          </p:cNvPr>
          <p:cNvSpPr/>
          <p:nvPr/>
        </p:nvSpPr>
        <p:spPr>
          <a:xfrm>
            <a:off x="8059644" y="5460845"/>
            <a:ext cx="4132355" cy="1373259"/>
          </a:xfrm>
          <a:prstGeom prst="ellipse">
            <a:avLst/>
          </a:prstGeom>
          <a:noFill/>
          <a:ln w="38100">
            <a:solidFill>
              <a:srgbClr val="6BB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EC Square Sans Pro" panose="020B0506040000020004" pitchFamily="34" charset="0"/>
            </a:endParaRPr>
          </a:p>
        </p:txBody>
      </p:sp>
      <p:sp>
        <p:nvSpPr>
          <p:cNvPr id="178" name="Elipse 177">
            <a:extLst>
              <a:ext uri="{FF2B5EF4-FFF2-40B4-BE49-F238E27FC236}">
                <a16:creationId xmlns:a16="http://schemas.microsoft.com/office/drawing/2014/main" id="{16E7BDEA-792D-4919-88CD-9403C69207B8}"/>
              </a:ext>
            </a:extLst>
          </p:cNvPr>
          <p:cNvSpPr/>
          <p:nvPr/>
        </p:nvSpPr>
        <p:spPr>
          <a:xfrm flipH="1">
            <a:off x="9207328" y="5540135"/>
            <a:ext cx="2950756" cy="124331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9" name="Elipse 178">
            <a:extLst>
              <a:ext uri="{FF2B5EF4-FFF2-40B4-BE49-F238E27FC236}">
                <a16:creationId xmlns:a16="http://schemas.microsoft.com/office/drawing/2014/main" id="{43526A21-F4C7-4231-8D76-1DBC035D3DA1}"/>
              </a:ext>
            </a:extLst>
          </p:cNvPr>
          <p:cNvSpPr/>
          <p:nvPr/>
        </p:nvSpPr>
        <p:spPr>
          <a:xfrm>
            <a:off x="8150983" y="5551553"/>
            <a:ext cx="2791608" cy="1199994"/>
          </a:xfrm>
          <a:prstGeom prst="ellipse">
            <a:avLst/>
          </a:prstGeom>
          <a:no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0" name="CuadroTexto 179">
            <a:extLst>
              <a:ext uri="{FF2B5EF4-FFF2-40B4-BE49-F238E27FC236}">
                <a16:creationId xmlns:a16="http://schemas.microsoft.com/office/drawing/2014/main" id="{C051886C-0831-4B40-9892-020C4CA2027D}"/>
              </a:ext>
            </a:extLst>
          </p:cNvPr>
          <p:cNvSpPr txBox="1"/>
          <p:nvPr/>
        </p:nvSpPr>
        <p:spPr>
          <a:xfrm>
            <a:off x="9378633" y="5758727"/>
            <a:ext cx="1189715" cy="276999"/>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3a</a:t>
            </a:r>
            <a:endParaRPr lang="en-GB" sz="1200" dirty="0">
              <a:latin typeface="EC Square Sans Pro" panose="020B0506040000020004" pitchFamily="34" charset="0"/>
              <a:cs typeface="Times New Roman" panose="02020603050405020304" pitchFamily="18" charset="0"/>
            </a:endParaRPr>
          </a:p>
        </p:txBody>
      </p:sp>
      <p:sp>
        <p:nvSpPr>
          <p:cNvPr id="181" name="CuadroTexto 180">
            <a:extLst>
              <a:ext uri="{FF2B5EF4-FFF2-40B4-BE49-F238E27FC236}">
                <a16:creationId xmlns:a16="http://schemas.microsoft.com/office/drawing/2014/main" id="{A74E4077-B3D0-471E-A826-A8FD5F4D2DC6}"/>
              </a:ext>
            </a:extLst>
          </p:cNvPr>
          <p:cNvSpPr txBox="1"/>
          <p:nvPr/>
        </p:nvSpPr>
        <p:spPr>
          <a:xfrm>
            <a:off x="9412217" y="6204771"/>
            <a:ext cx="1189715" cy="276999"/>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3b</a:t>
            </a:r>
            <a:endParaRPr lang="en-GB" sz="1200" dirty="0">
              <a:latin typeface="EC Square Sans Pro" panose="020B0506040000020004" pitchFamily="34" charset="0"/>
              <a:cs typeface="Times New Roman" panose="02020603050405020304" pitchFamily="18" charset="0"/>
            </a:endParaRPr>
          </a:p>
        </p:txBody>
      </p:sp>
    </p:spTree>
    <p:extLst>
      <p:ext uri="{BB962C8B-B14F-4D97-AF65-F5344CB8AC3E}">
        <p14:creationId xmlns:p14="http://schemas.microsoft.com/office/powerpoint/2010/main" val="3824595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55"/>
                                        </p:tgtEl>
                                        <p:attrNameLst>
                                          <p:attrName>style.visibility</p:attrName>
                                        </p:attrNameLst>
                                      </p:cBhvr>
                                      <p:to>
                                        <p:strVal val="visible"/>
                                      </p:to>
                                    </p:set>
                                    <p:animEffect transition="in" filter="fade">
                                      <p:cBhvr>
                                        <p:cTn id="11" dur="1000"/>
                                        <p:tgtEl>
                                          <p:spTgt spid="55"/>
                                        </p:tgtEl>
                                      </p:cBhvr>
                                    </p:animEffect>
                                    <p:anim calcmode="lin" valueType="num">
                                      <p:cBhvr>
                                        <p:cTn id="12" dur="1000" fill="hold"/>
                                        <p:tgtEl>
                                          <p:spTgt spid="55"/>
                                        </p:tgtEl>
                                        <p:attrNameLst>
                                          <p:attrName>ppt_x</p:attrName>
                                        </p:attrNameLst>
                                      </p:cBhvr>
                                      <p:tavLst>
                                        <p:tav tm="0">
                                          <p:val>
                                            <p:strVal val="#ppt_x"/>
                                          </p:val>
                                        </p:tav>
                                        <p:tav tm="100000">
                                          <p:val>
                                            <p:strVal val="#ppt_x"/>
                                          </p:val>
                                        </p:tav>
                                      </p:tavLst>
                                    </p:anim>
                                    <p:anim calcmode="lin" valueType="num">
                                      <p:cBhvr>
                                        <p:cTn id="13" dur="1000" fill="hold"/>
                                        <p:tgtEl>
                                          <p:spTgt spid="55"/>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34"/>
                                        </p:tgtEl>
                                        <p:attrNameLst>
                                          <p:attrName>style.visibility</p:attrName>
                                        </p:attrNameLst>
                                      </p:cBhvr>
                                      <p:to>
                                        <p:strVal val="visible"/>
                                      </p:to>
                                    </p:set>
                                    <p:animEffect transition="in" filter="fade">
                                      <p:cBhvr>
                                        <p:cTn id="16" dur="1000"/>
                                        <p:tgtEl>
                                          <p:spTgt spid="34"/>
                                        </p:tgtEl>
                                      </p:cBhvr>
                                    </p:animEffect>
                                    <p:anim calcmode="lin" valueType="num">
                                      <p:cBhvr>
                                        <p:cTn id="17" dur="1000" fill="hold"/>
                                        <p:tgtEl>
                                          <p:spTgt spid="34"/>
                                        </p:tgtEl>
                                        <p:attrNameLst>
                                          <p:attrName>ppt_x</p:attrName>
                                        </p:attrNameLst>
                                      </p:cBhvr>
                                      <p:tavLst>
                                        <p:tav tm="0">
                                          <p:val>
                                            <p:strVal val="#ppt_x"/>
                                          </p:val>
                                        </p:tav>
                                        <p:tav tm="100000">
                                          <p:val>
                                            <p:strVal val="#ppt_x"/>
                                          </p:val>
                                        </p:tav>
                                      </p:tavLst>
                                    </p:anim>
                                    <p:anim calcmode="lin" valueType="num">
                                      <p:cBhvr>
                                        <p:cTn id="18" dur="1000" fill="hold"/>
                                        <p:tgtEl>
                                          <p:spTgt spid="34"/>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38"/>
                                        </p:tgtEl>
                                        <p:attrNameLst>
                                          <p:attrName>style.visibility</p:attrName>
                                        </p:attrNameLst>
                                      </p:cBhvr>
                                      <p:to>
                                        <p:strVal val="visible"/>
                                      </p:to>
                                    </p:set>
                                    <p:animEffect transition="in" filter="fade">
                                      <p:cBhvr>
                                        <p:cTn id="21" dur="1000"/>
                                        <p:tgtEl>
                                          <p:spTgt spid="38"/>
                                        </p:tgtEl>
                                      </p:cBhvr>
                                    </p:animEffect>
                                    <p:anim calcmode="lin" valueType="num">
                                      <p:cBhvr>
                                        <p:cTn id="22" dur="1000" fill="hold"/>
                                        <p:tgtEl>
                                          <p:spTgt spid="38"/>
                                        </p:tgtEl>
                                        <p:attrNameLst>
                                          <p:attrName>ppt_x</p:attrName>
                                        </p:attrNameLst>
                                      </p:cBhvr>
                                      <p:tavLst>
                                        <p:tav tm="0">
                                          <p:val>
                                            <p:strVal val="#ppt_x"/>
                                          </p:val>
                                        </p:tav>
                                        <p:tav tm="100000">
                                          <p:val>
                                            <p:strVal val="#ppt_x"/>
                                          </p:val>
                                        </p:tav>
                                      </p:tavLst>
                                    </p:anim>
                                    <p:anim calcmode="lin" valueType="num">
                                      <p:cBhvr>
                                        <p:cTn id="23" dur="1000" fill="hold"/>
                                        <p:tgtEl>
                                          <p:spTgt spid="38"/>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40"/>
                                        </p:tgtEl>
                                        <p:attrNameLst>
                                          <p:attrName>style.visibility</p:attrName>
                                        </p:attrNameLst>
                                      </p:cBhvr>
                                      <p:to>
                                        <p:strVal val="visible"/>
                                      </p:to>
                                    </p:set>
                                    <p:animEffect transition="in" filter="fade">
                                      <p:cBhvr>
                                        <p:cTn id="26" dur="1000"/>
                                        <p:tgtEl>
                                          <p:spTgt spid="40"/>
                                        </p:tgtEl>
                                      </p:cBhvr>
                                    </p:animEffect>
                                    <p:anim calcmode="lin" valueType="num">
                                      <p:cBhvr>
                                        <p:cTn id="27" dur="1000" fill="hold"/>
                                        <p:tgtEl>
                                          <p:spTgt spid="40"/>
                                        </p:tgtEl>
                                        <p:attrNameLst>
                                          <p:attrName>ppt_x</p:attrName>
                                        </p:attrNameLst>
                                      </p:cBhvr>
                                      <p:tavLst>
                                        <p:tav tm="0">
                                          <p:val>
                                            <p:strVal val="#ppt_x"/>
                                          </p:val>
                                        </p:tav>
                                        <p:tav tm="100000">
                                          <p:val>
                                            <p:strVal val="#ppt_x"/>
                                          </p:val>
                                        </p:tav>
                                      </p:tavLst>
                                    </p:anim>
                                    <p:anim calcmode="lin" valueType="num">
                                      <p:cBhvr>
                                        <p:cTn id="28" dur="1000" fill="hold"/>
                                        <p:tgtEl>
                                          <p:spTgt spid="40"/>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42"/>
                                        </p:tgtEl>
                                        <p:attrNameLst>
                                          <p:attrName>style.visibility</p:attrName>
                                        </p:attrNameLst>
                                      </p:cBhvr>
                                      <p:to>
                                        <p:strVal val="visible"/>
                                      </p:to>
                                    </p:set>
                                    <p:animEffect transition="in" filter="fade">
                                      <p:cBhvr>
                                        <p:cTn id="31" dur="1000"/>
                                        <p:tgtEl>
                                          <p:spTgt spid="42"/>
                                        </p:tgtEl>
                                      </p:cBhvr>
                                    </p:animEffect>
                                    <p:anim calcmode="lin" valueType="num">
                                      <p:cBhvr>
                                        <p:cTn id="32" dur="1000" fill="hold"/>
                                        <p:tgtEl>
                                          <p:spTgt spid="42"/>
                                        </p:tgtEl>
                                        <p:attrNameLst>
                                          <p:attrName>ppt_x</p:attrName>
                                        </p:attrNameLst>
                                      </p:cBhvr>
                                      <p:tavLst>
                                        <p:tav tm="0">
                                          <p:val>
                                            <p:strVal val="#ppt_x"/>
                                          </p:val>
                                        </p:tav>
                                        <p:tav tm="100000">
                                          <p:val>
                                            <p:strVal val="#ppt_x"/>
                                          </p:val>
                                        </p:tav>
                                      </p:tavLst>
                                    </p:anim>
                                    <p:anim calcmode="lin" valueType="num">
                                      <p:cBhvr>
                                        <p:cTn id="33" dur="1000" fill="hold"/>
                                        <p:tgtEl>
                                          <p:spTgt spid="42"/>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fade">
                                      <p:cBhvr>
                                        <p:cTn id="36" dur="1000"/>
                                        <p:tgtEl>
                                          <p:spTgt spid="15"/>
                                        </p:tgtEl>
                                      </p:cBhvr>
                                    </p:animEffect>
                                    <p:anim calcmode="lin" valueType="num">
                                      <p:cBhvr>
                                        <p:cTn id="37" dur="1000" fill="hold"/>
                                        <p:tgtEl>
                                          <p:spTgt spid="15"/>
                                        </p:tgtEl>
                                        <p:attrNameLst>
                                          <p:attrName>ppt_x</p:attrName>
                                        </p:attrNameLst>
                                      </p:cBhvr>
                                      <p:tavLst>
                                        <p:tav tm="0">
                                          <p:val>
                                            <p:strVal val="#ppt_x"/>
                                          </p:val>
                                        </p:tav>
                                        <p:tav tm="100000">
                                          <p:val>
                                            <p:strVal val="#ppt_x"/>
                                          </p:val>
                                        </p:tav>
                                      </p:tavLst>
                                    </p:anim>
                                    <p:anim calcmode="lin" valueType="num">
                                      <p:cBhvr>
                                        <p:cTn id="38"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28"/>
                                        </p:tgtEl>
                                        <p:attrNameLst>
                                          <p:attrName>style.visibility</p:attrName>
                                        </p:attrNameLst>
                                      </p:cBhvr>
                                      <p:to>
                                        <p:strVal val="visible"/>
                                      </p:to>
                                    </p:set>
                                    <p:animEffect transition="in" filter="fade">
                                      <p:cBhvr>
                                        <p:cTn id="43" dur="1000"/>
                                        <p:tgtEl>
                                          <p:spTgt spid="28"/>
                                        </p:tgtEl>
                                      </p:cBhvr>
                                    </p:animEffect>
                                    <p:anim calcmode="lin" valueType="num">
                                      <p:cBhvr>
                                        <p:cTn id="44" dur="1000" fill="hold"/>
                                        <p:tgtEl>
                                          <p:spTgt spid="28"/>
                                        </p:tgtEl>
                                        <p:attrNameLst>
                                          <p:attrName>ppt_x</p:attrName>
                                        </p:attrNameLst>
                                      </p:cBhvr>
                                      <p:tavLst>
                                        <p:tav tm="0">
                                          <p:val>
                                            <p:strVal val="#ppt_x"/>
                                          </p:val>
                                        </p:tav>
                                        <p:tav tm="100000">
                                          <p:val>
                                            <p:strVal val="#ppt_x"/>
                                          </p:val>
                                        </p:tav>
                                      </p:tavLst>
                                    </p:anim>
                                    <p:anim calcmode="lin" valueType="num">
                                      <p:cBhvr>
                                        <p:cTn id="45" dur="1000" fill="hold"/>
                                        <p:tgtEl>
                                          <p:spTgt spid="28"/>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36"/>
                                        </p:tgtEl>
                                        <p:attrNameLst>
                                          <p:attrName>style.visibility</p:attrName>
                                        </p:attrNameLst>
                                      </p:cBhvr>
                                      <p:to>
                                        <p:strVal val="visible"/>
                                      </p:to>
                                    </p:set>
                                    <p:animEffect transition="in" filter="fade">
                                      <p:cBhvr>
                                        <p:cTn id="48" dur="1000"/>
                                        <p:tgtEl>
                                          <p:spTgt spid="36"/>
                                        </p:tgtEl>
                                      </p:cBhvr>
                                    </p:animEffect>
                                    <p:anim calcmode="lin" valueType="num">
                                      <p:cBhvr>
                                        <p:cTn id="49" dur="1000" fill="hold"/>
                                        <p:tgtEl>
                                          <p:spTgt spid="36"/>
                                        </p:tgtEl>
                                        <p:attrNameLst>
                                          <p:attrName>ppt_x</p:attrName>
                                        </p:attrNameLst>
                                      </p:cBhvr>
                                      <p:tavLst>
                                        <p:tav tm="0">
                                          <p:val>
                                            <p:strVal val="#ppt_x"/>
                                          </p:val>
                                        </p:tav>
                                        <p:tav tm="100000">
                                          <p:val>
                                            <p:strVal val="#ppt_x"/>
                                          </p:val>
                                        </p:tav>
                                      </p:tavLst>
                                    </p:anim>
                                    <p:anim calcmode="lin" valueType="num">
                                      <p:cBhvr>
                                        <p:cTn id="50" dur="1000" fill="hold"/>
                                        <p:tgtEl>
                                          <p:spTgt spid="36"/>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45"/>
                                        </p:tgtEl>
                                        <p:attrNameLst>
                                          <p:attrName>style.visibility</p:attrName>
                                        </p:attrNameLst>
                                      </p:cBhvr>
                                      <p:to>
                                        <p:strVal val="visible"/>
                                      </p:to>
                                    </p:set>
                                    <p:animEffect transition="in" filter="fade">
                                      <p:cBhvr>
                                        <p:cTn id="53" dur="1000"/>
                                        <p:tgtEl>
                                          <p:spTgt spid="45"/>
                                        </p:tgtEl>
                                      </p:cBhvr>
                                    </p:animEffect>
                                    <p:anim calcmode="lin" valueType="num">
                                      <p:cBhvr>
                                        <p:cTn id="54" dur="1000" fill="hold"/>
                                        <p:tgtEl>
                                          <p:spTgt spid="45"/>
                                        </p:tgtEl>
                                        <p:attrNameLst>
                                          <p:attrName>ppt_x</p:attrName>
                                        </p:attrNameLst>
                                      </p:cBhvr>
                                      <p:tavLst>
                                        <p:tav tm="0">
                                          <p:val>
                                            <p:strVal val="#ppt_x"/>
                                          </p:val>
                                        </p:tav>
                                        <p:tav tm="100000">
                                          <p:val>
                                            <p:strVal val="#ppt_x"/>
                                          </p:val>
                                        </p:tav>
                                      </p:tavLst>
                                    </p:anim>
                                    <p:anim calcmode="lin" valueType="num">
                                      <p:cBhvr>
                                        <p:cTn id="55" dur="1000" fill="hold"/>
                                        <p:tgtEl>
                                          <p:spTgt spid="45"/>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46"/>
                                        </p:tgtEl>
                                        <p:attrNameLst>
                                          <p:attrName>style.visibility</p:attrName>
                                        </p:attrNameLst>
                                      </p:cBhvr>
                                      <p:to>
                                        <p:strVal val="visible"/>
                                      </p:to>
                                    </p:set>
                                    <p:animEffect transition="in" filter="fade">
                                      <p:cBhvr>
                                        <p:cTn id="58" dur="1000"/>
                                        <p:tgtEl>
                                          <p:spTgt spid="46"/>
                                        </p:tgtEl>
                                      </p:cBhvr>
                                    </p:animEffect>
                                    <p:anim calcmode="lin" valueType="num">
                                      <p:cBhvr>
                                        <p:cTn id="59" dur="1000" fill="hold"/>
                                        <p:tgtEl>
                                          <p:spTgt spid="46"/>
                                        </p:tgtEl>
                                        <p:attrNameLst>
                                          <p:attrName>ppt_x</p:attrName>
                                        </p:attrNameLst>
                                      </p:cBhvr>
                                      <p:tavLst>
                                        <p:tav tm="0">
                                          <p:val>
                                            <p:strVal val="#ppt_x"/>
                                          </p:val>
                                        </p:tav>
                                        <p:tav tm="100000">
                                          <p:val>
                                            <p:strVal val="#ppt_x"/>
                                          </p:val>
                                        </p:tav>
                                      </p:tavLst>
                                    </p:anim>
                                    <p:anim calcmode="lin" valueType="num">
                                      <p:cBhvr>
                                        <p:cTn id="60" dur="1000" fill="hold"/>
                                        <p:tgtEl>
                                          <p:spTgt spid="46"/>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0"/>
                                  </p:stCondLst>
                                  <p:childTnLst>
                                    <p:set>
                                      <p:cBhvr>
                                        <p:cTn id="62" dur="1" fill="hold">
                                          <p:stCondLst>
                                            <p:cond delay="0"/>
                                          </p:stCondLst>
                                        </p:cTn>
                                        <p:tgtEl>
                                          <p:spTgt spid="47"/>
                                        </p:tgtEl>
                                        <p:attrNameLst>
                                          <p:attrName>style.visibility</p:attrName>
                                        </p:attrNameLst>
                                      </p:cBhvr>
                                      <p:to>
                                        <p:strVal val="visible"/>
                                      </p:to>
                                    </p:set>
                                    <p:animEffect transition="in" filter="fade">
                                      <p:cBhvr>
                                        <p:cTn id="63" dur="1000"/>
                                        <p:tgtEl>
                                          <p:spTgt spid="47"/>
                                        </p:tgtEl>
                                      </p:cBhvr>
                                    </p:animEffect>
                                    <p:anim calcmode="lin" valueType="num">
                                      <p:cBhvr>
                                        <p:cTn id="64" dur="1000" fill="hold"/>
                                        <p:tgtEl>
                                          <p:spTgt spid="47"/>
                                        </p:tgtEl>
                                        <p:attrNameLst>
                                          <p:attrName>ppt_x</p:attrName>
                                        </p:attrNameLst>
                                      </p:cBhvr>
                                      <p:tavLst>
                                        <p:tav tm="0">
                                          <p:val>
                                            <p:strVal val="#ppt_x"/>
                                          </p:val>
                                        </p:tav>
                                        <p:tav tm="100000">
                                          <p:val>
                                            <p:strVal val="#ppt_x"/>
                                          </p:val>
                                        </p:tav>
                                      </p:tavLst>
                                    </p:anim>
                                    <p:anim calcmode="lin" valueType="num">
                                      <p:cBhvr>
                                        <p:cTn id="65" dur="1000" fill="hold"/>
                                        <p:tgtEl>
                                          <p:spTgt spid="47"/>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48"/>
                                        </p:tgtEl>
                                        <p:attrNameLst>
                                          <p:attrName>style.visibility</p:attrName>
                                        </p:attrNameLst>
                                      </p:cBhvr>
                                      <p:to>
                                        <p:strVal val="visible"/>
                                      </p:to>
                                    </p:set>
                                    <p:animEffect transition="in" filter="fade">
                                      <p:cBhvr>
                                        <p:cTn id="68" dur="1000"/>
                                        <p:tgtEl>
                                          <p:spTgt spid="48"/>
                                        </p:tgtEl>
                                      </p:cBhvr>
                                    </p:animEffect>
                                    <p:anim calcmode="lin" valueType="num">
                                      <p:cBhvr>
                                        <p:cTn id="69" dur="1000" fill="hold"/>
                                        <p:tgtEl>
                                          <p:spTgt spid="48"/>
                                        </p:tgtEl>
                                        <p:attrNameLst>
                                          <p:attrName>ppt_x</p:attrName>
                                        </p:attrNameLst>
                                      </p:cBhvr>
                                      <p:tavLst>
                                        <p:tav tm="0">
                                          <p:val>
                                            <p:strVal val="#ppt_x"/>
                                          </p:val>
                                        </p:tav>
                                        <p:tav tm="100000">
                                          <p:val>
                                            <p:strVal val="#ppt_x"/>
                                          </p:val>
                                        </p:tav>
                                      </p:tavLst>
                                    </p:anim>
                                    <p:anim calcmode="lin" valueType="num">
                                      <p:cBhvr>
                                        <p:cTn id="70" dur="1000" fill="hold"/>
                                        <p:tgtEl>
                                          <p:spTgt spid="48"/>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32"/>
                                        </p:tgtEl>
                                        <p:attrNameLst>
                                          <p:attrName>style.visibility</p:attrName>
                                        </p:attrNameLst>
                                      </p:cBhvr>
                                      <p:to>
                                        <p:strVal val="visible"/>
                                      </p:to>
                                    </p:set>
                                    <p:animEffect transition="in" filter="fade">
                                      <p:cBhvr>
                                        <p:cTn id="73" dur="1000"/>
                                        <p:tgtEl>
                                          <p:spTgt spid="32"/>
                                        </p:tgtEl>
                                      </p:cBhvr>
                                    </p:animEffect>
                                    <p:anim calcmode="lin" valueType="num">
                                      <p:cBhvr>
                                        <p:cTn id="74" dur="1000" fill="hold"/>
                                        <p:tgtEl>
                                          <p:spTgt spid="32"/>
                                        </p:tgtEl>
                                        <p:attrNameLst>
                                          <p:attrName>ppt_x</p:attrName>
                                        </p:attrNameLst>
                                      </p:cBhvr>
                                      <p:tavLst>
                                        <p:tav tm="0">
                                          <p:val>
                                            <p:strVal val="#ppt_x"/>
                                          </p:val>
                                        </p:tav>
                                        <p:tav tm="100000">
                                          <p:val>
                                            <p:strVal val="#ppt_x"/>
                                          </p:val>
                                        </p:tav>
                                      </p:tavLst>
                                    </p:anim>
                                    <p:anim calcmode="lin" valueType="num">
                                      <p:cBhvr>
                                        <p:cTn id="75" dur="1000" fill="hold"/>
                                        <p:tgtEl>
                                          <p:spTgt spid="32"/>
                                        </p:tgtEl>
                                        <p:attrNameLst>
                                          <p:attrName>ppt_y</p:attrName>
                                        </p:attrNameLst>
                                      </p:cBhvr>
                                      <p:tavLst>
                                        <p:tav tm="0">
                                          <p:val>
                                            <p:strVal val="#ppt_y+.1"/>
                                          </p:val>
                                        </p:tav>
                                        <p:tav tm="100000">
                                          <p:val>
                                            <p:strVal val="#ppt_y"/>
                                          </p:val>
                                        </p:tav>
                                      </p:tavLst>
                                    </p:anim>
                                  </p:childTnLst>
                                </p:cTn>
                              </p:par>
                              <p:par>
                                <p:cTn id="76" presetID="42" presetClass="entr" presetSubtype="0" fill="hold" nodeType="withEffect">
                                  <p:stCondLst>
                                    <p:cond delay="0"/>
                                  </p:stCondLst>
                                  <p:childTnLst>
                                    <p:set>
                                      <p:cBhvr>
                                        <p:cTn id="77" dur="1" fill="hold">
                                          <p:stCondLst>
                                            <p:cond delay="0"/>
                                          </p:stCondLst>
                                        </p:cTn>
                                        <p:tgtEl>
                                          <p:spTgt spid="16"/>
                                        </p:tgtEl>
                                        <p:attrNameLst>
                                          <p:attrName>style.visibility</p:attrName>
                                        </p:attrNameLst>
                                      </p:cBhvr>
                                      <p:to>
                                        <p:strVal val="visible"/>
                                      </p:to>
                                    </p:set>
                                    <p:animEffect transition="in" filter="fade">
                                      <p:cBhvr>
                                        <p:cTn id="78" dur="1000"/>
                                        <p:tgtEl>
                                          <p:spTgt spid="16"/>
                                        </p:tgtEl>
                                      </p:cBhvr>
                                    </p:animEffect>
                                    <p:anim calcmode="lin" valueType="num">
                                      <p:cBhvr>
                                        <p:cTn id="79" dur="1000" fill="hold"/>
                                        <p:tgtEl>
                                          <p:spTgt spid="16"/>
                                        </p:tgtEl>
                                        <p:attrNameLst>
                                          <p:attrName>ppt_x</p:attrName>
                                        </p:attrNameLst>
                                      </p:cBhvr>
                                      <p:tavLst>
                                        <p:tav tm="0">
                                          <p:val>
                                            <p:strVal val="#ppt_x"/>
                                          </p:val>
                                        </p:tav>
                                        <p:tav tm="100000">
                                          <p:val>
                                            <p:strVal val="#ppt_x"/>
                                          </p:val>
                                        </p:tav>
                                      </p:tavLst>
                                    </p:anim>
                                    <p:anim calcmode="lin" valueType="num">
                                      <p:cBhvr>
                                        <p:cTn id="80"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42" presetClass="entr" presetSubtype="0" fill="hold" nodeType="clickEffect">
                                  <p:stCondLst>
                                    <p:cond delay="0"/>
                                  </p:stCondLst>
                                  <p:childTnLst>
                                    <p:set>
                                      <p:cBhvr>
                                        <p:cTn id="84" dur="1" fill="hold">
                                          <p:stCondLst>
                                            <p:cond delay="0"/>
                                          </p:stCondLst>
                                        </p:cTn>
                                        <p:tgtEl>
                                          <p:spTgt spid="30"/>
                                        </p:tgtEl>
                                        <p:attrNameLst>
                                          <p:attrName>style.visibility</p:attrName>
                                        </p:attrNameLst>
                                      </p:cBhvr>
                                      <p:to>
                                        <p:strVal val="visible"/>
                                      </p:to>
                                    </p:set>
                                    <p:animEffect transition="in" filter="fade">
                                      <p:cBhvr>
                                        <p:cTn id="85" dur="1000"/>
                                        <p:tgtEl>
                                          <p:spTgt spid="30"/>
                                        </p:tgtEl>
                                      </p:cBhvr>
                                    </p:animEffect>
                                    <p:anim calcmode="lin" valueType="num">
                                      <p:cBhvr>
                                        <p:cTn id="86" dur="1000" fill="hold"/>
                                        <p:tgtEl>
                                          <p:spTgt spid="30"/>
                                        </p:tgtEl>
                                        <p:attrNameLst>
                                          <p:attrName>ppt_x</p:attrName>
                                        </p:attrNameLst>
                                      </p:cBhvr>
                                      <p:tavLst>
                                        <p:tav tm="0">
                                          <p:val>
                                            <p:strVal val="#ppt_x"/>
                                          </p:val>
                                        </p:tav>
                                        <p:tav tm="100000">
                                          <p:val>
                                            <p:strVal val="#ppt_x"/>
                                          </p:val>
                                        </p:tav>
                                      </p:tavLst>
                                    </p:anim>
                                    <p:anim calcmode="lin" valueType="num">
                                      <p:cBhvr>
                                        <p:cTn id="87" dur="1000" fill="hold"/>
                                        <p:tgtEl>
                                          <p:spTgt spid="30"/>
                                        </p:tgtEl>
                                        <p:attrNameLst>
                                          <p:attrName>ppt_y</p:attrName>
                                        </p:attrNameLst>
                                      </p:cBhvr>
                                      <p:tavLst>
                                        <p:tav tm="0">
                                          <p:val>
                                            <p:strVal val="#ppt_y+.1"/>
                                          </p:val>
                                        </p:tav>
                                        <p:tav tm="100000">
                                          <p:val>
                                            <p:strVal val="#ppt_y"/>
                                          </p:val>
                                        </p:tav>
                                      </p:tavLst>
                                    </p:anim>
                                  </p:childTnLst>
                                </p:cTn>
                              </p:par>
                              <p:par>
                                <p:cTn id="88" presetID="42" presetClass="entr" presetSubtype="0" fill="hold" grpId="0" nodeType="withEffect">
                                  <p:stCondLst>
                                    <p:cond delay="0"/>
                                  </p:stCondLst>
                                  <p:childTnLst>
                                    <p:set>
                                      <p:cBhvr>
                                        <p:cTn id="89" dur="1" fill="hold">
                                          <p:stCondLst>
                                            <p:cond delay="0"/>
                                          </p:stCondLst>
                                        </p:cTn>
                                        <p:tgtEl>
                                          <p:spTgt spid="35"/>
                                        </p:tgtEl>
                                        <p:attrNameLst>
                                          <p:attrName>style.visibility</p:attrName>
                                        </p:attrNameLst>
                                      </p:cBhvr>
                                      <p:to>
                                        <p:strVal val="visible"/>
                                      </p:to>
                                    </p:set>
                                    <p:animEffect transition="in" filter="fade">
                                      <p:cBhvr>
                                        <p:cTn id="90" dur="1000"/>
                                        <p:tgtEl>
                                          <p:spTgt spid="35"/>
                                        </p:tgtEl>
                                      </p:cBhvr>
                                    </p:animEffect>
                                    <p:anim calcmode="lin" valueType="num">
                                      <p:cBhvr>
                                        <p:cTn id="91" dur="1000" fill="hold"/>
                                        <p:tgtEl>
                                          <p:spTgt spid="35"/>
                                        </p:tgtEl>
                                        <p:attrNameLst>
                                          <p:attrName>ppt_x</p:attrName>
                                        </p:attrNameLst>
                                      </p:cBhvr>
                                      <p:tavLst>
                                        <p:tav tm="0">
                                          <p:val>
                                            <p:strVal val="#ppt_x"/>
                                          </p:val>
                                        </p:tav>
                                        <p:tav tm="100000">
                                          <p:val>
                                            <p:strVal val="#ppt_x"/>
                                          </p:val>
                                        </p:tav>
                                      </p:tavLst>
                                    </p:anim>
                                    <p:anim calcmode="lin" valueType="num">
                                      <p:cBhvr>
                                        <p:cTn id="92"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42" presetClass="entr" presetSubtype="0" fill="hold" grpId="0" nodeType="clickEffect">
                                  <p:stCondLst>
                                    <p:cond delay="0"/>
                                  </p:stCondLst>
                                  <p:childTnLst>
                                    <p:set>
                                      <p:cBhvr>
                                        <p:cTn id="96" dur="1" fill="hold">
                                          <p:stCondLst>
                                            <p:cond delay="0"/>
                                          </p:stCondLst>
                                        </p:cTn>
                                        <p:tgtEl>
                                          <p:spTgt spid="29"/>
                                        </p:tgtEl>
                                        <p:attrNameLst>
                                          <p:attrName>style.visibility</p:attrName>
                                        </p:attrNameLst>
                                      </p:cBhvr>
                                      <p:to>
                                        <p:strVal val="visible"/>
                                      </p:to>
                                    </p:set>
                                    <p:animEffect transition="in" filter="fade">
                                      <p:cBhvr>
                                        <p:cTn id="97" dur="1000"/>
                                        <p:tgtEl>
                                          <p:spTgt spid="29"/>
                                        </p:tgtEl>
                                      </p:cBhvr>
                                    </p:animEffect>
                                    <p:anim calcmode="lin" valueType="num">
                                      <p:cBhvr>
                                        <p:cTn id="98" dur="1000" fill="hold"/>
                                        <p:tgtEl>
                                          <p:spTgt spid="29"/>
                                        </p:tgtEl>
                                        <p:attrNameLst>
                                          <p:attrName>ppt_x</p:attrName>
                                        </p:attrNameLst>
                                      </p:cBhvr>
                                      <p:tavLst>
                                        <p:tav tm="0">
                                          <p:val>
                                            <p:strVal val="#ppt_x"/>
                                          </p:val>
                                        </p:tav>
                                        <p:tav tm="100000">
                                          <p:val>
                                            <p:strVal val="#ppt_x"/>
                                          </p:val>
                                        </p:tav>
                                      </p:tavLst>
                                    </p:anim>
                                    <p:anim calcmode="lin" valueType="num">
                                      <p:cBhvr>
                                        <p:cTn id="99" dur="1000" fill="hold"/>
                                        <p:tgtEl>
                                          <p:spTgt spid="29"/>
                                        </p:tgtEl>
                                        <p:attrNameLst>
                                          <p:attrName>ppt_y</p:attrName>
                                        </p:attrNameLst>
                                      </p:cBhvr>
                                      <p:tavLst>
                                        <p:tav tm="0">
                                          <p:val>
                                            <p:strVal val="#ppt_y+.1"/>
                                          </p:val>
                                        </p:tav>
                                        <p:tav tm="100000">
                                          <p:val>
                                            <p:strVal val="#ppt_y"/>
                                          </p:val>
                                        </p:tav>
                                      </p:tavLst>
                                    </p:anim>
                                  </p:childTnLst>
                                </p:cTn>
                              </p:par>
                              <p:par>
                                <p:cTn id="100" presetID="42" presetClass="entr" presetSubtype="0" fill="hold" grpId="0" nodeType="withEffect">
                                  <p:stCondLst>
                                    <p:cond delay="0"/>
                                  </p:stCondLst>
                                  <p:childTnLst>
                                    <p:set>
                                      <p:cBhvr>
                                        <p:cTn id="101" dur="1" fill="hold">
                                          <p:stCondLst>
                                            <p:cond delay="0"/>
                                          </p:stCondLst>
                                        </p:cTn>
                                        <p:tgtEl>
                                          <p:spTgt spid="50"/>
                                        </p:tgtEl>
                                        <p:attrNameLst>
                                          <p:attrName>style.visibility</p:attrName>
                                        </p:attrNameLst>
                                      </p:cBhvr>
                                      <p:to>
                                        <p:strVal val="visible"/>
                                      </p:to>
                                    </p:set>
                                    <p:animEffect transition="in" filter="fade">
                                      <p:cBhvr>
                                        <p:cTn id="102" dur="1000"/>
                                        <p:tgtEl>
                                          <p:spTgt spid="50"/>
                                        </p:tgtEl>
                                      </p:cBhvr>
                                    </p:animEffect>
                                    <p:anim calcmode="lin" valueType="num">
                                      <p:cBhvr>
                                        <p:cTn id="103" dur="1000" fill="hold"/>
                                        <p:tgtEl>
                                          <p:spTgt spid="50"/>
                                        </p:tgtEl>
                                        <p:attrNameLst>
                                          <p:attrName>ppt_x</p:attrName>
                                        </p:attrNameLst>
                                      </p:cBhvr>
                                      <p:tavLst>
                                        <p:tav tm="0">
                                          <p:val>
                                            <p:strVal val="#ppt_x"/>
                                          </p:val>
                                        </p:tav>
                                        <p:tav tm="100000">
                                          <p:val>
                                            <p:strVal val="#ppt_x"/>
                                          </p:val>
                                        </p:tav>
                                      </p:tavLst>
                                    </p:anim>
                                    <p:anim calcmode="lin" valueType="num">
                                      <p:cBhvr>
                                        <p:cTn id="104" dur="1000" fill="hold"/>
                                        <p:tgtEl>
                                          <p:spTgt spid="50"/>
                                        </p:tgtEl>
                                        <p:attrNameLst>
                                          <p:attrName>ppt_y</p:attrName>
                                        </p:attrNameLst>
                                      </p:cBhvr>
                                      <p:tavLst>
                                        <p:tav tm="0">
                                          <p:val>
                                            <p:strVal val="#ppt_y+.1"/>
                                          </p:val>
                                        </p:tav>
                                        <p:tav tm="100000">
                                          <p:val>
                                            <p:strVal val="#ppt_y"/>
                                          </p:val>
                                        </p:tav>
                                      </p:tavLst>
                                    </p:anim>
                                  </p:childTnLst>
                                </p:cTn>
                              </p:par>
                              <p:par>
                                <p:cTn id="105" presetID="42" presetClass="entr" presetSubtype="0" fill="hold" grpId="0" nodeType="withEffect">
                                  <p:stCondLst>
                                    <p:cond delay="0"/>
                                  </p:stCondLst>
                                  <p:childTnLst>
                                    <p:set>
                                      <p:cBhvr>
                                        <p:cTn id="106" dur="1" fill="hold">
                                          <p:stCondLst>
                                            <p:cond delay="0"/>
                                          </p:stCondLst>
                                        </p:cTn>
                                        <p:tgtEl>
                                          <p:spTgt spid="51"/>
                                        </p:tgtEl>
                                        <p:attrNameLst>
                                          <p:attrName>style.visibility</p:attrName>
                                        </p:attrNameLst>
                                      </p:cBhvr>
                                      <p:to>
                                        <p:strVal val="visible"/>
                                      </p:to>
                                    </p:set>
                                    <p:animEffect transition="in" filter="fade">
                                      <p:cBhvr>
                                        <p:cTn id="107" dur="1000"/>
                                        <p:tgtEl>
                                          <p:spTgt spid="51"/>
                                        </p:tgtEl>
                                      </p:cBhvr>
                                    </p:animEffect>
                                    <p:anim calcmode="lin" valueType="num">
                                      <p:cBhvr>
                                        <p:cTn id="108" dur="1000" fill="hold"/>
                                        <p:tgtEl>
                                          <p:spTgt spid="51"/>
                                        </p:tgtEl>
                                        <p:attrNameLst>
                                          <p:attrName>ppt_x</p:attrName>
                                        </p:attrNameLst>
                                      </p:cBhvr>
                                      <p:tavLst>
                                        <p:tav tm="0">
                                          <p:val>
                                            <p:strVal val="#ppt_x"/>
                                          </p:val>
                                        </p:tav>
                                        <p:tav tm="100000">
                                          <p:val>
                                            <p:strVal val="#ppt_x"/>
                                          </p:val>
                                        </p:tav>
                                      </p:tavLst>
                                    </p:anim>
                                    <p:anim calcmode="lin" valueType="num">
                                      <p:cBhvr>
                                        <p:cTn id="109" dur="1000" fill="hold"/>
                                        <p:tgtEl>
                                          <p:spTgt spid="51"/>
                                        </p:tgtEl>
                                        <p:attrNameLst>
                                          <p:attrName>ppt_y</p:attrName>
                                        </p:attrNameLst>
                                      </p:cBhvr>
                                      <p:tavLst>
                                        <p:tav tm="0">
                                          <p:val>
                                            <p:strVal val="#ppt_y+.1"/>
                                          </p:val>
                                        </p:tav>
                                        <p:tav tm="100000">
                                          <p:val>
                                            <p:strVal val="#ppt_y"/>
                                          </p:val>
                                        </p:tav>
                                      </p:tavLst>
                                    </p:anim>
                                  </p:childTnLst>
                                </p:cTn>
                              </p:par>
                              <p:par>
                                <p:cTn id="110" presetID="42" presetClass="entr" presetSubtype="0" fill="hold" grpId="0" nodeType="withEffect">
                                  <p:stCondLst>
                                    <p:cond delay="0"/>
                                  </p:stCondLst>
                                  <p:childTnLst>
                                    <p:set>
                                      <p:cBhvr>
                                        <p:cTn id="111" dur="1" fill="hold">
                                          <p:stCondLst>
                                            <p:cond delay="0"/>
                                          </p:stCondLst>
                                        </p:cTn>
                                        <p:tgtEl>
                                          <p:spTgt spid="52"/>
                                        </p:tgtEl>
                                        <p:attrNameLst>
                                          <p:attrName>style.visibility</p:attrName>
                                        </p:attrNameLst>
                                      </p:cBhvr>
                                      <p:to>
                                        <p:strVal val="visible"/>
                                      </p:to>
                                    </p:set>
                                    <p:animEffect transition="in" filter="fade">
                                      <p:cBhvr>
                                        <p:cTn id="112" dur="1000"/>
                                        <p:tgtEl>
                                          <p:spTgt spid="52"/>
                                        </p:tgtEl>
                                      </p:cBhvr>
                                    </p:animEffect>
                                    <p:anim calcmode="lin" valueType="num">
                                      <p:cBhvr>
                                        <p:cTn id="113" dur="1000" fill="hold"/>
                                        <p:tgtEl>
                                          <p:spTgt spid="52"/>
                                        </p:tgtEl>
                                        <p:attrNameLst>
                                          <p:attrName>ppt_x</p:attrName>
                                        </p:attrNameLst>
                                      </p:cBhvr>
                                      <p:tavLst>
                                        <p:tav tm="0">
                                          <p:val>
                                            <p:strVal val="#ppt_x"/>
                                          </p:val>
                                        </p:tav>
                                        <p:tav tm="100000">
                                          <p:val>
                                            <p:strVal val="#ppt_x"/>
                                          </p:val>
                                        </p:tav>
                                      </p:tavLst>
                                    </p:anim>
                                    <p:anim calcmode="lin" valueType="num">
                                      <p:cBhvr>
                                        <p:cTn id="114" dur="1000" fill="hold"/>
                                        <p:tgtEl>
                                          <p:spTgt spid="52"/>
                                        </p:tgtEl>
                                        <p:attrNameLst>
                                          <p:attrName>ppt_y</p:attrName>
                                        </p:attrNameLst>
                                      </p:cBhvr>
                                      <p:tavLst>
                                        <p:tav tm="0">
                                          <p:val>
                                            <p:strVal val="#ppt_y+.1"/>
                                          </p:val>
                                        </p:tav>
                                        <p:tav tm="100000">
                                          <p:val>
                                            <p:strVal val="#ppt_y"/>
                                          </p:val>
                                        </p:tav>
                                      </p:tavLst>
                                    </p:anim>
                                  </p:childTnLst>
                                </p:cTn>
                              </p:par>
                              <p:par>
                                <p:cTn id="115" presetID="42" presetClass="entr" presetSubtype="0" fill="hold" grpId="0" nodeType="withEffect">
                                  <p:stCondLst>
                                    <p:cond delay="0"/>
                                  </p:stCondLst>
                                  <p:childTnLst>
                                    <p:set>
                                      <p:cBhvr>
                                        <p:cTn id="116" dur="1" fill="hold">
                                          <p:stCondLst>
                                            <p:cond delay="0"/>
                                          </p:stCondLst>
                                        </p:cTn>
                                        <p:tgtEl>
                                          <p:spTgt spid="53"/>
                                        </p:tgtEl>
                                        <p:attrNameLst>
                                          <p:attrName>style.visibility</p:attrName>
                                        </p:attrNameLst>
                                      </p:cBhvr>
                                      <p:to>
                                        <p:strVal val="visible"/>
                                      </p:to>
                                    </p:set>
                                    <p:animEffect transition="in" filter="fade">
                                      <p:cBhvr>
                                        <p:cTn id="117" dur="1000"/>
                                        <p:tgtEl>
                                          <p:spTgt spid="53"/>
                                        </p:tgtEl>
                                      </p:cBhvr>
                                    </p:animEffect>
                                    <p:anim calcmode="lin" valueType="num">
                                      <p:cBhvr>
                                        <p:cTn id="118" dur="1000" fill="hold"/>
                                        <p:tgtEl>
                                          <p:spTgt spid="53"/>
                                        </p:tgtEl>
                                        <p:attrNameLst>
                                          <p:attrName>ppt_x</p:attrName>
                                        </p:attrNameLst>
                                      </p:cBhvr>
                                      <p:tavLst>
                                        <p:tav tm="0">
                                          <p:val>
                                            <p:strVal val="#ppt_x"/>
                                          </p:val>
                                        </p:tav>
                                        <p:tav tm="100000">
                                          <p:val>
                                            <p:strVal val="#ppt_x"/>
                                          </p:val>
                                        </p:tav>
                                      </p:tavLst>
                                    </p:anim>
                                    <p:anim calcmode="lin" valueType="num">
                                      <p:cBhvr>
                                        <p:cTn id="119" dur="1000" fill="hold"/>
                                        <p:tgtEl>
                                          <p:spTgt spid="53"/>
                                        </p:tgtEl>
                                        <p:attrNameLst>
                                          <p:attrName>ppt_y</p:attrName>
                                        </p:attrNameLst>
                                      </p:cBhvr>
                                      <p:tavLst>
                                        <p:tav tm="0">
                                          <p:val>
                                            <p:strVal val="#ppt_y+.1"/>
                                          </p:val>
                                        </p:tav>
                                        <p:tav tm="100000">
                                          <p:val>
                                            <p:strVal val="#ppt_y"/>
                                          </p:val>
                                        </p:tav>
                                      </p:tavLst>
                                    </p:anim>
                                  </p:childTnLst>
                                </p:cTn>
                              </p:par>
                              <p:par>
                                <p:cTn id="120" presetID="42" presetClass="entr" presetSubtype="0" fill="hold" grpId="0" nodeType="withEffect">
                                  <p:stCondLst>
                                    <p:cond delay="0"/>
                                  </p:stCondLst>
                                  <p:childTnLst>
                                    <p:set>
                                      <p:cBhvr>
                                        <p:cTn id="121" dur="1" fill="hold">
                                          <p:stCondLst>
                                            <p:cond delay="0"/>
                                          </p:stCondLst>
                                        </p:cTn>
                                        <p:tgtEl>
                                          <p:spTgt spid="54"/>
                                        </p:tgtEl>
                                        <p:attrNameLst>
                                          <p:attrName>style.visibility</p:attrName>
                                        </p:attrNameLst>
                                      </p:cBhvr>
                                      <p:to>
                                        <p:strVal val="visible"/>
                                      </p:to>
                                    </p:set>
                                    <p:animEffect transition="in" filter="fade">
                                      <p:cBhvr>
                                        <p:cTn id="122" dur="1000"/>
                                        <p:tgtEl>
                                          <p:spTgt spid="54"/>
                                        </p:tgtEl>
                                      </p:cBhvr>
                                    </p:animEffect>
                                    <p:anim calcmode="lin" valueType="num">
                                      <p:cBhvr>
                                        <p:cTn id="123" dur="1000" fill="hold"/>
                                        <p:tgtEl>
                                          <p:spTgt spid="54"/>
                                        </p:tgtEl>
                                        <p:attrNameLst>
                                          <p:attrName>ppt_x</p:attrName>
                                        </p:attrNameLst>
                                      </p:cBhvr>
                                      <p:tavLst>
                                        <p:tav tm="0">
                                          <p:val>
                                            <p:strVal val="#ppt_x"/>
                                          </p:val>
                                        </p:tav>
                                        <p:tav tm="100000">
                                          <p:val>
                                            <p:strVal val="#ppt_x"/>
                                          </p:val>
                                        </p:tav>
                                      </p:tavLst>
                                    </p:anim>
                                    <p:anim calcmode="lin" valueType="num">
                                      <p:cBhvr>
                                        <p:cTn id="124" dur="1000" fill="hold"/>
                                        <p:tgtEl>
                                          <p:spTgt spid="54"/>
                                        </p:tgtEl>
                                        <p:attrNameLst>
                                          <p:attrName>ppt_y</p:attrName>
                                        </p:attrNameLst>
                                      </p:cBhvr>
                                      <p:tavLst>
                                        <p:tav tm="0">
                                          <p:val>
                                            <p:strVal val="#ppt_y+.1"/>
                                          </p:val>
                                        </p:tav>
                                        <p:tav tm="100000">
                                          <p:val>
                                            <p:strVal val="#ppt_y"/>
                                          </p:val>
                                        </p:tav>
                                      </p:tavLst>
                                    </p:anim>
                                  </p:childTnLst>
                                </p:cTn>
                              </p:par>
                              <p:par>
                                <p:cTn id="125" presetID="42" presetClass="entr" presetSubtype="0" fill="hold" grpId="0" nodeType="withEffect">
                                  <p:stCondLst>
                                    <p:cond delay="0"/>
                                  </p:stCondLst>
                                  <p:childTnLst>
                                    <p:set>
                                      <p:cBhvr>
                                        <p:cTn id="126" dur="1" fill="hold">
                                          <p:stCondLst>
                                            <p:cond delay="0"/>
                                          </p:stCondLst>
                                        </p:cTn>
                                        <p:tgtEl>
                                          <p:spTgt spid="33"/>
                                        </p:tgtEl>
                                        <p:attrNameLst>
                                          <p:attrName>style.visibility</p:attrName>
                                        </p:attrNameLst>
                                      </p:cBhvr>
                                      <p:to>
                                        <p:strVal val="visible"/>
                                      </p:to>
                                    </p:set>
                                    <p:animEffect transition="in" filter="fade">
                                      <p:cBhvr>
                                        <p:cTn id="127" dur="1000"/>
                                        <p:tgtEl>
                                          <p:spTgt spid="33"/>
                                        </p:tgtEl>
                                      </p:cBhvr>
                                    </p:animEffect>
                                    <p:anim calcmode="lin" valueType="num">
                                      <p:cBhvr>
                                        <p:cTn id="128" dur="1000" fill="hold"/>
                                        <p:tgtEl>
                                          <p:spTgt spid="33"/>
                                        </p:tgtEl>
                                        <p:attrNameLst>
                                          <p:attrName>ppt_x</p:attrName>
                                        </p:attrNameLst>
                                      </p:cBhvr>
                                      <p:tavLst>
                                        <p:tav tm="0">
                                          <p:val>
                                            <p:strVal val="#ppt_x"/>
                                          </p:val>
                                        </p:tav>
                                        <p:tav tm="100000">
                                          <p:val>
                                            <p:strVal val="#ppt_x"/>
                                          </p:val>
                                        </p:tav>
                                      </p:tavLst>
                                    </p:anim>
                                    <p:anim calcmode="lin" valueType="num">
                                      <p:cBhvr>
                                        <p:cTn id="129" dur="1000" fill="hold"/>
                                        <p:tgtEl>
                                          <p:spTgt spid="33"/>
                                        </p:tgtEl>
                                        <p:attrNameLst>
                                          <p:attrName>ppt_y</p:attrName>
                                        </p:attrNameLst>
                                      </p:cBhvr>
                                      <p:tavLst>
                                        <p:tav tm="0">
                                          <p:val>
                                            <p:strVal val="#ppt_y+.1"/>
                                          </p:val>
                                        </p:tav>
                                        <p:tav tm="100000">
                                          <p:val>
                                            <p:strVal val="#ppt_y"/>
                                          </p:val>
                                        </p:tav>
                                      </p:tavLst>
                                    </p:anim>
                                  </p:childTnLst>
                                </p:cTn>
                              </p:par>
                              <p:par>
                                <p:cTn id="130" presetID="42" presetClass="entr" presetSubtype="0" fill="hold" grpId="0" nodeType="withEffect">
                                  <p:stCondLst>
                                    <p:cond delay="0"/>
                                  </p:stCondLst>
                                  <p:childTnLst>
                                    <p:set>
                                      <p:cBhvr>
                                        <p:cTn id="131" dur="1" fill="hold">
                                          <p:stCondLst>
                                            <p:cond delay="0"/>
                                          </p:stCondLst>
                                        </p:cTn>
                                        <p:tgtEl>
                                          <p:spTgt spid="177"/>
                                        </p:tgtEl>
                                        <p:attrNameLst>
                                          <p:attrName>style.visibility</p:attrName>
                                        </p:attrNameLst>
                                      </p:cBhvr>
                                      <p:to>
                                        <p:strVal val="visible"/>
                                      </p:to>
                                    </p:set>
                                    <p:animEffect transition="in" filter="fade">
                                      <p:cBhvr>
                                        <p:cTn id="132" dur="1000"/>
                                        <p:tgtEl>
                                          <p:spTgt spid="177"/>
                                        </p:tgtEl>
                                      </p:cBhvr>
                                    </p:animEffect>
                                    <p:anim calcmode="lin" valueType="num">
                                      <p:cBhvr>
                                        <p:cTn id="133" dur="1000" fill="hold"/>
                                        <p:tgtEl>
                                          <p:spTgt spid="177"/>
                                        </p:tgtEl>
                                        <p:attrNameLst>
                                          <p:attrName>ppt_x</p:attrName>
                                        </p:attrNameLst>
                                      </p:cBhvr>
                                      <p:tavLst>
                                        <p:tav tm="0">
                                          <p:val>
                                            <p:strVal val="#ppt_x"/>
                                          </p:val>
                                        </p:tav>
                                        <p:tav tm="100000">
                                          <p:val>
                                            <p:strVal val="#ppt_x"/>
                                          </p:val>
                                        </p:tav>
                                      </p:tavLst>
                                    </p:anim>
                                    <p:anim calcmode="lin" valueType="num">
                                      <p:cBhvr>
                                        <p:cTn id="134" dur="1000" fill="hold"/>
                                        <p:tgtEl>
                                          <p:spTgt spid="177"/>
                                        </p:tgtEl>
                                        <p:attrNameLst>
                                          <p:attrName>ppt_y</p:attrName>
                                        </p:attrNameLst>
                                      </p:cBhvr>
                                      <p:tavLst>
                                        <p:tav tm="0">
                                          <p:val>
                                            <p:strVal val="#ppt_y+.1"/>
                                          </p:val>
                                        </p:tav>
                                        <p:tav tm="100000">
                                          <p:val>
                                            <p:strVal val="#ppt_y"/>
                                          </p:val>
                                        </p:tav>
                                      </p:tavLst>
                                    </p:anim>
                                  </p:childTnLst>
                                </p:cTn>
                              </p:par>
                              <p:par>
                                <p:cTn id="135" presetID="42" presetClass="entr" presetSubtype="0" fill="hold" grpId="0" nodeType="withEffect">
                                  <p:stCondLst>
                                    <p:cond delay="0"/>
                                  </p:stCondLst>
                                  <p:childTnLst>
                                    <p:set>
                                      <p:cBhvr>
                                        <p:cTn id="136" dur="1" fill="hold">
                                          <p:stCondLst>
                                            <p:cond delay="0"/>
                                          </p:stCondLst>
                                        </p:cTn>
                                        <p:tgtEl>
                                          <p:spTgt spid="178"/>
                                        </p:tgtEl>
                                        <p:attrNameLst>
                                          <p:attrName>style.visibility</p:attrName>
                                        </p:attrNameLst>
                                      </p:cBhvr>
                                      <p:to>
                                        <p:strVal val="visible"/>
                                      </p:to>
                                    </p:set>
                                    <p:animEffect transition="in" filter="fade">
                                      <p:cBhvr>
                                        <p:cTn id="137" dur="1000"/>
                                        <p:tgtEl>
                                          <p:spTgt spid="178"/>
                                        </p:tgtEl>
                                      </p:cBhvr>
                                    </p:animEffect>
                                    <p:anim calcmode="lin" valueType="num">
                                      <p:cBhvr>
                                        <p:cTn id="138" dur="1000" fill="hold"/>
                                        <p:tgtEl>
                                          <p:spTgt spid="178"/>
                                        </p:tgtEl>
                                        <p:attrNameLst>
                                          <p:attrName>ppt_x</p:attrName>
                                        </p:attrNameLst>
                                      </p:cBhvr>
                                      <p:tavLst>
                                        <p:tav tm="0">
                                          <p:val>
                                            <p:strVal val="#ppt_x"/>
                                          </p:val>
                                        </p:tav>
                                        <p:tav tm="100000">
                                          <p:val>
                                            <p:strVal val="#ppt_x"/>
                                          </p:val>
                                        </p:tav>
                                      </p:tavLst>
                                    </p:anim>
                                    <p:anim calcmode="lin" valueType="num">
                                      <p:cBhvr>
                                        <p:cTn id="139" dur="1000" fill="hold"/>
                                        <p:tgtEl>
                                          <p:spTgt spid="178"/>
                                        </p:tgtEl>
                                        <p:attrNameLst>
                                          <p:attrName>ppt_y</p:attrName>
                                        </p:attrNameLst>
                                      </p:cBhvr>
                                      <p:tavLst>
                                        <p:tav tm="0">
                                          <p:val>
                                            <p:strVal val="#ppt_y+.1"/>
                                          </p:val>
                                        </p:tav>
                                        <p:tav tm="100000">
                                          <p:val>
                                            <p:strVal val="#ppt_y"/>
                                          </p:val>
                                        </p:tav>
                                      </p:tavLst>
                                    </p:anim>
                                  </p:childTnLst>
                                </p:cTn>
                              </p:par>
                              <p:par>
                                <p:cTn id="140" presetID="42" presetClass="entr" presetSubtype="0" fill="hold" grpId="0" nodeType="withEffect">
                                  <p:stCondLst>
                                    <p:cond delay="0"/>
                                  </p:stCondLst>
                                  <p:childTnLst>
                                    <p:set>
                                      <p:cBhvr>
                                        <p:cTn id="141" dur="1" fill="hold">
                                          <p:stCondLst>
                                            <p:cond delay="0"/>
                                          </p:stCondLst>
                                        </p:cTn>
                                        <p:tgtEl>
                                          <p:spTgt spid="179"/>
                                        </p:tgtEl>
                                        <p:attrNameLst>
                                          <p:attrName>style.visibility</p:attrName>
                                        </p:attrNameLst>
                                      </p:cBhvr>
                                      <p:to>
                                        <p:strVal val="visible"/>
                                      </p:to>
                                    </p:set>
                                    <p:animEffect transition="in" filter="fade">
                                      <p:cBhvr>
                                        <p:cTn id="142" dur="1000"/>
                                        <p:tgtEl>
                                          <p:spTgt spid="179"/>
                                        </p:tgtEl>
                                      </p:cBhvr>
                                    </p:animEffect>
                                    <p:anim calcmode="lin" valueType="num">
                                      <p:cBhvr>
                                        <p:cTn id="143" dur="1000" fill="hold"/>
                                        <p:tgtEl>
                                          <p:spTgt spid="179"/>
                                        </p:tgtEl>
                                        <p:attrNameLst>
                                          <p:attrName>ppt_x</p:attrName>
                                        </p:attrNameLst>
                                      </p:cBhvr>
                                      <p:tavLst>
                                        <p:tav tm="0">
                                          <p:val>
                                            <p:strVal val="#ppt_x"/>
                                          </p:val>
                                        </p:tav>
                                        <p:tav tm="100000">
                                          <p:val>
                                            <p:strVal val="#ppt_x"/>
                                          </p:val>
                                        </p:tav>
                                      </p:tavLst>
                                    </p:anim>
                                    <p:anim calcmode="lin" valueType="num">
                                      <p:cBhvr>
                                        <p:cTn id="144" dur="1000" fill="hold"/>
                                        <p:tgtEl>
                                          <p:spTgt spid="179"/>
                                        </p:tgtEl>
                                        <p:attrNameLst>
                                          <p:attrName>ppt_y</p:attrName>
                                        </p:attrNameLst>
                                      </p:cBhvr>
                                      <p:tavLst>
                                        <p:tav tm="0">
                                          <p:val>
                                            <p:strVal val="#ppt_y+.1"/>
                                          </p:val>
                                        </p:tav>
                                        <p:tav tm="100000">
                                          <p:val>
                                            <p:strVal val="#ppt_y"/>
                                          </p:val>
                                        </p:tav>
                                      </p:tavLst>
                                    </p:anim>
                                  </p:childTnLst>
                                </p:cTn>
                              </p:par>
                              <p:par>
                                <p:cTn id="145" presetID="42" presetClass="entr" presetSubtype="0" fill="hold" grpId="0" nodeType="withEffect">
                                  <p:stCondLst>
                                    <p:cond delay="0"/>
                                  </p:stCondLst>
                                  <p:childTnLst>
                                    <p:set>
                                      <p:cBhvr>
                                        <p:cTn id="146" dur="1" fill="hold">
                                          <p:stCondLst>
                                            <p:cond delay="0"/>
                                          </p:stCondLst>
                                        </p:cTn>
                                        <p:tgtEl>
                                          <p:spTgt spid="180"/>
                                        </p:tgtEl>
                                        <p:attrNameLst>
                                          <p:attrName>style.visibility</p:attrName>
                                        </p:attrNameLst>
                                      </p:cBhvr>
                                      <p:to>
                                        <p:strVal val="visible"/>
                                      </p:to>
                                    </p:set>
                                    <p:animEffect transition="in" filter="fade">
                                      <p:cBhvr>
                                        <p:cTn id="147" dur="1000"/>
                                        <p:tgtEl>
                                          <p:spTgt spid="180"/>
                                        </p:tgtEl>
                                      </p:cBhvr>
                                    </p:animEffect>
                                    <p:anim calcmode="lin" valueType="num">
                                      <p:cBhvr>
                                        <p:cTn id="148" dur="1000" fill="hold"/>
                                        <p:tgtEl>
                                          <p:spTgt spid="180"/>
                                        </p:tgtEl>
                                        <p:attrNameLst>
                                          <p:attrName>ppt_x</p:attrName>
                                        </p:attrNameLst>
                                      </p:cBhvr>
                                      <p:tavLst>
                                        <p:tav tm="0">
                                          <p:val>
                                            <p:strVal val="#ppt_x"/>
                                          </p:val>
                                        </p:tav>
                                        <p:tav tm="100000">
                                          <p:val>
                                            <p:strVal val="#ppt_x"/>
                                          </p:val>
                                        </p:tav>
                                      </p:tavLst>
                                    </p:anim>
                                    <p:anim calcmode="lin" valueType="num">
                                      <p:cBhvr>
                                        <p:cTn id="149" dur="1000" fill="hold"/>
                                        <p:tgtEl>
                                          <p:spTgt spid="180"/>
                                        </p:tgtEl>
                                        <p:attrNameLst>
                                          <p:attrName>ppt_y</p:attrName>
                                        </p:attrNameLst>
                                      </p:cBhvr>
                                      <p:tavLst>
                                        <p:tav tm="0">
                                          <p:val>
                                            <p:strVal val="#ppt_y+.1"/>
                                          </p:val>
                                        </p:tav>
                                        <p:tav tm="100000">
                                          <p:val>
                                            <p:strVal val="#ppt_y"/>
                                          </p:val>
                                        </p:tav>
                                      </p:tavLst>
                                    </p:anim>
                                  </p:childTnLst>
                                </p:cTn>
                              </p:par>
                              <p:par>
                                <p:cTn id="150" presetID="42" presetClass="entr" presetSubtype="0" fill="hold" grpId="0" nodeType="withEffect">
                                  <p:stCondLst>
                                    <p:cond delay="0"/>
                                  </p:stCondLst>
                                  <p:childTnLst>
                                    <p:set>
                                      <p:cBhvr>
                                        <p:cTn id="151" dur="1" fill="hold">
                                          <p:stCondLst>
                                            <p:cond delay="0"/>
                                          </p:stCondLst>
                                        </p:cTn>
                                        <p:tgtEl>
                                          <p:spTgt spid="181"/>
                                        </p:tgtEl>
                                        <p:attrNameLst>
                                          <p:attrName>style.visibility</p:attrName>
                                        </p:attrNameLst>
                                      </p:cBhvr>
                                      <p:to>
                                        <p:strVal val="visible"/>
                                      </p:to>
                                    </p:set>
                                    <p:animEffect transition="in" filter="fade">
                                      <p:cBhvr>
                                        <p:cTn id="152" dur="1000"/>
                                        <p:tgtEl>
                                          <p:spTgt spid="181"/>
                                        </p:tgtEl>
                                      </p:cBhvr>
                                    </p:animEffect>
                                    <p:anim calcmode="lin" valueType="num">
                                      <p:cBhvr>
                                        <p:cTn id="153" dur="1000" fill="hold"/>
                                        <p:tgtEl>
                                          <p:spTgt spid="181"/>
                                        </p:tgtEl>
                                        <p:attrNameLst>
                                          <p:attrName>ppt_x</p:attrName>
                                        </p:attrNameLst>
                                      </p:cBhvr>
                                      <p:tavLst>
                                        <p:tav tm="0">
                                          <p:val>
                                            <p:strVal val="#ppt_x"/>
                                          </p:val>
                                        </p:tav>
                                        <p:tav tm="100000">
                                          <p:val>
                                            <p:strVal val="#ppt_x"/>
                                          </p:val>
                                        </p:tav>
                                      </p:tavLst>
                                    </p:anim>
                                    <p:anim calcmode="lin" valueType="num">
                                      <p:cBhvr>
                                        <p:cTn id="154" dur="1000" fill="hold"/>
                                        <p:tgtEl>
                                          <p:spTgt spid="18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28" grpId="0" animBg="1"/>
      <p:bldP spid="55" grpId="0" animBg="1"/>
      <p:bldP spid="8" grpId="0"/>
      <p:bldP spid="34" grpId="0"/>
      <p:bldP spid="36" grpId="0" animBg="1"/>
      <p:bldP spid="38" grpId="0" animBg="1"/>
      <p:bldP spid="40" grpId="0" animBg="1"/>
      <p:bldP spid="42" grpId="0"/>
      <p:bldP spid="45" grpId="0"/>
      <p:bldP spid="46" grpId="0" animBg="1"/>
      <p:bldP spid="47" grpId="0"/>
      <p:bldP spid="48" grpId="0"/>
      <p:bldP spid="50" grpId="0"/>
      <p:bldP spid="51" grpId="0" animBg="1"/>
      <p:bldP spid="52" grpId="0" animBg="1"/>
      <p:bldP spid="53" grpId="0"/>
      <p:bldP spid="54" grpId="0"/>
      <p:bldP spid="32" grpId="0"/>
      <p:bldP spid="33" grpId="0"/>
      <p:bldP spid="35" grpId="0"/>
      <p:bldP spid="177" grpId="0" animBg="1"/>
      <p:bldP spid="178" grpId="0" animBg="1"/>
      <p:bldP spid="179" grpId="0" animBg="1"/>
      <p:bldP spid="180" grpId="0"/>
      <p:bldP spid="18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Marcador de texto 1">
            <a:extLst>
              <a:ext uri="{FF2B5EF4-FFF2-40B4-BE49-F238E27FC236}">
                <a16:creationId xmlns:a16="http://schemas.microsoft.com/office/drawing/2014/main" id="{767F662A-3096-4DC1-9F4F-04F96759A1DE}"/>
              </a:ext>
            </a:extLst>
          </p:cNvPr>
          <p:cNvSpPr>
            <a:spLocks noGrp="1"/>
          </p:cNvSpPr>
          <p:nvPr>
            <p:ph type="body" sz="quarter" idx="10"/>
          </p:nvPr>
        </p:nvSpPr>
        <p:spPr>
          <a:xfrm>
            <a:off x="762001" y="310575"/>
            <a:ext cx="9462631" cy="475849"/>
          </a:xfrm>
        </p:spPr>
        <p:txBody>
          <a:bodyPr/>
          <a:lstStyle/>
          <a:p>
            <a:r>
              <a:rPr lang="es-ES" dirty="0" err="1">
                <a:latin typeface="EC Square Sans Pro" panose="020B0506040000020004" pitchFamily="34" charset="0"/>
              </a:rPr>
              <a:t>Announcement</a:t>
            </a:r>
            <a:endParaRPr lang="es-ES" dirty="0">
              <a:latin typeface="EC Square Sans Pro" panose="020B0506040000020004" pitchFamily="34" charset="0"/>
            </a:endParaRPr>
          </a:p>
        </p:txBody>
      </p:sp>
      <p:sp>
        <p:nvSpPr>
          <p:cNvPr id="106" name="Tijdelijke aanduiding voor inhoud 2">
            <a:extLst>
              <a:ext uri="{FF2B5EF4-FFF2-40B4-BE49-F238E27FC236}">
                <a16:creationId xmlns:a16="http://schemas.microsoft.com/office/drawing/2014/main" id="{76622FAD-AD92-4721-B978-2B27DEAD22ED}"/>
              </a:ext>
            </a:extLst>
          </p:cNvPr>
          <p:cNvSpPr txBox="1">
            <a:spLocks/>
          </p:cNvSpPr>
          <p:nvPr/>
        </p:nvSpPr>
        <p:spPr>
          <a:xfrm>
            <a:off x="144334" y="1417924"/>
            <a:ext cx="5504625" cy="2178339"/>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2800" kern="0" dirty="0">
                <a:solidFill>
                  <a:sysClr val="windowText" lastClr="000000"/>
                </a:solidFill>
                <a:latin typeface="EC Square Sans Pro" panose="020B0506040000020004" pitchFamily="34" charset="0"/>
                <a:cs typeface="Arial" panose="020B0604020202020204" pitchFamily="34" charset="0"/>
              </a:rPr>
              <a:t>After group exercise 2a and 2b, you will be asked to write down a </a:t>
            </a:r>
            <a:r>
              <a:rPr lang="nl-NL" sz="2800" b="1" kern="0" dirty="0">
                <a:solidFill>
                  <a:sysClr val="windowText" lastClr="000000"/>
                </a:solidFill>
                <a:latin typeface="EC Square Sans Pro" panose="020B0506040000020004" pitchFamily="34" charset="0"/>
                <a:cs typeface="Arial" panose="020B0604020202020204" pitchFamily="34" charset="0"/>
              </a:rPr>
              <a:t>SMART action point for yourself</a:t>
            </a:r>
            <a:r>
              <a:rPr lang="nl-NL" sz="2800" kern="0" dirty="0">
                <a:solidFill>
                  <a:sysClr val="windowText" lastClr="000000"/>
                </a:solidFill>
                <a:latin typeface="EC Square Sans Pro" panose="020B0506040000020004" pitchFamily="34" charset="0"/>
                <a:cs typeface="Arial" panose="020B0604020202020204" pitchFamily="34" charset="0"/>
              </a:rPr>
              <a:t> – to be implemented on your / your client’s farm</a:t>
            </a:r>
          </a:p>
          <a:p>
            <a:endParaRPr lang="nl-NL" sz="2800" kern="0" dirty="0">
              <a:solidFill>
                <a:sysClr val="windowText" lastClr="000000"/>
              </a:solidFill>
              <a:latin typeface="EC Square Sans Pro" panose="020B0506040000020004" pitchFamily="34" charset="0"/>
              <a:cs typeface="Arial" panose="020B0604020202020204" pitchFamily="34" charset="0"/>
            </a:endParaRPr>
          </a:p>
        </p:txBody>
      </p:sp>
      <p:pic>
        <p:nvPicPr>
          <p:cNvPr id="107" name="Picture 2" descr="SMART Goal Setting, Action Plan and Effective Decision Making">
            <a:extLst>
              <a:ext uri="{FF2B5EF4-FFF2-40B4-BE49-F238E27FC236}">
                <a16:creationId xmlns:a16="http://schemas.microsoft.com/office/drawing/2014/main" id="{51A04337-FE51-479F-9496-866F14B17170}"/>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5825787" y="977031"/>
            <a:ext cx="6366213" cy="3680466"/>
          </a:xfrm>
          <a:prstGeom prst="rect">
            <a:avLst/>
          </a:prstGeom>
          <a:noFill/>
          <a:ln cap="flat">
            <a:noFill/>
          </a:ln>
        </p:spPr>
      </p:pic>
      <p:sp>
        <p:nvSpPr>
          <p:cNvPr id="108" name="CuadroTexto 107">
            <a:extLst>
              <a:ext uri="{FF2B5EF4-FFF2-40B4-BE49-F238E27FC236}">
                <a16:creationId xmlns:a16="http://schemas.microsoft.com/office/drawing/2014/main" id="{2AA9CC43-B373-4104-BCAB-083C86E11C57}"/>
              </a:ext>
            </a:extLst>
          </p:cNvPr>
          <p:cNvSpPr txBox="1"/>
          <p:nvPr/>
        </p:nvSpPr>
        <p:spPr>
          <a:xfrm>
            <a:off x="246314" y="4350906"/>
            <a:ext cx="11392692" cy="1815882"/>
          </a:xfrm>
          <a:prstGeom prst="rect">
            <a:avLst/>
          </a:prstGeom>
          <a:noFill/>
        </p:spPr>
        <p:txBody>
          <a:bodyPr wrap="square">
            <a:spAutoFit/>
          </a:bodyPr>
          <a:lstStyle/>
          <a:p>
            <a:r>
              <a:rPr lang="nl-NL" sz="2800" i="1" kern="0" dirty="0">
                <a:solidFill>
                  <a:sysClr val="windowText" lastClr="000000"/>
                </a:solidFill>
                <a:latin typeface="EC Square Sans Pro" panose="020B0506040000020004" pitchFamily="34" charset="0"/>
                <a:cs typeface="Arial" panose="020B0604020202020204" pitchFamily="34" charset="0"/>
              </a:rPr>
              <a:t>For example: </a:t>
            </a:r>
          </a:p>
          <a:p>
            <a:r>
              <a:rPr lang="en-US" sz="2800" i="1" kern="0" dirty="0">
                <a:solidFill>
                  <a:sysClr val="windowText" lastClr="000000"/>
                </a:solidFill>
                <a:latin typeface="EC Square Sans Pro" panose="020B0506040000020004" pitchFamily="34" charset="0"/>
                <a:cs typeface="Arial" panose="020B0604020202020204" pitchFamily="34" charset="0"/>
              </a:rPr>
              <a:t>By analyzing the blood and slaughter line test results and adjusting the vaccination policy accordingly, there will be no cough in weanling piglets within 2 months.</a:t>
            </a:r>
            <a:endParaRPr lang="nl-NL" sz="2800" i="1" kern="0" dirty="0">
              <a:solidFill>
                <a:sysClr val="windowText" lastClr="000000"/>
              </a:solidFill>
              <a:latin typeface="EC Square Sans Pro" panose="020B0506040000020004" pitchFamily="34" charset="0"/>
              <a:cs typeface="Arial" panose="020B0604020202020204" pitchFamily="34" charset="0"/>
            </a:endParaRPr>
          </a:p>
        </p:txBody>
      </p:sp>
    </p:spTree>
    <p:extLst>
      <p:ext uri="{BB962C8B-B14F-4D97-AF65-F5344CB8AC3E}">
        <p14:creationId xmlns:p14="http://schemas.microsoft.com/office/powerpoint/2010/main" val="1867348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788849" y="163676"/>
            <a:ext cx="7512819" cy="749285"/>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3200" kern="0" dirty="0">
                <a:latin typeface="EC Square Sans Pro" panose="020B0506040000020004" pitchFamily="34" charset="0"/>
              </a:rPr>
              <a:t>Group exercise 1 </a:t>
            </a:r>
          </a:p>
          <a:p>
            <a:r>
              <a:rPr lang="nl-NL" sz="3200" b="1" kern="0" dirty="0">
                <a:latin typeface="EC Square Sans Pro" panose="020B0506040000020004" pitchFamily="34" charset="0"/>
              </a:rPr>
              <a:t>Identify problems and opportunities</a:t>
            </a:r>
            <a:endParaRPr lang="es-ES" sz="3200" b="1" u="sng" kern="0" dirty="0">
              <a:latin typeface="EC Square Sans Pro" panose="020B0506040000020004" pitchFamily="34" charset="0"/>
            </a:endParaRPr>
          </a:p>
        </p:txBody>
      </p:sp>
      <p:grpSp>
        <p:nvGrpSpPr>
          <p:cNvPr id="36" name="Grupo 35">
            <a:extLst>
              <a:ext uri="{FF2B5EF4-FFF2-40B4-BE49-F238E27FC236}">
                <a16:creationId xmlns:a16="http://schemas.microsoft.com/office/drawing/2014/main" id="{677F9CA3-0DF3-49D7-874C-B522D6BECBF0}"/>
              </a:ext>
            </a:extLst>
          </p:cNvPr>
          <p:cNvGrpSpPr/>
          <p:nvPr/>
        </p:nvGrpSpPr>
        <p:grpSpPr>
          <a:xfrm>
            <a:off x="8655803" y="0"/>
            <a:ext cx="1682901" cy="1546999"/>
            <a:chOff x="10133729" y="-46716"/>
            <a:chExt cx="1682901" cy="1546999"/>
          </a:xfrm>
        </p:grpSpPr>
        <p:sp>
          <p:nvSpPr>
            <p:cNvPr id="37" name="CuadroTexto 36">
              <a:extLst>
                <a:ext uri="{FF2B5EF4-FFF2-40B4-BE49-F238E27FC236}">
                  <a16:creationId xmlns:a16="http://schemas.microsoft.com/office/drawing/2014/main" id="{16F2F623-9190-41C6-9F9A-7CD15B015CA2}"/>
                </a:ext>
              </a:extLst>
            </p:cNvPr>
            <p:cNvSpPr txBox="1"/>
            <p:nvPr/>
          </p:nvSpPr>
          <p:spPr>
            <a:xfrm>
              <a:off x="10327771" y="458783"/>
              <a:ext cx="1294819" cy="892552"/>
            </a:xfrm>
            <a:prstGeom prst="rect">
              <a:avLst/>
            </a:prstGeom>
            <a:solidFill>
              <a:schemeClr val="bg1"/>
            </a:solidFill>
          </p:spPr>
          <p:txBody>
            <a:bodyPr wrap="square" rtlCol="0">
              <a:spAutoFit/>
            </a:bodyPr>
            <a:lstStyle/>
            <a:p>
              <a:pPr algn="ctr"/>
              <a:r>
                <a:rPr lang="en-GB" sz="3600" b="1" dirty="0">
                  <a:solidFill>
                    <a:srgbClr val="C00000"/>
                  </a:solidFill>
                  <a:latin typeface="EC Square Sans Pro" panose="020B0506040000020004" pitchFamily="34" charset="0"/>
                </a:rPr>
                <a:t>45 </a:t>
              </a:r>
            </a:p>
            <a:p>
              <a:pPr algn="ctr"/>
              <a:r>
                <a:rPr lang="en-GB" sz="1400" b="1" dirty="0">
                  <a:solidFill>
                    <a:srgbClr val="C00000"/>
                  </a:solidFill>
                  <a:latin typeface="EC Square Sans Pro" panose="020B0506040000020004" pitchFamily="34" charset="0"/>
                </a:rPr>
                <a:t>MIN</a:t>
              </a:r>
            </a:p>
          </p:txBody>
        </p:sp>
        <p:grpSp>
          <p:nvGrpSpPr>
            <p:cNvPr id="38" name="Grupo 37">
              <a:extLst>
                <a:ext uri="{FF2B5EF4-FFF2-40B4-BE49-F238E27FC236}">
                  <a16:creationId xmlns:a16="http://schemas.microsoft.com/office/drawing/2014/main" id="{CFB9670D-5DB0-4A46-A398-4C40AE8C6FC8}"/>
                </a:ext>
              </a:extLst>
            </p:cNvPr>
            <p:cNvGrpSpPr/>
            <p:nvPr/>
          </p:nvGrpSpPr>
          <p:grpSpPr>
            <a:xfrm>
              <a:off x="10133729" y="-46716"/>
              <a:ext cx="1682901" cy="1546999"/>
              <a:chOff x="9836637" y="106015"/>
              <a:chExt cx="1929565" cy="2078540"/>
            </a:xfrm>
          </p:grpSpPr>
          <p:sp>
            <p:nvSpPr>
              <p:cNvPr id="39" name="Elipse 38">
                <a:extLst>
                  <a:ext uri="{FF2B5EF4-FFF2-40B4-BE49-F238E27FC236}">
                    <a16:creationId xmlns:a16="http://schemas.microsoft.com/office/drawing/2014/main" id="{34B12050-F430-43FB-BF1C-B5BA2CE7A16A}"/>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0" name="Conector recto 39">
                <a:extLst>
                  <a:ext uri="{FF2B5EF4-FFF2-40B4-BE49-F238E27FC236}">
                    <a16:creationId xmlns:a16="http://schemas.microsoft.com/office/drawing/2014/main" id="{1381F1E8-8FE8-4B4A-9A79-FA14B3E6DB34}"/>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41" name="Conector recto 40">
                <a:extLst>
                  <a:ext uri="{FF2B5EF4-FFF2-40B4-BE49-F238E27FC236}">
                    <a16:creationId xmlns:a16="http://schemas.microsoft.com/office/drawing/2014/main" id="{E34A2C5D-D31F-4469-9361-A054F55225DB}"/>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2" name="Conector recto 41">
                <a:extLst>
                  <a:ext uri="{FF2B5EF4-FFF2-40B4-BE49-F238E27FC236}">
                    <a16:creationId xmlns:a16="http://schemas.microsoft.com/office/drawing/2014/main" id="{6746C081-1BE6-477D-B3BA-33DCDDF62467}"/>
                  </a:ext>
                </a:extLst>
              </p:cNvPr>
              <p:cNvCxnSpPr>
                <a:cxnSpLocks/>
                <a:stCxn id="39"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3" name="Conector recto 42">
                <a:extLst>
                  <a:ext uri="{FF2B5EF4-FFF2-40B4-BE49-F238E27FC236}">
                    <a16:creationId xmlns:a16="http://schemas.microsoft.com/office/drawing/2014/main" id="{8A2AFA78-3627-4FA3-AAE9-5A8B4136A478}"/>
                  </a:ext>
                </a:extLst>
              </p:cNvPr>
              <p:cNvCxnSpPr>
                <a:cxnSpLocks/>
                <a:stCxn id="39"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44" name="Cuerda 43">
                <a:extLst>
                  <a:ext uri="{FF2B5EF4-FFF2-40B4-BE49-F238E27FC236}">
                    <a16:creationId xmlns:a16="http://schemas.microsoft.com/office/drawing/2014/main" id="{622F5FFB-C5F0-4ABB-9243-AF93864CDDBC}"/>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Cuerda 44">
                <a:extLst>
                  <a:ext uri="{FF2B5EF4-FFF2-40B4-BE49-F238E27FC236}">
                    <a16:creationId xmlns:a16="http://schemas.microsoft.com/office/drawing/2014/main" id="{81318734-BBE8-41D4-9938-5A51F3C73D6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71" name="Tijdelijke aanduiding voor inhoud 2">
            <a:extLst>
              <a:ext uri="{FF2B5EF4-FFF2-40B4-BE49-F238E27FC236}">
                <a16:creationId xmlns:a16="http://schemas.microsoft.com/office/drawing/2014/main" id="{8A41CD31-4C99-4D8E-9494-0314A6525F65}"/>
              </a:ext>
            </a:extLst>
          </p:cNvPr>
          <p:cNvSpPr txBox="1">
            <a:spLocks/>
          </p:cNvSpPr>
          <p:nvPr/>
        </p:nvSpPr>
        <p:spPr>
          <a:xfrm>
            <a:off x="329660" y="1695163"/>
            <a:ext cx="11645524" cy="4680025"/>
          </a:xfrm>
          <a:prstGeom prst="rect">
            <a:avLst/>
          </a:prstGeom>
          <a:ln>
            <a:solidFill>
              <a:schemeClr val="accent1"/>
            </a:solidFill>
            <a:bevel/>
          </a:ln>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endParaRPr lang="en-US" kern="0" dirty="0">
              <a:solidFill>
                <a:sysClr val="windowText" lastClr="000000"/>
              </a:solidFill>
              <a:latin typeface="Arial" panose="020B0604020202020204" pitchFamily="34" charset="0"/>
              <a:cs typeface="Arial" panose="020B0604020202020204" pitchFamily="34" charset="0"/>
            </a:endParaRPr>
          </a:p>
          <a:p>
            <a:r>
              <a:rPr lang="en-US" sz="2400" kern="0" dirty="0">
                <a:solidFill>
                  <a:srgbClr val="002060"/>
                </a:solidFill>
                <a:latin typeface="EC Square Sans Pro" panose="020B0506040000020004" pitchFamily="34" charset="0"/>
                <a:cs typeface="Arial" panose="020B0604020202020204" pitchFamily="34" charset="0"/>
              </a:rPr>
              <a:t>Please, answer to the following questions:</a:t>
            </a:r>
          </a:p>
          <a:p>
            <a:endParaRPr lang="en-US" sz="2400" kern="0" dirty="0">
              <a:solidFill>
                <a:srgbClr val="002060"/>
              </a:solidFill>
              <a:latin typeface="EC Square Sans Pro" panose="020B0506040000020004" pitchFamily="34" charset="0"/>
              <a:cs typeface="Arial" panose="020B0604020202020204" pitchFamily="34" charset="0"/>
            </a:endParaRPr>
          </a:p>
          <a:p>
            <a:pPr marL="970727" lvl="1" indent="-514350">
              <a:buFont typeface="+mj-lt"/>
              <a:buAutoNum type="arabicPeriod"/>
            </a:pPr>
            <a:r>
              <a:rPr lang="en-US" sz="3200" b="1" kern="0" dirty="0">
                <a:solidFill>
                  <a:srgbClr val="002060"/>
                </a:solidFill>
                <a:latin typeface="EC Square Sans Pro" panose="020B0506040000020004" pitchFamily="34" charset="0"/>
                <a:cs typeface="Arial" panose="020B0604020202020204" pitchFamily="34" charset="0"/>
              </a:rPr>
              <a:t>What are the most used antimicrobials in your specie and for which conditions? </a:t>
            </a:r>
          </a:p>
          <a:p>
            <a:pPr marL="970727" lvl="1" indent="-514350">
              <a:buFont typeface="+mj-lt"/>
              <a:buAutoNum type="arabicPeriod"/>
            </a:pPr>
            <a:endParaRPr lang="en-US" sz="3200" b="1" kern="0" dirty="0">
              <a:solidFill>
                <a:srgbClr val="002060"/>
              </a:solidFill>
              <a:latin typeface="EC Square Sans Pro" panose="020B0506040000020004" pitchFamily="34" charset="0"/>
              <a:cs typeface="Arial" panose="020B0604020202020204" pitchFamily="34" charset="0"/>
            </a:endParaRPr>
          </a:p>
          <a:p>
            <a:pPr marL="970727" lvl="1" indent="-514350">
              <a:buFont typeface="+mj-lt"/>
              <a:buAutoNum type="arabicPeriod"/>
            </a:pPr>
            <a:r>
              <a:rPr lang="en-US" sz="3200" b="1" dirty="0">
                <a:solidFill>
                  <a:srgbClr val="002060"/>
                </a:solidFill>
                <a:latin typeface="EC Square Sans Pro" panose="020B0506040000020004" pitchFamily="34" charset="0"/>
                <a:cs typeface="Arial" panose="020B0604020202020204" pitchFamily="34" charset="0"/>
              </a:rPr>
              <a:t>What are the opportunities/good practices to </a:t>
            </a:r>
            <a:r>
              <a:rPr lang="en-US" sz="3200" b="1" kern="0" dirty="0">
                <a:solidFill>
                  <a:srgbClr val="002060"/>
                </a:solidFill>
                <a:latin typeface="EC Square Sans Pro" panose="020B0506040000020004" pitchFamily="34" charset="0"/>
                <a:cs typeface="Arial" panose="020B0604020202020204" pitchFamily="34" charset="0"/>
              </a:rPr>
              <a:t>reduce AMU for these conditions? </a:t>
            </a:r>
            <a:r>
              <a:rPr lang="en-US" sz="2000" kern="0" dirty="0">
                <a:solidFill>
                  <a:srgbClr val="002060"/>
                </a:solidFill>
                <a:latin typeface="EC Square Sans Pro" panose="020B0506040000020004" pitchFamily="34" charset="0"/>
                <a:cs typeface="Arial" panose="020B0604020202020204" pitchFamily="34" charset="0"/>
              </a:rPr>
              <a:t> </a:t>
            </a:r>
          </a:p>
          <a:p>
            <a:pPr marL="1654881" lvl="3" indent="-285750">
              <a:buFont typeface="Arial" panose="020B0604020202020204" pitchFamily="34" charset="0"/>
              <a:buChar char="•"/>
            </a:pPr>
            <a:r>
              <a:rPr lang="en-US" sz="2000" kern="0" dirty="0">
                <a:solidFill>
                  <a:srgbClr val="002060"/>
                </a:solidFill>
                <a:latin typeface="EC Square Sans Pro" panose="020B0506040000020004" pitchFamily="34" charset="0"/>
                <a:cs typeface="Arial" panose="020B0604020202020204" pitchFamily="34" charset="0"/>
              </a:rPr>
              <a:t>Husbandry practices</a:t>
            </a:r>
          </a:p>
          <a:p>
            <a:pPr marL="1654881" lvl="3" indent="-285750">
              <a:buFont typeface="Arial" panose="020B0604020202020204" pitchFamily="34" charset="0"/>
              <a:buChar char="•"/>
            </a:pPr>
            <a:r>
              <a:rPr lang="en-US" sz="2000" kern="0" dirty="0">
                <a:solidFill>
                  <a:srgbClr val="002060"/>
                </a:solidFill>
                <a:latin typeface="EC Square Sans Pro" panose="020B0506040000020004" pitchFamily="34" charset="0"/>
                <a:cs typeface="Arial" panose="020B0604020202020204" pitchFamily="34" charset="0"/>
              </a:rPr>
              <a:t>Reduce and responsible use of antibiotics</a:t>
            </a:r>
          </a:p>
          <a:p>
            <a:pPr marL="1654881" lvl="3" indent="-285750">
              <a:buFont typeface="Arial" panose="020B0604020202020204" pitchFamily="34" charset="0"/>
              <a:buChar char="•"/>
            </a:pPr>
            <a:r>
              <a:rPr lang="en-US" sz="2000" kern="0" dirty="0">
                <a:solidFill>
                  <a:srgbClr val="002060"/>
                </a:solidFill>
                <a:latin typeface="EC Square Sans Pro" panose="020B0506040000020004" pitchFamily="34" charset="0"/>
                <a:cs typeface="Arial" panose="020B0604020202020204" pitchFamily="34" charset="0"/>
              </a:rPr>
              <a:t>Other</a:t>
            </a:r>
          </a:p>
          <a:p>
            <a:endParaRPr lang="en-US" sz="2400" kern="0" dirty="0">
              <a:solidFill>
                <a:srgbClr val="002060"/>
              </a:solidFill>
              <a:latin typeface="EC Square Sans Pro" panose="020B0506040000020004" pitchFamily="34" charset="0"/>
              <a:cs typeface="Arial" panose="020B0604020202020204" pitchFamily="34" charset="0"/>
            </a:endParaRPr>
          </a:p>
          <a:p>
            <a:r>
              <a:rPr lang="en-US" sz="2400" kern="0" dirty="0">
                <a:solidFill>
                  <a:srgbClr val="002060"/>
                </a:solidFill>
                <a:latin typeface="EC Square Sans Pro" panose="020B0506040000020004" pitchFamily="34" charset="0"/>
                <a:cs typeface="Arial" panose="020B0604020202020204" pitchFamily="34" charset="0"/>
              </a:rPr>
              <a:t>Work with post-its to put your answers on the flip-overs</a:t>
            </a:r>
          </a:p>
          <a:p>
            <a:endParaRPr lang="nl-NL" sz="1600" kern="0" dirty="0">
              <a:solidFill>
                <a:srgbClr val="002060"/>
              </a:solidFill>
              <a:latin typeface="EC Square Sans Pro" panose="020B0506040000020004" pitchFamily="34" charset="0"/>
            </a:endParaRPr>
          </a:p>
          <a:p>
            <a:pPr marL="457200" lvl="1"/>
            <a:endParaRPr lang="nl-NL" kern="0" dirty="0">
              <a:solidFill>
                <a:sysClr val="windowText" lastClr="000000"/>
              </a:solidFill>
            </a:endParaRPr>
          </a:p>
        </p:txBody>
      </p:sp>
    </p:spTree>
    <p:extLst>
      <p:ext uri="{BB962C8B-B14F-4D97-AF65-F5344CB8AC3E}">
        <p14:creationId xmlns:p14="http://schemas.microsoft.com/office/powerpoint/2010/main" val="3510459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457199" y="188784"/>
            <a:ext cx="10659980" cy="1183572"/>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3200" kern="0" dirty="0">
                <a:latin typeface="EC Square Sans Pro" panose="020B0506040000020004" pitchFamily="34" charset="0"/>
              </a:rPr>
              <a:t>Group exercise 2a - </a:t>
            </a:r>
            <a:r>
              <a:rPr lang="nl-NL" sz="3200" b="1" kern="0" dirty="0">
                <a:latin typeface="EC Square Sans Pro" panose="020B0506040000020004" pitchFamily="34" charset="0"/>
              </a:rPr>
              <a:t>Identify the barriers and find </a:t>
            </a:r>
            <a:r>
              <a:rPr lang="nl-NL" sz="3200" b="1" u="sng" kern="0" dirty="0">
                <a:latin typeface="EC Square Sans Pro" panose="020B0506040000020004" pitchFamily="34" charset="0"/>
              </a:rPr>
              <a:t>solutions</a:t>
            </a:r>
            <a:r>
              <a:rPr lang="nl-NL" sz="3200" b="1" kern="0" dirty="0">
                <a:latin typeface="EC Square Sans Pro" panose="020B0506040000020004" pitchFamily="34" charset="0"/>
              </a:rPr>
              <a:t> to address barriers – </a:t>
            </a:r>
            <a:r>
              <a:rPr lang="nl-NL" sz="3200" b="1" u="sng" kern="0" dirty="0">
                <a:latin typeface="EC Square Sans Pro" panose="020B0506040000020004" pitchFamily="34" charset="0"/>
              </a:rPr>
              <a:t>husbandry practices</a:t>
            </a:r>
            <a:endParaRPr lang="es-ES" sz="3200" b="1" u="sng" kern="0" dirty="0">
              <a:latin typeface="EC Square Sans Pro" panose="020B0506040000020004" pitchFamily="34" charset="0"/>
            </a:endParaRPr>
          </a:p>
        </p:txBody>
      </p:sp>
      <p:grpSp>
        <p:nvGrpSpPr>
          <p:cNvPr id="36" name="Grupo 35">
            <a:extLst>
              <a:ext uri="{FF2B5EF4-FFF2-40B4-BE49-F238E27FC236}">
                <a16:creationId xmlns:a16="http://schemas.microsoft.com/office/drawing/2014/main" id="{677F9CA3-0DF3-49D7-874C-B522D6BECBF0}"/>
              </a:ext>
            </a:extLst>
          </p:cNvPr>
          <p:cNvGrpSpPr/>
          <p:nvPr/>
        </p:nvGrpSpPr>
        <p:grpSpPr>
          <a:xfrm>
            <a:off x="10422556" y="4896262"/>
            <a:ext cx="1682901" cy="1546999"/>
            <a:chOff x="10133729" y="-46716"/>
            <a:chExt cx="1682901" cy="1546999"/>
          </a:xfrm>
        </p:grpSpPr>
        <p:sp>
          <p:nvSpPr>
            <p:cNvPr id="37" name="CuadroTexto 36">
              <a:extLst>
                <a:ext uri="{FF2B5EF4-FFF2-40B4-BE49-F238E27FC236}">
                  <a16:creationId xmlns:a16="http://schemas.microsoft.com/office/drawing/2014/main" id="{16F2F623-9190-41C6-9F9A-7CD15B015CA2}"/>
                </a:ext>
              </a:extLst>
            </p:cNvPr>
            <p:cNvSpPr txBox="1"/>
            <p:nvPr/>
          </p:nvSpPr>
          <p:spPr>
            <a:xfrm>
              <a:off x="10327771" y="458783"/>
              <a:ext cx="1294819" cy="892552"/>
            </a:xfrm>
            <a:prstGeom prst="rect">
              <a:avLst/>
            </a:prstGeom>
            <a:solidFill>
              <a:schemeClr val="bg1"/>
            </a:solidFill>
          </p:spPr>
          <p:txBody>
            <a:bodyPr wrap="square" rtlCol="0">
              <a:spAutoFit/>
            </a:bodyPr>
            <a:lstStyle/>
            <a:p>
              <a:pPr algn="ctr"/>
              <a:r>
                <a:rPr lang="en-GB" sz="3600" b="1" dirty="0">
                  <a:solidFill>
                    <a:srgbClr val="C00000"/>
                  </a:solidFill>
                  <a:latin typeface="EC Square Sans Pro" panose="020B0506040000020004" pitchFamily="34" charset="0"/>
                </a:rPr>
                <a:t>50 </a:t>
              </a:r>
            </a:p>
            <a:p>
              <a:pPr algn="ctr"/>
              <a:r>
                <a:rPr lang="en-GB" sz="1400" b="1" dirty="0">
                  <a:solidFill>
                    <a:srgbClr val="C00000"/>
                  </a:solidFill>
                  <a:latin typeface="EC Square Sans Pro" panose="020B0506040000020004" pitchFamily="34" charset="0"/>
                </a:rPr>
                <a:t>MIN</a:t>
              </a:r>
            </a:p>
          </p:txBody>
        </p:sp>
        <p:grpSp>
          <p:nvGrpSpPr>
            <p:cNvPr id="38" name="Grupo 37">
              <a:extLst>
                <a:ext uri="{FF2B5EF4-FFF2-40B4-BE49-F238E27FC236}">
                  <a16:creationId xmlns:a16="http://schemas.microsoft.com/office/drawing/2014/main" id="{CFB9670D-5DB0-4A46-A398-4C40AE8C6FC8}"/>
                </a:ext>
              </a:extLst>
            </p:cNvPr>
            <p:cNvGrpSpPr/>
            <p:nvPr/>
          </p:nvGrpSpPr>
          <p:grpSpPr>
            <a:xfrm>
              <a:off x="10133729" y="-46716"/>
              <a:ext cx="1682901" cy="1546999"/>
              <a:chOff x="9836637" y="106015"/>
              <a:chExt cx="1929565" cy="2078540"/>
            </a:xfrm>
          </p:grpSpPr>
          <p:sp>
            <p:nvSpPr>
              <p:cNvPr id="39" name="Elipse 38">
                <a:extLst>
                  <a:ext uri="{FF2B5EF4-FFF2-40B4-BE49-F238E27FC236}">
                    <a16:creationId xmlns:a16="http://schemas.microsoft.com/office/drawing/2014/main" id="{34B12050-F430-43FB-BF1C-B5BA2CE7A16A}"/>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0" name="Conector recto 39">
                <a:extLst>
                  <a:ext uri="{FF2B5EF4-FFF2-40B4-BE49-F238E27FC236}">
                    <a16:creationId xmlns:a16="http://schemas.microsoft.com/office/drawing/2014/main" id="{1381F1E8-8FE8-4B4A-9A79-FA14B3E6DB34}"/>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41" name="Conector recto 40">
                <a:extLst>
                  <a:ext uri="{FF2B5EF4-FFF2-40B4-BE49-F238E27FC236}">
                    <a16:creationId xmlns:a16="http://schemas.microsoft.com/office/drawing/2014/main" id="{E34A2C5D-D31F-4469-9361-A054F55225DB}"/>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2" name="Conector recto 41">
                <a:extLst>
                  <a:ext uri="{FF2B5EF4-FFF2-40B4-BE49-F238E27FC236}">
                    <a16:creationId xmlns:a16="http://schemas.microsoft.com/office/drawing/2014/main" id="{6746C081-1BE6-477D-B3BA-33DCDDF62467}"/>
                  </a:ext>
                </a:extLst>
              </p:cNvPr>
              <p:cNvCxnSpPr>
                <a:cxnSpLocks/>
                <a:stCxn id="39"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3" name="Conector recto 42">
                <a:extLst>
                  <a:ext uri="{FF2B5EF4-FFF2-40B4-BE49-F238E27FC236}">
                    <a16:creationId xmlns:a16="http://schemas.microsoft.com/office/drawing/2014/main" id="{8A2AFA78-3627-4FA3-AAE9-5A8B4136A478}"/>
                  </a:ext>
                </a:extLst>
              </p:cNvPr>
              <p:cNvCxnSpPr>
                <a:cxnSpLocks/>
                <a:stCxn id="39"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44" name="Cuerda 43">
                <a:extLst>
                  <a:ext uri="{FF2B5EF4-FFF2-40B4-BE49-F238E27FC236}">
                    <a16:creationId xmlns:a16="http://schemas.microsoft.com/office/drawing/2014/main" id="{622F5FFB-C5F0-4ABB-9243-AF93864CDDBC}"/>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Cuerda 44">
                <a:extLst>
                  <a:ext uri="{FF2B5EF4-FFF2-40B4-BE49-F238E27FC236}">
                    <a16:creationId xmlns:a16="http://schemas.microsoft.com/office/drawing/2014/main" id="{81318734-BBE8-41D4-9938-5A51F3C73D6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14" name="Tijdelijke aanduiding voor inhoud 2">
            <a:extLst>
              <a:ext uri="{FF2B5EF4-FFF2-40B4-BE49-F238E27FC236}">
                <a16:creationId xmlns:a16="http://schemas.microsoft.com/office/drawing/2014/main" id="{5ED8B47D-B731-4C9C-AB5F-11A7967B94AF}"/>
              </a:ext>
            </a:extLst>
          </p:cNvPr>
          <p:cNvSpPr txBox="1">
            <a:spLocks/>
          </p:cNvSpPr>
          <p:nvPr/>
        </p:nvSpPr>
        <p:spPr>
          <a:xfrm>
            <a:off x="457199" y="1585502"/>
            <a:ext cx="11432633" cy="4351336"/>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R="0" lvl="0" algn="l" defTabSz="914400" rtl="0" eaLnBrk="1" fontAlgn="auto" latinLnBrk="0" hangingPunct="1">
              <a:lnSpc>
                <a:spcPct val="70000"/>
              </a:lnSpc>
              <a:spcBef>
                <a:spcPts val="1000"/>
              </a:spcBef>
              <a:spcAft>
                <a:spcPts val="0"/>
              </a:spcAft>
              <a:buClrTx/>
              <a:buSzPct val="100000"/>
              <a:tabLst/>
              <a:defRPr/>
            </a:pP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Farmers and veterinarians mixed in 1 group, divided per specie </a:t>
            </a:r>
          </a:p>
          <a:p>
            <a:pPr marR="0" lvl="0" algn="l" defTabSz="914400" rtl="0" eaLnBrk="1" fontAlgn="auto" latinLnBrk="0" hangingPunct="1">
              <a:lnSpc>
                <a:spcPct val="70000"/>
              </a:lnSpc>
              <a:spcBef>
                <a:spcPts val="1000"/>
              </a:spcBef>
              <a:spcAft>
                <a:spcPts val="0"/>
              </a:spcAft>
              <a:buClrTx/>
              <a:buSzPct val="100000"/>
              <a:tabLst/>
              <a:defRPr/>
            </a:pP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Take the flip-over of previous group exercise: </a:t>
            </a:r>
            <a:r>
              <a:rPr kumimoji="0" lang="nl-NL" sz="24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husbandy practices</a:t>
            </a:r>
          </a:p>
          <a:p>
            <a:pPr marR="0" lvl="0" algn="l" defTabSz="914400" rtl="0" eaLnBrk="1" fontAlgn="auto" latinLnBrk="0" hangingPunct="1">
              <a:lnSpc>
                <a:spcPct val="70000"/>
              </a:lnSpc>
              <a:spcBef>
                <a:spcPts val="1000"/>
              </a:spcBef>
              <a:spcAft>
                <a:spcPts val="0"/>
              </a:spcAft>
              <a:buClrTx/>
              <a:buSzPct val="100000"/>
              <a:tabLst/>
              <a:defRPr/>
            </a:pP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Take a new flip-over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to</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answer</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the</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nl-NL" sz="2400" b="0"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questions</a:t>
            </a:r>
            <a:r>
              <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a:t>
            </a: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endPar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685800" lvl="1" indent="-228600">
              <a:lnSpc>
                <a:spcPct val="70000"/>
              </a:lnSpc>
              <a:spcBef>
                <a:spcPts val="500"/>
              </a:spcBef>
              <a:buSzPct val="100000"/>
              <a:buFont typeface="Arial" pitchFamily="34"/>
              <a:buChar char="•"/>
              <a:defRPr/>
            </a:pPr>
            <a:r>
              <a:rPr lang="en-US" sz="3200" b="1" dirty="0">
                <a:solidFill>
                  <a:srgbClr val="002060"/>
                </a:solidFill>
                <a:latin typeface="EC Square Sans Pro" panose="020B0506040000020004" pitchFamily="34" charset="0"/>
                <a:cs typeface="Arial" panose="020B0604020202020204" pitchFamily="34" charset="0"/>
              </a:rPr>
              <a:t>What are the barriers to implementing the h</a:t>
            </a:r>
            <a:r>
              <a:rPr kumimoji="0" lang="en-US" sz="3200" b="1"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usbandry</a:t>
            </a:r>
            <a:r>
              <a:rPr kumimoji="0" lang="en-US"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practices identify in the </a:t>
            </a:r>
            <a:r>
              <a:rPr lang="nl-NL" sz="3200" b="1" dirty="0">
                <a:solidFill>
                  <a:srgbClr val="002060"/>
                </a:solidFill>
                <a:latin typeface="EC Square Sans Pro" panose="020B0506040000020004" pitchFamily="34" charset="0"/>
                <a:cs typeface="Arial" panose="020B0604020202020204" pitchFamily="34" charset="0"/>
              </a:rPr>
              <a:t>exercise 1</a:t>
            </a:r>
            <a:r>
              <a:rPr lang="en-US" sz="3200" b="1" dirty="0">
                <a:solidFill>
                  <a:srgbClr val="002060"/>
                </a:solidFill>
                <a:latin typeface="EC Square Sans Pro" panose="020B0506040000020004" pitchFamily="34" charset="0"/>
                <a:cs typeface="Arial" panose="020B0604020202020204" pitchFamily="34" charset="0"/>
              </a:rPr>
              <a:t>? </a:t>
            </a:r>
          </a:p>
          <a:p>
            <a:pPr marL="457200" marR="0" lvl="1" algn="l" defTabSz="914400" rtl="0" eaLnBrk="1" fontAlgn="auto" latinLnBrk="0" hangingPunct="1">
              <a:lnSpc>
                <a:spcPct val="70000"/>
              </a:lnSpc>
              <a:spcBef>
                <a:spcPts val="500"/>
              </a:spcBef>
              <a:spcAft>
                <a:spcPts val="0"/>
              </a:spcAft>
              <a:buClrTx/>
              <a:buSzPct val="100000"/>
              <a:tabLst/>
              <a:defRPr/>
            </a:pPr>
            <a:endParaRPr kumimoji="0" lang="en-US"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r>
              <a:rPr kumimoji="0" lang="en-US"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What are the solutions to address these barriers?</a:t>
            </a: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endParaRPr kumimoji="0" lang="nl-NL"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r>
              <a:rPr kumimoji="0" lang="nl-NL" sz="3200" b="1"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Create</a:t>
            </a:r>
            <a:r>
              <a:rPr kumimoji="0" lang="nl-NL"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 SMART goal </a:t>
            </a:r>
            <a:r>
              <a:rPr kumimoji="0" lang="nl-NL" sz="3200" b="1"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for</a:t>
            </a:r>
            <a:r>
              <a:rPr kumimoji="0" lang="nl-NL"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a:t>
            </a:r>
            <a:r>
              <a:rPr kumimoji="0" lang="nl-NL" sz="3200" b="1" i="0" u="none" strike="noStrike" kern="1200" cap="none" spc="0" normalizeH="0" baseline="0" noProof="0" dirty="0" err="1">
                <a:ln>
                  <a:noFill/>
                </a:ln>
                <a:solidFill>
                  <a:srgbClr val="002060"/>
                </a:solidFill>
                <a:effectLst/>
                <a:uLnTx/>
                <a:uFillTx/>
                <a:latin typeface="EC Square Sans Pro" panose="020B0506040000020004" pitchFamily="34" charset="0"/>
                <a:cs typeface="Arial" panose="020B0604020202020204" pitchFamily="34" charset="0"/>
              </a:rPr>
              <a:t>yourself</a:t>
            </a:r>
            <a:r>
              <a:rPr kumimoji="0" lang="nl-NL"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 </a:t>
            </a:r>
            <a:r>
              <a:rPr kumimoji="0" lang="en-US"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to be implemented on your / your client’s farm</a:t>
            </a: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endParaRPr kumimoji="0" lang="en-US"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r>
              <a:rPr kumimoji="0" lang="en-US"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Work with post-its to put your answers on the flip-overs</a:t>
            </a:r>
          </a:p>
          <a:p>
            <a:endParaRPr lang="nl-NL" sz="2400" kern="0" dirty="0">
              <a:solidFill>
                <a:srgbClr val="002060"/>
              </a:solidFill>
              <a:latin typeface="EC Square Sans Pro" panose="020B0506040000020004" pitchFamily="34" charset="0"/>
              <a:cs typeface="Arial" panose="020B0604020202020204" pitchFamily="34" charset="0"/>
            </a:endParaRPr>
          </a:p>
          <a:p>
            <a:pPr marL="457200" lvl="1"/>
            <a:endParaRPr lang="nl-NL" kern="0" dirty="0">
              <a:solidFill>
                <a:sysClr val="windowText" lastClr="000000"/>
              </a:solidFill>
            </a:endParaRPr>
          </a:p>
        </p:txBody>
      </p:sp>
    </p:spTree>
    <p:extLst>
      <p:ext uri="{BB962C8B-B14F-4D97-AF65-F5344CB8AC3E}">
        <p14:creationId xmlns:p14="http://schemas.microsoft.com/office/powerpoint/2010/main" val="2174509703"/>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Personalizado 2">
      <a:dk1>
        <a:srgbClr val="000000"/>
      </a:dk1>
      <a:lt1>
        <a:srgbClr val="FFFFFF"/>
      </a:lt1>
      <a:dk2>
        <a:srgbClr val="003399"/>
      </a:dk2>
      <a:lt2>
        <a:srgbClr val="2C7471"/>
      </a:lt2>
      <a:accent1>
        <a:srgbClr val="6BB289"/>
      </a:accent1>
      <a:accent2>
        <a:srgbClr val="EDECEC"/>
      </a:accent2>
      <a:accent3>
        <a:srgbClr val="8ACEA6"/>
      </a:accent3>
      <a:accent4>
        <a:srgbClr val="126660"/>
      </a:accent4>
      <a:accent5>
        <a:srgbClr val="3163B5"/>
      </a:accent5>
      <a:accent6>
        <a:srgbClr val="FFFFFF"/>
      </a:accent6>
      <a:hlink>
        <a:srgbClr val="4F81BD"/>
      </a:hlink>
      <a:folHlink>
        <a:srgbClr val="8064A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1197</Words>
  <Application>Microsoft Office PowerPoint</Application>
  <PresentationFormat>Widescreen</PresentationFormat>
  <Paragraphs>182</Paragraphs>
  <Slides>12</Slides>
  <Notes>11</Notes>
  <HiddenSlides>0</HiddenSlides>
  <MMClips>2</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12</vt:i4>
      </vt:variant>
    </vt:vector>
  </HeadingPairs>
  <TitlesOfParts>
    <vt:vector size="22" baseType="lpstr">
      <vt:lpstr>Aptos</vt:lpstr>
      <vt:lpstr>Aptos Display</vt:lpstr>
      <vt:lpstr>Arial</vt:lpstr>
      <vt:lpstr>Calibri</vt:lpstr>
      <vt:lpstr>Courier New</vt:lpstr>
      <vt:lpstr>EC Square Sans Pro</vt:lpstr>
      <vt:lpstr>Times New Roman</vt:lpstr>
      <vt:lpstr>Wingdings</vt:lpstr>
      <vt:lpstr>Kantoorthema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Hands-on training</dc:title>
  <dc:creator>Spaans, Annick</dc:creator>
  <cp:lastModifiedBy>Andrea Castro Troya</cp:lastModifiedBy>
  <cp:revision>48</cp:revision>
  <dcterms:created xsi:type="dcterms:W3CDTF">2024-02-14T08:46:14Z</dcterms:created>
  <dcterms:modified xsi:type="dcterms:W3CDTF">2024-05-27T15:03:55Z</dcterms:modified>
</cp:coreProperties>
</file>