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1" r:id="rId2"/>
    <p:sldId id="2435" r:id="rId3"/>
    <p:sldId id="264" r:id="rId4"/>
    <p:sldId id="265" r:id="rId5"/>
    <p:sldId id="269" r:id="rId6"/>
    <p:sldId id="2437" r:id="rId7"/>
    <p:sldId id="263" r:id="rId8"/>
    <p:sldId id="2438" r:id="rId9"/>
    <p:sldId id="2439" r:id="rId10"/>
    <p:sldId id="257" r:id="rId11"/>
    <p:sldId id="2440" r:id="rId12"/>
    <p:sldId id="2423" r:id="rId13"/>
    <p:sldId id="2424" r:id="rId14"/>
    <p:sldId id="2429" r:id="rId15"/>
    <p:sldId id="2430" r:id="rId16"/>
    <p:sldId id="2431" r:id="rId17"/>
    <p:sldId id="2432" r:id="rId18"/>
    <p:sldId id="270" r:id="rId19"/>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BEB"/>
    <a:srgbClr val="003399"/>
    <a:srgbClr val="6BB188"/>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9" autoAdjust="0"/>
    <p:restoredTop sz="60800" autoAdjust="0"/>
  </p:normalViewPr>
  <p:slideViewPr>
    <p:cSldViewPr>
      <p:cViewPr varScale="1">
        <p:scale>
          <a:sx n="102" d="100"/>
          <a:sy n="102" d="100"/>
        </p:scale>
        <p:origin x="126"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dgm:spPr/>
      <dgm:t>
        <a:bodyPr/>
        <a:lstStyle/>
        <a:p>
          <a:r>
            <a:rPr lang="lt-LT" dirty="0">
              <a:latin typeface="PF Square Sans Pro" pitchFamily="2" charset="0"/>
            </a:rPr>
            <a:t>Antimikrobinės medžiagos</a:t>
          </a: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pPr marL="0" lvl="0" indent="0" algn="ctr" defTabSz="1555750">
            <a:lnSpc>
              <a:spcPct val="90000"/>
            </a:lnSpc>
            <a:spcBef>
              <a:spcPct val="0"/>
            </a:spcBef>
            <a:spcAft>
              <a:spcPct val="35000"/>
            </a:spcAft>
            <a:buNone/>
          </a:pPr>
          <a:r>
            <a:rPr lang="lt-LT" sz="3500" dirty="0">
              <a:latin typeface="PF Square Sans Pro" pitchFamily="2" charset="0"/>
              <a:ea typeface="+mn-ea"/>
              <a:cs typeface="+mn-cs"/>
            </a:rPr>
            <a:t>Antibiotikai</a:t>
          </a: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dgm:spPr/>
      <dgm:t>
        <a:bodyPr/>
        <a:lstStyle/>
        <a:p>
          <a:r>
            <a:rPr lang="lt-LT" dirty="0">
              <a:latin typeface="PF Square Sans Pro" pitchFamily="2" charset="0"/>
            </a:rPr>
            <a:t>Priešgrybeliniai, antiprotozoiniai preparatai</a:t>
          </a: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pPr marL="0" lvl="0" indent="0" algn="ctr" defTabSz="1555750">
            <a:lnSpc>
              <a:spcPct val="90000"/>
            </a:lnSpc>
            <a:spcBef>
              <a:spcPct val="0"/>
            </a:spcBef>
            <a:spcAft>
              <a:spcPct val="35000"/>
            </a:spcAft>
            <a:buNone/>
          </a:pPr>
          <a:r>
            <a:rPr lang="lt-LT" sz="3500" dirty="0">
              <a:latin typeface="PF Square Sans Pro" pitchFamily="2" charset="0"/>
              <a:ea typeface="+mn-ea"/>
              <a:cs typeface="+mn-cs"/>
            </a:rPr>
            <a:t>Antivirusiniai vaistai</a:t>
          </a: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134524">
        <dgm:presLayoutVars>
          <dgm:chPref val="3"/>
        </dgm:presLayoutVars>
      </dgm:prSet>
      <dgm:spPr/>
    </dgm:pt>
    <dgm:pt modelId="{8D92AC8A-EAA6-440E-A44C-BC8887014636}" type="pres">
      <dgm:prSet presAssocID="{70616961-3CAB-4A6F-ABD6-F89EAC9B54B1}" presName="rootConnector1" presStyleLbl="node1" presStyleIdx="0" presStyleCnt="0"/>
      <dgm:spPr/>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3"/>
      <dgm:spPr/>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3">
        <dgm:presLayoutVars>
          <dgm:chPref val="3"/>
        </dgm:presLayoutVars>
      </dgm:prSet>
      <dgm:spPr/>
    </dgm:pt>
    <dgm:pt modelId="{3B3120E9-2578-4302-893B-16F92B698C88}" type="pres">
      <dgm:prSet presAssocID="{21197F1B-0BC8-494C-B051-533C288516D4}" presName="rootConnector" presStyleLbl="node2" presStyleIdx="0" presStyleCnt="3"/>
      <dgm:spPr/>
    </dgm:pt>
    <dgm:pt modelId="{CD9B10F5-9751-49B5-A8BB-62CE31AB50EA}" type="pres">
      <dgm:prSet presAssocID="{21197F1B-0BC8-494C-B051-533C288516D4}" presName="hierChild4"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3"/>
      <dgm:spPr/>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3">
        <dgm:presLayoutVars>
          <dgm:chPref val="3"/>
        </dgm:presLayoutVars>
      </dgm:prSet>
      <dgm:spPr/>
    </dgm:pt>
    <dgm:pt modelId="{CA84C03A-3A7B-4E32-BAFF-68EB69A559B9}" type="pres">
      <dgm:prSet presAssocID="{FE965841-04E1-444F-B976-1FACF1498245}" presName="rootConnector" presStyleLbl="node2" presStyleIdx="1" presStyleCnt="3"/>
      <dgm:spPr/>
    </dgm:pt>
    <dgm:pt modelId="{51897740-1387-41E9-963D-334C6F5767E9}" type="pres">
      <dgm:prSet presAssocID="{FE965841-04E1-444F-B976-1FACF1498245}" presName="hierChild4"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3"/>
      <dgm:spPr/>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3">
        <dgm:presLayoutVars>
          <dgm:chPref val="3"/>
        </dgm:presLayoutVars>
      </dgm:prSet>
      <dgm:spPr/>
    </dgm:pt>
    <dgm:pt modelId="{DB54BCDD-FEAA-4C45-8C88-7FC13D2AFB55}" type="pres">
      <dgm:prSet presAssocID="{3A5FC350-809A-420E-B508-F86CFE56F9EC}" presName="rootConnector" presStyleLbl="node2" presStyleIdx="2" presStyleCnt="3"/>
      <dgm:spPr/>
    </dgm:pt>
    <dgm:pt modelId="{3E9F8D0D-A30B-4B25-9683-A40C065A5A55}" type="pres">
      <dgm:prSet presAssocID="{3A5FC350-809A-420E-B508-F86CFE56F9EC}" presName="hierChild4" presStyleCnt="0"/>
      <dgm:spPr/>
    </dgm:pt>
    <dgm:pt modelId="{F015672C-D80A-4E03-A066-F82D2F949D38}" type="pres">
      <dgm:prSet presAssocID="{3A5FC350-809A-420E-B508-F86CFE56F9EC}" presName="hierChild5" presStyleCnt="0"/>
      <dgm:spPr/>
    </dgm:pt>
    <dgm:pt modelId="{BB4CEE56-E6B8-48F2-87DC-28AEA1C2CC2F}" type="pres">
      <dgm:prSet presAssocID="{70616961-3CAB-4A6F-ABD6-F89EAC9B54B1}" presName="hierChild3" presStyleCnt="0"/>
      <dgm:spPr/>
    </dgm:pt>
  </dgm:ptLst>
  <dgm:cxnLst>
    <dgm:cxn modelId="{67DA160D-58B7-4938-84AD-DC297B56770D}" type="presOf" srcId="{A55E9538-C70F-480F-A041-F26019CA0F29}" destId="{376D0E75-E68B-4E43-B2DC-DE2FF9225CA2}" srcOrd="0"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74AB375C-32F1-49A9-A983-3CA45F040304}" type="presOf" srcId="{3A5FC350-809A-420E-B508-F86CFE56F9EC}" destId="{DB54BCDD-FEAA-4C45-8C88-7FC13D2AFB55}"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873AE24F-98D3-4324-87AA-0BC2452C4878}" type="presOf" srcId="{70616961-3CAB-4A6F-ABD6-F89EAC9B54B1}" destId="{8D92AC8A-EAA6-440E-A44C-BC8887014636}" srcOrd="1"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8986F1AE-AC82-43E8-B3D8-BFAA21724A3C}" type="presOf" srcId="{6E5DCDA2-A9C1-42FB-B04C-79016636820A}" destId="{33EE5E58-D6C6-4E24-BF1C-969A5FD6A277}" srcOrd="0" destOrd="0" presId="urn:microsoft.com/office/officeart/2005/8/layout/orgChart1"/>
    <dgm:cxn modelId="{DADBF2B9-74F5-4F01-B299-8EC8BFA881CA}" type="presOf" srcId="{3A5FC350-809A-420E-B508-F86CFE56F9EC}" destId="{E1EE393F-8641-4D6B-B63A-A168979238BF}" srcOrd="0" destOrd="0" presId="urn:microsoft.com/office/officeart/2005/8/layout/orgChart1"/>
    <dgm:cxn modelId="{3ED45DCC-7302-4CC6-BCD7-61222340F4A3}" srcId="{70616961-3CAB-4A6F-ABD6-F89EAC9B54B1}" destId="{3A5FC350-809A-420E-B508-F86CFE56F9EC}" srcOrd="2" destOrd="0" parTransId="{0B0DBA1E-0CDC-4F1B-ACDD-828BA6AEC98E}" sibTransId="{FD968D5E-6217-4805-8B0B-878FAC32FC8B}"/>
    <dgm:cxn modelId="{07495ECF-8175-44E2-BD51-FFDCD1BFB5EE}" type="presOf" srcId="{70616961-3CAB-4A6F-ABD6-F89EAC9B54B1}" destId="{19469F1B-1071-4499-AEE7-48C480D0B929}" srcOrd="0" destOrd="0" presId="urn:microsoft.com/office/officeart/2005/8/layout/orgChart1"/>
    <dgm:cxn modelId="{A1DCEDD8-B401-4476-B3A5-62CCDB460163}" srcId="{A55E9538-C70F-480F-A041-F26019CA0F29}" destId="{70616961-3CAB-4A6F-ABD6-F89EAC9B54B1}" srcOrd="0" destOrd="0" parTransId="{342937CC-BB4C-4F87-AB79-6B17372A4064}" sibTransId="{C9846F41-CE29-4AC6-96F2-18A62F6E07BE}"/>
    <dgm:cxn modelId="{9D9BEEF7-5D6C-4D12-B5BE-DBF88431D416}" type="presOf" srcId="{FE965841-04E1-444F-B976-1FACF1498245}" destId="{CA84C03A-3A7B-4E32-BAFF-68EB69A559B9}" srcOrd="1"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custT="1"/>
      <dgm:spPr>
        <a:solidFill>
          <a:srgbClr val="003399"/>
        </a:solidFill>
      </dgm:spPr>
      <dgm:t>
        <a:bodyPr/>
        <a:lstStyle/>
        <a:p>
          <a:r>
            <a:rPr lang="lt-LT" sz="3200" b="1" dirty="0">
              <a:solidFill>
                <a:schemeClr val="bg1"/>
              </a:solidFill>
              <a:latin typeface="PF Square Sans Pro" pitchFamily="2" charset="0"/>
            </a:rPr>
            <a:t>Antimikrobinių medžiagų naudojimo būdai</a:t>
          </a: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r>
            <a:rPr lang="lt-LT" sz="2400">
              <a:latin typeface="PF Square Sans Pro" pitchFamily="2" charset="0"/>
            </a:rPr>
            <a:t>Prevencinis (profilaktinis)</a:t>
          </a: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custT="1"/>
      <dgm:spPr/>
      <dgm:t>
        <a:bodyPr/>
        <a:lstStyle/>
        <a:p>
          <a:pPr rtl="0"/>
          <a:r>
            <a:rPr lang="lt-LT" sz="2400">
              <a:latin typeface="PF Square Sans Pro" pitchFamily="2" charset="0"/>
            </a:rPr>
            <a:t>Grupinis vartojimas (metafilaktika)</a:t>
          </a: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r>
            <a:rPr lang="lt-LT" sz="2400">
              <a:latin typeface="PF Square Sans Pro" pitchFamily="2" charset="0"/>
            </a:rPr>
            <a:t>Gydymas</a:t>
          </a: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2FE7B394-D92C-4802-90F6-8F14C473F1F6}">
      <dgm:prSet phldrT="[Text]" custT="1"/>
      <dgm:spPr/>
      <dgm:t>
        <a:bodyPr/>
        <a:lstStyle/>
        <a:p>
          <a:r>
            <a:rPr lang="lt-LT" sz="2400">
              <a:latin typeface="PF Square Sans Pro" pitchFamily="2" charset="0"/>
            </a:rPr>
            <a:t>Augimo skatinimas</a:t>
          </a:r>
        </a:p>
      </dgm:t>
    </dgm:pt>
    <dgm:pt modelId="{821E0042-9021-4DC3-B505-188991416569}" type="parTrans" cxnId="{52F33EC9-6314-4065-9FCA-D23CD2D68E67}">
      <dgm:prSet/>
      <dgm:spPr/>
      <dgm:t>
        <a:bodyPr/>
        <a:lstStyle/>
        <a:p>
          <a:endParaRPr lang="en-GB">
            <a:latin typeface="EC Square Sans Pro" panose="020B0506040000020004" pitchFamily="34" charset="0"/>
          </a:endParaRPr>
        </a:p>
      </dgm:t>
    </dgm:pt>
    <dgm:pt modelId="{49092274-3B57-4AC7-BA58-7BE003062D09}" type="sibTrans" cxnId="{52F33EC9-6314-4065-9FCA-D23CD2D68E67}">
      <dgm:prSet/>
      <dgm:spPr/>
      <dgm:t>
        <a:bodyPr/>
        <a:lstStyle/>
        <a:p>
          <a:endParaRPr lang="en-GB">
            <a:latin typeface="EC Square Sans Pro" panose="020B0506040000020004" pitchFamily="34" charset="0"/>
          </a:endParaRPr>
        </a:p>
      </dgm:t>
    </dgm:pt>
    <dgm:pt modelId="{176166B7-1AD9-419F-B43F-D7395DE73958}">
      <dgm:prSet phldrT="[Text]" custT="1"/>
      <dgm:spPr>
        <a:solidFill>
          <a:srgbClr val="6BB188"/>
        </a:solidFill>
      </dgm:spPr>
      <dgm:t>
        <a:bodyPr/>
        <a:lstStyle/>
        <a:p>
          <a:r>
            <a:rPr lang="lt-LT" sz="1800" spc="-20" baseline="0" dirty="0">
              <a:latin typeface="PF Square Sans Pro" pitchFamily="2" charset="0"/>
            </a:rPr>
            <a:t>Individualus gydymas</a:t>
          </a:r>
        </a:p>
      </dgm:t>
    </dgm:pt>
    <dgm:pt modelId="{A5D48CD2-4518-4505-B18E-CECFAC10C376}" type="parTrans" cxnId="{E22DE5FE-16C6-45DE-AF62-6681FD929CD3}">
      <dgm:prSet/>
      <dgm:spPr/>
      <dgm:t>
        <a:bodyPr/>
        <a:lstStyle/>
        <a:p>
          <a:endParaRPr lang="en-GB">
            <a:latin typeface="EC Square Sans Pro" panose="020B0506040000020004" pitchFamily="34" charset="0"/>
          </a:endParaRPr>
        </a:p>
      </dgm:t>
    </dgm:pt>
    <dgm:pt modelId="{37636444-98B7-4BE7-9CBA-5D6C1892F993}" type="sibTrans" cxnId="{E22DE5FE-16C6-45DE-AF62-6681FD929CD3}">
      <dgm:prSet/>
      <dgm:spPr/>
      <dgm:t>
        <a:bodyPr/>
        <a:lstStyle/>
        <a:p>
          <a:endParaRPr lang="en-GB">
            <a:latin typeface="EC Square Sans Pro" panose="020B0506040000020004" pitchFamily="34" charset="0"/>
          </a:endParaRPr>
        </a:p>
      </dgm:t>
    </dgm:pt>
    <dgm:pt modelId="{D6F12267-5ACB-4918-A932-2EE35059A542}">
      <dgm:prSet phldrT="[Text]" custT="1"/>
      <dgm:spPr>
        <a:solidFill>
          <a:srgbClr val="2C7470"/>
        </a:solidFill>
      </dgm:spPr>
      <dgm:t>
        <a:bodyPr/>
        <a:lstStyle/>
        <a:p>
          <a:r>
            <a:rPr lang="lt-LT" sz="1800">
              <a:solidFill>
                <a:schemeClr val="bg1"/>
              </a:solidFill>
              <a:latin typeface="PF Square Sans Pro" pitchFamily="2" charset="0"/>
            </a:rPr>
            <a:t>Grupinis gydymas</a:t>
          </a:r>
        </a:p>
      </dgm:t>
    </dgm:pt>
    <dgm:pt modelId="{91F69EEA-8BC8-4DEA-A12D-94ED96263425}" type="parTrans" cxnId="{3DAD3A3B-58E5-4E12-8CD1-F9959ADB2491}">
      <dgm:prSet/>
      <dgm:spPr/>
      <dgm:t>
        <a:bodyPr/>
        <a:lstStyle/>
        <a:p>
          <a:endParaRPr lang="en-GB">
            <a:latin typeface="EC Square Sans Pro" panose="020B0506040000020004" pitchFamily="34" charset="0"/>
          </a:endParaRPr>
        </a:p>
      </dgm:t>
    </dgm:pt>
    <dgm:pt modelId="{D18C6239-60A6-473F-B2E3-F3ED02F4ACDF}" type="sibTrans" cxnId="{3DAD3A3B-58E5-4E12-8CD1-F9959ADB2491}">
      <dgm:prSet/>
      <dgm:spPr/>
      <dgm:t>
        <a:bodyPr/>
        <a:lstStyle/>
        <a:p>
          <a:endParaRPr lang="en-GB">
            <a:latin typeface="EC Square Sans Pro" panose="020B0506040000020004" pitchFamily="34" charset="0"/>
          </a:endParaRPr>
        </a:p>
      </dgm:t>
    </dgm:pt>
    <dgm:pt modelId="{3188FC8E-9FD1-466B-94DD-16005085AE83}">
      <dgm:prSet/>
      <dgm:spPr>
        <a:solidFill>
          <a:srgbClr val="ECEBEB"/>
        </a:solidFill>
      </dgm:spPr>
      <dgm:t>
        <a:bodyPr/>
        <a:lstStyle/>
        <a:p>
          <a:pPr rtl="0"/>
          <a:r>
            <a:rPr lang="lt-LT" dirty="0">
              <a:latin typeface="PF Square Sans Pro" pitchFamily="2" charset="0"/>
            </a:rPr>
            <a:t>TIK išimtiniais atvejais (kai infekcijos rizika labai aukšta / sunkios pasekmės)</a:t>
          </a:r>
        </a:p>
      </dgm:t>
    </dgm:pt>
    <dgm:pt modelId="{5C42E7A7-4E85-455E-B011-1669A7275624}" type="parTrans" cxnId="{CAE30CC2-1B6A-4E3C-9808-1651CE3E27EC}">
      <dgm:prSet/>
      <dgm:spPr/>
      <dgm:t>
        <a:bodyPr/>
        <a:lstStyle/>
        <a:p>
          <a:endParaRPr lang="x-none">
            <a:latin typeface="EC Square Sans Pro" panose="020B0506040000020004" pitchFamily="34" charset="0"/>
          </a:endParaRPr>
        </a:p>
      </dgm:t>
    </dgm:pt>
    <dgm:pt modelId="{A7A37DC2-A0AB-4390-8625-F3AD5DFB996E}" type="sibTrans" cxnId="{CAE30CC2-1B6A-4E3C-9808-1651CE3E27EC}">
      <dgm:prSet/>
      <dgm:spPr/>
      <dgm:t>
        <a:bodyPr/>
        <a:lstStyle/>
        <a:p>
          <a:endParaRPr lang="x-none">
            <a:latin typeface="EC Square Sans Pro" panose="020B0506040000020004" pitchFamily="34" charset="0"/>
          </a:endParaRPr>
        </a:p>
      </dgm:t>
    </dgm:pt>
    <dgm:pt modelId="{003C9CF6-9CEA-4F0C-AD0C-A9FCC60E84A8}">
      <dgm:prSet custT="1"/>
      <dgm:spPr>
        <a:solidFill>
          <a:srgbClr val="ECEBEB"/>
        </a:solidFill>
      </dgm:spPr>
      <dgm:t>
        <a:bodyPr/>
        <a:lstStyle/>
        <a:p>
          <a:pPr rtl="0"/>
          <a:r>
            <a:rPr lang="lt-LT" sz="1000" dirty="0">
              <a:solidFill>
                <a:srgbClr val="003399">
                  <a:hueOff val="0"/>
                  <a:satOff val="0"/>
                  <a:lumOff val="0"/>
                  <a:alphaOff val="0"/>
                </a:srgbClr>
              </a:solidFill>
              <a:latin typeface="PF Square Sans Pro" pitchFamily="2" charset="0"/>
              <a:ea typeface="+mn-ea"/>
              <a:cs typeface="+mn-cs"/>
            </a:rPr>
            <a:t>Gydymas antibiotikais </a:t>
          </a:r>
          <a:r>
            <a:rPr lang="lt-LT" sz="1000" b="1" dirty="0">
              <a:solidFill>
                <a:srgbClr val="003399">
                  <a:hueOff val="0"/>
                  <a:satOff val="0"/>
                  <a:lumOff val="0"/>
                  <a:alphaOff val="0"/>
                </a:srgbClr>
              </a:solidFill>
              <a:latin typeface="PF Square Sans Pro" pitchFamily="2" charset="0"/>
              <a:ea typeface="+mn-ea"/>
              <a:cs typeface="+mn-cs"/>
            </a:rPr>
            <a:t>TIK</a:t>
          </a:r>
          <a:r>
            <a:rPr lang="lt-LT" sz="1000" dirty="0">
              <a:solidFill>
                <a:srgbClr val="003399">
                  <a:hueOff val="0"/>
                  <a:satOff val="0"/>
                  <a:lumOff val="0"/>
                  <a:alphaOff val="0"/>
                </a:srgbClr>
              </a:solidFill>
              <a:latin typeface="PF Square Sans Pro" pitchFamily="2" charset="0"/>
              <a:ea typeface="+mn-ea"/>
              <a:cs typeface="+mn-cs"/>
            </a:rPr>
            <a:t> atskiriems gyvūnams </a:t>
          </a:r>
        </a:p>
        <a:p>
          <a:pPr rtl="0"/>
          <a:r>
            <a:rPr lang="lt-LT" sz="1000" dirty="0">
              <a:solidFill>
                <a:srgbClr val="003399">
                  <a:hueOff val="0"/>
                  <a:satOff val="0"/>
                  <a:lumOff val="0"/>
                  <a:alphaOff val="0"/>
                </a:srgbClr>
              </a:solidFill>
              <a:latin typeface="PF Square Sans Pro" pitchFamily="2" charset="0"/>
              <a:ea typeface="+mn-ea"/>
              <a:cs typeface="+mn-cs"/>
            </a:rPr>
            <a:t>Kitos antimikrobinės medžiagos </a:t>
          </a:r>
          <a:r>
            <a:rPr lang="lt-LT" sz="1000" b="1" dirty="0">
              <a:solidFill>
                <a:srgbClr val="003399">
                  <a:hueOff val="0"/>
                  <a:satOff val="0"/>
                  <a:lumOff val="0"/>
                  <a:alphaOff val="0"/>
                </a:srgbClr>
              </a:solidFill>
              <a:latin typeface="PF Square Sans Pro" pitchFamily="2" charset="0"/>
              <a:ea typeface="+mn-ea"/>
              <a:cs typeface="+mn-cs"/>
            </a:rPr>
            <a:t>TIK</a:t>
          </a:r>
          <a:r>
            <a:rPr lang="lt-LT" sz="1000" dirty="0">
              <a:solidFill>
                <a:srgbClr val="003399">
                  <a:hueOff val="0"/>
                  <a:satOff val="0"/>
                  <a:lumOff val="0"/>
                  <a:alphaOff val="0"/>
                </a:srgbClr>
              </a:solidFill>
              <a:latin typeface="PF Square Sans Pro" pitchFamily="2" charset="0"/>
              <a:ea typeface="+mn-ea"/>
              <a:cs typeface="+mn-cs"/>
            </a:rPr>
            <a:t> ribotam gyvūnų skaičiui </a:t>
          </a:r>
        </a:p>
        <a:p>
          <a:pPr rtl="0"/>
          <a:endParaRPr lang="x-none" sz="1000" strike="sngStrike" kern="1200" dirty="0">
            <a:solidFill>
              <a:srgbClr val="FF0000"/>
            </a:solidFill>
            <a:latin typeface="PF Square Sans Pro" pitchFamily="2" charset="0"/>
          </a:endParaRPr>
        </a:p>
      </dgm:t>
    </dgm:pt>
    <dgm:pt modelId="{94564E4D-4C54-4D26-A457-93C709F16AA3}" type="parTrans" cxnId="{0B7D6FB9-DB1B-4062-80F2-0DEE8E2596D9}">
      <dgm:prSet/>
      <dgm:spPr/>
      <dgm:t>
        <a:bodyPr/>
        <a:lstStyle/>
        <a:p>
          <a:endParaRPr lang="x-none">
            <a:latin typeface="EC Square Sans Pro" panose="020B0506040000020004" pitchFamily="34" charset="0"/>
          </a:endParaRPr>
        </a:p>
      </dgm:t>
    </dgm:pt>
    <dgm:pt modelId="{60B9CABD-ACA7-430E-9051-730C857EE2C0}" type="sibTrans" cxnId="{0B7D6FB9-DB1B-4062-80F2-0DEE8E2596D9}">
      <dgm:prSet/>
      <dgm:spPr/>
      <dgm:t>
        <a:bodyPr/>
        <a:lstStyle/>
        <a:p>
          <a:endParaRPr lang="x-none">
            <a:latin typeface="EC Square Sans Pro" panose="020B0506040000020004" pitchFamily="34" charset="0"/>
          </a:endParaRPr>
        </a:p>
      </dgm:t>
    </dgm:pt>
    <dgm:pt modelId="{E40B37E3-1031-44AB-AC30-353AFC1FEBE0}">
      <dgm:prSet/>
      <dgm:spPr>
        <a:solidFill>
          <a:srgbClr val="ECEBEB"/>
        </a:solidFill>
      </dgm:spPr>
      <dgm:t>
        <a:bodyPr/>
        <a:lstStyle/>
        <a:p>
          <a:r>
            <a:rPr lang="lt-LT" dirty="0">
              <a:latin typeface="PF Square Sans Pro" pitchFamily="2" charset="0"/>
            </a:rPr>
            <a:t>TIK tada, kai infekcijos arba infekcinės ligos plitimo rizika gyvūnų grupėje yra didelė.</a:t>
          </a:r>
        </a:p>
      </dgm:t>
    </dgm:pt>
    <dgm:pt modelId="{FB16CC43-DDEF-4BE2-9474-2D52117CE695}" type="parTrans" cxnId="{8E60BE64-2554-4E8F-9E4A-EFED58D3ADCB}">
      <dgm:prSet/>
      <dgm:spPr/>
      <dgm:t>
        <a:bodyPr/>
        <a:lstStyle/>
        <a:p>
          <a:endParaRPr lang="x-none">
            <a:latin typeface="EC Square Sans Pro" panose="020B0506040000020004" pitchFamily="34" charset="0"/>
          </a:endParaRPr>
        </a:p>
      </dgm:t>
    </dgm:pt>
    <dgm:pt modelId="{C518E7FA-7F4C-4826-A8EE-9B57904AD12D}" type="sibTrans" cxnId="{8E60BE64-2554-4E8F-9E4A-EFED58D3ADCB}">
      <dgm:prSet/>
      <dgm:spPr/>
      <dgm:t>
        <a:bodyPr/>
        <a:lstStyle/>
        <a:p>
          <a:endParaRPr lang="x-none">
            <a:latin typeface="EC Square Sans Pro" panose="020B0506040000020004" pitchFamily="34" charset="0"/>
          </a:endParaRPr>
        </a:p>
      </dgm:t>
    </dgm:pt>
    <dgm:pt modelId="{7D1B31A2-A6A7-480C-9723-5D7F22A9364F}">
      <dgm:prSet/>
      <dgm:spPr>
        <a:solidFill>
          <a:srgbClr val="ECEBEB"/>
        </a:solidFill>
      </dgm:spPr>
      <dgm:t>
        <a:bodyPr/>
        <a:lstStyle/>
        <a:p>
          <a:r>
            <a:rPr lang="lt-LT">
              <a:latin typeface="PF Square Sans Pro" pitchFamily="2" charset="0"/>
            </a:rPr>
            <a:t>kur nėra kitų tinkamų alternatyvų</a:t>
          </a:r>
        </a:p>
      </dgm:t>
    </dgm:pt>
    <dgm:pt modelId="{FE465904-CAB5-498B-B1E5-AF603E4A4654}" type="parTrans" cxnId="{787B443C-9982-4789-9A81-6EBF8DC37972}">
      <dgm:prSet/>
      <dgm:spPr/>
      <dgm:t>
        <a:bodyPr/>
        <a:lstStyle/>
        <a:p>
          <a:endParaRPr lang="x-none">
            <a:latin typeface="EC Square Sans Pro" panose="020B0506040000020004" pitchFamily="34" charset="0"/>
          </a:endParaRPr>
        </a:p>
      </dgm:t>
    </dgm:pt>
    <dgm:pt modelId="{8B53AEBB-B4DC-4F53-AD3D-A4EA542A8DDB}" type="sibTrans" cxnId="{787B443C-9982-4789-9A81-6EBF8DC37972}">
      <dgm:prSet/>
      <dgm:spPr/>
      <dgm:t>
        <a:bodyPr/>
        <a:lstStyle/>
        <a:p>
          <a:endParaRPr lang="x-none">
            <a:latin typeface="EC Square Sans Pro" panose="020B0506040000020004" pitchFamily="34" charset="0"/>
          </a:endParaRPr>
        </a:p>
      </dgm:t>
    </dgm:pt>
    <dgm:pt modelId="{06E34F59-F514-4E94-A81B-D7CA268EAD41}">
      <dgm:prSet custT="1"/>
      <dgm:spPr>
        <a:solidFill>
          <a:srgbClr val="ECEBEB"/>
        </a:solidFill>
      </dgm:spPr>
      <dgm:t>
        <a:bodyPr/>
        <a:lstStyle/>
        <a:p>
          <a:r>
            <a:rPr lang="lt-LT" sz="1800" b="1" dirty="0">
              <a:solidFill>
                <a:srgbClr val="C00000"/>
              </a:solidFill>
              <a:latin typeface="PF Square Sans Pro" pitchFamily="2" charset="0"/>
            </a:rPr>
            <a:t>DRAUDŽIAMA!</a:t>
          </a:r>
        </a:p>
      </dgm:t>
    </dgm:pt>
    <dgm:pt modelId="{26AC9B98-C77C-4C00-AB44-22618E6DC88E}" type="parTrans" cxnId="{5D2A24D1-F598-482E-868E-93550B4F6B3F}">
      <dgm:prSet/>
      <dgm:spPr/>
      <dgm:t>
        <a:bodyPr/>
        <a:lstStyle/>
        <a:p>
          <a:endParaRPr lang="x-none">
            <a:latin typeface="EC Square Sans Pro" panose="020B0506040000020004" pitchFamily="34" charset="0"/>
          </a:endParaRPr>
        </a:p>
      </dgm:t>
    </dgm:pt>
    <dgm:pt modelId="{F5246992-DAAC-4A36-A7B6-120E942722A3}" type="sibTrans" cxnId="{5D2A24D1-F598-482E-868E-93550B4F6B3F}">
      <dgm:prSet/>
      <dgm:spPr/>
      <dgm:t>
        <a:bodyPr/>
        <a:lstStyle/>
        <a:p>
          <a:endParaRPr lang="x-none">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267462">
        <dgm:presLayoutVars>
          <dgm:chPref val="3"/>
        </dgm:presLayoutVars>
      </dgm:prSet>
      <dgm:spPr/>
    </dgm:pt>
    <dgm:pt modelId="{8D92AC8A-EAA6-440E-A44C-BC8887014636}" type="pres">
      <dgm:prSet presAssocID="{70616961-3CAB-4A6F-ABD6-F89EAC9B54B1}" presName="rootConnector1" presStyleLbl="node1" presStyleIdx="0" presStyleCnt="0"/>
      <dgm:spPr/>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4"/>
      <dgm:spPr/>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4">
        <dgm:presLayoutVars>
          <dgm:chPref val="3"/>
        </dgm:presLayoutVars>
      </dgm:prSet>
      <dgm:spPr/>
    </dgm:pt>
    <dgm:pt modelId="{3B3120E9-2578-4302-893B-16F92B698C88}" type="pres">
      <dgm:prSet presAssocID="{21197F1B-0BC8-494C-B051-533C288516D4}" presName="rootConnector" presStyleLbl="node2" presStyleIdx="0" presStyleCnt="4"/>
      <dgm:spPr/>
    </dgm:pt>
    <dgm:pt modelId="{CD9B10F5-9751-49B5-A8BB-62CE31AB50EA}" type="pres">
      <dgm:prSet presAssocID="{21197F1B-0BC8-494C-B051-533C288516D4}" presName="hierChild4" presStyleCnt="0"/>
      <dgm:spPr/>
    </dgm:pt>
    <dgm:pt modelId="{9E067C99-5600-452D-937F-38235D5AA502}" type="pres">
      <dgm:prSet presAssocID="{5C42E7A7-4E85-455E-B011-1669A7275624}" presName="Name37" presStyleLbl="parChTrans1D3" presStyleIdx="0" presStyleCnt="7"/>
      <dgm:spPr/>
    </dgm:pt>
    <dgm:pt modelId="{26365B0F-AFE2-4228-A43A-22F448170464}" type="pres">
      <dgm:prSet presAssocID="{3188FC8E-9FD1-466B-94DD-16005085AE83}" presName="hierRoot2" presStyleCnt="0">
        <dgm:presLayoutVars>
          <dgm:hierBranch val="init"/>
        </dgm:presLayoutVars>
      </dgm:prSet>
      <dgm:spPr/>
    </dgm:pt>
    <dgm:pt modelId="{72A73626-AB86-4602-A49F-39BFDC3D3581}" type="pres">
      <dgm:prSet presAssocID="{3188FC8E-9FD1-466B-94DD-16005085AE83}" presName="rootComposite" presStyleCnt="0"/>
      <dgm:spPr/>
    </dgm:pt>
    <dgm:pt modelId="{A6C8C1EB-8865-484F-BCE3-7F2107D8B6C3}" type="pres">
      <dgm:prSet presAssocID="{3188FC8E-9FD1-466B-94DD-16005085AE83}" presName="rootText" presStyleLbl="node3" presStyleIdx="0" presStyleCnt="7" custScaleX="75355" custLinFactNeighborX="-5846" custLinFactNeighborY="-2338">
        <dgm:presLayoutVars>
          <dgm:chPref val="3"/>
        </dgm:presLayoutVars>
      </dgm:prSet>
      <dgm:spPr/>
    </dgm:pt>
    <dgm:pt modelId="{3A1B6973-9442-4880-B251-237DC77E77DC}" type="pres">
      <dgm:prSet presAssocID="{3188FC8E-9FD1-466B-94DD-16005085AE83}" presName="rootConnector" presStyleLbl="node3" presStyleIdx="0" presStyleCnt="7"/>
      <dgm:spPr/>
    </dgm:pt>
    <dgm:pt modelId="{EE2D4A51-E0DF-4552-B1AF-F59DB52A2ACC}" type="pres">
      <dgm:prSet presAssocID="{3188FC8E-9FD1-466B-94DD-16005085AE83}" presName="hierChild4" presStyleCnt="0"/>
      <dgm:spPr/>
    </dgm:pt>
    <dgm:pt modelId="{76855069-8584-426D-AB7C-4236159F7899}" type="pres">
      <dgm:prSet presAssocID="{3188FC8E-9FD1-466B-94DD-16005085AE83}" presName="hierChild5" presStyleCnt="0"/>
      <dgm:spPr/>
    </dgm:pt>
    <dgm:pt modelId="{EBDCF07C-356A-4AE6-9AD6-0496B7AEFEEB}" type="pres">
      <dgm:prSet presAssocID="{94564E4D-4C54-4D26-A457-93C709F16AA3}" presName="Name37" presStyleLbl="parChTrans1D3" presStyleIdx="1" presStyleCnt="7"/>
      <dgm:spPr/>
    </dgm:pt>
    <dgm:pt modelId="{590057BC-C7F9-457E-96EA-11114F9C461F}" type="pres">
      <dgm:prSet presAssocID="{003C9CF6-9CEA-4F0C-AD0C-A9FCC60E84A8}" presName="hierRoot2" presStyleCnt="0">
        <dgm:presLayoutVars>
          <dgm:hierBranch val="init"/>
        </dgm:presLayoutVars>
      </dgm:prSet>
      <dgm:spPr/>
    </dgm:pt>
    <dgm:pt modelId="{7A8D7767-4DE0-4A55-A1E6-D68B12142E4E}" type="pres">
      <dgm:prSet presAssocID="{003C9CF6-9CEA-4F0C-AD0C-A9FCC60E84A8}" presName="rootComposite" presStyleCnt="0"/>
      <dgm:spPr/>
    </dgm:pt>
    <dgm:pt modelId="{1D468441-9162-423C-890A-1EE79A56B0FE}" type="pres">
      <dgm:prSet presAssocID="{003C9CF6-9CEA-4F0C-AD0C-A9FCC60E84A8}" presName="rootText" presStyleLbl="node3" presStyleIdx="1" presStyleCnt="7" custScaleX="74276" custLinFactNeighborX="-4317" custLinFactNeighborY="-2355">
        <dgm:presLayoutVars>
          <dgm:chPref val="3"/>
        </dgm:presLayoutVars>
      </dgm:prSet>
      <dgm:spPr/>
    </dgm:pt>
    <dgm:pt modelId="{0460D61A-47D8-4E66-A412-8727DD9B068E}" type="pres">
      <dgm:prSet presAssocID="{003C9CF6-9CEA-4F0C-AD0C-A9FCC60E84A8}" presName="rootConnector" presStyleLbl="node3" presStyleIdx="1" presStyleCnt="7"/>
      <dgm:spPr/>
    </dgm:pt>
    <dgm:pt modelId="{BA72BBFD-C668-4A36-BA02-4CEECD72CC6E}" type="pres">
      <dgm:prSet presAssocID="{003C9CF6-9CEA-4F0C-AD0C-A9FCC60E84A8}" presName="hierChild4" presStyleCnt="0"/>
      <dgm:spPr/>
    </dgm:pt>
    <dgm:pt modelId="{F38F7845-B556-482F-B709-CCE629FB588B}" type="pres">
      <dgm:prSet presAssocID="{003C9CF6-9CEA-4F0C-AD0C-A9FCC60E84A8}" presName="hierChild5"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4"/>
      <dgm:spPr/>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4">
        <dgm:presLayoutVars>
          <dgm:chPref val="3"/>
        </dgm:presLayoutVars>
      </dgm:prSet>
      <dgm:spPr/>
    </dgm:pt>
    <dgm:pt modelId="{CA84C03A-3A7B-4E32-BAFF-68EB69A559B9}" type="pres">
      <dgm:prSet presAssocID="{FE965841-04E1-444F-B976-1FACF1498245}" presName="rootConnector" presStyleLbl="node2" presStyleIdx="1" presStyleCnt="4"/>
      <dgm:spPr/>
    </dgm:pt>
    <dgm:pt modelId="{51897740-1387-41E9-963D-334C6F5767E9}" type="pres">
      <dgm:prSet presAssocID="{FE965841-04E1-444F-B976-1FACF1498245}" presName="hierChild4" presStyleCnt="0"/>
      <dgm:spPr/>
    </dgm:pt>
    <dgm:pt modelId="{6A346B9D-CA7E-4111-8B95-B64C84E2753E}" type="pres">
      <dgm:prSet presAssocID="{FB16CC43-DDEF-4BE2-9474-2D52117CE695}" presName="Name37" presStyleLbl="parChTrans1D3" presStyleIdx="2" presStyleCnt="7"/>
      <dgm:spPr/>
    </dgm:pt>
    <dgm:pt modelId="{3FC04528-F745-488C-BA13-59CE1CBC6F90}" type="pres">
      <dgm:prSet presAssocID="{E40B37E3-1031-44AB-AC30-353AFC1FEBE0}" presName="hierRoot2" presStyleCnt="0">
        <dgm:presLayoutVars>
          <dgm:hierBranch val="init"/>
        </dgm:presLayoutVars>
      </dgm:prSet>
      <dgm:spPr/>
    </dgm:pt>
    <dgm:pt modelId="{98749AF1-0E84-491F-9A58-D105049BE13C}" type="pres">
      <dgm:prSet presAssocID="{E40B37E3-1031-44AB-AC30-353AFC1FEBE0}" presName="rootComposite" presStyleCnt="0"/>
      <dgm:spPr/>
    </dgm:pt>
    <dgm:pt modelId="{056FBD11-301E-4E08-BB2D-244024B98DBE}" type="pres">
      <dgm:prSet presAssocID="{E40B37E3-1031-44AB-AC30-353AFC1FEBE0}" presName="rootText" presStyleLbl="node3" presStyleIdx="2" presStyleCnt="7" custScaleX="77005" custScaleY="90646">
        <dgm:presLayoutVars>
          <dgm:chPref val="3"/>
        </dgm:presLayoutVars>
      </dgm:prSet>
      <dgm:spPr/>
    </dgm:pt>
    <dgm:pt modelId="{01F4E229-8F2B-42EA-A2D8-3B76100C8DBD}" type="pres">
      <dgm:prSet presAssocID="{E40B37E3-1031-44AB-AC30-353AFC1FEBE0}" presName="rootConnector" presStyleLbl="node3" presStyleIdx="2" presStyleCnt="7"/>
      <dgm:spPr/>
    </dgm:pt>
    <dgm:pt modelId="{90652709-172E-4D75-8566-8F1933A24245}" type="pres">
      <dgm:prSet presAssocID="{E40B37E3-1031-44AB-AC30-353AFC1FEBE0}" presName="hierChild4" presStyleCnt="0"/>
      <dgm:spPr/>
    </dgm:pt>
    <dgm:pt modelId="{E20A0448-8725-4788-8F45-31B5CE190248}" type="pres">
      <dgm:prSet presAssocID="{E40B37E3-1031-44AB-AC30-353AFC1FEBE0}" presName="hierChild5" presStyleCnt="0"/>
      <dgm:spPr/>
    </dgm:pt>
    <dgm:pt modelId="{4A43AAE7-F5AD-4C04-841D-D7B849F495F0}" type="pres">
      <dgm:prSet presAssocID="{FE465904-CAB5-498B-B1E5-AF603E4A4654}" presName="Name37" presStyleLbl="parChTrans1D3" presStyleIdx="3" presStyleCnt="7"/>
      <dgm:spPr/>
    </dgm:pt>
    <dgm:pt modelId="{1F8B3174-342D-4AFE-B8E7-35CFC47DF152}" type="pres">
      <dgm:prSet presAssocID="{7D1B31A2-A6A7-480C-9723-5D7F22A9364F}" presName="hierRoot2" presStyleCnt="0">
        <dgm:presLayoutVars>
          <dgm:hierBranch val="init"/>
        </dgm:presLayoutVars>
      </dgm:prSet>
      <dgm:spPr/>
    </dgm:pt>
    <dgm:pt modelId="{BFD7DD51-196E-473A-808F-3E3DCAB9B863}" type="pres">
      <dgm:prSet presAssocID="{7D1B31A2-A6A7-480C-9723-5D7F22A9364F}" presName="rootComposite" presStyleCnt="0"/>
      <dgm:spPr/>
    </dgm:pt>
    <dgm:pt modelId="{F84671BE-FF3F-413A-BA64-D7ED5C73F108}" type="pres">
      <dgm:prSet presAssocID="{7D1B31A2-A6A7-480C-9723-5D7F22A9364F}" presName="rootText" presStyleLbl="node3" presStyleIdx="3" presStyleCnt="7" custScaleX="77005">
        <dgm:presLayoutVars>
          <dgm:chPref val="3"/>
        </dgm:presLayoutVars>
      </dgm:prSet>
      <dgm:spPr/>
    </dgm:pt>
    <dgm:pt modelId="{B3A22E51-3F56-4119-9E27-8AD3B6DC5AA8}" type="pres">
      <dgm:prSet presAssocID="{7D1B31A2-A6A7-480C-9723-5D7F22A9364F}" presName="rootConnector" presStyleLbl="node3" presStyleIdx="3" presStyleCnt="7"/>
      <dgm:spPr/>
    </dgm:pt>
    <dgm:pt modelId="{2138B86F-7403-48A2-BD3D-EC8F26716984}" type="pres">
      <dgm:prSet presAssocID="{7D1B31A2-A6A7-480C-9723-5D7F22A9364F}" presName="hierChild4" presStyleCnt="0"/>
      <dgm:spPr/>
    </dgm:pt>
    <dgm:pt modelId="{B7687DD4-2EA6-414B-95B0-8CC30C0BDE68}" type="pres">
      <dgm:prSet presAssocID="{7D1B31A2-A6A7-480C-9723-5D7F22A9364F}" presName="hierChild5"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4"/>
      <dgm:spPr/>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4">
        <dgm:presLayoutVars>
          <dgm:chPref val="3"/>
        </dgm:presLayoutVars>
      </dgm:prSet>
      <dgm:spPr/>
    </dgm:pt>
    <dgm:pt modelId="{DB54BCDD-FEAA-4C45-8C88-7FC13D2AFB55}" type="pres">
      <dgm:prSet presAssocID="{3A5FC350-809A-420E-B508-F86CFE56F9EC}" presName="rootConnector" presStyleLbl="node2" presStyleIdx="2" presStyleCnt="4"/>
      <dgm:spPr/>
    </dgm:pt>
    <dgm:pt modelId="{3E9F8D0D-A30B-4B25-9683-A40C065A5A55}" type="pres">
      <dgm:prSet presAssocID="{3A5FC350-809A-420E-B508-F86CFE56F9EC}" presName="hierChild4" presStyleCnt="0"/>
      <dgm:spPr/>
    </dgm:pt>
    <dgm:pt modelId="{A2F4E1D3-30E4-4E0D-989D-2B4EF8EB816D}" type="pres">
      <dgm:prSet presAssocID="{A5D48CD2-4518-4505-B18E-CECFAC10C376}" presName="Name37" presStyleLbl="parChTrans1D3" presStyleIdx="4" presStyleCnt="7"/>
      <dgm:spPr/>
    </dgm:pt>
    <dgm:pt modelId="{25E54F3E-5C34-41BD-B922-791306262F2E}" type="pres">
      <dgm:prSet presAssocID="{176166B7-1AD9-419F-B43F-D7395DE73958}" presName="hierRoot2" presStyleCnt="0">
        <dgm:presLayoutVars>
          <dgm:hierBranch val="init"/>
        </dgm:presLayoutVars>
      </dgm:prSet>
      <dgm:spPr/>
    </dgm:pt>
    <dgm:pt modelId="{BC4BCA39-B327-4E15-85A1-D5715F6586A8}" type="pres">
      <dgm:prSet presAssocID="{176166B7-1AD9-419F-B43F-D7395DE73958}" presName="rootComposite" presStyleCnt="0"/>
      <dgm:spPr/>
    </dgm:pt>
    <dgm:pt modelId="{C6758C82-A4AF-43D3-87C2-91E8B51EF3A4}" type="pres">
      <dgm:prSet presAssocID="{176166B7-1AD9-419F-B43F-D7395DE73958}" presName="rootText" presStyleLbl="node3" presStyleIdx="4" presStyleCnt="7">
        <dgm:presLayoutVars>
          <dgm:chPref val="3"/>
        </dgm:presLayoutVars>
      </dgm:prSet>
      <dgm:spPr/>
    </dgm:pt>
    <dgm:pt modelId="{1D0AEE6A-D144-4684-B4A9-972EE3C15345}" type="pres">
      <dgm:prSet presAssocID="{176166B7-1AD9-419F-B43F-D7395DE73958}" presName="rootConnector" presStyleLbl="node3" presStyleIdx="4" presStyleCnt="7"/>
      <dgm:spPr/>
    </dgm:pt>
    <dgm:pt modelId="{18C61C07-64A3-4C8F-9570-31CE0C9FE142}" type="pres">
      <dgm:prSet presAssocID="{176166B7-1AD9-419F-B43F-D7395DE73958}" presName="hierChild4" presStyleCnt="0"/>
      <dgm:spPr/>
    </dgm:pt>
    <dgm:pt modelId="{B65F23AC-4C25-4773-9908-FEFF3F4D83BE}" type="pres">
      <dgm:prSet presAssocID="{176166B7-1AD9-419F-B43F-D7395DE73958}" presName="hierChild5" presStyleCnt="0"/>
      <dgm:spPr/>
    </dgm:pt>
    <dgm:pt modelId="{58D8161E-A69A-43D5-A7DF-4447C38A787D}" type="pres">
      <dgm:prSet presAssocID="{91F69EEA-8BC8-4DEA-A12D-94ED96263425}" presName="Name37" presStyleLbl="parChTrans1D3" presStyleIdx="5" presStyleCnt="7"/>
      <dgm:spPr/>
    </dgm:pt>
    <dgm:pt modelId="{23DD3358-CFAB-4476-9018-4F92B7F9D3C0}" type="pres">
      <dgm:prSet presAssocID="{D6F12267-5ACB-4918-A932-2EE35059A542}" presName="hierRoot2" presStyleCnt="0">
        <dgm:presLayoutVars>
          <dgm:hierBranch val="init"/>
        </dgm:presLayoutVars>
      </dgm:prSet>
      <dgm:spPr/>
    </dgm:pt>
    <dgm:pt modelId="{F2874866-0F5C-4AB2-8F81-7739BA29F7F6}" type="pres">
      <dgm:prSet presAssocID="{D6F12267-5ACB-4918-A932-2EE35059A542}" presName="rootComposite" presStyleCnt="0"/>
      <dgm:spPr/>
    </dgm:pt>
    <dgm:pt modelId="{93C4C636-7764-4E61-88B4-05ADD066EEEB}" type="pres">
      <dgm:prSet presAssocID="{D6F12267-5ACB-4918-A932-2EE35059A542}" presName="rootText" presStyleLbl="node3" presStyleIdx="5" presStyleCnt="7">
        <dgm:presLayoutVars>
          <dgm:chPref val="3"/>
        </dgm:presLayoutVars>
      </dgm:prSet>
      <dgm:spPr/>
    </dgm:pt>
    <dgm:pt modelId="{638E6231-26D7-4B03-BD0C-0374E5E003D2}" type="pres">
      <dgm:prSet presAssocID="{D6F12267-5ACB-4918-A932-2EE35059A542}" presName="rootConnector" presStyleLbl="node3" presStyleIdx="5" presStyleCnt="7"/>
      <dgm:spPr/>
    </dgm:pt>
    <dgm:pt modelId="{897C0D03-691B-414B-89DE-622AB6AD4E5B}" type="pres">
      <dgm:prSet presAssocID="{D6F12267-5ACB-4918-A932-2EE35059A542}" presName="hierChild4" presStyleCnt="0"/>
      <dgm:spPr/>
    </dgm:pt>
    <dgm:pt modelId="{19BD91C8-C0B7-48FB-B050-69724A25822B}" type="pres">
      <dgm:prSet presAssocID="{D6F12267-5ACB-4918-A932-2EE35059A542}" presName="hierChild5" presStyleCnt="0"/>
      <dgm:spPr/>
    </dgm:pt>
    <dgm:pt modelId="{F015672C-D80A-4E03-A066-F82D2F949D38}" type="pres">
      <dgm:prSet presAssocID="{3A5FC350-809A-420E-B508-F86CFE56F9EC}" presName="hierChild5" presStyleCnt="0"/>
      <dgm:spPr/>
    </dgm:pt>
    <dgm:pt modelId="{F4D92A73-4B6E-411C-B810-A0412A985452}" type="pres">
      <dgm:prSet presAssocID="{821E0042-9021-4DC3-B505-188991416569}" presName="Name37" presStyleLbl="parChTrans1D2" presStyleIdx="3" presStyleCnt="4"/>
      <dgm:spPr/>
    </dgm:pt>
    <dgm:pt modelId="{76D73CD7-835A-45BA-8765-6B41ECDF6CBD}" type="pres">
      <dgm:prSet presAssocID="{2FE7B394-D92C-4802-90F6-8F14C473F1F6}" presName="hierRoot2" presStyleCnt="0">
        <dgm:presLayoutVars>
          <dgm:hierBranch val="init"/>
        </dgm:presLayoutVars>
      </dgm:prSet>
      <dgm:spPr/>
    </dgm:pt>
    <dgm:pt modelId="{745C1017-BAFD-456E-9EA7-EDE3412AFC44}" type="pres">
      <dgm:prSet presAssocID="{2FE7B394-D92C-4802-90F6-8F14C473F1F6}" presName="rootComposite" presStyleCnt="0"/>
      <dgm:spPr/>
    </dgm:pt>
    <dgm:pt modelId="{A2722EEE-F459-40F7-832E-C0EB22C38702}" type="pres">
      <dgm:prSet presAssocID="{2FE7B394-D92C-4802-90F6-8F14C473F1F6}" presName="rootText" presStyleLbl="node2" presStyleIdx="3" presStyleCnt="4">
        <dgm:presLayoutVars>
          <dgm:chPref val="3"/>
        </dgm:presLayoutVars>
      </dgm:prSet>
      <dgm:spPr/>
    </dgm:pt>
    <dgm:pt modelId="{C84AF96E-B02D-4B72-848F-61E5827B7D16}" type="pres">
      <dgm:prSet presAssocID="{2FE7B394-D92C-4802-90F6-8F14C473F1F6}" presName="rootConnector" presStyleLbl="node2" presStyleIdx="3" presStyleCnt="4"/>
      <dgm:spPr/>
    </dgm:pt>
    <dgm:pt modelId="{E59193FD-54E2-47FC-8B40-65E68E3CCD7A}" type="pres">
      <dgm:prSet presAssocID="{2FE7B394-D92C-4802-90F6-8F14C473F1F6}" presName="hierChild4" presStyleCnt="0"/>
      <dgm:spPr/>
    </dgm:pt>
    <dgm:pt modelId="{79076BFE-62FA-4234-8B92-0DD57480B97D}" type="pres">
      <dgm:prSet presAssocID="{26AC9B98-C77C-4C00-AB44-22618E6DC88E}" presName="Name37" presStyleLbl="parChTrans1D3" presStyleIdx="6" presStyleCnt="7"/>
      <dgm:spPr/>
    </dgm:pt>
    <dgm:pt modelId="{CBEC1D8E-10AA-42A5-BA31-B87DCD5C4EB3}" type="pres">
      <dgm:prSet presAssocID="{06E34F59-F514-4E94-A81B-D7CA268EAD41}" presName="hierRoot2" presStyleCnt="0">
        <dgm:presLayoutVars>
          <dgm:hierBranch val="init"/>
        </dgm:presLayoutVars>
      </dgm:prSet>
      <dgm:spPr/>
    </dgm:pt>
    <dgm:pt modelId="{300685F1-CC35-42F4-A520-E37EA9C1D381}" type="pres">
      <dgm:prSet presAssocID="{06E34F59-F514-4E94-A81B-D7CA268EAD41}" presName="rootComposite" presStyleCnt="0"/>
      <dgm:spPr/>
    </dgm:pt>
    <dgm:pt modelId="{EC37E445-08B7-481B-8A71-9679E047E10B}" type="pres">
      <dgm:prSet presAssocID="{06E34F59-F514-4E94-A81B-D7CA268EAD41}" presName="rootText" presStyleLbl="node3" presStyleIdx="6" presStyleCnt="7">
        <dgm:presLayoutVars>
          <dgm:chPref val="3"/>
        </dgm:presLayoutVars>
      </dgm:prSet>
      <dgm:spPr/>
    </dgm:pt>
    <dgm:pt modelId="{D8CD7F84-AF8A-44A7-8D01-B452BEE5C193}" type="pres">
      <dgm:prSet presAssocID="{06E34F59-F514-4E94-A81B-D7CA268EAD41}" presName="rootConnector" presStyleLbl="node3" presStyleIdx="6" presStyleCnt="7"/>
      <dgm:spPr/>
    </dgm:pt>
    <dgm:pt modelId="{75CD5D57-EEA8-4B3C-B376-44F7BF21DE55}" type="pres">
      <dgm:prSet presAssocID="{06E34F59-F514-4E94-A81B-D7CA268EAD41}" presName="hierChild4" presStyleCnt="0"/>
      <dgm:spPr/>
    </dgm:pt>
    <dgm:pt modelId="{B9FD0E40-1D9A-490D-91A1-28304AD8152E}" type="pres">
      <dgm:prSet presAssocID="{06E34F59-F514-4E94-A81B-D7CA268EAD41}" presName="hierChild5" presStyleCnt="0"/>
      <dgm:spPr/>
    </dgm:pt>
    <dgm:pt modelId="{78C693A8-5D85-4B93-9D03-642502E02333}" type="pres">
      <dgm:prSet presAssocID="{2FE7B394-D92C-4802-90F6-8F14C473F1F6}" presName="hierChild5" presStyleCnt="0"/>
      <dgm:spPr/>
    </dgm:pt>
    <dgm:pt modelId="{BB4CEE56-E6B8-48F2-87DC-28AEA1C2CC2F}" type="pres">
      <dgm:prSet presAssocID="{70616961-3CAB-4A6F-ABD6-F89EAC9B54B1}" presName="hierChild3" presStyleCnt="0"/>
      <dgm:spPr/>
    </dgm:pt>
  </dgm:ptLst>
  <dgm:cxnLst>
    <dgm:cxn modelId="{5F9D3401-B10E-4F6C-B4A0-D36CBDA5CFF8}" type="presOf" srcId="{176166B7-1AD9-419F-B43F-D7395DE73958}" destId="{1D0AEE6A-D144-4684-B4A9-972EE3C15345}" srcOrd="1" destOrd="0" presId="urn:microsoft.com/office/officeart/2005/8/layout/orgChart1"/>
    <dgm:cxn modelId="{944C0804-27EA-4333-90AA-228D25A1D619}" type="presOf" srcId="{7D1B31A2-A6A7-480C-9723-5D7F22A9364F}" destId="{F84671BE-FF3F-413A-BA64-D7ED5C73F108}" srcOrd="0" destOrd="0" presId="urn:microsoft.com/office/officeart/2005/8/layout/orgChart1"/>
    <dgm:cxn modelId="{8C9BDB08-847E-420C-9AAF-5875EA690C0E}" type="presOf" srcId="{821E0042-9021-4DC3-B505-188991416569}" destId="{F4D92A73-4B6E-411C-B810-A0412A985452}" srcOrd="0" destOrd="0" presId="urn:microsoft.com/office/officeart/2005/8/layout/orgChart1"/>
    <dgm:cxn modelId="{67DA160D-58B7-4938-84AD-DC297B56770D}" type="presOf" srcId="{A55E9538-C70F-480F-A041-F26019CA0F29}" destId="{376D0E75-E68B-4E43-B2DC-DE2FF9225CA2}" srcOrd="0" destOrd="0" presId="urn:microsoft.com/office/officeart/2005/8/layout/orgChart1"/>
    <dgm:cxn modelId="{73B7580F-9015-4DC0-A139-D578059DE2C3}" type="presOf" srcId="{5C42E7A7-4E85-455E-B011-1669A7275624}" destId="{9E067C99-5600-452D-937F-38235D5AA502}" srcOrd="0" destOrd="0" presId="urn:microsoft.com/office/officeart/2005/8/layout/orgChart1"/>
    <dgm:cxn modelId="{9132DE13-42FA-44F2-A9E5-BAA1E8217F31}" type="presOf" srcId="{7D1B31A2-A6A7-480C-9723-5D7F22A9364F}" destId="{B3A22E51-3F56-4119-9E27-8AD3B6DC5AA8}" srcOrd="1" destOrd="0" presId="urn:microsoft.com/office/officeart/2005/8/layout/orgChart1"/>
    <dgm:cxn modelId="{18A9C519-CE25-4E25-B7E2-D12ED6EBE26A}" type="presOf" srcId="{2FE7B394-D92C-4802-90F6-8F14C473F1F6}" destId="{C84AF96E-B02D-4B72-848F-61E5827B7D16}" srcOrd="1"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94F58724-0DF4-4D7D-A6B1-D65921F0D277}" type="presOf" srcId="{D6F12267-5ACB-4918-A932-2EE35059A542}" destId="{93C4C636-7764-4E61-88B4-05ADD066EEEB}" srcOrd="0" destOrd="0" presId="urn:microsoft.com/office/officeart/2005/8/layout/orgChart1"/>
    <dgm:cxn modelId="{7924D828-AB34-4A35-A728-33BBF3BD4267}" type="presOf" srcId="{26AC9B98-C77C-4C00-AB44-22618E6DC88E}" destId="{79076BFE-62FA-4234-8B92-0DD57480B97D}" srcOrd="0" destOrd="0" presId="urn:microsoft.com/office/officeart/2005/8/layout/orgChart1"/>
    <dgm:cxn modelId="{255FB833-3AF7-446A-B15A-FA01AF8BF657}" type="presOf" srcId="{3188FC8E-9FD1-466B-94DD-16005085AE83}" destId="{A6C8C1EB-8865-484F-BCE3-7F2107D8B6C3}" srcOrd="0" destOrd="0" presId="urn:microsoft.com/office/officeart/2005/8/layout/orgChart1"/>
    <dgm:cxn modelId="{420F0A35-4359-45EC-9857-1C4F8FAC2FBA}" type="presOf" srcId="{FE465904-CAB5-498B-B1E5-AF603E4A4654}" destId="{4A43AAE7-F5AD-4C04-841D-D7B849F495F0}" srcOrd="0" destOrd="0" presId="urn:microsoft.com/office/officeart/2005/8/layout/orgChart1"/>
    <dgm:cxn modelId="{B0891238-FF46-4D5E-B967-6555B4475D4E}" type="presOf" srcId="{06E34F59-F514-4E94-A81B-D7CA268EAD41}" destId="{D8CD7F84-AF8A-44A7-8D01-B452BEE5C193}" srcOrd="1" destOrd="0" presId="urn:microsoft.com/office/officeart/2005/8/layout/orgChart1"/>
    <dgm:cxn modelId="{42784E39-0505-455C-AAB1-5D928BE9907B}" type="presOf" srcId="{2FE7B394-D92C-4802-90F6-8F14C473F1F6}" destId="{A2722EEE-F459-40F7-832E-C0EB22C38702}" srcOrd="0" destOrd="0" presId="urn:microsoft.com/office/officeart/2005/8/layout/orgChart1"/>
    <dgm:cxn modelId="{3DAD3A3B-58E5-4E12-8CD1-F9959ADB2491}" srcId="{3A5FC350-809A-420E-B508-F86CFE56F9EC}" destId="{D6F12267-5ACB-4918-A932-2EE35059A542}" srcOrd="1" destOrd="0" parTransId="{91F69EEA-8BC8-4DEA-A12D-94ED96263425}" sibTransId="{D18C6239-60A6-473F-B2E3-F3ED02F4ACDF}"/>
    <dgm:cxn modelId="{787B443C-9982-4789-9A81-6EBF8DC37972}" srcId="{FE965841-04E1-444F-B976-1FACF1498245}" destId="{7D1B31A2-A6A7-480C-9723-5D7F22A9364F}" srcOrd="1" destOrd="0" parTransId="{FE465904-CAB5-498B-B1E5-AF603E4A4654}" sibTransId="{8B53AEBB-B4DC-4F53-AD3D-A4EA542A8DDB}"/>
    <dgm:cxn modelId="{74AB375C-32F1-49A9-A983-3CA45F040304}" type="presOf" srcId="{3A5FC350-809A-420E-B508-F86CFE56F9EC}" destId="{DB54BCDD-FEAA-4C45-8C88-7FC13D2AFB55}"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8E60BE64-2554-4E8F-9E4A-EFED58D3ADCB}" srcId="{FE965841-04E1-444F-B976-1FACF1498245}" destId="{E40B37E3-1031-44AB-AC30-353AFC1FEBE0}" srcOrd="0" destOrd="0" parTransId="{FB16CC43-DDEF-4BE2-9474-2D52117CE695}" sibTransId="{C518E7FA-7F4C-4826-A8EE-9B57904AD12D}"/>
    <dgm:cxn modelId="{9FA8A948-7D75-4366-B855-D10A80ABD8FD}" type="presOf" srcId="{176166B7-1AD9-419F-B43F-D7395DE73958}" destId="{C6758C82-A4AF-43D3-87C2-91E8B51EF3A4}" srcOrd="0" destOrd="0" presId="urn:microsoft.com/office/officeart/2005/8/layout/orgChart1"/>
    <dgm:cxn modelId="{873AE24F-98D3-4324-87AA-0BC2452C4878}" type="presOf" srcId="{70616961-3CAB-4A6F-ABD6-F89EAC9B54B1}" destId="{8D92AC8A-EAA6-440E-A44C-BC8887014636}" srcOrd="1"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05DD497A-363E-41EF-A46D-668787036583}" type="presOf" srcId="{003C9CF6-9CEA-4F0C-AD0C-A9FCC60E84A8}" destId="{0460D61A-47D8-4E66-A412-8727DD9B068E}" srcOrd="1" destOrd="0" presId="urn:microsoft.com/office/officeart/2005/8/layout/orgChart1"/>
    <dgm:cxn modelId="{E1D89A7C-753F-4CD3-827C-15CADCBB7792}" type="presOf" srcId="{E40B37E3-1031-44AB-AC30-353AFC1FEBE0}" destId="{01F4E229-8F2B-42EA-A2D8-3B76100C8DBD}" srcOrd="1" destOrd="0" presId="urn:microsoft.com/office/officeart/2005/8/layout/orgChart1"/>
    <dgm:cxn modelId="{69A8CC7C-5C29-4045-A6CE-DEC4669FE37B}" type="presOf" srcId="{94564E4D-4C54-4D26-A457-93C709F16AA3}" destId="{EBDCF07C-356A-4AE6-9AD6-0496B7AEFEEB}" srcOrd="0" destOrd="0" presId="urn:microsoft.com/office/officeart/2005/8/layout/orgChart1"/>
    <dgm:cxn modelId="{EC860480-7B60-4492-AABC-7F14F4BDDB09}" type="presOf" srcId="{3188FC8E-9FD1-466B-94DD-16005085AE83}" destId="{3A1B6973-9442-4880-B251-237DC77E77DC}" srcOrd="1"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0B5D8B8E-7505-4184-8752-C8FF3E77A2B1}" type="presOf" srcId="{003C9CF6-9CEA-4F0C-AD0C-A9FCC60E84A8}" destId="{1D468441-9162-423C-890A-1EE79A56B0FE}" srcOrd="0" destOrd="0" presId="urn:microsoft.com/office/officeart/2005/8/layout/orgChart1"/>
    <dgm:cxn modelId="{D9C79890-B9FB-4560-B462-CD5CEAA836AE}" type="presOf" srcId="{91F69EEA-8BC8-4DEA-A12D-94ED96263425}" destId="{58D8161E-A69A-43D5-A7DF-4447C38A787D}" srcOrd="0" destOrd="0" presId="urn:microsoft.com/office/officeart/2005/8/layout/orgChart1"/>
    <dgm:cxn modelId="{6A64239D-3A84-49C8-86C8-2A2495E0FC85}" type="presOf" srcId="{FB16CC43-DDEF-4BE2-9474-2D52117CE695}" destId="{6A346B9D-CA7E-4111-8B95-B64C84E2753E}" srcOrd="0" destOrd="0" presId="urn:microsoft.com/office/officeart/2005/8/layout/orgChart1"/>
    <dgm:cxn modelId="{8986F1AE-AC82-43E8-B3D8-BFAA21724A3C}" type="presOf" srcId="{6E5DCDA2-A9C1-42FB-B04C-79016636820A}" destId="{33EE5E58-D6C6-4E24-BF1C-969A5FD6A277}" srcOrd="0" destOrd="0" presId="urn:microsoft.com/office/officeart/2005/8/layout/orgChart1"/>
    <dgm:cxn modelId="{0B7D6FB9-DB1B-4062-80F2-0DEE8E2596D9}" srcId="{21197F1B-0BC8-494C-B051-533C288516D4}" destId="{003C9CF6-9CEA-4F0C-AD0C-A9FCC60E84A8}" srcOrd="1" destOrd="0" parTransId="{94564E4D-4C54-4D26-A457-93C709F16AA3}" sibTransId="{60B9CABD-ACA7-430E-9051-730C857EE2C0}"/>
    <dgm:cxn modelId="{DADBF2B9-74F5-4F01-B299-8EC8BFA881CA}" type="presOf" srcId="{3A5FC350-809A-420E-B508-F86CFE56F9EC}" destId="{E1EE393F-8641-4D6B-B63A-A168979238BF}" srcOrd="0" destOrd="0" presId="urn:microsoft.com/office/officeart/2005/8/layout/orgChart1"/>
    <dgm:cxn modelId="{C040E5BF-9E2F-4FA2-84F4-CE1FA0A3EF0A}" type="presOf" srcId="{06E34F59-F514-4E94-A81B-D7CA268EAD41}" destId="{EC37E445-08B7-481B-8A71-9679E047E10B}" srcOrd="0" destOrd="0" presId="urn:microsoft.com/office/officeart/2005/8/layout/orgChart1"/>
    <dgm:cxn modelId="{CAE30CC2-1B6A-4E3C-9808-1651CE3E27EC}" srcId="{21197F1B-0BC8-494C-B051-533C288516D4}" destId="{3188FC8E-9FD1-466B-94DD-16005085AE83}" srcOrd="0" destOrd="0" parTransId="{5C42E7A7-4E85-455E-B011-1669A7275624}" sibTransId="{A7A37DC2-A0AB-4390-8625-F3AD5DFB996E}"/>
    <dgm:cxn modelId="{4ED463C8-F8EB-4CBB-94EB-60B3C2855324}" type="presOf" srcId="{E40B37E3-1031-44AB-AC30-353AFC1FEBE0}" destId="{056FBD11-301E-4E08-BB2D-244024B98DBE}" srcOrd="0" destOrd="0" presId="urn:microsoft.com/office/officeart/2005/8/layout/orgChart1"/>
    <dgm:cxn modelId="{52F33EC9-6314-4065-9FCA-D23CD2D68E67}" srcId="{70616961-3CAB-4A6F-ABD6-F89EAC9B54B1}" destId="{2FE7B394-D92C-4802-90F6-8F14C473F1F6}" srcOrd="3" destOrd="0" parTransId="{821E0042-9021-4DC3-B505-188991416569}" sibTransId="{49092274-3B57-4AC7-BA58-7BE003062D09}"/>
    <dgm:cxn modelId="{3ED45DCC-7302-4CC6-BCD7-61222340F4A3}" srcId="{70616961-3CAB-4A6F-ABD6-F89EAC9B54B1}" destId="{3A5FC350-809A-420E-B508-F86CFE56F9EC}" srcOrd="2" destOrd="0" parTransId="{0B0DBA1E-0CDC-4F1B-ACDD-828BA6AEC98E}" sibTransId="{FD968D5E-6217-4805-8B0B-878FAC32FC8B}"/>
    <dgm:cxn modelId="{07495ECF-8175-44E2-BD51-FFDCD1BFB5EE}" type="presOf" srcId="{70616961-3CAB-4A6F-ABD6-F89EAC9B54B1}" destId="{19469F1B-1071-4499-AEE7-48C480D0B929}" srcOrd="0" destOrd="0" presId="urn:microsoft.com/office/officeart/2005/8/layout/orgChart1"/>
    <dgm:cxn modelId="{4F7C0BD1-455E-40B0-A43E-CB2DB888BCCB}" type="presOf" srcId="{D6F12267-5ACB-4918-A932-2EE35059A542}" destId="{638E6231-26D7-4B03-BD0C-0374E5E003D2}" srcOrd="1" destOrd="0" presId="urn:microsoft.com/office/officeart/2005/8/layout/orgChart1"/>
    <dgm:cxn modelId="{5D2A24D1-F598-482E-868E-93550B4F6B3F}" srcId="{2FE7B394-D92C-4802-90F6-8F14C473F1F6}" destId="{06E34F59-F514-4E94-A81B-D7CA268EAD41}" srcOrd="0" destOrd="0" parTransId="{26AC9B98-C77C-4C00-AB44-22618E6DC88E}" sibTransId="{F5246992-DAAC-4A36-A7B6-120E942722A3}"/>
    <dgm:cxn modelId="{A1DCEDD8-B401-4476-B3A5-62CCDB460163}" srcId="{A55E9538-C70F-480F-A041-F26019CA0F29}" destId="{70616961-3CAB-4A6F-ABD6-F89EAC9B54B1}" srcOrd="0" destOrd="0" parTransId="{342937CC-BB4C-4F87-AB79-6B17372A4064}" sibTransId="{C9846F41-CE29-4AC6-96F2-18A62F6E07BE}"/>
    <dgm:cxn modelId="{D11E63DB-A92B-4D9A-A36F-1867F7D74241}" type="presOf" srcId="{A5D48CD2-4518-4505-B18E-CECFAC10C376}" destId="{A2F4E1D3-30E4-4E0D-989D-2B4EF8EB816D}" srcOrd="0" destOrd="0" presId="urn:microsoft.com/office/officeart/2005/8/layout/orgChart1"/>
    <dgm:cxn modelId="{9D9BEEF7-5D6C-4D12-B5BE-DBF88431D416}" type="presOf" srcId="{FE965841-04E1-444F-B976-1FACF1498245}" destId="{CA84C03A-3A7B-4E32-BAFF-68EB69A559B9}" srcOrd="1"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E22DE5FE-16C6-45DE-AF62-6681FD929CD3}" srcId="{3A5FC350-809A-420E-B508-F86CFE56F9EC}" destId="{176166B7-1AD9-419F-B43F-D7395DE73958}" srcOrd="0" destOrd="0" parTransId="{A5D48CD2-4518-4505-B18E-CECFAC10C376}" sibTransId="{37636444-98B7-4BE7-9CBA-5D6C1892F993}"/>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900CD417-72E3-40D1-B435-49EDA6C46C65}" type="presParOf" srcId="{CD9B10F5-9751-49B5-A8BB-62CE31AB50EA}" destId="{9E067C99-5600-452D-937F-38235D5AA502}" srcOrd="0" destOrd="0" presId="urn:microsoft.com/office/officeart/2005/8/layout/orgChart1"/>
    <dgm:cxn modelId="{26BDB585-5A51-45C2-A354-4CE562DD2609}" type="presParOf" srcId="{CD9B10F5-9751-49B5-A8BB-62CE31AB50EA}" destId="{26365B0F-AFE2-4228-A43A-22F448170464}" srcOrd="1" destOrd="0" presId="urn:microsoft.com/office/officeart/2005/8/layout/orgChart1"/>
    <dgm:cxn modelId="{A39DBE73-B6DF-4561-9AB0-F3DC5759C9C7}" type="presParOf" srcId="{26365B0F-AFE2-4228-A43A-22F448170464}" destId="{72A73626-AB86-4602-A49F-39BFDC3D3581}" srcOrd="0" destOrd="0" presId="urn:microsoft.com/office/officeart/2005/8/layout/orgChart1"/>
    <dgm:cxn modelId="{47F1578D-5E82-4D87-A1B7-5F39B749AB94}" type="presParOf" srcId="{72A73626-AB86-4602-A49F-39BFDC3D3581}" destId="{A6C8C1EB-8865-484F-BCE3-7F2107D8B6C3}" srcOrd="0" destOrd="0" presId="urn:microsoft.com/office/officeart/2005/8/layout/orgChart1"/>
    <dgm:cxn modelId="{CD7B2A8D-024A-43AC-9493-0BB001F38B5F}" type="presParOf" srcId="{72A73626-AB86-4602-A49F-39BFDC3D3581}" destId="{3A1B6973-9442-4880-B251-237DC77E77DC}" srcOrd="1" destOrd="0" presId="urn:microsoft.com/office/officeart/2005/8/layout/orgChart1"/>
    <dgm:cxn modelId="{A489F286-2F8B-432E-9894-7F1E2B63A538}" type="presParOf" srcId="{26365B0F-AFE2-4228-A43A-22F448170464}" destId="{EE2D4A51-E0DF-4552-B1AF-F59DB52A2ACC}" srcOrd="1" destOrd="0" presId="urn:microsoft.com/office/officeart/2005/8/layout/orgChart1"/>
    <dgm:cxn modelId="{62A98BC2-2D5B-4CA7-ABE8-BF1416663F20}" type="presParOf" srcId="{26365B0F-AFE2-4228-A43A-22F448170464}" destId="{76855069-8584-426D-AB7C-4236159F7899}" srcOrd="2" destOrd="0" presId="urn:microsoft.com/office/officeart/2005/8/layout/orgChart1"/>
    <dgm:cxn modelId="{529AD485-6540-4133-BCFE-94A875484FC4}" type="presParOf" srcId="{CD9B10F5-9751-49B5-A8BB-62CE31AB50EA}" destId="{EBDCF07C-356A-4AE6-9AD6-0496B7AEFEEB}" srcOrd="2" destOrd="0" presId="urn:microsoft.com/office/officeart/2005/8/layout/orgChart1"/>
    <dgm:cxn modelId="{7B6A103B-5664-4C34-B853-B64519C4C695}" type="presParOf" srcId="{CD9B10F5-9751-49B5-A8BB-62CE31AB50EA}" destId="{590057BC-C7F9-457E-96EA-11114F9C461F}" srcOrd="3" destOrd="0" presId="urn:microsoft.com/office/officeart/2005/8/layout/orgChart1"/>
    <dgm:cxn modelId="{7AB51442-7844-4D45-9EC3-78B4F62BACFE}" type="presParOf" srcId="{590057BC-C7F9-457E-96EA-11114F9C461F}" destId="{7A8D7767-4DE0-4A55-A1E6-D68B12142E4E}" srcOrd="0" destOrd="0" presId="urn:microsoft.com/office/officeart/2005/8/layout/orgChart1"/>
    <dgm:cxn modelId="{6EA7C479-E978-4FD4-A6B5-C82F6219ADD7}" type="presParOf" srcId="{7A8D7767-4DE0-4A55-A1E6-D68B12142E4E}" destId="{1D468441-9162-423C-890A-1EE79A56B0FE}" srcOrd="0" destOrd="0" presId="urn:microsoft.com/office/officeart/2005/8/layout/orgChart1"/>
    <dgm:cxn modelId="{7AE277E7-DD18-42D4-8A73-226B0239DEE2}" type="presParOf" srcId="{7A8D7767-4DE0-4A55-A1E6-D68B12142E4E}" destId="{0460D61A-47D8-4E66-A412-8727DD9B068E}" srcOrd="1" destOrd="0" presId="urn:microsoft.com/office/officeart/2005/8/layout/orgChart1"/>
    <dgm:cxn modelId="{6438DDBB-CC4B-4961-BE30-8E41C5871C06}" type="presParOf" srcId="{590057BC-C7F9-457E-96EA-11114F9C461F}" destId="{BA72BBFD-C668-4A36-BA02-4CEECD72CC6E}" srcOrd="1" destOrd="0" presId="urn:microsoft.com/office/officeart/2005/8/layout/orgChart1"/>
    <dgm:cxn modelId="{0457E70C-FB6D-47E8-8820-F98255CD7F3F}" type="presParOf" srcId="{590057BC-C7F9-457E-96EA-11114F9C461F}" destId="{F38F7845-B556-482F-B709-CCE629FB588B}" srcOrd="2"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6EC8E825-318B-4DF8-9191-889B9767C3C0}" type="presParOf" srcId="{51897740-1387-41E9-963D-334C6F5767E9}" destId="{6A346B9D-CA7E-4111-8B95-B64C84E2753E}" srcOrd="0" destOrd="0" presId="urn:microsoft.com/office/officeart/2005/8/layout/orgChart1"/>
    <dgm:cxn modelId="{D9D9951E-9029-493A-A607-341DBEF4FD64}" type="presParOf" srcId="{51897740-1387-41E9-963D-334C6F5767E9}" destId="{3FC04528-F745-488C-BA13-59CE1CBC6F90}" srcOrd="1" destOrd="0" presId="urn:microsoft.com/office/officeart/2005/8/layout/orgChart1"/>
    <dgm:cxn modelId="{A08F783B-5CC1-465A-9AAA-50F1D702913D}" type="presParOf" srcId="{3FC04528-F745-488C-BA13-59CE1CBC6F90}" destId="{98749AF1-0E84-491F-9A58-D105049BE13C}" srcOrd="0" destOrd="0" presId="urn:microsoft.com/office/officeart/2005/8/layout/orgChart1"/>
    <dgm:cxn modelId="{52AE6EF6-141E-4469-9954-7F4B7A689FA8}" type="presParOf" srcId="{98749AF1-0E84-491F-9A58-D105049BE13C}" destId="{056FBD11-301E-4E08-BB2D-244024B98DBE}" srcOrd="0" destOrd="0" presId="urn:microsoft.com/office/officeart/2005/8/layout/orgChart1"/>
    <dgm:cxn modelId="{BD2810BF-1EA8-41DB-B120-0793EA1F53CB}" type="presParOf" srcId="{98749AF1-0E84-491F-9A58-D105049BE13C}" destId="{01F4E229-8F2B-42EA-A2D8-3B76100C8DBD}" srcOrd="1" destOrd="0" presId="urn:microsoft.com/office/officeart/2005/8/layout/orgChart1"/>
    <dgm:cxn modelId="{4B0F0016-09E4-4F40-BEF7-DB339A0217A5}" type="presParOf" srcId="{3FC04528-F745-488C-BA13-59CE1CBC6F90}" destId="{90652709-172E-4D75-8566-8F1933A24245}" srcOrd="1" destOrd="0" presId="urn:microsoft.com/office/officeart/2005/8/layout/orgChart1"/>
    <dgm:cxn modelId="{6E55F69A-C8D0-441B-A7C5-D20FB68F3E33}" type="presParOf" srcId="{3FC04528-F745-488C-BA13-59CE1CBC6F90}" destId="{E20A0448-8725-4788-8F45-31B5CE190248}" srcOrd="2" destOrd="0" presId="urn:microsoft.com/office/officeart/2005/8/layout/orgChart1"/>
    <dgm:cxn modelId="{C19AF4B9-B5E3-4F19-8B0A-812A1549FBC3}" type="presParOf" srcId="{51897740-1387-41E9-963D-334C6F5767E9}" destId="{4A43AAE7-F5AD-4C04-841D-D7B849F495F0}" srcOrd="2" destOrd="0" presId="urn:microsoft.com/office/officeart/2005/8/layout/orgChart1"/>
    <dgm:cxn modelId="{4B4C0A93-12B8-415B-98EC-E4011D1144EB}" type="presParOf" srcId="{51897740-1387-41E9-963D-334C6F5767E9}" destId="{1F8B3174-342D-4AFE-B8E7-35CFC47DF152}" srcOrd="3" destOrd="0" presId="urn:microsoft.com/office/officeart/2005/8/layout/orgChart1"/>
    <dgm:cxn modelId="{30437B8A-9D93-4338-AF12-189A3B1676B5}" type="presParOf" srcId="{1F8B3174-342D-4AFE-B8E7-35CFC47DF152}" destId="{BFD7DD51-196E-473A-808F-3E3DCAB9B863}" srcOrd="0" destOrd="0" presId="urn:microsoft.com/office/officeart/2005/8/layout/orgChart1"/>
    <dgm:cxn modelId="{53E3CFCF-85E7-4E9B-B23F-C7D2A6C9178F}" type="presParOf" srcId="{BFD7DD51-196E-473A-808F-3E3DCAB9B863}" destId="{F84671BE-FF3F-413A-BA64-D7ED5C73F108}" srcOrd="0" destOrd="0" presId="urn:microsoft.com/office/officeart/2005/8/layout/orgChart1"/>
    <dgm:cxn modelId="{EE399394-19E3-460F-98C6-5CAE518E9D03}" type="presParOf" srcId="{BFD7DD51-196E-473A-808F-3E3DCAB9B863}" destId="{B3A22E51-3F56-4119-9E27-8AD3B6DC5AA8}" srcOrd="1" destOrd="0" presId="urn:microsoft.com/office/officeart/2005/8/layout/orgChart1"/>
    <dgm:cxn modelId="{16D33FFF-38DB-40A6-ACDF-358336C18D48}" type="presParOf" srcId="{1F8B3174-342D-4AFE-B8E7-35CFC47DF152}" destId="{2138B86F-7403-48A2-BD3D-EC8F26716984}" srcOrd="1" destOrd="0" presId="urn:microsoft.com/office/officeart/2005/8/layout/orgChart1"/>
    <dgm:cxn modelId="{25995A5E-68F1-434F-8695-44571262F2F4}" type="presParOf" srcId="{1F8B3174-342D-4AFE-B8E7-35CFC47DF152}" destId="{B7687DD4-2EA6-414B-95B0-8CC30C0BDE68}" srcOrd="2"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399544DC-4FC2-48B9-AC05-CBE740966967}" type="presParOf" srcId="{3E9F8D0D-A30B-4B25-9683-A40C065A5A55}" destId="{A2F4E1D3-30E4-4E0D-989D-2B4EF8EB816D}" srcOrd="0" destOrd="0" presId="urn:microsoft.com/office/officeart/2005/8/layout/orgChart1"/>
    <dgm:cxn modelId="{20E034FF-6EBB-45CC-A243-22B33521D907}" type="presParOf" srcId="{3E9F8D0D-A30B-4B25-9683-A40C065A5A55}" destId="{25E54F3E-5C34-41BD-B922-791306262F2E}" srcOrd="1" destOrd="0" presId="urn:microsoft.com/office/officeart/2005/8/layout/orgChart1"/>
    <dgm:cxn modelId="{6763A454-B1D2-4186-89C5-292F01EF8897}" type="presParOf" srcId="{25E54F3E-5C34-41BD-B922-791306262F2E}" destId="{BC4BCA39-B327-4E15-85A1-D5715F6586A8}" srcOrd="0" destOrd="0" presId="urn:microsoft.com/office/officeart/2005/8/layout/orgChart1"/>
    <dgm:cxn modelId="{3BBB11F7-E73B-4B45-9EF2-1EFEA9CF6931}" type="presParOf" srcId="{BC4BCA39-B327-4E15-85A1-D5715F6586A8}" destId="{C6758C82-A4AF-43D3-87C2-91E8B51EF3A4}" srcOrd="0" destOrd="0" presId="urn:microsoft.com/office/officeart/2005/8/layout/orgChart1"/>
    <dgm:cxn modelId="{2F5931FE-90CA-459C-9FF3-E3C7493294B5}" type="presParOf" srcId="{BC4BCA39-B327-4E15-85A1-D5715F6586A8}" destId="{1D0AEE6A-D144-4684-B4A9-972EE3C15345}" srcOrd="1" destOrd="0" presId="urn:microsoft.com/office/officeart/2005/8/layout/orgChart1"/>
    <dgm:cxn modelId="{1ED7E9B8-5BF5-4773-B5AD-404FF6F3EC59}" type="presParOf" srcId="{25E54F3E-5C34-41BD-B922-791306262F2E}" destId="{18C61C07-64A3-4C8F-9570-31CE0C9FE142}" srcOrd="1" destOrd="0" presId="urn:microsoft.com/office/officeart/2005/8/layout/orgChart1"/>
    <dgm:cxn modelId="{8637349D-D78D-4B21-A5F5-44B3344C2109}" type="presParOf" srcId="{25E54F3E-5C34-41BD-B922-791306262F2E}" destId="{B65F23AC-4C25-4773-9908-FEFF3F4D83BE}" srcOrd="2" destOrd="0" presId="urn:microsoft.com/office/officeart/2005/8/layout/orgChart1"/>
    <dgm:cxn modelId="{DE7A17B7-FC4C-4CC3-8E6D-0CC7DA60469B}" type="presParOf" srcId="{3E9F8D0D-A30B-4B25-9683-A40C065A5A55}" destId="{58D8161E-A69A-43D5-A7DF-4447C38A787D}" srcOrd="2" destOrd="0" presId="urn:microsoft.com/office/officeart/2005/8/layout/orgChart1"/>
    <dgm:cxn modelId="{E8674549-18BB-4AC0-9F12-C55895FD4D9F}" type="presParOf" srcId="{3E9F8D0D-A30B-4B25-9683-A40C065A5A55}" destId="{23DD3358-CFAB-4476-9018-4F92B7F9D3C0}" srcOrd="3" destOrd="0" presId="urn:microsoft.com/office/officeart/2005/8/layout/orgChart1"/>
    <dgm:cxn modelId="{D492BF12-F67E-40ED-B73D-E92B6BC9DBA9}" type="presParOf" srcId="{23DD3358-CFAB-4476-9018-4F92B7F9D3C0}" destId="{F2874866-0F5C-4AB2-8F81-7739BA29F7F6}" srcOrd="0" destOrd="0" presId="urn:microsoft.com/office/officeart/2005/8/layout/orgChart1"/>
    <dgm:cxn modelId="{7CB827E5-B2A1-456B-899B-5C1868865DA2}" type="presParOf" srcId="{F2874866-0F5C-4AB2-8F81-7739BA29F7F6}" destId="{93C4C636-7764-4E61-88B4-05ADD066EEEB}" srcOrd="0" destOrd="0" presId="urn:microsoft.com/office/officeart/2005/8/layout/orgChart1"/>
    <dgm:cxn modelId="{FEE3076A-5557-4C7B-B0F8-CCDB11C289CF}" type="presParOf" srcId="{F2874866-0F5C-4AB2-8F81-7739BA29F7F6}" destId="{638E6231-26D7-4B03-BD0C-0374E5E003D2}" srcOrd="1" destOrd="0" presId="urn:microsoft.com/office/officeart/2005/8/layout/orgChart1"/>
    <dgm:cxn modelId="{98848E90-43A7-4DDB-9C01-B41094F1D7C0}" type="presParOf" srcId="{23DD3358-CFAB-4476-9018-4F92B7F9D3C0}" destId="{897C0D03-691B-414B-89DE-622AB6AD4E5B}" srcOrd="1" destOrd="0" presId="urn:microsoft.com/office/officeart/2005/8/layout/orgChart1"/>
    <dgm:cxn modelId="{C70F3F35-AF5D-448B-AB82-C691DD3887D1}" type="presParOf" srcId="{23DD3358-CFAB-4476-9018-4F92B7F9D3C0}" destId="{19BD91C8-C0B7-48FB-B050-69724A25822B}" srcOrd="2"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99A00D55-912E-4265-B9D2-EEA6A595644D}" type="presParOf" srcId="{2DF92994-2F41-4F96-8574-774DAC9D5D68}" destId="{F4D92A73-4B6E-411C-B810-A0412A985452}" srcOrd="6" destOrd="0" presId="urn:microsoft.com/office/officeart/2005/8/layout/orgChart1"/>
    <dgm:cxn modelId="{BDDB61BE-8423-4AB3-B679-9C903B575AC4}" type="presParOf" srcId="{2DF92994-2F41-4F96-8574-774DAC9D5D68}" destId="{76D73CD7-835A-45BA-8765-6B41ECDF6CBD}" srcOrd="7" destOrd="0" presId="urn:microsoft.com/office/officeart/2005/8/layout/orgChart1"/>
    <dgm:cxn modelId="{B732AA78-91C9-4F08-9768-B757D287AFD4}" type="presParOf" srcId="{76D73CD7-835A-45BA-8765-6B41ECDF6CBD}" destId="{745C1017-BAFD-456E-9EA7-EDE3412AFC44}" srcOrd="0" destOrd="0" presId="urn:microsoft.com/office/officeart/2005/8/layout/orgChart1"/>
    <dgm:cxn modelId="{FAD6E20B-5845-4F2D-AD28-ED66B418944D}" type="presParOf" srcId="{745C1017-BAFD-456E-9EA7-EDE3412AFC44}" destId="{A2722EEE-F459-40F7-832E-C0EB22C38702}" srcOrd="0" destOrd="0" presId="urn:microsoft.com/office/officeart/2005/8/layout/orgChart1"/>
    <dgm:cxn modelId="{308DCB23-8034-4D76-BA2C-0B85975D2722}" type="presParOf" srcId="{745C1017-BAFD-456E-9EA7-EDE3412AFC44}" destId="{C84AF96E-B02D-4B72-848F-61E5827B7D16}" srcOrd="1" destOrd="0" presId="urn:microsoft.com/office/officeart/2005/8/layout/orgChart1"/>
    <dgm:cxn modelId="{2FF6CDA0-C33A-4323-9F05-D89EC1D576B6}" type="presParOf" srcId="{76D73CD7-835A-45BA-8765-6B41ECDF6CBD}" destId="{E59193FD-54E2-47FC-8B40-65E68E3CCD7A}" srcOrd="1" destOrd="0" presId="urn:microsoft.com/office/officeart/2005/8/layout/orgChart1"/>
    <dgm:cxn modelId="{21299533-FA90-4469-9456-B44929C0E818}" type="presParOf" srcId="{E59193FD-54E2-47FC-8B40-65E68E3CCD7A}" destId="{79076BFE-62FA-4234-8B92-0DD57480B97D}" srcOrd="0" destOrd="0" presId="urn:microsoft.com/office/officeart/2005/8/layout/orgChart1"/>
    <dgm:cxn modelId="{9D926FB4-041F-48EE-BC98-314B8005B958}" type="presParOf" srcId="{E59193FD-54E2-47FC-8B40-65E68E3CCD7A}" destId="{CBEC1D8E-10AA-42A5-BA31-B87DCD5C4EB3}" srcOrd="1" destOrd="0" presId="urn:microsoft.com/office/officeart/2005/8/layout/orgChart1"/>
    <dgm:cxn modelId="{BD432393-23AA-4366-AA34-B7AAC3BC9291}" type="presParOf" srcId="{CBEC1D8E-10AA-42A5-BA31-B87DCD5C4EB3}" destId="{300685F1-CC35-42F4-A520-E37EA9C1D381}" srcOrd="0" destOrd="0" presId="urn:microsoft.com/office/officeart/2005/8/layout/orgChart1"/>
    <dgm:cxn modelId="{FF9E8687-CFEA-4072-9999-6915005928F1}" type="presParOf" srcId="{300685F1-CC35-42F4-A520-E37EA9C1D381}" destId="{EC37E445-08B7-481B-8A71-9679E047E10B}" srcOrd="0" destOrd="0" presId="urn:microsoft.com/office/officeart/2005/8/layout/orgChart1"/>
    <dgm:cxn modelId="{91528274-4F45-445A-A1C2-04888F8B240B}" type="presParOf" srcId="{300685F1-CC35-42F4-A520-E37EA9C1D381}" destId="{D8CD7F84-AF8A-44A7-8D01-B452BEE5C193}" srcOrd="1" destOrd="0" presId="urn:microsoft.com/office/officeart/2005/8/layout/orgChart1"/>
    <dgm:cxn modelId="{B1B68DC6-72CD-4F64-AF5A-DB684CC95896}" type="presParOf" srcId="{CBEC1D8E-10AA-42A5-BA31-B87DCD5C4EB3}" destId="{75CD5D57-EEA8-4B3C-B376-44F7BF21DE55}" srcOrd="1" destOrd="0" presId="urn:microsoft.com/office/officeart/2005/8/layout/orgChart1"/>
    <dgm:cxn modelId="{B411AABC-3D69-4523-9F46-0C6181021118}" type="presParOf" srcId="{CBEC1D8E-10AA-42A5-BA31-B87DCD5C4EB3}" destId="{B9FD0E40-1D9A-490D-91A1-28304AD8152E}" srcOrd="2" destOrd="0" presId="urn:microsoft.com/office/officeart/2005/8/layout/orgChart1"/>
    <dgm:cxn modelId="{88B38275-A891-43E4-8C03-2578EB539557}" type="presParOf" srcId="{76D73CD7-835A-45BA-8765-6B41ECDF6CBD}" destId="{78C693A8-5D85-4B93-9D03-642502E02333}"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C5D6-F4D0-4580-B032-72BD5EFED5A0}">
      <dsp:nvSpPr>
        <dsp:cNvPr id="0" name=""/>
        <dsp:cNvSpPr/>
      </dsp:nvSpPr>
      <dsp:spPr>
        <a:xfrm>
          <a:off x="4064000" y="2074089"/>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4018280" y="2074089"/>
          <a:ext cx="91440" cy="499020"/>
        </a:xfrm>
        <a:custGeom>
          <a:avLst/>
          <a:gdLst/>
          <a:ahLst/>
          <a:cxnLst/>
          <a:rect l="0" t="0" r="0" b="0"/>
          <a:pathLst>
            <a:path>
              <a:moveTo>
                <a:pt x="45720" y="0"/>
              </a:moveTo>
              <a:lnTo>
                <a:pt x="4572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188690" y="2074089"/>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465660" y="885944"/>
          <a:ext cx="319667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lt-LT" sz="2700" kern="1200" dirty="0">
              <a:latin typeface="PF Square Sans Pro" pitchFamily="2" charset="0"/>
            </a:rPr>
            <a:t>Antimikrobinės medžiagos</a:t>
          </a:r>
        </a:p>
      </dsp:txBody>
      <dsp:txXfrm>
        <a:off x="2465660" y="885944"/>
        <a:ext cx="3196679" cy="1188144"/>
      </dsp:txXfrm>
    </dsp:sp>
    <dsp:sp modelId="{8BADFCBF-D1DC-4E42-979C-F40C472F8488}">
      <dsp:nvSpPr>
        <dsp:cNvPr id="0" name=""/>
        <dsp:cNvSpPr/>
      </dsp:nvSpPr>
      <dsp:spPr>
        <a:xfrm>
          <a:off x="54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lt-LT" sz="3500" kern="1200" dirty="0">
              <a:latin typeface="PF Square Sans Pro" pitchFamily="2" charset="0"/>
              <a:ea typeface="+mn-ea"/>
              <a:cs typeface="+mn-cs"/>
            </a:rPr>
            <a:t>Antibiotikai</a:t>
          </a:r>
        </a:p>
      </dsp:txBody>
      <dsp:txXfrm>
        <a:off x="545" y="2573109"/>
        <a:ext cx="2376289" cy="1188144"/>
      </dsp:txXfrm>
    </dsp:sp>
    <dsp:sp modelId="{79CA2D34-2210-4B8A-A54C-05755DE52FC2}">
      <dsp:nvSpPr>
        <dsp:cNvPr id="0" name=""/>
        <dsp:cNvSpPr/>
      </dsp:nvSpPr>
      <dsp:spPr>
        <a:xfrm>
          <a:off x="287585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lt-LT" sz="2700" kern="1200" dirty="0">
              <a:latin typeface="PF Square Sans Pro" pitchFamily="2" charset="0"/>
            </a:rPr>
            <a:t>Priešgrybeliniai, antiprotozoiniai preparatai</a:t>
          </a:r>
        </a:p>
      </dsp:txBody>
      <dsp:txXfrm>
        <a:off x="2875855" y="2573109"/>
        <a:ext cx="2376289" cy="1188144"/>
      </dsp:txXfrm>
    </dsp:sp>
    <dsp:sp modelId="{E1EE393F-8641-4D6B-B63A-A168979238BF}">
      <dsp:nvSpPr>
        <dsp:cNvPr id="0" name=""/>
        <dsp:cNvSpPr/>
      </dsp:nvSpPr>
      <dsp:spPr>
        <a:xfrm>
          <a:off x="575116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lt-LT" sz="3500" kern="1200" dirty="0">
              <a:latin typeface="PF Square Sans Pro" pitchFamily="2" charset="0"/>
              <a:ea typeface="+mn-ea"/>
              <a:cs typeface="+mn-cs"/>
            </a:rPr>
            <a:t>Antivirusiniai vaistai</a:t>
          </a:r>
        </a:p>
      </dsp:txBody>
      <dsp:txXfrm>
        <a:off x="5751165" y="2573109"/>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6BFE-62FA-4234-8B92-0DD57480B97D}">
      <dsp:nvSpPr>
        <dsp:cNvPr id="0" name=""/>
        <dsp:cNvSpPr/>
      </dsp:nvSpPr>
      <dsp:spPr>
        <a:xfrm>
          <a:off x="7833499"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92A73-4B6E-411C-B810-A0412A985452}">
      <dsp:nvSpPr>
        <dsp:cNvPr id="0" name=""/>
        <dsp:cNvSpPr/>
      </dsp:nvSpPr>
      <dsp:spPr>
        <a:xfrm>
          <a:off x="4966424" y="1015645"/>
          <a:ext cx="3677556" cy="425502"/>
        </a:xfrm>
        <a:custGeom>
          <a:avLst/>
          <a:gdLst/>
          <a:ahLst/>
          <a:cxnLst/>
          <a:rect l="0" t="0" r="0" b="0"/>
          <a:pathLst>
            <a:path>
              <a:moveTo>
                <a:pt x="0" y="0"/>
              </a:moveTo>
              <a:lnTo>
                <a:pt x="0" y="212751"/>
              </a:lnTo>
              <a:lnTo>
                <a:pt x="3677556" y="212751"/>
              </a:lnTo>
              <a:lnTo>
                <a:pt x="3677556"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8161E-A69A-43D5-A7DF-4447C38A787D}">
      <dsp:nvSpPr>
        <dsp:cNvPr id="0" name=""/>
        <dsp:cNvSpPr/>
      </dsp:nvSpPr>
      <dsp:spPr>
        <a:xfrm>
          <a:off x="5381795"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4E1D3-30E4-4E0D-989D-2B4EF8EB816D}">
      <dsp:nvSpPr>
        <dsp:cNvPr id="0" name=""/>
        <dsp:cNvSpPr/>
      </dsp:nvSpPr>
      <dsp:spPr>
        <a:xfrm>
          <a:off x="5381795"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AC5D6-F4D0-4580-B032-72BD5EFED5A0}">
      <dsp:nvSpPr>
        <dsp:cNvPr id="0" name=""/>
        <dsp:cNvSpPr/>
      </dsp:nvSpPr>
      <dsp:spPr>
        <a:xfrm>
          <a:off x="4966424" y="1015645"/>
          <a:ext cx="1225852" cy="425502"/>
        </a:xfrm>
        <a:custGeom>
          <a:avLst/>
          <a:gdLst/>
          <a:ahLst/>
          <a:cxnLst/>
          <a:rect l="0" t="0" r="0" b="0"/>
          <a:pathLst>
            <a:path>
              <a:moveTo>
                <a:pt x="0" y="0"/>
              </a:moveTo>
              <a:lnTo>
                <a:pt x="0" y="212751"/>
              </a:lnTo>
              <a:lnTo>
                <a:pt x="1225852" y="212751"/>
              </a:lnTo>
              <a:lnTo>
                <a:pt x="1225852"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3AAE7-F5AD-4C04-841D-D7B849F495F0}">
      <dsp:nvSpPr>
        <dsp:cNvPr id="0" name=""/>
        <dsp:cNvSpPr/>
      </dsp:nvSpPr>
      <dsp:spPr>
        <a:xfrm>
          <a:off x="2930091" y="2454248"/>
          <a:ext cx="303930" cy="2275890"/>
        </a:xfrm>
        <a:custGeom>
          <a:avLst/>
          <a:gdLst/>
          <a:ahLst/>
          <a:cxnLst/>
          <a:rect l="0" t="0" r="0" b="0"/>
          <a:pathLst>
            <a:path>
              <a:moveTo>
                <a:pt x="0" y="0"/>
              </a:moveTo>
              <a:lnTo>
                <a:pt x="0" y="2275890"/>
              </a:lnTo>
              <a:lnTo>
                <a:pt x="303930" y="227589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46B9D-CA7E-4111-8B95-B64C84E2753E}">
      <dsp:nvSpPr>
        <dsp:cNvPr id="0" name=""/>
        <dsp:cNvSpPr/>
      </dsp:nvSpPr>
      <dsp:spPr>
        <a:xfrm>
          <a:off x="2930091" y="2454248"/>
          <a:ext cx="303930" cy="884670"/>
        </a:xfrm>
        <a:custGeom>
          <a:avLst/>
          <a:gdLst/>
          <a:ahLst/>
          <a:cxnLst/>
          <a:rect l="0" t="0" r="0" b="0"/>
          <a:pathLst>
            <a:path>
              <a:moveTo>
                <a:pt x="0" y="0"/>
              </a:moveTo>
              <a:lnTo>
                <a:pt x="0" y="884670"/>
              </a:lnTo>
              <a:lnTo>
                <a:pt x="303930" y="8846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3740572" y="1015645"/>
          <a:ext cx="1225852" cy="425502"/>
        </a:xfrm>
        <a:custGeom>
          <a:avLst/>
          <a:gdLst/>
          <a:ahLst/>
          <a:cxnLst/>
          <a:rect l="0" t="0" r="0" b="0"/>
          <a:pathLst>
            <a:path>
              <a:moveTo>
                <a:pt x="1225852" y="0"/>
              </a:moveTo>
              <a:lnTo>
                <a:pt x="1225852"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CF07C-356A-4AE6-9AD6-0496B7AEFEEB}">
      <dsp:nvSpPr>
        <dsp:cNvPr id="0" name=""/>
        <dsp:cNvSpPr/>
      </dsp:nvSpPr>
      <dsp:spPr>
        <a:xfrm>
          <a:off x="478387" y="2454248"/>
          <a:ext cx="216459" cy="2346797"/>
        </a:xfrm>
        <a:custGeom>
          <a:avLst/>
          <a:gdLst/>
          <a:ahLst/>
          <a:cxnLst/>
          <a:rect l="0" t="0" r="0" b="0"/>
          <a:pathLst>
            <a:path>
              <a:moveTo>
                <a:pt x="0" y="0"/>
              </a:moveTo>
              <a:lnTo>
                <a:pt x="0" y="2346797"/>
              </a:lnTo>
              <a:lnTo>
                <a:pt x="216459" y="23467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67C99-5600-452D-937F-38235D5AA502}">
      <dsp:nvSpPr>
        <dsp:cNvPr id="0" name=""/>
        <dsp:cNvSpPr/>
      </dsp:nvSpPr>
      <dsp:spPr>
        <a:xfrm>
          <a:off x="478387" y="2454248"/>
          <a:ext cx="185478" cy="908366"/>
        </a:xfrm>
        <a:custGeom>
          <a:avLst/>
          <a:gdLst/>
          <a:ahLst/>
          <a:cxnLst/>
          <a:rect l="0" t="0" r="0" b="0"/>
          <a:pathLst>
            <a:path>
              <a:moveTo>
                <a:pt x="0" y="0"/>
              </a:moveTo>
              <a:lnTo>
                <a:pt x="0" y="908366"/>
              </a:lnTo>
              <a:lnTo>
                <a:pt x="185478" y="9083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288868" y="1015645"/>
          <a:ext cx="3677556" cy="425502"/>
        </a:xfrm>
        <a:custGeom>
          <a:avLst/>
          <a:gdLst/>
          <a:ahLst/>
          <a:cxnLst/>
          <a:rect l="0" t="0" r="0" b="0"/>
          <a:pathLst>
            <a:path>
              <a:moveTo>
                <a:pt x="3677556" y="0"/>
              </a:moveTo>
              <a:lnTo>
                <a:pt x="3677556"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256764" y="2544"/>
          <a:ext cx="5419319" cy="1013100"/>
        </a:xfrm>
        <a:prstGeom prst="rect">
          <a:avLst/>
        </a:prstGeom>
        <a:solidFill>
          <a:srgbClr val="0033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lt-LT" sz="3200" b="1" kern="1200" dirty="0">
              <a:solidFill>
                <a:schemeClr val="bg1"/>
              </a:solidFill>
              <a:latin typeface="PF Square Sans Pro" pitchFamily="2" charset="0"/>
            </a:rPr>
            <a:t>Antimikrobinių medžiagų naudojimo būdai</a:t>
          </a:r>
        </a:p>
      </dsp:txBody>
      <dsp:txXfrm>
        <a:off x="2256764" y="2544"/>
        <a:ext cx="5419319" cy="1013100"/>
      </dsp:txXfrm>
    </dsp:sp>
    <dsp:sp modelId="{8BADFCBF-D1DC-4E42-979C-F40C472F8488}">
      <dsp:nvSpPr>
        <dsp:cNvPr id="0" name=""/>
        <dsp:cNvSpPr/>
      </dsp:nvSpPr>
      <dsp:spPr>
        <a:xfrm>
          <a:off x="275767"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kern="1200">
              <a:latin typeface="PF Square Sans Pro" pitchFamily="2" charset="0"/>
            </a:rPr>
            <a:t>Prevencinis (profilaktinis)</a:t>
          </a:r>
        </a:p>
      </dsp:txBody>
      <dsp:txXfrm>
        <a:off x="275767" y="1441147"/>
        <a:ext cx="2026201" cy="1013100"/>
      </dsp:txXfrm>
    </dsp:sp>
    <dsp:sp modelId="{A6C8C1EB-8865-484F-BCE3-7F2107D8B6C3}">
      <dsp:nvSpPr>
        <dsp:cNvPr id="0" name=""/>
        <dsp:cNvSpPr/>
      </dsp:nvSpPr>
      <dsp:spPr>
        <a:xfrm>
          <a:off x="663866" y="2856064"/>
          <a:ext cx="1526844"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lt-LT" sz="1300" kern="1200" dirty="0">
              <a:latin typeface="PF Square Sans Pro" pitchFamily="2" charset="0"/>
            </a:rPr>
            <a:t>TIK išimtiniais atvejais (kai infekcijos rizika labai aukšta / sunkios pasekmės)</a:t>
          </a:r>
        </a:p>
      </dsp:txBody>
      <dsp:txXfrm>
        <a:off x="663866" y="2856064"/>
        <a:ext cx="1526844" cy="1013100"/>
      </dsp:txXfrm>
    </dsp:sp>
    <dsp:sp modelId="{1D468441-9162-423C-890A-1EE79A56B0FE}">
      <dsp:nvSpPr>
        <dsp:cNvPr id="0" name=""/>
        <dsp:cNvSpPr/>
      </dsp:nvSpPr>
      <dsp:spPr>
        <a:xfrm>
          <a:off x="694846" y="4294495"/>
          <a:ext cx="150498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lt-LT" sz="1000" dirty="0">
              <a:solidFill>
                <a:srgbClr val="003399">
                  <a:hueOff val="0"/>
                  <a:satOff val="0"/>
                  <a:lumOff val="0"/>
                  <a:alphaOff val="0"/>
                </a:srgbClr>
              </a:solidFill>
              <a:latin typeface="PF Square Sans Pro" pitchFamily="2" charset="0"/>
              <a:ea typeface="+mn-ea"/>
              <a:cs typeface="+mn-cs"/>
            </a:rPr>
            <a:t>Gydymas antibiotikais </a:t>
          </a:r>
          <a:r>
            <a:rPr lang="lt-LT" sz="1000" b="1" dirty="0">
              <a:solidFill>
                <a:srgbClr val="003399">
                  <a:hueOff val="0"/>
                  <a:satOff val="0"/>
                  <a:lumOff val="0"/>
                  <a:alphaOff val="0"/>
                </a:srgbClr>
              </a:solidFill>
              <a:latin typeface="PF Square Sans Pro" pitchFamily="2" charset="0"/>
              <a:ea typeface="+mn-ea"/>
              <a:cs typeface="+mn-cs"/>
            </a:rPr>
            <a:t>TIK</a:t>
          </a:r>
          <a:r>
            <a:rPr lang="lt-LT" sz="1000" dirty="0">
              <a:solidFill>
                <a:srgbClr val="003399">
                  <a:hueOff val="0"/>
                  <a:satOff val="0"/>
                  <a:lumOff val="0"/>
                  <a:alphaOff val="0"/>
                </a:srgbClr>
              </a:solidFill>
              <a:latin typeface="PF Square Sans Pro" pitchFamily="2" charset="0"/>
              <a:ea typeface="+mn-ea"/>
              <a:cs typeface="+mn-cs"/>
            </a:rPr>
            <a:t> atskiriems gyvūnams </a:t>
          </a:r>
        </a:p>
        <a:p>
          <a:pPr marL="0" lvl="0" indent="0" algn="ctr" defTabSz="444500" rtl="0">
            <a:lnSpc>
              <a:spcPct val="90000"/>
            </a:lnSpc>
            <a:spcBef>
              <a:spcPct val="0"/>
            </a:spcBef>
            <a:spcAft>
              <a:spcPct val="35000"/>
            </a:spcAft>
            <a:buNone/>
          </a:pPr>
          <a:r>
            <a:rPr lang="lt-LT" sz="1000" dirty="0">
              <a:solidFill>
                <a:srgbClr val="003399">
                  <a:hueOff val="0"/>
                  <a:satOff val="0"/>
                  <a:lumOff val="0"/>
                  <a:alphaOff val="0"/>
                </a:srgbClr>
              </a:solidFill>
              <a:latin typeface="PF Square Sans Pro" pitchFamily="2" charset="0"/>
              <a:ea typeface="+mn-ea"/>
              <a:cs typeface="+mn-cs"/>
            </a:rPr>
            <a:t>Kitos antimikrobinės medžiagos </a:t>
          </a:r>
          <a:r>
            <a:rPr lang="lt-LT" sz="1000" b="1" dirty="0">
              <a:solidFill>
                <a:srgbClr val="003399">
                  <a:hueOff val="0"/>
                  <a:satOff val="0"/>
                  <a:lumOff val="0"/>
                  <a:alphaOff val="0"/>
                </a:srgbClr>
              </a:solidFill>
              <a:latin typeface="PF Square Sans Pro" pitchFamily="2" charset="0"/>
              <a:ea typeface="+mn-ea"/>
              <a:cs typeface="+mn-cs"/>
            </a:rPr>
            <a:t>TIK</a:t>
          </a:r>
          <a:r>
            <a:rPr lang="lt-LT" sz="1000" dirty="0">
              <a:solidFill>
                <a:srgbClr val="003399">
                  <a:hueOff val="0"/>
                  <a:satOff val="0"/>
                  <a:lumOff val="0"/>
                  <a:alphaOff val="0"/>
                </a:srgbClr>
              </a:solidFill>
              <a:latin typeface="PF Square Sans Pro" pitchFamily="2" charset="0"/>
              <a:ea typeface="+mn-ea"/>
              <a:cs typeface="+mn-cs"/>
            </a:rPr>
            <a:t> ribotam gyvūnų skaičiui </a:t>
          </a:r>
        </a:p>
        <a:p>
          <a:pPr marL="0" lvl="0" indent="0" algn="ctr" defTabSz="444500" rtl="0">
            <a:lnSpc>
              <a:spcPct val="90000"/>
            </a:lnSpc>
            <a:spcBef>
              <a:spcPct val="0"/>
            </a:spcBef>
            <a:spcAft>
              <a:spcPct val="35000"/>
            </a:spcAft>
            <a:buNone/>
          </a:pPr>
          <a:endParaRPr lang="x-none" sz="1000" strike="sngStrike" kern="1200" dirty="0">
            <a:solidFill>
              <a:srgbClr val="FF0000"/>
            </a:solidFill>
            <a:latin typeface="PF Square Sans Pro" pitchFamily="2" charset="0"/>
          </a:endParaRPr>
        </a:p>
      </dsp:txBody>
      <dsp:txXfrm>
        <a:off x="694846" y="4294495"/>
        <a:ext cx="1504981" cy="1013100"/>
      </dsp:txXfrm>
    </dsp:sp>
    <dsp:sp modelId="{79CA2D34-2210-4B8A-A54C-05755DE52FC2}">
      <dsp:nvSpPr>
        <dsp:cNvPr id="0" name=""/>
        <dsp:cNvSpPr/>
      </dsp:nvSpPr>
      <dsp:spPr>
        <a:xfrm>
          <a:off x="2727471"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lt-LT" sz="2400" kern="1200">
              <a:latin typeface="PF Square Sans Pro" pitchFamily="2" charset="0"/>
            </a:rPr>
            <a:t>Grupinis vartojimas (metafilaktika)</a:t>
          </a:r>
        </a:p>
      </dsp:txBody>
      <dsp:txXfrm>
        <a:off x="2727471" y="1441147"/>
        <a:ext cx="2026201" cy="1013100"/>
      </dsp:txXfrm>
    </dsp:sp>
    <dsp:sp modelId="{056FBD11-301E-4E08-BB2D-244024B98DBE}">
      <dsp:nvSpPr>
        <dsp:cNvPr id="0" name=""/>
        <dsp:cNvSpPr/>
      </dsp:nvSpPr>
      <dsp:spPr>
        <a:xfrm>
          <a:off x="3234021" y="2879750"/>
          <a:ext cx="1560276" cy="918335"/>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kern="1200" dirty="0">
              <a:latin typeface="PF Square Sans Pro" pitchFamily="2" charset="0"/>
            </a:rPr>
            <a:t>TIK tada, kai infekcijos arba infekcinės ligos plitimo rizika gyvūnų grupėje yra didelė.</a:t>
          </a:r>
        </a:p>
      </dsp:txBody>
      <dsp:txXfrm>
        <a:off x="3234021" y="2879750"/>
        <a:ext cx="1560276" cy="918335"/>
      </dsp:txXfrm>
    </dsp:sp>
    <dsp:sp modelId="{F84671BE-FF3F-413A-BA64-D7ED5C73F108}">
      <dsp:nvSpPr>
        <dsp:cNvPr id="0" name=""/>
        <dsp:cNvSpPr/>
      </dsp:nvSpPr>
      <dsp:spPr>
        <a:xfrm>
          <a:off x="3234021" y="4223588"/>
          <a:ext cx="1560276"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kern="1200">
              <a:latin typeface="PF Square Sans Pro" pitchFamily="2" charset="0"/>
            </a:rPr>
            <a:t>kur nėra kitų tinkamų alternatyvų</a:t>
          </a:r>
        </a:p>
      </dsp:txBody>
      <dsp:txXfrm>
        <a:off x="3234021" y="4223588"/>
        <a:ext cx="1560276" cy="1013100"/>
      </dsp:txXfrm>
    </dsp:sp>
    <dsp:sp modelId="{E1EE393F-8641-4D6B-B63A-A168979238BF}">
      <dsp:nvSpPr>
        <dsp:cNvPr id="0" name=""/>
        <dsp:cNvSpPr/>
      </dsp:nvSpPr>
      <dsp:spPr>
        <a:xfrm>
          <a:off x="5179175"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kern="1200">
              <a:latin typeface="PF Square Sans Pro" pitchFamily="2" charset="0"/>
            </a:rPr>
            <a:t>Gydymas</a:t>
          </a:r>
        </a:p>
      </dsp:txBody>
      <dsp:txXfrm>
        <a:off x="5179175" y="1441147"/>
        <a:ext cx="2026201" cy="1013100"/>
      </dsp:txXfrm>
    </dsp:sp>
    <dsp:sp modelId="{C6758C82-A4AF-43D3-87C2-91E8B51EF3A4}">
      <dsp:nvSpPr>
        <dsp:cNvPr id="0" name=""/>
        <dsp:cNvSpPr/>
      </dsp:nvSpPr>
      <dsp:spPr>
        <a:xfrm>
          <a:off x="5685725" y="2879750"/>
          <a:ext cx="2026201" cy="1013100"/>
        </a:xfrm>
        <a:prstGeom prst="rect">
          <a:avLst/>
        </a:prstGeom>
        <a:solidFill>
          <a:srgbClr val="6BB18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t-LT" sz="1800" kern="1200" spc="-20" baseline="0" dirty="0">
              <a:latin typeface="PF Square Sans Pro" pitchFamily="2" charset="0"/>
            </a:rPr>
            <a:t>Individualus gydymas</a:t>
          </a:r>
        </a:p>
      </dsp:txBody>
      <dsp:txXfrm>
        <a:off x="5685725" y="2879750"/>
        <a:ext cx="2026201" cy="1013100"/>
      </dsp:txXfrm>
    </dsp:sp>
    <dsp:sp modelId="{93C4C636-7764-4E61-88B4-05ADD066EEEB}">
      <dsp:nvSpPr>
        <dsp:cNvPr id="0" name=""/>
        <dsp:cNvSpPr/>
      </dsp:nvSpPr>
      <dsp:spPr>
        <a:xfrm>
          <a:off x="5685725" y="4318353"/>
          <a:ext cx="2026201" cy="1013100"/>
        </a:xfrm>
        <a:prstGeom prst="rect">
          <a:avLst/>
        </a:prstGeom>
        <a:solidFill>
          <a:srgbClr val="2C747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t-LT" sz="1800" kern="1200">
              <a:solidFill>
                <a:schemeClr val="bg1"/>
              </a:solidFill>
              <a:latin typeface="PF Square Sans Pro" pitchFamily="2" charset="0"/>
            </a:rPr>
            <a:t>Grupinis gydymas</a:t>
          </a:r>
        </a:p>
      </dsp:txBody>
      <dsp:txXfrm>
        <a:off x="5685725" y="4318353"/>
        <a:ext cx="2026201" cy="1013100"/>
      </dsp:txXfrm>
    </dsp:sp>
    <dsp:sp modelId="{A2722EEE-F459-40F7-832E-C0EB22C38702}">
      <dsp:nvSpPr>
        <dsp:cNvPr id="0" name=""/>
        <dsp:cNvSpPr/>
      </dsp:nvSpPr>
      <dsp:spPr>
        <a:xfrm>
          <a:off x="7630879"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kern="1200">
              <a:latin typeface="PF Square Sans Pro" pitchFamily="2" charset="0"/>
            </a:rPr>
            <a:t>Augimo skatinimas</a:t>
          </a:r>
        </a:p>
      </dsp:txBody>
      <dsp:txXfrm>
        <a:off x="7630879" y="1441147"/>
        <a:ext cx="2026201" cy="1013100"/>
      </dsp:txXfrm>
    </dsp:sp>
    <dsp:sp modelId="{EC37E445-08B7-481B-8A71-9679E047E10B}">
      <dsp:nvSpPr>
        <dsp:cNvPr id="0" name=""/>
        <dsp:cNvSpPr/>
      </dsp:nvSpPr>
      <dsp:spPr>
        <a:xfrm>
          <a:off x="8137429" y="2879750"/>
          <a:ext cx="202620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rgbClr val="C00000"/>
              </a:solidFill>
              <a:latin typeface="PF Square Sans Pro" pitchFamily="2" charset="0"/>
            </a:rPr>
            <a:t>DRAUDŽIAMA!</a:t>
          </a:r>
        </a:p>
      </dsp:txBody>
      <dsp:txXfrm>
        <a:off x="8137429" y="2879750"/>
        <a:ext cx="2026201" cy="10131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FC63987-763A-485C-9FBD-E821D4F2DFEA}" type="datetimeFigureOut">
              <a:rPr lang="es-ES" smtClean="0"/>
              <a:t>17/09/2024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13FD84CC-B9D2-4B71-B917-5618B5E60CDC}" type="slidenum">
              <a:rPr lang="es-ES" smtClean="0"/>
              <a:t>‹#›</a:t>
            </a:fld>
            <a:endParaRPr lang="es-ES"/>
          </a:p>
        </p:txBody>
      </p:sp>
    </p:spTree>
    <p:extLst>
      <p:ext uri="{BB962C8B-B14F-4D97-AF65-F5344CB8AC3E}">
        <p14:creationId xmlns:p14="http://schemas.microsoft.com/office/powerpoint/2010/main" val="372732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0899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b="0" i="0">
                <a:solidFill>
                  <a:srgbClr val="474747"/>
                </a:solidFill>
                <a:effectLst/>
                <a:latin typeface="Google Sans"/>
              </a:rPr>
              <a:t>Profilaktika: žodis kilęs iš graikiško termino, reiškiančio „stipresnė apsauga“, tai tinkamas terminas priemonėms, kuriomis siekiama apsiginti nuo ligų ir kitų nenorimų pasekmių. </a:t>
            </a:r>
            <a:r>
              <a:rPr lang="lt-LT" b="0" i="0">
                <a:solidFill>
                  <a:srgbClr val="040C28"/>
                </a:solidFill>
                <a:effectLst/>
                <a:latin typeface="Google Sans"/>
              </a:rPr>
              <a:t>Profilaktika yra vaistas arba </a:t>
            </a:r>
            <a:r>
              <a:rPr lang="lt-LT" b="1" i="0">
                <a:solidFill>
                  <a:srgbClr val="040C28"/>
                </a:solidFill>
                <a:effectLst/>
                <a:latin typeface="Google Sans"/>
              </a:rPr>
              <a:t>gydymas, nustatytas ir naudojamas išvengti ligos</a:t>
            </a:r>
            <a:r>
              <a:rPr lang="lt-LT" b="0" i="0">
                <a:solidFill>
                  <a:srgbClr val="474747"/>
                </a:solidFill>
                <a:effectLst/>
                <a:latin typeface="Google Sans"/>
              </a:rPr>
              <a:t>, prieš pasireiškus ligai.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800" b="0" i="0" u="none" strike="noStrike" baseline="0">
                <a:solidFill>
                  <a:srgbClr val="474747"/>
                </a:solidFill>
                <a:effectLst/>
                <a:latin typeface="Google San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800" b="0" i="0" u="none" strike="noStrike" baseline="0">
                <a:solidFill>
                  <a:srgbClr val="474747"/>
                </a:solidFill>
                <a:effectLst/>
                <a:latin typeface="Google Sans"/>
              </a:rPr>
              <a:t>Veterinarinių vaistų reglamento kontekste taikomos šios apibrėžtys: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EUAlbertina"/>
            </a:endParaRPr>
          </a:p>
          <a:p>
            <a:r>
              <a:rPr lang="lt-LT" sz="1800" b="1" i="0" u="none" strike="noStrike" baseline="0">
                <a:solidFill>
                  <a:srgbClr val="19161A"/>
                </a:solidFill>
                <a:latin typeface="EUAlbertina"/>
                <a:ea typeface="+mn-ea"/>
                <a:cs typeface="+mn-cs"/>
              </a:rPr>
              <a:t>„Profilaktika“ </a:t>
            </a:r>
            <a:r>
              <a:rPr lang="lt-LT" sz="1800" b="0" i="0" u="none" strike="noStrike" baseline="0">
                <a:solidFill>
                  <a:srgbClr val="19161A"/>
                </a:solidFill>
                <a:latin typeface="EUAlbertina"/>
                <a:ea typeface="+mn-ea"/>
                <a:cs typeface="+mn-cs"/>
              </a:rPr>
              <a:t>reiškia „medicininio gaminio skyrimą gyvūnui ar gyvūnų grupei prieš ligos klinikinius simptomus, kad išvengtų ligos ar infekcijos pasireiškimo“. </a:t>
            </a:r>
            <a:r>
              <a:rPr lang="lt-LT" sz="1800" b="0" i="0" u="none" strike="noStrike" baseline="0">
                <a:solidFill>
                  <a:srgbClr val="000000"/>
                </a:solidFill>
                <a:latin typeface="EUAlbertina"/>
                <a:ea typeface="+mn-ea"/>
                <a:cs typeface="+mn-cs"/>
              </a:rPr>
              <a:t>Reglamento (ES) 2019/6 4(16) str.</a:t>
            </a:r>
          </a:p>
          <a:p>
            <a:endParaRPr lang="en-GB" b="0" i="0" dirty="0">
              <a:solidFill>
                <a:srgbClr val="474747"/>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800" b="1" i="0" u="none" strike="noStrike" baseline="0">
                <a:solidFill>
                  <a:srgbClr val="19161A"/>
                </a:solidFill>
                <a:latin typeface="EUAlbertina"/>
              </a:rPr>
              <a:t>„Metafilaktika“ </a:t>
            </a:r>
            <a:r>
              <a:rPr lang="lt-LT" sz="1800" b="0" i="0" u="none" strike="noStrike" baseline="0">
                <a:solidFill>
                  <a:srgbClr val="19161A"/>
                </a:solidFill>
                <a:latin typeface="EUAlbertina"/>
              </a:rPr>
              <a:t>reiškia „vaisto skyrimą gyvūnų grupei, nustačius klinikinės ligos diagnozę daliai grupės gyvūnų, siekiant gydyti kliniškai sergančius gyvūnus ir kontroliuoti ligos plitimą gyvūnams, kurie artimai su jais bendrauja, kuriems gresia pavojus ir kurie jau gali būti subkliniškai užsikrėtę“. </a:t>
            </a:r>
            <a:r>
              <a:rPr lang="lt-LT" sz="1200" b="0" i="0" u="none" strike="noStrike" baseline="0">
                <a:solidFill>
                  <a:srgbClr val="000000"/>
                </a:solidFill>
                <a:latin typeface="EUAlbertina"/>
              </a:rPr>
              <a:t>Reglamento (ES) 2019/6 4(15) str.</a:t>
            </a:r>
          </a:p>
          <a:p>
            <a:endParaRPr lang="en-GB" b="0" i="0" dirty="0">
              <a:solidFill>
                <a:srgbClr val="474747"/>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b="0" i="0">
                <a:solidFill>
                  <a:srgbClr val="474747"/>
                </a:solidFill>
                <a:effectLst/>
                <a:latin typeface="Google Sans"/>
              </a:rPr>
              <a:t>Metafilaktika: </a:t>
            </a:r>
            <a:r>
              <a:rPr lang="lt-LT" b="0" i="0">
                <a:solidFill>
                  <a:srgbClr val="040C28"/>
                </a:solidFill>
                <a:effectLst/>
                <a:latin typeface="Google Sans"/>
              </a:rPr>
              <a:t>Gyvūnų grupės, kuri artimai kontaktuoja su kitais gyvūnais, kuriems pasireiškė infekcinės ligos požymių, gydymas, kol dar jiems nepasireiškė ligos požymių.</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0" i="0">
                <a:solidFill>
                  <a:srgbClr val="474747"/>
                </a:solidFill>
                <a:effectLst/>
                <a:latin typeface="Google Sans"/>
              </a:rPr>
              <a:t>Profilaktika / prevencija ir metafilaktika apima antimikrobinių medžiagų skyrimą „sveikiems“ gyvūnams, kad išvengtų infekcijos, tačiau </a:t>
            </a:r>
            <a:r>
              <a:rPr lang="lt-LT" b="0" i="0">
                <a:solidFill>
                  <a:srgbClr val="040C28"/>
                </a:solidFill>
                <a:effectLst/>
                <a:latin typeface="Google Sans"/>
              </a:rPr>
              <a:t>profilaktikai / prevencijai yra pastebima „rizika“, kurioje metafilaktika gali būti apibūdinama kaip „pavojus“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383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5F63001-12F0-4728-A742-2BF345E96C8D}" type="slidenum">
              <a:rPr lang="en-GB" smtClean="0"/>
              <a:t>10</a:t>
            </a:fld>
            <a:endParaRPr lang="en-GB"/>
          </a:p>
        </p:txBody>
      </p:sp>
    </p:spTree>
    <p:extLst>
      <p:ext uri="{BB962C8B-B14F-4D97-AF65-F5344CB8AC3E}">
        <p14:creationId xmlns:p14="http://schemas.microsoft.com/office/powerpoint/2010/main" val="224143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a:t>APTARKITE du paskutinius punktus</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3231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a:t>Galime patikrinti, ar šabloną galima naudoti skirtingose šalyse, ir, jei taip, įtraukti šalies šabloną</a:t>
            </a:r>
          </a:p>
          <a:p>
            <a:r>
              <a:rPr lang="lt-LT"/>
              <a:t>į mėlyną laukelį. Paaiškinkite, kas yra naudojimas pagal 112–114 straipsnius. </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9425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8710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9851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a:t>113 straipsnis. Vaistų naudojimas ne pagal leidimo prekiauti sąlygas maistui skirtoms sausumos gyvūnų rūšims 1. Nukrypstant nuo 106 straipsnio 1 dalies, jei valstybėje narėje nėra registruoto veterinarinio vaisto, skirto su maistui skirtų sausumos gyvūnų rūšimis susijusiai indikacijai, atsakingas veterinarijos gydytojas, prisiimdamas tiesioginę asmeninę atsakomybę ir ypač siekdamas išvengti nepriimtinų kančių, gali išimties tvarka gydyti atitinkamus gyvūnus šiuo vaistu: (a) veterinariniu vaistu, patvirtintu pagal šį reglamentą atitinkamoje valstybėje narėje ar kitoje valstybėje narėje naudoti, (b) jei nėra veterinarinio vaisto pagal šios pastraipos (a) punktą, veterinariniu vaistu, patvirtintu pagal šį reglamentą atitinkamoje valstybėje narėje naudoti ne maistiniams gyvūnams su tomis pačiomis indikacijomis; (c) jei nėra veterinarinio vaisto pagal šios pastraipos (a) ar (b) punktus, žmonėms skirtu vaistu, patvirtintu pagal Direktyvą 2001/83/EB arba Reglamentą (EB) Nr. 726/2004; arba (d) jei nėra vaisto pagal šios pastraipos (a), (b) ar (c) punktus, veterinariniu vaistu paruoštu ekstemporaliai pagal veterinarinio recepto nurodymus. 2. Išskyrus imunologinius veterinarinius vaistus, jei nėra 1 dalyje nurodyto vaisto, atsakingas veterinarijos gydytojas, prisiimdamas tiesioginę asmeninę atsakomybę ir ypač siekdamas išvengti nepriimtinų kančių, gali išimties tvarka gydyti maistui skirtus sausumos gyvūnus veterinariniu vaistu, kurį trečiojoje šalyje leista naudoti tai pačiai gyvūnų rūšiai ir tai pačiai indikacijai, išskyrus imunologinius veterinarinius vaistus. 3. Veterinarijos gydytojas gali asmeniškai skirti vaistą arba leisti kitam asmeniui tai daryti savo atsakomybe, vadovaudamasis nacionalinėmis nuostatomis. 4. Vaisto sudėtyje esančios farmakologiškai aktyviosios medžiagos, naudojamos pagal šio straipsnio 1 ir 2 pastraipas, turi būti leidžiamos pagal Reglamentą (EB) Nr. 470/2009 ir visus pagal jį pritaikytus teisės aktus. 5. Šis straipsnis taip pat taikomas, kai atitinkamoje valstybėje narėje nėra veterinarinio vaisto, kuriam išduotas leidimas prekiauti</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123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a:t>114 str. Vaistų naudojimas maistinėms </a:t>
            </a:r>
            <a:r>
              <a:rPr lang="lt-LT" b="1"/>
              <a:t>vandens</a:t>
            </a:r>
            <a:r>
              <a:rPr lang="lt-LT"/>
              <a:t> gyvūnų rūšims</a:t>
            </a:r>
            <a:br>
              <a:rPr lang="lt-LT"/>
            </a:br>
            <a:r>
              <a:rPr lang="lt-LT"/>
              <a:t>1. Nukrypstant nuo 106 straipsnio 1 dalies, jei valstybėje narėje nėra registruoto veterinarinio vaisto pagal indikaciją, susijusią su maistui skirtų vandens gyvūnų rūšimis, atsakingas veterinarijos gydytojas, prisiimdamas tiesioginę asmeninę atsakomybę ir ypač siekdamas išvengti nepriimtinų kančių, gali gydyti atitinkamus gyvūnus šiuo vaistu: </a:t>
            </a:r>
          </a:p>
          <a:p>
            <a:pPr marL="228600" indent="-228600">
              <a:buAutoNum type="alphaLcParenBoth"/>
            </a:pPr>
            <a:r>
              <a:rPr lang="lt-LT"/>
              <a:t>veterinarinis vaistas, kuriam pagal šį reglamentą </a:t>
            </a:r>
            <a:r>
              <a:rPr lang="lt-LT" b="1"/>
              <a:t>atitinkamoje valstybėje narėje arba kitoje valstybėje narėje</a:t>
            </a:r>
            <a:r>
              <a:rPr lang="lt-LT"/>
              <a:t> suteiktas leidimas naudoti </a:t>
            </a:r>
            <a:r>
              <a:rPr lang="lt-LT" b="1"/>
              <a:t>toms pačioms arba kitoms maistui auginamoms vandens gyvūnų rūšims </a:t>
            </a:r>
            <a:r>
              <a:rPr lang="lt-LT"/>
              <a:t>ir </a:t>
            </a:r>
            <a:r>
              <a:rPr lang="lt-LT" b="1"/>
              <a:t>tai pačiai arba kitai indikacijai</a:t>
            </a:r>
            <a:r>
              <a:rPr lang="lt-LT"/>
              <a:t>; </a:t>
            </a:r>
          </a:p>
          <a:p>
            <a:pPr marL="228600" indent="-228600">
              <a:buAutoNum type="alphaLcParenBoth"/>
            </a:pPr>
            <a:r>
              <a:rPr lang="lt-LT"/>
              <a:t>jei nėra šios dalies a punkte nurodyto veterinarinio vaisto, veterinarinis vaistas, kuriam pagal šį reglamentą atitinkamoje valstybėje narėje arba kitoje valstybėje narėje suteiktas leidimas naudoti su </a:t>
            </a:r>
            <a:r>
              <a:rPr lang="lt-LT" b="1"/>
              <a:t>maistui auginamomis sausumos gyvūnų rūšimis </a:t>
            </a:r>
            <a:r>
              <a:rPr lang="lt-LT"/>
              <a:t>turinčiomis </a:t>
            </a:r>
            <a:r>
              <a:rPr lang="lt-LT" b="1"/>
              <a:t>medžiagą, įtrauktą į pagal 3 dalį sudarytą sąrašą</a:t>
            </a:r>
            <a:r>
              <a:rPr lang="lt-LT"/>
              <a:t>; </a:t>
            </a:r>
          </a:p>
          <a:p>
            <a:pPr marL="228600" indent="-228600">
              <a:buAutoNum type="alphaLcParenBoth"/>
            </a:pPr>
            <a:r>
              <a:rPr lang="lt-LT"/>
              <a:t>jei nėra šios dalies a arba b punkte nurodyto veterinarinio vaisto, – žmonėms skirtas </a:t>
            </a:r>
            <a:r>
              <a:rPr lang="lt-LT" b="1"/>
              <a:t>vaistas, kuriam leidimas išduotas pagal Direktyvą 2001/83/EB arba Reglamentą (EB) Nr. 726/2004 ir kurio sudėtyje yra medžiagų, įtrauktų į pagal šio straipsnio 3 dalį sudarytą sąrašą; arba</a:t>
            </a:r>
            <a:r>
              <a:rPr lang="lt-LT"/>
              <a:t> </a:t>
            </a:r>
          </a:p>
          <a:p>
            <a:pPr marL="228600" indent="-228600">
              <a:buAutoNum type="alphaLcParenBoth"/>
            </a:pPr>
            <a:r>
              <a:rPr lang="lt-LT"/>
              <a:t>jei nėra šios dalies a, b arba c punkte nurodyto vaisto, veterinarinis vaistas, </a:t>
            </a:r>
            <a:r>
              <a:rPr lang="lt-LT" b="1"/>
              <a:t>paruoštas ekstemporaliai </a:t>
            </a:r>
            <a:r>
              <a:rPr lang="lt-LT"/>
              <a:t>pagal veterinarinio recepto sąlygas. </a:t>
            </a:r>
          </a:p>
          <a:p>
            <a:pPr marL="0" indent="0">
              <a:buNone/>
            </a:pPr>
            <a:endParaRPr lang="en-US" dirty="0"/>
          </a:p>
          <a:p>
            <a:pPr marL="0" indent="0">
              <a:buNone/>
            </a:pPr>
            <a:r>
              <a:rPr lang="lt-LT"/>
              <a:t>2. Nukrypstant nuo 1 dalies b ir c punktų ir </a:t>
            </a:r>
            <a:r>
              <a:rPr lang="lt-LT" b="1"/>
              <a:t>iki tol, kol bus sudarytas 3 dalyje nurodytas sąrašas</a:t>
            </a:r>
            <a:r>
              <a:rPr lang="lt-LT"/>
              <a:t>, atsakingas veterinarijos gydytojas, prisiimdamas tiesioginę asmeninę atsakomybę ir ypač siekdamas išvengti nepriimtinų kančių, gali išimties tvarka gydyti maistines vandens gyvūnų rūšis konkrečiame ūkyje toliau nurodytais vaistais: </a:t>
            </a:r>
          </a:p>
          <a:p>
            <a:pPr marL="228600" indent="-228600">
              <a:buAutoNum type="alphaLcParenBoth"/>
            </a:pPr>
            <a:r>
              <a:rPr lang="lt-LT"/>
              <a:t>veterinarinis vaistas, kuriam pagal šį reglamentą </a:t>
            </a:r>
            <a:r>
              <a:rPr lang="lt-LT" b="1"/>
              <a:t>atitinkamoje valstybėje narėje arba kitoje valstybėje narėje suteiktas leidimas naudoti su maistui skirtų sausumos gyvūnų rūšimis; b) jei nėra šios dalies a punkte nurodyto veterinarinio vaisto, žmonėms skirtas vaistas, kuriam suteiktas leidimas naudoti pagal Direktyvą 2001/83/EB arba Reglamentą (EB) Nr. 726/2004.</a:t>
            </a:r>
            <a:r>
              <a:rPr lang="lt-LT"/>
              <a:t> </a:t>
            </a:r>
          </a:p>
          <a:p>
            <a:pPr marL="228600" indent="-228600">
              <a:buAutoNum type="alphaLcParenBoth"/>
            </a:pPr>
            <a:endParaRPr lang="en-US" dirty="0"/>
          </a:p>
          <a:p>
            <a:r>
              <a:rPr lang="lt-LT"/>
              <a:t>3. 2. Komisija įgyvendinimo aktais ne vėliau kaip per penkerius metus nuo 2022 m. sausio 28 d. sudaro medžiagų, naudojamų veterinariniuose vaistuose, kuriuos Sąjungoje leista naudoti maistui skirtiems sausumos gyvūnų rūšims, arba medžiagų, esančių žmonėms skirtuose vaistuose, kuriuos Sąjungoje leista naudoti pagal Direktyvą 2001/83/EB arba Reglamentą (EB) Nr. 726/2004, kurie pagal šio straipsnio 1 dalį gali būti naudojami maistui skirtoms vandens gyvūnų rūšims, sąrašą. Tie įgyvendinimo aktai priimami laikantis 145 straipsnio 2 dalyje nurodytos nagrinėjimo procedūros.</a:t>
            </a:r>
          </a:p>
          <a:p>
            <a:endParaRPr lang="en-US" dirty="0"/>
          </a:p>
          <a:p>
            <a:r>
              <a:rPr lang="lt-LT"/>
              <a:t>4. Išskyrus imunologinius veterinarinius vaistus, kai nėra 1 ir 2 dalyse nurodytų vaistų, atsakingas veterinarijos gydytojas, prisiimdamas tiesioginę asmeninę atsakomybę ir ypač siekdamas išvengti nepriimtinų kančių, gali išimties tvarka gydyti maistui auginamas vandens gyvūnų rūšis veterinariniu vaistu, kurį trečiojoje šalyje leista naudoti tai pačiai rūšiai ir pagal tą pačią indikaciją.</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71388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png"/><Relationship Id="rId2" Type="http://schemas.openxmlformats.org/officeDocument/2006/relationships/image" Target="../media/image1.png"/><Relationship Id="rId16"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1026" name="Imagen 12" descr="Texto&#10;&#10;Descripción generada automáticamente">
            <a:extLst>
              <a:ext uri="{FF2B5EF4-FFF2-40B4-BE49-F238E27FC236}">
                <a16:creationId xmlns:a16="http://schemas.microsoft.com/office/drawing/2014/main" id="{7314E58C-4340-31C2-90A9-407E54904CD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885879" y="5760704"/>
            <a:ext cx="3200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PF Square Sans Pro" pitchFamily="2"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lt-LT">
                <a:latin typeface="PF Square Sans Pro" pitchFamily="2" charset="0"/>
                <a:hlinkClick r:id="rId15"/>
              </a:rPr>
              <a:t>www.amrfvtraining.eu</a:t>
            </a:r>
            <a:r>
              <a:rPr lang="lt-LT">
                <a:latin typeface="PF Square Sans Pro" pitchFamily="2" charset="0"/>
              </a:rPr>
              <a:t> </a:t>
            </a:r>
          </a:p>
        </p:txBody>
      </p:sp>
      <p:pic>
        <p:nvPicPr>
          <p:cNvPr id="4098" name="Imagen 12" descr="Texto&#10;&#10;Descripción generada automáticamente">
            <a:extLst>
              <a:ext uri="{FF2B5EF4-FFF2-40B4-BE49-F238E27FC236}">
                <a16:creationId xmlns:a16="http://schemas.microsoft.com/office/drawing/2014/main" id="{A9634663-FA74-08C5-06C4-D30EFFD8882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885879" y="5893351"/>
            <a:ext cx="3200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lt-LT" sz="2400" noProof="0">
                <a:solidFill>
                  <a:srgbClr val="003399"/>
                </a:solidFill>
                <a:latin typeface="PF Square Sans Pro" pitchFamily="2" charset="0"/>
              </a:rPr>
              <a:t>Praktiniai mokymai ūkininkams ir veterinarijos gydytojams: naujos kovos su atsparumu antimikrobinėms medžiagoms priemonės</a:t>
            </a:r>
          </a:p>
          <a:p>
            <a:endParaRPr lang="es-ES" dirty="0">
              <a:latin typeface="PF Square Sans Pro" pitchFamily="2" charset="0"/>
            </a:endParaRPr>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pic>
        <p:nvPicPr>
          <p:cNvPr id="2050" name="Imagen 12" descr="Texto&#10;&#10;Descripción generada automáticamente">
            <a:extLst>
              <a:ext uri="{FF2B5EF4-FFF2-40B4-BE49-F238E27FC236}">
                <a16:creationId xmlns:a16="http://schemas.microsoft.com/office/drawing/2014/main" id="{D81FD034-41F3-A06F-5361-17C5E2FDD7F0}"/>
              </a:ext>
            </a:extLst>
          </p:cNvPr>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9864968" y="6187688"/>
            <a:ext cx="2281143" cy="51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PF Square Sans Pro" pitchFamily="2"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PF Square Sans Pro" pitchFamily="2" charset="0"/>
                <a:cs typeface="Arial" panose="020B0604020202020204" pitchFamily="34" charset="0"/>
              </a:defRPr>
            </a:lvl1pPr>
          </a:lstStyle>
          <a:p>
            <a:pPr lvl="0"/>
            <a:r>
              <a:rPr lang="es-ES" dirty="0"/>
              <a:t>Date</a:t>
            </a:r>
          </a:p>
        </p:txBody>
      </p:sp>
      <p:pic>
        <p:nvPicPr>
          <p:cNvPr id="3074" name="Imagen 12" descr="Texto&#10;&#10;Descripción generada automáticamente">
            <a:extLst>
              <a:ext uri="{FF2B5EF4-FFF2-40B4-BE49-F238E27FC236}">
                <a16:creationId xmlns:a16="http://schemas.microsoft.com/office/drawing/2014/main" id="{0DDDC44D-C983-FD52-6C3A-229A264C8FA2}"/>
              </a:ext>
            </a:extLst>
          </p:cNvPr>
          <p:cNvPicPr>
            <a:picLocks noChangeAspect="1"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9971429" y="6319408"/>
            <a:ext cx="2058622" cy="46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lt-LT" dirty="0">
                <a:latin typeface="PF Square Sans Pro" pitchFamily="2" charset="0"/>
              </a:rPr>
              <a:t>LIETUVA</a:t>
            </a:r>
          </a:p>
          <a:p>
            <a:endParaRPr lang="es-ES" dirty="0">
              <a:latin typeface="PF Square Sans Pro" pitchFamily="2" charset="0"/>
            </a:endParaRP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lt-LT">
                <a:latin typeface="PF Square Sans Pro" pitchFamily="2" charset="0"/>
              </a:rPr>
              <a:t>2024 m. rugsėjo 25 d.</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19741" y="316925"/>
            <a:ext cx="11104636" cy="532414"/>
          </a:xfrm>
        </p:spPr>
        <p:txBody>
          <a:bodyPr/>
          <a:lstStyle/>
          <a:p>
            <a:pPr marL="263051" indent="-263051"/>
            <a:r>
              <a:rPr lang="lt-LT" dirty="0">
                <a:solidFill>
                  <a:srgbClr val="002060"/>
                </a:solidFill>
                <a:latin typeface="PF Square Sans Pro" pitchFamily="2" charset="0"/>
              </a:rPr>
              <a:t>4. ES sistema dėl veterinarinių vaistų ir gydomųjų pašarų</a:t>
            </a:r>
          </a:p>
        </p:txBody>
      </p:sp>
      <p:sp>
        <p:nvSpPr>
          <p:cNvPr id="6" name="Marcador de contenido 3">
            <a:extLst>
              <a:ext uri="{FF2B5EF4-FFF2-40B4-BE49-F238E27FC236}">
                <a16:creationId xmlns:a16="http://schemas.microsoft.com/office/drawing/2014/main" id="{3D5A23C4-C1FD-4346-A7B7-89B649D12B8B}"/>
              </a:ext>
            </a:extLst>
          </p:cNvPr>
          <p:cNvSpPr txBox="1">
            <a:spLocks/>
          </p:cNvSpPr>
          <p:nvPr/>
        </p:nvSpPr>
        <p:spPr>
          <a:xfrm>
            <a:off x="5031173" y="3283233"/>
            <a:ext cx="10885541" cy="53650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283" indent="-342283" algn="just">
              <a:spcAft>
                <a:spcPts val="1198"/>
              </a:spcAft>
              <a:buFont typeface="Arial" panose="020B0604020202020204" pitchFamily="34" charset="0"/>
              <a:buChar char="•"/>
            </a:pPr>
            <a:endParaRPr lang="en-GB" sz="1996" dirty="0">
              <a:solidFill>
                <a:srgbClr val="003399"/>
              </a:solidFill>
              <a:latin typeface="PF Square Sans Pro" pitchFamily="2" charset="0"/>
            </a:endParaRPr>
          </a:p>
          <a:p>
            <a:pPr lvl="1" algn="just">
              <a:spcAft>
                <a:spcPts val="1198"/>
              </a:spcAft>
            </a:pPr>
            <a:endParaRPr lang="en-GB" sz="1797" dirty="0">
              <a:solidFill>
                <a:srgbClr val="003399"/>
              </a:solidFill>
              <a:latin typeface="PF Square Sans Pro" pitchFamily="2" charset="0"/>
            </a:endParaRPr>
          </a:p>
          <a:p>
            <a:pPr algn="just">
              <a:spcAft>
                <a:spcPts val="1198"/>
              </a:spcAft>
            </a:pPr>
            <a:endParaRPr lang="en-GB" sz="1797" dirty="0"/>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11268" y="1381754"/>
            <a:ext cx="12169464" cy="781175"/>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48" b="1" dirty="0">
              <a:solidFill>
                <a:schemeClr val="bg1"/>
              </a:solidFill>
              <a:latin typeface="Montserrat" panose="00000500000000000000" pitchFamily="2" charset="0"/>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152400" y="1500360"/>
            <a:ext cx="11420331" cy="461024"/>
          </a:xfrm>
          <a:prstGeom prst="rect">
            <a:avLst/>
          </a:prstGeom>
          <a:noFill/>
        </p:spPr>
        <p:txBody>
          <a:bodyPr wrap="square" rtlCol="0">
            <a:spAutoFit/>
          </a:bodyPr>
          <a:lstStyle/>
          <a:p>
            <a:pPr algn="ctr"/>
            <a:r>
              <a:rPr lang="lt-LT" sz="2300" b="1" spc="-30" dirty="0">
                <a:solidFill>
                  <a:schemeClr val="bg1"/>
                </a:solidFill>
                <a:latin typeface="PF Square Sans Pro" pitchFamily="2" charset="0"/>
              </a:rPr>
              <a:t>Reglamentas (ES) 2019/6 </a:t>
            </a:r>
            <a:r>
              <a:rPr lang="lt-LT" sz="2300" spc="-30" dirty="0">
                <a:solidFill>
                  <a:schemeClr val="bg1"/>
                </a:solidFill>
                <a:latin typeface="PF Square Sans Pro" pitchFamily="2" charset="0"/>
              </a:rPr>
              <a:t>dėl</a:t>
            </a:r>
            <a:r>
              <a:rPr lang="lt-LT" sz="2300" b="1" spc="-30" dirty="0">
                <a:solidFill>
                  <a:schemeClr val="bg1"/>
                </a:solidFill>
                <a:latin typeface="PF Square Sans Pro" pitchFamily="2" charset="0"/>
              </a:rPr>
              <a:t> veterinarinių vaistų (Veterinarinių vaistų reglamentas)</a:t>
            </a:r>
          </a:p>
        </p:txBody>
      </p:sp>
      <p:sp>
        <p:nvSpPr>
          <p:cNvPr id="3" name="Rectángulo 2">
            <a:extLst>
              <a:ext uri="{FF2B5EF4-FFF2-40B4-BE49-F238E27FC236}">
                <a16:creationId xmlns:a16="http://schemas.microsoft.com/office/drawing/2014/main" id="{1773ED4B-94AE-4043-B465-D839C22AE128}"/>
              </a:ext>
            </a:extLst>
          </p:cNvPr>
          <p:cNvSpPr/>
          <p:nvPr/>
        </p:nvSpPr>
        <p:spPr>
          <a:xfrm>
            <a:off x="87328" y="2620014"/>
            <a:ext cx="5628377" cy="3116342"/>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35" rIns="91271" bIns="45635" rtlCol="0" anchor="ctr"/>
          <a:lstStyle/>
          <a:p>
            <a:pPr algn="ctr"/>
            <a:r>
              <a:rPr lang="lt-LT" sz="1797" b="1" dirty="0">
                <a:solidFill>
                  <a:srgbClr val="003399"/>
                </a:solidFill>
                <a:latin typeface="PF Square Sans Pro" pitchFamily="2" charset="0"/>
                <a:ea typeface="Montserrat" charset="0"/>
                <a:cs typeface="Montserrat" charset="0"/>
              </a:rPr>
              <a:t>Profilaktika </a:t>
            </a:r>
          </a:p>
          <a:p>
            <a:endParaRPr lang="en-US" sz="1797" b="1" dirty="0">
              <a:solidFill>
                <a:srgbClr val="003399"/>
              </a:solidFill>
              <a:latin typeface="PF Square Sans Pro" pitchFamily="2" charset="0"/>
            </a:endParaRPr>
          </a:p>
          <a:p>
            <a:r>
              <a:rPr lang="lt-LT" sz="1797" dirty="0">
                <a:solidFill>
                  <a:srgbClr val="002060"/>
                </a:solidFill>
                <a:latin typeface="PF Square Sans Pro" pitchFamily="2" charset="0"/>
              </a:rPr>
              <a:t>Tik išimtiniais atvejais, skirti atskiram gyvūnui (antibiotikų) ar ribotam gyvūnų skaičiui (kitų antimikrobinių medžiagų), kai infekcijos ar infekcinės </a:t>
            </a:r>
            <a:br>
              <a:rPr lang="en-US" sz="1797" dirty="0">
                <a:solidFill>
                  <a:srgbClr val="002060"/>
                </a:solidFill>
                <a:latin typeface="PF Square Sans Pro" pitchFamily="2" charset="0"/>
              </a:rPr>
            </a:br>
            <a:r>
              <a:rPr lang="lt-LT" sz="1797" dirty="0">
                <a:solidFill>
                  <a:srgbClr val="002060"/>
                </a:solidFill>
                <a:latin typeface="PF Square Sans Pro" pitchFamily="2" charset="0"/>
              </a:rPr>
              <a:t>ligos rizika yra labai aukšta ir tikėtina, kad bus labai rimtos pasekmės. </a:t>
            </a:r>
          </a:p>
        </p:txBody>
      </p:sp>
      <p:sp>
        <p:nvSpPr>
          <p:cNvPr id="11" name="Rectángulo 10">
            <a:extLst>
              <a:ext uri="{FF2B5EF4-FFF2-40B4-BE49-F238E27FC236}">
                <a16:creationId xmlns:a16="http://schemas.microsoft.com/office/drawing/2014/main" id="{AE1452DA-6B90-407A-9D93-E75B265E7734}"/>
              </a:ext>
            </a:extLst>
          </p:cNvPr>
          <p:cNvSpPr/>
          <p:nvPr/>
        </p:nvSpPr>
        <p:spPr>
          <a:xfrm>
            <a:off x="6096000" y="2641564"/>
            <a:ext cx="5552318" cy="3116342"/>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35" rIns="91271" bIns="45635" rtlCol="0" anchor="ctr"/>
          <a:lstStyle/>
          <a:p>
            <a:pPr algn="ctr"/>
            <a:r>
              <a:rPr lang="lt-LT" sz="1797" b="1" dirty="0">
                <a:solidFill>
                  <a:srgbClr val="003399"/>
                </a:solidFill>
                <a:latin typeface="PF Square Sans Pro" pitchFamily="2" charset="0"/>
                <a:ea typeface="Montserrat" charset="0"/>
                <a:cs typeface="Montserrat" charset="0"/>
              </a:rPr>
              <a:t>Metafilaktika</a:t>
            </a:r>
            <a:r>
              <a:rPr lang="lt-LT" sz="1797" b="1" dirty="0">
                <a:solidFill>
                  <a:schemeClr val="bg1"/>
                </a:solidFill>
                <a:latin typeface="PF Square Sans Pro" pitchFamily="2" charset="0"/>
                <a:ea typeface="Montserrat" charset="0"/>
                <a:cs typeface="Montserrat" charset="0"/>
              </a:rPr>
              <a:t> </a:t>
            </a:r>
          </a:p>
          <a:p>
            <a:endParaRPr lang="en-US" sz="1797" b="1" dirty="0">
              <a:solidFill>
                <a:schemeClr val="bg1"/>
              </a:solidFill>
              <a:latin typeface="PF Square Sans Pro" pitchFamily="2" charset="0"/>
            </a:endParaRPr>
          </a:p>
          <a:p>
            <a:r>
              <a:rPr lang="lt-LT" sz="1797" dirty="0">
                <a:solidFill>
                  <a:srgbClr val="002060"/>
                </a:solidFill>
                <a:latin typeface="PF Square Sans Pro" pitchFamily="2" charset="0"/>
              </a:rPr>
              <a:t>Tik tais atvejais, kai infekcijos ar infekcinės ligos plitimo rizika gyvūnų grupėje yra didelė ir kai nėra kitų tinkamų alternatyvų.</a:t>
            </a:r>
          </a:p>
          <a:p>
            <a:endParaRPr lang="en-US" sz="1797" dirty="0">
              <a:solidFill>
                <a:srgbClr val="002060"/>
              </a:solidFill>
              <a:latin typeface="PF Square Sans Pro" pitchFamily="2" charset="0"/>
            </a:endParaRPr>
          </a:p>
          <a:p>
            <a:r>
              <a:rPr lang="lt-LT" sz="1797" dirty="0">
                <a:solidFill>
                  <a:srgbClr val="002060"/>
                </a:solidFill>
                <a:latin typeface="PF Square Sans Pro" pitchFamily="2" charset="0"/>
              </a:rPr>
              <a:t>Valstybės narės gali teikti gaires dėl tokių kitų tinkamų alternatyvų ir aktyviai remia gairių, kuriomis skatinama suprasti su metafilaktika susijusius rizikos veiksnius ir numatyti jos pradžios kriterijus, rengimą ir taikymą. </a:t>
            </a:r>
          </a:p>
        </p:txBody>
      </p:sp>
      <p:pic>
        <p:nvPicPr>
          <p:cNvPr id="12" name="Gráfico 11" descr="Aguja con relleno sólido">
            <a:extLst>
              <a:ext uri="{FF2B5EF4-FFF2-40B4-BE49-F238E27FC236}">
                <a16:creationId xmlns:a16="http://schemas.microsoft.com/office/drawing/2014/main" id="{A223D45C-594E-4790-9CA7-8182DAAD57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46134" y="1414824"/>
            <a:ext cx="586484" cy="586484"/>
          </a:xfrm>
          <a:prstGeom prst="rect">
            <a:avLst/>
          </a:prstGeom>
        </p:spPr>
      </p:pic>
    </p:spTree>
    <p:extLst>
      <p:ext uri="{BB962C8B-B14F-4D97-AF65-F5344CB8AC3E}">
        <p14:creationId xmlns:p14="http://schemas.microsoft.com/office/powerpoint/2010/main" val="31839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19F8ACAB-5F91-C0DF-5207-8103690BD5E3}"/>
              </a:ext>
            </a:extLst>
          </p:cNvPr>
          <p:cNvSpPr>
            <a:spLocks noGrp="1"/>
          </p:cNvSpPr>
          <p:nvPr>
            <p:ph type="body" sz="quarter" idx="10"/>
          </p:nvPr>
        </p:nvSpPr>
        <p:spPr>
          <a:xfrm>
            <a:off x="762000" y="311150"/>
            <a:ext cx="10210800" cy="533400"/>
          </a:xfrm>
        </p:spPr>
        <p:txBody>
          <a:bodyPr/>
          <a:lstStyle/>
          <a:p>
            <a:pPr marL="263525" indent="-263525"/>
            <a:r>
              <a:rPr lang="lt-LT" sz="2400">
                <a:solidFill>
                  <a:srgbClr val="002060"/>
                </a:solidFill>
                <a:latin typeface="PF Square Sans Pro" pitchFamily="2" charset="0"/>
              </a:rPr>
              <a:t>4. ES </a:t>
            </a:r>
            <a:r>
              <a:rPr lang="lt-LT">
                <a:solidFill>
                  <a:srgbClr val="002060"/>
                </a:solidFill>
                <a:latin typeface="PF Square Sans Pro" pitchFamily="2" charset="0"/>
              </a:rPr>
              <a:t>veterinarinių vaistų ir vaistinių pašarų sistema</a:t>
            </a:r>
          </a:p>
        </p:txBody>
      </p:sp>
      <p:sp>
        <p:nvSpPr>
          <p:cNvPr id="4" name="Rectángulo redondeado 13">
            <a:extLst>
              <a:ext uri="{FF2B5EF4-FFF2-40B4-BE49-F238E27FC236}">
                <a16:creationId xmlns:a16="http://schemas.microsoft.com/office/drawing/2014/main" id="{8E4A046D-D5F1-267A-F243-E90A470700EF}"/>
              </a:ext>
            </a:extLst>
          </p:cNvPr>
          <p:cNvSpPr/>
          <p:nvPr/>
        </p:nvSpPr>
        <p:spPr>
          <a:xfrm>
            <a:off x="0" y="996950"/>
            <a:ext cx="12192000" cy="830997"/>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6">
            <a:extLst>
              <a:ext uri="{FF2B5EF4-FFF2-40B4-BE49-F238E27FC236}">
                <a16:creationId xmlns:a16="http://schemas.microsoft.com/office/drawing/2014/main" id="{E2321B90-65D8-A5CC-14AB-16D8ABFCAE0D}"/>
              </a:ext>
            </a:extLst>
          </p:cNvPr>
          <p:cNvSpPr txBox="1"/>
          <p:nvPr/>
        </p:nvSpPr>
        <p:spPr>
          <a:xfrm>
            <a:off x="0" y="1156553"/>
            <a:ext cx="11441480" cy="830997"/>
          </a:xfrm>
          <a:prstGeom prst="rect">
            <a:avLst/>
          </a:prstGeom>
          <a:noFill/>
        </p:spPr>
        <p:txBody>
          <a:bodyPr wrap="square" rtlCol="0">
            <a:spAutoFit/>
          </a:bodyPr>
          <a:lstStyle/>
          <a:p>
            <a:pPr algn="ctr"/>
            <a:r>
              <a:rPr lang="lt-LT" sz="2400" b="1">
                <a:solidFill>
                  <a:schemeClr val="bg1"/>
                </a:solidFill>
                <a:latin typeface="PF Square Sans Pro" pitchFamily="2" charset="0"/>
              </a:rPr>
              <a:t>Bendrieji veterinarinių vaistų reglamento principai</a:t>
            </a:r>
            <a:br>
              <a:rPr lang="lt-LT" sz="2400" b="1">
                <a:solidFill>
                  <a:schemeClr val="bg1"/>
                </a:solidFill>
              </a:rPr>
            </a:br>
            <a:endParaRPr lang="lt-LT" sz="2400" b="1">
              <a:solidFill>
                <a:schemeClr val="bg1"/>
              </a:solidFill>
            </a:endParaRPr>
          </a:p>
        </p:txBody>
      </p:sp>
      <p:sp>
        <p:nvSpPr>
          <p:cNvPr id="7" name="Rectángulo 3">
            <a:extLst>
              <a:ext uri="{FF2B5EF4-FFF2-40B4-BE49-F238E27FC236}">
                <a16:creationId xmlns:a16="http://schemas.microsoft.com/office/drawing/2014/main" id="{78EDC8E3-D2AB-77A7-D14A-599B662D406F}"/>
              </a:ext>
            </a:extLst>
          </p:cNvPr>
          <p:cNvSpPr/>
          <p:nvPr/>
        </p:nvSpPr>
        <p:spPr>
          <a:xfrm>
            <a:off x="0" y="2597150"/>
            <a:ext cx="2895600" cy="32766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400" dirty="0">
                <a:solidFill>
                  <a:srgbClr val="002060"/>
                </a:solidFill>
                <a:latin typeface="PF Square Sans Pro" pitchFamily="2" charset="0"/>
                <a:ea typeface="Montserrat" charset="0"/>
                <a:cs typeface="Montserrat" charset="0"/>
              </a:rPr>
              <a:t>Veterinariniai vaistai turi būti naudojami pagal</a:t>
            </a:r>
            <a:r>
              <a:rPr lang="lt-LT" sz="2400" dirty="0">
                <a:latin typeface="PF Square Sans Pro" pitchFamily="2" charset="0"/>
                <a:ea typeface="Montserrat" charset="0"/>
                <a:cs typeface="Montserrat" charset="0"/>
              </a:rPr>
              <a:t> </a:t>
            </a:r>
            <a:r>
              <a:rPr lang="lt-LT" sz="2400" b="1" dirty="0">
                <a:solidFill>
                  <a:srgbClr val="003399"/>
                </a:solidFill>
                <a:latin typeface="PF Square Sans Pro" pitchFamily="2" charset="0"/>
                <a:ea typeface="Montserrat" charset="0"/>
                <a:cs typeface="Montserrat" charset="0"/>
              </a:rPr>
              <a:t>leidimo prekiauti vaistu sąlygas</a:t>
            </a:r>
            <a:r>
              <a:rPr lang="lt-LT" sz="2400" dirty="0">
                <a:solidFill>
                  <a:schemeClr val="bg1"/>
                </a:solidFill>
                <a:latin typeface="PF Square Sans Pro" pitchFamily="2" charset="0"/>
                <a:ea typeface="Montserrat" charset="0"/>
                <a:cs typeface="Montserrat" charset="0"/>
              </a:rPr>
              <a:t>.</a:t>
            </a:r>
          </a:p>
        </p:txBody>
      </p:sp>
      <p:sp>
        <p:nvSpPr>
          <p:cNvPr id="8" name="Rectángulo 9">
            <a:extLst>
              <a:ext uri="{FF2B5EF4-FFF2-40B4-BE49-F238E27FC236}">
                <a16:creationId xmlns:a16="http://schemas.microsoft.com/office/drawing/2014/main" id="{E7E9EB92-C14D-1005-B6FA-A135B8251EA3}"/>
              </a:ext>
            </a:extLst>
          </p:cNvPr>
          <p:cNvSpPr/>
          <p:nvPr/>
        </p:nvSpPr>
        <p:spPr>
          <a:xfrm>
            <a:off x="3098799" y="2616200"/>
            <a:ext cx="2895600" cy="32766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400" dirty="0">
                <a:solidFill>
                  <a:srgbClr val="002060"/>
                </a:solidFill>
                <a:latin typeface="PF Square Sans Pro" pitchFamily="2" charset="0"/>
              </a:rPr>
              <a:t>Visi veterinariniai </a:t>
            </a:r>
            <a:r>
              <a:rPr lang="lt-LT" sz="2400" b="1" dirty="0">
                <a:solidFill>
                  <a:srgbClr val="003399"/>
                </a:solidFill>
                <a:latin typeface="PF Square Sans Pro" pitchFamily="2" charset="0"/>
              </a:rPr>
              <a:t>receptai </a:t>
            </a:r>
            <a:r>
              <a:rPr lang="lt-LT" sz="2400" dirty="0">
                <a:solidFill>
                  <a:srgbClr val="002060"/>
                </a:solidFill>
                <a:latin typeface="PF Square Sans Pro" pitchFamily="2" charset="0"/>
              </a:rPr>
              <a:t>turi būti </a:t>
            </a:r>
            <a:r>
              <a:rPr lang="lt-LT" sz="2400" b="1" dirty="0">
                <a:solidFill>
                  <a:srgbClr val="003399"/>
                </a:solidFill>
                <a:latin typeface="PF Square Sans Pro" pitchFamily="2" charset="0"/>
              </a:rPr>
              <a:t>paremti klinikiniu tyrimu </a:t>
            </a:r>
            <a:r>
              <a:rPr lang="lt-LT" sz="2400" dirty="0">
                <a:solidFill>
                  <a:srgbClr val="002060"/>
                </a:solidFill>
                <a:latin typeface="PF Square Sans Pro" pitchFamily="2" charset="0"/>
              </a:rPr>
              <a:t>arba kitokiu tinkamu veterinarijos gydytojo vertinimu</a:t>
            </a:r>
          </a:p>
        </p:txBody>
      </p:sp>
      <p:sp>
        <p:nvSpPr>
          <p:cNvPr id="9" name="Rectángulo 7">
            <a:extLst>
              <a:ext uri="{FF2B5EF4-FFF2-40B4-BE49-F238E27FC236}">
                <a16:creationId xmlns:a16="http://schemas.microsoft.com/office/drawing/2014/main" id="{CC5512ED-DAFA-A9A4-4849-EFAA1946E4F9}"/>
              </a:ext>
            </a:extLst>
          </p:cNvPr>
          <p:cNvSpPr/>
          <p:nvPr/>
        </p:nvSpPr>
        <p:spPr>
          <a:xfrm>
            <a:off x="6197600" y="2597150"/>
            <a:ext cx="2895600" cy="32766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400" dirty="0">
                <a:solidFill>
                  <a:srgbClr val="002060"/>
                </a:solidFill>
                <a:latin typeface="PF Square Sans Pro" pitchFamily="2" charset="0"/>
              </a:rPr>
              <a:t>Antimikrobinių medžiagų, </a:t>
            </a:r>
            <a:r>
              <a:rPr lang="lt-LT" sz="2400" b="1" dirty="0">
                <a:solidFill>
                  <a:srgbClr val="003399"/>
                </a:solidFill>
                <a:latin typeface="PF Square Sans Pro" pitchFamily="2" charset="0"/>
              </a:rPr>
              <a:t>kurios skirtos tik žmonėms*, sąrašas</a:t>
            </a:r>
          </a:p>
        </p:txBody>
      </p:sp>
      <p:sp>
        <p:nvSpPr>
          <p:cNvPr id="10" name="Rectángulo 8">
            <a:extLst>
              <a:ext uri="{FF2B5EF4-FFF2-40B4-BE49-F238E27FC236}">
                <a16:creationId xmlns:a16="http://schemas.microsoft.com/office/drawing/2014/main" id="{C7A7FB12-EE81-1765-88DF-52EF0EAE1BC9}"/>
              </a:ext>
            </a:extLst>
          </p:cNvPr>
          <p:cNvSpPr/>
          <p:nvPr/>
        </p:nvSpPr>
        <p:spPr>
          <a:xfrm>
            <a:off x="9296401" y="2597150"/>
            <a:ext cx="2895600" cy="32766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400" dirty="0">
                <a:solidFill>
                  <a:srgbClr val="002060"/>
                </a:solidFill>
                <a:latin typeface="PF Square Sans Pro" pitchFamily="2" charset="0"/>
              </a:rPr>
              <a:t>Valstybė narė įsipareigoja </a:t>
            </a:r>
            <a:r>
              <a:rPr lang="lt-LT" sz="2400" b="1" dirty="0">
                <a:solidFill>
                  <a:srgbClr val="003399"/>
                </a:solidFill>
                <a:latin typeface="PF Square Sans Pro" pitchFamily="2" charset="0"/>
              </a:rPr>
              <a:t>rinkti duomenis apie antimikrobinių medžiagų pardavimą </a:t>
            </a:r>
            <a:br>
              <a:rPr lang="en-US" sz="2400" b="1" dirty="0">
                <a:solidFill>
                  <a:srgbClr val="003399"/>
                </a:solidFill>
                <a:latin typeface="PF Square Sans Pro" pitchFamily="2" charset="0"/>
              </a:rPr>
            </a:br>
            <a:r>
              <a:rPr lang="lt-LT" sz="2400" b="1" dirty="0">
                <a:solidFill>
                  <a:srgbClr val="003399"/>
                </a:solidFill>
                <a:latin typeface="PF Square Sans Pro" pitchFamily="2" charset="0"/>
              </a:rPr>
              <a:t>ir naudojimą</a:t>
            </a:r>
          </a:p>
        </p:txBody>
      </p:sp>
      <p:sp>
        <p:nvSpPr>
          <p:cNvPr id="11" name="CuadroTexto 2">
            <a:extLst>
              <a:ext uri="{FF2B5EF4-FFF2-40B4-BE49-F238E27FC236}">
                <a16:creationId xmlns:a16="http://schemas.microsoft.com/office/drawing/2014/main" id="{7AC10367-C988-F7B8-E130-C0FC98E50FED}"/>
              </a:ext>
            </a:extLst>
          </p:cNvPr>
          <p:cNvSpPr txBox="1"/>
          <p:nvPr/>
        </p:nvSpPr>
        <p:spPr>
          <a:xfrm>
            <a:off x="101600" y="6359495"/>
            <a:ext cx="12192000" cy="400110"/>
          </a:xfrm>
          <a:prstGeom prst="rect">
            <a:avLst/>
          </a:prstGeom>
          <a:noFill/>
        </p:spPr>
        <p:txBody>
          <a:bodyPr wrap="square" rtlCol="0">
            <a:spAutoFit/>
          </a:bodyPr>
          <a:lstStyle/>
          <a:p>
            <a:r>
              <a:rPr lang="lt-LT" sz="1000" i="0" u="none" strike="noStrike" baseline="0" dirty="0">
                <a:solidFill>
                  <a:srgbClr val="003399"/>
                </a:solidFill>
                <a:latin typeface="PF Square Sans Pro" pitchFamily="2" charset="0"/>
              </a:rPr>
              <a:t>2022 m. liepos 19 d. Komisijos įgyvendinimo reglamentas (ES) 2022/1255, kuriuo pagal Europos Parlamento ir Tarybos reglamentą (ES) 2019/6 nustatomi antimikrobiniai vaistai arba antimikrobinių vaistų grupės, rezervuoti tam tikroms žmonių infekcijoms gydyti </a:t>
            </a:r>
          </a:p>
        </p:txBody>
      </p:sp>
    </p:spTree>
    <p:extLst>
      <p:ext uri="{BB962C8B-B14F-4D97-AF65-F5344CB8AC3E}">
        <p14:creationId xmlns:p14="http://schemas.microsoft.com/office/powerpoint/2010/main" val="31214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t-LT" sz="2800">
                <a:latin typeface="PF Square Sans Pro" pitchFamily="2" charset="0"/>
              </a:rPr>
              <a:t>Bendrosios taisyklės</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2800" b="1" i="0" u="none" strike="noStrike" cap="none" normalizeH="0" baseline="0" noProof="0">
                <a:ln>
                  <a:noFill/>
                </a:ln>
                <a:solidFill>
                  <a:srgbClr val="FFFFFF"/>
                </a:solidFill>
                <a:effectLst/>
                <a:uLnTx/>
                <a:uFillTx/>
                <a:latin typeface="PF Square Sans Pro" pitchFamily="2" charset="0"/>
                <a:ea typeface="+mn-ea"/>
                <a:cs typeface="+mn-cs"/>
              </a:rPr>
              <a:t>VETERINARINIAI RECEPTAI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3399"/>
              </a:solidFill>
              <a:effectLst/>
              <a:uLnTx/>
              <a:uFillTx/>
              <a:latin typeface="PF Square Sans Pro" pitchFamily="2"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0" i="0" u="none" strike="noStrike" cap="none" normalizeH="0" baseline="0" noProof="0" dirty="0">
                <a:ln>
                  <a:noFill/>
                </a:ln>
                <a:solidFill>
                  <a:srgbClr val="003399"/>
                </a:solidFill>
                <a:effectLst/>
                <a:uLnTx/>
                <a:uFillTx/>
                <a:latin typeface="PF Square Sans Pro" pitchFamily="2" charset="0"/>
                <a:ea typeface="+mn-ea"/>
                <a:cs typeface="Arial" panose="020B0604020202020204" pitchFamily="34" charset="0"/>
              </a:rPr>
              <a:t>Bendrosios taisyklės – veterinarinis receptas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5" name="CuadroTexto 14">
            <a:extLst>
              <a:ext uri="{FF2B5EF4-FFF2-40B4-BE49-F238E27FC236}">
                <a16:creationId xmlns:a16="http://schemas.microsoft.com/office/drawing/2014/main" id="{AD976B94-3F08-4A5D-87A3-E36B97910ABB}"/>
              </a:ext>
            </a:extLst>
          </p:cNvPr>
          <p:cNvSpPr txBox="1"/>
          <p:nvPr/>
        </p:nvSpPr>
        <p:spPr>
          <a:xfrm>
            <a:off x="-141042" y="2980182"/>
            <a:ext cx="11756572" cy="2862322"/>
          </a:xfrm>
          <a:prstGeom prst="rect">
            <a:avLst/>
          </a:prstGeom>
          <a:noFill/>
        </p:spPr>
        <p:txBody>
          <a:bodyPr wrap="square" lIns="91440" tIns="45720" rIns="91440" bIns="45720" anchor="t">
            <a:spAutoFit/>
          </a:bodyPr>
          <a:lstStyle/>
          <a:p>
            <a:pPr marL="10287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lt-LT" sz="2000" b="0" i="0" u="none" strike="noStrike" cap="none" normalizeH="0" baseline="0" noProof="0" dirty="0">
                <a:ln>
                  <a:noFill/>
                </a:ln>
                <a:solidFill>
                  <a:srgbClr val="003399"/>
                </a:solidFill>
                <a:effectLst/>
                <a:uLnTx/>
                <a:uFillTx/>
                <a:latin typeface="PF Square Sans Pro" pitchFamily="2" charset="0"/>
                <a:ea typeface="+mn-ea"/>
                <a:cs typeface="+mn-cs"/>
              </a:rPr>
              <a:t>Veterinarijos gydytojas gali išrašyti veterinarinį receptą </a:t>
            </a:r>
            <a:r>
              <a:rPr kumimoji="0" lang="lt-LT" sz="2000" b="1" i="0" u="sng" strike="noStrike" cap="none" normalizeH="0" baseline="0" noProof="0" dirty="0">
                <a:ln>
                  <a:noFill/>
                </a:ln>
                <a:solidFill>
                  <a:srgbClr val="003399"/>
                </a:solidFill>
                <a:effectLst/>
                <a:uLnTx/>
                <a:uFillTx/>
                <a:latin typeface="PF Square Sans Pro" pitchFamily="2" charset="0"/>
                <a:ea typeface="+mn-ea"/>
                <a:cs typeface="+mn-cs"/>
              </a:rPr>
              <a:t>tik</a:t>
            </a:r>
            <a:r>
              <a:rPr kumimoji="0" lang="lt-LT" sz="2000" b="0" i="0" u="none" strike="noStrike" cap="none" normalizeH="0" baseline="0" noProof="0" dirty="0">
                <a:ln>
                  <a:noFill/>
                </a:ln>
                <a:solidFill>
                  <a:srgbClr val="003399"/>
                </a:solidFill>
                <a:effectLst/>
                <a:uLnTx/>
                <a:uFillTx/>
                <a:latin typeface="PF Square Sans Pro" pitchFamily="2" charset="0"/>
                <a:ea typeface="+mn-ea"/>
                <a:cs typeface="+mn-cs"/>
              </a:rPr>
              <a:t> atlikęs </a:t>
            </a:r>
            <a:r>
              <a:rPr kumimoji="0" lang="lt-LT" sz="2000" b="0" i="0" u="sng" strike="noStrike" cap="none" normalizeH="0" baseline="0" noProof="0" dirty="0">
                <a:ln>
                  <a:noFill/>
                </a:ln>
                <a:solidFill>
                  <a:srgbClr val="003399"/>
                </a:solidFill>
                <a:effectLst/>
                <a:uLnTx/>
                <a:uFillTx/>
                <a:latin typeface="PF Square Sans Pro" pitchFamily="2" charset="0"/>
                <a:ea typeface="+mn-ea"/>
                <a:cs typeface="+mn-cs"/>
              </a:rPr>
              <a:t>klinikinį tyrimą ar kitokį tinkamą gyvūno ar gyvūnų grupės sveikatos būsenos vertinimą</a:t>
            </a:r>
          </a:p>
          <a:p>
            <a:pPr marL="10287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lt-LT" sz="2000" b="0" i="0" u="none" strike="noStrike" cap="none" normalizeH="0" baseline="0" noProof="0" dirty="0">
                <a:ln>
                  <a:noFill/>
                </a:ln>
                <a:solidFill>
                  <a:srgbClr val="003399"/>
                </a:solidFill>
                <a:effectLst/>
                <a:uLnTx/>
                <a:uFillTx/>
                <a:latin typeface="PF Square Sans Pro" pitchFamily="2" charset="0"/>
                <a:ea typeface="+mn-ea"/>
                <a:cs typeface="+mn-cs"/>
              </a:rPr>
              <a:t>Veterinarijos gydytojas gali išrašyti veterinarinį receptą antimikrobiniam vaistui tik diagnozavęs infekcinę ligą.</a:t>
            </a:r>
          </a:p>
          <a:p>
            <a:pPr marL="10287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lt-LT" sz="2000" b="0" i="0" u="none" strike="noStrike" cap="none" normalizeH="0" baseline="0" noProof="0" dirty="0">
                <a:ln>
                  <a:noFill/>
                </a:ln>
                <a:solidFill>
                  <a:srgbClr val="003399"/>
                </a:solidFill>
                <a:effectLst/>
                <a:uLnTx/>
                <a:uFillTx/>
                <a:latin typeface="PF Square Sans Pro" pitchFamily="2" charset="0"/>
                <a:ea typeface="+mn-ea"/>
                <a:cs typeface="+mn-cs"/>
              </a:rPr>
              <a:t>Veterinarijos gydytojas turi sugebėti pagrįsti antimikrobinio vaisto skyrimo priežastis, ypač prevencinio (profilaktikos) ir grupinio (metafilaktikos) skyrimo atveju.</a:t>
            </a:r>
          </a:p>
        </p:txBody>
      </p:sp>
      <p:sp>
        <p:nvSpPr>
          <p:cNvPr id="16" name="CuadroTexto 15">
            <a:extLst>
              <a:ext uri="{FF2B5EF4-FFF2-40B4-BE49-F238E27FC236}">
                <a16:creationId xmlns:a16="http://schemas.microsoft.com/office/drawing/2014/main" id="{F3A59C78-01F4-4EE5-BEF0-17960D2FB031}"/>
              </a:ext>
            </a:extLst>
          </p:cNvPr>
          <p:cNvSpPr txBox="1"/>
          <p:nvPr/>
        </p:nvSpPr>
        <p:spPr>
          <a:xfrm>
            <a:off x="4261565" y="2337692"/>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dirty="0">
                <a:ln>
                  <a:noFill/>
                </a:ln>
                <a:solidFill>
                  <a:prstClr val="white"/>
                </a:solidFill>
                <a:effectLst/>
                <a:uLnTx/>
                <a:uFillTx/>
                <a:latin typeface="PF Square Sans Pro" pitchFamily="2" charset="0"/>
                <a:ea typeface="Steelfish" charset="0"/>
                <a:cs typeface="Steelfish" charset="0"/>
              </a:rPr>
              <a:t>!</a:t>
            </a:r>
            <a:r>
              <a:rPr kumimoji="0" lang="lt-LT" sz="2800" b="1" i="0" u="none" strike="noStrike" cap="none" normalizeH="0" baseline="0" noProof="0" dirty="0">
                <a:ln>
                  <a:noFill/>
                </a:ln>
                <a:solidFill>
                  <a:srgbClr val="003399"/>
                </a:solidFill>
                <a:effectLst/>
                <a:uLnTx/>
                <a:uFillTx/>
                <a:latin typeface="PF Square Sans Pro" pitchFamily="2" charset="0"/>
                <a:ea typeface="Steelfish" charset="0"/>
                <a:cs typeface="Steelfish" charset="0"/>
              </a:rPr>
              <a:t>105 straipsnis</a:t>
            </a:r>
          </a:p>
        </p:txBody>
      </p:sp>
      <p:pic>
        <p:nvPicPr>
          <p:cNvPr id="17" name="Imagen 16" descr="Forma&#10;&#10;Descripción generada automáticamente con confianza baja">
            <a:extLst>
              <a:ext uri="{FF2B5EF4-FFF2-40B4-BE49-F238E27FC236}">
                <a16:creationId xmlns:a16="http://schemas.microsoft.com/office/drawing/2014/main" id="{00329264-D289-402B-9EEC-301D053EFBBE}"/>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10210800" y="1403412"/>
            <a:ext cx="736538" cy="736538"/>
          </a:xfrm>
          <a:prstGeom prst="rect">
            <a:avLst/>
          </a:prstGeom>
        </p:spPr>
      </p:pic>
    </p:spTree>
    <p:extLst>
      <p:ext uri="{BB962C8B-B14F-4D97-AF65-F5344CB8AC3E}">
        <p14:creationId xmlns:p14="http://schemas.microsoft.com/office/powerpoint/2010/main" val="263274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158750"/>
            <a:ext cx="10687439" cy="533400"/>
          </a:xfrm>
          <a:prstGeom prst="rect">
            <a:avLst/>
          </a:prstGeom>
        </p:spPr>
        <p:txBody>
          <a:bodyPr lIns="91440" tIns="45720" rIns="91440" bIns="45720" anchor="t"/>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0" i="0" u="none" strike="noStrike" cap="none" normalizeH="0" baseline="0" noProof="0" dirty="0">
                <a:ln>
                  <a:noFill/>
                </a:ln>
                <a:solidFill>
                  <a:srgbClr val="003399"/>
                </a:solidFill>
                <a:effectLst/>
                <a:uLnTx/>
                <a:uFillTx/>
                <a:latin typeface="PF Square Sans Pro" pitchFamily="2" charset="0"/>
                <a:ea typeface="+mn-ea"/>
                <a:cs typeface="Arial"/>
              </a:rPr>
              <a:t>Bendrosios taisyklės – veterinarinis receptas</a:t>
            </a:r>
            <a:r>
              <a:rPr kumimoji="0" lang="lt-LT" sz="1800" b="0" i="0" u="none" strike="noStrike" cap="none" normalizeH="0" baseline="0" noProof="0" dirty="0">
                <a:ln>
                  <a:noFill/>
                </a:ln>
                <a:solidFill>
                  <a:srgbClr val="003399"/>
                </a:solidFill>
                <a:effectLst/>
                <a:uLnTx/>
                <a:uFillTx/>
                <a:latin typeface="PF Square Sans Pro" pitchFamily="2" charset="0"/>
                <a:ea typeface="+mn-ea"/>
                <a:cs typeface="Arial"/>
              </a:rPr>
              <a:t> (FR šablono pavyzdys)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pic>
        <p:nvPicPr>
          <p:cNvPr id="6" name="Picture 6">
            <a:extLst>
              <a:ext uri="{FF2B5EF4-FFF2-40B4-BE49-F238E27FC236}">
                <a16:creationId xmlns:a16="http://schemas.microsoft.com/office/drawing/2014/main" id="{5200545C-AECB-452C-BBE5-ED3815095A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9891" y="766753"/>
            <a:ext cx="4334830" cy="6103947"/>
          </a:xfrm>
          <a:prstGeom prst="rect">
            <a:avLst/>
          </a:prstGeom>
          <a:ln>
            <a:noFill/>
          </a:ln>
          <a:effectLst>
            <a:outerShdw blurRad="292100" dist="139700" dir="2700000" algn="tl" rotWithShape="0">
              <a:srgbClr val="333333">
                <a:alpha val="65000"/>
              </a:srgbClr>
            </a:outerShdw>
          </a:effectLst>
        </p:spPr>
      </p:pic>
      <p:sp>
        <p:nvSpPr>
          <p:cNvPr id="9" name="TextBox 7">
            <a:extLst>
              <a:ext uri="{FF2B5EF4-FFF2-40B4-BE49-F238E27FC236}">
                <a16:creationId xmlns:a16="http://schemas.microsoft.com/office/drawing/2014/main" id="{79B9FE22-08DB-4399-993B-4F6FB172DC62}"/>
              </a:ext>
            </a:extLst>
          </p:cNvPr>
          <p:cNvSpPr txBox="1"/>
          <p:nvPr/>
        </p:nvSpPr>
        <p:spPr>
          <a:xfrm>
            <a:off x="88124" y="1660664"/>
            <a:ext cx="2828071" cy="707886"/>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spc="-30" normalizeH="0" noProof="0" dirty="0">
                <a:ln>
                  <a:noFill/>
                </a:ln>
                <a:solidFill>
                  <a:srgbClr val="000000"/>
                </a:solidFill>
                <a:effectLst/>
                <a:uLnTx/>
                <a:uFillTx/>
                <a:latin typeface="PF Square Sans Pro" pitchFamily="2" charset="0"/>
                <a:ea typeface="+mn-ea"/>
                <a:cs typeface="+mn-cs"/>
              </a:rPr>
              <a:t>Vet. gydytojo identifikavimas (numeris)</a:t>
            </a:r>
          </a:p>
        </p:txBody>
      </p:sp>
      <p:cxnSp>
        <p:nvCxnSpPr>
          <p:cNvPr id="10" name="Straight Arrow Connector 9">
            <a:extLst>
              <a:ext uri="{FF2B5EF4-FFF2-40B4-BE49-F238E27FC236}">
                <a16:creationId xmlns:a16="http://schemas.microsoft.com/office/drawing/2014/main" id="{59BFA582-9369-46AB-89BE-5729D0437B13}"/>
              </a:ext>
            </a:extLst>
          </p:cNvPr>
          <p:cNvCxnSpPr>
            <a:cxnSpLocks/>
            <a:stCxn id="9" idx="3"/>
          </p:cNvCxnSpPr>
          <p:nvPr/>
        </p:nvCxnSpPr>
        <p:spPr>
          <a:xfrm>
            <a:off x="2916195" y="2014607"/>
            <a:ext cx="89380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6">
            <a:extLst>
              <a:ext uri="{FF2B5EF4-FFF2-40B4-BE49-F238E27FC236}">
                <a16:creationId xmlns:a16="http://schemas.microsoft.com/office/drawing/2014/main" id="{02E8B8C4-7414-478D-B927-13A09F51E318}"/>
              </a:ext>
            </a:extLst>
          </p:cNvPr>
          <p:cNvSpPr txBox="1"/>
          <p:nvPr/>
        </p:nvSpPr>
        <p:spPr>
          <a:xfrm>
            <a:off x="88124" y="2597150"/>
            <a:ext cx="2828071" cy="1631216"/>
          </a:xfrm>
          <a:prstGeom prst="rect">
            <a:avLst/>
          </a:prstGeom>
          <a:solidFill>
            <a:srgbClr val="ECEBEB"/>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dirty="0">
                <a:ln>
                  <a:noFill/>
                </a:ln>
                <a:solidFill>
                  <a:sysClr val="windowText" lastClr="000000"/>
                </a:solidFill>
                <a:effectLst/>
                <a:uLnTx/>
                <a:uFillTx/>
                <a:latin typeface="PF Square Sans Pro" pitchFamily="2" charset="0"/>
              </a:rPr>
              <a:t>Vaisto pavadinimas (veiklioji medžiaga), forma ir stiprumas.</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dirty="0">
                <a:ln>
                  <a:noFill/>
                </a:ln>
                <a:solidFill>
                  <a:sysClr val="windowText" lastClr="000000"/>
                </a:solidFill>
                <a:effectLst/>
                <a:uLnTx/>
                <a:uFillTx/>
                <a:latin typeface="PF Square Sans Pro" pitchFamily="2" charset="0"/>
              </a:rPr>
              <a:t>Paskirtas kiekis</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dirty="0">
                <a:ln>
                  <a:noFill/>
                </a:ln>
                <a:solidFill>
                  <a:sysClr val="windowText" lastClr="000000"/>
                </a:solidFill>
                <a:effectLst/>
                <a:uLnTx/>
                <a:uFillTx/>
                <a:latin typeface="PF Square Sans Pro" pitchFamily="2" charset="0"/>
              </a:rPr>
              <a:t>Dozavimo režimas </a:t>
            </a:r>
          </a:p>
        </p:txBody>
      </p:sp>
      <p:sp>
        <p:nvSpPr>
          <p:cNvPr id="13" name="TextBox 27">
            <a:extLst>
              <a:ext uri="{FF2B5EF4-FFF2-40B4-BE49-F238E27FC236}">
                <a16:creationId xmlns:a16="http://schemas.microsoft.com/office/drawing/2014/main" id="{27E0B672-6AF0-4BAD-9A7E-FFFD0315AFA6}"/>
              </a:ext>
            </a:extLst>
          </p:cNvPr>
          <p:cNvSpPr txBox="1"/>
          <p:nvPr/>
        </p:nvSpPr>
        <p:spPr>
          <a:xfrm>
            <a:off x="88124" y="5864268"/>
            <a:ext cx="2844193" cy="1015663"/>
          </a:xfrm>
          <a:prstGeom prst="rect">
            <a:avLst/>
          </a:prstGeom>
          <a:solidFill>
            <a:srgbClr val="003399"/>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dirty="0">
                <a:ln>
                  <a:noFill/>
                </a:ln>
                <a:solidFill>
                  <a:srgbClr val="FFFFFF"/>
                </a:solidFill>
                <a:effectLst/>
                <a:uLnTx/>
                <a:uFillTx/>
                <a:latin typeface="PF Square Sans Pro" pitchFamily="2" charset="0"/>
              </a:rPr>
              <a:t>Pastaba būtina, jei receptas atitinka 107 str. </a:t>
            </a:r>
            <a:br>
              <a:rPr kumimoji="0" lang="lt-LT" sz="2000" b="0" i="0" u="none" strike="noStrike" cap="none" normalizeH="0" baseline="0" noProof="0" dirty="0">
                <a:ln>
                  <a:noFill/>
                </a:ln>
                <a:solidFill>
                  <a:srgbClr val="FFFFFF"/>
                </a:solidFill>
                <a:effectLst/>
                <a:uLnTx/>
                <a:uFillTx/>
                <a:latin typeface="PF Square Sans Pro" pitchFamily="2" charset="0"/>
              </a:rPr>
            </a:br>
            <a:r>
              <a:rPr kumimoji="0" lang="lt-LT" sz="2000" b="0" i="0" u="none" strike="noStrike" cap="none" normalizeH="0" baseline="0" noProof="0" dirty="0">
                <a:ln>
                  <a:noFill/>
                </a:ln>
                <a:solidFill>
                  <a:srgbClr val="FFFFFF"/>
                </a:solidFill>
                <a:effectLst/>
                <a:uLnTx/>
                <a:uFillTx/>
                <a:latin typeface="PF Square Sans Pro" pitchFamily="2" charset="0"/>
              </a:rPr>
              <a:t>3–4 ar 112–114) </a:t>
            </a:r>
          </a:p>
        </p:txBody>
      </p:sp>
      <p:sp>
        <p:nvSpPr>
          <p:cNvPr id="14" name="TextBox 2">
            <a:extLst>
              <a:ext uri="{FF2B5EF4-FFF2-40B4-BE49-F238E27FC236}">
                <a16:creationId xmlns:a16="http://schemas.microsoft.com/office/drawing/2014/main" id="{F2A686A0-74DB-4814-9CFB-E8E911DF96FE}"/>
              </a:ext>
            </a:extLst>
          </p:cNvPr>
          <p:cNvSpPr txBox="1"/>
          <p:nvPr/>
        </p:nvSpPr>
        <p:spPr>
          <a:xfrm>
            <a:off x="88124" y="4425950"/>
            <a:ext cx="2828071" cy="1323439"/>
          </a:xfrm>
          <a:prstGeom prst="rect">
            <a:avLst/>
          </a:prstGeom>
          <a:solidFill>
            <a:srgbClr val="6BB188"/>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spc="-30" normalizeH="0" noProof="0" dirty="0">
                <a:ln>
                  <a:noFill/>
                </a:ln>
                <a:solidFill>
                  <a:srgbClr val="000000"/>
                </a:solidFill>
                <a:effectLst/>
                <a:uLnTx/>
                <a:uFillTx/>
                <a:latin typeface="PF Square Sans Pro" pitchFamily="2" charset="0"/>
              </a:rPr>
              <a:t>Receptas</a:t>
            </a:r>
            <a:r>
              <a:rPr kumimoji="0" lang="en-US" sz="1100" b="0" i="0" u="none" strike="noStrike" cap="none" spc="-30" normalizeH="0" noProof="0" dirty="0">
                <a:ln>
                  <a:noFill/>
                </a:ln>
                <a:solidFill>
                  <a:srgbClr val="000000"/>
                </a:solidFill>
                <a:effectLst/>
                <a:uLnTx/>
                <a:uFillTx/>
                <a:latin typeface="PF Square Sans Pro" pitchFamily="2" charset="0"/>
              </a:rPr>
              <a:t> </a:t>
            </a:r>
            <a:r>
              <a:rPr kumimoji="0" lang="lt-LT" sz="2000" b="0" i="0" u="none" strike="noStrike" cap="none" spc="-30" normalizeH="0" noProof="0" dirty="0">
                <a:ln>
                  <a:noFill/>
                </a:ln>
                <a:solidFill>
                  <a:srgbClr val="000000"/>
                </a:solidFill>
                <a:effectLst/>
                <a:uLnTx/>
                <a:uFillTx/>
                <a:latin typeface="PF Square Sans Pro" pitchFamily="2" charset="0"/>
              </a:rPr>
              <a:t>antimikrobinėms medžiagoms galioja tik 5 dienas po recepto išrašymo. </a:t>
            </a:r>
          </a:p>
        </p:txBody>
      </p:sp>
      <p:cxnSp>
        <p:nvCxnSpPr>
          <p:cNvPr id="22" name="Straight Arrow Connector 9">
            <a:extLst>
              <a:ext uri="{FF2B5EF4-FFF2-40B4-BE49-F238E27FC236}">
                <a16:creationId xmlns:a16="http://schemas.microsoft.com/office/drawing/2014/main" id="{581EC61A-0E63-47D1-BA22-B89D2673AB75}"/>
              </a:ext>
            </a:extLst>
          </p:cNvPr>
          <p:cNvCxnSpPr>
            <a:cxnSpLocks/>
            <a:stCxn id="11" idx="3"/>
          </p:cNvCxnSpPr>
          <p:nvPr/>
        </p:nvCxnSpPr>
        <p:spPr>
          <a:xfrm>
            <a:off x="2916195" y="3412758"/>
            <a:ext cx="89380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1" name="TextBox 10">
            <a:extLst>
              <a:ext uri="{FF2B5EF4-FFF2-40B4-BE49-F238E27FC236}">
                <a16:creationId xmlns:a16="http://schemas.microsoft.com/office/drawing/2014/main" id="{88FB0F11-B24B-41FB-9D1A-ECAF28ED0215}"/>
              </a:ext>
            </a:extLst>
          </p:cNvPr>
          <p:cNvSpPr txBox="1"/>
          <p:nvPr/>
        </p:nvSpPr>
        <p:spPr>
          <a:xfrm>
            <a:off x="8462294" y="692150"/>
            <a:ext cx="3196306" cy="707886"/>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dirty="0">
                <a:ln>
                  <a:noFill/>
                </a:ln>
                <a:solidFill>
                  <a:sysClr val="windowText" lastClr="000000"/>
                </a:solidFill>
                <a:effectLst/>
                <a:uLnTx/>
                <a:uFillTx/>
                <a:latin typeface="PF Square Sans Pro" pitchFamily="2" charset="0"/>
              </a:rPr>
              <a:t>Vardas ir adresas </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dirty="0">
                <a:ln>
                  <a:noFill/>
                </a:ln>
                <a:solidFill>
                  <a:sysClr val="windowText" lastClr="000000"/>
                </a:solidFill>
                <a:effectLst/>
                <a:uLnTx/>
                <a:uFillTx/>
                <a:latin typeface="PF Square Sans Pro" pitchFamily="2" charset="0"/>
              </a:rPr>
              <a:t>gyvūnų savininkas</a:t>
            </a:r>
          </a:p>
        </p:txBody>
      </p:sp>
      <p:sp>
        <p:nvSpPr>
          <p:cNvPr id="32" name="TextBox 13">
            <a:extLst>
              <a:ext uri="{FF2B5EF4-FFF2-40B4-BE49-F238E27FC236}">
                <a16:creationId xmlns:a16="http://schemas.microsoft.com/office/drawing/2014/main" id="{AA9B826B-585E-4DC3-84E0-C2536598BF5C}"/>
              </a:ext>
            </a:extLst>
          </p:cNvPr>
          <p:cNvSpPr txBox="1"/>
          <p:nvPr/>
        </p:nvSpPr>
        <p:spPr>
          <a:xfrm>
            <a:off x="8478414" y="5797550"/>
            <a:ext cx="3162089" cy="400110"/>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spc="-30" normalizeH="0" noProof="0" dirty="0">
                <a:ln>
                  <a:noFill/>
                </a:ln>
                <a:solidFill>
                  <a:sysClr val="windowText" lastClr="000000"/>
                </a:solidFill>
                <a:effectLst/>
                <a:uLnTx/>
                <a:uFillTx/>
                <a:latin typeface="PF Square Sans Pro" pitchFamily="2" charset="0"/>
              </a:rPr>
              <a:t>Data ir vet. gydytojo parašas</a:t>
            </a:r>
          </a:p>
        </p:txBody>
      </p:sp>
      <p:sp>
        <p:nvSpPr>
          <p:cNvPr id="33" name="TextBox 19">
            <a:extLst>
              <a:ext uri="{FF2B5EF4-FFF2-40B4-BE49-F238E27FC236}">
                <a16:creationId xmlns:a16="http://schemas.microsoft.com/office/drawing/2014/main" id="{D73860A3-CDA5-4E10-853B-CF537A85DFB0}"/>
              </a:ext>
            </a:extLst>
          </p:cNvPr>
          <p:cNvSpPr txBox="1"/>
          <p:nvPr/>
        </p:nvSpPr>
        <p:spPr>
          <a:xfrm>
            <a:off x="8462295" y="3357062"/>
            <a:ext cx="3230524" cy="707886"/>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dirty="0">
                <a:ln>
                  <a:noFill/>
                </a:ln>
                <a:solidFill>
                  <a:sysClr val="windowText" lastClr="000000"/>
                </a:solidFill>
                <a:effectLst/>
                <a:uLnTx/>
                <a:uFillTx/>
                <a:latin typeface="PF Square Sans Pro" pitchFamily="2" charset="0"/>
              </a:rPr>
              <a:t>Maistiniai gyvūnai: išlauka (net jei 0)</a:t>
            </a:r>
          </a:p>
        </p:txBody>
      </p:sp>
      <p:sp>
        <p:nvSpPr>
          <p:cNvPr id="34" name="TextBox 22">
            <a:extLst>
              <a:ext uri="{FF2B5EF4-FFF2-40B4-BE49-F238E27FC236}">
                <a16:creationId xmlns:a16="http://schemas.microsoft.com/office/drawing/2014/main" id="{E6E6C5FF-1EC3-4B68-BF84-C2EB0A65DA98}"/>
              </a:ext>
            </a:extLst>
          </p:cNvPr>
          <p:cNvSpPr txBox="1"/>
          <p:nvPr/>
        </p:nvSpPr>
        <p:spPr>
          <a:xfrm>
            <a:off x="8462294" y="1923018"/>
            <a:ext cx="3196307" cy="400110"/>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a:ln>
                  <a:noFill/>
                </a:ln>
                <a:solidFill>
                  <a:sysClr val="windowText" lastClr="000000"/>
                </a:solidFill>
                <a:effectLst/>
                <a:uLnTx/>
                <a:uFillTx/>
                <a:latin typeface="PF Square Sans Pro" pitchFamily="2" charset="0"/>
              </a:rPr>
              <a:t>Data</a:t>
            </a:r>
          </a:p>
        </p:txBody>
      </p:sp>
      <p:sp>
        <p:nvSpPr>
          <p:cNvPr id="35" name="TextBox 28">
            <a:extLst>
              <a:ext uri="{FF2B5EF4-FFF2-40B4-BE49-F238E27FC236}">
                <a16:creationId xmlns:a16="http://schemas.microsoft.com/office/drawing/2014/main" id="{D0BD4936-E1CB-4E72-8C03-E8C4D661EC4A}"/>
              </a:ext>
            </a:extLst>
          </p:cNvPr>
          <p:cNvSpPr txBox="1"/>
          <p:nvPr/>
        </p:nvSpPr>
        <p:spPr>
          <a:xfrm>
            <a:off x="8462295" y="4197350"/>
            <a:ext cx="3230524" cy="1015663"/>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a:ln>
                  <a:noFill/>
                </a:ln>
                <a:solidFill>
                  <a:sysClr val="windowText" lastClr="000000"/>
                </a:solidFill>
                <a:effectLst/>
                <a:uLnTx/>
                <a:uFillTx/>
                <a:latin typeface="PF Square Sans Pro" pitchFamily="2" charset="0"/>
              </a:rPr>
              <a:t>Galimi įspėjimai ar pranešimai apie atsakingą naudojimą</a:t>
            </a:r>
          </a:p>
        </p:txBody>
      </p:sp>
      <p:sp>
        <p:nvSpPr>
          <p:cNvPr id="36" name="TextBox 31">
            <a:extLst>
              <a:ext uri="{FF2B5EF4-FFF2-40B4-BE49-F238E27FC236}">
                <a16:creationId xmlns:a16="http://schemas.microsoft.com/office/drawing/2014/main" id="{57D477ED-9285-4237-9023-A7003D2F9CD5}"/>
              </a:ext>
            </a:extLst>
          </p:cNvPr>
          <p:cNvSpPr txBox="1"/>
          <p:nvPr/>
        </p:nvSpPr>
        <p:spPr>
          <a:xfrm>
            <a:off x="8462294" y="1436564"/>
            <a:ext cx="3196307" cy="400110"/>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0" i="0" u="none" strike="noStrike" cap="none" normalizeH="0" baseline="0" noProof="0" dirty="0">
                <a:ln>
                  <a:noFill/>
                </a:ln>
                <a:solidFill>
                  <a:sysClr val="windowText" lastClr="000000"/>
                </a:solidFill>
                <a:effectLst/>
                <a:uLnTx/>
                <a:uFillTx/>
                <a:latin typeface="PF Square Sans Pro" pitchFamily="2" charset="0"/>
              </a:rPr>
              <a:t>Identifikuojami gyvūnai</a:t>
            </a:r>
          </a:p>
        </p:txBody>
      </p:sp>
      <p:cxnSp>
        <p:nvCxnSpPr>
          <p:cNvPr id="37" name="Straight Arrow Connector 9">
            <a:extLst>
              <a:ext uri="{FF2B5EF4-FFF2-40B4-BE49-F238E27FC236}">
                <a16:creationId xmlns:a16="http://schemas.microsoft.com/office/drawing/2014/main" id="{5AFD2615-46EE-42B6-A231-9AD3CE601885}"/>
              </a:ext>
            </a:extLst>
          </p:cNvPr>
          <p:cNvCxnSpPr>
            <a:cxnSpLocks/>
          </p:cNvCxnSpPr>
          <p:nvPr/>
        </p:nvCxnSpPr>
        <p:spPr>
          <a:xfrm flipH="1">
            <a:off x="7467600" y="1153415"/>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9">
            <a:extLst>
              <a:ext uri="{FF2B5EF4-FFF2-40B4-BE49-F238E27FC236}">
                <a16:creationId xmlns:a16="http://schemas.microsoft.com/office/drawing/2014/main" id="{2F04EED3-541A-4B0D-B8E2-0D5C1177C6CB}"/>
              </a:ext>
            </a:extLst>
          </p:cNvPr>
          <p:cNvCxnSpPr>
            <a:cxnSpLocks/>
          </p:cNvCxnSpPr>
          <p:nvPr/>
        </p:nvCxnSpPr>
        <p:spPr>
          <a:xfrm flipH="1">
            <a:off x="7467600" y="1530350"/>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1" name="Straight Arrow Connector 9">
            <a:extLst>
              <a:ext uri="{FF2B5EF4-FFF2-40B4-BE49-F238E27FC236}">
                <a16:creationId xmlns:a16="http://schemas.microsoft.com/office/drawing/2014/main" id="{F006C285-40B9-4F63-80A4-59B549E301B8}"/>
              </a:ext>
            </a:extLst>
          </p:cNvPr>
          <p:cNvCxnSpPr>
            <a:cxnSpLocks/>
            <a:stCxn id="34" idx="1"/>
          </p:cNvCxnSpPr>
          <p:nvPr/>
        </p:nvCxnSpPr>
        <p:spPr>
          <a:xfrm flipH="1" flipV="1">
            <a:off x="7467602" y="2107685"/>
            <a:ext cx="994692" cy="153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9">
            <a:extLst>
              <a:ext uri="{FF2B5EF4-FFF2-40B4-BE49-F238E27FC236}">
                <a16:creationId xmlns:a16="http://schemas.microsoft.com/office/drawing/2014/main" id="{8B0FC049-9EB2-4121-A610-B73533CB65E7}"/>
              </a:ext>
            </a:extLst>
          </p:cNvPr>
          <p:cNvCxnSpPr>
            <a:cxnSpLocks/>
            <a:stCxn id="33" idx="1"/>
          </p:cNvCxnSpPr>
          <p:nvPr/>
        </p:nvCxnSpPr>
        <p:spPr>
          <a:xfrm flipH="1">
            <a:off x="7467600" y="3711005"/>
            <a:ext cx="99469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9">
            <a:extLst>
              <a:ext uri="{FF2B5EF4-FFF2-40B4-BE49-F238E27FC236}">
                <a16:creationId xmlns:a16="http://schemas.microsoft.com/office/drawing/2014/main" id="{0682E033-62FD-4839-A4B8-2F6D2342A37F}"/>
              </a:ext>
            </a:extLst>
          </p:cNvPr>
          <p:cNvCxnSpPr>
            <a:cxnSpLocks/>
          </p:cNvCxnSpPr>
          <p:nvPr/>
        </p:nvCxnSpPr>
        <p:spPr>
          <a:xfrm flipH="1" flipV="1">
            <a:off x="7483722" y="4768267"/>
            <a:ext cx="994694" cy="15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9">
            <a:extLst>
              <a:ext uri="{FF2B5EF4-FFF2-40B4-BE49-F238E27FC236}">
                <a16:creationId xmlns:a16="http://schemas.microsoft.com/office/drawing/2014/main" id="{5E1995BA-2890-4E2A-AE58-FB65A669ECEF}"/>
              </a:ext>
            </a:extLst>
          </p:cNvPr>
          <p:cNvCxnSpPr>
            <a:cxnSpLocks/>
            <a:stCxn id="32" idx="1"/>
          </p:cNvCxnSpPr>
          <p:nvPr/>
        </p:nvCxnSpPr>
        <p:spPr>
          <a:xfrm flipH="1">
            <a:off x="7483722" y="5997605"/>
            <a:ext cx="994692" cy="103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524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t-LT" sz="2800">
                <a:latin typeface="PF Square Sans Pro" pitchFamily="2" charset="0"/>
              </a:rPr>
              <a:t>Bendrosios taisyklės</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r>
              <a:rPr kumimoji="0" lang="lt-LT" sz="2800" b="1" i="0" u="none" strike="noStrike" cap="none" normalizeH="0" baseline="0" noProof="0" dirty="0">
                <a:ln>
                  <a:noFill/>
                </a:ln>
                <a:solidFill>
                  <a:srgbClr val="FFFFFF"/>
                </a:solidFill>
                <a:effectLst/>
                <a:uLnTx/>
                <a:uFillTx/>
                <a:latin typeface="PF Square Sans Pro" pitchFamily="2" charset="0"/>
                <a:ea typeface="+mn-ea"/>
                <a:cs typeface="+mn-cs"/>
              </a:rPr>
              <a:t>Įrašų tvarkymas</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0" i="0" u="none" strike="noStrike" cap="none" normalizeH="0" baseline="0" noProof="0" dirty="0">
                <a:ln>
                  <a:noFill/>
                </a:ln>
                <a:solidFill>
                  <a:srgbClr val="003399"/>
                </a:solidFill>
                <a:effectLst/>
                <a:uLnTx/>
                <a:uFillTx/>
                <a:latin typeface="PF Square Sans Pro" pitchFamily="2" charset="0"/>
                <a:ea typeface="+mn-ea"/>
                <a:cs typeface="Arial" panose="020B0604020202020204" pitchFamily="34" charset="0"/>
              </a:rPr>
              <a:t>Bendrosios taisyklės – veterinarinis receptas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091551"/>
            <a:ext cx="209005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200" b="0" i="0" u="none" strike="noStrike" cap="none" normalizeH="0" baseline="0" noProof="0" dirty="0">
                <a:ln>
                  <a:noFill/>
                </a:ln>
                <a:solidFill>
                  <a:srgbClr val="024B9C"/>
                </a:solidFill>
                <a:effectLst/>
                <a:uLnTx/>
                <a:uFillTx/>
                <a:latin typeface="PF Square Sans Pro" pitchFamily="2" charset="0"/>
                <a:ea typeface="+mn-ea"/>
                <a:cs typeface="+mn-cs"/>
              </a:rPr>
              <a:t>Reg. (ES) 2019/6 (VPM)</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310242" y="2488988"/>
            <a:ext cx="3233057" cy="3591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2800" b="1" i="0" u="none" strike="noStrike" cap="none" normalizeH="0" baseline="0" noProof="0">
                <a:ln>
                  <a:noFill/>
                </a:ln>
                <a:solidFill>
                  <a:srgbClr val="003399"/>
                </a:solidFill>
                <a:effectLst/>
                <a:uLnTx/>
                <a:uFillTx/>
                <a:latin typeface="PF Square Sans Pro" pitchFamily="2" charset="0"/>
                <a:ea typeface="+mn-ea"/>
                <a:cs typeface="+mn-cs"/>
              </a:rPr>
              <a:t>108 straipsnis</a:t>
            </a:r>
          </a:p>
        </p:txBody>
      </p:sp>
      <p:pic>
        <p:nvPicPr>
          <p:cNvPr id="10" name="Picture 1">
            <a:extLst>
              <a:ext uri="{FF2B5EF4-FFF2-40B4-BE49-F238E27FC236}">
                <a16:creationId xmlns:a16="http://schemas.microsoft.com/office/drawing/2014/main" id="{67EC53D0-6815-4BF1-A995-1BBB1F3146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2338" y="1375849"/>
            <a:ext cx="8019662" cy="5241950"/>
          </a:xfrm>
          <a:prstGeom prst="rect">
            <a:avLst/>
          </a:prstGeom>
        </p:spPr>
      </p:pic>
      <p:pic>
        <p:nvPicPr>
          <p:cNvPr id="15" name="Picture 4" descr="A stack of old books&#10;&#10;Description automatically generated">
            <a:extLst>
              <a:ext uri="{FF2B5EF4-FFF2-40B4-BE49-F238E27FC236}">
                <a16:creationId xmlns:a16="http://schemas.microsoft.com/office/drawing/2014/main" id="{00E0E056-09FE-4B9F-B490-F796BFA234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7774" y="4040045"/>
            <a:ext cx="2442125" cy="2782168"/>
          </a:xfrm>
          <a:prstGeom prst="rect">
            <a:avLst/>
          </a:prstGeom>
        </p:spPr>
      </p:pic>
      <p:sp>
        <p:nvSpPr>
          <p:cNvPr id="17" name="CuadroTexto 16">
            <a:extLst>
              <a:ext uri="{FF2B5EF4-FFF2-40B4-BE49-F238E27FC236}">
                <a16:creationId xmlns:a16="http://schemas.microsoft.com/office/drawing/2014/main" id="{2502442D-8C45-46F7-A946-0AC1B0C6A7B6}"/>
              </a:ext>
            </a:extLst>
          </p:cNvPr>
          <p:cNvSpPr txBox="1"/>
          <p:nvPr/>
        </p:nvSpPr>
        <p:spPr>
          <a:xfrm>
            <a:off x="967743" y="3197171"/>
            <a:ext cx="1927857" cy="40011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000" b="1" i="0" u="none" strike="noStrike" cap="none" normalizeH="0" baseline="0" noProof="0" dirty="0">
                <a:ln>
                  <a:noFill/>
                </a:ln>
                <a:solidFill>
                  <a:srgbClr val="FFFFFF"/>
                </a:solidFill>
                <a:effectLst/>
                <a:uLnTx/>
                <a:uFillTx/>
                <a:latin typeface="PF Square Sans Pro" pitchFamily="2" charset="0"/>
              </a:rPr>
              <a:t>ĮSIPAREIGOJIMAI</a:t>
            </a:r>
          </a:p>
        </p:txBody>
      </p:sp>
    </p:spTree>
    <p:extLst>
      <p:ext uri="{BB962C8B-B14F-4D97-AF65-F5344CB8AC3E}">
        <p14:creationId xmlns:p14="http://schemas.microsoft.com/office/powerpoint/2010/main" val="366038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t-LT" sz="2800">
                <a:latin typeface="PF Square Sans Pro" pitchFamily="2" charset="0"/>
              </a:rPr>
              <a:t>Bendrosios taisyklės</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1678639" cy="71839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7010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lt-LT" sz="2800" b="1" i="0" u="none" strike="noStrike" cap="none" normalizeH="0" baseline="0" noProof="0">
                <a:ln>
                  <a:noFill/>
                </a:ln>
                <a:solidFill>
                  <a:srgbClr val="FFFFFF"/>
                </a:solidFill>
                <a:effectLst/>
                <a:uLnTx/>
                <a:uFillTx/>
                <a:latin typeface="PF Square Sans Pro" pitchFamily="2" charset="0"/>
                <a:ea typeface="+mn-ea"/>
                <a:cs typeface="+mn-cs"/>
              </a:rPr>
              <a:t>Leidimas prekiauti</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0" i="0" u="none" strike="noStrike" cap="none" normalizeH="0" baseline="0" noProof="0">
                <a:ln>
                  <a:noFill/>
                </a:ln>
                <a:solidFill>
                  <a:srgbClr val="003399"/>
                </a:solidFill>
                <a:effectLst/>
                <a:uLnTx/>
                <a:uFillTx/>
                <a:latin typeface="PF Square Sans Pro" pitchFamily="2" charset="0"/>
                <a:ea typeface="+mn-ea"/>
                <a:cs typeface="Arial" panose="020B0604020202020204" pitchFamily="34" charset="0"/>
              </a:rPr>
              <a:t>Bendrosios taisyklės – veterinarinis receptas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091551"/>
            <a:ext cx="209005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200" b="0" i="0" u="none" strike="noStrike" cap="none" normalizeH="0" baseline="0" noProof="0">
                <a:ln>
                  <a:noFill/>
                </a:ln>
                <a:solidFill>
                  <a:srgbClr val="024B9C"/>
                </a:solidFill>
                <a:effectLst/>
                <a:uLnTx/>
                <a:uFillTx/>
                <a:latin typeface="PF Square Sans Pro" pitchFamily="2" charset="0"/>
                <a:ea typeface="+mn-ea"/>
                <a:cs typeface="+mn-cs"/>
              </a:rPr>
              <a:t>Reg. (ES) 2019/6 (VPM)</a:t>
            </a:r>
          </a:p>
        </p:txBody>
      </p:sp>
      <p:sp>
        <p:nvSpPr>
          <p:cNvPr id="11" name="Marcador de texto 4">
            <a:extLst>
              <a:ext uri="{FF2B5EF4-FFF2-40B4-BE49-F238E27FC236}">
                <a16:creationId xmlns:a16="http://schemas.microsoft.com/office/drawing/2014/main" id="{363ADD4D-C1B2-4637-8DEC-175D9887CC7C}"/>
              </a:ext>
            </a:extLst>
          </p:cNvPr>
          <p:cNvSpPr txBox="1">
            <a:spLocks/>
          </p:cNvSpPr>
          <p:nvPr/>
        </p:nvSpPr>
        <p:spPr>
          <a:xfrm>
            <a:off x="0" y="2520950"/>
            <a:ext cx="7924800" cy="1309596"/>
          </a:xfrm>
          <a:prstGeom prst="rect">
            <a:avLst/>
          </a:prstGeom>
          <a:solidFill>
            <a:srgbClr val="2C7470"/>
          </a:solidFill>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cap="none" normalizeH="0" baseline="0" noProof="0" dirty="0">
                <a:ln>
                  <a:noFill/>
                </a:ln>
                <a:solidFill>
                  <a:srgbClr val="FFFFFF"/>
                </a:solidFill>
                <a:effectLst/>
                <a:uLnTx/>
                <a:uFillTx/>
                <a:latin typeface="PF Square Sans Pro" pitchFamily="2" charset="0"/>
                <a:ea typeface="+mn-ea"/>
                <a:cs typeface="+mn-cs"/>
              </a:rPr>
              <a:t>Principinė taisyklė </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2400" b="0" i="0" u="none" strike="noStrike" cap="none" normalizeH="0" baseline="0" noProof="0">
                <a:ln>
                  <a:noFill/>
                </a:ln>
                <a:solidFill>
                  <a:srgbClr val="FFFFFF"/>
                </a:solidFill>
                <a:effectLst/>
                <a:uLnTx/>
                <a:uFillTx/>
                <a:latin typeface="PF Square Sans Pro" pitchFamily="2" charset="0"/>
                <a:ea typeface="+mn-ea"/>
                <a:cs typeface="+mn-cs"/>
              </a:rPr>
              <a:t>Veterinariniai vaistai turi būti naudojami pagal leidimą prekiauti (SPC / šabloną)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FFFFFF"/>
              </a:solidFill>
              <a:effectLst/>
              <a:uLnTx/>
              <a:uFillTx/>
              <a:latin typeface="PF Square Sans Pro" pitchFamily="2"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0000"/>
              </a:solidFill>
              <a:effectLst/>
              <a:uLnTx/>
              <a:uFillTx/>
              <a:latin typeface="PF Square Sans Pro" pitchFamily="2" charset="0"/>
              <a:ea typeface="+mn-ea"/>
              <a:cs typeface="+mn-cs"/>
            </a:endParaRPr>
          </a:p>
        </p:txBody>
      </p:sp>
      <p:sp>
        <p:nvSpPr>
          <p:cNvPr id="18" name="Marcador de texto 2">
            <a:extLst>
              <a:ext uri="{FF2B5EF4-FFF2-40B4-BE49-F238E27FC236}">
                <a16:creationId xmlns:a16="http://schemas.microsoft.com/office/drawing/2014/main" id="{B3DCE263-F95B-4BDC-B187-2EAB9E07A708}"/>
              </a:ext>
            </a:extLst>
          </p:cNvPr>
          <p:cNvSpPr txBox="1">
            <a:spLocks/>
          </p:cNvSpPr>
          <p:nvPr/>
        </p:nvSpPr>
        <p:spPr>
          <a:xfrm>
            <a:off x="-13252" y="4044950"/>
            <a:ext cx="8319052" cy="2775983"/>
          </a:xfrm>
          <a:prstGeom prst="rect">
            <a:avLst/>
          </a:prstGeom>
          <a:solidFill>
            <a:srgbClr val="6BB188"/>
          </a:solid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50000"/>
              </a:lnSpc>
              <a:spcBef>
                <a:spcPts val="0"/>
              </a:spcBef>
              <a:spcAft>
                <a:spcPts val="0"/>
              </a:spcAft>
              <a:buClrTx/>
              <a:buSzTx/>
              <a:buFontTx/>
              <a:buNone/>
              <a:tabLst/>
              <a:defRPr/>
            </a:pPr>
            <a:r>
              <a:rPr kumimoji="0" lang="lt-LT" sz="2400" b="0" i="0" u="none" strike="noStrike" cap="none" normalizeH="0" baseline="0" noProof="0" dirty="0">
                <a:ln>
                  <a:noFill/>
                </a:ln>
                <a:solidFill>
                  <a:srgbClr val="FFFFFF"/>
                </a:solidFill>
                <a:effectLst/>
                <a:uLnTx/>
                <a:uFillTx/>
                <a:latin typeface="PF Square Sans Pro" pitchFamily="2" charset="0"/>
                <a:ea typeface="+mn-ea"/>
                <a:cs typeface="+mn-cs"/>
              </a:rPr>
              <a:t>Veterinarinį vaistą reikia naudoti </a:t>
            </a:r>
            <a:r>
              <a:rPr kumimoji="0" lang="lt-LT" sz="2400" b="1" i="0" u="none" strike="noStrike" cap="none" normalizeH="0" baseline="0" noProof="0" dirty="0">
                <a:ln>
                  <a:noFill/>
                </a:ln>
                <a:solidFill>
                  <a:srgbClr val="FFFFFF"/>
                </a:solidFill>
                <a:effectLst/>
                <a:uLnTx/>
                <a:uFillTx/>
                <a:latin typeface="PF Square Sans Pro" pitchFamily="2" charset="0"/>
                <a:ea typeface="+mn-ea"/>
                <a:cs typeface="+mn-cs"/>
              </a:rPr>
              <a:t>pagal indikacijai</a:t>
            </a:r>
            <a:r>
              <a:rPr kumimoji="0" lang="lt-LT" sz="2400" b="0" i="0" u="none" strike="noStrike" cap="none" normalizeH="0" baseline="0" noProof="0" dirty="0">
                <a:ln>
                  <a:noFill/>
                </a:ln>
                <a:solidFill>
                  <a:srgbClr val="FFFFFF"/>
                </a:solidFill>
                <a:effectLst/>
                <a:uLnTx/>
                <a:uFillTx/>
                <a:latin typeface="PF Square Sans Pro" pitchFamily="2" charset="0"/>
                <a:ea typeface="+mn-ea"/>
                <a:cs typeface="+mn-cs"/>
              </a:rPr>
              <a:t>, </a:t>
            </a:r>
            <a:r>
              <a:rPr kumimoji="0" lang="lt-LT" sz="2400" b="1" i="0" u="none" strike="noStrike" cap="none" normalizeH="0" baseline="0" noProof="0" dirty="0">
                <a:ln>
                  <a:noFill/>
                </a:ln>
                <a:solidFill>
                  <a:srgbClr val="FFFFFF"/>
                </a:solidFill>
                <a:effectLst/>
                <a:uLnTx/>
                <a:uFillTx/>
                <a:latin typeface="PF Square Sans Pro" pitchFamily="2" charset="0"/>
                <a:ea typeface="+mn-ea"/>
                <a:cs typeface="+mn-cs"/>
              </a:rPr>
              <a:t>rūšį</a:t>
            </a:r>
            <a:r>
              <a:rPr kumimoji="0" lang="lt-LT" sz="2400" b="0" i="0" u="none" strike="noStrike" cap="none" normalizeH="0" baseline="0" noProof="0" dirty="0">
                <a:ln>
                  <a:noFill/>
                </a:ln>
                <a:solidFill>
                  <a:srgbClr val="FFFFFF"/>
                </a:solidFill>
                <a:effectLst/>
                <a:uLnTx/>
                <a:uFillTx/>
                <a:latin typeface="PF Square Sans Pro" pitchFamily="2" charset="0"/>
                <a:ea typeface="+mn-ea"/>
                <a:cs typeface="+mn-cs"/>
              </a:rPr>
              <a:t> ir </a:t>
            </a:r>
            <a:r>
              <a:rPr kumimoji="0" lang="lt-LT" sz="2400" b="1" i="0" u="none" strike="noStrike" cap="none" normalizeH="0" baseline="0" noProof="0" dirty="0">
                <a:ln>
                  <a:noFill/>
                </a:ln>
                <a:solidFill>
                  <a:srgbClr val="FFFFFF"/>
                </a:solidFill>
                <a:effectLst/>
                <a:uLnTx/>
                <a:uFillTx/>
                <a:latin typeface="PF Square Sans Pro" pitchFamily="2" charset="0"/>
                <a:ea typeface="+mn-ea"/>
                <a:cs typeface="+mn-cs"/>
              </a:rPr>
              <a:t>dozavimo režimą</a:t>
            </a:r>
            <a:r>
              <a:rPr kumimoji="0" lang="lt-LT" sz="2400" i="0" u="none" strike="noStrike" cap="none" normalizeH="0" baseline="0" noProof="0" dirty="0">
                <a:ln>
                  <a:noFill/>
                </a:ln>
                <a:solidFill>
                  <a:srgbClr val="FFFFFF"/>
                </a:solidFill>
                <a:effectLst/>
                <a:uLnTx/>
                <a:uFillTx/>
                <a:latin typeface="PF Square Sans Pro" pitchFamily="2" charset="0"/>
                <a:ea typeface="+mn-ea"/>
                <a:cs typeface="+mn-cs"/>
              </a:rPr>
              <a:t>,</a:t>
            </a:r>
            <a:r>
              <a:rPr kumimoji="0" lang="lt-LT" sz="2400" b="1" i="0" u="none" strike="noStrike" cap="none" normalizeH="0" baseline="0" noProof="0" dirty="0">
                <a:ln>
                  <a:noFill/>
                </a:ln>
                <a:solidFill>
                  <a:srgbClr val="FFFFFF"/>
                </a:solidFill>
                <a:effectLst/>
                <a:uLnTx/>
                <a:uFillTx/>
                <a:latin typeface="PF Square Sans Pro" pitchFamily="2" charset="0"/>
                <a:ea typeface="+mn-ea"/>
                <a:cs typeface="+mn-cs"/>
              </a:rPr>
              <a:t> </a:t>
            </a:r>
            <a:r>
              <a:rPr kumimoji="0" lang="lt-LT" sz="2400" b="0" i="0" u="none" strike="noStrike" cap="none" normalizeH="0" baseline="0" noProof="0" dirty="0">
                <a:ln>
                  <a:noFill/>
                </a:ln>
                <a:solidFill>
                  <a:srgbClr val="FFFFFF"/>
                </a:solidFill>
                <a:effectLst/>
                <a:uLnTx/>
                <a:uFillTx/>
                <a:latin typeface="PF Square Sans Pro" pitchFamily="2" charset="0"/>
                <a:ea typeface="+mn-ea"/>
                <a:cs typeface="+mn-cs"/>
              </a:rPr>
              <a:t>nurodytiems SPC / informaciniame lapelyje. Jei jokiam veterinariniam vaistui nesuteiktas leidimas dėl tam tikros indikacijos / rūšies, ar jo yra trūkumas -&gt;, galima taikyti taisykles, pateiktas </a:t>
            </a:r>
            <a:r>
              <a:rPr kumimoji="0" lang="lt-LT" sz="2400" b="1" i="0" u="none" strike="noStrike" cap="none" normalizeH="0" baseline="0" noProof="0" dirty="0">
                <a:ln>
                  <a:noFill/>
                </a:ln>
                <a:solidFill>
                  <a:srgbClr val="FFFFFF"/>
                </a:solidFill>
                <a:effectLst/>
                <a:uLnTx/>
                <a:uFillTx/>
                <a:latin typeface="PF Square Sans Pro" pitchFamily="2" charset="0"/>
                <a:ea typeface="+mn-ea"/>
                <a:cs typeface="+mn-cs"/>
              </a:rPr>
              <a:t>112-114 </a:t>
            </a:r>
            <a:r>
              <a:rPr kumimoji="0" lang="lt-LT" sz="2400" i="0" u="none" strike="noStrike" cap="none" normalizeH="0" baseline="0" noProof="0" dirty="0">
                <a:ln>
                  <a:noFill/>
                </a:ln>
                <a:solidFill>
                  <a:srgbClr val="FFFFFF"/>
                </a:solidFill>
                <a:effectLst/>
                <a:uLnTx/>
                <a:uFillTx/>
                <a:latin typeface="PF Square Sans Pro" pitchFamily="2" charset="0"/>
                <a:ea typeface="+mn-ea"/>
                <a:cs typeface="+mn-cs"/>
              </a:rPr>
              <a:t>str.</a:t>
            </a:r>
          </a:p>
        </p:txBody>
      </p:sp>
      <p:pic>
        <p:nvPicPr>
          <p:cNvPr id="19" name="Picture 1">
            <a:extLst>
              <a:ext uri="{FF2B5EF4-FFF2-40B4-BE49-F238E27FC236}">
                <a16:creationId xmlns:a16="http://schemas.microsoft.com/office/drawing/2014/main" id="{2171ACF3-BEC2-4EB2-9A5B-24551E0CF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5800" y="1392472"/>
            <a:ext cx="3351067" cy="5428461"/>
          </a:xfrm>
          <a:prstGeom prst="rect">
            <a:avLst/>
          </a:prstGeom>
        </p:spPr>
      </p:pic>
    </p:spTree>
    <p:extLst>
      <p:ext uri="{BB962C8B-B14F-4D97-AF65-F5344CB8AC3E}">
        <p14:creationId xmlns:p14="http://schemas.microsoft.com/office/powerpoint/2010/main" val="120221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t-LT" sz="2800">
                <a:latin typeface="PF Square Sans Pro" pitchFamily="2" charset="0"/>
              </a:rPr>
              <a:t>Bendrosios taisyklės</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48922"/>
            <a:ext cx="12213773" cy="591046"/>
          </a:xfrm>
          <a:prstGeom prst="rect">
            <a:avLst/>
          </a:prstGeom>
        </p:spPr>
        <p:txBody>
          <a:bodyPr anchor="ct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lt-LT" sz="2000" b="1" i="0" u="none" strike="noStrike" cap="none" normalizeH="0" baseline="0" noProof="0" dirty="0">
                <a:ln>
                  <a:noFill/>
                </a:ln>
                <a:solidFill>
                  <a:srgbClr val="FFFFFF"/>
                </a:solidFill>
                <a:effectLst/>
                <a:uLnTx/>
                <a:uFillTx/>
                <a:latin typeface="PF Square Sans Pro" pitchFamily="2" charset="0"/>
                <a:ea typeface="+mn-ea"/>
                <a:cs typeface="+mn-cs"/>
              </a:rPr>
              <a:t>Kai nėra vaistų, kuriuos leidžiama naudoti </a:t>
            </a:r>
            <a:r>
              <a:rPr kumimoji="0" lang="lt-LT" sz="2000" b="1" i="0" u="sng" strike="noStrike" cap="none" normalizeH="0" baseline="0" noProof="0" dirty="0">
                <a:ln>
                  <a:noFill/>
                </a:ln>
                <a:solidFill>
                  <a:srgbClr val="FFFFFF"/>
                </a:solidFill>
                <a:effectLst/>
                <a:uLnTx/>
                <a:uFillTx/>
                <a:latin typeface="PF Square Sans Pro" pitchFamily="2" charset="0"/>
                <a:ea typeface="+mn-ea"/>
                <a:cs typeface="+mn-cs"/>
              </a:rPr>
              <a:t>maistui auginamiems gyvūnams</a:t>
            </a:r>
            <a:r>
              <a:rPr kumimoji="0" lang="lt-LT" sz="2000" b="1" i="0" strike="noStrike" cap="none" normalizeH="0" baseline="0" noProof="0" dirty="0">
                <a:ln>
                  <a:noFill/>
                </a:ln>
                <a:solidFill>
                  <a:srgbClr val="FFFFFF"/>
                </a:solidFill>
                <a:effectLst/>
                <a:uLnTx/>
                <a:uFillTx/>
                <a:latin typeface="PF Square Sans Pro" pitchFamily="2" charset="0"/>
                <a:ea typeface="+mn-ea"/>
                <a:cs typeface="+mn-cs"/>
              </a:rPr>
              <a:t> </a:t>
            </a:r>
            <a:r>
              <a:rPr kumimoji="0" lang="lt-LT" sz="2000" b="1" i="0" u="none" strike="noStrike" cap="none" normalizeH="0" baseline="0" noProof="0" dirty="0">
                <a:ln>
                  <a:noFill/>
                </a:ln>
                <a:solidFill>
                  <a:srgbClr val="FFFFFF"/>
                </a:solidFill>
                <a:effectLst/>
                <a:uLnTx/>
                <a:uFillTx/>
                <a:latin typeface="PF Square Sans Pro" pitchFamily="2" charset="0"/>
                <a:ea typeface="+mn-ea"/>
                <a:cs typeface="+mn-cs"/>
              </a:rPr>
              <a:t>arba nėra leidžiamų vaistų</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839200" cy="914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0" i="0" u="none" strike="noStrike" cap="none" normalizeH="0" baseline="0" noProof="0" dirty="0">
                <a:ln>
                  <a:noFill/>
                </a:ln>
                <a:solidFill>
                  <a:srgbClr val="003399"/>
                </a:solidFill>
                <a:effectLst/>
                <a:uLnTx/>
                <a:uFillTx/>
                <a:latin typeface="PF Square Sans Pro" pitchFamily="2" charset="0"/>
                <a:ea typeface="+mn-ea"/>
                <a:cs typeface="Arial" panose="020B0604020202020204" pitchFamily="34" charset="0"/>
              </a:rPr>
              <a:t>Bendrosios taisyklės – veterinarinių vaistų naudojimas </a:t>
            </a:r>
            <a:br>
              <a:rPr kumimoji="0" lang="en-US" sz="2800" b="0" i="0" u="none" strike="noStrike" cap="none" normalizeH="0" baseline="0" noProof="0" dirty="0">
                <a:ln>
                  <a:noFill/>
                </a:ln>
                <a:solidFill>
                  <a:srgbClr val="003399"/>
                </a:solidFill>
                <a:effectLst/>
                <a:uLnTx/>
                <a:uFillTx/>
                <a:latin typeface="PF Square Sans Pro" pitchFamily="2" charset="0"/>
                <a:ea typeface="+mn-ea"/>
                <a:cs typeface="Arial" panose="020B0604020202020204" pitchFamily="34" charset="0"/>
              </a:rPr>
            </a:br>
            <a:r>
              <a:rPr kumimoji="0" lang="lt-LT" sz="2800" b="0" i="0" u="none" strike="noStrike" cap="none" normalizeH="0" baseline="0" noProof="0" dirty="0">
                <a:ln>
                  <a:noFill/>
                </a:ln>
                <a:solidFill>
                  <a:srgbClr val="003399"/>
                </a:solidFill>
                <a:effectLst/>
                <a:uLnTx/>
                <a:uFillTx/>
                <a:latin typeface="PF Square Sans Pro" pitchFamily="2" charset="0"/>
                <a:ea typeface="+mn-ea"/>
                <a:cs typeface="Arial" panose="020B0604020202020204" pitchFamily="34" charset="0"/>
              </a:rPr>
              <a:t>be leidimo prekiauti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TextBox 8">
            <a:extLst>
              <a:ext uri="{FF2B5EF4-FFF2-40B4-BE49-F238E27FC236}">
                <a16:creationId xmlns:a16="http://schemas.microsoft.com/office/drawing/2014/main" id="{BB7E4F4F-C703-441F-87FE-EFEECBF28284}"/>
              </a:ext>
            </a:extLst>
          </p:cNvPr>
          <p:cNvSpPr txBox="1"/>
          <p:nvPr/>
        </p:nvSpPr>
        <p:spPr>
          <a:xfrm>
            <a:off x="483920" y="3146420"/>
            <a:ext cx="4773879" cy="1077218"/>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cap="none" normalizeH="0" baseline="0" noProof="0">
                <a:ln>
                  <a:noFill/>
                </a:ln>
                <a:solidFill>
                  <a:srgbClr val="000000"/>
                </a:solidFill>
                <a:effectLst/>
                <a:uLnTx/>
                <a:uFillTx/>
                <a:latin typeface="PF Square Sans Pro" pitchFamily="2" charset="0"/>
              </a:rPr>
              <a:t>Gaminys patvirtintas: </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cap="none" normalizeH="0" baseline="0" noProof="0">
                <a:ln>
                  <a:noFill/>
                </a:ln>
                <a:solidFill>
                  <a:srgbClr val="000000"/>
                </a:solidFill>
                <a:effectLst/>
                <a:uLnTx/>
                <a:uFillTx/>
                <a:latin typeface="PF Square Sans Pro" pitchFamily="2" charset="0"/>
              </a:rPr>
              <a:t>- tai pačiai / kitai indikacijai</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cap="none" normalizeH="0" baseline="0" noProof="0">
                <a:ln>
                  <a:noFill/>
                </a:ln>
                <a:solidFill>
                  <a:srgbClr val="000000"/>
                </a:solidFill>
                <a:effectLst/>
                <a:uLnTx/>
                <a:uFillTx/>
                <a:latin typeface="PF Square Sans Pro" pitchFamily="2" charset="0"/>
              </a:rPr>
              <a:t>- tai pačiai / kitai maistinių gyvūnų rūšiai</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cap="none" normalizeH="0" baseline="0" noProof="0">
                <a:ln>
                  <a:noFill/>
                </a:ln>
                <a:solidFill>
                  <a:srgbClr val="000000"/>
                </a:solidFill>
                <a:effectLst/>
                <a:uLnTx/>
                <a:uFillTx/>
                <a:latin typeface="PF Square Sans Pro" pitchFamily="2" charset="0"/>
              </a:rPr>
              <a:t>- toje pačioje / kitoje ES šalyje</a:t>
            </a:r>
          </a:p>
        </p:txBody>
      </p:sp>
      <p:sp>
        <p:nvSpPr>
          <p:cNvPr id="19" name="TextBox 10">
            <a:extLst>
              <a:ext uri="{FF2B5EF4-FFF2-40B4-BE49-F238E27FC236}">
                <a16:creationId xmlns:a16="http://schemas.microsoft.com/office/drawing/2014/main" id="{31A6D801-C04B-45D8-9775-B697C3F8B0AF}"/>
              </a:ext>
            </a:extLst>
          </p:cNvPr>
          <p:cNvSpPr txBox="1"/>
          <p:nvPr/>
        </p:nvSpPr>
        <p:spPr>
          <a:xfrm>
            <a:off x="483921" y="5376378"/>
            <a:ext cx="4690668" cy="338554"/>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cap="none" normalizeH="0" baseline="0" noProof="0" dirty="0">
                <a:ln>
                  <a:noFill/>
                </a:ln>
                <a:solidFill>
                  <a:srgbClr val="000000"/>
                </a:solidFill>
                <a:effectLst/>
                <a:uLnTx/>
                <a:uFillTx/>
                <a:latin typeface="PF Square Sans Pro" pitchFamily="2" charset="0"/>
              </a:rPr>
              <a:t>Patvirtintą žmonėms skirtą vaistą</a:t>
            </a:r>
          </a:p>
        </p:txBody>
      </p:sp>
      <p:sp>
        <p:nvSpPr>
          <p:cNvPr id="20" name="TextBox 11">
            <a:extLst>
              <a:ext uri="{FF2B5EF4-FFF2-40B4-BE49-F238E27FC236}">
                <a16:creationId xmlns:a16="http://schemas.microsoft.com/office/drawing/2014/main" id="{C875C385-EAF7-48D2-B3D8-4B59A3CA9938}"/>
              </a:ext>
            </a:extLst>
          </p:cNvPr>
          <p:cNvSpPr txBox="1"/>
          <p:nvPr/>
        </p:nvSpPr>
        <p:spPr>
          <a:xfrm>
            <a:off x="497894" y="6153972"/>
            <a:ext cx="4715061" cy="584775"/>
          </a:xfrm>
          <a:prstGeom prst="rect">
            <a:avLst/>
          </a:prstGeom>
          <a:solidFill>
            <a:srgbClr val="ECEBE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1" i="0" u="none" strike="noStrike" cap="none" normalizeH="0" baseline="0" noProof="0" dirty="0">
                <a:ln>
                  <a:noFill/>
                </a:ln>
                <a:solidFill>
                  <a:srgbClr val="000000"/>
                </a:solidFill>
                <a:effectLst/>
                <a:uLnTx/>
                <a:uFillTx/>
                <a:latin typeface="PF Square Sans Pro" pitchFamily="2" charset="0"/>
              </a:rPr>
              <a:t>Savos gamybos veterinarinį vaistą, </a:t>
            </a:r>
            <a:r>
              <a:rPr kumimoji="0" lang="lt-LT" sz="1600" b="0" i="0" u="none" strike="noStrike" cap="none" normalizeH="0" baseline="0" noProof="0" dirty="0">
                <a:ln>
                  <a:noFill/>
                </a:ln>
                <a:solidFill>
                  <a:srgbClr val="000000"/>
                </a:solidFill>
                <a:effectLst/>
                <a:uLnTx/>
                <a:uFillTx/>
                <a:latin typeface="PF Square Sans Pro" pitchFamily="2" charset="0"/>
              </a:rPr>
              <a:t>paruoštą pagal veterinarinio recepto nurodymus. </a:t>
            </a:r>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164775"/>
            <a:ext cx="4780778" cy="58477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cap="none" normalizeH="0" baseline="0" noProof="0" dirty="0">
                <a:ln>
                  <a:noFill/>
                </a:ln>
                <a:solidFill>
                  <a:srgbClr val="000000"/>
                </a:solidFill>
                <a:effectLst/>
                <a:uLnTx/>
                <a:uFillTx/>
                <a:latin typeface="PF Square Sans Pro" pitchFamily="2" charset="0"/>
              </a:rPr>
              <a:t>Gaminys patvirtintas pardavinėti (106(1) str.) jūsų šalyje numatytoms rūšims ir indikacijoms</a:t>
            </a:r>
          </a:p>
        </p:txBody>
      </p:sp>
      <p:sp>
        <p:nvSpPr>
          <p:cNvPr id="22" name="Arrow: Right 13">
            <a:extLst>
              <a:ext uri="{FF2B5EF4-FFF2-40B4-BE49-F238E27FC236}">
                <a16:creationId xmlns:a16="http://schemas.microsoft.com/office/drawing/2014/main" id="{62318C66-7E76-4E9A-BA3C-EC0337B2F32F}"/>
              </a:ext>
            </a:extLst>
          </p:cNvPr>
          <p:cNvSpPr/>
          <p:nvPr/>
        </p:nvSpPr>
        <p:spPr>
          <a:xfrm>
            <a:off x="5257799" y="2215200"/>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24" name="Arrow: Down 15">
            <a:extLst>
              <a:ext uri="{FF2B5EF4-FFF2-40B4-BE49-F238E27FC236}">
                <a16:creationId xmlns:a16="http://schemas.microsoft.com/office/drawing/2014/main" id="{B3BABC70-16F3-44C0-886D-A684AE2E5F87}"/>
              </a:ext>
            </a:extLst>
          </p:cNvPr>
          <p:cNvSpPr/>
          <p:nvPr/>
        </p:nvSpPr>
        <p:spPr>
          <a:xfrm>
            <a:off x="2687346" y="2738582"/>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2977242" y="2680423"/>
            <a:ext cx="3652158" cy="52322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400" b="0" i="1" u="none" strike="noStrike" cap="none" normalizeH="0" baseline="0" noProof="0" dirty="0">
                <a:ln>
                  <a:noFill/>
                </a:ln>
                <a:solidFill>
                  <a:srgbClr val="C00000"/>
                </a:solidFill>
                <a:effectLst/>
                <a:uLnTx/>
                <a:uFillTx/>
                <a:latin typeface="PF Square Sans Pro" pitchFamily="2" charset="0"/>
              </a:rPr>
              <a:t>Jei ne, veterinarijos gydytojo atsakomybe </a:t>
            </a:r>
            <a:br>
              <a:rPr kumimoji="0" lang="en-US" sz="1400" b="0" i="1" u="none" strike="noStrike" cap="none" normalizeH="0" baseline="0" noProof="0" dirty="0">
                <a:ln>
                  <a:noFill/>
                </a:ln>
                <a:solidFill>
                  <a:srgbClr val="C00000"/>
                </a:solidFill>
                <a:effectLst/>
                <a:uLnTx/>
                <a:uFillTx/>
                <a:latin typeface="PF Square Sans Pro" pitchFamily="2" charset="0"/>
              </a:rPr>
            </a:br>
            <a:r>
              <a:rPr kumimoji="0" lang="lt-LT" sz="1400" b="0" i="1" u="none" strike="noStrike" cap="none" normalizeH="0" baseline="0" noProof="0" dirty="0">
                <a:ln>
                  <a:noFill/>
                </a:ln>
                <a:solidFill>
                  <a:srgbClr val="C00000"/>
                </a:solidFill>
                <a:effectLst/>
                <a:uLnTx/>
                <a:uFillTx/>
                <a:latin typeface="PF Square Sans Pro" pitchFamily="2" charset="0"/>
              </a:rPr>
              <a:t>ir siekiant išvengti nepriimtinų kančių</a:t>
            </a:r>
          </a:p>
        </p:txBody>
      </p:sp>
      <p:sp>
        <p:nvSpPr>
          <p:cNvPr id="3" name="Rectángulo 2">
            <a:extLst>
              <a:ext uri="{FF2B5EF4-FFF2-40B4-BE49-F238E27FC236}">
                <a16:creationId xmlns:a16="http://schemas.microsoft.com/office/drawing/2014/main" id="{D69CFB79-DCC6-4A5E-95D6-01BBC7DF94FC}"/>
              </a:ext>
            </a:extLst>
          </p:cNvPr>
          <p:cNvSpPr/>
          <p:nvPr/>
        </p:nvSpPr>
        <p:spPr>
          <a:xfrm>
            <a:off x="5834742" y="216477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dirty="0">
                <a:ln>
                  <a:noFill/>
                </a:ln>
                <a:solidFill>
                  <a:srgbClr val="FFFFFF"/>
                </a:solidFill>
                <a:effectLst/>
                <a:uLnTx/>
                <a:uFillTx/>
                <a:latin typeface="PF Square Sans Pro" pitchFamily="2" charset="0"/>
                <a:ea typeface="+mn-ea"/>
                <a:cs typeface="+mn-cs"/>
              </a:rPr>
              <a:t>Privaloma naudoti šį gaminį</a:t>
            </a:r>
          </a:p>
        </p:txBody>
      </p:sp>
      <p:sp>
        <p:nvSpPr>
          <p:cNvPr id="38" name="Rectángulo 37">
            <a:extLst>
              <a:ext uri="{FF2B5EF4-FFF2-40B4-BE49-F238E27FC236}">
                <a16:creationId xmlns:a16="http://schemas.microsoft.com/office/drawing/2014/main" id="{22789DAB-867D-42A2-A5CB-E096A1CE3EF9}"/>
              </a:ext>
            </a:extLst>
          </p:cNvPr>
          <p:cNvSpPr/>
          <p:nvPr/>
        </p:nvSpPr>
        <p:spPr>
          <a:xfrm>
            <a:off x="5812971" y="316121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ea typeface="+mn-ea"/>
                <a:cs typeface="+mn-cs"/>
              </a:rPr>
              <a:t>Pasirinkite gaminį</a:t>
            </a:r>
          </a:p>
        </p:txBody>
      </p:sp>
      <p:sp>
        <p:nvSpPr>
          <p:cNvPr id="39" name="Rectángulo 38">
            <a:extLst>
              <a:ext uri="{FF2B5EF4-FFF2-40B4-BE49-F238E27FC236}">
                <a16:creationId xmlns:a16="http://schemas.microsoft.com/office/drawing/2014/main" id="{3815D1AE-7654-4718-94BD-08082ECBB745}"/>
              </a:ext>
            </a:extLst>
          </p:cNvPr>
          <p:cNvSpPr/>
          <p:nvPr/>
        </p:nvSpPr>
        <p:spPr>
          <a:xfrm>
            <a:off x="5802085" y="4340257"/>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ea typeface="+mn-ea"/>
                <a:cs typeface="+mn-cs"/>
              </a:rPr>
              <a:t>Pasirinkite gaminį</a:t>
            </a:r>
          </a:p>
        </p:txBody>
      </p:sp>
      <p:sp>
        <p:nvSpPr>
          <p:cNvPr id="40" name="Rectángulo 39">
            <a:extLst>
              <a:ext uri="{FF2B5EF4-FFF2-40B4-BE49-F238E27FC236}">
                <a16:creationId xmlns:a16="http://schemas.microsoft.com/office/drawing/2014/main" id="{BF153912-3FF6-42C1-A0B5-4FAB5EB590DA}"/>
              </a:ext>
            </a:extLst>
          </p:cNvPr>
          <p:cNvSpPr/>
          <p:nvPr/>
        </p:nvSpPr>
        <p:spPr>
          <a:xfrm>
            <a:off x="5802085" y="5328156"/>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ea typeface="+mn-ea"/>
                <a:cs typeface="+mn-cs"/>
              </a:rPr>
              <a:t>Pasirinkite gaminį</a:t>
            </a:r>
          </a:p>
        </p:txBody>
      </p:sp>
      <p:sp>
        <p:nvSpPr>
          <p:cNvPr id="43" name="Arrow: Down 15">
            <a:extLst>
              <a:ext uri="{FF2B5EF4-FFF2-40B4-BE49-F238E27FC236}">
                <a16:creationId xmlns:a16="http://schemas.microsoft.com/office/drawing/2014/main" id="{17D9F5F0-62FD-46D3-9B41-57B0391D119C}"/>
              </a:ext>
            </a:extLst>
          </p:cNvPr>
          <p:cNvSpPr/>
          <p:nvPr/>
        </p:nvSpPr>
        <p:spPr>
          <a:xfrm>
            <a:off x="2675098" y="5047033"/>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44" name="TextBox 16">
            <a:extLst>
              <a:ext uri="{FF2B5EF4-FFF2-40B4-BE49-F238E27FC236}">
                <a16:creationId xmlns:a16="http://schemas.microsoft.com/office/drawing/2014/main" id="{84BFF4A6-BBE2-4675-8DE5-391F4D5279A3}"/>
              </a:ext>
            </a:extLst>
          </p:cNvPr>
          <p:cNvSpPr txBox="1"/>
          <p:nvPr/>
        </p:nvSpPr>
        <p:spPr>
          <a:xfrm>
            <a:off x="3070013" y="5019153"/>
            <a:ext cx="1470181"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400" b="0" i="1" u="none" strike="noStrike" cap="none" normalizeH="0" baseline="0" noProof="0">
                <a:ln>
                  <a:noFill/>
                </a:ln>
                <a:solidFill>
                  <a:srgbClr val="C00000"/>
                </a:solidFill>
                <a:effectLst/>
                <a:uLnTx/>
                <a:uFillTx/>
                <a:latin typeface="PF Square Sans Pro" pitchFamily="2" charset="0"/>
              </a:rPr>
              <a:t>Jei ne, naudokite</a:t>
            </a:r>
          </a:p>
        </p:txBody>
      </p:sp>
      <p:sp>
        <p:nvSpPr>
          <p:cNvPr id="45" name="Arrow: Down 15">
            <a:extLst>
              <a:ext uri="{FF2B5EF4-FFF2-40B4-BE49-F238E27FC236}">
                <a16:creationId xmlns:a16="http://schemas.microsoft.com/office/drawing/2014/main" id="{C38A4347-431D-4605-976E-BF9E2C87501B}"/>
              </a:ext>
            </a:extLst>
          </p:cNvPr>
          <p:cNvSpPr/>
          <p:nvPr/>
        </p:nvSpPr>
        <p:spPr>
          <a:xfrm>
            <a:off x="2521486" y="5826587"/>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46" name="TextBox 16">
            <a:extLst>
              <a:ext uri="{FF2B5EF4-FFF2-40B4-BE49-F238E27FC236}">
                <a16:creationId xmlns:a16="http://schemas.microsoft.com/office/drawing/2014/main" id="{0F224CF6-315A-4D6F-A3DF-4BD412127554}"/>
              </a:ext>
            </a:extLst>
          </p:cNvPr>
          <p:cNvSpPr txBox="1"/>
          <p:nvPr/>
        </p:nvSpPr>
        <p:spPr>
          <a:xfrm>
            <a:off x="3169648" y="5725911"/>
            <a:ext cx="1484708"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400" b="0" i="1" u="none" strike="noStrike" cap="none" normalizeH="0" baseline="0" noProof="0">
                <a:ln>
                  <a:noFill/>
                </a:ln>
                <a:solidFill>
                  <a:srgbClr val="C00000"/>
                </a:solidFill>
                <a:effectLst/>
                <a:uLnTx/>
                <a:uFillTx/>
                <a:latin typeface="PF Square Sans Pro" pitchFamily="2" charset="0"/>
              </a:rPr>
              <a:t>Jei ne, naudokite</a:t>
            </a:r>
          </a:p>
        </p:txBody>
      </p:sp>
      <p:sp>
        <p:nvSpPr>
          <p:cNvPr id="47" name="Arrow: Right 13">
            <a:extLst>
              <a:ext uri="{FF2B5EF4-FFF2-40B4-BE49-F238E27FC236}">
                <a16:creationId xmlns:a16="http://schemas.microsoft.com/office/drawing/2014/main" id="{9E680AD2-05C4-446C-A7B7-5D1B3D9AC46F}"/>
              </a:ext>
            </a:extLst>
          </p:cNvPr>
          <p:cNvSpPr/>
          <p:nvPr/>
        </p:nvSpPr>
        <p:spPr>
          <a:xfrm>
            <a:off x="5257799" y="3246907"/>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48" name="Arrow: Right 13">
            <a:extLst>
              <a:ext uri="{FF2B5EF4-FFF2-40B4-BE49-F238E27FC236}">
                <a16:creationId xmlns:a16="http://schemas.microsoft.com/office/drawing/2014/main" id="{B81F67F5-051D-42F0-A539-81C01DCC62DF}"/>
              </a:ext>
            </a:extLst>
          </p:cNvPr>
          <p:cNvSpPr/>
          <p:nvPr/>
        </p:nvSpPr>
        <p:spPr>
          <a:xfrm>
            <a:off x="5198642" y="442595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49" name="Arrow: Right 13">
            <a:extLst>
              <a:ext uri="{FF2B5EF4-FFF2-40B4-BE49-F238E27FC236}">
                <a16:creationId xmlns:a16="http://schemas.microsoft.com/office/drawing/2014/main" id="{3A357093-EC63-421A-9B67-CB329D2B81A2}"/>
              </a:ext>
            </a:extLst>
          </p:cNvPr>
          <p:cNvSpPr/>
          <p:nvPr/>
        </p:nvSpPr>
        <p:spPr>
          <a:xfrm>
            <a:off x="5198642" y="5395018"/>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52" name="Explosion: 14 Points 30">
            <a:extLst>
              <a:ext uri="{FF2B5EF4-FFF2-40B4-BE49-F238E27FC236}">
                <a16:creationId xmlns:a16="http://schemas.microsoft.com/office/drawing/2014/main" id="{E8EB0811-57B5-4783-A1D3-DB86F6C44A22}"/>
              </a:ext>
            </a:extLst>
          </p:cNvPr>
          <p:cNvSpPr/>
          <p:nvPr/>
        </p:nvSpPr>
        <p:spPr>
          <a:xfrm>
            <a:off x="8396130" y="5328156"/>
            <a:ext cx="3133889" cy="1542544"/>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lt-LT" sz="1600" b="0" i="0" u="none" strike="noStrike" cap="none" spc="-20" normalizeH="0" noProof="0" dirty="0">
                <a:ln>
                  <a:noFill/>
                </a:ln>
                <a:solidFill>
                  <a:srgbClr val="FFFFFF"/>
                </a:solidFill>
                <a:effectLst/>
                <a:uLnTx/>
                <a:uFillTx/>
                <a:latin typeface="Calibri"/>
                <a:ea typeface="+mn-ea"/>
                <a:cs typeface="+mn-cs"/>
              </a:rPr>
              <a:t>Trečiosios šalies taisyklės dėl vakcinų. !</a:t>
            </a:r>
          </a:p>
        </p:txBody>
      </p:sp>
      <p:sp>
        <p:nvSpPr>
          <p:cNvPr id="53" name="CuadroTexto 52">
            <a:extLst>
              <a:ext uri="{FF2B5EF4-FFF2-40B4-BE49-F238E27FC236}">
                <a16:creationId xmlns:a16="http://schemas.microsoft.com/office/drawing/2014/main" id="{606B0BE0-EEAA-4E87-A383-E392F9411C9D}"/>
              </a:ext>
            </a:extLst>
          </p:cNvPr>
          <p:cNvSpPr txBox="1"/>
          <p:nvPr/>
        </p:nvSpPr>
        <p:spPr>
          <a:xfrm rot="16200000">
            <a:off x="-1508426" y="4721650"/>
            <a:ext cx="3519794" cy="369332"/>
          </a:xfrm>
          <a:prstGeom prst="rect">
            <a:avLst/>
          </a:prstGeom>
          <a:solidFill>
            <a:srgbClr val="2C747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dirty="0">
                <a:ln>
                  <a:noFill/>
                </a:ln>
                <a:solidFill>
                  <a:srgbClr val="FFFFFF"/>
                </a:solidFill>
                <a:effectLst/>
                <a:uLnTx/>
                <a:uFillTx/>
                <a:latin typeface="PF Square Sans Pro" pitchFamily="2" charset="0"/>
              </a:rPr>
              <a:t>„naudokite be leidimo prekiauti“</a:t>
            </a:r>
          </a:p>
        </p:txBody>
      </p:sp>
      <p:pic>
        <p:nvPicPr>
          <p:cNvPr id="54" name="Imagen 53">
            <a:extLst>
              <a:ext uri="{FF2B5EF4-FFF2-40B4-BE49-F238E27FC236}">
                <a16:creationId xmlns:a16="http://schemas.microsoft.com/office/drawing/2014/main" id="{3ACBC299-76C9-490B-96F1-0BB5B3A23465}"/>
              </a:ext>
            </a:extLst>
          </p:cNvPr>
          <p:cNvPicPr>
            <a:picLocks noChangeAspect="1"/>
          </p:cNvPicPr>
          <p:nvPr/>
        </p:nvPicPr>
        <p:blipFill>
          <a:blip r:embed="rId3"/>
          <a:stretch>
            <a:fillRect/>
          </a:stretch>
        </p:blipFill>
        <p:spPr>
          <a:xfrm>
            <a:off x="9881796" y="265940"/>
            <a:ext cx="1009108" cy="722571"/>
          </a:xfrm>
          <a:prstGeom prst="rect">
            <a:avLst/>
          </a:prstGeom>
        </p:spPr>
      </p:pic>
      <p:sp>
        <p:nvSpPr>
          <p:cNvPr id="4" name="TextBox 10">
            <a:extLst>
              <a:ext uri="{FF2B5EF4-FFF2-40B4-BE49-F238E27FC236}">
                <a16:creationId xmlns:a16="http://schemas.microsoft.com/office/drawing/2014/main" id="{A1DDDF03-B08B-8E86-38CA-DFAB63A2487D}"/>
              </a:ext>
            </a:extLst>
          </p:cNvPr>
          <p:cNvSpPr txBox="1"/>
          <p:nvPr/>
        </p:nvSpPr>
        <p:spPr>
          <a:xfrm>
            <a:off x="477022" y="4528906"/>
            <a:ext cx="4701338" cy="523220"/>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400" b="1" i="0" u="none" strike="noStrike" cap="none" normalizeH="0" baseline="0" noProof="0" dirty="0">
                <a:ln>
                  <a:noFill/>
                </a:ln>
                <a:solidFill>
                  <a:srgbClr val="000000"/>
                </a:solidFill>
                <a:effectLst/>
                <a:uLnTx/>
                <a:uFillTx/>
                <a:latin typeface="PF Square Sans Pro" pitchFamily="2" charset="0"/>
              </a:rPr>
              <a:t>Patvirtintą vaistą ES nemaistiniam gyvūnui su </a:t>
            </a:r>
            <a:br>
              <a:rPr kumimoji="0" lang="en-US" sz="1400" b="1" i="0" u="none" strike="noStrike" cap="none" normalizeH="0" baseline="0" noProof="0" dirty="0">
                <a:ln>
                  <a:noFill/>
                </a:ln>
                <a:solidFill>
                  <a:srgbClr val="000000"/>
                </a:solidFill>
                <a:effectLst/>
                <a:uLnTx/>
                <a:uFillTx/>
                <a:latin typeface="PF Square Sans Pro" pitchFamily="2" charset="0"/>
              </a:rPr>
            </a:br>
            <a:r>
              <a:rPr kumimoji="0" lang="lt-LT" sz="1400" b="1" i="0" u="none" strike="noStrike" cap="none" normalizeH="0" baseline="0" noProof="0" dirty="0">
                <a:ln>
                  <a:noFill/>
                </a:ln>
                <a:solidFill>
                  <a:srgbClr val="000000"/>
                </a:solidFill>
                <a:effectLst/>
                <a:uLnTx/>
                <a:uFillTx/>
                <a:latin typeface="PF Square Sans Pro" pitchFamily="2" charset="0"/>
              </a:rPr>
              <a:t>ta pačia indikacija</a:t>
            </a:r>
          </a:p>
        </p:txBody>
      </p:sp>
      <p:sp>
        <p:nvSpPr>
          <p:cNvPr id="5" name="Arrow: Down 15">
            <a:extLst>
              <a:ext uri="{FF2B5EF4-FFF2-40B4-BE49-F238E27FC236}">
                <a16:creationId xmlns:a16="http://schemas.microsoft.com/office/drawing/2014/main" id="{F713E439-8BF8-30D5-D06E-7D09AF547A62}"/>
              </a:ext>
            </a:extLst>
          </p:cNvPr>
          <p:cNvSpPr/>
          <p:nvPr/>
        </p:nvSpPr>
        <p:spPr>
          <a:xfrm>
            <a:off x="2675098" y="4226661"/>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6" name="TextBox 16">
            <a:extLst>
              <a:ext uri="{FF2B5EF4-FFF2-40B4-BE49-F238E27FC236}">
                <a16:creationId xmlns:a16="http://schemas.microsoft.com/office/drawing/2014/main" id="{1E69013A-BA47-0DBA-FBFF-3BDFD4D48C6A}"/>
              </a:ext>
            </a:extLst>
          </p:cNvPr>
          <p:cNvSpPr txBox="1"/>
          <p:nvPr/>
        </p:nvSpPr>
        <p:spPr>
          <a:xfrm>
            <a:off x="3098305" y="4200577"/>
            <a:ext cx="1556051"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400" b="0" i="1" u="none" strike="noStrike" cap="none" normalizeH="0" baseline="0" noProof="0">
                <a:ln>
                  <a:noFill/>
                </a:ln>
                <a:solidFill>
                  <a:srgbClr val="C00000"/>
                </a:solidFill>
                <a:effectLst/>
                <a:uLnTx/>
                <a:uFillTx/>
                <a:latin typeface="PF Square Sans Pro" pitchFamily="2" charset="0"/>
              </a:rPr>
              <a:t>Jei ne, naudokite</a:t>
            </a:r>
          </a:p>
        </p:txBody>
      </p:sp>
      <p:sp>
        <p:nvSpPr>
          <p:cNvPr id="10" name="Rectángulo 39">
            <a:extLst>
              <a:ext uri="{FF2B5EF4-FFF2-40B4-BE49-F238E27FC236}">
                <a16:creationId xmlns:a16="http://schemas.microsoft.com/office/drawing/2014/main" id="{CDD75833-CEEB-8AF1-8CDA-B4BBE77622C4}"/>
              </a:ext>
            </a:extLst>
          </p:cNvPr>
          <p:cNvSpPr/>
          <p:nvPr/>
        </p:nvSpPr>
        <p:spPr>
          <a:xfrm>
            <a:off x="5802085" y="6072661"/>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ea typeface="+mn-ea"/>
                <a:cs typeface="+mn-cs"/>
              </a:rPr>
              <a:t>Paruoškite produktą</a:t>
            </a:r>
          </a:p>
        </p:txBody>
      </p:sp>
      <p:sp>
        <p:nvSpPr>
          <p:cNvPr id="13" name="Arrow: Right 13">
            <a:extLst>
              <a:ext uri="{FF2B5EF4-FFF2-40B4-BE49-F238E27FC236}">
                <a16:creationId xmlns:a16="http://schemas.microsoft.com/office/drawing/2014/main" id="{4220CF77-C602-7896-1D0C-24942FD34203}"/>
              </a:ext>
            </a:extLst>
          </p:cNvPr>
          <p:cNvSpPr/>
          <p:nvPr/>
        </p:nvSpPr>
        <p:spPr>
          <a:xfrm>
            <a:off x="5192654" y="618662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7" name="TextBox 6">
            <a:extLst>
              <a:ext uri="{FF2B5EF4-FFF2-40B4-BE49-F238E27FC236}">
                <a16:creationId xmlns:a16="http://schemas.microsoft.com/office/drawing/2014/main" id="{43FC36C5-3650-A1AE-CDDD-0196F5506275}"/>
              </a:ext>
            </a:extLst>
          </p:cNvPr>
          <p:cNvSpPr txBox="1"/>
          <p:nvPr/>
        </p:nvSpPr>
        <p:spPr>
          <a:xfrm>
            <a:off x="8657769" y="2222971"/>
            <a:ext cx="2696031"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cap="none" normalizeH="0" baseline="0" noProof="0" dirty="0">
                <a:ln>
                  <a:noFill/>
                </a:ln>
                <a:solidFill>
                  <a:srgbClr val="FF0000"/>
                </a:solidFill>
                <a:effectLst/>
                <a:uLnTx/>
                <a:uFillTx/>
                <a:latin typeface="PF Square Sans Pro" pitchFamily="2" charset="0"/>
              </a:rPr>
              <a:t>3</a:t>
            </a:r>
            <a:r>
              <a:rPr kumimoji="0" lang="lt-LT" sz="1600" b="1" i="0" u="none" strike="noStrike" cap="none" normalizeH="0" noProof="0" dirty="0">
                <a:ln>
                  <a:noFill/>
                </a:ln>
                <a:solidFill>
                  <a:srgbClr val="FF0000"/>
                </a:solidFill>
                <a:effectLst/>
                <a:uLnTx/>
                <a:uFillTx/>
                <a:latin typeface="PF Square Sans Pro" pitchFamily="2" charset="0"/>
              </a:rPr>
              <a:t>-iųjų</a:t>
            </a:r>
            <a:r>
              <a:rPr kumimoji="0" lang="lt-LT" sz="1600" b="1" i="0" u="none" strike="noStrike" cap="none" normalizeH="0" baseline="0" noProof="0" dirty="0">
                <a:ln>
                  <a:noFill/>
                </a:ln>
                <a:solidFill>
                  <a:srgbClr val="FF0000"/>
                </a:solidFill>
                <a:effectLst/>
                <a:uLnTx/>
                <a:uFillTx/>
                <a:latin typeface="PF Square Sans Pro" pitchFamily="2" charset="0"/>
              </a:rPr>
              <a:t> šalių produktai:</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cap="none" normalizeH="0" baseline="0" noProof="0" dirty="0">
                <a:ln>
                  <a:noFill/>
                </a:ln>
                <a:solidFill>
                  <a:sysClr val="windowText" lastClr="000000"/>
                </a:solidFill>
                <a:effectLst/>
                <a:uLnTx/>
                <a:uFillTx/>
                <a:latin typeface="PF Square Sans Pro" pitchFamily="2" charset="0"/>
              </a:rPr>
              <a:t>Tais atvejais, kai nėra nė vienos iš pirmiau nurodytų galimybių </a:t>
            </a:r>
            <a:r>
              <a:rPr kumimoji="0" lang="lt-LT" sz="1600" b="0" i="0" u="none" strike="noStrike" cap="none" normalizeH="0" baseline="0" noProof="0" dirty="0">
                <a:ln>
                  <a:noFill/>
                </a:ln>
                <a:solidFill>
                  <a:sysClr val="windowText" lastClr="000000"/>
                </a:solidFill>
                <a:effectLst/>
                <a:uLnTx/>
                <a:uFillTx/>
                <a:latin typeface="Montserrat" panose="00000500000000000000" pitchFamily="2" charset="0"/>
              </a:rPr>
              <a:t>→ </a:t>
            </a:r>
            <a:r>
              <a:rPr kumimoji="0" lang="lt-LT" sz="1600" b="0" i="0" u="none" strike="noStrike" cap="none" normalizeH="0" baseline="0" noProof="0" dirty="0">
                <a:ln>
                  <a:noFill/>
                </a:ln>
                <a:solidFill>
                  <a:sysClr val="windowText" lastClr="000000"/>
                </a:solidFill>
                <a:effectLst/>
                <a:uLnTx/>
                <a:uFillTx/>
                <a:latin typeface="PF Square Sans Pro" pitchFamily="2" charset="0"/>
              </a:rPr>
              <a:t>naudoti VVP, registruotą {3}</a:t>
            </a:r>
            <a:r>
              <a:rPr kumimoji="0" lang="lt-LT" sz="1600" b="1" i="0" u="none" strike="noStrike" cap="none" normalizeH="0" baseline="0" noProof="0" dirty="0">
                <a:ln>
                  <a:noFill/>
                </a:ln>
                <a:solidFill>
                  <a:sysClr val="windowText" lastClr="000000"/>
                </a:solidFill>
                <a:effectLst/>
                <a:uLnTx/>
                <a:uFillTx/>
                <a:latin typeface="PF Square Sans Pro" pitchFamily="2" charset="0"/>
              </a:rPr>
              <a:t>trečioje šalyje tai pačiai gyvūnų rūšiai </a:t>
            </a:r>
            <a:br>
              <a:rPr kumimoji="0" lang="en-US" sz="1600" b="1" i="0" u="none" strike="noStrike" cap="none" normalizeH="0" baseline="0" noProof="0" dirty="0">
                <a:ln>
                  <a:noFill/>
                </a:ln>
                <a:solidFill>
                  <a:sysClr val="windowText" lastClr="000000"/>
                </a:solidFill>
                <a:effectLst/>
                <a:uLnTx/>
                <a:uFillTx/>
                <a:latin typeface="PF Square Sans Pro" pitchFamily="2" charset="0"/>
              </a:rPr>
            </a:br>
            <a:r>
              <a:rPr kumimoji="0" lang="lt-LT" sz="1600" b="1" i="0" u="none" strike="noStrike" cap="none" normalizeH="0" baseline="0" noProof="0" dirty="0">
                <a:ln>
                  <a:noFill/>
                </a:ln>
                <a:solidFill>
                  <a:sysClr val="windowText" lastClr="000000"/>
                </a:solidFill>
                <a:effectLst/>
                <a:uLnTx/>
                <a:uFillTx/>
                <a:latin typeface="PF Square Sans Pro" pitchFamily="2" charset="0"/>
              </a:rPr>
              <a:t>ir tai pačiai indikacijai</a:t>
            </a:r>
            <a:r>
              <a:rPr kumimoji="0" lang="lt-LT" sz="1600" b="0" i="0" u="none" strike="noStrike" cap="none" normalizeH="0" baseline="0" noProof="0" dirty="0">
                <a:ln>
                  <a:noFill/>
                </a:ln>
                <a:solidFill>
                  <a:sysClr val="windowText" lastClr="000000"/>
                </a:solidFill>
                <a:effectLst/>
                <a:uLnTx/>
                <a:uFillTx/>
              </a:rPr>
              <a:t>.</a:t>
            </a:r>
          </a:p>
        </p:txBody>
      </p:sp>
    </p:spTree>
    <p:extLst>
      <p:ext uri="{BB962C8B-B14F-4D97-AF65-F5344CB8AC3E}">
        <p14:creationId xmlns:p14="http://schemas.microsoft.com/office/powerpoint/2010/main" val="127913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t-LT" sz="2800">
                <a:latin typeface="PF Square Sans Pro" pitchFamily="2" charset="0"/>
              </a:rPr>
              <a:t>Bendrosios taisyklės</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77148"/>
            <a:ext cx="12213771" cy="73845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4" y="1206592"/>
            <a:ext cx="12213773" cy="107275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lt-LT" sz="2400" b="1" i="0" u="none" strike="noStrike" cap="none" normalizeH="0" baseline="0" noProof="0">
                <a:ln>
                  <a:noFill/>
                </a:ln>
                <a:solidFill>
                  <a:srgbClr val="FFFFFF"/>
                </a:solidFill>
                <a:effectLst/>
                <a:uLnTx/>
                <a:uFillTx/>
                <a:latin typeface="PF Square Sans Pro" pitchFamily="2" charset="0"/>
                <a:ea typeface="+mn-ea"/>
                <a:cs typeface="+mn-cs"/>
              </a:rPr>
              <a:t>Kai nėra pasiekiamų jokių patvirtintų vaistų </a:t>
            </a:r>
            <a:r>
              <a:rPr kumimoji="0" lang="lt-LT" sz="2400" b="1" i="0" u="sng" strike="noStrike" cap="none" normalizeH="0" baseline="0" noProof="0">
                <a:ln>
                  <a:noFill/>
                </a:ln>
                <a:solidFill>
                  <a:srgbClr val="FFFFFF"/>
                </a:solidFill>
                <a:effectLst/>
                <a:uLnTx/>
                <a:uFillTx/>
                <a:latin typeface="PF Square Sans Pro" pitchFamily="2" charset="0"/>
                <a:ea typeface="+mn-ea"/>
                <a:cs typeface="+mn-cs"/>
              </a:rPr>
              <a:t>maistiniams gyvūnams</a:t>
            </a:r>
            <a:r>
              <a:rPr kumimoji="0" lang="lt-LT" sz="2400" b="1" i="0" u="none" strike="noStrike" cap="none" normalizeH="0" baseline="0" noProof="0">
                <a:ln>
                  <a:noFill/>
                </a:ln>
                <a:solidFill>
                  <a:srgbClr val="FFFFFF"/>
                </a:solidFill>
                <a:effectLst/>
                <a:uLnTx/>
                <a:uFillTx/>
                <a:latin typeface="PF Square Sans Pro" pitchFamily="2" charset="0"/>
                <a:ea typeface="+mn-ea"/>
                <a:cs typeface="+mn-cs"/>
              </a:rPr>
              <a:t> arba paskirtų vaistų nėra</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0" i="0" u="none" strike="noStrike" cap="none" normalizeH="0" baseline="0" noProof="0" dirty="0">
                <a:ln>
                  <a:noFill/>
                </a:ln>
                <a:solidFill>
                  <a:srgbClr val="003399"/>
                </a:solidFill>
                <a:effectLst/>
                <a:uLnTx/>
                <a:uFillTx/>
                <a:latin typeface="PF Square Sans Pro" pitchFamily="2" charset="0"/>
                <a:ea typeface="+mn-ea"/>
                <a:cs typeface="Arial" panose="020B0604020202020204" pitchFamily="34" charset="0"/>
              </a:rPr>
              <a:t>Bendrosios taisyklės – veterinarinių vaistų naudojimas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TextBox 8">
            <a:extLst>
              <a:ext uri="{FF2B5EF4-FFF2-40B4-BE49-F238E27FC236}">
                <a16:creationId xmlns:a16="http://schemas.microsoft.com/office/drawing/2014/main" id="{BB7E4F4F-C703-441F-87FE-EFEECBF28284}"/>
              </a:ext>
            </a:extLst>
          </p:cNvPr>
          <p:cNvSpPr txBox="1"/>
          <p:nvPr/>
        </p:nvSpPr>
        <p:spPr>
          <a:xfrm>
            <a:off x="495615" y="2790146"/>
            <a:ext cx="5348065" cy="1015663"/>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cap="none" normalizeH="0" baseline="0" noProof="0" dirty="0">
                <a:ln>
                  <a:noFill/>
                </a:ln>
                <a:solidFill>
                  <a:srgbClr val="616161"/>
                </a:solidFill>
                <a:effectLst/>
                <a:uLnTx/>
                <a:uFillTx/>
                <a:latin typeface="PF Square Sans Pro" pitchFamily="2" charset="0"/>
              </a:rPr>
              <a:t>Gaminys patvirtintas: </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cap="none" normalizeH="0" baseline="0" noProof="0" dirty="0">
                <a:ln>
                  <a:noFill/>
                </a:ln>
                <a:solidFill>
                  <a:srgbClr val="616161"/>
                </a:solidFill>
                <a:effectLst/>
                <a:uLnTx/>
                <a:uFillTx/>
                <a:latin typeface="PF Square Sans Pro" pitchFamily="2" charset="0"/>
              </a:rPr>
              <a:t>-</a:t>
            </a:r>
            <a:r>
              <a:rPr kumimoji="0" lang="lt-LT" i="0" u="none" strike="noStrike" cap="none" normalizeH="0" baseline="0" noProof="0" dirty="0">
                <a:ln>
                  <a:noFill/>
                </a:ln>
                <a:solidFill>
                  <a:srgbClr val="616161"/>
                </a:solidFill>
                <a:effectLst/>
                <a:uLnTx/>
                <a:uFillTx/>
                <a:latin typeface="PF Square Sans Pro" pitchFamily="2" charset="0"/>
              </a:rPr>
              <a:t> </a:t>
            </a:r>
            <a:r>
              <a:rPr kumimoji="0" lang="lt-LT" sz="1400" b="1" i="0" u="none" strike="noStrike" cap="none" normalizeH="0" baseline="0" noProof="0" dirty="0">
                <a:ln>
                  <a:noFill/>
                </a:ln>
                <a:solidFill>
                  <a:srgbClr val="616161"/>
                </a:solidFill>
                <a:effectLst/>
                <a:uLnTx/>
                <a:uFillTx/>
                <a:latin typeface="PF Square Sans Pro" pitchFamily="2" charset="0"/>
              </a:rPr>
              <a:t>tai pačiai / kitai indikacijai</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400" b="0" i="0" u="none" strike="noStrike" cap="none" normalizeH="0" baseline="0" noProof="0" dirty="0">
                <a:ln>
                  <a:noFill/>
                </a:ln>
                <a:solidFill>
                  <a:srgbClr val="616161"/>
                </a:solidFill>
                <a:effectLst/>
                <a:uLnTx/>
                <a:uFillTx/>
                <a:latin typeface="PF Square Sans Pro" pitchFamily="2" charset="0"/>
              </a:rPr>
              <a:t>-</a:t>
            </a:r>
            <a:r>
              <a:rPr kumimoji="0" lang="lt-LT" sz="1400" b="1" i="0" u="none" strike="noStrike" cap="none" normalizeH="0" baseline="0" noProof="0" dirty="0">
                <a:ln>
                  <a:noFill/>
                </a:ln>
                <a:solidFill>
                  <a:srgbClr val="616161"/>
                </a:solidFill>
                <a:effectLst/>
                <a:uLnTx/>
                <a:uFillTx/>
                <a:latin typeface="PF Square Sans Pro" pitchFamily="2" charset="0"/>
              </a:rPr>
              <a:t> tai pačiai / kitai maistinių vandens gyvūnų rūšiai</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400" b="0" i="0" u="none" strike="noStrike" cap="none" normalizeH="0" baseline="0" noProof="0" dirty="0">
                <a:ln>
                  <a:noFill/>
                </a:ln>
                <a:solidFill>
                  <a:srgbClr val="616161"/>
                </a:solidFill>
                <a:effectLst/>
                <a:uLnTx/>
                <a:uFillTx/>
                <a:latin typeface="PF Square Sans Pro" pitchFamily="2" charset="0"/>
              </a:rPr>
              <a:t>- </a:t>
            </a:r>
            <a:r>
              <a:rPr kumimoji="0" lang="lt-LT" sz="1400" b="1" i="0" u="none" strike="noStrike" cap="none" normalizeH="0" baseline="0" noProof="0" dirty="0">
                <a:ln>
                  <a:noFill/>
                </a:ln>
                <a:solidFill>
                  <a:srgbClr val="616161"/>
                </a:solidFill>
                <a:effectLst/>
                <a:uLnTx/>
                <a:uFillTx/>
                <a:latin typeface="PF Square Sans Pro" pitchFamily="2" charset="0"/>
              </a:rPr>
              <a:t>toje pačioje / kitoje ES šalyje</a:t>
            </a:r>
          </a:p>
        </p:txBody>
      </p:sp>
      <p:sp>
        <p:nvSpPr>
          <p:cNvPr id="18" name="TextBox 9">
            <a:extLst>
              <a:ext uri="{FF2B5EF4-FFF2-40B4-BE49-F238E27FC236}">
                <a16:creationId xmlns:a16="http://schemas.microsoft.com/office/drawing/2014/main" id="{6ACD612A-E86B-4604-A5AA-DBA82BBFA50B}"/>
              </a:ext>
            </a:extLst>
          </p:cNvPr>
          <p:cNvSpPr txBox="1"/>
          <p:nvPr/>
        </p:nvSpPr>
        <p:spPr>
          <a:xfrm>
            <a:off x="495615" y="4017007"/>
            <a:ext cx="5311621" cy="58477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cap="none" normalizeH="0" baseline="0" noProof="0">
                <a:ln>
                  <a:noFill/>
                </a:ln>
                <a:solidFill>
                  <a:srgbClr val="616161"/>
                </a:solidFill>
                <a:effectLst/>
                <a:uLnTx/>
                <a:uFillTx/>
                <a:latin typeface="PF Square Sans Pro" pitchFamily="2" charset="0"/>
              </a:rPr>
              <a:t>Gaminys patvirtintas ES </a:t>
            </a:r>
            <a:r>
              <a:rPr kumimoji="0" lang="lt-LT" sz="1600" b="1" i="0" u="none" strike="noStrike" cap="none" normalizeH="0" baseline="0" noProof="0">
                <a:ln>
                  <a:noFill/>
                </a:ln>
                <a:solidFill>
                  <a:srgbClr val="616161"/>
                </a:solidFill>
                <a:effectLst/>
                <a:uLnTx/>
                <a:uFillTx/>
                <a:latin typeface="PF Square Sans Pro" pitchFamily="2" charset="0"/>
              </a:rPr>
              <a:t>maistiniams sausumos gyvūnams </a:t>
            </a:r>
            <a:r>
              <a:rPr kumimoji="0" lang="lt-LT" sz="1600" b="0" i="0" u="none" strike="noStrike" cap="none" normalizeH="0" baseline="0" noProof="0">
                <a:ln>
                  <a:noFill/>
                </a:ln>
                <a:solidFill>
                  <a:srgbClr val="616161"/>
                </a:solidFill>
                <a:effectLst/>
                <a:uLnTx/>
                <a:uFillTx/>
                <a:latin typeface="PF Square Sans Pro" pitchFamily="2" charset="0"/>
              </a:rPr>
              <a:t>(medžiagų sąrašas ruošiamas)</a:t>
            </a:r>
          </a:p>
        </p:txBody>
      </p:sp>
      <p:sp>
        <p:nvSpPr>
          <p:cNvPr id="19" name="TextBox 10">
            <a:extLst>
              <a:ext uri="{FF2B5EF4-FFF2-40B4-BE49-F238E27FC236}">
                <a16:creationId xmlns:a16="http://schemas.microsoft.com/office/drawing/2014/main" id="{31A6D801-C04B-45D8-9775-B697C3F8B0AF}"/>
              </a:ext>
            </a:extLst>
          </p:cNvPr>
          <p:cNvSpPr txBox="1"/>
          <p:nvPr/>
        </p:nvSpPr>
        <p:spPr>
          <a:xfrm>
            <a:off x="484242" y="5082460"/>
            <a:ext cx="5309716" cy="338554"/>
          </a:xfrm>
          <a:prstGeom prst="rect">
            <a:avLst/>
          </a:prstGeom>
          <a:solidFill>
            <a:srgbClr val="ECEBEB"/>
          </a:solid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i="0" u="none" strike="noStrike" cap="none" normalizeH="0" baseline="0" noProof="0" dirty="0">
                <a:ln>
                  <a:noFill/>
                </a:ln>
                <a:solidFill>
                  <a:srgbClr val="616161"/>
                </a:solidFill>
                <a:effectLst/>
                <a:uLnTx/>
                <a:uFillTx/>
                <a:latin typeface="PF Square Sans Pro" pitchFamily="2" charset="0"/>
              </a:rPr>
              <a:t>Patvirtintą </a:t>
            </a:r>
            <a:r>
              <a:rPr kumimoji="0" lang="lt-LT" sz="1600" b="1" i="0" u="none" strike="noStrike" cap="none" normalizeH="0" baseline="0" noProof="0" dirty="0">
                <a:ln>
                  <a:noFill/>
                </a:ln>
                <a:solidFill>
                  <a:srgbClr val="616161"/>
                </a:solidFill>
                <a:effectLst/>
                <a:uLnTx/>
                <a:uFillTx/>
                <a:latin typeface="PF Square Sans Pro" pitchFamily="2" charset="0"/>
              </a:rPr>
              <a:t>vaistą žmonėms</a:t>
            </a:r>
            <a:r>
              <a:rPr kumimoji="0" lang="lt-LT" sz="1600" i="0" u="none" strike="noStrike" cap="none" normalizeH="0" baseline="0" noProof="0" dirty="0">
                <a:ln>
                  <a:noFill/>
                </a:ln>
                <a:solidFill>
                  <a:srgbClr val="616161"/>
                </a:solidFill>
                <a:effectLst/>
                <a:uLnTx/>
                <a:uFillTx/>
                <a:latin typeface="PF Square Sans Pro" pitchFamily="2" charset="0"/>
              </a:rPr>
              <a:t> (medžiagų sąrašas ruošiamas)</a:t>
            </a:r>
          </a:p>
        </p:txBody>
      </p:sp>
      <p:sp>
        <p:nvSpPr>
          <p:cNvPr id="20" name="TextBox 11">
            <a:extLst>
              <a:ext uri="{FF2B5EF4-FFF2-40B4-BE49-F238E27FC236}">
                <a16:creationId xmlns:a16="http://schemas.microsoft.com/office/drawing/2014/main" id="{C875C385-EAF7-48D2-B3D8-4B59A3CA9938}"/>
              </a:ext>
            </a:extLst>
          </p:cNvPr>
          <p:cNvSpPr txBox="1"/>
          <p:nvPr/>
        </p:nvSpPr>
        <p:spPr>
          <a:xfrm>
            <a:off x="466539" y="5797550"/>
            <a:ext cx="5348065" cy="584775"/>
          </a:xfrm>
          <a:prstGeom prst="rect">
            <a:avLst/>
          </a:prstGeom>
          <a:solidFill>
            <a:srgbClr val="ECEBE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1" i="0" u="none" strike="noStrike" cap="none" normalizeH="0" baseline="0" noProof="0">
                <a:ln>
                  <a:noFill/>
                </a:ln>
                <a:solidFill>
                  <a:srgbClr val="616161"/>
                </a:solidFill>
                <a:effectLst/>
                <a:uLnTx/>
                <a:uFillTx/>
                <a:latin typeface="PF Square Sans Pro" pitchFamily="2" charset="0"/>
              </a:rPr>
              <a:t>Savos gamybos veterinarinį vaistą, </a:t>
            </a:r>
            <a:r>
              <a:rPr kumimoji="0" lang="lt-LT" sz="1600" b="0" i="0" u="none" strike="noStrike" cap="none" normalizeH="0" baseline="0" noProof="0">
                <a:ln>
                  <a:noFill/>
                </a:ln>
                <a:solidFill>
                  <a:srgbClr val="616161"/>
                </a:solidFill>
                <a:effectLst/>
                <a:uLnTx/>
                <a:uFillTx/>
                <a:latin typeface="PF Square Sans Pro" pitchFamily="2" charset="0"/>
              </a:rPr>
              <a:t>paruoštą pagal veterinarinio recepto nurodymus</a:t>
            </a:r>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001473"/>
            <a:ext cx="5354964" cy="58477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cap="none" normalizeH="0" baseline="0" noProof="0">
                <a:ln>
                  <a:noFill/>
                </a:ln>
                <a:solidFill>
                  <a:srgbClr val="616161"/>
                </a:solidFill>
                <a:effectLst/>
                <a:uLnTx/>
                <a:uFillTx/>
                <a:latin typeface="PF Square Sans Pro" pitchFamily="2" charset="0"/>
              </a:rPr>
              <a:t>Produktas, kurį jūsų šalyje leidžiama naudoti atitinkamoms vandens gyvūnų rūšims ir indikacijoms</a:t>
            </a:r>
          </a:p>
        </p:txBody>
      </p:sp>
      <p:sp>
        <p:nvSpPr>
          <p:cNvPr id="22" name="Arrow: Right 13">
            <a:extLst>
              <a:ext uri="{FF2B5EF4-FFF2-40B4-BE49-F238E27FC236}">
                <a16:creationId xmlns:a16="http://schemas.microsoft.com/office/drawing/2014/main" id="{62318C66-7E76-4E9A-BA3C-EC0337B2F32F}"/>
              </a:ext>
            </a:extLst>
          </p:cNvPr>
          <p:cNvSpPr/>
          <p:nvPr/>
        </p:nvSpPr>
        <p:spPr>
          <a:xfrm>
            <a:off x="5853757" y="2051898"/>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24" name="Arrow: Down 15">
            <a:extLst>
              <a:ext uri="{FF2B5EF4-FFF2-40B4-BE49-F238E27FC236}">
                <a16:creationId xmlns:a16="http://schemas.microsoft.com/office/drawing/2014/main" id="{B3BABC70-16F3-44C0-886D-A684AE2E5F87}"/>
              </a:ext>
            </a:extLst>
          </p:cNvPr>
          <p:cNvSpPr/>
          <p:nvPr/>
        </p:nvSpPr>
        <p:spPr>
          <a:xfrm>
            <a:off x="2628667" y="2575280"/>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3169648" y="2494438"/>
            <a:ext cx="1783352"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1" u="none" strike="noStrike" cap="none" normalizeH="0" baseline="0" noProof="0" dirty="0">
                <a:ln>
                  <a:noFill/>
                </a:ln>
                <a:solidFill>
                  <a:srgbClr val="C00000"/>
                </a:solidFill>
                <a:effectLst/>
                <a:uLnTx/>
                <a:uFillTx/>
                <a:latin typeface="PF Square Sans Pro" pitchFamily="2" charset="0"/>
              </a:rPr>
              <a:t>Jei ne, naudokite</a:t>
            </a:r>
          </a:p>
        </p:txBody>
      </p:sp>
      <p:sp>
        <p:nvSpPr>
          <p:cNvPr id="3" name="Rectángulo 2">
            <a:extLst>
              <a:ext uri="{FF2B5EF4-FFF2-40B4-BE49-F238E27FC236}">
                <a16:creationId xmlns:a16="http://schemas.microsoft.com/office/drawing/2014/main" id="{D69CFB79-DCC6-4A5E-95D6-01BBC7DF94FC}"/>
              </a:ext>
            </a:extLst>
          </p:cNvPr>
          <p:cNvSpPr/>
          <p:nvPr/>
        </p:nvSpPr>
        <p:spPr>
          <a:xfrm>
            <a:off x="6430700" y="200147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dirty="0">
                <a:ln>
                  <a:noFill/>
                </a:ln>
                <a:solidFill>
                  <a:srgbClr val="FFFFFF"/>
                </a:solidFill>
                <a:effectLst/>
                <a:uLnTx/>
                <a:uFillTx/>
                <a:latin typeface="PF Square Sans Pro" pitchFamily="2" charset="0"/>
                <a:ea typeface="+mn-ea"/>
                <a:cs typeface="+mn-cs"/>
              </a:rPr>
              <a:t>Privaloma naudoti </a:t>
            </a:r>
            <a:br>
              <a:rPr kumimoji="0" lang="en-US" sz="1800" b="0" i="0" u="none" strike="noStrike" cap="none" normalizeH="0" baseline="0" noProof="0" dirty="0">
                <a:ln>
                  <a:noFill/>
                </a:ln>
                <a:solidFill>
                  <a:srgbClr val="FFFFFF"/>
                </a:solidFill>
                <a:effectLst/>
                <a:uLnTx/>
                <a:uFillTx/>
                <a:latin typeface="PF Square Sans Pro" pitchFamily="2" charset="0"/>
                <a:ea typeface="+mn-ea"/>
                <a:cs typeface="+mn-cs"/>
              </a:rPr>
            </a:br>
            <a:r>
              <a:rPr kumimoji="0" lang="lt-LT" sz="1800" b="0" i="0" u="none" strike="noStrike" cap="none" normalizeH="0" baseline="0" noProof="0" dirty="0">
                <a:ln>
                  <a:noFill/>
                </a:ln>
                <a:solidFill>
                  <a:srgbClr val="FFFFFF"/>
                </a:solidFill>
                <a:effectLst/>
                <a:uLnTx/>
                <a:uFillTx/>
                <a:latin typeface="PF Square Sans Pro" pitchFamily="2" charset="0"/>
                <a:ea typeface="+mn-ea"/>
                <a:cs typeface="+mn-cs"/>
              </a:rPr>
              <a:t>šį gaminį</a:t>
            </a:r>
          </a:p>
        </p:txBody>
      </p:sp>
      <p:sp>
        <p:nvSpPr>
          <p:cNvPr id="38" name="Rectángulo 37">
            <a:extLst>
              <a:ext uri="{FF2B5EF4-FFF2-40B4-BE49-F238E27FC236}">
                <a16:creationId xmlns:a16="http://schemas.microsoft.com/office/drawing/2014/main" id="{22789DAB-867D-42A2-A5CB-E096A1CE3EF9}"/>
              </a:ext>
            </a:extLst>
          </p:cNvPr>
          <p:cNvSpPr/>
          <p:nvPr/>
        </p:nvSpPr>
        <p:spPr>
          <a:xfrm>
            <a:off x="6408929" y="299791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ea typeface="+mn-ea"/>
                <a:cs typeface="+mn-cs"/>
              </a:rPr>
              <a:t>Pasirinkite gaminį</a:t>
            </a:r>
          </a:p>
        </p:txBody>
      </p:sp>
      <p:sp>
        <p:nvSpPr>
          <p:cNvPr id="39" name="Rectángulo 38">
            <a:extLst>
              <a:ext uri="{FF2B5EF4-FFF2-40B4-BE49-F238E27FC236}">
                <a16:creationId xmlns:a16="http://schemas.microsoft.com/office/drawing/2014/main" id="{3815D1AE-7654-4718-94BD-08082ECBB745}"/>
              </a:ext>
            </a:extLst>
          </p:cNvPr>
          <p:cNvSpPr/>
          <p:nvPr/>
        </p:nvSpPr>
        <p:spPr>
          <a:xfrm>
            <a:off x="6398043" y="404495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ea typeface="+mn-ea"/>
                <a:cs typeface="+mn-cs"/>
              </a:rPr>
              <a:t>Pasirinkite gaminį</a:t>
            </a:r>
          </a:p>
        </p:txBody>
      </p:sp>
      <p:sp>
        <p:nvSpPr>
          <p:cNvPr id="40" name="Rectángulo 39">
            <a:extLst>
              <a:ext uri="{FF2B5EF4-FFF2-40B4-BE49-F238E27FC236}">
                <a16:creationId xmlns:a16="http://schemas.microsoft.com/office/drawing/2014/main" id="{BF153912-3FF6-42C1-A0B5-4FAB5EB590DA}"/>
              </a:ext>
            </a:extLst>
          </p:cNvPr>
          <p:cNvSpPr/>
          <p:nvPr/>
        </p:nvSpPr>
        <p:spPr>
          <a:xfrm>
            <a:off x="6420291" y="5953949"/>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ea typeface="+mn-ea"/>
                <a:cs typeface="+mn-cs"/>
              </a:rPr>
              <a:t>Paruoškite produktą</a:t>
            </a:r>
          </a:p>
        </p:txBody>
      </p:sp>
      <p:sp>
        <p:nvSpPr>
          <p:cNvPr id="42" name="TextBox 16">
            <a:extLst>
              <a:ext uri="{FF2B5EF4-FFF2-40B4-BE49-F238E27FC236}">
                <a16:creationId xmlns:a16="http://schemas.microsoft.com/office/drawing/2014/main" id="{953E6DCE-5177-4DAC-8E53-E1158AC9BFB0}"/>
              </a:ext>
            </a:extLst>
          </p:cNvPr>
          <p:cNvSpPr txBox="1"/>
          <p:nvPr/>
        </p:nvSpPr>
        <p:spPr>
          <a:xfrm>
            <a:off x="3138146" y="3729358"/>
            <a:ext cx="1814853"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1" u="none" strike="noStrike" cap="none" normalizeH="0" baseline="0" noProof="0" dirty="0">
                <a:ln>
                  <a:noFill/>
                </a:ln>
                <a:solidFill>
                  <a:srgbClr val="C00000"/>
                </a:solidFill>
                <a:effectLst/>
                <a:uLnTx/>
                <a:uFillTx/>
                <a:latin typeface="PF Square Sans Pro" pitchFamily="2" charset="0"/>
              </a:rPr>
              <a:t>Jei ne, naudokite</a:t>
            </a:r>
          </a:p>
        </p:txBody>
      </p:sp>
      <p:sp>
        <p:nvSpPr>
          <p:cNvPr id="44" name="TextBox 16">
            <a:extLst>
              <a:ext uri="{FF2B5EF4-FFF2-40B4-BE49-F238E27FC236}">
                <a16:creationId xmlns:a16="http://schemas.microsoft.com/office/drawing/2014/main" id="{84BFF4A6-BBE2-4675-8DE5-391F4D5279A3}"/>
              </a:ext>
            </a:extLst>
          </p:cNvPr>
          <p:cNvSpPr txBox="1"/>
          <p:nvPr/>
        </p:nvSpPr>
        <p:spPr>
          <a:xfrm>
            <a:off x="3138146" y="4607378"/>
            <a:ext cx="1738653"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1" u="none" strike="noStrike" cap="none" normalizeH="0" baseline="0" noProof="0" dirty="0">
                <a:ln>
                  <a:noFill/>
                </a:ln>
                <a:solidFill>
                  <a:srgbClr val="C00000"/>
                </a:solidFill>
                <a:effectLst/>
                <a:uLnTx/>
                <a:uFillTx/>
                <a:latin typeface="PF Square Sans Pro" pitchFamily="2" charset="0"/>
              </a:rPr>
              <a:t>Jei ne, naudokite</a:t>
            </a:r>
          </a:p>
        </p:txBody>
      </p:sp>
      <p:sp>
        <p:nvSpPr>
          <p:cNvPr id="46" name="TextBox 16">
            <a:extLst>
              <a:ext uri="{FF2B5EF4-FFF2-40B4-BE49-F238E27FC236}">
                <a16:creationId xmlns:a16="http://schemas.microsoft.com/office/drawing/2014/main" id="{0F224CF6-315A-4D6F-A3DF-4BD412127554}"/>
              </a:ext>
            </a:extLst>
          </p:cNvPr>
          <p:cNvSpPr txBox="1"/>
          <p:nvPr/>
        </p:nvSpPr>
        <p:spPr>
          <a:xfrm>
            <a:off x="3169647" y="5492750"/>
            <a:ext cx="1707151"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1" u="none" strike="noStrike" cap="none" normalizeH="0" baseline="0" noProof="0" dirty="0">
                <a:ln>
                  <a:noFill/>
                </a:ln>
                <a:solidFill>
                  <a:srgbClr val="C00000"/>
                </a:solidFill>
                <a:effectLst/>
                <a:uLnTx/>
                <a:uFillTx/>
                <a:latin typeface="PF Square Sans Pro" pitchFamily="2" charset="0"/>
              </a:rPr>
              <a:t>Jei ne, naudokite</a:t>
            </a:r>
          </a:p>
        </p:txBody>
      </p:sp>
      <p:sp>
        <p:nvSpPr>
          <p:cNvPr id="47" name="Arrow: Right 13">
            <a:extLst>
              <a:ext uri="{FF2B5EF4-FFF2-40B4-BE49-F238E27FC236}">
                <a16:creationId xmlns:a16="http://schemas.microsoft.com/office/drawing/2014/main" id="{9E680AD2-05C4-446C-A7B7-5D1B3D9AC46F}"/>
              </a:ext>
            </a:extLst>
          </p:cNvPr>
          <p:cNvSpPr/>
          <p:nvPr/>
        </p:nvSpPr>
        <p:spPr>
          <a:xfrm>
            <a:off x="5853757" y="3083605"/>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48" name="Arrow: Right 13">
            <a:extLst>
              <a:ext uri="{FF2B5EF4-FFF2-40B4-BE49-F238E27FC236}">
                <a16:creationId xmlns:a16="http://schemas.microsoft.com/office/drawing/2014/main" id="{B81F67F5-051D-42F0-A539-81C01DCC62DF}"/>
              </a:ext>
            </a:extLst>
          </p:cNvPr>
          <p:cNvSpPr/>
          <p:nvPr/>
        </p:nvSpPr>
        <p:spPr>
          <a:xfrm>
            <a:off x="5794600" y="413064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49" name="Arrow: Right 13">
            <a:extLst>
              <a:ext uri="{FF2B5EF4-FFF2-40B4-BE49-F238E27FC236}">
                <a16:creationId xmlns:a16="http://schemas.microsoft.com/office/drawing/2014/main" id="{3A357093-EC63-421A-9B67-CB329D2B81A2}"/>
              </a:ext>
            </a:extLst>
          </p:cNvPr>
          <p:cNvSpPr/>
          <p:nvPr/>
        </p:nvSpPr>
        <p:spPr>
          <a:xfrm>
            <a:off x="5816848" y="6020811"/>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53" name="CuadroTexto 52">
            <a:extLst>
              <a:ext uri="{FF2B5EF4-FFF2-40B4-BE49-F238E27FC236}">
                <a16:creationId xmlns:a16="http://schemas.microsoft.com/office/drawing/2014/main" id="{606B0BE0-EEAA-4E87-A383-E392F9411C9D}"/>
              </a:ext>
            </a:extLst>
          </p:cNvPr>
          <p:cNvSpPr txBox="1"/>
          <p:nvPr/>
        </p:nvSpPr>
        <p:spPr>
          <a:xfrm rot="16200000">
            <a:off x="-2064712" y="4119066"/>
            <a:ext cx="4640998" cy="377965"/>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rPr>
              <a:t>„pakopinis AM naudojimas“</a:t>
            </a:r>
          </a:p>
        </p:txBody>
      </p:sp>
      <p:pic>
        <p:nvPicPr>
          <p:cNvPr id="31" name="Imagen 30">
            <a:extLst>
              <a:ext uri="{FF2B5EF4-FFF2-40B4-BE49-F238E27FC236}">
                <a16:creationId xmlns:a16="http://schemas.microsoft.com/office/drawing/2014/main" id="{F2C12A8C-64C2-4978-9C27-B996D4B55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600" y="274032"/>
            <a:ext cx="693137" cy="728683"/>
          </a:xfrm>
          <a:prstGeom prst="rect">
            <a:avLst/>
          </a:prstGeom>
        </p:spPr>
      </p:pic>
      <p:sp>
        <p:nvSpPr>
          <p:cNvPr id="32" name="Arrow: Down 15">
            <a:extLst>
              <a:ext uri="{FF2B5EF4-FFF2-40B4-BE49-F238E27FC236}">
                <a16:creationId xmlns:a16="http://schemas.microsoft.com/office/drawing/2014/main" id="{E4572FB7-032A-44B6-83AF-8D3A7FC1F696}"/>
              </a:ext>
            </a:extLst>
          </p:cNvPr>
          <p:cNvSpPr/>
          <p:nvPr/>
        </p:nvSpPr>
        <p:spPr>
          <a:xfrm>
            <a:off x="2628667" y="467848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33" name="Arrow: Down 15">
            <a:extLst>
              <a:ext uri="{FF2B5EF4-FFF2-40B4-BE49-F238E27FC236}">
                <a16:creationId xmlns:a16="http://schemas.microsoft.com/office/drawing/2014/main" id="{A34682DA-A87D-4C58-A251-DC8B1573AC5C}"/>
              </a:ext>
            </a:extLst>
          </p:cNvPr>
          <p:cNvSpPr/>
          <p:nvPr/>
        </p:nvSpPr>
        <p:spPr>
          <a:xfrm>
            <a:off x="2628667" y="377104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34" name="Arrow: Down 15">
            <a:extLst>
              <a:ext uri="{FF2B5EF4-FFF2-40B4-BE49-F238E27FC236}">
                <a16:creationId xmlns:a16="http://schemas.microsoft.com/office/drawing/2014/main" id="{60488036-0CCE-4FCD-B3E4-BCB811390E2F}"/>
              </a:ext>
            </a:extLst>
          </p:cNvPr>
          <p:cNvSpPr/>
          <p:nvPr/>
        </p:nvSpPr>
        <p:spPr>
          <a:xfrm>
            <a:off x="2628667" y="5541623"/>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35" name="Rectángulo 34">
            <a:extLst>
              <a:ext uri="{FF2B5EF4-FFF2-40B4-BE49-F238E27FC236}">
                <a16:creationId xmlns:a16="http://schemas.microsoft.com/office/drawing/2014/main" id="{A3CCFB70-FAB4-4CBC-BD4A-BC07A51477D9}"/>
              </a:ext>
            </a:extLst>
          </p:cNvPr>
          <p:cNvSpPr/>
          <p:nvPr/>
        </p:nvSpPr>
        <p:spPr>
          <a:xfrm>
            <a:off x="6398043" y="498082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FFFFFF"/>
                </a:solidFill>
                <a:effectLst/>
                <a:uLnTx/>
                <a:uFillTx/>
                <a:latin typeface="PF Square Sans Pro" pitchFamily="2" charset="0"/>
                <a:ea typeface="+mn-ea"/>
                <a:cs typeface="+mn-cs"/>
              </a:rPr>
              <a:t>Pasirinkite gaminį</a:t>
            </a:r>
          </a:p>
        </p:txBody>
      </p:sp>
      <p:sp>
        <p:nvSpPr>
          <p:cNvPr id="36" name="Arrow: Right 13">
            <a:extLst>
              <a:ext uri="{FF2B5EF4-FFF2-40B4-BE49-F238E27FC236}">
                <a16:creationId xmlns:a16="http://schemas.microsoft.com/office/drawing/2014/main" id="{68A36E74-6FFA-4219-A6A2-107766E98BFA}"/>
              </a:ext>
            </a:extLst>
          </p:cNvPr>
          <p:cNvSpPr/>
          <p:nvPr/>
        </p:nvSpPr>
        <p:spPr>
          <a:xfrm>
            <a:off x="5794600" y="506651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000000"/>
              </a:solidFill>
              <a:effectLst/>
              <a:uLnTx/>
              <a:uFillTx/>
              <a:latin typeface="PF Square Sans Pro" pitchFamily="2" charset="0"/>
              <a:ea typeface="+mn-ea"/>
              <a:cs typeface="+mn-cs"/>
            </a:endParaRPr>
          </a:p>
        </p:txBody>
      </p:sp>
      <p:sp>
        <p:nvSpPr>
          <p:cNvPr id="4" name="Explosion: 14 Points 30">
            <a:extLst>
              <a:ext uri="{FF2B5EF4-FFF2-40B4-BE49-F238E27FC236}">
                <a16:creationId xmlns:a16="http://schemas.microsoft.com/office/drawing/2014/main" id="{E304F996-CD22-05C5-1BA8-238626B8D25C}"/>
              </a:ext>
            </a:extLst>
          </p:cNvPr>
          <p:cNvSpPr/>
          <p:nvPr/>
        </p:nvSpPr>
        <p:spPr>
          <a:xfrm>
            <a:off x="8914223" y="4684961"/>
            <a:ext cx="3133889" cy="1749239"/>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600" b="0" i="0" u="none" strike="noStrike" cap="none" spc="-20" normalizeH="0" noProof="0" dirty="0">
                <a:ln>
                  <a:noFill/>
                </a:ln>
                <a:solidFill>
                  <a:srgbClr val="FFFFFF"/>
                </a:solidFill>
                <a:effectLst/>
                <a:uLnTx/>
                <a:uFillTx/>
                <a:latin typeface="Calibri"/>
                <a:ea typeface="+mn-ea"/>
                <a:cs typeface="+mn-cs"/>
              </a:rPr>
              <a:t>Trečiosios šalies taisyklės dėl vakcinų. !</a:t>
            </a:r>
          </a:p>
        </p:txBody>
      </p:sp>
      <p:sp>
        <p:nvSpPr>
          <p:cNvPr id="5" name="TextBox 4">
            <a:extLst>
              <a:ext uri="{FF2B5EF4-FFF2-40B4-BE49-F238E27FC236}">
                <a16:creationId xmlns:a16="http://schemas.microsoft.com/office/drawing/2014/main" id="{96055CB1-6E7B-3E85-98FD-4EAF49DF101B}"/>
              </a:ext>
            </a:extLst>
          </p:cNvPr>
          <p:cNvSpPr txBox="1"/>
          <p:nvPr/>
        </p:nvSpPr>
        <p:spPr>
          <a:xfrm>
            <a:off x="8953007" y="2111209"/>
            <a:ext cx="2781793"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cap="none" normalizeH="0" baseline="0" noProof="0" dirty="0">
                <a:ln>
                  <a:noFill/>
                </a:ln>
                <a:solidFill>
                  <a:srgbClr val="FF0000"/>
                </a:solidFill>
                <a:effectLst/>
                <a:uLnTx/>
                <a:uFillTx/>
                <a:latin typeface="PF Square Sans Pro" pitchFamily="2" charset="0"/>
              </a:rPr>
              <a:t>3</a:t>
            </a:r>
            <a:r>
              <a:rPr kumimoji="0" lang="lt-LT" sz="1600" b="1" i="0" u="none" strike="noStrike" cap="none" normalizeH="0" noProof="0" dirty="0">
                <a:ln>
                  <a:noFill/>
                </a:ln>
                <a:solidFill>
                  <a:srgbClr val="FF0000"/>
                </a:solidFill>
                <a:effectLst/>
                <a:uLnTx/>
                <a:uFillTx/>
                <a:latin typeface="PF Square Sans Pro" pitchFamily="2" charset="0"/>
              </a:rPr>
              <a:t>-iųjų</a:t>
            </a:r>
            <a:r>
              <a:rPr kumimoji="0" lang="lt-LT" sz="1600" b="1" i="0" u="none" strike="noStrike" cap="none" normalizeH="0" baseline="0" noProof="0" dirty="0">
                <a:ln>
                  <a:noFill/>
                </a:ln>
                <a:solidFill>
                  <a:srgbClr val="FF0000"/>
                </a:solidFill>
                <a:effectLst/>
                <a:uLnTx/>
                <a:uFillTx/>
                <a:latin typeface="PF Square Sans Pro" pitchFamily="2" charset="0"/>
              </a:rPr>
              <a:t> šalių produktai:</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cap="none" normalizeH="0" baseline="0" noProof="0" dirty="0">
                <a:ln>
                  <a:noFill/>
                </a:ln>
                <a:solidFill>
                  <a:sysClr val="windowText" lastClr="000000"/>
                </a:solidFill>
                <a:effectLst/>
                <a:uLnTx/>
                <a:uFillTx/>
                <a:latin typeface="PF Square Sans Pro" pitchFamily="2" charset="0"/>
              </a:rPr>
              <a:t>Tais atvejais, kai nėra nė vienos iš pirmiau nurodytų galimybių </a:t>
            </a:r>
            <a:r>
              <a:rPr kumimoji="0" lang="lt-LT" sz="1600" b="0" i="0" u="none" strike="noStrike" cap="none" normalizeH="0" baseline="0" noProof="0" dirty="0">
                <a:ln>
                  <a:noFill/>
                </a:ln>
                <a:solidFill>
                  <a:sysClr val="windowText" lastClr="000000"/>
                </a:solidFill>
                <a:effectLst/>
                <a:uLnTx/>
                <a:uFillTx/>
                <a:latin typeface="Montserrat" panose="00000500000000000000" pitchFamily="2" charset="0"/>
              </a:rPr>
              <a:t>→ </a:t>
            </a:r>
            <a:r>
              <a:rPr kumimoji="0" lang="lt-LT" sz="1600" b="0" i="0" u="none" strike="noStrike" cap="none" normalizeH="0" baseline="0" noProof="0" dirty="0">
                <a:ln>
                  <a:noFill/>
                </a:ln>
                <a:solidFill>
                  <a:sysClr val="windowText" lastClr="000000"/>
                </a:solidFill>
                <a:effectLst/>
                <a:uLnTx/>
                <a:uFillTx/>
                <a:latin typeface="PF Square Sans Pro" pitchFamily="2" charset="0"/>
              </a:rPr>
              <a:t>naudoti VVP, registruotą {3}</a:t>
            </a:r>
            <a:r>
              <a:rPr kumimoji="0" lang="lt-LT" sz="1600" b="1" i="0" u="none" strike="noStrike" cap="none" normalizeH="0" baseline="0" noProof="0" dirty="0">
                <a:ln>
                  <a:noFill/>
                </a:ln>
                <a:solidFill>
                  <a:sysClr val="windowText" lastClr="000000"/>
                </a:solidFill>
                <a:effectLst/>
                <a:uLnTx/>
                <a:uFillTx/>
                <a:latin typeface="PF Square Sans Pro" pitchFamily="2" charset="0"/>
              </a:rPr>
              <a:t>trečioje šalyje tai pačiai gyvūnų rūšiai ir tai pačiai indikacijai</a:t>
            </a:r>
            <a:r>
              <a:rPr kumimoji="0" lang="lt-LT" sz="1600" b="0" i="0" u="none" strike="noStrike" cap="none" normalizeH="0" baseline="0" noProof="0" dirty="0">
                <a:ln>
                  <a:noFill/>
                </a:ln>
                <a:solidFill>
                  <a:sysClr val="windowText" lastClr="000000"/>
                </a:solidFill>
                <a:effectLst/>
                <a:uLnTx/>
                <a:uFillTx/>
              </a:rPr>
              <a:t>.</a:t>
            </a:r>
          </a:p>
        </p:txBody>
      </p:sp>
    </p:spTree>
    <p:extLst>
      <p:ext uri="{BB962C8B-B14F-4D97-AF65-F5344CB8AC3E}">
        <p14:creationId xmlns:p14="http://schemas.microsoft.com/office/powerpoint/2010/main" val="284452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1FE76DF1-B49E-2D98-4FAE-4404CBE34E75}"/>
              </a:ext>
            </a:extLst>
          </p:cNvPr>
          <p:cNvSpPr txBox="1">
            <a:spLocks/>
          </p:cNvSpPr>
          <p:nvPr/>
        </p:nvSpPr>
        <p:spPr>
          <a:xfrm>
            <a:off x="3571875" y="2057400"/>
            <a:ext cx="3487738" cy="781050"/>
          </a:xfrm>
          <a:prstGeom prst="rect">
            <a:avLst/>
          </a:prstGeom>
        </p:spPr>
        <p:txBody>
          <a:bodyPr/>
          <a:lstStyle>
            <a:lvl1pPr marL="0">
              <a:defRPr sz="4800" b="1">
                <a:solidFill>
                  <a:srgbClr val="003399"/>
                </a:solidFill>
                <a:latin typeface="EC Square Sans Pro" panose="020B05060400000200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lt-LT">
                <a:latin typeface="PF Square Sans Pro" pitchFamily="2" charset="0"/>
              </a:rPr>
              <a:t>Ačiū!</a:t>
            </a:r>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32925" y="1410749"/>
            <a:ext cx="6082800" cy="2024601"/>
          </a:xfrm>
          <a:prstGeom prst="rect">
            <a:avLst/>
          </a:prstGeom>
        </p:spPr>
        <p:txBody>
          <a:bodyPr/>
          <a:lstStyle/>
          <a:p>
            <a:pPr algn="l"/>
            <a:r>
              <a:rPr lang="lt-LT" sz="3200" b="1" dirty="0">
                <a:solidFill>
                  <a:srgbClr val="003399"/>
                </a:solidFill>
                <a:latin typeface="PF Square Sans Pro" pitchFamily="2" charset="0"/>
              </a:rPr>
              <a:t>Įvadas į bendrą ES reglamentavimo sistemą: dėmesys Veterinarinių vaistų reglamentui </a:t>
            </a:r>
          </a:p>
          <a:p>
            <a:pPr algn="l"/>
            <a:endParaRPr lang="es-ES" sz="3600" b="1" dirty="0">
              <a:solidFill>
                <a:srgbClr val="003399"/>
              </a:solidFill>
              <a:effectLst/>
              <a:latin typeface="PF Square Sans Pro" pitchFamily="2" charset="0"/>
            </a:endParaRPr>
          </a:p>
          <a:p>
            <a:endParaRPr lang="es-ES" dirty="0">
              <a:latin typeface="PF Square Sans Pro" pitchFamily="2"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lt-LT">
                <a:latin typeface="PF Square Sans Pro" pitchFamily="2" charset="0"/>
              </a:rPr>
              <a:t>LIETUVA, 2024 m. RUGSĖJO 25 d.</a:t>
            </a:r>
          </a:p>
          <a:p>
            <a:endParaRPr lang="es-ES" dirty="0">
              <a:latin typeface="PF Square Sans Pro" pitchFamily="2" charset="0"/>
            </a:endParaRPr>
          </a:p>
        </p:txBody>
      </p:sp>
    </p:spTree>
    <p:extLst>
      <p:ext uri="{BB962C8B-B14F-4D97-AF65-F5344CB8AC3E}">
        <p14:creationId xmlns:p14="http://schemas.microsoft.com/office/powerpoint/2010/main" val="316467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endParaRPr lang="es-ES"/>
          </a:p>
        </p:txBody>
      </p:sp>
      <p:sp>
        <p:nvSpPr>
          <p:cNvPr id="3" name="Rectángulo redondeado 13">
            <a:extLst>
              <a:ext uri="{FF2B5EF4-FFF2-40B4-BE49-F238E27FC236}">
                <a16:creationId xmlns:a16="http://schemas.microsoft.com/office/drawing/2014/main" id="{6D9A5DAE-36AA-2003-47DC-B732DAED26DB}"/>
              </a:ext>
            </a:extLst>
          </p:cNvPr>
          <p:cNvSpPr/>
          <p:nvPr/>
        </p:nvSpPr>
        <p:spPr>
          <a:xfrm>
            <a:off x="549589" y="158204"/>
            <a:ext cx="10880411"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4" name="CuadroTexto 6">
            <a:extLst>
              <a:ext uri="{FF2B5EF4-FFF2-40B4-BE49-F238E27FC236}">
                <a16:creationId xmlns:a16="http://schemas.microsoft.com/office/drawing/2014/main" id="{5B4A95B8-2A1C-5EDA-A20F-DB2630C520A3}"/>
              </a:ext>
            </a:extLst>
          </p:cNvPr>
          <p:cNvSpPr txBox="1"/>
          <p:nvPr/>
        </p:nvSpPr>
        <p:spPr>
          <a:xfrm>
            <a:off x="375260" y="300828"/>
            <a:ext cx="11441480" cy="523220"/>
          </a:xfrm>
          <a:prstGeom prst="rect">
            <a:avLst/>
          </a:prstGeom>
          <a:noFill/>
        </p:spPr>
        <p:txBody>
          <a:bodyPr wrap="square" rtlCol="0">
            <a:spAutoFit/>
          </a:bodyPr>
          <a:lstStyle/>
          <a:p>
            <a:pPr algn="ctr"/>
            <a:r>
              <a:rPr lang="lt-LT" sz="2800" dirty="0">
                <a:solidFill>
                  <a:schemeClr val="bg1"/>
                </a:solidFill>
                <a:latin typeface="PF Square Sans Pro" pitchFamily="2" charset="0"/>
              </a:rPr>
              <a:t>ES veterinarinių vaistų ir (arba) vaistinių pašarų teisinė sistema</a:t>
            </a:r>
          </a:p>
        </p:txBody>
      </p:sp>
      <p:sp>
        <p:nvSpPr>
          <p:cNvPr id="6" name="Rectángulo 2">
            <a:extLst>
              <a:ext uri="{FF2B5EF4-FFF2-40B4-BE49-F238E27FC236}">
                <a16:creationId xmlns:a16="http://schemas.microsoft.com/office/drawing/2014/main" id="{9223AF06-827F-5B93-C60B-44131DD3E90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sz="2400" b="1" dirty="0">
                <a:solidFill>
                  <a:schemeClr val="tx1"/>
                </a:solidFill>
                <a:latin typeface="PF Square Sans Pro" pitchFamily="2" charset="0"/>
                <a:ea typeface="Montserrat" charset="0"/>
                <a:cs typeface="Montserrat" charset="0"/>
              </a:rPr>
              <a:t>Reglamentas (ES) 2019/6 </a:t>
            </a:r>
            <a:r>
              <a:rPr lang="lt-LT" sz="2400" dirty="0">
                <a:solidFill>
                  <a:schemeClr val="tx1"/>
                </a:solidFill>
                <a:latin typeface="PF Square Sans Pro" pitchFamily="2" charset="0"/>
                <a:ea typeface="Montserrat" charset="0"/>
                <a:cs typeface="Montserrat" charset="0"/>
              </a:rPr>
              <a:t>dėl</a:t>
            </a:r>
            <a:r>
              <a:rPr lang="lt-LT" sz="2400" b="1" dirty="0">
                <a:solidFill>
                  <a:schemeClr val="tx1"/>
                </a:solidFill>
                <a:latin typeface="PF Square Sans Pro" pitchFamily="2" charset="0"/>
                <a:ea typeface="Montserrat" charset="0"/>
                <a:cs typeface="Montserrat" charset="0"/>
              </a:rPr>
              <a:t> veterinarinių vaistų</a:t>
            </a:r>
            <a:br>
              <a:rPr lang="lt-LT" sz="1800" b="1" dirty="0">
                <a:solidFill>
                  <a:schemeClr val="bg1"/>
                </a:solidFill>
                <a:latin typeface="PF Square Sans Pro" pitchFamily="2" charset="0"/>
                <a:ea typeface="Montserrat" charset="0"/>
                <a:cs typeface="Montserrat" charset="0"/>
              </a:rPr>
            </a:br>
            <a:r>
              <a:rPr lang="lt-LT" sz="1800" b="1" dirty="0">
                <a:solidFill>
                  <a:srgbClr val="003399"/>
                </a:solidFill>
                <a:latin typeface="PF Square Sans Pro" pitchFamily="2" charset="0"/>
                <a:ea typeface="Montserrat" charset="0"/>
                <a:cs typeface="Montserrat" charset="0"/>
              </a:rPr>
              <a:t> </a:t>
            </a:r>
          </a:p>
          <a:p>
            <a:endParaRPr lang="en-US" b="1" dirty="0">
              <a:solidFill>
                <a:srgbClr val="003399"/>
              </a:solidFill>
              <a:latin typeface="PF Square Sans Pro" pitchFamily="2" charset="0"/>
            </a:endParaRPr>
          </a:p>
        </p:txBody>
      </p:sp>
      <p:sp>
        <p:nvSpPr>
          <p:cNvPr id="7" name="Rectángulo 10">
            <a:extLst>
              <a:ext uri="{FF2B5EF4-FFF2-40B4-BE49-F238E27FC236}">
                <a16:creationId xmlns:a16="http://schemas.microsoft.com/office/drawing/2014/main" id="{D00CDD7F-0BBF-FDD2-9896-B1C86EB8389F}"/>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sz="2800" b="1" dirty="0">
                <a:solidFill>
                  <a:schemeClr val="tx1"/>
                </a:solidFill>
                <a:latin typeface="PF Square Sans Pro" pitchFamily="2" charset="0"/>
              </a:rPr>
              <a:t>Reglamentas (ES) 2019/4 dėl gydomųjų pašarų</a:t>
            </a:r>
          </a:p>
          <a:p>
            <a:endParaRPr lang="en-US" b="1" dirty="0">
              <a:solidFill>
                <a:schemeClr val="bg1"/>
              </a:solidFill>
              <a:latin typeface="PF Square Sans Pro" pitchFamily="2" charset="0"/>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6">
            <a:extLst>
              <a:ext uri="{FF2B5EF4-FFF2-40B4-BE49-F238E27FC236}">
                <a16:creationId xmlns:a16="http://schemas.microsoft.com/office/drawing/2014/main" id="{3CC1985F-2B4D-23B7-E59D-42B758F670F7}"/>
              </a:ext>
            </a:extLst>
          </p:cNvPr>
          <p:cNvSpPr txBox="1"/>
          <p:nvPr/>
        </p:nvSpPr>
        <p:spPr>
          <a:xfrm>
            <a:off x="-5740" y="366715"/>
            <a:ext cx="11441480" cy="523220"/>
          </a:xfrm>
          <a:prstGeom prst="rect">
            <a:avLst/>
          </a:prstGeom>
          <a:noFill/>
        </p:spPr>
        <p:txBody>
          <a:bodyPr wrap="square" rtlCol="0">
            <a:spAutoFit/>
          </a:bodyPr>
          <a:lstStyle/>
          <a:p>
            <a:pPr algn="ctr"/>
            <a:r>
              <a:rPr lang="lt-LT" sz="2800">
                <a:solidFill>
                  <a:schemeClr val="bg1"/>
                </a:solidFill>
                <a:latin typeface="PF Square Sans Pro" pitchFamily="2" charset="0"/>
              </a:rPr>
              <a:t>ES veterinarinių vaistų ir (arba) vaistinių pašarų teisinė sistema</a:t>
            </a:r>
          </a:p>
        </p:txBody>
      </p:sp>
      <p:sp>
        <p:nvSpPr>
          <p:cNvPr id="4" name="Rectángulo 2">
            <a:extLst>
              <a:ext uri="{FF2B5EF4-FFF2-40B4-BE49-F238E27FC236}">
                <a16:creationId xmlns:a16="http://schemas.microsoft.com/office/drawing/2014/main" id="{4FDCF654-78A4-A461-2DA8-0E71E9E4152D}"/>
              </a:ext>
            </a:extLst>
          </p:cNvPr>
          <p:cNvSpPr/>
          <p:nvPr/>
        </p:nvSpPr>
        <p:spPr>
          <a:xfrm>
            <a:off x="152400" y="1757036"/>
            <a:ext cx="5638800" cy="3122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sz="2400" b="1">
                <a:solidFill>
                  <a:schemeClr val="tx1"/>
                </a:solidFill>
                <a:latin typeface="PF Square Sans Pro" pitchFamily="2" charset="0"/>
              </a:rPr>
              <a:t>Reglamentas (ES) 2019/6 </a:t>
            </a:r>
            <a:r>
              <a:rPr lang="lt-LT" sz="2400">
                <a:solidFill>
                  <a:schemeClr val="tx1"/>
                </a:solidFill>
                <a:latin typeface="PF Square Sans Pro" pitchFamily="2" charset="0"/>
              </a:rPr>
              <a:t>dėl</a:t>
            </a:r>
            <a:r>
              <a:rPr lang="lt-LT" sz="2400" b="1">
                <a:solidFill>
                  <a:schemeClr val="tx1"/>
                </a:solidFill>
                <a:latin typeface="PF Square Sans Pro" pitchFamily="2" charset="0"/>
              </a:rPr>
              <a:t> veterinarinių vaistų</a:t>
            </a:r>
            <a:br>
              <a:rPr lang="lt-LT" sz="1800" b="1">
                <a:solidFill>
                  <a:schemeClr val="bg1"/>
                </a:solidFill>
              </a:rPr>
            </a:br>
            <a:r>
              <a:rPr lang="lt-LT" sz="1800" b="1">
                <a:solidFill>
                  <a:srgbClr val="003399"/>
                </a:solidFill>
                <a:latin typeface="PF Square Sans Pro" pitchFamily="2" charset="0"/>
                <a:ea typeface="Montserrat" charset="0"/>
                <a:cs typeface="Montserrat" charset="0"/>
              </a:rPr>
              <a:t> </a:t>
            </a:r>
          </a:p>
          <a:p>
            <a:endParaRPr lang="en-US" b="1" dirty="0">
              <a:solidFill>
                <a:srgbClr val="003399"/>
              </a:solidFill>
              <a:latin typeface="PF Square Sans Pro" pitchFamily="2" charset="0"/>
            </a:endParaRPr>
          </a:p>
        </p:txBody>
      </p:sp>
      <p:sp>
        <p:nvSpPr>
          <p:cNvPr id="5" name="Rectángulo 10">
            <a:extLst>
              <a:ext uri="{FF2B5EF4-FFF2-40B4-BE49-F238E27FC236}">
                <a16:creationId xmlns:a16="http://schemas.microsoft.com/office/drawing/2014/main" id="{D2787D7C-9C33-1702-E19F-4F2E02F1CA13}"/>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sz="2800" b="1">
                <a:solidFill>
                  <a:schemeClr val="tx1"/>
                </a:solidFill>
                <a:latin typeface="PF Square Sans Pro" pitchFamily="2" charset="0"/>
              </a:rPr>
              <a:t>Reglamentas (ES) 2019/4 dėl gydomųjų pašarų</a:t>
            </a:r>
          </a:p>
          <a:p>
            <a:endParaRPr lang="en-US" b="1" dirty="0">
              <a:solidFill>
                <a:schemeClr val="bg1"/>
              </a:solidFill>
              <a:latin typeface="PF Square Sans Pro" pitchFamily="2" charset="0"/>
            </a:endParaRPr>
          </a:p>
        </p:txBody>
      </p:sp>
    </p:spTree>
    <p:extLst>
      <p:ext uri="{BB962C8B-B14F-4D97-AF65-F5344CB8AC3E}">
        <p14:creationId xmlns:p14="http://schemas.microsoft.com/office/powerpoint/2010/main" val="235232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F07FCCEE-5F5B-51D0-8553-802102EF1FA5}"/>
              </a:ext>
            </a:extLst>
          </p:cNvPr>
          <p:cNvSpPr>
            <a:spLocks noGrp="1"/>
          </p:cNvSpPr>
          <p:nvPr>
            <p:ph type="body" sz="quarter" idx="10"/>
          </p:nvPr>
        </p:nvSpPr>
        <p:spPr>
          <a:xfrm>
            <a:off x="762000" y="311150"/>
            <a:ext cx="9677400" cy="476730"/>
          </a:xfrm>
        </p:spPr>
        <p:txBody>
          <a:bodyPr/>
          <a:lstStyle/>
          <a:p>
            <a:r>
              <a:rPr lang="lt-LT" sz="2800" dirty="0">
                <a:latin typeface="PF Square Sans Pro" pitchFamily="2" charset="0"/>
              </a:rPr>
              <a:t>Apibrėžtys ir bendrieji principai</a:t>
            </a:r>
          </a:p>
        </p:txBody>
      </p:sp>
      <p:sp>
        <p:nvSpPr>
          <p:cNvPr id="5" name="Rectángulo 3">
            <a:extLst>
              <a:ext uri="{FF2B5EF4-FFF2-40B4-BE49-F238E27FC236}">
                <a16:creationId xmlns:a16="http://schemas.microsoft.com/office/drawing/2014/main" id="{53E654EC-3439-B59E-6D7E-683026AAC6F0}"/>
              </a:ext>
            </a:extLst>
          </p:cNvPr>
          <p:cNvSpPr/>
          <p:nvPr/>
        </p:nvSpPr>
        <p:spPr>
          <a:xfrm>
            <a:off x="190500" y="1555592"/>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1" u="none" strike="noStrike" cap="none" normalizeH="0" baseline="0" noProof="0" dirty="0">
                <a:ln>
                  <a:noFill/>
                </a:ln>
                <a:solidFill>
                  <a:srgbClr val="003399"/>
                </a:solidFill>
                <a:effectLst/>
                <a:uLnTx/>
                <a:uFillTx/>
                <a:latin typeface="PF Square Sans Pro" pitchFamily="2" charset="0"/>
                <a:ea typeface="+mn-ea"/>
                <a:cs typeface="+mn-cs"/>
              </a:rPr>
              <a:t>„veterinarinis receptas“ </a:t>
            </a:r>
            <a:r>
              <a:rPr kumimoji="0" lang="lt-LT" sz="2800" b="0" i="0" u="none" strike="noStrike" cap="none" normalizeH="0" baseline="0" noProof="0" dirty="0">
                <a:ln>
                  <a:noFill/>
                </a:ln>
                <a:solidFill>
                  <a:srgbClr val="002060"/>
                </a:solidFill>
                <a:effectLst/>
                <a:uLnTx/>
                <a:uFillTx/>
                <a:latin typeface="PF Square Sans Pro" pitchFamily="2" charset="0"/>
                <a:ea typeface="+mn-ea"/>
                <a:cs typeface="+mn-cs"/>
              </a:rPr>
              <a:t>reiškia veterinarijos gydytojo išduotą dokumentą veterinariniam vaistui ar vaistui žmogui, kuris bus naudojamas gyvūnams.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PF Square Sans Pro" pitchFamily="2" charset="0"/>
              <a:ea typeface="+mn-ea"/>
              <a:cs typeface="+mn-cs"/>
            </a:endParaRPr>
          </a:p>
        </p:txBody>
      </p:sp>
      <p:sp>
        <p:nvSpPr>
          <p:cNvPr id="6" name="Rectángulo 4">
            <a:extLst>
              <a:ext uri="{FF2B5EF4-FFF2-40B4-BE49-F238E27FC236}">
                <a16:creationId xmlns:a16="http://schemas.microsoft.com/office/drawing/2014/main" id="{07C7AA64-89DA-C49F-23DC-B752AB52749D}"/>
              </a:ext>
            </a:extLst>
          </p:cNvPr>
          <p:cNvSpPr/>
          <p:nvPr/>
        </p:nvSpPr>
        <p:spPr>
          <a:xfrm>
            <a:off x="194511" y="3230390"/>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1" u="none" strike="noStrike" cap="none" normalizeH="0" baseline="0" noProof="0" dirty="0">
                <a:ln>
                  <a:noFill/>
                </a:ln>
                <a:solidFill>
                  <a:srgbClr val="003399"/>
                </a:solidFill>
                <a:effectLst/>
                <a:uLnTx/>
                <a:uFillTx/>
                <a:latin typeface="PF Square Sans Pro" pitchFamily="2" charset="0"/>
                <a:ea typeface="+mn-ea"/>
                <a:cs typeface="+mn-cs"/>
              </a:rPr>
              <a:t>„antimikrobinė medžiaga“ </a:t>
            </a:r>
            <a:r>
              <a:rPr kumimoji="0" lang="lt-LT" sz="2800" b="0" i="0" u="none" strike="noStrike" cap="none" normalizeH="0" baseline="0" noProof="0" dirty="0">
                <a:ln>
                  <a:noFill/>
                </a:ln>
                <a:solidFill>
                  <a:srgbClr val="002060"/>
                </a:solidFill>
                <a:effectLst/>
                <a:uLnTx/>
                <a:uFillTx/>
                <a:latin typeface="PF Square Sans Pro" pitchFamily="2" charset="0"/>
                <a:ea typeface="+mn-ea"/>
                <a:cs typeface="+mn-cs"/>
              </a:rPr>
              <a:t>reiškia bet kokią medžiagą, kuri tiesiogiai veikia mikroorganizmus, naudojamą infekcijoms ar infekcinėms ligoms gydyti ar prevencijai, įskaitant antibiotikus, antivirusinius vaistus, vaistus nuo grybelio ir antiprotozoinius vaistus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PF Square Sans Pro" pitchFamily="2" charset="0"/>
              <a:ea typeface="+mn-ea"/>
              <a:cs typeface="+mn-cs"/>
            </a:endParaRPr>
          </a:p>
        </p:txBody>
      </p:sp>
      <p:sp>
        <p:nvSpPr>
          <p:cNvPr id="7" name="CuadroTexto 5">
            <a:extLst>
              <a:ext uri="{FF2B5EF4-FFF2-40B4-BE49-F238E27FC236}">
                <a16:creationId xmlns:a16="http://schemas.microsoft.com/office/drawing/2014/main" id="{B50F40D8-441E-ED60-D2B0-E7699304D106}"/>
              </a:ext>
            </a:extLst>
          </p:cNvPr>
          <p:cNvSpPr txBox="1"/>
          <p:nvPr/>
        </p:nvSpPr>
        <p:spPr>
          <a:xfrm>
            <a:off x="501926" y="5355566"/>
            <a:ext cx="11188148" cy="1317600"/>
          </a:xfrm>
          <a:prstGeom prst="rect">
            <a:avLst/>
          </a:prstGeom>
          <a:solidFill>
            <a:srgbClr val="003399"/>
          </a:solidFill>
        </p:spPr>
        <p:txBody>
          <a:bodyPr wrap="square" tIns="0" anchor="ctr">
            <a:spAutoFit/>
          </a:bodyPr>
          <a:lstStyle/>
          <a:p>
            <a:pPr marL="0" marR="0" lvl="0" indent="0" algn="ctr" defTabSz="914400" eaLnBrk="1" fontAlgn="auto" latinLnBrk="0" hangingPunct="1">
              <a:lnSpc>
                <a:spcPct val="152000"/>
              </a:lnSpc>
              <a:spcBef>
                <a:spcPts val="0"/>
              </a:spcBef>
              <a:spcAft>
                <a:spcPts val="0"/>
              </a:spcAft>
              <a:buClrTx/>
              <a:buSzTx/>
              <a:buFontTx/>
              <a:buNone/>
              <a:tabLst/>
              <a:defRPr/>
            </a:pPr>
            <a:r>
              <a:rPr kumimoji="0" lang="lt-LT" sz="2800" b="0" i="1" u="none" strike="noStrike" cap="none" normalizeH="0" baseline="0" noProof="0" dirty="0">
                <a:ln>
                  <a:noFill/>
                </a:ln>
                <a:solidFill>
                  <a:srgbClr val="FFFFFF"/>
                </a:solidFill>
                <a:effectLst/>
                <a:uLnTx/>
                <a:uFillTx/>
                <a:latin typeface="PF Square Sans Pro" pitchFamily="2" charset="0"/>
                <a:ea typeface="+mn-ea"/>
                <a:cs typeface="+mn-cs"/>
              </a:rPr>
              <a:t>Antimikrobiniai veterinariniai vaistai turi būti parduodami tik pagal</a:t>
            </a:r>
            <a:r>
              <a:rPr kumimoji="0" lang="en-US" sz="2800" b="0" i="1" u="none" strike="noStrike" cap="none" normalizeH="0" baseline="0" noProof="0" dirty="0">
                <a:ln>
                  <a:noFill/>
                </a:ln>
                <a:solidFill>
                  <a:srgbClr val="FFFFFF"/>
                </a:solidFill>
                <a:effectLst/>
                <a:uLnTx/>
                <a:uFillTx/>
                <a:latin typeface="PF Square Sans Pro" pitchFamily="2" charset="0"/>
                <a:ea typeface="+mn-ea"/>
                <a:cs typeface="+mn-cs"/>
              </a:rPr>
              <a:t> </a:t>
            </a:r>
            <a:r>
              <a:rPr kumimoji="0" lang="lt-LT" sz="2800" b="0" i="1" u="none" strike="noStrike" cap="none" normalizeH="0" baseline="0" noProof="0" dirty="0">
                <a:ln>
                  <a:noFill/>
                </a:ln>
                <a:solidFill>
                  <a:srgbClr val="FFFFFF"/>
                </a:solidFill>
                <a:effectLst/>
                <a:uLnTx/>
                <a:uFillTx/>
                <a:latin typeface="PF Square Sans Pro" pitchFamily="2" charset="0"/>
                <a:ea typeface="+mn-ea"/>
                <a:cs typeface="+mn-cs"/>
              </a:rPr>
              <a:t>veterinarinį receptą. </a:t>
            </a:r>
          </a:p>
        </p:txBody>
      </p:sp>
    </p:spTree>
    <p:extLst>
      <p:ext uri="{BB962C8B-B14F-4D97-AF65-F5344CB8AC3E}">
        <p14:creationId xmlns:p14="http://schemas.microsoft.com/office/powerpoint/2010/main" val="124521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67609-4566-E06B-50CF-7915116C2EA5}"/>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C5514039-35C9-E6E6-3389-38F4F3BBF4A2}"/>
              </a:ext>
            </a:extLst>
          </p:cNvPr>
          <p:cNvSpPr>
            <a:spLocks noGrp="1"/>
          </p:cNvSpPr>
          <p:nvPr>
            <p:ph type="body" sz="quarter" idx="10"/>
          </p:nvPr>
        </p:nvSpPr>
        <p:spPr/>
        <p:txBody>
          <a:bodyPr/>
          <a:lstStyle/>
          <a:p>
            <a:endParaRPr lang="es-ES"/>
          </a:p>
        </p:txBody>
      </p:sp>
      <p:sp>
        <p:nvSpPr>
          <p:cNvPr id="3" name="Rectángulo redondeado 13">
            <a:extLst>
              <a:ext uri="{FF2B5EF4-FFF2-40B4-BE49-F238E27FC236}">
                <a16:creationId xmlns:a16="http://schemas.microsoft.com/office/drawing/2014/main" id="{FB0D39A3-92FF-DCBE-BB31-DEB97FF93BB4}"/>
              </a:ext>
            </a:extLst>
          </p:cNvPr>
          <p:cNvSpPr/>
          <p:nvPr/>
        </p:nvSpPr>
        <p:spPr>
          <a:xfrm>
            <a:off x="304800" y="158204"/>
            <a:ext cx="10880411"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5" name="Marcador de texto 4">
            <a:extLst>
              <a:ext uri="{FF2B5EF4-FFF2-40B4-BE49-F238E27FC236}">
                <a16:creationId xmlns:a16="http://schemas.microsoft.com/office/drawing/2014/main" id="{B3B2B7A9-2128-88AD-0FBF-4B8BC3B86250}"/>
              </a:ext>
            </a:extLst>
          </p:cNvPr>
          <p:cNvSpPr txBox="1">
            <a:spLocks/>
          </p:cNvSpPr>
          <p:nvPr/>
        </p:nvSpPr>
        <p:spPr>
          <a:xfrm>
            <a:off x="664029" y="294380"/>
            <a:ext cx="10141555"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2800" b="1" i="0" u="none" strike="noStrike" cap="none" normalizeH="0" baseline="0" noProof="0">
                <a:ln>
                  <a:noFill/>
                </a:ln>
                <a:solidFill>
                  <a:srgbClr val="FFFFFF"/>
                </a:solidFill>
                <a:effectLst/>
                <a:uLnTx/>
                <a:uFillTx/>
                <a:latin typeface="PF Square Sans Pro" pitchFamily="2" charset="0"/>
                <a:ea typeface="+mn-ea"/>
                <a:cs typeface="+mn-cs"/>
              </a:rPr>
              <a:t>ANTIMIKROBINĖS MEDŽIAGOS IR ANTIBIOTIKAI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3399"/>
              </a:solidFill>
              <a:effectLst/>
              <a:uLnTx/>
              <a:uFillTx/>
              <a:latin typeface="PF Square Sans Pro" pitchFamily="2" charset="0"/>
              <a:ea typeface="+mn-ea"/>
              <a:cs typeface="+mn-cs"/>
            </a:endParaRPr>
          </a:p>
        </p:txBody>
      </p:sp>
      <p:graphicFrame>
        <p:nvGraphicFramePr>
          <p:cNvPr id="8" name="Diagram 1">
            <a:extLst>
              <a:ext uri="{FF2B5EF4-FFF2-40B4-BE49-F238E27FC236}">
                <a16:creationId xmlns:a16="http://schemas.microsoft.com/office/drawing/2014/main" id="{A145D475-7929-C6C5-47BF-3D241A43CA54}"/>
              </a:ext>
            </a:extLst>
          </p:cNvPr>
          <p:cNvGraphicFramePr/>
          <p:nvPr>
            <p:extLst>
              <p:ext uri="{D42A27DB-BD31-4B8C-83A1-F6EECF244321}">
                <p14:modId xmlns:p14="http://schemas.microsoft.com/office/powerpoint/2010/main" val="1371028253"/>
              </p:ext>
            </p:extLst>
          </p:nvPr>
        </p:nvGraphicFramePr>
        <p:xfrm>
          <a:off x="506513" y="1420080"/>
          <a:ext cx="8128000" cy="464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xplosion: 8 Points 2">
            <a:extLst>
              <a:ext uri="{FF2B5EF4-FFF2-40B4-BE49-F238E27FC236}">
                <a16:creationId xmlns:a16="http://schemas.microsoft.com/office/drawing/2014/main" id="{83C70DE6-5A64-AF19-81E6-7DC0F802987A}"/>
              </a:ext>
            </a:extLst>
          </p:cNvPr>
          <p:cNvSpPr/>
          <p:nvPr/>
        </p:nvSpPr>
        <p:spPr>
          <a:xfrm>
            <a:off x="7934318" y="1350278"/>
            <a:ext cx="3505200" cy="2647975"/>
          </a:xfrm>
          <a:prstGeom prst="irregularSeal1">
            <a:avLst/>
          </a:prstGeom>
          <a:solidFill>
            <a:srgbClr val="003399"/>
          </a:solidFill>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dirty="0">
                <a:ln>
                  <a:noFill/>
                </a:ln>
                <a:solidFill>
                  <a:srgbClr val="FFFFFF"/>
                </a:solidFill>
                <a:effectLst/>
                <a:uLnTx/>
                <a:uFillTx/>
                <a:latin typeface="PF Square Sans Pro" pitchFamily="2" charset="0"/>
                <a:ea typeface="+mn-ea"/>
                <a:cs typeface="+mn-cs"/>
              </a:rPr>
              <a:t>ATSPARUMAS! </a:t>
            </a:r>
          </a:p>
        </p:txBody>
      </p:sp>
      <p:sp>
        <p:nvSpPr>
          <p:cNvPr id="11" name="Rectángulo 22">
            <a:extLst>
              <a:ext uri="{FF2B5EF4-FFF2-40B4-BE49-F238E27FC236}">
                <a16:creationId xmlns:a16="http://schemas.microsoft.com/office/drawing/2014/main" id="{0D8ED76D-AF96-BBF2-2A0D-2651035EFCE7}"/>
              </a:ext>
            </a:extLst>
          </p:cNvPr>
          <p:cNvSpPr/>
          <p:nvPr/>
        </p:nvSpPr>
        <p:spPr>
          <a:xfrm>
            <a:off x="8864162" y="4304870"/>
            <a:ext cx="2575356" cy="1241892"/>
          </a:xfrm>
          <a:prstGeom prst="rect">
            <a:avLst/>
          </a:prstGeom>
          <a:solidFill>
            <a:srgbClr val="E7CE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3000" b="0" i="0" u="none" strike="noStrike" cap="none" spc="-20" normalizeH="0" noProof="0" dirty="0">
                <a:ln>
                  <a:noFill/>
                </a:ln>
                <a:solidFill>
                  <a:srgbClr val="003399"/>
                </a:solidFill>
                <a:effectLst/>
                <a:uLnTx/>
                <a:uFillTx/>
                <a:latin typeface="PF Square Sans Pro" pitchFamily="2" charset="0"/>
                <a:ea typeface="+mn-ea"/>
                <a:cs typeface="+mn-cs"/>
              </a:rPr>
              <a:t>Antiparazitiniai</a:t>
            </a:r>
          </a:p>
        </p:txBody>
      </p:sp>
      <p:sp>
        <p:nvSpPr>
          <p:cNvPr id="12" name="Right Brace 8">
            <a:extLst>
              <a:ext uri="{FF2B5EF4-FFF2-40B4-BE49-F238E27FC236}">
                <a16:creationId xmlns:a16="http://schemas.microsoft.com/office/drawing/2014/main" id="{75C73C46-09FE-379B-7885-B1D7F60EE8EF}"/>
              </a:ext>
            </a:extLst>
          </p:cNvPr>
          <p:cNvSpPr/>
          <p:nvPr/>
        </p:nvSpPr>
        <p:spPr>
          <a:xfrm rot="5400000">
            <a:off x="4317454" y="1764358"/>
            <a:ext cx="506117" cy="8127999"/>
          </a:xfrm>
          <a:prstGeom prst="rightBrace">
            <a:avLst>
              <a:gd name="adj1" fmla="val 15551"/>
              <a:gd name="adj2" fmla="val 50000"/>
            </a:avLst>
          </a:prstGeom>
          <a:ln w="22225" cmpd="sng">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3399"/>
              </a:solidFill>
              <a:effectLst/>
              <a:uLnTx/>
              <a:uFillTx/>
              <a:latin typeface="PF Square Sans Pro" pitchFamily="2" charset="0"/>
              <a:ea typeface="+mn-ea"/>
              <a:cs typeface="+mn-cs"/>
            </a:endParaRPr>
          </a:p>
        </p:txBody>
      </p:sp>
      <p:sp>
        <p:nvSpPr>
          <p:cNvPr id="13" name="TextBox 7">
            <a:extLst>
              <a:ext uri="{FF2B5EF4-FFF2-40B4-BE49-F238E27FC236}">
                <a16:creationId xmlns:a16="http://schemas.microsoft.com/office/drawing/2014/main" id="{68B7A24F-BB9D-E65D-6BD2-2C1A4D1BA60C}"/>
              </a:ext>
            </a:extLst>
          </p:cNvPr>
          <p:cNvSpPr txBox="1"/>
          <p:nvPr/>
        </p:nvSpPr>
        <p:spPr>
          <a:xfrm>
            <a:off x="120848" y="6081416"/>
            <a:ext cx="889933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3200" b="0" i="0" u="none" strike="noStrike" cap="none" normalizeH="0" baseline="0" noProof="0" dirty="0">
                <a:ln>
                  <a:noFill/>
                </a:ln>
                <a:solidFill>
                  <a:srgbClr val="003399"/>
                </a:solidFill>
                <a:effectLst/>
                <a:uLnTx/>
                <a:uFillTx/>
                <a:latin typeface="PF Square Sans Pro" pitchFamily="2" charset="0"/>
              </a:rPr>
              <a:t>ES reglamentas</a:t>
            </a:r>
          </a:p>
        </p:txBody>
      </p:sp>
    </p:spTree>
    <p:extLst>
      <p:ext uri="{BB962C8B-B14F-4D97-AF65-F5344CB8AC3E}">
        <p14:creationId xmlns:p14="http://schemas.microsoft.com/office/powerpoint/2010/main" val="231925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BF0B52D9-B1AC-D7ED-BFFF-E6D7C1DFD2A6}"/>
              </a:ext>
            </a:extLst>
          </p:cNvPr>
          <p:cNvSpPr txBox="1">
            <a:spLocks noGrp="1"/>
          </p:cNvSpPr>
          <p:nvPr>
            <p:ph type="body" sz="quarter" idx="10"/>
          </p:nvPr>
        </p:nvSpPr>
        <p:spPr>
          <a:xfrm>
            <a:off x="762000" y="463550"/>
            <a:ext cx="9677400" cy="6096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0" i="0" u="none" strike="noStrike" cap="none" normalizeH="0" baseline="0" noProof="0" dirty="0">
                <a:ln>
                  <a:noFill/>
                </a:ln>
                <a:solidFill>
                  <a:srgbClr val="003399"/>
                </a:solidFill>
                <a:effectLst/>
                <a:uLnTx/>
                <a:uFillTx/>
                <a:latin typeface="PF Square Sans Pro" pitchFamily="2" charset="0"/>
                <a:ea typeface="+mn-ea"/>
                <a:cs typeface="Arial" panose="020B0604020202020204" pitchFamily="34" charset="0"/>
              </a:rPr>
              <a:t>Bendrosios taisyklės – Veterinarinis receptas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Marcador de texto 4">
            <a:extLst>
              <a:ext uri="{FF2B5EF4-FFF2-40B4-BE49-F238E27FC236}">
                <a16:creationId xmlns:a16="http://schemas.microsoft.com/office/drawing/2014/main" id="{40DAE5D8-98C6-AD52-85A3-CAE9677F2D1C}"/>
              </a:ext>
            </a:extLst>
          </p:cNvPr>
          <p:cNvSpPr txBox="1">
            <a:spLocks/>
          </p:cNvSpPr>
          <p:nvPr/>
        </p:nvSpPr>
        <p:spPr>
          <a:xfrm>
            <a:off x="304800" y="1530350"/>
            <a:ext cx="9753600" cy="60325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cap="none" normalizeH="0" baseline="0" noProof="0" dirty="0">
                <a:ln>
                  <a:noFill/>
                </a:ln>
                <a:solidFill>
                  <a:srgbClr val="ECEBEB"/>
                </a:solidFill>
                <a:effectLst/>
                <a:uLnTx/>
                <a:uFillTx/>
                <a:latin typeface="PF Square Sans Pro" pitchFamily="2" charset="0"/>
                <a:ea typeface="+mn-ea"/>
                <a:cs typeface="+mn-cs"/>
              </a:rPr>
              <a:t>Kai kuriems vaistams reikalingas veterinarinis receptas dėl saugumo (gyvūnams ir žmonėms!), veiksmingumo </a:t>
            </a:r>
            <a:br>
              <a:rPr kumimoji="0" lang="en-US" sz="2800" b="1" i="0" u="none" strike="noStrike" cap="none" normalizeH="0" baseline="0" noProof="0" dirty="0">
                <a:ln>
                  <a:noFill/>
                </a:ln>
                <a:solidFill>
                  <a:srgbClr val="ECEBEB"/>
                </a:solidFill>
                <a:effectLst/>
                <a:uLnTx/>
                <a:uFillTx/>
                <a:latin typeface="PF Square Sans Pro" pitchFamily="2" charset="0"/>
                <a:ea typeface="+mn-ea"/>
                <a:cs typeface="+mn-cs"/>
              </a:rPr>
            </a:br>
            <a:r>
              <a:rPr kumimoji="0" lang="lt-LT" sz="2800" b="1" i="0" u="none" strike="noStrike" cap="none" normalizeH="0" baseline="0" noProof="0" dirty="0">
                <a:ln>
                  <a:noFill/>
                </a:ln>
                <a:solidFill>
                  <a:srgbClr val="ECEBEB"/>
                </a:solidFill>
                <a:effectLst/>
                <a:uLnTx/>
                <a:uFillTx/>
                <a:latin typeface="PF Square Sans Pro" pitchFamily="2" charset="0"/>
                <a:ea typeface="+mn-ea"/>
                <a:cs typeface="+mn-cs"/>
              </a:rPr>
              <a:t>ir galimo atsparumo ir galimo netinkamo naudojimo.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ECEBEB"/>
              </a:solidFill>
              <a:effectLst/>
              <a:uLnTx/>
              <a:uFillTx/>
              <a:latin typeface="PF Square Sans Pro" pitchFamily="2" charset="0"/>
              <a:ea typeface="+mn-ea"/>
              <a:cs typeface="+mn-cs"/>
            </a:endParaRPr>
          </a:p>
        </p:txBody>
      </p:sp>
      <p:sp>
        <p:nvSpPr>
          <p:cNvPr id="6" name="Marcador de texto 2">
            <a:extLst>
              <a:ext uri="{FF2B5EF4-FFF2-40B4-BE49-F238E27FC236}">
                <a16:creationId xmlns:a16="http://schemas.microsoft.com/office/drawing/2014/main" id="{C9F4DA7E-E95A-60ED-3D54-7063CC8B97BA}"/>
              </a:ext>
            </a:extLst>
          </p:cNvPr>
          <p:cNvSpPr txBox="1">
            <a:spLocks/>
          </p:cNvSpPr>
          <p:nvPr/>
        </p:nvSpPr>
        <p:spPr>
          <a:xfrm>
            <a:off x="-152400" y="2871171"/>
            <a:ext cx="12192000" cy="399952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marR="0" lvl="0" indent="0" defTabSz="914400" eaLnBrk="1" fontAlgn="auto" latinLnBrk="0" hangingPunct="1">
              <a:lnSpc>
                <a:spcPct val="150000"/>
              </a:lnSpc>
              <a:spcBef>
                <a:spcPts val="0"/>
              </a:spcBef>
              <a:spcAft>
                <a:spcPts val="0"/>
              </a:spcAft>
              <a:buClrTx/>
              <a:buSzTx/>
              <a:buFontTx/>
              <a:buNone/>
              <a:tabLst/>
              <a:defRPr/>
            </a:pPr>
            <a:r>
              <a:rPr kumimoji="0" lang="lt-LT" sz="2000" b="0" i="0" u="none" strike="noStrike" cap="none" normalizeH="0" baseline="0" noProof="0">
                <a:ln>
                  <a:noFill/>
                </a:ln>
                <a:solidFill>
                  <a:srgbClr val="ECEBEB"/>
                </a:solidFill>
                <a:effectLst/>
                <a:uLnTx/>
                <a:uFillTx/>
                <a:latin typeface="PF Square Sans Pro" pitchFamily="2" charset="0"/>
                <a:ea typeface="+mn-ea"/>
                <a:cs typeface="+mn-cs"/>
              </a:rPr>
              <a:t>(a) narkotinės ar psichotropinės medžiagos </a:t>
            </a:r>
          </a:p>
          <a:p>
            <a:pPr marL="685800" marR="0" lvl="0" indent="0" defTabSz="914400" eaLnBrk="1" fontAlgn="auto" latinLnBrk="0" hangingPunct="1">
              <a:lnSpc>
                <a:spcPct val="150000"/>
              </a:lnSpc>
              <a:spcBef>
                <a:spcPts val="0"/>
              </a:spcBef>
              <a:spcAft>
                <a:spcPts val="0"/>
              </a:spcAft>
              <a:buClrTx/>
              <a:buSzTx/>
              <a:buFontTx/>
              <a:buNone/>
              <a:tabLst/>
              <a:defRPr/>
            </a:pPr>
            <a:r>
              <a:rPr kumimoji="0" lang="lt-LT" sz="2000" b="0" i="0" u="none" strike="noStrike" cap="none" normalizeH="0" baseline="0" noProof="0">
                <a:ln>
                  <a:noFill/>
                </a:ln>
                <a:solidFill>
                  <a:srgbClr val="ECEBEB"/>
                </a:solidFill>
                <a:effectLst/>
                <a:uLnTx/>
                <a:uFillTx/>
                <a:latin typeface="PF Square Sans Pro" pitchFamily="2" charset="0"/>
                <a:ea typeface="+mn-ea"/>
                <a:cs typeface="+mn-cs"/>
              </a:rPr>
              <a:t>(b) vaistai maistiniams gyvūnams</a:t>
            </a:r>
          </a:p>
          <a:p>
            <a:pPr marL="685800" marR="0" lvl="0" indent="0" defTabSz="914400" eaLnBrk="1" fontAlgn="auto" latinLnBrk="0" hangingPunct="1">
              <a:lnSpc>
                <a:spcPct val="150000"/>
              </a:lnSpc>
              <a:spcBef>
                <a:spcPts val="0"/>
              </a:spcBef>
              <a:spcAft>
                <a:spcPts val="0"/>
              </a:spcAft>
              <a:buClrTx/>
              <a:buSzTx/>
              <a:buFontTx/>
              <a:buNone/>
              <a:tabLst/>
              <a:defRPr/>
            </a:pPr>
            <a:r>
              <a:rPr kumimoji="0" lang="lt-LT" sz="2000" b="0" i="0" u="none" strike="noStrike" cap="none" normalizeH="0" baseline="0" noProof="0">
                <a:ln>
                  <a:noFill/>
                </a:ln>
                <a:solidFill>
                  <a:srgbClr val="ECEBEB"/>
                </a:solidFill>
                <a:effectLst/>
                <a:uLnTx/>
                <a:uFillTx/>
                <a:latin typeface="PF Square Sans Pro" pitchFamily="2" charset="0"/>
                <a:ea typeface="+mn-ea"/>
                <a:cs typeface="+mn-cs"/>
              </a:rPr>
              <a:t>(c) </a:t>
            </a:r>
            <a:r>
              <a:rPr kumimoji="0" lang="lt-LT" sz="2000" b="1" i="0" u="none" strike="noStrike" cap="none" normalizeH="0" baseline="0" noProof="0">
                <a:ln>
                  <a:noFill/>
                </a:ln>
                <a:solidFill>
                  <a:srgbClr val="ECEBEB"/>
                </a:solidFill>
                <a:effectLst/>
                <a:uLnTx/>
                <a:uFillTx/>
                <a:latin typeface="PF Square Sans Pro" pitchFamily="2" charset="0"/>
                <a:ea typeface="+mn-ea"/>
                <a:cs typeface="+mn-cs"/>
              </a:rPr>
              <a:t>antimikrobinės medžiagos</a:t>
            </a:r>
          </a:p>
          <a:p>
            <a:pPr marL="685800" marR="0" lvl="0" indent="0" defTabSz="914400" eaLnBrk="1" fontAlgn="auto" latinLnBrk="0" hangingPunct="1">
              <a:lnSpc>
                <a:spcPct val="150000"/>
              </a:lnSpc>
              <a:spcBef>
                <a:spcPts val="0"/>
              </a:spcBef>
              <a:spcAft>
                <a:spcPts val="0"/>
              </a:spcAft>
              <a:buClrTx/>
              <a:buSzTx/>
              <a:buFontTx/>
              <a:buNone/>
              <a:tabLst/>
              <a:defRPr/>
            </a:pPr>
            <a:r>
              <a:rPr kumimoji="0" lang="lt-LT" sz="2000" b="0" i="0" u="none" strike="noStrike" cap="none" normalizeH="0" baseline="0" noProof="0">
                <a:ln>
                  <a:noFill/>
                </a:ln>
                <a:solidFill>
                  <a:srgbClr val="ECEBEB"/>
                </a:solidFill>
                <a:effectLst/>
                <a:uLnTx/>
                <a:uFillTx/>
                <a:latin typeface="PF Square Sans Pro" pitchFamily="2" charset="0"/>
                <a:ea typeface="+mn-ea"/>
                <a:cs typeface="+mn-cs"/>
              </a:rPr>
              <a:t>(d) jei reikalinga išankstinė diagnozė</a:t>
            </a:r>
          </a:p>
          <a:p>
            <a:pPr marL="685800" marR="0" lvl="0" indent="0" defTabSz="914400" eaLnBrk="1" fontAlgn="auto" latinLnBrk="0" hangingPunct="1">
              <a:lnSpc>
                <a:spcPct val="150000"/>
              </a:lnSpc>
              <a:spcBef>
                <a:spcPts val="0"/>
              </a:spcBef>
              <a:spcAft>
                <a:spcPts val="0"/>
              </a:spcAft>
              <a:buClrTx/>
              <a:buSzTx/>
              <a:buFontTx/>
              <a:buNone/>
              <a:tabLst/>
              <a:defRPr/>
            </a:pPr>
            <a:r>
              <a:rPr kumimoji="0" lang="lt-LT" sz="2000" b="0" i="0" u="none" strike="noStrike" cap="none" normalizeH="0" baseline="0" noProof="0">
                <a:ln>
                  <a:noFill/>
                </a:ln>
                <a:solidFill>
                  <a:srgbClr val="ECEBEB"/>
                </a:solidFill>
                <a:effectLst/>
                <a:uLnTx/>
                <a:uFillTx/>
                <a:latin typeface="PF Square Sans Pro" pitchFamily="2" charset="0"/>
                <a:ea typeface="+mn-ea"/>
                <a:cs typeface="+mn-cs"/>
              </a:rPr>
              <a:t>(e) eutanazijos produktai</a:t>
            </a:r>
          </a:p>
          <a:p>
            <a:pPr marL="685800" marR="0" lvl="0" indent="0" defTabSz="914400" eaLnBrk="1" fontAlgn="auto" latinLnBrk="0" hangingPunct="1">
              <a:lnSpc>
                <a:spcPct val="150000"/>
              </a:lnSpc>
              <a:spcBef>
                <a:spcPts val="0"/>
              </a:spcBef>
              <a:spcAft>
                <a:spcPts val="0"/>
              </a:spcAft>
              <a:buClrTx/>
              <a:buSzTx/>
              <a:buFontTx/>
              <a:buNone/>
              <a:tabLst/>
              <a:defRPr/>
            </a:pPr>
            <a:r>
              <a:rPr kumimoji="0" lang="lt-LT" sz="2000" b="0" i="0" u="none" strike="noStrike" cap="none" normalizeH="0" baseline="0" noProof="0">
                <a:ln>
                  <a:noFill/>
                </a:ln>
                <a:solidFill>
                  <a:srgbClr val="ECEBEB"/>
                </a:solidFill>
                <a:effectLst/>
                <a:uLnTx/>
                <a:uFillTx/>
                <a:latin typeface="PF Square Sans Pro" pitchFamily="2" charset="0"/>
                <a:ea typeface="+mn-ea"/>
                <a:cs typeface="+mn-cs"/>
              </a:rPr>
              <a:t>(f) naujos veikliosios medžiagos (&lt; 5 m.)</a:t>
            </a:r>
          </a:p>
          <a:p>
            <a:pPr marL="685800" marR="0" lvl="0" indent="0" defTabSz="914400" eaLnBrk="1" fontAlgn="auto" latinLnBrk="0" hangingPunct="1">
              <a:lnSpc>
                <a:spcPct val="150000"/>
              </a:lnSpc>
              <a:spcBef>
                <a:spcPts val="0"/>
              </a:spcBef>
              <a:spcAft>
                <a:spcPts val="0"/>
              </a:spcAft>
              <a:buClrTx/>
              <a:buSzTx/>
              <a:buFontTx/>
              <a:buNone/>
              <a:tabLst/>
              <a:defRPr/>
            </a:pPr>
            <a:r>
              <a:rPr kumimoji="0" lang="lt-LT" sz="2000" b="0" i="0" u="none" strike="noStrike" cap="none" normalizeH="0" baseline="0" noProof="0">
                <a:ln>
                  <a:noFill/>
                </a:ln>
                <a:solidFill>
                  <a:srgbClr val="ECEBEB"/>
                </a:solidFill>
                <a:effectLst/>
                <a:uLnTx/>
                <a:uFillTx/>
                <a:latin typeface="PF Square Sans Pro" pitchFamily="2" charset="0"/>
                <a:ea typeface="+mn-ea"/>
                <a:cs typeface="+mn-cs"/>
              </a:rPr>
              <a:t>(g) vakcinos</a:t>
            </a:r>
          </a:p>
          <a:p>
            <a:pPr marL="685800" marR="0" lvl="0" indent="0" defTabSz="914400" eaLnBrk="1" fontAlgn="auto" latinLnBrk="0" hangingPunct="1">
              <a:lnSpc>
                <a:spcPct val="150000"/>
              </a:lnSpc>
              <a:spcBef>
                <a:spcPts val="0"/>
              </a:spcBef>
              <a:spcAft>
                <a:spcPts val="0"/>
              </a:spcAft>
              <a:buClrTx/>
              <a:buSzTx/>
              <a:buFontTx/>
              <a:buNone/>
              <a:tabLst/>
              <a:defRPr/>
            </a:pPr>
            <a:r>
              <a:rPr kumimoji="0" lang="lt-LT" sz="2000" b="0" i="0" u="none" strike="noStrike" cap="none" normalizeH="0" baseline="0" noProof="0">
                <a:ln>
                  <a:noFill/>
                </a:ln>
                <a:solidFill>
                  <a:srgbClr val="ECEBEB"/>
                </a:solidFill>
                <a:effectLst/>
                <a:uLnTx/>
                <a:uFillTx/>
                <a:latin typeface="PF Square Sans Pro" pitchFamily="2" charset="0"/>
                <a:ea typeface="+mn-ea"/>
                <a:cs typeface="+mn-cs"/>
              </a:rPr>
              <a:t>(h) hormonai, tirostatiniai preparatai arba beta agonistai</a:t>
            </a:r>
          </a:p>
        </p:txBody>
      </p:sp>
      <p:pic>
        <p:nvPicPr>
          <p:cNvPr id="7" name="Imagen 7" descr="Forma&#10;&#10;Descripción generada automáticamente con confianza baja">
            <a:extLst>
              <a:ext uri="{FF2B5EF4-FFF2-40B4-BE49-F238E27FC236}">
                <a16:creationId xmlns:a16="http://schemas.microsoft.com/office/drawing/2014/main" id="{C727E8BE-A227-5C71-134C-776DC1822B87}"/>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862930" y="1741248"/>
            <a:ext cx="881270" cy="881270"/>
          </a:xfrm>
          <a:prstGeom prst="rect">
            <a:avLst/>
          </a:prstGeom>
        </p:spPr>
      </p:pic>
    </p:spTree>
    <p:extLst>
      <p:ext uri="{BB962C8B-B14F-4D97-AF65-F5344CB8AC3E}">
        <p14:creationId xmlns:p14="http://schemas.microsoft.com/office/powerpoint/2010/main" val="145119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E5180-923A-330C-3B66-665E3EC06B05}"/>
            </a:ext>
          </a:extLst>
        </p:cNvPr>
        <p:cNvGrpSpPr/>
        <p:nvPr/>
      </p:nvGrpSpPr>
      <p:grpSpPr>
        <a:xfrm>
          <a:off x="0" y="0"/>
          <a:ext cx="0" cy="0"/>
          <a:chOff x="0" y="0"/>
          <a:chExt cx="0" cy="0"/>
        </a:xfrm>
      </p:grpSpPr>
      <p:sp>
        <p:nvSpPr>
          <p:cNvPr id="8" name="Marcador de texto 1">
            <a:extLst>
              <a:ext uri="{FF2B5EF4-FFF2-40B4-BE49-F238E27FC236}">
                <a16:creationId xmlns:a16="http://schemas.microsoft.com/office/drawing/2014/main" id="{F13A9D58-5523-8651-517F-C310465597A2}"/>
              </a:ext>
            </a:extLst>
          </p:cNvPr>
          <p:cNvSpPr txBox="1">
            <a:spLocks noGrp="1"/>
          </p:cNvSpPr>
          <p:nvPr>
            <p:ph type="body" sz="quarter" idx="10"/>
          </p:nvPr>
        </p:nvSpPr>
        <p:spPr>
          <a:xfrm>
            <a:off x="762000" y="311150"/>
            <a:ext cx="9677400" cy="47625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0" i="0" u="none" strike="noStrike" cap="none" normalizeH="0" baseline="0" noProof="0" dirty="0">
                <a:ln>
                  <a:noFill/>
                </a:ln>
                <a:solidFill>
                  <a:srgbClr val="ECEBEB"/>
                </a:solidFill>
                <a:effectLst/>
                <a:uLnTx/>
                <a:uFillTx/>
                <a:latin typeface="PF Square Sans Pro" pitchFamily="2" charset="0"/>
                <a:ea typeface="+mn-ea"/>
                <a:cs typeface="Arial" panose="020B0604020202020204" pitchFamily="34" charset="0"/>
              </a:rPr>
              <a:t>Bendrosios taisyklės – veterinarinis receptas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ECEBEB"/>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89830CEC-DAF2-8144-752F-4F78DE45BE51}"/>
              </a:ext>
            </a:extLst>
          </p:cNvPr>
          <p:cNvGraphicFramePr/>
          <p:nvPr>
            <p:extLst>
              <p:ext uri="{D42A27DB-BD31-4B8C-83A1-F6EECF244321}">
                <p14:modId xmlns:p14="http://schemas.microsoft.com/office/powerpoint/2010/main" val="1024718696"/>
              </p:ext>
            </p:extLst>
          </p:nvPr>
        </p:nvGraphicFramePr>
        <p:xfrm>
          <a:off x="152400" y="1536701"/>
          <a:ext cx="10439399" cy="533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Rounded Corners 7">
            <a:extLst>
              <a:ext uri="{FF2B5EF4-FFF2-40B4-BE49-F238E27FC236}">
                <a16:creationId xmlns:a16="http://schemas.microsoft.com/office/drawing/2014/main" id="{A7AEB3FF-7FF6-E29F-49FF-7CD86CAD7884}"/>
              </a:ext>
            </a:extLst>
          </p:cNvPr>
          <p:cNvSpPr/>
          <p:nvPr/>
        </p:nvSpPr>
        <p:spPr>
          <a:xfrm>
            <a:off x="8853524" y="549275"/>
            <a:ext cx="3298371" cy="2564493"/>
          </a:xfrm>
          <a:prstGeom prst="roundRect">
            <a:avLst>
              <a:gd name="adj" fmla="val 2023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marR="0" lvl="0" indent="-174625" defTabSz="914400" eaLnBrk="1" fontAlgn="auto" latinLnBrk="0" hangingPunct="1">
              <a:lnSpc>
                <a:spcPct val="150000"/>
              </a:lnSpc>
              <a:spcBef>
                <a:spcPts val="0"/>
              </a:spcBef>
              <a:spcAft>
                <a:spcPts val="600"/>
              </a:spcAft>
              <a:buClr>
                <a:srgbClr val="FFFFFF"/>
              </a:buClr>
              <a:buSzTx/>
              <a:buFont typeface="Wingdings" panose="05000000000000000000" pitchFamily="2" charset="2"/>
              <a:buChar char=""/>
              <a:tabLst/>
              <a:defRPr/>
            </a:pPr>
            <a:r>
              <a:rPr kumimoji="0" lang="lt-LT" sz="1500" b="1" i="1" u="none" strike="noStrike" cap="none" normalizeH="0" baseline="0" noProof="0" dirty="0">
                <a:ln>
                  <a:noFill/>
                </a:ln>
                <a:solidFill>
                  <a:srgbClr val="FFFFFF"/>
                </a:solidFill>
                <a:effectLst/>
                <a:uLnTx/>
                <a:uFillTx/>
                <a:latin typeface="PF Square Sans Pro" pitchFamily="2" charset="0"/>
                <a:ea typeface="+mn-ea"/>
                <a:cs typeface="+mn-cs"/>
              </a:rPr>
              <a:t>NETAIKYTI </a:t>
            </a:r>
            <a:r>
              <a:rPr kumimoji="0" lang="lt-LT" sz="1500" i="1" u="none" strike="noStrike" cap="none" normalizeH="0" baseline="0" noProof="0" dirty="0">
                <a:ln>
                  <a:noFill/>
                </a:ln>
                <a:solidFill>
                  <a:srgbClr val="FFFFFF"/>
                </a:solidFill>
                <a:effectLst/>
                <a:uLnTx/>
                <a:uFillTx/>
                <a:latin typeface="PF Square Sans Pro" pitchFamily="2" charset="0"/>
                <a:ea typeface="+mn-ea"/>
                <a:cs typeface="+mn-cs"/>
              </a:rPr>
              <a:t>įprastai </a:t>
            </a:r>
          </a:p>
          <a:p>
            <a:pPr marL="174625" marR="0" lvl="0" indent="-174625" defTabSz="914400" eaLnBrk="1" fontAlgn="auto" latinLnBrk="0" hangingPunct="1">
              <a:lnSpc>
                <a:spcPct val="150000"/>
              </a:lnSpc>
              <a:spcBef>
                <a:spcPts val="0"/>
              </a:spcBef>
              <a:spcAft>
                <a:spcPts val="600"/>
              </a:spcAft>
              <a:buClr>
                <a:srgbClr val="FFFFFF"/>
              </a:buClr>
              <a:buSzTx/>
              <a:buFont typeface="Wingdings" panose="05000000000000000000" pitchFamily="2" charset="2"/>
              <a:buChar char=""/>
              <a:tabLst/>
              <a:defRPr/>
            </a:pPr>
            <a:r>
              <a:rPr kumimoji="0" lang="lt-LT" sz="1500" b="1" i="1" u="none" strike="noStrike" cap="none" normalizeH="0" baseline="0" noProof="0" dirty="0">
                <a:ln>
                  <a:noFill/>
                </a:ln>
                <a:solidFill>
                  <a:srgbClr val="FFFFFF"/>
                </a:solidFill>
                <a:effectLst/>
                <a:uLnTx/>
                <a:uFillTx/>
                <a:latin typeface="PF Square Sans Pro" pitchFamily="2" charset="0"/>
                <a:ea typeface="+mn-ea"/>
                <a:cs typeface="+mn-cs"/>
              </a:rPr>
              <a:t>NENAUDOTI</a:t>
            </a:r>
            <a:r>
              <a:rPr kumimoji="0" lang="lt-LT" sz="1500" b="0" i="1" u="none" strike="noStrike" cap="none" normalizeH="0" baseline="0" noProof="0" dirty="0">
                <a:ln>
                  <a:noFill/>
                </a:ln>
                <a:solidFill>
                  <a:srgbClr val="FFFFFF"/>
                </a:solidFill>
                <a:effectLst/>
                <a:uLnTx/>
                <a:uFillTx/>
                <a:latin typeface="PF Square Sans Pro" pitchFamily="2" charset="0"/>
                <a:ea typeface="+mn-ea"/>
                <a:cs typeface="+mn-cs"/>
              </a:rPr>
              <a:t> siekiant</a:t>
            </a:r>
            <a:r>
              <a:rPr kumimoji="0" lang="lt-LT" sz="1500" b="1" i="1" u="none" strike="noStrike" cap="none" normalizeH="0" baseline="0" noProof="0" dirty="0">
                <a:ln>
                  <a:noFill/>
                </a:ln>
                <a:solidFill>
                  <a:srgbClr val="FFFFFF"/>
                </a:solidFill>
                <a:effectLst/>
                <a:uLnTx/>
                <a:uFillTx/>
                <a:latin typeface="PF Square Sans Pro" pitchFamily="2" charset="0"/>
                <a:ea typeface="+mn-ea"/>
                <a:cs typeface="+mn-cs"/>
              </a:rPr>
              <a:t> kompensuoti </a:t>
            </a:r>
            <a:r>
              <a:rPr kumimoji="0" lang="lt-LT" sz="1500" b="0" i="1" u="none" strike="noStrike" cap="none" normalizeH="0" baseline="0" noProof="0" dirty="0">
                <a:ln>
                  <a:noFill/>
                </a:ln>
                <a:solidFill>
                  <a:srgbClr val="FFFFFF"/>
                </a:solidFill>
                <a:effectLst/>
                <a:uLnTx/>
                <a:uFillTx/>
                <a:latin typeface="PF Square Sans Pro" pitchFamily="2" charset="0"/>
                <a:ea typeface="+mn-ea"/>
                <a:cs typeface="+mn-cs"/>
              </a:rPr>
              <a:t>prastą higieną, netinkamą </a:t>
            </a:r>
            <a:r>
              <a:rPr kumimoji="0" lang="lt-LT" sz="1500" i="1" u="none" strike="noStrike" cap="none" normalizeH="0" baseline="0" noProof="0" dirty="0">
                <a:ln>
                  <a:noFill/>
                </a:ln>
                <a:solidFill>
                  <a:srgbClr val="FFFFFF"/>
                </a:solidFill>
                <a:effectLst/>
                <a:uLnTx/>
                <a:uFillTx/>
                <a:latin typeface="PF Square Sans Pro" pitchFamily="2" charset="0"/>
                <a:ea typeface="+mn-ea"/>
                <a:cs typeface="+mn-cs"/>
              </a:rPr>
              <a:t>nepakankamą gyvulininkystę, priežiūros trūkumą ar prastą fermos priežiūrą.</a:t>
            </a:r>
          </a:p>
        </p:txBody>
      </p:sp>
    </p:spTree>
    <p:extLst>
      <p:ext uri="{BB962C8B-B14F-4D97-AF65-F5344CB8AC3E}">
        <p14:creationId xmlns:p14="http://schemas.microsoft.com/office/powerpoint/2010/main" val="298553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iángulo rectángulo 59">
            <a:extLst>
              <a:ext uri="{FF2B5EF4-FFF2-40B4-BE49-F238E27FC236}">
                <a16:creationId xmlns:a16="http://schemas.microsoft.com/office/drawing/2014/main" id="{91AE9F8B-591C-471E-9408-F8FA09AFAE7B}"/>
              </a:ext>
            </a:extLst>
          </p:cNvPr>
          <p:cNvSpPr/>
          <p:nvPr/>
        </p:nvSpPr>
        <p:spPr>
          <a:xfrm rot="10800000">
            <a:off x="5350160" y="3677174"/>
            <a:ext cx="5771378" cy="1333943"/>
          </a:xfrm>
          <a:prstGeom prst="rtTriangle">
            <a:avLst/>
          </a:prstGeom>
          <a:solidFill>
            <a:srgbClr val="2C747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56" name="Triángulo rectángulo 55">
            <a:extLst>
              <a:ext uri="{FF2B5EF4-FFF2-40B4-BE49-F238E27FC236}">
                <a16:creationId xmlns:a16="http://schemas.microsoft.com/office/drawing/2014/main" id="{42E40196-8169-48DF-B4F0-2F231F7F6D01}"/>
              </a:ext>
            </a:extLst>
          </p:cNvPr>
          <p:cNvSpPr/>
          <p:nvPr/>
        </p:nvSpPr>
        <p:spPr>
          <a:xfrm rot="10800000">
            <a:off x="5295410" y="3708720"/>
            <a:ext cx="2857989" cy="641030"/>
          </a:xfrm>
          <a:prstGeom prst="rtTriangle">
            <a:avLst/>
          </a:prstGeom>
          <a:solidFill>
            <a:srgbClr val="6BB289">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32FD83F6-7DFB-4CD5-97B6-20D985066CD1}"/>
              </a:ext>
            </a:extLst>
          </p:cNvPr>
          <p:cNvSpPr txBox="1"/>
          <p:nvPr/>
        </p:nvSpPr>
        <p:spPr>
          <a:xfrm>
            <a:off x="-192897" y="342612"/>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2400" b="1" i="0" u="none" strike="noStrike" cap="none" normalizeH="0" baseline="0" noProof="0" dirty="0">
                <a:ln>
                  <a:noFill/>
                </a:ln>
                <a:solidFill>
                  <a:srgbClr val="003399"/>
                </a:solidFill>
                <a:effectLst/>
                <a:uLnTx/>
                <a:uFillTx/>
                <a:latin typeface="PF Square Sans Pro" pitchFamily="2" charset="0"/>
              </a:rPr>
              <a:t>Antimikrobinių medžiagų naudojimas ne sergantiems gyvūnams gydyti</a:t>
            </a:r>
          </a:p>
        </p:txBody>
      </p:sp>
      <p:sp>
        <p:nvSpPr>
          <p:cNvPr id="30" name="CuadroTexto 29">
            <a:extLst>
              <a:ext uri="{FF2B5EF4-FFF2-40B4-BE49-F238E27FC236}">
                <a16:creationId xmlns:a16="http://schemas.microsoft.com/office/drawing/2014/main" id="{860330F9-515B-4D50-A325-75EDD009F801}"/>
              </a:ext>
            </a:extLst>
          </p:cNvPr>
          <p:cNvSpPr txBox="1"/>
          <p:nvPr/>
        </p:nvSpPr>
        <p:spPr>
          <a:xfrm>
            <a:off x="380999" y="1303400"/>
            <a:ext cx="450352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1" i="0" u="none" strike="noStrike" cap="none" normalizeH="0" baseline="0" noProof="0">
                <a:ln>
                  <a:noFill/>
                </a:ln>
                <a:solidFill>
                  <a:srgbClr val="003399"/>
                </a:solidFill>
                <a:effectLst/>
                <a:uLnTx/>
                <a:uFillTx/>
                <a:latin typeface="PF Square Sans Pro" pitchFamily="2" charset="0"/>
                <a:ea typeface="Montserrat" charset="0"/>
                <a:cs typeface="Montserrat" charset="0"/>
              </a:rPr>
              <a:t>Profilaktika </a:t>
            </a:r>
          </a:p>
        </p:txBody>
      </p:sp>
      <p:sp>
        <p:nvSpPr>
          <p:cNvPr id="37" name="CuadroTexto 36">
            <a:extLst>
              <a:ext uri="{FF2B5EF4-FFF2-40B4-BE49-F238E27FC236}">
                <a16:creationId xmlns:a16="http://schemas.microsoft.com/office/drawing/2014/main" id="{0566560A-25A2-4D0E-9E0D-3E4FAE343945}"/>
              </a:ext>
            </a:extLst>
          </p:cNvPr>
          <p:cNvSpPr txBox="1"/>
          <p:nvPr/>
        </p:nvSpPr>
        <p:spPr>
          <a:xfrm>
            <a:off x="6934200" y="1319631"/>
            <a:ext cx="338048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1" i="0" u="none" strike="noStrike" cap="none" normalizeH="0" baseline="0" noProof="0">
                <a:ln>
                  <a:noFill/>
                </a:ln>
                <a:solidFill>
                  <a:srgbClr val="003399"/>
                </a:solidFill>
                <a:effectLst/>
                <a:uLnTx/>
                <a:uFillTx/>
                <a:latin typeface="PF Square Sans Pro" pitchFamily="2" charset="0"/>
                <a:ea typeface="Montserrat" charset="0"/>
                <a:cs typeface="Montserrat" charset="0"/>
              </a:rPr>
              <a:t>Metafilaktika</a:t>
            </a:r>
          </a:p>
        </p:txBody>
      </p:sp>
      <p:sp>
        <p:nvSpPr>
          <p:cNvPr id="43" name="CuadroTexto 42">
            <a:extLst>
              <a:ext uri="{FF2B5EF4-FFF2-40B4-BE49-F238E27FC236}">
                <a16:creationId xmlns:a16="http://schemas.microsoft.com/office/drawing/2014/main" id="{90CD6074-ED78-4578-979A-6E7675342252}"/>
              </a:ext>
            </a:extLst>
          </p:cNvPr>
          <p:cNvSpPr txBox="1"/>
          <p:nvPr/>
        </p:nvSpPr>
        <p:spPr>
          <a:xfrm>
            <a:off x="226689" y="1682750"/>
            <a:ext cx="5031112" cy="2031325"/>
          </a:xfrm>
          <a:prstGeom prst="rect">
            <a:avLst/>
          </a:prstGeom>
          <a:noFill/>
        </p:spPr>
        <p:txBody>
          <a:bodyPr wrap="square">
            <a:spAutoFit/>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cap="none" normalizeH="0" noProof="0" dirty="0">
                <a:ln>
                  <a:noFill/>
                </a:ln>
                <a:solidFill>
                  <a:srgbClr val="003399"/>
                </a:solidFill>
                <a:effectLst/>
                <a:uLnTx/>
                <a:uFillTx/>
                <a:latin typeface="PF Square Sans Pro" pitchFamily="2" charset="0"/>
                <a:ea typeface="Montserrat" charset="0"/>
                <a:cs typeface="Montserrat" charset="0"/>
              </a:rPr>
              <a:t>Kai antimikrobinės medžiagos skiriamos gyvūnams, kuriems gresia infekcijos ar ligos pavojus.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cap="none" normalizeH="0" noProof="0" dirty="0">
              <a:ln>
                <a:noFill/>
              </a:ln>
              <a:solidFill>
                <a:srgbClr val="003399"/>
              </a:solidFill>
              <a:effectLst/>
              <a:uLnTx/>
              <a:uFillTx/>
              <a:latin typeface="PF Square Sans Pro" pitchFamily="2"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cap="none" normalizeH="0" noProof="0" dirty="0">
                <a:ln>
                  <a:noFill/>
                </a:ln>
                <a:solidFill>
                  <a:srgbClr val="003399"/>
                </a:solidFill>
                <a:effectLst/>
                <a:uLnTx/>
                <a:uFillTx/>
                <a:latin typeface="PF Square Sans Pro" pitchFamily="2" charset="0"/>
              </a:rPr>
              <a:t>Priemonė, kurios imamasi siekiant išsaugoti sveikatą ir užkirsti kelią infekcijai ar ligai.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cap="none" normalizeH="0" noProof="0" dirty="0">
              <a:ln>
                <a:noFill/>
              </a:ln>
              <a:solidFill>
                <a:srgbClr val="003399"/>
              </a:solidFill>
              <a:effectLst/>
              <a:uLnTx/>
              <a:uFillTx/>
              <a:latin typeface="PF Square Sans Pro" pitchFamily="2" charset="0"/>
              <a:ea typeface="Montserrat" charset="0"/>
              <a:cs typeface="Montserrat" charset="0"/>
            </a:endParaRPr>
          </a:p>
        </p:txBody>
      </p:sp>
      <p:sp>
        <p:nvSpPr>
          <p:cNvPr id="44" name="CuadroTexto 43">
            <a:extLst>
              <a:ext uri="{FF2B5EF4-FFF2-40B4-BE49-F238E27FC236}">
                <a16:creationId xmlns:a16="http://schemas.microsoft.com/office/drawing/2014/main" id="{F9C3BEC4-BD35-4549-A66D-0FB41E26A6D7}"/>
              </a:ext>
            </a:extLst>
          </p:cNvPr>
          <p:cNvSpPr txBox="1"/>
          <p:nvPr/>
        </p:nvSpPr>
        <p:spPr>
          <a:xfrm>
            <a:off x="5791200" y="1682750"/>
            <a:ext cx="5638799" cy="1754326"/>
          </a:xfrm>
          <a:prstGeom prst="rect">
            <a:avLst/>
          </a:prstGeom>
          <a:noFill/>
        </p:spPr>
        <p:txBody>
          <a:bodyPr wrap="square">
            <a:spAutoFit/>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cap="none" normalizeH="0" baseline="0" noProof="0" dirty="0">
                <a:ln>
                  <a:noFill/>
                </a:ln>
                <a:solidFill>
                  <a:srgbClr val="003399"/>
                </a:solidFill>
                <a:effectLst/>
                <a:uLnTx/>
                <a:uFillTx/>
                <a:latin typeface="PF Square Sans Pro" pitchFamily="2" charset="0"/>
                <a:ea typeface="Montserrat" charset="0"/>
                <a:cs typeface="Montserrat" charset="0"/>
              </a:rPr>
              <a:t>Kai antimikrobiniai vaistai skiriami gyvūnams su klinikiniais požymiais ir kliniškai sveikiems gyvūnams, priklausantiems tai pačiai bandai ar aptvarui</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399"/>
              </a:solidFill>
              <a:effectLst/>
              <a:uLnTx/>
              <a:uFillTx/>
              <a:latin typeface="PF Square Sans Pro" pitchFamily="2"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cap="none" normalizeH="0" baseline="0" noProof="0" dirty="0">
                <a:ln>
                  <a:noFill/>
                </a:ln>
                <a:solidFill>
                  <a:srgbClr val="003399"/>
                </a:solidFill>
                <a:effectLst/>
                <a:uLnTx/>
                <a:uFillTx/>
                <a:latin typeface="PF Square Sans Pro" pitchFamily="2" charset="0"/>
                <a:ea typeface="Montserrat" charset="0"/>
                <a:cs typeface="Montserrat" charset="0"/>
              </a:rPr>
              <a:t>Kai kurios infekcijos gydomos prieš pasireiškiant klinikiniams požymiams</a:t>
            </a:r>
          </a:p>
        </p:txBody>
      </p:sp>
      <p:cxnSp>
        <p:nvCxnSpPr>
          <p:cNvPr id="45" name="Conector recto 44">
            <a:extLst>
              <a:ext uri="{FF2B5EF4-FFF2-40B4-BE49-F238E27FC236}">
                <a16:creationId xmlns:a16="http://schemas.microsoft.com/office/drawing/2014/main" id="{4ADC0DC6-46F8-42C0-A858-F7E4F90907C0}"/>
              </a:ext>
            </a:extLst>
          </p:cNvPr>
          <p:cNvCxnSpPr>
            <a:cxnSpLocks/>
          </p:cNvCxnSpPr>
          <p:nvPr/>
        </p:nvCxnSpPr>
        <p:spPr>
          <a:xfrm>
            <a:off x="244001" y="3683504"/>
            <a:ext cx="10881200"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7010B747-1A6B-4E83-AA56-C77E3B14A187}"/>
              </a:ext>
            </a:extLst>
          </p:cNvPr>
          <p:cNvSpPr txBox="1"/>
          <p:nvPr/>
        </p:nvSpPr>
        <p:spPr>
          <a:xfrm>
            <a:off x="187753" y="3386453"/>
            <a:ext cx="450352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1" i="0" u="none" strike="noStrike" cap="none" normalizeH="0" baseline="0" noProof="0">
                <a:ln>
                  <a:noFill/>
                </a:ln>
                <a:solidFill>
                  <a:srgbClr val="6BB188"/>
                </a:solidFill>
                <a:effectLst/>
                <a:uLnTx/>
                <a:uFillTx/>
                <a:latin typeface="PF Square Sans Pro" pitchFamily="2" charset="0"/>
                <a:ea typeface="Montserrat" charset="0"/>
                <a:cs typeface="Montserrat" charset="0"/>
              </a:rPr>
              <a:t>SVEIKI GYVŪNAI</a:t>
            </a:r>
          </a:p>
        </p:txBody>
      </p:sp>
      <p:sp>
        <p:nvSpPr>
          <p:cNvPr id="49" name="CuadroTexto 48">
            <a:extLst>
              <a:ext uri="{FF2B5EF4-FFF2-40B4-BE49-F238E27FC236}">
                <a16:creationId xmlns:a16="http://schemas.microsoft.com/office/drawing/2014/main" id="{DC43DD83-6147-441B-9544-6E10130F8060}"/>
              </a:ext>
            </a:extLst>
          </p:cNvPr>
          <p:cNvSpPr txBox="1"/>
          <p:nvPr/>
        </p:nvSpPr>
        <p:spPr>
          <a:xfrm>
            <a:off x="6582740" y="3390421"/>
            <a:ext cx="450352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1" i="0" u="none" strike="noStrike" cap="none" normalizeH="0" baseline="0" noProof="0" dirty="0">
                <a:ln>
                  <a:noFill/>
                </a:ln>
                <a:solidFill>
                  <a:srgbClr val="2C7470"/>
                </a:solidFill>
                <a:effectLst/>
                <a:uLnTx/>
                <a:uFillTx/>
                <a:latin typeface="PF Square Sans Pro" pitchFamily="2" charset="0"/>
                <a:ea typeface="Montserrat" charset="0"/>
                <a:cs typeface="Montserrat" charset="0"/>
              </a:rPr>
              <a:t>SUSIRGĘ GYVŪNAI</a:t>
            </a:r>
          </a:p>
        </p:txBody>
      </p:sp>
      <p:cxnSp>
        <p:nvCxnSpPr>
          <p:cNvPr id="50" name="Conector recto 49">
            <a:extLst>
              <a:ext uri="{FF2B5EF4-FFF2-40B4-BE49-F238E27FC236}">
                <a16:creationId xmlns:a16="http://schemas.microsoft.com/office/drawing/2014/main" id="{05A8B45C-02AE-4837-8A52-BBF28D9B231A}"/>
              </a:ext>
            </a:extLst>
          </p:cNvPr>
          <p:cNvCxnSpPr>
            <a:cxnSpLocks/>
          </p:cNvCxnSpPr>
          <p:nvPr/>
        </p:nvCxnSpPr>
        <p:spPr>
          <a:xfrm>
            <a:off x="5295409" y="794213"/>
            <a:ext cx="43290" cy="5765337"/>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CuadroTexto 52">
            <a:extLst>
              <a:ext uri="{FF2B5EF4-FFF2-40B4-BE49-F238E27FC236}">
                <a16:creationId xmlns:a16="http://schemas.microsoft.com/office/drawing/2014/main" id="{72AF69EE-53E3-4D26-8FEA-456E096B71AF}"/>
              </a:ext>
            </a:extLst>
          </p:cNvPr>
          <p:cNvSpPr txBox="1"/>
          <p:nvPr/>
        </p:nvSpPr>
        <p:spPr>
          <a:xfrm>
            <a:off x="3086936" y="3397211"/>
            <a:ext cx="4503525"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0" i="0" u="none" strike="noStrike" cap="none" normalizeH="0" baseline="0" noProof="0" dirty="0">
                <a:ln>
                  <a:noFill/>
                </a:ln>
                <a:solidFill>
                  <a:srgbClr val="6BB188"/>
                </a:solidFill>
                <a:effectLst/>
                <a:uLnTx/>
                <a:uFillTx/>
                <a:latin typeface="PF Square Sans Pro" pitchFamily="2" charset="0"/>
                <a:ea typeface="Montserrat" charset="0"/>
                <a:cs typeface="Montserrat" charset="0"/>
              </a:rPr>
              <a:t>Infekcinės ligos pradžia</a:t>
            </a:r>
          </a:p>
        </p:txBody>
      </p:sp>
      <p:sp>
        <p:nvSpPr>
          <p:cNvPr id="57" name="CuadroTexto 56">
            <a:extLst>
              <a:ext uri="{FF2B5EF4-FFF2-40B4-BE49-F238E27FC236}">
                <a16:creationId xmlns:a16="http://schemas.microsoft.com/office/drawing/2014/main" id="{E03C3617-EBE4-41D4-BFE6-EC9ACEA76436}"/>
              </a:ext>
            </a:extLst>
          </p:cNvPr>
          <p:cNvSpPr txBox="1"/>
          <p:nvPr/>
        </p:nvSpPr>
        <p:spPr>
          <a:xfrm>
            <a:off x="6663639" y="3783148"/>
            <a:ext cx="1799043"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0" i="0" u="none" strike="noStrike" cap="none" normalizeH="0" baseline="0" noProof="0" dirty="0">
                <a:ln>
                  <a:noFill/>
                </a:ln>
                <a:solidFill>
                  <a:srgbClr val="2C7470"/>
                </a:solidFill>
                <a:effectLst/>
                <a:uLnTx/>
                <a:uFillTx/>
                <a:latin typeface="PF Square Sans Pro" pitchFamily="2" charset="0"/>
                <a:ea typeface="Montserrat" charset="0"/>
                <a:cs typeface="Montserrat" charset="0"/>
              </a:rPr>
              <a:t>Nėra simptomų</a:t>
            </a:r>
          </a:p>
        </p:txBody>
      </p:sp>
      <p:sp>
        <p:nvSpPr>
          <p:cNvPr id="59" name="CuadroTexto 58">
            <a:extLst>
              <a:ext uri="{FF2B5EF4-FFF2-40B4-BE49-F238E27FC236}">
                <a16:creationId xmlns:a16="http://schemas.microsoft.com/office/drawing/2014/main" id="{E1F6B308-F310-4F46-8B5B-11DD93324E25}"/>
              </a:ext>
            </a:extLst>
          </p:cNvPr>
          <p:cNvSpPr txBox="1"/>
          <p:nvPr/>
        </p:nvSpPr>
        <p:spPr>
          <a:xfrm>
            <a:off x="8411325" y="3755785"/>
            <a:ext cx="3394762"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0" i="0" u="none" strike="noStrike" cap="none" normalizeH="0" baseline="0" noProof="0">
                <a:ln>
                  <a:noFill/>
                </a:ln>
                <a:solidFill>
                  <a:srgbClr val="2C7470"/>
                </a:solidFill>
                <a:effectLst/>
                <a:uLnTx/>
                <a:uFillTx/>
                <a:latin typeface="PF Square Sans Pro" pitchFamily="2" charset="0"/>
                <a:ea typeface="Montserrat" charset="0"/>
                <a:cs typeface="Montserrat" charset="0"/>
              </a:rPr>
              <a:t>simptomai</a:t>
            </a:r>
          </a:p>
        </p:txBody>
      </p:sp>
      <p:sp>
        <p:nvSpPr>
          <p:cNvPr id="95" name="CuadroTexto 94">
            <a:extLst>
              <a:ext uri="{FF2B5EF4-FFF2-40B4-BE49-F238E27FC236}">
                <a16:creationId xmlns:a16="http://schemas.microsoft.com/office/drawing/2014/main" id="{BD087643-78C6-4BF0-A06E-21CB7D86A574}"/>
              </a:ext>
            </a:extLst>
          </p:cNvPr>
          <p:cNvSpPr txBox="1"/>
          <p:nvPr/>
        </p:nvSpPr>
        <p:spPr>
          <a:xfrm>
            <a:off x="60582" y="6508986"/>
            <a:ext cx="450352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6BB188"/>
                </a:solidFill>
                <a:effectLst/>
                <a:uLnTx/>
                <a:uFillTx/>
                <a:latin typeface="PF Square Sans Pro" pitchFamily="2" charset="0"/>
                <a:ea typeface="Montserrat" charset="0"/>
                <a:cs typeface="Montserrat" charset="0"/>
              </a:rPr>
              <a:t>Prevencija</a:t>
            </a:r>
          </a:p>
        </p:txBody>
      </p:sp>
      <p:sp>
        <p:nvSpPr>
          <p:cNvPr id="96" name="CuadroTexto 95">
            <a:extLst>
              <a:ext uri="{FF2B5EF4-FFF2-40B4-BE49-F238E27FC236}">
                <a16:creationId xmlns:a16="http://schemas.microsoft.com/office/drawing/2014/main" id="{582ECCE2-DBF6-4D54-ABB5-9506BC54BC7B}"/>
              </a:ext>
            </a:extLst>
          </p:cNvPr>
          <p:cNvSpPr txBox="1"/>
          <p:nvPr/>
        </p:nvSpPr>
        <p:spPr>
          <a:xfrm>
            <a:off x="4712199" y="6254750"/>
            <a:ext cx="450352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6BB188"/>
                </a:solidFill>
                <a:effectLst/>
                <a:uLnTx/>
                <a:uFillTx/>
                <a:latin typeface="PF Square Sans Pro" pitchFamily="2" charset="0"/>
                <a:ea typeface="Montserrat" charset="0"/>
                <a:cs typeface="Montserrat" charset="0"/>
              </a:rPr>
              <a:t>ankstyva stadija</a:t>
            </a:r>
          </a:p>
        </p:txBody>
      </p:sp>
      <p:sp>
        <p:nvSpPr>
          <p:cNvPr id="97" name="CuadroTexto 96">
            <a:extLst>
              <a:ext uri="{FF2B5EF4-FFF2-40B4-BE49-F238E27FC236}">
                <a16:creationId xmlns:a16="http://schemas.microsoft.com/office/drawing/2014/main" id="{552F9A22-375F-41B8-ADF1-FCD3C37145DA}"/>
              </a:ext>
            </a:extLst>
          </p:cNvPr>
          <p:cNvSpPr txBox="1"/>
          <p:nvPr/>
        </p:nvSpPr>
        <p:spPr>
          <a:xfrm>
            <a:off x="6262769" y="6559550"/>
            <a:ext cx="450352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6BB188"/>
                </a:solidFill>
                <a:effectLst/>
                <a:uLnTx/>
                <a:uFillTx/>
                <a:latin typeface="PF Square Sans Pro" pitchFamily="2" charset="0"/>
                <a:ea typeface="Montserrat" charset="0"/>
                <a:cs typeface="Montserrat" charset="0"/>
              </a:rPr>
              <a:t>Gydymas / kontrolė</a:t>
            </a:r>
          </a:p>
        </p:txBody>
      </p:sp>
      <p:sp>
        <p:nvSpPr>
          <p:cNvPr id="98" name="CuadroTexto 97">
            <a:extLst>
              <a:ext uri="{FF2B5EF4-FFF2-40B4-BE49-F238E27FC236}">
                <a16:creationId xmlns:a16="http://schemas.microsoft.com/office/drawing/2014/main" id="{BD6AB503-9AEA-4E39-8B61-3F8C9559E868}"/>
              </a:ext>
            </a:extLst>
          </p:cNvPr>
          <p:cNvSpPr txBox="1"/>
          <p:nvPr/>
        </p:nvSpPr>
        <p:spPr>
          <a:xfrm>
            <a:off x="7382128" y="6254750"/>
            <a:ext cx="450352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0" i="0" u="none" strike="noStrike" cap="none" normalizeH="0" baseline="0" noProof="0">
                <a:ln>
                  <a:noFill/>
                </a:ln>
                <a:solidFill>
                  <a:srgbClr val="6BB188"/>
                </a:solidFill>
                <a:effectLst/>
                <a:uLnTx/>
                <a:uFillTx/>
                <a:latin typeface="PF Square Sans Pro" pitchFamily="2" charset="0"/>
                <a:ea typeface="Montserrat" charset="0"/>
                <a:cs typeface="Montserrat" charset="0"/>
              </a:rPr>
              <a:t>standartinė</a:t>
            </a:r>
          </a:p>
        </p:txBody>
      </p:sp>
      <p:pic>
        <p:nvPicPr>
          <p:cNvPr id="46" name="Modelo 3D 18" descr="Cápsula de píldoras farmacéuticas">
            <a:extLst>
              <a:ext uri="{FF2B5EF4-FFF2-40B4-BE49-F238E27FC236}">
                <a16:creationId xmlns:a16="http://schemas.microsoft.com/office/drawing/2014/main" id="{25A67109-4508-4993-8ECF-D4E9A050941C}"/>
              </a:ext>
            </a:extLst>
          </p:cNvPr>
          <p:cNvPicPr>
            <a:picLocks noGrp="1" noRot="1" noChangeAspect="1" noMove="1" noResize="1" noEditPoints="1" noAdjustHandles="1" noChangeArrowheads="1" noChangeShapeType="1" noCrop="1"/>
          </p:cNvPicPr>
          <p:nvPr/>
        </p:nvPicPr>
        <p:blipFill>
          <a:blip r:embed="rId3"/>
          <a:stretch>
            <a:fillRect/>
          </a:stretch>
        </p:blipFill>
        <p:spPr>
          <a:xfrm rot="16409527" flipV="1">
            <a:off x="3277647" y="4927491"/>
            <a:ext cx="102590" cy="306525"/>
          </a:xfrm>
          <a:prstGeom prst="rect">
            <a:avLst/>
          </a:prstGeom>
        </p:spPr>
      </p:pic>
      <p:pic>
        <p:nvPicPr>
          <p:cNvPr id="47" name="Modelo 3D 23" descr="Cápsula de píldoras farmacéuticas">
            <a:extLst>
              <a:ext uri="{FF2B5EF4-FFF2-40B4-BE49-F238E27FC236}">
                <a16:creationId xmlns:a16="http://schemas.microsoft.com/office/drawing/2014/main" id="{0F5CA763-838D-4CA0-B272-D103BD378B99}"/>
              </a:ext>
            </a:extLst>
          </p:cNvPr>
          <p:cNvPicPr>
            <a:picLocks noGrp="1" noRot="1" noChangeAspect="1" noMove="1" noResize="1" noEditPoints="1" noAdjustHandles="1" noChangeArrowheads="1" noChangeShapeType="1" noCrop="1"/>
          </p:cNvPicPr>
          <p:nvPr/>
        </p:nvPicPr>
        <p:blipFill>
          <a:blip r:embed="rId4"/>
          <a:stretch>
            <a:fillRect/>
          </a:stretch>
        </p:blipFill>
        <p:spPr>
          <a:xfrm rot="11636975" flipV="1">
            <a:off x="776390" y="5485663"/>
            <a:ext cx="207093" cy="402681"/>
          </a:xfrm>
          <a:prstGeom prst="rect">
            <a:avLst/>
          </a:prstGeom>
        </p:spPr>
      </p:pic>
      <p:pic>
        <p:nvPicPr>
          <p:cNvPr id="51" name="Modelo 3D 24" descr="Cápsula de píldoras farmacéuticas">
            <a:extLst>
              <a:ext uri="{FF2B5EF4-FFF2-40B4-BE49-F238E27FC236}">
                <a16:creationId xmlns:a16="http://schemas.microsoft.com/office/drawing/2014/main" id="{9B7F1961-7602-423B-8261-2EBF725EE4FA}"/>
              </a:ext>
            </a:extLst>
          </p:cNvPr>
          <p:cNvPicPr>
            <a:picLocks noGrp="1" noRot="1" noChangeAspect="1" noMove="1" noResize="1" noEditPoints="1" noAdjustHandles="1" noChangeArrowheads="1" noChangeShapeType="1" noCrop="1"/>
          </p:cNvPicPr>
          <p:nvPr/>
        </p:nvPicPr>
        <p:blipFill>
          <a:blip r:embed="rId5"/>
          <a:stretch>
            <a:fillRect/>
          </a:stretch>
        </p:blipFill>
        <p:spPr>
          <a:xfrm rot="2179987">
            <a:off x="9288222" y="4122939"/>
            <a:ext cx="213671" cy="415471"/>
          </a:xfrm>
          <a:prstGeom prst="rect">
            <a:avLst/>
          </a:prstGeom>
        </p:spPr>
      </p:pic>
      <p:pic>
        <p:nvPicPr>
          <p:cNvPr id="52" name="Modelo 3D 25" descr="Cápsula de píldoras farmacéuticas">
            <a:extLst>
              <a:ext uri="{FF2B5EF4-FFF2-40B4-BE49-F238E27FC236}">
                <a16:creationId xmlns:a16="http://schemas.microsoft.com/office/drawing/2014/main" id="{85A24FBD-ADB9-4217-B4B3-6CE9C4B90550}"/>
              </a:ext>
            </a:extLst>
          </p:cNvPr>
          <p:cNvPicPr>
            <a:picLocks noGrp="1" noRot="1" noChangeAspect="1" noMove="1" noResize="1" noEditPoints="1" noAdjustHandles="1" noChangeArrowheads="1" noChangeShapeType="1" noCrop="1"/>
          </p:cNvPicPr>
          <p:nvPr/>
        </p:nvPicPr>
        <p:blipFill>
          <a:blip r:embed="rId6"/>
          <a:stretch>
            <a:fillRect/>
          </a:stretch>
        </p:blipFill>
        <p:spPr>
          <a:xfrm rot="18607136">
            <a:off x="9235918" y="4842846"/>
            <a:ext cx="206714" cy="401944"/>
          </a:xfrm>
          <a:prstGeom prst="rect">
            <a:avLst/>
          </a:prstGeom>
        </p:spPr>
      </p:pic>
      <p:pic>
        <p:nvPicPr>
          <p:cNvPr id="58" name="Modelo 3D 26" descr="Cápsula de píldoras farmacéuticas">
            <a:extLst>
              <a:ext uri="{FF2B5EF4-FFF2-40B4-BE49-F238E27FC236}">
                <a16:creationId xmlns:a16="http://schemas.microsoft.com/office/drawing/2014/main" id="{68F0C326-D0A6-41EC-81C4-56BF599464DB}"/>
              </a:ext>
            </a:extLst>
          </p:cNvPr>
          <p:cNvPicPr>
            <a:picLocks noGrp="1" noRot="1" noChangeAspect="1" noMove="1" noResize="1" noEditPoints="1" noAdjustHandles="1" noChangeArrowheads="1" noChangeShapeType="1" noCrop="1"/>
          </p:cNvPicPr>
          <p:nvPr/>
        </p:nvPicPr>
        <p:blipFill>
          <a:blip r:embed="rId7"/>
          <a:stretch>
            <a:fillRect/>
          </a:stretch>
        </p:blipFill>
        <p:spPr>
          <a:xfrm rot="4974280">
            <a:off x="9153109" y="5712450"/>
            <a:ext cx="162018" cy="315035"/>
          </a:xfrm>
          <a:prstGeom prst="rect">
            <a:avLst/>
          </a:prstGeom>
        </p:spPr>
      </p:pic>
      <p:pic>
        <p:nvPicPr>
          <p:cNvPr id="61" name="Modelo 3D 27" descr="Cápsula de píldoras farmacéuticas">
            <a:extLst>
              <a:ext uri="{FF2B5EF4-FFF2-40B4-BE49-F238E27FC236}">
                <a16:creationId xmlns:a16="http://schemas.microsoft.com/office/drawing/2014/main" id="{240C786C-88E7-4932-94B7-6CD5CED9D49A}"/>
              </a:ext>
            </a:extLst>
          </p:cNvPr>
          <p:cNvPicPr>
            <a:picLocks noGrp="1" noRot="1" noChangeAspect="1" noMove="1" noResize="1" noEditPoints="1" noAdjustHandles="1" noChangeArrowheads="1" noChangeShapeType="1" noCrop="1"/>
          </p:cNvPicPr>
          <p:nvPr/>
        </p:nvPicPr>
        <p:blipFill>
          <a:blip r:embed="rId8"/>
          <a:stretch>
            <a:fillRect/>
          </a:stretch>
        </p:blipFill>
        <p:spPr>
          <a:xfrm rot="20431456">
            <a:off x="9423302" y="5501900"/>
            <a:ext cx="215908" cy="338460"/>
          </a:xfrm>
          <a:prstGeom prst="rect">
            <a:avLst/>
          </a:prstGeom>
        </p:spPr>
      </p:pic>
      <p:pic>
        <p:nvPicPr>
          <p:cNvPr id="62" name="Modelo 3D 63" descr="Gallina picoteando">
            <a:extLst>
              <a:ext uri="{FF2B5EF4-FFF2-40B4-BE49-F238E27FC236}">
                <a16:creationId xmlns:a16="http://schemas.microsoft.com/office/drawing/2014/main" id="{2A39C882-18BE-496E-83B7-225A4D67E2D5}"/>
              </a:ext>
            </a:extLst>
          </p:cNvPr>
          <p:cNvPicPr>
            <a:picLocks noGrp="1" noRot="1" noChangeAspect="1" noMove="1" noResize="1" noEditPoints="1" noAdjustHandles="1" noChangeArrowheads="1" noChangeShapeType="1" noCrop="1"/>
          </p:cNvPicPr>
          <p:nvPr/>
        </p:nvPicPr>
        <p:blipFill>
          <a:blip r:embed="rId9"/>
          <a:stretch>
            <a:fillRect/>
          </a:stretch>
        </p:blipFill>
        <p:spPr>
          <a:xfrm>
            <a:off x="1976637" y="3904916"/>
            <a:ext cx="1684205" cy="1221615"/>
          </a:xfrm>
          <a:prstGeom prst="rect">
            <a:avLst/>
          </a:prstGeom>
        </p:spPr>
      </p:pic>
      <p:pic>
        <p:nvPicPr>
          <p:cNvPr id="63" name="Modelo 3D 68" descr="Cápsula de píldoras farmacéuticas">
            <a:extLst>
              <a:ext uri="{FF2B5EF4-FFF2-40B4-BE49-F238E27FC236}">
                <a16:creationId xmlns:a16="http://schemas.microsoft.com/office/drawing/2014/main" id="{65E9C916-A067-476D-9233-5E163745B14D}"/>
              </a:ext>
            </a:extLst>
          </p:cNvPr>
          <p:cNvPicPr>
            <a:picLocks noGrp="1" noRot="1" noChangeAspect="1" noMove="1" noResize="1" noEditPoints="1" noAdjustHandles="1" noChangeArrowheads="1" noChangeShapeType="1" noCrop="1"/>
          </p:cNvPicPr>
          <p:nvPr/>
        </p:nvPicPr>
        <p:blipFill>
          <a:blip r:embed="rId4"/>
          <a:stretch>
            <a:fillRect/>
          </a:stretch>
        </p:blipFill>
        <p:spPr>
          <a:xfrm rot="18607136" flipV="1">
            <a:off x="1143855" y="5844487"/>
            <a:ext cx="207093" cy="402681"/>
          </a:xfrm>
          <a:prstGeom prst="rect">
            <a:avLst/>
          </a:prstGeom>
        </p:spPr>
      </p:pic>
      <p:pic>
        <p:nvPicPr>
          <p:cNvPr id="65" name="Modelo 3D 71" descr="Cápsula de píldoras farmacéuticas">
            <a:extLst>
              <a:ext uri="{FF2B5EF4-FFF2-40B4-BE49-F238E27FC236}">
                <a16:creationId xmlns:a16="http://schemas.microsoft.com/office/drawing/2014/main" id="{7BB0A6CE-4A6D-4456-9549-13F9C96795FB}"/>
              </a:ext>
            </a:extLst>
          </p:cNvPr>
          <p:cNvPicPr>
            <a:picLocks noGrp="1" noRot="1" noChangeAspect="1" noMove="1" noResize="1" noEditPoints="1" noAdjustHandles="1" noChangeArrowheads="1" noChangeShapeType="1" noCrop="1"/>
          </p:cNvPicPr>
          <p:nvPr/>
        </p:nvPicPr>
        <p:blipFill>
          <a:blip r:embed="rId3"/>
          <a:stretch>
            <a:fillRect/>
          </a:stretch>
        </p:blipFill>
        <p:spPr>
          <a:xfrm rot="16409527" flipV="1">
            <a:off x="1040117" y="5624659"/>
            <a:ext cx="102590" cy="306525"/>
          </a:xfrm>
          <a:prstGeom prst="rect">
            <a:avLst/>
          </a:prstGeom>
        </p:spPr>
      </p:pic>
      <p:pic>
        <p:nvPicPr>
          <p:cNvPr id="66" name="Modelo 3D 74" descr="Cápsula de píldoras farmacéuticas">
            <a:extLst>
              <a:ext uri="{FF2B5EF4-FFF2-40B4-BE49-F238E27FC236}">
                <a16:creationId xmlns:a16="http://schemas.microsoft.com/office/drawing/2014/main" id="{F5182957-11A9-4AFF-8C15-11BFCCAEB069}"/>
              </a:ext>
            </a:extLst>
          </p:cNvPr>
          <p:cNvPicPr>
            <a:picLocks noGrp="1" noRot="1" noChangeAspect="1" noMove="1" noResize="1" noEditPoints="1" noAdjustHandles="1" noChangeArrowheads="1" noChangeShapeType="1" noCrop="1"/>
          </p:cNvPicPr>
          <p:nvPr/>
        </p:nvPicPr>
        <p:blipFill>
          <a:blip r:embed="rId10"/>
          <a:stretch>
            <a:fillRect/>
          </a:stretch>
        </p:blipFill>
        <p:spPr>
          <a:xfrm rot="1934225" flipH="1">
            <a:off x="3566250" y="4905514"/>
            <a:ext cx="114130" cy="317179"/>
          </a:xfrm>
          <a:prstGeom prst="rect">
            <a:avLst/>
          </a:prstGeom>
        </p:spPr>
      </p:pic>
      <p:pic>
        <p:nvPicPr>
          <p:cNvPr id="67" name="Modelo 3D 85" descr="Cápsula de píldoras farmacéuticas">
            <a:extLst>
              <a:ext uri="{FF2B5EF4-FFF2-40B4-BE49-F238E27FC236}">
                <a16:creationId xmlns:a16="http://schemas.microsoft.com/office/drawing/2014/main" id="{4F3EA656-4A7E-4085-9B78-3291EEDE73B4}"/>
              </a:ext>
            </a:extLst>
          </p:cNvPr>
          <p:cNvPicPr>
            <a:picLocks noGrp="1" noRot="1" noChangeAspect="1" noMove="1" noResize="1" noEditPoints="1" noAdjustHandles="1" noChangeArrowheads="1" noChangeShapeType="1" noCrop="1"/>
          </p:cNvPicPr>
          <p:nvPr/>
        </p:nvPicPr>
        <p:blipFill>
          <a:blip r:embed="rId5"/>
          <a:stretch>
            <a:fillRect/>
          </a:stretch>
        </p:blipFill>
        <p:spPr>
          <a:xfrm rot="7460079">
            <a:off x="5595207" y="5689245"/>
            <a:ext cx="213671" cy="415471"/>
          </a:xfrm>
          <a:prstGeom prst="rect">
            <a:avLst/>
          </a:prstGeom>
        </p:spPr>
      </p:pic>
      <p:pic>
        <p:nvPicPr>
          <p:cNvPr id="68" name="Modelo 3D 86" descr="Cápsula de píldoras farmacéuticas">
            <a:extLst>
              <a:ext uri="{FF2B5EF4-FFF2-40B4-BE49-F238E27FC236}">
                <a16:creationId xmlns:a16="http://schemas.microsoft.com/office/drawing/2014/main" id="{DF477E94-3BFD-4AB6-ACD7-298856A37B14}"/>
              </a:ext>
            </a:extLst>
          </p:cNvPr>
          <p:cNvPicPr>
            <a:picLocks noGrp="1" noRot="1" noChangeAspect="1" noMove="1" noResize="1" noEditPoints="1" noAdjustHandles="1" noChangeArrowheads="1" noChangeShapeType="1" noCrop="1"/>
          </p:cNvPicPr>
          <p:nvPr/>
        </p:nvPicPr>
        <p:blipFill>
          <a:blip r:embed="rId6"/>
          <a:stretch>
            <a:fillRect/>
          </a:stretch>
        </p:blipFill>
        <p:spPr>
          <a:xfrm rot="18607136">
            <a:off x="5786726" y="5486561"/>
            <a:ext cx="206714" cy="401944"/>
          </a:xfrm>
          <a:prstGeom prst="rect">
            <a:avLst/>
          </a:prstGeom>
        </p:spPr>
      </p:pic>
      <p:pic>
        <p:nvPicPr>
          <p:cNvPr id="70" name="Modelo 3D 87" descr="Cápsula de píldoras farmacéuticas">
            <a:extLst>
              <a:ext uri="{FF2B5EF4-FFF2-40B4-BE49-F238E27FC236}">
                <a16:creationId xmlns:a16="http://schemas.microsoft.com/office/drawing/2014/main" id="{F4D6F5CE-7E01-4DE7-87DC-3FB9DC0FFBB7}"/>
              </a:ext>
            </a:extLst>
          </p:cNvPr>
          <p:cNvPicPr>
            <a:picLocks noGrp="1" noRot="1" noChangeAspect="1" noMove="1" noResize="1" noEditPoints="1" noAdjustHandles="1" noChangeArrowheads="1" noChangeShapeType="1" noCrop="1"/>
          </p:cNvPicPr>
          <p:nvPr/>
        </p:nvPicPr>
        <p:blipFill>
          <a:blip r:embed="rId7"/>
          <a:stretch>
            <a:fillRect/>
          </a:stretch>
        </p:blipFill>
        <p:spPr>
          <a:xfrm rot="4974280">
            <a:off x="5831452" y="5985667"/>
            <a:ext cx="162018" cy="315035"/>
          </a:xfrm>
          <a:prstGeom prst="rect">
            <a:avLst/>
          </a:prstGeom>
        </p:spPr>
      </p:pic>
      <p:pic>
        <p:nvPicPr>
          <p:cNvPr id="71" name="Modelo 3D 88" descr="Cápsula de píldoras farmacéuticas">
            <a:extLst>
              <a:ext uri="{FF2B5EF4-FFF2-40B4-BE49-F238E27FC236}">
                <a16:creationId xmlns:a16="http://schemas.microsoft.com/office/drawing/2014/main" id="{5860E5BD-4205-4F96-B98B-0C9FF43A4895}"/>
              </a:ext>
            </a:extLst>
          </p:cNvPr>
          <p:cNvPicPr>
            <a:picLocks noGrp="1" noRot="1" noChangeAspect="1" noMove="1" noResize="1" noEditPoints="1" noAdjustHandles="1" noChangeArrowheads="1" noChangeShapeType="1" noCrop="1"/>
          </p:cNvPicPr>
          <p:nvPr/>
        </p:nvPicPr>
        <p:blipFill>
          <a:blip r:embed="rId8"/>
          <a:stretch>
            <a:fillRect/>
          </a:stretch>
        </p:blipFill>
        <p:spPr>
          <a:xfrm rot="20431456">
            <a:off x="6101645" y="5775117"/>
            <a:ext cx="215908" cy="338460"/>
          </a:xfrm>
          <a:prstGeom prst="rect">
            <a:avLst/>
          </a:prstGeom>
        </p:spPr>
      </p:pic>
      <p:pic>
        <p:nvPicPr>
          <p:cNvPr id="73" name="Modelo 3D 89" descr="Cápsula de píldoras farmacéuticas">
            <a:extLst>
              <a:ext uri="{FF2B5EF4-FFF2-40B4-BE49-F238E27FC236}">
                <a16:creationId xmlns:a16="http://schemas.microsoft.com/office/drawing/2014/main" id="{41C7CE3A-3ECF-4C8F-9546-BCB04F3E33AB}"/>
              </a:ext>
            </a:extLst>
          </p:cNvPr>
          <p:cNvPicPr>
            <a:picLocks noGrp="1" noRot="1" noChangeAspect="1" noMove="1" noResize="1" noEditPoints="1" noAdjustHandles="1" noChangeArrowheads="1" noChangeShapeType="1" noCrop="1"/>
          </p:cNvPicPr>
          <p:nvPr/>
        </p:nvPicPr>
        <p:blipFill>
          <a:blip r:embed="rId5"/>
          <a:stretch>
            <a:fillRect/>
          </a:stretch>
        </p:blipFill>
        <p:spPr>
          <a:xfrm rot="18879530">
            <a:off x="7779287" y="5413469"/>
            <a:ext cx="213671" cy="415471"/>
          </a:xfrm>
          <a:prstGeom prst="rect">
            <a:avLst/>
          </a:prstGeom>
        </p:spPr>
      </p:pic>
      <p:pic>
        <p:nvPicPr>
          <p:cNvPr id="74" name="Modelo 3D 90" descr="Cápsula de píldoras farmacéuticas">
            <a:extLst>
              <a:ext uri="{FF2B5EF4-FFF2-40B4-BE49-F238E27FC236}">
                <a16:creationId xmlns:a16="http://schemas.microsoft.com/office/drawing/2014/main" id="{9FC67B5B-E7E4-4233-BA77-D5FC4EF296B4}"/>
              </a:ext>
            </a:extLst>
          </p:cNvPr>
          <p:cNvPicPr>
            <a:picLocks noGrp="1" noRot="1" noChangeAspect="1" noMove="1" noResize="1" noEditPoints="1" noAdjustHandles="1" noChangeArrowheads="1" noChangeShapeType="1" noCrop="1"/>
          </p:cNvPicPr>
          <p:nvPr/>
        </p:nvPicPr>
        <p:blipFill>
          <a:blip r:embed="rId6"/>
          <a:stretch>
            <a:fillRect/>
          </a:stretch>
        </p:blipFill>
        <p:spPr>
          <a:xfrm rot="18607136">
            <a:off x="6596946" y="4748350"/>
            <a:ext cx="206714" cy="401944"/>
          </a:xfrm>
          <a:prstGeom prst="rect">
            <a:avLst/>
          </a:prstGeom>
        </p:spPr>
      </p:pic>
      <p:pic>
        <p:nvPicPr>
          <p:cNvPr id="76" name="Modelo 3D 91" descr="Cápsula de píldoras farmacéuticas">
            <a:extLst>
              <a:ext uri="{FF2B5EF4-FFF2-40B4-BE49-F238E27FC236}">
                <a16:creationId xmlns:a16="http://schemas.microsoft.com/office/drawing/2014/main" id="{A4937671-C7DB-4A3E-A33F-64132ED99CA2}"/>
              </a:ext>
            </a:extLst>
          </p:cNvPr>
          <p:cNvPicPr>
            <a:picLocks noGrp="1" noRot="1" noChangeAspect="1" noMove="1" noResize="1" noEditPoints="1" noAdjustHandles="1" noChangeArrowheads="1" noChangeShapeType="1" noCrop="1"/>
          </p:cNvPicPr>
          <p:nvPr/>
        </p:nvPicPr>
        <p:blipFill>
          <a:blip r:embed="rId7"/>
          <a:stretch>
            <a:fillRect/>
          </a:stretch>
        </p:blipFill>
        <p:spPr>
          <a:xfrm rot="4974280">
            <a:off x="7646357" y="5805770"/>
            <a:ext cx="162018" cy="315035"/>
          </a:xfrm>
          <a:prstGeom prst="rect">
            <a:avLst/>
          </a:prstGeom>
        </p:spPr>
      </p:pic>
      <p:pic>
        <p:nvPicPr>
          <p:cNvPr id="77" name="Modelo 3D 92" descr="Cápsula de píldoras farmacéuticas">
            <a:extLst>
              <a:ext uri="{FF2B5EF4-FFF2-40B4-BE49-F238E27FC236}">
                <a16:creationId xmlns:a16="http://schemas.microsoft.com/office/drawing/2014/main" id="{3061B35B-5D0E-489D-9205-5521279E2400}"/>
              </a:ext>
            </a:extLst>
          </p:cNvPr>
          <p:cNvPicPr>
            <a:picLocks noGrp="1" noRot="1" noChangeAspect="1" noMove="1" noResize="1" noEditPoints="1" noAdjustHandles="1" noChangeArrowheads="1" noChangeShapeType="1" noCrop="1"/>
          </p:cNvPicPr>
          <p:nvPr/>
        </p:nvPicPr>
        <p:blipFill>
          <a:blip r:embed="rId8"/>
          <a:stretch>
            <a:fillRect/>
          </a:stretch>
        </p:blipFill>
        <p:spPr>
          <a:xfrm rot="20431456">
            <a:off x="6771995" y="5001105"/>
            <a:ext cx="215908" cy="338460"/>
          </a:xfrm>
          <a:prstGeom prst="rect">
            <a:avLst/>
          </a:prstGeom>
        </p:spPr>
      </p:pic>
      <p:pic>
        <p:nvPicPr>
          <p:cNvPr id="78" name="Imagen 2">
            <a:extLst>
              <a:ext uri="{FF2B5EF4-FFF2-40B4-BE49-F238E27FC236}">
                <a16:creationId xmlns:a16="http://schemas.microsoft.com/office/drawing/2014/main" id="{6D3D8078-E3C3-473A-BE07-85222CEE4D1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23682" y="4714615"/>
            <a:ext cx="1515236" cy="1103143"/>
          </a:xfrm>
          <a:prstGeom prst="rect">
            <a:avLst/>
          </a:prstGeom>
        </p:spPr>
      </p:pic>
      <p:pic>
        <p:nvPicPr>
          <p:cNvPr id="79" name="Imagen 4">
            <a:extLst>
              <a:ext uri="{FF2B5EF4-FFF2-40B4-BE49-F238E27FC236}">
                <a16:creationId xmlns:a16="http://schemas.microsoft.com/office/drawing/2014/main" id="{15A7BFDB-0D08-4F18-B381-979767E762A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45150" y="4093068"/>
            <a:ext cx="2706859" cy="1993565"/>
          </a:xfrm>
          <a:prstGeom prst="rect">
            <a:avLst/>
          </a:prstGeom>
        </p:spPr>
      </p:pic>
      <p:pic>
        <p:nvPicPr>
          <p:cNvPr id="80" name="Imagen 6">
            <a:extLst>
              <a:ext uri="{FF2B5EF4-FFF2-40B4-BE49-F238E27FC236}">
                <a16:creationId xmlns:a16="http://schemas.microsoft.com/office/drawing/2014/main" id="{D8DF98D7-B975-4086-8D12-50263262A14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473517" y="3988305"/>
            <a:ext cx="1414395" cy="786452"/>
          </a:xfrm>
          <a:prstGeom prst="rect">
            <a:avLst/>
          </a:prstGeom>
        </p:spPr>
      </p:pic>
      <p:pic>
        <p:nvPicPr>
          <p:cNvPr id="81" name="Imagen 53">
            <a:extLst>
              <a:ext uri="{FF2B5EF4-FFF2-40B4-BE49-F238E27FC236}">
                <a16:creationId xmlns:a16="http://schemas.microsoft.com/office/drawing/2014/main" id="{9339B478-2B0F-4535-8D17-28FF5B795D1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473517" y="4747896"/>
            <a:ext cx="1414395" cy="786452"/>
          </a:xfrm>
          <a:prstGeom prst="rect">
            <a:avLst/>
          </a:prstGeom>
        </p:spPr>
      </p:pic>
      <p:pic>
        <p:nvPicPr>
          <p:cNvPr id="82" name="Imagen 54">
            <a:extLst>
              <a:ext uri="{FF2B5EF4-FFF2-40B4-BE49-F238E27FC236}">
                <a16:creationId xmlns:a16="http://schemas.microsoft.com/office/drawing/2014/main" id="{2EA1169E-DBA6-40E5-A786-CB71F7B002A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581487" y="5495159"/>
            <a:ext cx="1414395" cy="786452"/>
          </a:xfrm>
          <a:prstGeom prst="rect">
            <a:avLst/>
          </a:prstGeom>
        </p:spPr>
      </p:pic>
    </p:spTree>
    <p:extLst>
      <p:ext uri="{BB962C8B-B14F-4D97-AF65-F5344CB8AC3E}">
        <p14:creationId xmlns:p14="http://schemas.microsoft.com/office/powerpoint/2010/main" val="4047250063"/>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2277</Words>
  <Application>Microsoft Office PowerPoint</Application>
  <PresentationFormat>Custom</PresentationFormat>
  <Paragraphs>202</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EUAlbertina</vt:lpstr>
      <vt:lpstr>Google Sans</vt:lpstr>
      <vt:lpstr>Montserrat</vt:lpstr>
      <vt:lpstr>PF Square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67</cp:revision>
  <dcterms:created xsi:type="dcterms:W3CDTF">2023-11-20T15:58:16Z</dcterms:created>
  <dcterms:modified xsi:type="dcterms:W3CDTF">2024-09-17T08:43:53Z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