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sldIdLst>
    <p:sldId id="261" r:id="rId2"/>
    <p:sldId id="262" r:id="rId3"/>
    <p:sldId id="265" r:id="rId4"/>
    <p:sldId id="264" r:id="rId5"/>
    <p:sldId id="2425" r:id="rId6"/>
    <p:sldId id="2442" r:id="rId7"/>
    <p:sldId id="2426" r:id="rId8"/>
    <p:sldId id="2427" r:id="rId9"/>
    <p:sldId id="2443" r:id="rId10"/>
    <p:sldId id="2444" r:id="rId11"/>
    <p:sldId id="2445" r:id="rId12"/>
    <p:sldId id="2447" r:id="rId13"/>
    <p:sldId id="2448" r:id="rId14"/>
    <p:sldId id="2449" r:id="rId15"/>
    <p:sldId id="2451" r:id="rId16"/>
    <p:sldId id="2453" r:id="rId17"/>
    <p:sldId id="270" r:id="rId18"/>
  </p:sldIdLst>
  <p:sldSz cx="12192000" cy="6870700"/>
  <p:notesSz cx="12192000" cy="68707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BE1EB58-8BCF-F16E-AA43-FB5E5C94E6BC}" name="PAGIDA Anastasia (SANTE)" initials="EC" userId="PAGIDA Anastasia (SANTE)"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6BB188"/>
    <a:srgbClr val="ECEBEB"/>
    <a:srgbClr val="2C7470"/>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000" autoAdjust="0"/>
  </p:normalViewPr>
  <p:slideViewPr>
    <p:cSldViewPr>
      <p:cViewPr varScale="1">
        <p:scale>
          <a:sx n="86" d="100"/>
          <a:sy n="86" d="100"/>
        </p:scale>
        <p:origin x="1518" y="8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840940-B5E0-4C2F-A221-69B1A7F07BA3}" type="doc">
      <dgm:prSet loTypeId="urn:microsoft.com/office/officeart/2005/8/layout/hierarchy5" loCatId="hierarchy" qsTypeId="urn:microsoft.com/office/officeart/2005/8/quickstyle/simple1" qsCatId="simple" csTypeId="urn:microsoft.com/office/officeart/2005/8/colors/accent1_2" csCatId="accent1" phldr="1"/>
      <dgm:spPr/>
      <dgm:t>
        <a:bodyPr/>
        <a:lstStyle/>
        <a:p>
          <a:endParaRPr lang="en-GB"/>
        </a:p>
      </dgm:t>
    </dgm:pt>
    <dgm:pt modelId="{F52243D7-8410-4BE7-A94A-4C97B1EEE0FA}">
      <dgm:prSet phldrT="[Text]"/>
      <dgm:spPr>
        <a:solidFill>
          <a:srgbClr val="ECEBEB"/>
        </a:solidFill>
      </dgm:spPr>
      <dgm:t>
        <a:bodyPr/>
        <a:lstStyle/>
        <a:p>
          <a:r>
            <a:rPr lang="en-US">
              <a:solidFill>
                <a:schemeClr val="tx1"/>
              </a:solidFill>
              <a:latin typeface="EC Square Sans Pro" panose="020B0506040000020004" pitchFamily="34" charset="0"/>
            </a:rPr>
            <a:t>Different rules apply for </a:t>
          </a:r>
          <a:endParaRPr lang="en-GB">
            <a:solidFill>
              <a:schemeClr val="tx1"/>
            </a:solidFill>
            <a:latin typeface="EC Square Sans Pro" panose="020B0506040000020004" pitchFamily="34" charset="0"/>
          </a:endParaRPr>
        </a:p>
      </dgm:t>
    </dgm:pt>
    <dgm:pt modelId="{52DB4A73-99B0-46DE-BAE9-D04FCA0F7A67}" type="parTrans" cxnId="{3BE01E08-3C91-4526-A69A-30E916C1961C}">
      <dgm:prSet/>
      <dgm:spPr/>
      <dgm:t>
        <a:bodyPr/>
        <a:lstStyle/>
        <a:p>
          <a:endParaRPr lang="en-GB">
            <a:latin typeface="EC Square Sans Pro" panose="020B0506040000020004" pitchFamily="34" charset="0"/>
          </a:endParaRPr>
        </a:p>
      </dgm:t>
    </dgm:pt>
    <dgm:pt modelId="{F3D1F278-7628-498E-AB69-41339A6FF3F2}" type="sibTrans" cxnId="{3BE01E08-3C91-4526-A69A-30E916C1961C}">
      <dgm:prSet/>
      <dgm:spPr/>
      <dgm:t>
        <a:bodyPr/>
        <a:lstStyle/>
        <a:p>
          <a:endParaRPr lang="en-GB">
            <a:latin typeface="EC Square Sans Pro" panose="020B0506040000020004" pitchFamily="34" charset="0"/>
          </a:endParaRPr>
        </a:p>
      </dgm:t>
    </dgm:pt>
    <dgm:pt modelId="{90621425-3EF3-425D-A15A-D33091B77DC6}">
      <dgm:prSet phldrT="[Text]" custT="1"/>
      <dgm:spPr>
        <a:solidFill>
          <a:srgbClr val="2C7470"/>
        </a:solidFill>
      </dgm:spPr>
      <dgm:t>
        <a:bodyPr/>
        <a:lstStyle/>
        <a:p>
          <a:r>
            <a:rPr lang="en-US" sz="2800" dirty="0">
              <a:latin typeface="EC Square Sans Pro" panose="020B0506040000020004" pitchFamily="34" charset="0"/>
            </a:rPr>
            <a:t>Oral Medication </a:t>
          </a:r>
        </a:p>
        <a:p>
          <a:r>
            <a:rPr lang="en-US" sz="2000" dirty="0">
              <a:latin typeface="EC Square Sans Pro" panose="020B0506040000020004" pitchFamily="34" charset="0"/>
            </a:rPr>
            <a:t>(on-farm mixing in feed or water by the animal keeper)</a:t>
          </a:r>
          <a:endParaRPr lang="en-GB" sz="2400" dirty="0">
            <a:latin typeface="EC Square Sans Pro" panose="020B0506040000020004" pitchFamily="34" charset="0"/>
          </a:endParaRPr>
        </a:p>
      </dgm:t>
    </dgm:pt>
    <dgm:pt modelId="{EE132CA6-C8A5-488D-8638-EE246B8D858E}" type="parTrans" cxnId="{ADA76392-8724-4931-824F-743FC4925DCA}">
      <dgm:prSet/>
      <dgm:spPr/>
      <dgm:t>
        <a:bodyPr/>
        <a:lstStyle/>
        <a:p>
          <a:endParaRPr lang="en-GB">
            <a:latin typeface="EC Square Sans Pro" panose="020B0506040000020004" pitchFamily="34" charset="0"/>
          </a:endParaRPr>
        </a:p>
      </dgm:t>
    </dgm:pt>
    <dgm:pt modelId="{BFC522AD-BF74-4440-9867-2E12B6355D2A}" type="sibTrans" cxnId="{ADA76392-8724-4931-824F-743FC4925DCA}">
      <dgm:prSet/>
      <dgm:spPr/>
      <dgm:t>
        <a:bodyPr/>
        <a:lstStyle/>
        <a:p>
          <a:endParaRPr lang="en-GB">
            <a:latin typeface="EC Square Sans Pro" panose="020B0506040000020004" pitchFamily="34" charset="0"/>
          </a:endParaRPr>
        </a:p>
      </dgm:t>
    </dgm:pt>
    <dgm:pt modelId="{74F68A50-1B98-476E-BEA5-1D097A21F5CA}">
      <dgm:prSet phldrT="[Text]"/>
      <dgm:spPr>
        <a:solidFill>
          <a:srgbClr val="2C7470"/>
        </a:solidFill>
      </dgm:spPr>
      <dgm:t>
        <a:bodyPr/>
        <a:lstStyle/>
        <a:p>
          <a:r>
            <a:rPr lang="en-US">
              <a:solidFill>
                <a:schemeClr val="bg1"/>
              </a:solidFill>
              <a:latin typeface="EC Square Sans Pro" panose="020B0506040000020004" pitchFamily="34" charset="0"/>
            </a:rPr>
            <a:t>Via Feed</a:t>
          </a:r>
          <a:endParaRPr lang="en-GB">
            <a:solidFill>
              <a:schemeClr val="bg1"/>
            </a:solidFill>
            <a:latin typeface="EC Square Sans Pro" panose="020B0506040000020004" pitchFamily="34" charset="0"/>
          </a:endParaRPr>
        </a:p>
      </dgm:t>
    </dgm:pt>
    <dgm:pt modelId="{3D5A27C2-6AFF-4304-BCA4-D3E224288C62}" type="parTrans" cxnId="{6D1B5F07-E06C-481D-82B7-EC46E0E1C11A}">
      <dgm:prSet/>
      <dgm:spPr/>
      <dgm:t>
        <a:bodyPr/>
        <a:lstStyle/>
        <a:p>
          <a:endParaRPr lang="en-GB">
            <a:latin typeface="EC Square Sans Pro" panose="020B0506040000020004" pitchFamily="34" charset="0"/>
          </a:endParaRPr>
        </a:p>
      </dgm:t>
    </dgm:pt>
    <dgm:pt modelId="{3E079627-616D-459E-B204-92AF86E56083}" type="sibTrans" cxnId="{6D1B5F07-E06C-481D-82B7-EC46E0E1C11A}">
      <dgm:prSet/>
      <dgm:spPr/>
      <dgm:t>
        <a:bodyPr/>
        <a:lstStyle/>
        <a:p>
          <a:endParaRPr lang="en-GB">
            <a:latin typeface="EC Square Sans Pro" panose="020B0506040000020004" pitchFamily="34" charset="0"/>
          </a:endParaRPr>
        </a:p>
      </dgm:t>
    </dgm:pt>
    <dgm:pt modelId="{D1EA0228-EDA9-431F-82B1-1C012D4C5921}">
      <dgm:prSet phldrT="[Text]"/>
      <dgm:spPr>
        <a:solidFill>
          <a:srgbClr val="2C7470"/>
        </a:solidFill>
      </dgm:spPr>
      <dgm:t>
        <a:bodyPr/>
        <a:lstStyle/>
        <a:p>
          <a:r>
            <a:rPr lang="en-US">
              <a:latin typeface="EC Square Sans Pro" panose="020B0506040000020004" pitchFamily="34" charset="0"/>
            </a:rPr>
            <a:t>Via Water</a:t>
          </a:r>
          <a:endParaRPr lang="en-GB">
            <a:latin typeface="EC Square Sans Pro" panose="020B0506040000020004" pitchFamily="34" charset="0"/>
          </a:endParaRPr>
        </a:p>
      </dgm:t>
    </dgm:pt>
    <dgm:pt modelId="{4024C9D4-D69C-42D8-AD58-E4F4D1B799B8}" type="parTrans" cxnId="{FBC3B2A8-523A-4845-BA80-5D502E0B77BF}">
      <dgm:prSet/>
      <dgm:spPr/>
      <dgm:t>
        <a:bodyPr/>
        <a:lstStyle/>
        <a:p>
          <a:endParaRPr lang="en-GB">
            <a:latin typeface="EC Square Sans Pro" panose="020B0506040000020004" pitchFamily="34" charset="0"/>
          </a:endParaRPr>
        </a:p>
      </dgm:t>
    </dgm:pt>
    <dgm:pt modelId="{62BEDA8A-7276-48D3-B211-47B64C2555DF}" type="sibTrans" cxnId="{FBC3B2A8-523A-4845-BA80-5D502E0B77BF}">
      <dgm:prSet/>
      <dgm:spPr/>
      <dgm:t>
        <a:bodyPr/>
        <a:lstStyle/>
        <a:p>
          <a:endParaRPr lang="en-GB">
            <a:latin typeface="EC Square Sans Pro" panose="020B0506040000020004" pitchFamily="34" charset="0"/>
          </a:endParaRPr>
        </a:p>
      </dgm:t>
    </dgm:pt>
    <dgm:pt modelId="{6C6F50E1-24CC-4110-86E5-D49A5C367B16}">
      <dgm:prSet phldrT="[Text]" custT="1"/>
      <dgm:spPr>
        <a:solidFill>
          <a:srgbClr val="6BB188"/>
        </a:solidFill>
      </dgm:spPr>
      <dgm:t>
        <a:bodyPr/>
        <a:lstStyle/>
        <a:p>
          <a:r>
            <a:rPr lang="en-US" sz="2800" dirty="0">
              <a:solidFill>
                <a:schemeClr val="tx1"/>
              </a:solidFill>
              <a:latin typeface="EC Square Sans Pro" panose="020B0506040000020004" pitchFamily="34" charset="0"/>
            </a:rPr>
            <a:t>Medicated Feed</a:t>
          </a:r>
        </a:p>
        <a:p>
          <a:r>
            <a:rPr lang="en-US" sz="2000" dirty="0">
              <a:solidFill>
                <a:schemeClr val="tx1"/>
              </a:solidFill>
              <a:latin typeface="EC Square Sans Pro" panose="020B0506040000020004" pitchFamily="34" charset="0"/>
            </a:rPr>
            <a:t>(feed mixed with medicines in feed mill or mobile mixer or via special equipped vehicle by feed business operator )</a:t>
          </a:r>
          <a:endParaRPr lang="en-GB" sz="2000" dirty="0">
            <a:solidFill>
              <a:schemeClr val="tx1"/>
            </a:solidFill>
            <a:latin typeface="EC Square Sans Pro" panose="020B0506040000020004" pitchFamily="34" charset="0"/>
          </a:endParaRPr>
        </a:p>
      </dgm:t>
    </dgm:pt>
    <dgm:pt modelId="{865A933C-C587-45D5-ADCB-A31B7DCA0276}" type="parTrans" cxnId="{21153BDA-B4FE-42E3-84F8-E3D5583E68FD}">
      <dgm:prSet/>
      <dgm:spPr/>
      <dgm:t>
        <a:bodyPr/>
        <a:lstStyle/>
        <a:p>
          <a:endParaRPr lang="en-GB">
            <a:latin typeface="EC Square Sans Pro" panose="020B0506040000020004" pitchFamily="34" charset="0"/>
          </a:endParaRPr>
        </a:p>
      </dgm:t>
    </dgm:pt>
    <dgm:pt modelId="{78A400A5-03C1-4E12-A31A-ECFAEFEFDEB9}" type="sibTrans" cxnId="{21153BDA-B4FE-42E3-84F8-E3D5583E68FD}">
      <dgm:prSet/>
      <dgm:spPr/>
      <dgm:t>
        <a:bodyPr/>
        <a:lstStyle/>
        <a:p>
          <a:endParaRPr lang="en-GB">
            <a:latin typeface="EC Square Sans Pro" panose="020B0506040000020004" pitchFamily="34" charset="0"/>
          </a:endParaRPr>
        </a:p>
      </dgm:t>
    </dgm:pt>
    <dgm:pt modelId="{E290FBA2-CC32-43EB-A64A-BB03076940A3}" type="pres">
      <dgm:prSet presAssocID="{49840940-B5E0-4C2F-A221-69B1A7F07BA3}" presName="mainComposite" presStyleCnt="0">
        <dgm:presLayoutVars>
          <dgm:chPref val="1"/>
          <dgm:dir/>
          <dgm:animOne val="branch"/>
          <dgm:animLvl val="lvl"/>
          <dgm:resizeHandles val="exact"/>
        </dgm:presLayoutVars>
      </dgm:prSet>
      <dgm:spPr/>
    </dgm:pt>
    <dgm:pt modelId="{E988E32B-7B91-4254-AD9B-322C412F5E7E}" type="pres">
      <dgm:prSet presAssocID="{49840940-B5E0-4C2F-A221-69B1A7F07BA3}" presName="hierFlow" presStyleCnt="0"/>
      <dgm:spPr/>
    </dgm:pt>
    <dgm:pt modelId="{86576499-25C2-467E-BED1-C60952E7D081}" type="pres">
      <dgm:prSet presAssocID="{49840940-B5E0-4C2F-A221-69B1A7F07BA3}" presName="hierChild1" presStyleCnt="0">
        <dgm:presLayoutVars>
          <dgm:chPref val="1"/>
          <dgm:animOne val="branch"/>
          <dgm:animLvl val="lvl"/>
        </dgm:presLayoutVars>
      </dgm:prSet>
      <dgm:spPr/>
    </dgm:pt>
    <dgm:pt modelId="{8496E231-9178-4857-B2E5-82537379A7ED}" type="pres">
      <dgm:prSet presAssocID="{F52243D7-8410-4BE7-A94A-4C97B1EEE0FA}" presName="Name17" presStyleCnt="0"/>
      <dgm:spPr/>
    </dgm:pt>
    <dgm:pt modelId="{2CA438B9-42DF-4AF0-A43A-7B1C6D523173}" type="pres">
      <dgm:prSet presAssocID="{F52243D7-8410-4BE7-A94A-4C97B1EEE0FA}" presName="level1Shape" presStyleLbl="node0" presStyleIdx="0" presStyleCnt="1">
        <dgm:presLayoutVars>
          <dgm:chPref val="3"/>
        </dgm:presLayoutVars>
      </dgm:prSet>
      <dgm:spPr/>
    </dgm:pt>
    <dgm:pt modelId="{68276634-D688-4176-B046-22644173D86F}" type="pres">
      <dgm:prSet presAssocID="{F52243D7-8410-4BE7-A94A-4C97B1EEE0FA}" presName="hierChild2" presStyleCnt="0"/>
      <dgm:spPr/>
    </dgm:pt>
    <dgm:pt modelId="{FBF1D535-BA08-43A6-99DE-E066AFB0E81C}" type="pres">
      <dgm:prSet presAssocID="{865A933C-C587-45D5-ADCB-A31B7DCA0276}" presName="Name25" presStyleLbl="parChTrans1D2" presStyleIdx="0" presStyleCnt="2"/>
      <dgm:spPr/>
    </dgm:pt>
    <dgm:pt modelId="{C8FBC1DD-3B75-4A30-BDF0-72869C171122}" type="pres">
      <dgm:prSet presAssocID="{865A933C-C587-45D5-ADCB-A31B7DCA0276}" presName="connTx" presStyleLbl="parChTrans1D2" presStyleIdx="0" presStyleCnt="2"/>
      <dgm:spPr/>
    </dgm:pt>
    <dgm:pt modelId="{104B4E32-9102-40AC-B4B3-8D3751C50400}" type="pres">
      <dgm:prSet presAssocID="{6C6F50E1-24CC-4110-86E5-D49A5C367B16}" presName="Name30" presStyleCnt="0"/>
      <dgm:spPr/>
    </dgm:pt>
    <dgm:pt modelId="{2D3E6146-CCB2-4079-B87F-FBE50FFB8125}" type="pres">
      <dgm:prSet presAssocID="{6C6F50E1-24CC-4110-86E5-D49A5C367B16}" presName="level2Shape" presStyleLbl="node2" presStyleIdx="0" presStyleCnt="2" custScaleX="163599" custScaleY="181101" custLinFactNeighborX="-2233" custLinFactNeighborY="-33128"/>
      <dgm:spPr/>
    </dgm:pt>
    <dgm:pt modelId="{ECD8ADEF-7A64-4169-AC76-F54BCA627A13}" type="pres">
      <dgm:prSet presAssocID="{6C6F50E1-24CC-4110-86E5-D49A5C367B16}" presName="hierChild3" presStyleCnt="0"/>
      <dgm:spPr/>
    </dgm:pt>
    <dgm:pt modelId="{61694B86-253D-4A40-931A-F8F2732E8B11}" type="pres">
      <dgm:prSet presAssocID="{EE132CA6-C8A5-488D-8638-EE246B8D858E}" presName="Name25" presStyleLbl="parChTrans1D2" presStyleIdx="1" presStyleCnt="2"/>
      <dgm:spPr/>
    </dgm:pt>
    <dgm:pt modelId="{27551C29-51E4-4FD4-9B7D-8BDA8DC047E0}" type="pres">
      <dgm:prSet presAssocID="{EE132CA6-C8A5-488D-8638-EE246B8D858E}" presName="connTx" presStyleLbl="parChTrans1D2" presStyleIdx="1" presStyleCnt="2"/>
      <dgm:spPr/>
    </dgm:pt>
    <dgm:pt modelId="{C914C555-0659-4029-834D-657F814C296F}" type="pres">
      <dgm:prSet presAssocID="{90621425-3EF3-425D-A15A-D33091B77DC6}" presName="Name30" presStyleCnt="0"/>
      <dgm:spPr/>
    </dgm:pt>
    <dgm:pt modelId="{F95EF68C-ADEC-4363-9740-CB6CEB0E641C}" type="pres">
      <dgm:prSet presAssocID="{90621425-3EF3-425D-A15A-D33091B77DC6}" presName="level2Shape" presStyleLbl="node2" presStyleIdx="1" presStyleCnt="2" custScaleX="167809" custScaleY="203074" custLinFactNeighborX="-3634" custLinFactNeighborY="28914"/>
      <dgm:spPr/>
    </dgm:pt>
    <dgm:pt modelId="{053A5CCF-BBEE-4CFE-8DA9-5E6EF07E7C8B}" type="pres">
      <dgm:prSet presAssocID="{90621425-3EF3-425D-A15A-D33091B77DC6}" presName="hierChild3" presStyleCnt="0"/>
      <dgm:spPr/>
    </dgm:pt>
    <dgm:pt modelId="{EEA59F76-1A8C-4C30-BAA1-8734A5405816}" type="pres">
      <dgm:prSet presAssocID="{3D5A27C2-6AFF-4304-BCA4-D3E224288C62}" presName="Name25" presStyleLbl="parChTrans1D3" presStyleIdx="0" presStyleCnt="2"/>
      <dgm:spPr/>
    </dgm:pt>
    <dgm:pt modelId="{E2C9B4E6-C99F-4AD2-B0A6-7F40A0A3A94B}" type="pres">
      <dgm:prSet presAssocID="{3D5A27C2-6AFF-4304-BCA4-D3E224288C62}" presName="connTx" presStyleLbl="parChTrans1D3" presStyleIdx="0" presStyleCnt="2"/>
      <dgm:spPr/>
    </dgm:pt>
    <dgm:pt modelId="{A7E2DF2D-C817-4A79-B7F2-6E73B8BAED9F}" type="pres">
      <dgm:prSet presAssocID="{74F68A50-1B98-476E-BEA5-1D097A21F5CA}" presName="Name30" presStyleCnt="0"/>
      <dgm:spPr/>
    </dgm:pt>
    <dgm:pt modelId="{648DB4D0-7FA0-4BCA-8F42-0ED7942B08C2}" type="pres">
      <dgm:prSet presAssocID="{74F68A50-1B98-476E-BEA5-1D097A21F5CA}" presName="level2Shape" presStyleLbl="node3" presStyleIdx="0" presStyleCnt="2" custLinFactNeighborX="-1263" custLinFactNeighborY="10765"/>
      <dgm:spPr/>
    </dgm:pt>
    <dgm:pt modelId="{3CC2C0F5-8E6B-491D-BA8C-14CBFC7C045B}" type="pres">
      <dgm:prSet presAssocID="{74F68A50-1B98-476E-BEA5-1D097A21F5CA}" presName="hierChild3" presStyleCnt="0"/>
      <dgm:spPr/>
    </dgm:pt>
    <dgm:pt modelId="{39D65ED2-01CD-47FC-9F06-E4399AC37A9B}" type="pres">
      <dgm:prSet presAssocID="{4024C9D4-D69C-42D8-AD58-E4F4D1B799B8}" presName="Name25" presStyleLbl="parChTrans1D3" presStyleIdx="1" presStyleCnt="2"/>
      <dgm:spPr/>
    </dgm:pt>
    <dgm:pt modelId="{48E44880-5249-4A0A-A93C-4199097A5458}" type="pres">
      <dgm:prSet presAssocID="{4024C9D4-D69C-42D8-AD58-E4F4D1B799B8}" presName="connTx" presStyleLbl="parChTrans1D3" presStyleIdx="1" presStyleCnt="2"/>
      <dgm:spPr/>
    </dgm:pt>
    <dgm:pt modelId="{64EA4CAE-185D-4D54-B718-CDD45B411DAA}" type="pres">
      <dgm:prSet presAssocID="{D1EA0228-EDA9-431F-82B1-1C012D4C5921}" presName="Name30" presStyleCnt="0"/>
      <dgm:spPr/>
    </dgm:pt>
    <dgm:pt modelId="{045A6619-E40C-4B52-8C20-4AB2F202DA54}" type="pres">
      <dgm:prSet presAssocID="{D1EA0228-EDA9-431F-82B1-1C012D4C5921}" presName="level2Shape" presStyleLbl="node3" presStyleIdx="1" presStyleCnt="2" custLinFactNeighborX="2591" custLinFactNeighborY="27624"/>
      <dgm:spPr/>
    </dgm:pt>
    <dgm:pt modelId="{0272F7E9-AAE6-4CF8-A9A7-326B886941F0}" type="pres">
      <dgm:prSet presAssocID="{D1EA0228-EDA9-431F-82B1-1C012D4C5921}" presName="hierChild3" presStyleCnt="0"/>
      <dgm:spPr/>
    </dgm:pt>
    <dgm:pt modelId="{7269B80F-F71B-405F-83CD-5ED45B0B251A}" type="pres">
      <dgm:prSet presAssocID="{49840940-B5E0-4C2F-A221-69B1A7F07BA3}" presName="bgShapesFlow" presStyleCnt="0"/>
      <dgm:spPr/>
    </dgm:pt>
  </dgm:ptLst>
  <dgm:cxnLst>
    <dgm:cxn modelId="{2536B306-E6A9-4A54-9DBB-30757DFDF259}" type="presOf" srcId="{EE132CA6-C8A5-488D-8638-EE246B8D858E}" destId="{27551C29-51E4-4FD4-9B7D-8BDA8DC047E0}" srcOrd="1" destOrd="0" presId="urn:microsoft.com/office/officeart/2005/8/layout/hierarchy5"/>
    <dgm:cxn modelId="{6D1B5F07-E06C-481D-82B7-EC46E0E1C11A}" srcId="{90621425-3EF3-425D-A15A-D33091B77DC6}" destId="{74F68A50-1B98-476E-BEA5-1D097A21F5CA}" srcOrd="0" destOrd="0" parTransId="{3D5A27C2-6AFF-4304-BCA4-D3E224288C62}" sibTransId="{3E079627-616D-459E-B204-92AF86E56083}"/>
    <dgm:cxn modelId="{3BE01E08-3C91-4526-A69A-30E916C1961C}" srcId="{49840940-B5E0-4C2F-A221-69B1A7F07BA3}" destId="{F52243D7-8410-4BE7-A94A-4C97B1EEE0FA}" srcOrd="0" destOrd="0" parTransId="{52DB4A73-99B0-46DE-BAE9-D04FCA0F7A67}" sibTransId="{F3D1F278-7628-498E-AB69-41339A6FF3F2}"/>
    <dgm:cxn modelId="{4298B50F-B5E8-42AE-A28F-3AB58913D9DF}" type="presOf" srcId="{4024C9D4-D69C-42D8-AD58-E4F4D1B799B8}" destId="{48E44880-5249-4A0A-A93C-4199097A5458}" srcOrd="1" destOrd="0" presId="urn:microsoft.com/office/officeart/2005/8/layout/hierarchy5"/>
    <dgm:cxn modelId="{6501F30F-1CDC-4E3A-B1A7-E374F64BB09A}" type="presOf" srcId="{49840940-B5E0-4C2F-A221-69B1A7F07BA3}" destId="{E290FBA2-CC32-43EB-A64A-BB03076940A3}" srcOrd="0" destOrd="0" presId="urn:microsoft.com/office/officeart/2005/8/layout/hierarchy5"/>
    <dgm:cxn modelId="{FE308F1B-17EC-4D29-9A25-928C0D32A8AB}" type="presOf" srcId="{865A933C-C587-45D5-ADCB-A31B7DCA0276}" destId="{C8FBC1DD-3B75-4A30-BDF0-72869C171122}" srcOrd="1" destOrd="0" presId="urn:microsoft.com/office/officeart/2005/8/layout/hierarchy5"/>
    <dgm:cxn modelId="{7B473629-B127-44A0-A103-7E0EB29D234C}" type="presOf" srcId="{EE132CA6-C8A5-488D-8638-EE246B8D858E}" destId="{61694B86-253D-4A40-931A-F8F2732E8B11}" srcOrd="0" destOrd="0" presId="urn:microsoft.com/office/officeart/2005/8/layout/hierarchy5"/>
    <dgm:cxn modelId="{02C0BF4D-26EA-4660-AC53-9830AA2A0EA4}" type="presOf" srcId="{4024C9D4-D69C-42D8-AD58-E4F4D1B799B8}" destId="{39D65ED2-01CD-47FC-9F06-E4399AC37A9B}" srcOrd="0" destOrd="0" presId="urn:microsoft.com/office/officeart/2005/8/layout/hierarchy5"/>
    <dgm:cxn modelId="{17CF068B-167F-4E0B-A643-F1E83B20EA8C}" type="presOf" srcId="{3D5A27C2-6AFF-4304-BCA4-D3E224288C62}" destId="{E2C9B4E6-C99F-4AD2-B0A6-7F40A0A3A94B}" srcOrd="1" destOrd="0" presId="urn:microsoft.com/office/officeart/2005/8/layout/hierarchy5"/>
    <dgm:cxn modelId="{ADA76392-8724-4931-824F-743FC4925DCA}" srcId="{F52243D7-8410-4BE7-A94A-4C97B1EEE0FA}" destId="{90621425-3EF3-425D-A15A-D33091B77DC6}" srcOrd="1" destOrd="0" parTransId="{EE132CA6-C8A5-488D-8638-EE246B8D858E}" sibTransId="{BFC522AD-BF74-4440-9867-2E12B6355D2A}"/>
    <dgm:cxn modelId="{FBC3B2A8-523A-4845-BA80-5D502E0B77BF}" srcId="{90621425-3EF3-425D-A15A-D33091B77DC6}" destId="{D1EA0228-EDA9-431F-82B1-1C012D4C5921}" srcOrd="1" destOrd="0" parTransId="{4024C9D4-D69C-42D8-AD58-E4F4D1B799B8}" sibTransId="{62BEDA8A-7276-48D3-B211-47B64C2555DF}"/>
    <dgm:cxn modelId="{36826AAA-C6AC-48A3-913F-385ACA1B1592}" type="presOf" srcId="{74F68A50-1B98-476E-BEA5-1D097A21F5CA}" destId="{648DB4D0-7FA0-4BCA-8F42-0ED7942B08C2}" srcOrd="0" destOrd="0" presId="urn:microsoft.com/office/officeart/2005/8/layout/hierarchy5"/>
    <dgm:cxn modelId="{11FEC6B2-7595-48AE-853B-DE8A428DFE38}" type="presOf" srcId="{D1EA0228-EDA9-431F-82B1-1C012D4C5921}" destId="{045A6619-E40C-4B52-8C20-4AB2F202DA54}" srcOrd="0" destOrd="0" presId="urn:microsoft.com/office/officeart/2005/8/layout/hierarchy5"/>
    <dgm:cxn modelId="{B3D9D8CE-AB13-4877-AEC2-757DCE7BCDD2}" type="presOf" srcId="{F52243D7-8410-4BE7-A94A-4C97B1EEE0FA}" destId="{2CA438B9-42DF-4AF0-A43A-7B1C6D523173}" srcOrd="0" destOrd="0" presId="urn:microsoft.com/office/officeart/2005/8/layout/hierarchy5"/>
    <dgm:cxn modelId="{C5EEADD2-3355-4A43-AC18-8B575E5FEC77}" type="presOf" srcId="{6C6F50E1-24CC-4110-86E5-D49A5C367B16}" destId="{2D3E6146-CCB2-4079-B87F-FBE50FFB8125}" srcOrd="0" destOrd="0" presId="urn:microsoft.com/office/officeart/2005/8/layout/hierarchy5"/>
    <dgm:cxn modelId="{21153BDA-B4FE-42E3-84F8-E3D5583E68FD}" srcId="{F52243D7-8410-4BE7-A94A-4C97B1EEE0FA}" destId="{6C6F50E1-24CC-4110-86E5-D49A5C367B16}" srcOrd="0" destOrd="0" parTransId="{865A933C-C587-45D5-ADCB-A31B7DCA0276}" sibTransId="{78A400A5-03C1-4E12-A31A-ECFAEFEFDEB9}"/>
    <dgm:cxn modelId="{8F1EA0E7-49F4-473B-A0D9-86BB23C98E61}" type="presOf" srcId="{3D5A27C2-6AFF-4304-BCA4-D3E224288C62}" destId="{EEA59F76-1A8C-4C30-BAA1-8734A5405816}" srcOrd="0" destOrd="0" presId="urn:microsoft.com/office/officeart/2005/8/layout/hierarchy5"/>
    <dgm:cxn modelId="{286728EE-B02F-497F-95B9-60E55ACC203C}" type="presOf" srcId="{865A933C-C587-45D5-ADCB-A31B7DCA0276}" destId="{FBF1D535-BA08-43A6-99DE-E066AFB0E81C}" srcOrd="0" destOrd="0" presId="urn:microsoft.com/office/officeart/2005/8/layout/hierarchy5"/>
    <dgm:cxn modelId="{BE918AEE-F812-43B8-8284-EE94DF0BF070}" type="presOf" srcId="{90621425-3EF3-425D-A15A-D33091B77DC6}" destId="{F95EF68C-ADEC-4363-9740-CB6CEB0E641C}" srcOrd="0" destOrd="0" presId="urn:microsoft.com/office/officeart/2005/8/layout/hierarchy5"/>
    <dgm:cxn modelId="{6658BE3C-6A61-4A9D-8F3B-70CF1A53F589}" type="presParOf" srcId="{E290FBA2-CC32-43EB-A64A-BB03076940A3}" destId="{E988E32B-7B91-4254-AD9B-322C412F5E7E}" srcOrd="0" destOrd="0" presId="urn:microsoft.com/office/officeart/2005/8/layout/hierarchy5"/>
    <dgm:cxn modelId="{15E48273-102A-426D-8CDF-77DCBDBA103F}" type="presParOf" srcId="{E988E32B-7B91-4254-AD9B-322C412F5E7E}" destId="{86576499-25C2-467E-BED1-C60952E7D081}" srcOrd="0" destOrd="0" presId="urn:microsoft.com/office/officeart/2005/8/layout/hierarchy5"/>
    <dgm:cxn modelId="{55447CEF-7982-4AC6-B309-D5A619D8F887}" type="presParOf" srcId="{86576499-25C2-467E-BED1-C60952E7D081}" destId="{8496E231-9178-4857-B2E5-82537379A7ED}" srcOrd="0" destOrd="0" presId="urn:microsoft.com/office/officeart/2005/8/layout/hierarchy5"/>
    <dgm:cxn modelId="{0495E070-D0E1-4A08-B551-66F597CB8FDA}" type="presParOf" srcId="{8496E231-9178-4857-B2E5-82537379A7ED}" destId="{2CA438B9-42DF-4AF0-A43A-7B1C6D523173}" srcOrd="0" destOrd="0" presId="urn:microsoft.com/office/officeart/2005/8/layout/hierarchy5"/>
    <dgm:cxn modelId="{AFF764D6-C974-4403-9811-58EBB0CD447E}" type="presParOf" srcId="{8496E231-9178-4857-B2E5-82537379A7ED}" destId="{68276634-D688-4176-B046-22644173D86F}" srcOrd="1" destOrd="0" presId="urn:microsoft.com/office/officeart/2005/8/layout/hierarchy5"/>
    <dgm:cxn modelId="{72EF899B-167A-4D1D-9938-53B7D87EEE79}" type="presParOf" srcId="{68276634-D688-4176-B046-22644173D86F}" destId="{FBF1D535-BA08-43A6-99DE-E066AFB0E81C}" srcOrd="0" destOrd="0" presId="urn:microsoft.com/office/officeart/2005/8/layout/hierarchy5"/>
    <dgm:cxn modelId="{C8CB8243-BEBD-4F91-82BA-19AD3DDCB0F5}" type="presParOf" srcId="{FBF1D535-BA08-43A6-99DE-E066AFB0E81C}" destId="{C8FBC1DD-3B75-4A30-BDF0-72869C171122}" srcOrd="0" destOrd="0" presId="urn:microsoft.com/office/officeart/2005/8/layout/hierarchy5"/>
    <dgm:cxn modelId="{CB63E86A-FA6B-45D7-BB91-51D8599E06BD}" type="presParOf" srcId="{68276634-D688-4176-B046-22644173D86F}" destId="{104B4E32-9102-40AC-B4B3-8D3751C50400}" srcOrd="1" destOrd="0" presId="urn:microsoft.com/office/officeart/2005/8/layout/hierarchy5"/>
    <dgm:cxn modelId="{40190982-AEB7-4C4A-813E-3F259EA4B28C}" type="presParOf" srcId="{104B4E32-9102-40AC-B4B3-8D3751C50400}" destId="{2D3E6146-CCB2-4079-B87F-FBE50FFB8125}" srcOrd="0" destOrd="0" presId="urn:microsoft.com/office/officeart/2005/8/layout/hierarchy5"/>
    <dgm:cxn modelId="{ACF950DF-8119-4F71-A3FA-40295EE42A63}" type="presParOf" srcId="{104B4E32-9102-40AC-B4B3-8D3751C50400}" destId="{ECD8ADEF-7A64-4169-AC76-F54BCA627A13}" srcOrd="1" destOrd="0" presId="urn:microsoft.com/office/officeart/2005/8/layout/hierarchy5"/>
    <dgm:cxn modelId="{62FCF441-717C-468A-B465-DE8A093A099C}" type="presParOf" srcId="{68276634-D688-4176-B046-22644173D86F}" destId="{61694B86-253D-4A40-931A-F8F2732E8B11}" srcOrd="2" destOrd="0" presId="urn:microsoft.com/office/officeart/2005/8/layout/hierarchy5"/>
    <dgm:cxn modelId="{61949BFA-D6D0-49E4-A64E-3BAF8AE0DB13}" type="presParOf" srcId="{61694B86-253D-4A40-931A-F8F2732E8B11}" destId="{27551C29-51E4-4FD4-9B7D-8BDA8DC047E0}" srcOrd="0" destOrd="0" presId="urn:microsoft.com/office/officeart/2005/8/layout/hierarchy5"/>
    <dgm:cxn modelId="{A709728C-4B4D-41B6-888E-711C1DCA5D9F}" type="presParOf" srcId="{68276634-D688-4176-B046-22644173D86F}" destId="{C914C555-0659-4029-834D-657F814C296F}" srcOrd="3" destOrd="0" presId="urn:microsoft.com/office/officeart/2005/8/layout/hierarchy5"/>
    <dgm:cxn modelId="{24AE5451-3783-469A-A85C-99C82F4BF3BB}" type="presParOf" srcId="{C914C555-0659-4029-834D-657F814C296F}" destId="{F95EF68C-ADEC-4363-9740-CB6CEB0E641C}" srcOrd="0" destOrd="0" presId="urn:microsoft.com/office/officeart/2005/8/layout/hierarchy5"/>
    <dgm:cxn modelId="{FD773981-C70D-42FB-B5A2-02389C878A8D}" type="presParOf" srcId="{C914C555-0659-4029-834D-657F814C296F}" destId="{053A5CCF-BBEE-4CFE-8DA9-5E6EF07E7C8B}" srcOrd="1" destOrd="0" presId="urn:microsoft.com/office/officeart/2005/8/layout/hierarchy5"/>
    <dgm:cxn modelId="{C19FA717-0244-420F-BFEA-D4D7862A02D5}" type="presParOf" srcId="{053A5CCF-BBEE-4CFE-8DA9-5E6EF07E7C8B}" destId="{EEA59F76-1A8C-4C30-BAA1-8734A5405816}" srcOrd="0" destOrd="0" presId="urn:microsoft.com/office/officeart/2005/8/layout/hierarchy5"/>
    <dgm:cxn modelId="{65E6FDAC-BBFE-4F7B-94F6-0A083E3FF5F3}" type="presParOf" srcId="{EEA59F76-1A8C-4C30-BAA1-8734A5405816}" destId="{E2C9B4E6-C99F-4AD2-B0A6-7F40A0A3A94B}" srcOrd="0" destOrd="0" presId="urn:microsoft.com/office/officeart/2005/8/layout/hierarchy5"/>
    <dgm:cxn modelId="{5F14987F-F9C3-4693-AC04-47FAB098B259}" type="presParOf" srcId="{053A5CCF-BBEE-4CFE-8DA9-5E6EF07E7C8B}" destId="{A7E2DF2D-C817-4A79-B7F2-6E73B8BAED9F}" srcOrd="1" destOrd="0" presId="urn:microsoft.com/office/officeart/2005/8/layout/hierarchy5"/>
    <dgm:cxn modelId="{838D73C9-338F-45AE-8273-8A0DAE3EA287}" type="presParOf" srcId="{A7E2DF2D-C817-4A79-B7F2-6E73B8BAED9F}" destId="{648DB4D0-7FA0-4BCA-8F42-0ED7942B08C2}" srcOrd="0" destOrd="0" presId="urn:microsoft.com/office/officeart/2005/8/layout/hierarchy5"/>
    <dgm:cxn modelId="{EABAC531-19EA-4048-8E9E-EE141F5B7699}" type="presParOf" srcId="{A7E2DF2D-C817-4A79-B7F2-6E73B8BAED9F}" destId="{3CC2C0F5-8E6B-491D-BA8C-14CBFC7C045B}" srcOrd="1" destOrd="0" presId="urn:microsoft.com/office/officeart/2005/8/layout/hierarchy5"/>
    <dgm:cxn modelId="{DE7B4D7A-F75A-49B4-B02E-55CD204D5D89}" type="presParOf" srcId="{053A5CCF-BBEE-4CFE-8DA9-5E6EF07E7C8B}" destId="{39D65ED2-01CD-47FC-9F06-E4399AC37A9B}" srcOrd="2" destOrd="0" presId="urn:microsoft.com/office/officeart/2005/8/layout/hierarchy5"/>
    <dgm:cxn modelId="{12F537FE-7CDB-44C1-A641-C137471B5DD1}" type="presParOf" srcId="{39D65ED2-01CD-47FC-9F06-E4399AC37A9B}" destId="{48E44880-5249-4A0A-A93C-4199097A5458}" srcOrd="0" destOrd="0" presId="urn:microsoft.com/office/officeart/2005/8/layout/hierarchy5"/>
    <dgm:cxn modelId="{E131BD2A-7B75-4AF2-BA0A-FC6C9967CEF0}" type="presParOf" srcId="{053A5CCF-BBEE-4CFE-8DA9-5E6EF07E7C8B}" destId="{64EA4CAE-185D-4D54-B718-CDD45B411DAA}" srcOrd="3" destOrd="0" presId="urn:microsoft.com/office/officeart/2005/8/layout/hierarchy5"/>
    <dgm:cxn modelId="{651D1EDD-56EC-4596-A552-53180361CFAB}" type="presParOf" srcId="{64EA4CAE-185D-4D54-B718-CDD45B411DAA}" destId="{045A6619-E40C-4B52-8C20-4AB2F202DA54}" srcOrd="0" destOrd="0" presId="urn:microsoft.com/office/officeart/2005/8/layout/hierarchy5"/>
    <dgm:cxn modelId="{A4005D2A-11B3-4C8A-94E5-F5F3B9BEE443}" type="presParOf" srcId="{64EA4CAE-185D-4D54-B718-CDD45B411DAA}" destId="{0272F7E9-AAE6-4CF8-A9A7-326B886941F0}" srcOrd="1" destOrd="0" presId="urn:microsoft.com/office/officeart/2005/8/layout/hierarchy5"/>
    <dgm:cxn modelId="{C4417742-62D9-4DAF-8419-405F67F68403}" type="presParOf" srcId="{E290FBA2-CC32-43EB-A64A-BB03076940A3}" destId="{7269B80F-F71B-405F-83CD-5ED45B0B251A}" srcOrd="1" destOrd="0" presId="urn:microsoft.com/office/officeart/2005/8/layout/hierarchy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A438B9-42DF-4AF0-A43A-7B1C6D523173}">
      <dsp:nvSpPr>
        <dsp:cNvPr id="0" name=""/>
        <dsp:cNvSpPr/>
      </dsp:nvSpPr>
      <dsp:spPr>
        <a:xfrm>
          <a:off x="5499" y="2000900"/>
          <a:ext cx="1977368" cy="988684"/>
        </a:xfrm>
        <a:prstGeom prst="roundRect">
          <a:avLst>
            <a:gd name="adj" fmla="val 10000"/>
          </a:avLst>
        </a:prstGeom>
        <a:solidFill>
          <a:srgbClr val="ECEBE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n-US" sz="2500" kern="1200">
              <a:solidFill>
                <a:schemeClr val="tx1"/>
              </a:solidFill>
              <a:latin typeface="EC Square Sans Pro" panose="020B0506040000020004" pitchFamily="34" charset="0"/>
            </a:rPr>
            <a:t>Different rules apply for </a:t>
          </a:r>
          <a:endParaRPr lang="en-GB" sz="2500" kern="1200">
            <a:solidFill>
              <a:schemeClr val="tx1"/>
            </a:solidFill>
            <a:latin typeface="EC Square Sans Pro" panose="020B0506040000020004" pitchFamily="34" charset="0"/>
          </a:endParaRPr>
        </a:p>
      </dsp:txBody>
      <dsp:txXfrm>
        <a:off x="34457" y="2029858"/>
        <a:ext cx="1919452" cy="930768"/>
      </dsp:txXfrm>
    </dsp:sp>
    <dsp:sp modelId="{FBF1D535-BA08-43A6-99DE-E066AFB0E81C}">
      <dsp:nvSpPr>
        <dsp:cNvPr id="0" name=""/>
        <dsp:cNvSpPr/>
      </dsp:nvSpPr>
      <dsp:spPr>
        <a:xfrm rot="17878935">
          <a:off x="1560446" y="1774838"/>
          <a:ext cx="1591636" cy="35244"/>
        </a:xfrm>
        <a:custGeom>
          <a:avLst/>
          <a:gdLst/>
          <a:ahLst/>
          <a:cxnLst/>
          <a:rect l="0" t="0" r="0" b="0"/>
          <a:pathLst>
            <a:path>
              <a:moveTo>
                <a:pt x="0" y="17622"/>
              </a:moveTo>
              <a:lnTo>
                <a:pt x="1591636" y="1762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latin typeface="EC Square Sans Pro" panose="020B0506040000020004" pitchFamily="34" charset="0"/>
          </a:endParaRPr>
        </a:p>
      </dsp:txBody>
      <dsp:txXfrm>
        <a:off x="2316473" y="1752669"/>
        <a:ext cx="79581" cy="79581"/>
      </dsp:txXfrm>
    </dsp:sp>
    <dsp:sp modelId="{2D3E6146-CCB2-4079-B87F-FBE50FFB8125}">
      <dsp:nvSpPr>
        <dsp:cNvPr id="0" name=""/>
        <dsp:cNvSpPr/>
      </dsp:nvSpPr>
      <dsp:spPr>
        <a:xfrm>
          <a:off x="2729661" y="194420"/>
          <a:ext cx="3234955" cy="1790517"/>
        </a:xfrm>
        <a:prstGeom prst="roundRect">
          <a:avLst>
            <a:gd name="adj" fmla="val 10000"/>
          </a:avLst>
        </a:prstGeom>
        <a:solidFill>
          <a:srgbClr val="6BB18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tx1"/>
              </a:solidFill>
              <a:latin typeface="EC Square Sans Pro" panose="020B0506040000020004" pitchFamily="34" charset="0"/>
            </a:rPr>
            <a:t>Medicated Feed</a:t>
          </a:r>
        </a:p>
        <a:p>
          <a:pPr marL="0" lvl="0" indent="0" algn="ctr" defTabSz="1244600">
            <a:lnSpc>
              <a:spcPct val="90000"/>
            </a:lnSpc>
            <a:spcBef>
              <a:spcPct val="0"/>
            </a:spcBef>
            <a:spcAft>
              <a:spcPct val="35000"/>
            </a:spcAft>
            <a:buNone/>
          </a:pPr>
          <a:r>
            <a:rPr lang="en-US" sz="2000" kern="1200" dirty="0">
              <a:solidFill>
                <a:schemeClr val="tx1"/>
              </a:solidFill>
              <a:latin typeface="EC Square Sans Pro" panose="020B0506040000020004" pitchFamily="34" charset="0"/>
            </a:rPr>
            <a:t>(feed mixed with medicines in feed mill or mobile mixer or via special equipped vehicle by feed business operator )</a:t>
          </a:r>
          <a:endParaRPr lang="en-GB" sz="2000" kern="1200" dirty="0">
            <a:solidFill>
              <a:schemeClr val="tx1"/>
            </a:solidFill>
            <a:latin typeface="EC Square Sans Pro" panose="020B0506040000020004" pitchFamily="34" charset="0"/>
          </a:endParaRPr>
        </a:p>
      </dsp:txBody>
      <dsp:txXfrm>
        <a:off x="2782103" y="246862"/>
        <a:ext cx="3130071" cy="1685633"/>
      </dsp:txXfrm>
    </dsp:sp>
    <dsp:sp modelId="{61694B86-253D-4A40-931A-F8F2732E8B11}">
      <dsp:nvSpPr>
        <dsp:cNvPr id="0" name=""/>
        <dsp:cNvSpPr/>
      </dsp:nvSpPr>
      <dsp:spPr>
        <a:xfrm rot="3611618">
          <a:off x="1619085" y="3105259"/>
          <a:ext cx="1446655" cy="35244"/>
        </a:xfrm>
        <a:custGeom>
          <a:avLst/>
          <a:gdLst/>
          <a:ahLst/>
          <a:cxnLst/>
          <a:rect l="0" t="0" r="0" b="0"/>
          <a:pathLst>
            <a:path>
              <a:moveTo>
                <a:pt x="0" y="17622"/>
              </a:moveTo>
              <a:lnTo>
                <a:pt x="1446655" y="1762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latin typeface="EC Square Sans Pro" panose="020B0506040000020004" pitchFamily="34" charset="0"/>
          </a:endParaRPr>
        </a:p>
      </dsp:txBody>
      <dsp:txXfrm>
        <a:off x="2306246" y="3086715"/>
        <a:ext cx="72332" cy="72332"/>
      </dsp:txXfrm>
    </dsp:sp>
    <dsp:sp modelId="{F95EF68C-ADEC-4363-9740-CB6CEB0E641C}">
      <dsp:nvSpPr>
        <dsp:cNvPr id="0" name=""/>
        <dsp:cNvSpPr/>
      </dsp:nvSpPr>
      <dsp:spPr>
        <a:xfrm>
          <a:off x="2701958" y="2746640"/>
          <a:ext cx="3318202" cy="2007760"/>
        </a:xfrm>
        <a:prstGeom prst="roundRect">
          <a:avLst>
            <a:gd name="adj" fmla="val 10000"/>
          </a:avLst>
        </a:prstGeom>
        <a:solidFill>
          <a:srgbClr val="2C74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EC Square Sans Pro" panose="020B0506040000020004" pitchFamily="34" charset="0"/>
            </a:rPr>
            <a:t>Oral Medication </a:t>
          </a:r>
        </a:p>
        <a:p>
          <a:pPr marL="0" lvl="0" indent="0" algn="ctr" defTabSz="1244600">
            <a:lnSpc>
              <a:spcPct val="90000"/>
            </a:lnSpc>
            <a:spcBef>
              <a:spcPct val="0"/>
            </a:spcBef>
            <a:spcAft>
              <a:spcPct val="35000"/>
            </a:spcAft>
            <a:buNone/>
          </a:pPr>
          <a:r>
            <a:rPr lang="en-US" sz="2000" kern="1200" dirty="0">
              <a:latin typeface="EC Square Sans Pro" panose="020B0506040000020004" pitchFamily="34" charset="0"/>
            </a:rPr>
            <a:t>(on-farm mixing in feed or water by the animal keeper)</a:t>
          </a:r>
          <a:endParaRPr lang="en-GB" sz="2400" kern="1200" dirty="0">
            <a:latin typeface="EC Square Sans Pro" panose="020B0506040000020004" pitchFamily="34" charset="0"/>
          </a:endParaRPr>
        </a:p>
      </dsp:txBody>
      <dsp:txXfrm>
        <a:off x="2760763" y="2805445"/>
        <a:ext cx="3200592" cy="1890150"/>
      </dsp:txXfrm>
    </dsp:sp>
    <dsp:sp modelId="{EEA59F76-1A8C-4C30-BAA1-8734A5405816}">
      <dsp:nvSpPr>
        <dsp:cNvPr id="0" name=""/>
        <dsp:cNvSpPr/>
      </dsp:nvSpPr>
      <dsp:spPr>
        <a:xfrm rot="19094687">
          <a:off x="5877524" y="3358933"/>
          <a:ext cx="1123102" cy="35244"/>
        </a:xfrm>
        <a:custGeom>
          <a:avLst/>
          <a:gdLst/>
          <a:ahLst/>
          <a:cxnLst/>
          <a:rect l="0" t="0" r="0" b="0"/>
          <a:pathLst>
            <a:path>
              <a:moveTo>
                <a:pt x="0" y="17622"/>
              </a:moveTo>
              <a:lnTo>
                <a:pt x="1123102" y="1762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latin typeface="EC Square Sans Pro" panose="020B0506040000020004" pitchFamily="34" charset="0"/>
          </a:endParaRPr>
        </a:p>
      </dsp:txBody>
      <dsp:txXfrm>
        <a:off x="6410998" y="3348477"/>
        <a:ext cx="56155" cy="56155"/>
      </dsp:txXfrm>
    </dsp:sp>
    <dsp:sp modelId="{648DB4D0-7FA0-4BCA-8F42-0ED7942B08C2}">
      <dsp:nvSpPr>
        <dsp:cNvPr id="0" name=""/>
        <dsp:cNvSpPr/>
      </dsp:nvSpPr>
      <dsp:spPr>
        <a:xfrm>
          <a:off x="6857991" y="2508248"/>
          <a:ext cx="1977368" cy="988684"/>
        </a:xfrm>
        <a:prstGeom prst="roundRect">
          <a:avLst>
            <a:gd name="adj" fmla="val 10000"/>
          </a:avLst>
        </a:prstGeom>
        <a:solidFill>
          <a:srgbClr val="2C74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n-US" sz="2500" kern="1200">
              <a:solidFill>
                <a:schemeClr val="bg1"/>
              </a:solidFill>
              <a:latin typeface="EC Square Sans Pro" panose="020B0506040000020004" pitchFamily="34" charset="0"/>
            </a:rPr>
            <a:t>Via Feed</a:t>
          </a:r>
          <a:endParaRPr lang="en-GB" sz="2500" kern="1200">
            <a:solidFill>
              <a:schemeClr val="bg1"/>
            </a:solidFill>
            <a:latin typeface="EC Square Sans Pro" panose="020B0506040000020004" pitchFamily="34" charset="0"/>
          </a:endParaRPr>
        </a:p>
      </dsp:txBody>
      <dsp:txXfrm>
        <a:off x="6886949" y="2537206"/>
        <a:ext cx="1919452" cy="930768"/>
      </dsp:txXfrm>
    </dsp:sp>
    <dsp:sp modelId="{39D65ED2-01CD-47FC-9F06-E4399AC37A9B}">
      <dsp:nvSpPr>
        <dsp:cNvPr id="0" name=""/>
        <dsp:cNvSpPr/>
      </dsp:nvSpPr>
      <dsp:spPr>
        <a:xfrm rot="1957223">
          <a:off x="5938852" y="4010768"/>
          <a:ext cx="1030921" cy="35244"/>
        </a:xfrm>
        <a:custGeom>
          <a:avLst/>
          <a:gdLst/>
          <a:ahLst/>
          <a:cxnLst/>
          <a:rect l="0" t="0" r="0" b="0"/>
          <a:pathLst>
            <a:path>
              <a:moveTo>
                <a:pt x="0" y="17622"/>
              </a:moveTo>
              <a:lnTo>
                <a:pt x="1030921" y="1762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latin typeface="EC Square Sans Pro" panose="020B0506040000020004" pitchFamily="34" charset="0"/>
          </a:endParaRPr>
        </a:p>
      </dsp:txBody>
      <dsp:txXfrm>
        <a:off x="6428539" y="4002617"/>
        <a:ext cx="51546" cy="51546"/>
      </dsp:txXfrm>
    </dsp:sp>
    <dsp:sp modelId="{045A6619-E40C-4B52-8C20-4AB2F202DA54}">
      <dsp:nvSpPr>
        <dsp:cNvPr id="0" name=""/>
        <dsp:cNvSpPr/>
      </dsp:nvSpPr>
      <dsp:spPr>
        <a:xfrm>
          <a:off x="6888465" y="3811917"/>
          <a:ext cx="1977368" cy="988684"/>
        </a:xfrm>
        <a:prstGeom prst="roundRect">
          <a:avLst>
            <a:gd name="adj" fmla="val 10000"/>
          </a:avLst>
        </a:prstGeom>
        <a:solidFill>
          <a:srgbClr val="2C74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n-US" sz="2500" kern="1200">
              <a:latin typeface="EC Square Sans Pro" panose="020B0506040000020004" pitchFamily="34" charset="0"/>
            </a:rPr>
            <a:t>Via Water</a:t>
          </a:r>
          <a:endParaRPr lang="en-GB" sz="2500" kern="1200">
            <a:latin typeface="EC Square Sans Pro" panose="020B0506040000020004" pitchFamily="34" charset="0"/>
          </a:endParaRPr>
        </a:p>
      </dsp:txBody>
      <dsp:txXfrm>
        <a:off x="6917423" y="3840875"/>
        <a:ext cx="1919452" cy="93076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s-ES"/>
          </a:p>
        </p:txBody>
      </p:sp>
      <p:sp>
        <p:nvSpPr>
          <p:cNvPr id="3" name="Date Placeholder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0067EAAE-CAA2-41BF-8580-36A1168835B8}" type="datetimeFigureOut">
              <a:rPr lang="es-ES" smtClean="0"/>
              <a:t>18/09/2024</a:t>
            </a:fld>
            <a:endParaRPr lang="es-ES"/>
          </a:p>
        </p:txBody>
      </p:sp>
      <p:sp>
        <p:nvSpPr>
          <p:cNvPr id="4" name="Slide Image Placeholder 3"/>
          <p:cNvSpPr>
            <a:spLocks noGrp="1" noRot="1" noChangeAspect="1"/>
          </p:cNvSpPr>
          <p:nvPr>
            <p:ph type="sldImg" idx="2"/>
          </p:nvPr>
        </p:nvSpPr>
        <p:spPr>
          <a:xfrm>
            <a:off x="4038600" y="858838"/>
            <a:ext cx="4114800" cy="2319337"/>
          </a:xfrm>
          <a:prstGeom prst="rect">
            <a:avLst/>
          </a:prstGeom>
          <a:noFill/>
          <a:ln w="12700">
            <a:solidFill>
              <a:prstClr val="black"/>
            </a:solidFill>
          </a:ln>
        </p:spPr>
        <p:txBody>
          <a:bodyPr vert="horz" lIns="91440" tIns="45720" rIns="91440" bIns="45720" rtlCol="0" anchor="ctr"/>
          <a:lstStyle/>
          <a:p>
            <a:endParaRPr lang="es-ES"/>
          </a:p>
        </p:txBody>
      </p:sp>
      <p:sp>
        <p:nvSpPr>
          <p:cNvPr id="5" name="Notes Placeholder 4"/>
          <p:cNvSpPr>
            <a:spLocks noGrp="1"/>
          </p:cNvSpPr>
          <p:nvPr>
            <p:ph type="body" sz="quarter" idx="3"/>
          </p:nvPr>
        </p:nvSpPr>
        <p:spPr>
          <a:xfrm>
            <a:off x="1219200" y="3306763"/>
            <a:ext cx="9753600" cy="2705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6" name="Footer Placeholder 5"/>
          <p:cNvSpPr>
            <a:spLocks noGrp="1"/>
          </p:cNvSpPr>
          <p:nvPr>
            <p:ph type="ftr" sz="quarter" idx="4"/>
          </p:nvPr>
        </p:nvSpPr>
        <p:spPr>
          <a:xfrm>
            <a:off x="0" y="6526213"/>
            <a:ext cx="5283200" cy="344487"/>
          </a:xfrm>
          <a:prstGeom prst="rect">
            <a:avLst/>
          </a:prstGeom>
        </p:spPr>
        <p:txBody>
          <a:bodyPr vert="horz" lIns="91440" tIns="45720" rIns="91440" bIns="45720" rtlCol="0" anchor="b"/>
          <a:lstStyle>
            <a:lvl1pPr algn="l">
              <a:defRPr sz="1200"/>
            </a:lvl1pPr>
          </a:lstStyle>
          <a:p>
            <a:endParaRPr lang="es-ES"/>
          </a:p>
        </p:txBody>
      </p:sp>
      <p:sp>
        <p:nvSpPr>
          <p:cNvPr id="7" name="Slide Number Placeholder 6"/>
          <p:cNvSpPr>
            <a:spLocks noGrp="1"/>
          </p:cNvSpPr>
          <p:nvPr>
            <p:ph type="sldNum" sz="quarter" idx="5"/>
          </p:nvPr>
        </p:nvSpPr>
        <p:spPr>
          <a:xfrm>
            <a:off x="6905625" y="6526213"/>
            <a:ext cx="5283200" cy="344487"/>
          </a:xfrm>
          <a:prstGeom prst="rect">
            <a:avLst/>
          </a:prstGeom>
        </p:spPr>
        <p:txBody>
          <a:bodyPr vert="horz" lIns="91440" tIns="45720" rIns="91440" bIns="45720" rtlCol="0" anchor="b"/>
          <a:lstStyle>
            <a:lvl1pPr algn="r">
              <a:defRPr sz="1200"/>
            </a:lvl1pPr>
          </a:lstStyle>
          <a:p>
            <a:fld id="{4EFF6541-F716-4D33-934D-D3783B7243DD}" type="slidenum">
              <a:rPr lang="es-ES" smtClean="0"/>
              <a:t>‹#›</a:t>
            </a:fld>
            <a:endParaRPr lang="es-ES"/>
          </a:p>
        </p:txBody>
      </p:sp>
    </p:spTree>
    <p:extLst>
      <p:ext uri="{BB962C8B-B14F-4D97-AF65-F5344CB8AC3E}">
        <p14:creationId xmlns:p14="http://schemas.microsoft.com/office/powerpoint/2010/main" val="40243652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GB" dirty="0"/>
          </a:p>
        </p:txBody>
      </p:sp>
      <p:sp>
        <p:nvSpPr>
          <p:cNvPr id="4" name="Marcador de número de diapositiva 3"/>
          <p:cNvSpPr>
            <a:spLocks noGrp="1"/>
          </p:cNvSpPr>
          <p:nvPr>
            <p:ph type="sldNum" sz="quarter" idx="5"/>
          </p:nvPr>
        </p:nvSpPr>
        <p:spPr/>
        <p:txBody>
          <a:bodyPr/>
          <a:lstStyle/>
          <a:p>
            <a:fld id="{8B7EF4CE-A503-4E65-986B-A5ECC6ED22AC}" type="slidenum">
              <a:rPr lang="en-GB" smtClean="0"/>
              <a:t>2</a:t>
            </a:fld>
            <a:endParaRPr lang="en-GB"/>
          </a:p>
        </p:txBody>
      </p:sp>
    </p:spTree>
    <p:extLst>
      <p:ext uri="{BB962C8B-B14F-4D97-AF65-F5344CB8AC3E}">
        <p14:creationId xmlns:p14="http://schemas.microsoft.com/office/powerpoint/2010/main" val="38304745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GB" dirty="0"/>
          </a:p>
        </p:txBody>
      </p:sp>
      <p:sp>
        <p:nvSpPr>
          <p:cNvPr id="4" name="Marcador de número de diapositiva 3"/>
          <p:cNvSpPr>
            <a:spLocks noGrp="1"/>
          </p:cNvSpPr>
          <p:nvPr>
            <p:ph type="sldNum" sz="quarter" idx="5"/>
          </p:nvPr>
        </p:nvSpPr>
        <p:spPr/>
        <p:txBody>
          <a:bodyPr/>
          <a:lstStyle/>
          <a:p>
            <a:fld id="{8B7EF4CE-A503-4E65-986B-A5ECC6ED22AC}" type="slidenum">
              <a:rPr lang="en-GB" smtClean="0"/>
              <a:t>15</a:t>
            </a:fld>
            <a:endParaRPr lang="en-GB"/>
          </a:p>
        </p:txBody>
      </p:sp>
    </p:spTree>
    <p:extLst>
      <p:ext uri="{BB962C8B-B14F-4D97-AF65-F5344CB8AC3E}">
        <p14:creationId xmlns:p14="http://schemas.microsoft.com/office/powerpoint/2010/main" val="7758794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GB" dirty="0"/>
          </a:p>
        </p:txBody>
      </p:sp>
      <p:sp>
        <p:nvSpPr>
          <p:cNvPr id="4" name="Marcador de número de diapositiva 3"/>
          <p:cNvSpPr>
            <a:spLocks noGrp="1"/>
          </p:cNvSpPr>
          <p:nvPr>
            <p:ph type="sldNum" sz="quarter" idx="5"/>
          </p:nvPr>
        </p:nvSpPr>
        <p:spPr/>
        <p:txBody>
          <a:bodyPr/>
          <a:lstStyle/>
          <a:p>
            <a:fld id="{8B7EF4CE-A503-4E65-986B-A5ECC6ED22AC}" type="slidenum">
              <a:rPr lang="en-GB" smtClean="0"/>
              <a:t>16</a:t>
            </a:fld>
            <a:endParaRPr lang="en-GB"/>
          </a:p>
        </p:txBody>
      </p:sp>
    </p:spTree>
    <p:extLst>
      <p:ext uri="{BB962C8B-B14F-4D97-AF65-F5344CB8AC3E}">
        <p14:creationId xmlns:p14="http://schemas.microsoft.com/office/powerpoint/2010/main" val="16246434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US" dirty="0"/>
              <a:t>Therefore, the delegated act on oral medication applies to veterinary medicinal products administered orally by means of mixing into or addition onto feed and to the mixing of veterinary medicinal products in drinking water or in liquid feed by the animal keeper. It should not apply to the mixing of a veterinary medicinal product into feed by feed business operators irrespectively of whether they operate in a feed mill, with a mobile mixer or an on-farm mixer, which is covered by Regulation (EU) 2019/4. </a:t>
            </a:r>
          </a:p>
          <a:p>
            <a:endParaRPr lang="en-US" dirty="0"/>
          </a:p>
          <a:p>
            <a:r>
              <a:rPr lang="en-US" dirty="0"/>
              <a:t>(f) ‘mobile mixer’ means a feed business operator with a feed establishment consisting of a specifically equipped vehicle for the manufacture of medicated feed; (g) ‘on-farm mixer’ means a feed business operator manufacturing medicated feed for the exclusive use on its farm;</a:t>
            </a:r>
            <a:endParaRPr lang="en-GB" dirty="0"/>
          </a:p>
        </p:txBody>
      </p:sp>
      <p:sp>
        <p:nvSpPr>
          <p:cNvPr id="4" name="Marcador de número de diapositiva 3"/>
          <p:cNvSpPr>
            <a:spLocks noGrp="1"/>
          </p:cNvSpPr>
          <p:nvPr>
            <p:ph type="sldNum" sz="quarter" idx="5"/>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8B7EF4CE-A503-4E65-986B-A5ECC6ED22AC}" type="slidenum">
              <a:rPr kumimoji="0" lang="en-GB" sz="12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5</a:t>
            </a:fld>
            <a:endParaRPr kumimoji="0" lang="en-GB" sz="12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4399470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US" dirty="0"/>
              <a:t>1. The supply of medicated feed to animal keepers shall be subject to:</a:t>
            </a:r>
          </a:p>
          <a:p>
            <a:r>
              <a:rPr lang="en-US" dirty="0"/>
              <a:t>(a) the presentation and, in case of manufacturing by on-farm mixers, the possession of a veterinary prescription for medicated feed; and</a:t>
            </a:r>
          </a:p>
          <a:p>
            <a:r>
              <a:rPr lang="en-US" dirty="0"/>
              <a:t>(b) the conditions laid down in paragraphs 2 to 10.</a:t>
            </a:r>
          </a:p>
          <a:p>
            <a:endParaRPr lang="en-US" dirty="0"/>
          </a:p>
          <a:p>
            <a:r>
              <a:rPr lang="en-US" dirty="0"/>
              <a:t>2. A veterinary prescription for medicated feed shall be issued only after a clinical examination or any other proper assessment of the health status of the animal or group of animals by a veterinarian and only for a diagnosed disease.</a:t>
            </a:r>
          </a:p>
          <a:p>
            <a:endParaRPr lang="en-US" dirty="0"/>
          </a:p>
          <a:p>
            <a:r>
              <a:rPr lang="en-US" dirty="0"/>
              <a:t>3. By way of derogation from paragraph 2, a veterinary prescription for medicated feed containing immunological veterinary medicinal products may be issued also in the absence of a diagnosed disease.</a:t>
            </a:r>
          </a:p>
          <a:p>
            <a:endParaRPr lang="en-US" dirty="0"/>
          </a:p>
          <a:p>
            <a:r>
              <a:rPr lang="en-US" dirty="0"/>
              <a:t>4. By way of derogation from paragraph 2, if it is not possible to confirm the presence of a diagnosed disease, a veterinary prescription for medicated feed containing </a:t>
            </a:r>
            <a:r>
              <a:rPr lang="en-US" dirty="0" err="1"/>
              <a:t>antiparasitics</a:t>
            </a:r>
            <a:r>
              <a:rPr lang="en-US" dirty="0"/>
              <a:t> without antimicrobial effects may be issued based on</a:t>
            </a:r>
          </a:p>
          <a:p>
            <a:r>
              <a:rPr lang="en-US" dirty="0"/>
              <a:t>the knowledge of the parasite infestation status in the animal or group of animals.</a:t>
            </a:r>
            <a:endParaRPr lang="en-GB" dirty="0"/>
          </a:p>
        </p:txBody>
      </p:sp>
      <p:sp>
        <p:nvSpPr>
          <p:cNvPr id="4" name="Marcador de número de diapositiva 3"/>
          <p:cNvSpPr>
            <a:spLocks noGrp="1"/>
          </p:cNvSpPr>
          <p:nvPr>
            <p:ph type="sldNum" sz="quarter" idx="5"/>
          </p:nvPr>
        </p:nvSpPr>
        <p:spPr/>
        <p:txBody>
          <a:bodyPr/>
          <a:lstStyle/>
          <a:p>
            <a:fld id="{8B7EF4CE-A503-4E65-986B-A5ECC6ED22AC}" type="slidenum">
              <a:rPr lang="en-GB" smtClean="0"/>
              <a:t>7</a:t>
            </a:fld>
            <a:endParaRPr lang="en-GB"/>
          </a:p>
        </p:txBody>
      </p:sp>
    </p:spTree>
    <p:extLst>
      <p:ext uri="{BB962C8B-B14F-4D97-AF65-F5344CB8AC3E}">
        <p14:creationId xmlns:p14="http://schemas.microsoft.com/office/powerpoint/2010/main" val="3116012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US" dirty="0"/>
              <a:t>6. The veterinary prescription for medicated feed shall contain the information set out in Annex V. The original veterinary prescription for medicated feed shall be kept by the manufacturer or, where appropriate, the feed</a:t>
            </a:r>
          </a:p>
          <a:p>
            <a:r>
              <a:rPr lang="en-US" dirty="0"/>
              <a:t>business operator supplying the medicated feed to the animal keeper. The veterinarian, or the professional person referred to in paragraph 5, issuing the prescription and the keeper of food-producing or fur animal shall keep a copy of the veterinary prescription for medicated feed. The original and copies shall be kept for five years from the date of issuance.</a:t>
            </a:r>
          </a:p>
          <a:p>
            <a:endParaRPr lang="en-US" dirty="0"/>
          </a:p>
          <a:p>
            <a:r>
              <a:rPr lang="en-US" dirty="0"/>
              <a:t>7. With the exception of medicated feed for non-food-producing animals, other than fur animals, medicated feed shall not be used for more than one treatment under the same veterinary prescription for medicated feed.</a:t>
            </a:r>
          </a:p>
          <a:p>
            <a:r>
              <a:rPr lang="en-US" dirty="0"/>
              <a:t>The duration of a treatment shall comply with the summary of product characteristics of the veterinary medicinal product incorporated in the feed and, where not specified, shall not exceed one month, or two weeks in case of a medicated feed</a:t>
            </a:r>
          </a:p>
          <a:p>
            <a:r>
              <a:rPr lang="en-US" dirty="0"/>
              <a:t>containing antibiotic veterinary medicinal products.</a:t>
            </a:r>
          </a:p>
          <a:p>
            <a:endParaRPr lang="en-US" dirty="0"/>
          </a:p>
          <a:p>
            <a:r>
              <a:rPr lang="en-US" dirty="0"/>
              <a:t>8. The veterinary prescription for medicated feed shall be valid from the date of its issuance for a maximum period of six months for non-food-producing animals other than fur animals and three weeks for food-producing animals and fur</a:t>
            </a:r>
          </a:p>
          <a:p>
            <a:r>
              <a:rPr lang="en-US" dirty="0"/>
              <a:t>animals. In the case of medicated feed containing antimicrobial veterinary medicinal products, the prescription shall be valid from the date of its issuance for a maximum period of five days.</a:t>
            </a:r>
          </a:p>
          <a:p>
            <a:endParaRPr lang="en-US" dirty="0"/>
          </a:p>
          <a:p>
            <a:r>
              <a:rPr lang="en-US" dirty="0"/>
              <a:t>9. The veterinarian issuing the veterinary prescription for medicated feed shall verify that that medication is justified for the target animals on veterinary grounds. Furthermore that veterinarian shall ensure that the administration of the</a:t>
            </a:r>
          </a:p>
          <a:p>
            <a:r>
              <a:rPr lang="en-US" dirty="0"/>
              <a:t>veterinary medicinal product concerned is not incompatible with another treatment or use and that there is no contraindication or interaction where several medicinal products are used. In particular, the veterinarian shall not prescribe</a:t>
            </a:r>
          </a:p>
          <a:p>
            <a:r>
              <a:rPr lang="en-US" dirty="0"/>
              <a:t>medicated feed with more than one veterinary medicinal product containing antimicrobials.</a:t>
            </a:r>
          </a:p>
          <a:p>
            <a:endParaRPr lang="en-US" dirty="0"/>
          </a:p>
          <a:p>
            <a:r>
              <a:rPr lang="en-US" dirty="0"/>
              <a:t>10. The veterinary prescription for medicated feed shall:</a:t>
            </a:r>
          </a:p>
          <a:p>
            <a:r>
              <a:rPr lang="en-US" dirty="0"/>
              <a:t>(a) comply with the summary of the product characteristics of the veterinary medicinal product, except for veterinary</a:t>
            </a:r>
          </a:p>
          <a:p>
            <a:r>
              <a:rPr lang="en-US" dirty="0"/>
              <a:t>medicinal products intended to be used in accordance with Article 112, Article 113 or Article 114 of Regulation (EU)</a:t>
            </a:r>
          </a:p>
          <a:p>
            <a:r>
              <a:rPr lang="en-US" dirty="0"/>
              <a:t>2019/6;</a:t>
            </a:r>
          </a:p>
          <a:p>
            <a:r>
              <a:rPr lang="en-US" dirty="0"/>
              <a:t>(b) indicate the daily dose of the veterinary medicinal product which is to be incorporated in a quantity of medicated feed</a:t>
            </a:r>
          </a:p>
          <a:p>
            <a:r>
              <a:rPr lang="en-US" dirty="0"/>
              <a:t>that ensures the uptake of the dosage by the target animal considering that the feed uptake of diseased animals might</a:t>
            </a:r>
          </a:p>
          <a:p>
            <a:r>
              <a:rPr lang="en-US" dirty="0"/>
              <a:t>differ from a normal daily ration;</a:t>
            </a:r>
          </a:p>
          <a:p>
            <a:r>
              <a:rPr lang="en-US" dirty="0"/>
              <a:t>(c) ensure that the medicated feed containing the dosage of the veterinary medicinal product corresponds to at least 50 %</a:t>
            </a:r>
          </a:p>
          <a:p>
            <a:r>
              <a:rPr lang="en-US" dirty="0"/>
              <a:t>of the daily feed ration on a dry matter basis and that, for ruminants, the daily dose of the veterinary medicinal</a:t>
            </a:r>
          </a:p>
          <a:p>
            <a:r>
              <a:rPr lang="en-US" dirty="0"/>
              <a:t>product is contained in at least 50 % of the complementary feed except for mineral feed;</a:t>
            </a:r>
          </a:p>
          <a:p>
            <a:r>
              <a:rPr lang="en-US" dirty="0"/>
              <a:t>(d) indicate the inclusion rate of the active substances, calculated on the basis of the relevant parameters.</a:t>
            </a:r>
          </a:p>
          <a:p>
            <a:endParaRPr lang="en-US" dirty="0"/>
          </a:p>
          <a:p>
            <a:r>
              <a:rPr lang="en-US" dirty="0"/>
              <a:t>11. Veterinary prescriptions for medicated feed issued in accordance with paragraphs 2, 3 and 4 shall be recognized throughout the Union.</a:t>
            </a:r>
          </a:p>
          <a:p>
            <a:endParaRPr lang="en-US" dirty="0"/>
          </a:p>
          <a:p>
            <a:r>
              <a:rPr lang="en-US" dirty="0"/>
              <a:t>12. The Commission may, by means of implementing acts, set a model format for the information set out in</a:t>
            </a:r>
          </a:p>
          <a:p>
            <a:r>
              <a:rPr lang="en-US" dirty="0"/>
              <a:t>Annex V. That model format shall also be made available in electronic version. Those implementing acts shall be</a:t>
            </a:r>
          </a:p>
          <a:p>
            <a:r>
              <a:rPr lang="en-US" dirty="0"/>
              <a:t>adopted in accordance with the examination procedure referred to in Article 21(2).</a:t>
            </a:r>
            <a:endParaRPr lang="en-GB" dirty="0"/>
          </a:p>
        </p:txBody>
      </p:sp>
      <p:sp>
        <p:nvSpPr>
          <p:cNvPr id="4" name="Marcador de número de diapositiva 3"/>
          <p:cNvSpPr>
            <a:spLocks noGrp="1"/>
          </p:cNvSpPr>
          <p:nvPr>
            <p:ph type="sldNum" sz="quarter" idx="5"/>
          </p:nvPr>
        </p:nvSpPr>
        <p:spPr/>
        <p:txBody>
          <a:bodyPr/>
          <a:lstStyle/>
          <a:p>
            <a:fld id="{8B7EF4CE-A503-4E65-986B-A5ECC6ED22AC}" type="slidenum">
              <a:rPr lang="en-GB" smtClean="0"/>
              <a:t>8</a:t>
            </a:fld>
            <a:endParaRPr lang="en-GB"/>
          </a:p>
        </p:txBody>
      </p:sp>
    </p:spTree>
    <p:extLst>
      <p:ext uri="{BB962C8B-B14F-4D97-AF65-F5344CB8AC3E}">
        <p14:creationId xmlns:p14="http://schemas.microsoft.com/office/powerpoint/2010/main" val="24236169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GB" dirty="0"/>
          </a:p>
        </p:txBody>
      </p:sp>
      <p:sp>
        <p:nvSpPr>
          <p:cNvPr id="4" name="Marcador de número de diapositiva 3"/>
          <p:cNvSpPr>
            <a:spLocks noGrp="1"/>
          </p:cNvSpPr>
          <p:nvPr>
            <p:ph type="sldNum" sz="quarter" idx="5"/>
          </p:nvPr>
        </p:nvSpPr>
        <p:spPr/>
        <p:txBody>
          <a:bodyPr/>
          <a:lstStyle/>
          <a:p>
            <a:fld id="{8B7EF4CE-A503-4E65-986B-A5ECC6ED22AC}" type="slidenum">
              <a:rPr lang="en-GB" smtClean="0"/>
              <a:t>10</a:t>
            </a:fld>
            <a:endParaRPr lang="en-GB"/>
          </a:p>
        </p:txBody>
      </p:sp>
    </p:spTree>
    <p:extLst>
      <p:ext uri="{BB962C8B-B14F-4D97-AF65-F5344CB8AC3E}">
        <p14:creationId xmlns:p14="http://schemas.microsoft.com/office/powerpoint/2010/main" val="42929469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GB" dirty="0"/>
          </a:p>
        </p:txBody>
      </p:sp>
      <p:sp>
        <p:nvSpPr>
          <p:cNvPr id="4" name="Marcador de número de diapositiva 3"/>
          <p:cNvSpPr>
            <a:spLocks noGrp="1"/>
          </p:cNvSpPr>
          <p:nvPr>
            <p:ph type="sldNum" sz="quarter" idx="5"/>
          </p:nvPr>
        </p:nvSpPr>
        <p:spPr/>
        <p:txBody>
          <a:bodyPr/>
          <a:lstStyle/>
          <a:p>
            <a:fld id="{8B7EF4CE-A503-4E65-986B-A5ECC6ED22AC}" type="slidenum">
              <a:rPr lang="en-GB" smtClean="0"/>
              <a:t>11</a:t>
            </a:fld>
            <a:endParaRPr lang="en-GB"/>
          </a:p>
        </p:txBody>
      </p:sp>
    </p:spTree>
    <p:extLst>
      <p:ext uri="{BB962C8B-B14F-4D97-AF65-F5344CB8AC3E}">
        <p14:creationId xmlns:p14="http://schemas.microsoft.com/office/powerpoint/2010/main" val="4810794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GB" dirty="0"/>
          </a:p>
        </p:txBody>
      </p:sp>
      <p:sp>
        <p:nvSpPr>
          <p:cNvPr id="4" name="Marcador de número de diapositiva 3"/>
          <p:cNvSpPr>
            <a:spLocks noGrp="1"/>
          </p:cNvSpPr>
          <p:nvPr>
            <p:ph type="sldNum" sz="quarter" idx="5"/>
          </p:nvPr>
        </p:nvSpPr>
        <p:spPr/>
        <p:txBody>
          <a:bodyPr/>
          <a:lstStyle/>
          <a:p>
            <a:fld id="{8B7EF4CE-A503-4E65-986B-A5ECC6ED22AC}" type="slidenum">
              <a:rPr lang="en-GB" smtClean="0"/>
              <a:t>12</a:t>
            </a:fld>
            <a:endParaRPr lang="en-GB"/>
          </a:p>
        </p:txBody>
      </p:sp>
    </p:spTree>
    <p:extLst>
      <p:ext uri="{BB962C8B-B14F-4D97-AF65-F5344CB8AC3E}">
        <p14:creationId xmlns:p14="http://schemas.microsoft.com/office/powerpoint/2010/main" val="28191572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GB" dirty="0"/>
          </a:p>
        </p:txBody>
      </p:sp>
      <p:sp>
        <p:nvSpPr>
          <p:cNvPr id="4" name="Marcador de número de diapositiva 3"/>
          <p:cNvSpPr>
            <a:spLocks noGrp="1"/>
          </p:cNvSpPr>
          <p:nvPr>
            <p:ph type="sldNum" sz="quarter" idx="5"/>
          </p:nvPr>
        </p:nvSpPr>
        <p:spPr/>
        <p:txBody>
          <a:bodyPr/>
          <a:lstStyle/>
          <a:p>
            <a:fld id="{8B7EF4CE-A503-4E65-986B-A5ECC6ED22AC}" type="slidenum">
              <a:rPr lang="en-GB" smtClean="0"/>
              <a:t>13</a:t>
            </a:fld>
            <a:endParaRPr lang="en-GB"/>
          </a:p>
        </p:txBody>
      </p:sp>
    </p:spTree>
    <p:extLst>
      <p:ext uri="{BB962C8B-B14F-4D97-AF65-F5344CB8AC3E}">
        <p14:creationId xmlns:p14="http://schemas.microsoft.com/office/powerpoint/2010/main" val="33260705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GB" dirty="0"/>
          </a:p>
        </p:txBody>
      </p:sp>
      <p:sp>
        <p:nvSpPr>
          <p:cNvPr id="4" name="Marcador de número de diapositiva 3"/>
          <p:cNvSpPr>
            <a:spLocks noGrp="1"/>
          </p:cNvSpPr>
          <p:nvPr>
            <p:ph type="sldNum" sz="quarter" idx="5"/>
          </p:nvPr>
        </p:nvSpPr>
        <p:spPr/>
        <p:txBody>
          <a:bodyPr/>
          <a:lstStyle/>
          <a:p>
            <a:fld id="{8B7EF4CE-A503-4E65-986B-A5ECC6ED22AC}" type="slidenum">
              <a:rPr lang="en-GB" smtClean="0"/>
              <a:t>14</a:t>
            </a:fld>
            <a:endParaRPr lang="en-GB"/>
          </a:p>
        </p:txBody>
      </p:sp>
    </p:spTree>
    <p:extLst>
      <p:ext uri="{BB962C8B-B14F-4D97-AF65-F5344CB8AC3E}">
        <p14:creationId xmlns:p14="http://schemas.microsoft.com/office/powerpoint/2010/main" val="4209630859"/>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cid:image004.jpg@01D9F6A4.3DC88080" TargetMode="External"/><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jpe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image" Target="../media/image4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45.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48.jpeg"/><Relationship Id="rId3" Type="http://schemas.openxmlformats.org/officeDocument/2006/relationships/image" Target="../media/image2.png"/><Relationship Id="rId7" Type="http://schemas.openxmlformats.org/officeDocument/2006/relationships/image" Target="../media/image7.png"/><Relationship Id="rId12" Type="http://schemas.openxmlformats.org/officeDocument/2006/relationships/image" Target="../media/image47.png"/><Relationship Id="rId17" Type="http://schemas.openxmlformats.org/officeDocument/2006/relationships/hyperlink" Target="http://www.amrfvtraining.eu/" TargetMode="External"/><Relationship Id="rId2" Type="http://schemas.openxmlformats.org/officeDocument/2006/relationships/image" Target="../media/image1.png"/><Relationship Id="rId16"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6.png"/><Relationship Id="rId11" Type="http://schemas.openxmlformats.org/officeDocument/2006/relationships/image" Target="cid:image004.jpg@01D9F6A4.3DC88080" TargetMode="External"/><Relationship Id="rId5" Type="http://schemas.openxmlformats.org/officeDocument/2006/relationships/image" Target="../media/image5.png"/><Relationship Id="rId15" Type="http://schemas.openxmlformats.org/officeDocument/2006/relationships/image" Target="../media/image50.png"/><Relationship Id="rId10" Type="http://schemas.openxmlformats.org/officeDocument/2006/relationships/image" Target="../media/image46.jpeg"/><Relationship Id="rId4" Type="http://schemas.openxmlformats.org/officeDocument/2006/relationships/image" Target="../media/image3.png"/><Relationship Id="rId9" Type="http://schemas.openxmlformats.org/officeDocument/2006/relationships/image" Target="../media/image9.png"/><Relationship Id="rId14" Type="http://schemas.openxmlformats.org/officeDocument/2006/relationships/image" Target="../media/image49.png"/></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2.png"/><Relationship Id="rId7" Type="http://schemas.openxmlformats.org/officeDocument/2006/relationships/image" Target="../media/image15.png"/><Relationship Id="rId12" Type="http://schemas.openxmlformats.org/officeDocument/2006/relationships/image" Target="../media/image20.png"/><Relationship Id="rId2" Type="http://schemas.openxmlformats.org/officeDocument/2006/relationships/image" Target="../media/image11.jpeg"/><Relationship Id="rId1" Type="http://schemas.openxmlformats.org/officeDocument/2006/relationships/slideMaster" Target="../slideMasters/slideMaster1.xml"/><Relationship Id="rId6" Type="http://schemas.openxmlformats.org/officeDocument/2006/relationships/image" Target="../media/image14.png"/><Relationship Id="rId11" Type="http://schemas.openxmlformats.org/officeDocument/2006/relationships/image" Target="../media/image19.png"/><Relationship Id="rId5" Type="http://schemas.openxmlformats.org/officeDocument/2006/relationships/image" Target="cid:image004.jpg@01D9F6A4.3DC88080" TargetMode="External"/><Relationship Id="rId10" Type="http://schemas.openxmlformats.org/officeDocument/2006/relationships/image" Target="../media/image18.png"/><Relationship Id="rId4" Type="http://schemas.openxmlformats.org/officeDocument/2006/relationships/image" Target="../media/image13.jpeg"/><Relationship Id="rId9" Type="http://schemas.openxmlformats.org/officeDocument/2006/relationships/image" Target="../media/image17.png"/></Relationships>
</file>

<file path=ppt/slideLayouts/_rels/slideLayout3.xml.rels><?xml version="1.0" encoding="UTF-8" standalone="yes"?>
<Relationships xmlns="http://schemas.openxmlformats.org/package/2006/relationships"><Relationship Id="rId8" Type="http://schemas.openxmlformats.org/officeDocument/2006/relationships/image" Target="../media/image24.png"/><Relationship Id="rId13" Type="http://schemas.openxmlformats.org/officeDocument/2006/relationships/image" Target="cid:image004.jpg@01D9F6A4.3DC88080" TargetMode="External"/><Relationship Id="rId3" Type="http://schemas.openxmlformats.org/officeDocument/2006/relationships/image" Target="../media/image1.png"/><Relationship Id="rId7" Type="http://schemas.openxmlformats.org/officeDocument/2006/relationships/image" Target="../media/image23.png"/><Relationship Id="rId12" Type="http://schemas.openxmlformats.org/officeDocument/2006/relationships/image" Target="../media/image27.jpeg"/><Relationship Id="rId2" Type="http://schemas.openxmlformats.org/officeDocument/2006/relationships/image" Target="../media/image11.jpeg"/><Relationship Id="rId1" Type="http://schemas.openxmlformats.org/officeDocument/2006/relationships/slideMaster" Target="../slideMasters/slideMaster1.xml"/><Relationship Id="rId6" Type="http://schemas.openxmlformats.org/officeDocument/2006/relationships/image" Target="../media/image22.png"/><Relationship Id="rId11" Type="http://schemas.openxmlformats.org/officeDocument/2006/relationships/image" Target="../media/image9.png"/><Relationship Id="rId5" Type="http://schemas.openxmlformats.org/officeDocument/2006/relationships/image" Target="../media/image21.png"/><Relationship Id="rId10" Type="http://schemas.openxmlformats.org/officeDocument/2006/relationships/image" Target="../media/image26.png"/><Relationship Id="rId4" Type="http://schemas.openxmlformats.org/officeDocument/2006/relationships/image" Target="../media/image2.png"/><Relationship Id="rId9" Type="http://schemas.openxmlformats.org/officeDocument/2006/relationships/image" Target="../media/image25.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8" Type="http://schemas.openxmlformats.org/officeDocument/2006/relationships/image" Target="../media/image35.png"/><Relationship Id="rId3" Type="http://schemas.openxmlformats.org/officeDocument/2006/relationships/image" Target="../media/image30.png"/><Relationship Id="rId7" Type="http://schemas.openxmlformats.org/officeDocument/2006/relationships/image" Target="../media/image34.png"/><Relationship Id="rId2" Type="http://schemas.openxmlformats.org/officeDocument/2006/relationships/image" Target="../media/image29.png"/><Relationship Id="rId1" Type="http://schemas.openxmlformats.org/officeDocument/2006/relationships/slideMaster" Target="../slideMasters/slideMaster1.xml"/><Relationship Id="rId6" Type="http://schemas.openxmlformats.org/officeDocument/2006/relationships/image" Target="../media/image33.png"/><Relationship Id="rId5" Type="http://schemas.openxmlformats.org/officeDocument/2006/relationships/image" Target="../media/image32.png"/><Relationship Id="rId4" Type="http://schemas.openxmlformats.org/officeDocument/2006/relationships/image" Target="../media/image31.png"/><Relationship Id="rId9" Type="http://schemas.openxmlformats.org/officeDocument/2006/relationships/image" Target="../media/image36.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29.png"/><Relationship Id="rId1" Type="http://schemas.openxmlformats.org/officeDocument/2006/relationships/slideMaster" Target="../slideMasters/slideMaster1.xml"/><Relationship Id="rId5" Type="http://schemas.openxmlformats.org/officeDocument/2006/relationships/image" Target="../media/image39.png"/><Relationship Id="rId4" Type="http://schemas.openxmlformats.org/officeDocument/2006/relationships/image" Target="../media/image38.pn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4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60584"/>
            <a:ext cx="1799280" cy="3468560"/>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740296" cy="3468560"/>
          </a:xfrm>
          <a:prstGeom prst="rect">
            <a:avLst/>
          </a:prstGeom>
        </p:spPr>
      </p:pic>
      <p:sp>
        <p:nvSpPr>
          <p:cNvPr id="9" name="object 21">
            <a:extLst>
              <a:ext uri="{FF2B5EF4-FFF2-40B4-BE49-F238E27FC236}">
                <a16:creationId xmlns:a16="http://schemas.microsoft.com/office/drawing/2014/main" id="{E547769E-C798-E733-21F6-6FBFA1D54900}"/>
              </a:ext>
            </a:extLst>
          </p:cNvPr>
          <p:cNvSpPr/>
          <p:nvPr userDrawn="1"/>
        </p:nvSpPr>
        <p:spPr>
          <a:xfrm>
            <a:off x="0" y="5187950"/>
            <a:ext cx="8712200" cy="1677670"/>
          </a:xfrm>
          <a:custGeom>
            <a:avLst/>
            <a:gdLst/>
            <a:ahLst/>
            <a:cxnLst/>
            <a:rect l="l" t="t" r="r" b="b"/>
            <a:pathLst>
              <a:path w="8712200" h="1633220">
                <a:moveTo>
                  <a:pt x="8712200" y="1632800"/>
                </a:moveTo>
                <a:lnTo>
                  <a:pt x="0" y="1632800"/>
                </a:lnTo>
                <a:lnTo>
                  <a:pt x="0" y="0"/>
                </a:lnTo>
                <a:lnTo>
                  <a:pt x="8712200" y="0"/>
                </a:lnTo>
                <a:lnTo>
                  <a:pt x="8712200" y="1632800"/>
                </a:lnTo>
                <a:close/>
              </a:path>
            </a:pathLst>
          </a:custGeom>
          <a:solidFill>
            <a:srgbClr val="ECEBEB"/>
          </a:solidFill>
        </p:spPr>
        <p:txBody>
          <a:bodyPr wrap="square" lIns="0" tIns="0" rIns="0" bIns="0" rtlCol="0"/>
          <a:lstStyle/>
          <a:p>
            <a:endParaRPr/>
          </a:p>
        </p:txBody>
      </p:sp>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1150"/>
            <a:ext cx="2223512" cy="987162"/>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6000"/>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6000"/>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7682"/>
            <a:ext cx="1746000" cy="1746000"/>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 name="Rectángulo 14">
            <a:extLst>
              <a:ext uri="{FF2B5EF4-FFF2-40B4-BE49-F238E27FC236}">
                <a16:creationId xmlns:a16="http://schemas.microsoft.com/office/drawing/2014/main" id="{A9CF4B79-D988-D340-D3EB-0BF9D9F52272}"/>
              </a:ext>
            </a:extLst>
          </p:cNvPr>
          <p:cNvSpPr/>
          <p:nvPr userDrawn="1"/>
        </p:nvSpPr>
        <p:spPr>
          <a:xfrm>
            <a:off x="5225099" y="1727682"/>
            <a:ext cx="1746000" cy="1746000"/>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7682"/>
            <a:ext cx="1746000" cy="1746000"/>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5" y="1727682"/>
            <a:ext cx="1764905" cy="1746000"/>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8" name="Rectángulo 17">
            <a:extLst>
              <a:ext uri="{FF2B5EF4-FFF2-40B4-BE49-F238E27FC236}">
                <a16:creationId xmlns:a16="http://schemas.microsoft.com/office/drawing/2014/main" id="{FF8E1E59-A00D-A8DD-3D7E-F74445859AA3}"/>
              </a:ext>
            </a:extLst>
          </p:cNvPr>
          <p:cNvSpPr/>
          <p:nvPr userDrawn="1"/>
        </p:nvSpPr>
        <p:spPr>
          <a:xfrm>
            <a:off x="6967326" y="3474068"/>
            <a:ext cx="1746000" cy="1746000"/>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74068"/>
            <a:ext cx="1746000" cy="1746000"/>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5" y="1727682"/>
            <a:ext cx="1746000" cy="1746000"/>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1" y="1734990"/>
            <a:ext cx="1767179" cy="1738692"/>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7006" y="-10003"/>
            <a:ext cx="1734988"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74068"/>
            <a:ext cx="899418" cy="1725460"/>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74068"/>
            <a:ext cx="859370" cy="1725280"/>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73682"/>
            <a:ext cx="3478676" cy="1739983"/>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5502165" y="2061761"/>
            <a:ext cx="1105152" cy="1181369"/>
          </a:xfrm>
          <a:prstGeom prst="rect">
            <a:avLst/>
          </a:prstGeom>
        </p:spPr>
      </p:pic>
      <p:pic>
        <p:nvPicPr>
          <p:cNvPr id="27" name="Imagen 26" descr="Un dibujo de un animal&#10;&#10;Descripción generada automáticamente con confianza baja">
            <a:extLst>
              <a:ext uri="{FF2B5EF4-FFF2-40B4-BE49-F238E27FC236}">
                <a16:creationId xmlns:a16="http://schemas.microsoft.com/office/drawing/2014/main" id="{27DBD291-B2BD-7D5A-4D91-2972E5717124}"/>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7441987" y="3848610"/>
            <a:ext cx="812985" cy="1003529"/>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2087794" y="502655"/>
            <a:ext cx="1028934" cy="711362"/>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10857162" y="2214195"/>
            <a:ext cx="927311" cy="87650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9049706" y="358533"/>
            <a:ext cx="978123" cy="1028934"/>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2106848" y="2038032"/>
            <a:ext cx="990826" cy="1041637"/>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10">
            <a:extLst>
              <a:ext uri="{28A0092B-C50C-407E-A947-70E740481C1C}">
                <a14:useLocalDpi xmlns:a14="http://schemas.microsoft.com/office/drawing/2010/main"/>
              </a:ext>
            </a:extLst>
          </a:blip>
          <a:stretch>
            <a:fillRect/>
          </a:stretch>
        </p:blipFill>
        <p:spPr>
          <a:xfrm>
            <a:off x="3848798" y="4063551"/>
            <a:ext cx="1028934" cy="749471"/>
          </a:xfrm>
          <a:prstGeom prst="rect">
            <a:avLst/>
          </a:prstGeom>
        </p:spPr>
      </p:pic>
      <p:sp>
        <p:nvSpPr>
          <p:cNvPr id="35" name="Marcador de texto 34">
            <a:extLst>
              <a:ext uri="{FF2B5EF4-FFF2-40B4-BE49-F238E27FC236}">
                <a16:creationId xmlns:a16="http://schemas.microsoft.com/office/drawing/2014/main" id="{07E29EFD-C0C4-495B-1ABB-1ABCDF39870D}"/>
              </a:ext>
            </a:extLst>
          </p:cNvPr>
          <p:cNvSpPr>
            <a:spLocks noGrp="1"/>
          </p:cNvSpPr>
          <p:nvPr>
            <p:ph type="body" sz="quarter" idx="10" hasCustomPrompt="1"/>
          </p:nvPr>
        </p:nvSpPr>
        <p:spPr>
          <a:xfrm>
            <a:off x="381000" y="5586413"/>
            <a:ext cx="7874000" cy="781632"/>
          </a:xfrm>
          <a:prstGeom prst="rect">
            <a:avLst/>
          </a:prstGeom>
        </p:spPr>
        <p:txBody>
          <a:bodyPr/>
          <a:lstStyle>
            <a:lvl1pPr>
              <a:defRPr sz="2400">
                <a:solidFill>
                  <a:srgbClr val="003399"/>
                </a:solidFill>
                <a:latin typeface="Arial" panose="020B06040202020202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6" name="Marcador de texto 34">
            <a:extLst>
              <a:ext uri="{FF2B5EF4-FFF2-40B4-BE49-F238E27FC236}">
                <a16:creationId xmlns:a16="http://schemas.microsoft.com/office/drawing/2014/main" id="{53BDFECB-4DA6-72A4-8ABD-2FC20B988984}"/>
              </a:ext>
            </a:extLst>
          </p:cNvPr>
          <p:cNvSpPr>
            <a:spLocks noGrp="1"/>
          </p:cNvSpPr>
          <p:nvPr>
            <p:ph type="body" sz="quarter" idx="11" hasCustomPrompt="1"/>
          </p:nvPr>
        </p:nvSpPr>
        <p:spPr>
          <a:xfrm>
            <a:off x="381000" y="6402744"/>
            <a:ext cx="2971800" cy="371080"/>
          </a:xfrm>
          <a:prstGeom prst="rect">
            <a:avLst/>
          </a:prstGeom>
        </p:spPr>
        <p:txBody>
          <a:bodyPr/>
          <a:lstStyle>
            <a:lvl1pPr>
              <a:defRPr sz="1600">
                <a:solidFill>
                  <a:schemeClr val="tx1"/>
                </a:solidFill>
                <a:latin typeface="Arial" panose="020B0604020202020204" pitchFamily="34" charset="0"/>
                <a:cs typeface="Arial" panose="020B0604020202020204" pitchFamily="34" charset="0"/>
              </a:defRPr>
            </a:lvl1pPr>
          </a:lstStyle>
          <a:p>
            <a:pPr lvl="0"/>
            <a:r>
              <a:rPr lang="es-ES" dirty="0"/>
              <a:t>Date</a:t>
            </a:r>
          </a:p>
        </p:txBody>
      </p:sp>
      <p:pic>
        <p:nvPicPr>
          <p:cNvPr id="34" name="Imagen 33" descr="Interfaz de usuario gráfica&#10;&#10;Descripción generada automáticamente">
            <a:extLst>
              <a:ext uri="{FF2B5EF4-FFF2-40B4-BE49-F238E27FC236}">
                <a16:creationId xmlns:a16="http://schemas.microsoft.com/office/drawing/2014/main" id="{582D17B3-5A6C-42CA-853B-4103A0708918}"/>
              </a:ext>
            </a:extLst>
          </p:cNvPr>
          <p:cNvPicPr/>
          <p:nvPr userDrawn="1"/>
        </p:nvPicPr>
        <p:blipFill>
          <a:blip r:embed="rId11" r:link="rId12" cstate="email">
            <a:extLst>
              <a:ext uri="{28A0092B-C50C-407E-A947-70E740481C1C}">
                <a14:useLocalDpi xmlns:a14="http://schemas.microsoft.com/office/drawing/2010/main"/>
              </a:ext>
            </a:extLst>
          </a:blip>
          <a:srcRect/>
          <a:stretch>
            <a:fillRect/>
          </a:stretch>
        </p:blipFill>
        <p:spPr bwMode="auto">
          <a:xfrm>
            <a:off x="8991600" y="5605462"/>
            <a:ext cx="3022600" cy="797281"/>
          </a:xfrm>
          <a:prstGeom prst="rect">
            <a:avLst/>
          </a:prstGeom>
          <a:noFill/>
          <a:ln>
            <a:noFill/>
          </a:ln>
        </p:spPr>
      </p:pic>
    </p:spTree>
    <p:extLst>
      <p:ext uri="{BB962C8B-B14F-4D97-AF65-F5344CB8AC3E}">
        <p14:creationId xmlns:p14="http://schemas.microsoft.com/office/powerpoint/2010/main" val="2338063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137805FF-5857-A6EE-E6AF-EDF3B41F0BF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b="-2"/>
          <a:stretch/>
        </p:blipFill>
        <p:spPr>
          <a:xfrm>
            <a:off x="7086600" y="0"/>
            <a:ext cx="5105400" cy="6870699"/>
          </a:xfrm>
          <a:prstGeom prst="rect">
            <a:avLst/>
          </a:prstGeom>
        </p:spPr>
      </p:pic>
      <p:sp>
        <p:nvSpPr>
          <p:cNvPr id="6" name="object 2">
            <a:extLst>
              <a:ext uri="{FF2B5EF4-FFF2-40B4-BE49-F238E27FC236}">
                <a16:creationId xmlns:a16="http://schemas.microsoft.com/office/drawing/2014/main" id="{24937448-765A-F40D-C75A-7DE7E819376F}"/>
              </a:ext>
            </a:extLst>
          </p:cNvPr>
          <p:cNvSpPr/>
          <p:nvPr userDrawn="1"/>
        </p:nvSpPr>
        <p:spPr>
          <a:xfrm>
            <a:off x="11531600" y="1318336"/>
            <a:ext cx="658495" cy="5547360"/>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56"/>
            <a:ext cx="1963420" cy="1310005"/>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023879" y="130606"/>
            <a:ext cx="367030" cy="381635"/>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0" y="-1"/>
            <a:ext cx="576897" cy="1153794"/>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1150"/>
            <a:ext cx="6086140" cy="476730"/>
          </a:xfrm>
          <a:prstGeom prst="rect">
            <a:avLst/>
          </a:prstGeom>
        </p:spPr>
        <p:txBody>
          <a:bodyPr/>
          <a:lstStyle>
            <a:lvl1pPr>
              <a:defRPr sz="2400">
                <a:solidFill>
                  <a:srgbClr val="003399"/>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20" name="Imagen 19" descr="Un dibujo de un perro&#10;&#10;Descripción generada automáticamente con confianza media">
            <a:extLst>
              <a:ext uri="{FF2B5EF4-FFF2-40B4-BE49-F238E27FC236}">
                <a16:creationId xmlns:a16="http://schemas.microsoft.com/office/drawing/2014/main" id="{8D91507A-E5FD-4F81-8084-ED0CF44931D0}"/>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647804" y="859216"/>
            <a:ext cx="426085" cy="294577"/>
          </a:xfrm>
          <a:prstGeom prst="rect">
            <a:avLst/>
          </a:prstGeom>
        </p:spPr>
      </p:pic>
    </p:spTree>
    <p:extLst>
      <p:ext uri="{BB962C8B-B14F-4D97-AF65-F5344CB8AC3E}">
        <p14:creationId xmlns:p14="http://schemas.microsoft.com/office/powerpoint/2010/main" val="2683043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77CFEE-62C6-7C94-91D6-7965D0B30C1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flipH="1">
            <a:off x="7086600" y="1153793"/>
            <a:ext cx="5105400" cy="5716906"/>
          </a:xfrm>
          <a:prstGeom prst="rect">
            <a:avLst/>
          </a:prstGeom>
        </p:spPr>
      </p:pic>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3794"/>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0" y="-1"/>
            <a:ext cx="576897" cy="1153794"/>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1150"/>
            <a:ext cx="9677400" cy="476730"/>
          </a:xfrm>
          <a:prstGeom prst="rect">
            <a:avLst/>
          </a:prstGeom>
        </p:spPr>
        <p:txBody>
          <a:bodyPr/>
          <a:lstStyle>
            <a:lvl1pPr>
              <a:defRPr sz="2400">
                <a:solidFill>
                  <a:srgbClr val="003399"/>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1025168" y="0"/>
            <a:ext cx="1166832" cy="2216150"/>
          </a:xfrm>
          <a:prstGeom prst="rect">
            <a:avLst/>
          </a:prstGeom>
        </p:spPr>
      </p:pic>
    </p:spTree>
    <p:extLst>
      <p:ext uri="{BB962C8B-B14F-4D97-AF65-F5344CB8AC3E}">
        <p14:creationId xmlns:p14="http://schemas.microsoft.com/office/powerpoint/2010/main" val="38267912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3794"/>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0" y="-1"/>
            <a:ext cx="576897" cy="1153794"/>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1150"/>
            <a:ext cx="9677400" cy="476730"/>
          </a:xfrm>
          <a:prstGeom prst="rect">
            <a:avLst/>
          </a:prstGeom>
        </p:spPr>
        <p:txBody>
          <a:bodyPr/>
          <a:lstStyle>
            <a:lvl1pPr>
              <a:defRPr sz="2400">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025168" y="9663"/>
            <a:ext cx="1166832" cy="2216150"/>
          </a:xfrm>
          <a:prstGeom prst="rect">
            <a:avLst/>
          </a:prstGeom>
        </p:spPr>
      </p:pic>
      <p:sp>
        <p:nvSpPr>
          <p:cNvPr id="9" name="Marcador de posición de imagen 3">
            <a:extLst>
              <a:ext uri="{FF2B5EF4-FFF2-40B4-BE49-F238E27FC236}">
                <a16:creationId xmlns:a16="http://schemas.microsoft.com/office/drawing/2014/main" id="{FD5042EF-2420-4752-126A-B99C1EF849E6}"/>
              </a:ext>
            </a:extLst>
          </p:cNvPr>
          <p:cNvSpPr>
            <a:spLocks noGrp="1"/>
          </p:cNvSpPr>
          <p:nvPr>
            <p:ph type="pic" sz="quarter" idx="11"/>
          </p:nvPr>
        </p:nvSpPr>
        <p:spPr>
          <a:xfrm>
            <a:off x="7086600" y="1154113"/>
            <a:ext cx="5105400" cy="5716587"/>
          </a:xfrm>
          <a:prstGeom prst="rect">
            <a:avLst/>
          </a:prstGeom>
        </p:spPr>
        <p:txBody>
          <a:bodyPr anchor="t"/>
          <a:lstStyle>
            <a:lvl1pPr algn="ctr">
              <a:defRPr>
                <a:latin typeface="Arial" panose="020B0604020202020204" pitchFamily="34" charset="0"/>
                <a:cs typeface="Arial" panose="020B0604020202020204" pitchFamily="34" charset="0"/>
              </a:defRPr>
            </a:lvl1pPr>
          </a:lstStyle>
          <a:p>
            <a:endParaRPr lang="es-ES_tradnl" dirty="0"/>
          </a:p>
          <a:p>
            <a:endParaRPr lang="es-ES_tradnl" dirty="0"/>
          </a:p>
          <a:p>
            <a:endParaRPr lang="es-ES_tradnl" dirty="0"/>
          </a:p>
          <a:p>
            <a:endParaRPr lang="es-ES_tradnl" dirty="0"/>
          </a:p>
          <a:p>
            <a:endParaRPr lang="es-ES_tradnl" dirty="0"/>
          </a:p>
          <a:p>
            <a:endParaRPr lang="es-ES_tradnl" dirty="0"/>
          </a:p>
          <a:p>
            <a:endParaRPr lang="es-ES_tradnl" dirty="0"/>
          </a:p>
          <a:p>
            <a:r>
              <a:rPr lang="es-ES_tradnl" dirty="0" err="1"/>
              <a:t>Insert</a:t>
            </a:r>
            <a:r>
              <a:rPr lang="es-ES_tradnl" dirty="0"/>
              <a:t> </a:t>
            </a:r>
            <a:r>
              <a:rPr lang="es-ES_tradnl" dirty="0" err="1"/>
              <a:t>image</a:t>
            </a:r>
            <a:r>
              <a:rPr lang="es-ES_tradnl" dirty="0"/>
              <a:t> </a:t>
            </a:r>
            <a:r>
              <a:rPr lang="es-ES_tradnl" dirty="0" err="1"/>
              <a:t>here</a:t>
            </a:r>
            <a:endParaRPr lang="es-ES" dirty="0"/>
          </a:p>
        </p:txBody>
      </p:sp>
    </p:spTree>
    <p:extLst>
      <p:ext uri="{BB962C8B-B14F-4D97-AF65-F5344CB8AC3E}">
        <p14:creationId xmlns:p14="http://schemas.microsoft.com/office/powerpoint/2010/main" val="30917329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60584"/>
            <a:ext cx="1799280" cy="3468560"/>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14027"/>
            <a:ext cx="1740296" cy="3468560"/>
          </a:xfrm>
          <a:prstGeom prst="rect">
            <a:avLst/>
          </a:prstGeom>
        </p:spPr>
      </p:pic>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1150"/>
            <a:ext cx="2223512" cy="987162"/>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6000"/>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6000"/>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7682"/>
            <a:ext cx="1746000" cy="1746000"/>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7682"/>
            <a:ext cx="1746000" cy="1746000"/>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5" y="1727682"/>
            <a:ext cx="1764905" cy="1746000"/>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74068"/>
            <a:ext cx="1746000" cy="1746000"/>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3" y="1734990"/>
            <a:ext cx="3469745" cy="1732289"/>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1" y="1734990"/>
            <a:ext cx="1767179" cy="1738692"/>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7006" y="-10003"/>
            <a:ext cx="1734988"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74068"/>
            <a:ext cx="899418" cy="1725460"/>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74068"/>
            <a:ext cx="859370" cy="1725280"/>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73682"/>
            <a:ext cx="3478676" cy="1739983"/>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10813246" y="1905634"/>
            <a:ext cx="1105152" cy="1181369"/>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2087794" y="502655"/>
            <a:ext cx="1028934" cy="711362"/>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7327661" y="2162432"/>
            <a:ext cx="927311" cy="87650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9049706" y="358533"/>
            <a:ext cx="978123" cy="1028934"/>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2106848" y="2038032"/>
            <a:ext cx="990826" cy="1041637"/>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3848798" y="4063551"/>
            <a:ext cx="1028934" cy="749471"/>
          </a:xfrm>
          <a:prstGeom prst="rect">
            <a:avLst/>
          </a:prstGeom>
        </p:spPr>
      </p:pic>
      <p:sp>
        <p:nvSpPr>
          <p:cNvPr id="36" name="Marcador de texto 34">
            <a:extLst>
              <a:ext uri="{FF2B5EF4-FFF2-40B4-BE49-F238E27FC236}">
                <a16:creationId xmlns:a16="http://schemas.microsoft.com/office/drawing/2014/main" id="{181AEA2E-1C99-4294-892E-2840BA551D28}"/>
              </a:ext>
            </a:extLst>
          </p:cNvPr>
          <p:cNvSpPr>
            <a:spLocks noGrp="1"/>
          </p:cNvSpPr>
          <p:nvPr>
            <p:ph type="body" sz="quarter" idx="10" hasCustomPrompt="1"/>
          </p:nvPr>
        </p:nvSpPr>
        <p:spPr>
          <a:xfrm>
            <a:off x="3571193" y="2056688"/>
            <a:ext cx="3488650" cy="781632"/>
          </a:xfrm>
          <a:prstGeom prst="rect">
            <a:avLst/>
          </a:prstGeom>
        </p:spPr>
        <p:txBody>
          <a:bodyPr/>
          <a:lstStyle>
            <a:lvl1pPr>
              <a:defRPr sz="4800" b="1">
                <a:solidFill>
                  <a:srgbClr val="003399"/>
                </a:solidFill>
                <a:latin typeface="EC Square Sans Pro" panose="020B0506040000020004" pitchFamily="34" charset="0"/>
                <a:cs typeface="Arial" panose="020B0604020202020204" pitchFamily="34" charset="0"/>
              </a:defRPr>
            </a:lvl1pPr>
          </a:lstStyle>
          <a:p>
            <a:pPr lvl="0"/>
            <a:r>
              <a:rPr lang="en-GB" noProof="0" dirty="0"/>
              <a:t>Thank you!</a:t>
            </a:r>
          </a:p>
        </p:txBody>
      </p:sp>
      <p:pic>
        <p:nvPicPr>
          <p:cNvPr id="37" name="Imagen 36" descr="Interfaz de usuario gráfica&#10;&#10;Descripción generada automáticamente">
            <a:extLst>
              <a:ext uri="{FF2B5EF4-FFF2-40B4-BE49-F238E27FC236}">
                <a16:creationId xmlns:a16="http://schemas.microsoft.com/office/drawing/2014/main" id="{C53E509D-9C05-4F64-B596-3792F76B9CA7}"/>
              </a:ext>
            </a:extLst>
          </p:cNvPr>
          <p:cNvPicPr/>
          <p:nvPr userDrawn="1"/>
        </p:nvPicPr>
        <p:blipFill>
          <a:blip r:embed="rId10" r:link="rId11" cstate="email">
            <a:extLst>
              <a:ext uri="{28A0092B-C50C-407E-A947-70E740481C1C}">
                <a14:useLocalDpi xmlns:a14="http://schemas.microsoft.com/office/drawing/2010/main"/>
              </a:ext>
            </a:extLst>
          </a:blip>
          <a:srcRect/>
          <a:stretch>
            <a:fillRect/>
          </a:stretch>
        </p:blipFill>
        <p:spPr bwMode="auto">
          <a:xfrm>
            <a:off x="8620809" y="5763684"/>
            <a:ext cx="3418791" cy="872066"/>
          </a:xfrm>
          <a:prstGeom prst="rect">
            <a:avLst/>
          </a:prstGeom>
          <a:noFill/>
          <a:ln>
            <a:noFill/>
          </a:ln>
        </p:spPr>
      </p:pic>
      <p:grpSp>
        <p:nvGrpSpPr>
          <p:cNvPr id="38" name="Grupo 37">
            <a:extLst>
              <a:ext uri="{FF2B5EF4-FFF2-40B4-BE49-F238E27FC236}">
                <a16:creationId xmlns:a16="http://schemas.microsoft.com/office/drawing/2014/main" id="{B12C3DE7-53C0-4BC5-BCFB-CAB7D8B057D6}"/>
              </a:ext>
            </a:extLst>
          </p:cNvPr>
          <p:cNvGrpSpPr/>
          <p:nvPr userDrawn="1"/>
        </p:nvGrpSpPr>
        <p:grpSpPr>
          <a:xfrm>
            <a:off x="0" y="5763684"/>
            <a:ext cx="5350796" cy="633222"/>
            <a:chOff x="1448755" y="3047555"/>
            <a:chExt cx="5350796" cy="633222"/>
          </a:xfrm>
        </p:grpSpPr>
        <p:pic>
          <p:nvPicPr>
            <p:cNvPr id="39" name="Picture 2" descr="imagen">
              <a:extLst>
                <a:ext uri="{FF2B5EF4-FFF2-40B4-BE49-F238E27FC236}">
                  <a16:creationId xmlns:a16="http://schemas.microsoft.com/office/drawing/2014/main" id="{F2C85C64-5194-4F83-83F6-857D4C6D2404}"/>
                </a:ext>
              </a:extLst>
            </p:cNvPr>
            <p:cNvPicPr>
              <a:picLocks noChangeAspect="1" noChangeArrowheads="1"/>
            </p:cNvPicPr>
            <p:nvPr/>
          </p:nvPicPr>
          <p:blipFill rotWithShape="1">
            <a:blip r:embed="rId12" cstate="email">
              <a:extLst>
                <a:ext uri="{28A0092B-C50C-407E-A947-70E740481C1C}">
                  <a14:useLocalDpi xmlns:a14="http://schemas.microsoft.com/office/drawing/2010/main"/>
                </a:ext>
              </a:extLst>
            </a:blip>
            <a:srcRect b="39163"/>
            <a:stretch/>
          </p:blipFill>
          <p:spPr bwMode="auto">
            <a:xfrm>
              <a:off x="1448755" y="3047555"/>
              <a:ext cx="2114191" cy="633222"/>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1" descr="A picture containing text, font, symbol, typography&#10;&#10;Description automatically generated">
              <a:extLst>
                <a:ext uri="{FF2B5EF4-FFF2-40B4-BE49-F238E27FC236}">
                  <a16:creationId xmlns:a16="http://schemas.microsoft.com/office/drawing/2014/main" id="{616377A2-39DF-447D-B18F-0E33E62D6510}"/>
                </a:ext>
              </a:extLst>
            </p:cNvPr>
            <p:cNvPicPr/>
            <p:nvPr/>
          </p:nvPicPr>
          <p:blipFill>
            <a:blip r:embed="rId13" cstate="email">
              <a:extLst>
                <a:ext uri="{28A0092B-C50C-407E-A947-70E740481C1C}">
                  <a14:useLocalDpi xmlns:a14="http://schemas.microsoft.com/office/drawing/2010/main"/>
                </a:ext>
              </a:extLst>
            </a:blip>
            <a:stretch>
              <a:fillRect/>
            </a:stretch>
          </p:blipFill>
          <p:spPr>
            <a:xfrm>
              <a:off x="3486434" y="3177222"/>
              <a:ext cx="1785620" cy="503555"/>
            </a:xfrm>
            <a:prstGeom prst="rect">
              <a:avLst/>
            </a:prstGeom>
          </p:spPr>
        </p:pic>
        <p:pic>
          <p:nvPicPr>
            <p:cNvPr id="41" name="Imagen 40" descr="Texto&#10;&#10;Descripción generada automáticamente">
              <a:extLst>
                <a:ext uri="{FF2B5EF4-FFF2-40B4-BE49-F238E27FC236}">
                  <a16:creationId xmlns:a16="http://schemas.microsoft.com/office/drawing/2014/main" id="{27CD1840-7ABE-4462-BC91-7E7C5F3BAF2E}"/>
                </a:ext>
              </a:extLst>
            </p:cNvPr>
            <p:cNvPicPr/>
            <p:nvPr/>
          </p:nvPicPr>
          <p:blipFill>
            <a:blip r:embed="rId14" cstate="email">
              <a:extLst>
                <a:ext uri="{28A0092B-C50C-407E-A947-70E740481C1C}">
                  <a14:useLocalDpi xmlns:a14="http://schemas.microsoft.com/office/drawing/2010/main"/>
                </a:ext>
              </a:extLst>
            </a:blip>
            <a:stretch>
              <a:fillRect/>
            </a:stretch>
          </p:blipFill>
          <p:spPr>
            <a:xfrm>
              <a:off x="5195541" y="3360102"/>
              <a:ext cx="1604010" cy="320675"/>
            </a:xfrm>
            <a:prstGeom prst="rect">
              <a:avLst/>
            </a:prstGeom>
          </p:spPr>
        </p:pic>
      </p:grpSp>
      <p:pic>
        <p:nvPicPr>
          <p:cNvPr id="42" name="Imagen 41" descr="Patrón de fondo&#10;&#10;Descripción generada automáticamente">
            <a:extLst>
              <a:ext uri="{FF2B5EF4-FFF2-40B4-BE49-F238E27FC236}">
                <a16:creationId xmlns:a16="http://schemas.microsoft.com/office/drawing/2014/main" id="{E19A0AE5-6F2A-4C46-BFBA-717A1DBB44E1}"/>
              </a:ext>
            </a:extLst>
          </p:cNvPr>
          <p:cNvPicPr>
            <a:picLocks noChangeAspect="1"/>
          </p:cNvPicPr>
          <p:nvPr userDrawn="1"/>
        </p:nvPicPr>
        <p:blipFill rotWithShape="1">
          <a:blip r:embed="rId15" cstate="email">
            <a:extLst>
              <a:ext uri="{28A0092B-C50C-407E-A947-70E740481C1C}">
                <a14:useLocalDpi xmlns:a14="http://schemas.microsoft.com/office/drawing/2010/main"/>
              </a:ext>
            </a:extLst>
          </a:blip>
          <a:srcRect l="-1"/>
          <a:stretch/>
        </p:blipFill>
        <p:spPr>
          <a:xfrm>
            <a:off x="5211120" y="3482587"/>
            <a:ext cx="1756206" cy="1716761"/>
          </a:xfrm>
          <a:prstGeom prst="rect">
            <a:avLst/>
          </a:prstGeom>
        </p:spPr>
      </p:pic>
      <p:sp>
        <p:nvSpPr>
          <p:cNvPr id="43" name="Rectángulo 42">
            <a:extLst>
              <a:ext uri="{FF2B5EF4-FFF2-40B4-BE49-F238E27FC236}">
                <a16:creationId xmlns:a16="http://schemas.microsoft.com/office/drawing/2014/main" id="{E2D3912A-1E4E-402A-A3C0-9761CDC5901B}"/>
              </a:ext>
            </a:extLst>
          </p:cNvPr>
          <p:cNvSpPr/>
          <p:nvPr userDrawn="1"/>
        </p:nvSpPr>
        <p:spPr>
          <a:xfrm>
            <a:off x="6967326" y="3474068"/>
            <a:ext cx="1746000" cy="1746000"/>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44" name="Imagen 43" descr="Un dibujo de un animal&#10;&#10;Descripción generada automáticamente con confianza baja">
            <a:extLst>
              <a:ext uri="{FF2B5EF4-FFF2-40B4-BE49-F238E27FC236}">
                <a16:creationId xmlns:a16="http://schemas.microsoft.com/office/drawing/2014/main" id="{EA525F01-F612-45D5-BEA3-7A4BBA36EA47}"/>
              </a:ext>
            </a:extLst>
          </p:cNvPr>
          <p:cNvPicPr>
            <a:picLocks noChangeAspect="1"/>
          </p:cNvPicPr>
          <p:nvPr userDrawn="1"/>
        </p:nvPicPr>
        <p:blipFill>
          <a:blip r:embed="rId16">
            <a:extLst>
              <a:ext uri="{28A0092B-C50C-407E-A947-70E740481C1C}">
                <a14:useLocalDpi xmlns:a14="http://schemas.microsoft.com/office/drawing/2010/main"/>
              </a:ext>
            </a:extLst>
          </a:blip>
          <a:stretch>
            <a:fillRect/>
          </a:stretch>
        </p:blipFill>
        <p:spPr>
          <a:xfrm>
            <a:off x="7441987" y="3848610"/>
            <a:ext cx="812985" cy="1003529"/>
          </a:xfrm>
          <a:prstGeom prst="rect">
            <a:avLst/>
          </a:prstGeom>
        </p:spPr>
      </p:pic>
      <p:sp>
        <p:nvSpPr>
          <p:cNvPr id="3" name="CuadroTexto 2">
            <a:extLst>
              <a:ext uri="{FF2B5EF4-FFF2-40B4-BE49-F238E27FC236}">
                <a16:creationId xmlns:a16="http://schemas.microsoft.com/office/drawing/2014/main" id="{392C7F8E-841D-4355-9AF1-D492BA4BF8E2}"/>
              </a:ext>
            </a:extLst>
          </p:cNvPr>
          <p:cNvSpPr txBox="1"/>
          <p:nvPr userDrawn="1"/>
        </p:nvSpPr>
        <p:spPr>
          <a:xfrm>
            <a:off x="218393" y="6396906"/>
            <a:ext cx="3352800" cy="369332"/>
          </a:xfrm>
          <a:prstGeom prst="rect">
            <a:avLst/>
          </a:prstGeom>
          <a:noFill/>
        </p:spPr>
        <p:txBody>
          <a:bodyPr wrap="square" rtlCol="0">
            <a:spAutoFit/>
          </a:bodyPr>
          <a:lstStyle/>
          <a:p>
            <a:r>
              <a:rPr lang="en-GB" dirty="0">
                <a:latin typeface="EC Square Sans Pro" panose="020B0506040000020004" pitchFamily="34" charset="0"/>
                <a:hlinkClick r:id="rId17"/>
              </a:rPr>
              <a:t>www.amrfvtraining.eu</a:t>
            </a:r>
            <a:r>
              <a:rPr lang="en-GB" dirty="0">
                <a:latin typeface="EC Square Sans Pro" panose="020B0506040000020004" pitchFamily="34" charset="0"/>
              </a:rPr>
              <a:t>  </a:t>
            </a:r>
          </a:p>
        </p:txBody>
      </p:sp>
    </p:spTree>
    <p:extLst>
      <p:ext uri="{BB962C8B-B14F-4D97-AF65-F5344CB8AC3E}">
        <p14:creationId xmlns:p14="http://schemas.microsoft.com/office/powerpoint/2010/main" val="1616781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0BE46563-0AF8-D4CE-73C0-03D0CBEB89E0}"/>
              </a:ext>
            </a:extLst>
          </p:cNvPr>
          <p:cNvSpPr/>
          <p:nvPr userDrawn="1"/>
        </p:nvSpPr>
        <p:spPr>
          <a:xfrm>
            <a:off x="6096001" y="0"/>
            <a:ext cx="6142017" cy="6026150"/>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8" name="object 3">
            <a:extLst>
              <a:ext uri="{FF2B5EF4-FFF2-40B4-BE49-F238E27FC236}">
                <a16:creationId xmlns:a16="http://schemas.microsoft.com/office/drawing/2014/main" id="{BA9409D1-A9BD-5F7D-AF9C-32F07DE1ED4B}"/>
              </a:ext>
            </a:extLst>
          </p:cNvPr>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6096000" cy="6865200"/>
          </a:xfrm>
          <a:prstGeom prst="rect">
            <a:avLst/>
          </a:prstGeom>
        </p:spPr>
      </p:pic>
      <p:pic>
        <p:nvPicPr>
          <p:cNvPr id="24" name="Imagen 23" descr="Logotipo&#10;&#10;Descripción generada automáticamente">
            <a:extLst>
              <a:ext uri="{FF2B5EF4-FFF2-40B4-BE49-F238E27FC236}">
                <a16:creationId xmlns:a16="http://schemas.microsoft.com/office/drawing/2014/main" id="{CD3A48FE-86EE-9668-0A0C-95A6EB201771}"/>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21366" y="140623"/>
            <a:ext cx="2149620" cy="954357"/>
          </a:xfrm>
          <a:prstGeom prst="rect">
            <a:avLst/>
          </a:prstGeom>
        </p:spPr>
      </p:pic>
      <p:sp>
        <p:nvSpPr>
          <p:cNvPr id="35" name="Marcador de texto 33">
            <a:extLst>
              <a:ext uri="{FF2B5EF4-FFF2-40B4-BE49-F238E27FC236}">
                <a16:creationId xmlns:a16="http://schemas.microsoft.com/office/drawing/2014/main" id="{850E120E-924B-F0F4-3400-13B1861D1B2E}"/>
              </a:ext>
            </a:extLst>
          </p:cNvPr>
          <p:cNvSpPr>
            <a:spLocks noGrp="1"/>
          </p:cNvSpPr>
          <p:nvPr>
            <p:ph type="body" sz="quarter" idx="11"/>
          </p:nvPr>
        </p:nvSpPr>
        <p:spPr>
          <a:xfrm>
            <a:off x="6132925" y="5520247"/>
            <a:ext cx="4495800" cy="323855"/>
          </a:xfrm>
          <a:prstGeom prst="rect">
            <a:avLst/>
          </a:prstGeom>
        </p:spPr>
        <p:txBody>
          <a:bodyPr/>
          <a:lstStyle>
            <a:lvl1pPr>
              <a:defRPr sz="1400">
                <a:solidFill>
                  <a:srgbClr val="003399"/>
                </a:solidFill>
                <a:latin typeface="Arial" panose="020B0604020202020204" pitchFamily="34" charset="0"/>
                <a:cs typeface="Arial" panose="020B0604020202020204" pitchFamily="34" charset="0"/>
              </a:defRPr>
            </a:lvl1pPr>
          </a:lstStyle>
          <a:p>
            <a:pPr lvl="0"/>
            <a:endParaRPr lang="es-ES" dirty="0"/>
          </a:p>
        </p:txBody>
      </p:sp>
      <p:sp>
        <p:nvSpPr>
          <p:cNvPr id="5" name="CuadroTexto 4">
            <a:extLst>
              <a:ext uri="{FF2B5EF4-FFF2-40B4-BE49-F238E27FC236}">
                <a16:creationId xmlns:a16="http://schemas.microsoft.com/office/drawing/2014/main" id="{CBC18AA7-8C1D-4C1C-B629-AA10E16721CA}"/>
              </a:ext>
            </a:extLst>
          </p:cNvPr>
          <p:cNvSpPr txBox="1"/>
          <p:nvPr userDrawn="1"/>
        </p:nvSpPr>
        <p:spPr>
          <a:xfrm>
            <a:off x="6147014" y="3768943"/>
            <a:ext cx="6044986" cy="1477328"/>
          </a:xfrm>
          <a:prstGeom prst="rect">
            <a:avLst/>
          </a:prstGeom>
          <a:noFill/>
        </p:spPr>
        <p:txBody>
          <a:bodyPr wrap="square" rtlCol="0">
            <a:spAutoFit/>
          </a:bodyPr>
          <a:lstStyle/>
          <a:p>
            <a:pPr algn="l"/>
            <a:r>
              <a:rPr lang="en-GB" sz="2400" noProof="0" dirty="0">
                <a:solidFill>
                  <a:srgbClr val="003399"/>
                </a:solidFill>
                <a:latin typeface="EC Square Sans Pro" panose="020B0506040000020004" pitchFamily="34" charset="0"/>
              </a:rPr>
              <a:t>Hands-on Training for Farmers and Veterinarians: New measures to fight antimicrobial resistance</a:t>
            </a:r>
          </a:p>
          <a:p>
            <a:endParaRPr lang="es-ES" dirty="0"/>
          </a:p>
        </p:txBody>
      </p:sp>
      <p:sp>
        <p:nvSpPr>
          <p:cNvPr id="49" name="Forma libre: forma 48">
            <a:extLst>
              <a:ext uri="{FF2B5EF4-FFF2-40B4-BE49-F238E27FC236}">
                <a16:creationId xmlns:a16="http://schemas.microsoft.com/office/drawing/2014/main" id="{99B70937-9FCE-4E40-9DC7-4643157CE967}"/>
              </a:ext>
            </a:extLst>
          </p:cNvPr>
          <p:cNvSpPr/>
          <p:nvPr userDrawn="1"/>
        </p:nvSpPr>
        <p:spPr>
          <a:xfrm>
            <a:off x="11117114" y="37"/>
            <a:ext cx="596428" cy="1094944"/>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50" name="Forma libre: forma 49">
            <a:extLst>
              <a:ext uri="{FF2B5EF4-FFF2-40B4-BE49-F238E27FC236}">
                <a16:creationId xmlns:a16="http://schemas.microsoft.com/office/drawing/2014/main" id="{BC2C4231-8099-45D5-A8F4-A94E560FC273}"/>
              </a:ext>
            </a:extLst>
          </p:cNvPr>
          <p:cNvSpPr/>
          <p:nvPr userDrawn="1"/>
        </p:nvSpPr>
        <p:spPr>
          <a:xfrm>
            <a:off x="11691448" y="1"/>
            <a:ext cx="546569" cy="1094830"/>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pic>
        <p:nvPicPr>
          <p:cNvPr id="51" name="Imagen 50" descr="Interfaz de usuario gráfica&#10;&#10;Descripción generada automáticamente">
            <a:extLst>
              <a:ext uri="{FF2B5EF4-FFF2-40B4-BE49-F238E27FC236}">
                <a16:creationId xmlns:a16="http://schemas.microsoft.com/office/drawing/2014/main" id="{1007B104-92BA-4BA5-A656-DA433D20A54C}"/>
              </a:ext>
            </a:extLst>
          </p:cNvPr>
          <p:cNvPicPr/>
          <p:nvPr userDrawn="1"/>
        </p:nvPicPr>
        <p:blipFill>
          <a:blip r:embed="rId4" r:link="rId5" cstate="email">
            <a:extLst>
              <a:ext uri="{28A0092B-C50C-407E-A947-70E740481C1C}">
                <a14:useLocalDpi xmlns:a14="http://schemas.microsoft.com/office/drawing/2010/main"/>
              </a:ext>
            </a:extLst>
          </a:blip>
          <a:srcRect/>
          <a:stretch>
            <a:fillRect/>
          </a:stretch>
        </p:blipFill>
        <p:spPr bwMode="auto">
          <a:xfrm>
            <a:off x="9829800" y="6163744"/>
            <a:ext cx="2338705" cy="577850"/>
          </a:xfrm>
          <a:prstGeom prst="rect">
            <a:avLst/>
          </a:prstGeom>
          <a:noFill/>
          <a:ln>
            <a:noFill/>
          </a:ln>
        </p:spPr>
      </p:pic>
      <p:pic>
        <p:nvPicPr>
          <p:cNvPr id="52" name="Imagen 51">
            <a:extLst>
              <a:ext uri="{FF2B5EF4-FFF2-40B4-BE49-F238E27FC236}">
                <a16:creationId xmlns:a16="http://schemas.microsoft.com/office/drawing/2014/main" id="{D0623596-029B-4771-9426-C8E363EAA4D6}"/>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128521" y="6212610"/>
            <a:ext cx="471757" cy="498869"/>
          </a:xfrm>
          <a:prstGeom prst="rect">
            <a:avLst/>
          </a:prstGeom>
        </p:spPr>
      </p:pic>
      <p:pic>
        <p:nvPicPr>
          <p:cNvPr id="53" name="Imagen 52">
            <a:extLst>
              <a:ext uri="{FF2B5EF4-FFF2-40B4-BE49-F238E27FC236}">
                <a16:creationId xmlns:a16="http://schemas.microsoft.com/office/drawing/2014/main" id="{3BB0B30D-01E9-4A41-88D1-70C8118CB0F3}"/>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7376219" y="6283101"/>
            <a:ext cx="347040" cy="428378"/>
          </a:xfrm>
          <a:prstGeom prst="rect">
            <a:avLst/>
          </a:prstGeom>
        </p:spPr>
      </p:pic>
      <p:pic>
        <p:nvPicPr>
          <p:cNvPr id="54" name="Imagen 53">
            <a:extLst>
              <a:ext uri="{FF2B5EF4-FFF2-40B4-BE49-F238E27FC236}">
                <a16:creationId xmlns:a16="http://schemas.microsoft.com/office/drawing/2014/main" id="{68A7E0D9-EDEA-4FCF-A76C-ED2C5DD3E804}"/>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7851973" y="6413241"/>
            <a:ext cx="444645" cy="298238"/>
          </a:xfrm>
          <a:prstGeom prst="rect">
            <a:avLst/>
          </a:prstGeom>
        </p:spPr>
      </p:pic>
      <p:pic>
        <p:nvPicPr>
          <p:cNvPr id="55" name="Imagen 54">
            <a:extLst>
              <a:ext uri="{FF2B5EF4-FFF2-40B4-BE49-F238E27FC236}">
                <a16:creationId xmlns:a16="http://schemas.microsoft.com/office/drawing/2014/main" id="{CA02A5FD-DBD4-4C48-8334-C26BA224D2A8}"/>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6493141" y="6427744"/>
            <a:ext cx="300184" cy="283735"/>
          </a:xfrm>
          <a:prstGeom prst="rect">
            <a:avLst/>
          </a:prstGeom>
        </p:spPr>
      </p:pic>
      <p:pic>
        <p:nvPicPr>
          <p:cNvPr id="56" name="Imagen 55">
            <a:extLst>
              <a:ext uri="{FF2B5EF4-FFF2-40B4-BE49-F238E27FC236}">
                <a16:creationId xmlns:a16="http://schemas.microsoft.com/office/drawing/2014/main" id="{EAAA8FFC-E26C-4A95-A0EA-8FA61291F3D4}"/>
              </a:ext>
            </a:extLst>
          </p:cNvPr>
          <p:cNvPicPr>
            <a:picLocks noChangeAspect="1"/>
          </p:cNvPicPr>
          <p:nvPr userDrawn="1"/>
        </p:nvPicPr>
        <p:blipFill>
          <a:blip r:embed="rId10" cstate="email">
            <a:extLst>
              <a:ext uri="{28A0092B-C50C-407E-A947-70E740481C1C}">
                <a14:useLocalDpi xmlns:a14="http://schemas.microsoft.com/office/drawing/2010/main"/>
              </a:ext>
            </a:extLst>
          </a:blip>
          <a:stretch>
            <a:fillRect/>
          </a:stretch>
        </p:blipFill>
        <p:spPr>
          <a:xfrm>
            <a:off x="6922039" y="6369106"/>
            <a:ext cx="325466" cy="342373"/>
          </a:xfrm>
          <a:prstGeom prst="rect">
            <a:avLst/>
          </a:prstGeom>
        </p:spPr>
      </p:pic>
      <p:pic>
        <p:nvPicPr>
          <p:cNvPr id="57" name="Imagen 56">
            <a:extLst>
              <a:ext uri="{FF2B5EF4-FFF2-40B4-BE49-F238E27FC236}">
                <a16:creationId xmlns:a16="http://schemas.microsoft.com/office/drawing/2014/main" id="{034038C9-3152-4362-9043-8EE045E00000}"/>
              </a:ext>
            </a:extLst>
          </p:cNvPr>
          <p:cNvPicPr>
            <a:picLocks noChangeAspect="1"/>
          </p:cNvPicPr>
          <p:nvPr userDrawn="1"/>
        </p:nvPicPr>
        <p:blipFill>
          <a:blip r:embed="rId11" cstate="email">
            <a:extLst>
              <a:ext uri="{28A0092B-C50C-407E-A947-70E740481C1C}">
                <a14:useLocalDpi xmlns:a14="http://schemas.microsoft.com/office/drawing/2010/main"/>
              </a:ext>
            </a:extLst>
          </a:blip>
          <a:stretch>
            <a:fillRect/>
          </a:stretch>
        </p:blipFill>
        <p:spPr>
          <a:xfrm>
            <a:off x="6156196" y="6492569"/>
            <a:ext cx="208231" cy="218910"/>
          </a:xfrm>
          <a:prstGeom prst="rect">
            <a:avLst/>
          </a:prstGeom>
        </p:spPr>
      </p:pic>
      <p:pic>
        <p:nvPicPr>
          <p:cNvPr id="58" name="Imagen 57">
            <a:extLst>
              <a:ext uri="{FF2B5EF4-FFF2-40B4-BE49-F238E27FC236}">
                <a16:creationId xmlns:a16="http://schemas.microsoft.com/office/drawing/2014/main" id="{10C091FD-F9B0-47C5-9AE9-239540332D44}"/>
              </a:ext>
            </a:extLst>
          </p:cNvPr>
          <p:cNvPicPr>
            <a:picLocks noChangeAspect="1"/>
          </p:cNvPicPr>
          <p:nvPr userDrawn="1"/>
        </p:nvPicPr>
        <p:blipFill>
          <a:blip r:embed="rId12" cstate="email">
            <a:extLst>
              <a:ext uri="{28A0092B-C50C-407E-A947-70E740481C1C}">
                <a14:useLocalDpi xmlns:a14="http://schemas.microsoft.com/office/drawing/2010/main"/>
              </a:ext>
            </a:extLst>
          </a:blip>
          <a:stretch>
            <a:fillRect/>
          </a:stretch>
        </p:blipFill>
        <p:spPr>
          <a:xfrm>
            <a:off x="8425332" y="6300126"/>
            <a:ext cx="574476" cy="411353"/>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0BE46563-0AF8-D4CE-73C0-03D0CBEB89E0}"/>
              </a:ext>
            </a:extLst>
          </p:cNvPr>
          <p:cNvSpPr/>
          <p:nvPr userDrawn="1"/>
        </p:nvSpPr>
        <p:spPr>
          <a:xfrm>
            <a:off x="6096000" y="0"/>
            <a:ext cx="6093675" cy="4445005"/>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8" name="object 3">
            <a:extLst>
              <a:ext uri="{FF2B5EF4-FFF2-40B4-BE49-F238E27FC236}">
                <a16:creationId xmlns:a16="http://schemas.microsoft.com/office/drawing/2014/main" id="{BA9409D1-A9BD-5F7D-AF9C-32F07DE1ED4B}"/>
              </a:ext>
            </a:extLst>
          </p:cNvPr>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6096000" cy="6865200"/>
          </a:xfrm>
          <a:prstGeom prst="rect">
            <a:avLst/>
          </a:prstGeom>
        </p:spPr>
      </p:pic>
      <p:sp>
        <p:nvSpPr>
          <p:cNvPr id="9" name="Rectángulo 8">
            <a:extLst>
              <a:ext uri="{FF2B5EF4-FFF2-40B4-BE49-F238E27FC236}">
                <a16:creationId xmlns:a16="http://schemas.microsoft.com/office/drawing/2014/main" id="{3B86B49A-E309-306F-54EA-1E91AEFD27BB}"/>
              </a:ext>
            </a:extLst>
          </p:cNvPr>
          <p:cNvSpPr/>
          <p:nvPr userDrawn="1"/>
        </p:nvSpPr>
        <p:spPr>
          <a:xfrm>
            <a:off x="3657179" y="5634288"/>
            <a:ext cx="1236412" cy="1236412"/>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object 12">
            <a:extLst>
              <a:ext uri="{FF2B5EF4-FFF2-40B4-BE49-F238E27FC236}">
                <a16:creationId xmlns:a16="http://schemas.microsoft.com/office/drawing/2014/main" id="{5FE8D229-B039-4150-3CC7-A90C7A82C428}"/>
              </a:ext>
            </a:extLst>
          </p:cNvPr>
          <p:cNvSpPr/>
          <p:nvPr userDrawn="1"/>
        </p:nvSpPr>
        <p:spPr>
          <a:xfrm>
            <a:off x="2428304" y="4438510"/>
            <a:ext cx="1242631" cy="1221740"/>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6BB188"/>
          </a:solidFill>
        </p:spPr>
        <p:txBody>
          <a:bodyPr wrap="square" lIns="0" tIns="0" rIns="0" bIns="0" rtlCol="0"/>
          <a:lstStyle/>
          <a:p>
            <a:endParaRPr/>
          </a:p>
        </p:txBody>
      </p:sp>
      <p:sp>
        <p:nvSpPr>
          <p:cNvPr id="11" name="Rectángulo 10">
            <a:extLst>
              <a:ext uri="{FF2B5EF4-FFF2-40B4-BE49-F238E27FC236}">
                <a16:creationId xmlns:a16="http://schemas.microsoft.com/office/drawing/2014/main" id="{4D247D67-8E2B-31C5-C8A0-D5D6C35C3466}"/>
              </a:ext>
            </a:extLst>
          </p:cNvPr>
          <p:cNvSpPr/>
          <p:nvPr userDrawn="1"/>
        </p:nvSpPr>
        <p:spPr>
          <a:xfrm>
            <a:off x="1212899" y="5634288"/>
            <a:ext cx="1236412" cy="1236412"/>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Rectángulo 11">
            <a:extLst>
              <a:ext uri="{FF2B5EF4-FFF2-40B4-BE49-F238E27FC236}">
                <a16:creationId xmlns:a16="http://schemas.microsoft.com/office/drawing/2014/main" id="{1CD11B8C-5E46-1D50-21DC-A81F63330B4D}"/>
              </a:ext>
            </a:extLst>
          </p:cNvPr>
          <p:cNvSpPr/>
          <p:nvPr userDrawn="1"/>
        </p:nvSpPr>
        <p:spPr>
          <a:xfrm>
            <a:off x="5012862" y="2"/>
            <a:ext cx="1083138" cy="987162"/>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Rectángulo 12">
            <a:extLst>
              <a:ext uri="{FF2B5EF4-FFF2-40B4-BE49-F238E27FC236}">
                <a16:creationId xmlns:a16="http://schemas.microsoft.com/office/drawing/2014/main" id="{215ECAC5-8F58-7F5F-622B-0B7282FFADD6}"/>
              </a:ext>
            </a:extLst>
          </p:cNvPr>
          <p:cNvSpPr/>
          <p:nvPr userDrawn="1"/>
        </p:nvSpPr>
        <p:spPr>
          <a:xfrm>
            <a:off x="3946062" y="2"/>
            <a:ext cx="1083138" cy="987162"/>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Rectángulo 13">
            <a:extLst>
              <a:ext uri="{FF2B5EF4-FFF2-40B4-BE49-F238E27FC236}">
                <a16:creationId xmlns:a16="http://schemas.microsoft.com/office/drawing/2014/main" id="{3A8E09E6-072B-3BB2-09B2-2F1D41A6B4AE}"/>
              </a:ext>
            </a:extLst>
          </p:cNvPr>
          <p:cNvSpPr/>
          <p:nvPr userDrawn="1"/>
        </p:nvSpPr>
        <p:spPr>
          <a:xfrm>
            <a:off x="2879262" y="2"/>
            <a:ext cx="1083138" cy="987162"/>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15" name="Imagen 14" descr="Patrón de fondo&#10;&#10;Descripción generada automáticamente">
            <a:extLst>
              <a:ext uri="{FF2B5EF4-FFF2-40B4-BE49-F238E27FC236}">
                <a16:creationId xmlns:a16="http://schemas.microsoft.com/office/drawing/2014/main" id="{D4448343-1AE6-F56C-54AC-92A22E41AFBB}"/>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4438510"/>
            <a:ext cx="1233122" cy="2432190"/>
          </a:xfrm>
          <a:prstGeom prst="rect">
            <a:avLst/>
          </a:prstGeom>
        </p:spPr>
      </p:pic>
      <p:sp>
        <p:nvSpPr>
          <p:cNvPr id="16" name="object 5">
            <a:extLst>
              <a:ext uri="{FF2B5EF4-FFF2-40B4-BE49-F238E27FC236}">
                <a16:creationId xmlns:a16="http://schemas.microsoft.com/office/drawing/2014/main" id="{8B60C17B-0742-9FC2-AB7E-A06FF6B60618}"/>
              </a:ext>
            </a:extLst>
          </p:cNvPr>
          <p:cNvSpPr/>
          <p:nvPr userDrawn="1"/>
        </p:nvSpPr>
        <p:spPr>
          <a:xfrm>
            <a:off x="4885851" y="4445005"/>
            <a:ext cx="1223010" cy="1212850"/>
          </a:xfrm>
          <a:custGeom>
            <a:avLst/>
            <a:gdLst/>
            <a:ahLst/>
            <a:cxnLst/>
            <a:rect l="l" t="t" r="r" b="b"/>
            <a:pathLst>
              <a:path w="1223010" h="1212850">
                <a:moveTo>
                  <a:pt x="1222997" y="0"/>
                </a:moveTo>
                <a:lnTo>
                  <a:pt x="1212697" y="0"/>
                </a:lnTo>
                <a:lnTo>
                  <a:pt x="1163924" y="962"/>
                </a:lnTo>
                <a:lnTo>
                  <a:pt x="1115639" y="3827"/>
                </a:lnTo>
                <a:lnTo>
                  <a:pt x="1067879" y="8557"/>
                </a:lnTo>
                <a:lnTo>
                  <a:pt x="1020681" y="15116"/>
                </a:lnTo>
                <a:lnTo>
                  <a:pt x="974080" y="23469"/>
                </a:lnTo>
                <a:lnTo>
                  <a:pt x="928112" y="33578"/>
                </a:lnTo>
                <a:lnTo>
                  <a:pt x="882815" y="45407"/>
                </a:lnTo>
                <a:lnTo>
                  <a:pt x="838224" y="58921"/>
                </a:lnTo>
                <a:lnTo>
                  <a:pt x="794375" y="74083"/>
                </a:lnTo>
                <a:lnTo>
                  <a:pt x="751305" y="90857"/>
                </a:lnTo>
                <a:lnTo>
                  <a:pt x="709050" y="109207"/>
                </a:lnTo>
                <a:lnTo>
                  <a:pt x="667646" y="129096"/>
                </a:lnTo>
                <a:lnTo>
                  <a:pt x="627129" y="150488"/>
                </a:lnTo>
                <a:lnTo>
                  <a:pt x="587536" y="173348"/>
                </a:lnTo>
                <a:lnTo>
                  <a:pt x="548902" y="197638"/>
                </a:lnTo>
                <a:lnTo>
                  <a:pt x="511265" y="223322"/>
                </a:lnTo>
                <a:lnTo>
                  <a:pt x="474660" y="250365"/>
                </a:lnTo>
                <a:lnTo>
                  <a:pt x="439123" y="278730"/>
                </a:lnTo>
                <a:lnTo>
                  <a:pt x="404691" y="308380"/>
                </a:lnTo>
                <a:lnTo>
                  <a:pt x="371400" y="339281"/>
                </a:lnTo>
                <a:lnTo>
                  <a:pt x="339286" y="371395"/>
                </a:lnTo>
                <a:lnTo>
                  <a:pt x="308385" y="404686"/>
                </a:lnTo>
                <a:lnTo>
                  <a:pt x="278734" y="439117"/>
                </a:lnTo>
                <a:lnTo>
                  <a:pt x="250369" y="474654"/>
                </a:lnTo>
                <a:lnTo>
                  <a:pt x="223326" y="511259"/>
                </a:lnTo>
                <a:lnTo>
                  <a:pt x="197641" y="548897"/>
                </a:lnTo>
                <a:lnTo>
                  <a:pt x="173350" y="587530"/>
                </a:lnTo>
                <a:lnTo>
                  <a:pt x="150491" y="627123"/>
                </a:lnTo>
                <a:lnTo>
                  <a:pt x="129098" y="667640"/>
                </a:lnTo>
                <a:lnTo>
                  <a:pt x="109209" y="709044"/>
                </a:lnTo>
                <a:lnTo>
                  <a:pt x="90859" y="751300"/>
                </a:lnTo>
                <a:lnTo>
                  <a:pt x="74085" y="794370"/>
                </a:lnTo>
                <a:lnTo>
                  <a:pt x="58923" y="838219"/>
                </a:lnTo>
                <a:lnTo>
                  <a:pt x="45408" y="882811"/>
                </a:lnTo>
                <a:lnTo>
                  <a:pt x="33578" y="928108"/>
                </a:lnTo>
                <a:lnTo>
                  <a:pt x="23469" y="974076"/>
                </a:lnTo>
                <a:lnTo>
                  <a:pt x="15117" y="1020678"/>
                </a:lnTo>
                <a:lnTo>
                  <a:pt x="8557" y="1067877"/>
                </a:lnTo>
                <a:lnTo>
                  <a:pt x="3827" y="1115637"/>
                </a:lnTo>
                <a:lnTo>
                  <a:pt x="962" y="1163923"/>
                </a:lnTo>
                <a:lnTo>
                  <a:pt x="0" y="1212697"/>
                </a:lnTo>
                <a:lnTo>
                  <a:pt x="1222997" y="1212697"/>
                </a:lnTo>
                <a:lnTo>
                  <a:pt x="1222997" y="0"/>
                </a:lnTo>
                <a:close/>
              </a:path>
            </a:pathLst>
          </a:custGeom>
          <a:solidFill>
            <a:srgbClr val="003399"/>
          </a:solidFill>
        </p:spPr>
        <p:txBody>
          <a:bodyPr wrap="square" lIns="0" tIns="0" rIns="0" bIns="0" rtlCol="0"/>
          <a:lstStyle/>
          <a:p>
            <a:endParaRPr/>
          </a:p>
        </p:txBody>
      </p:sp>
      <p:sp>
        <p:nvSpPr>
          <p:cNvPr id="17" name="object 16">
            <a:extLst>
              <a:ext uri="{FF2B5EF4-FFF2-40B4-BE49-F238E27FC236}">
                <a16:creationId xmlns:a16="http://schemas.microsoft.com/office/drawing/2014/main" id="{91098FAB-F165-EE15-2E69-55924EE693FB}"/>
              </a:ext>
            </a:extLst>
          </p:cNvPr>
          <p:cNvSpPr/>
          <p:nvPr userDrawn="1"/>
        </p:nvSpPr>
        <p:spPr>
          <a:xfrm>
            <a:off x="4889500" y="5650725"/>
            <a:ext cx="1221740" cy="1221740"/>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003399"/>
          </a:solidFill>
        </p:spPr>
        <p:txBody>
          <a:bodyPr wrap="square" lIns="0" tIns="0" rIns="0" bIns="0" rtlCol="0"/>
          <a:lstStyle/>
          <a:p>
            <a:endParaRPr/>
          </a:p>
        </p:txBody>
      </p:sp>
      <p:sp>
        <p:nvSpPr>
          <p:cNvPr id="20" name="object 16">
            <a:extLst>
              <a:ext uri="{FF2B5EF4-FFF2-40B4-BE49-F238E27FC236}">
                <a16:creationId xmlns:a16="http://schemas.microsoft.com/office/drawing/2014/main" id="{3387D0DD-C550-57B3-4353-CB37A181170D}"/>
              </a:ext>
            </a:extLst>
          </p:cNvPr>
          <p:cNvSpPr/>
          <p:nvPr userDrawn="1"/>
        </p:nvSpPr>
        <p:spPr>
          <a:xfrm>
            <a:off x="5029200" y="996950"/>
            <a:ext cx="1073624" cy="963131"/>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003399"/>
          </a:solidFill>
        </p:spPr>
        <p:txBody>
          <a:bodyPr wrap="square" lIns="0" tIns="0" rIns="0" bIns="0" rtlCol="0"/>
          <a:lstStyle/>
          <a:p>
            <a:endParaRPr/>
          </a:p>
        </p:txBody>
      </p:sp>
      <p:grpSp>
        <p:nvGrpSpPr>
          <p:cNvPr id="21" name="Grupo 20">
            <a:extLst>
              <a:ext uri="{FF2B5EF4-FFF2-40B4-BE49-F238E27FC236}">
                <a16:creationId xmlns:a16="http://schemas.microsoft.com/office/drawing/2014/main" id="{72F1D396-F8FA-9C63-E0DC-3CD1D006BAC1}"/>
              </a:ext>
            </a:extLst>
          </p:cNvPr>
          <p:cNvGrpSpPr/>
          <p:nvPr userDrawn="1"/>
        </p:nvGrpSpPr>
        <p:grpSpPr>
          <a:xfrm>
            <a:off x="-6824" y="4425950"/>
            <a:ext cx="1224979" cy="1231900"/>
            <a:chOff x="-6824" y="4376003"/>
            <a:chExt cx="1224979" cy="1231900"/>
          </a:xfrm>
        </p:grpSpPr>
        <p:sp>
          <p:nvSpPr>
            <p:cNvPr id="22" name="object 6">
              <a:extLst>
                <a:ext uri="{FF2B5EF4-FFF2-40B4-BE49-F238E27FC236}">
                  <a16:creationId xmlns:a16="http://schemas.microsoft.com/office/drawing/2014/main" id="{CB32DD6C-C583-2520-AAFF-39D40ED291C8}"/>
                </a:ext>
              </a:extLst>
            </p:cNvPr>
            <p:cNvSpPr/>
            <p:nvPr/>
          </p:nvSpPr>
          <p:spPr>
            <a:xfrm>
              <a:off x="-6824" y="4376003"/>
              <a:ext cx="615950" cy="1231900"/>
            </a:xfrm>
            <a:custGeom>
              <a:avLst/>
              <a:gdLst/>
              <a:ahLst/>
              <a:cxnLst/>
              <a:rect l="l" t="t" r="r" b="b"/>
              <a:pathLst>
                <a:path w="615950" h="1231900">
                  <a:moveTo>
                    <a:pt x="615950" y="0"/>
                  </a:moveTo>
                  <a:lnTo>
                    <a:pt x="567813" y="1853"/>
                  </a:lnTo>
                  <a:lnTo>
                    <a:pt x="520690" y="7321"/>
                  </a:lnTo>
                  <a:lnTo>
                    <a:pt x="474717" y="16267"/>
                  </a:lnTo>
                  <a:lnTo>
                    <a:pt x="430031" y="28554"/>
                  </a:lnTo>
                  <a:lnTo>
                    <a:pt x="386770" y="44046"/>
                  </a:lnTo>
                  <a:lnTo>
                    <a:pt x="345069" y="62605"/>
                  </a:lnTo>
                  <a:lnTo>
                    <a:pt x="305067" y="84094"/>
                  </a:lnTo>
                  <a:lnTo>
                    <a:pt x="266899" y="108377"/>
                  </a:lnTo>
                  <a:lnTo>
                    <a:pt x="230703" y="135316"/>
                  </a:lnTo>
                  <a:lnTo>
                    <a:pt x="196616" y="164775"/>
                  </a:lnTo>
                  <a:lnTo>
                    <a:pt x="164775" y="196616"/>
                  </a:lnTo>
                  <a:lnTo>
                    <a:pt x="135316" y="230703"/>
                  </a:lnTo>
                  <a:lnTo>
                    <a:pt x="108377" y="266899"/>
                  </a:lnTo>
                  <a:lnTo>
                    <a:pt x="84094" y="305067"/>
                  </a:lnTo>
                  <a:lnTo>
                    <a:pt x="62605" y="345069"/>
                  </a:lnTo>
                  <a:lnTo>
                    <a:pt x="44046" y="386770"/>
                  </a:lnTo>
                  <a:lnTo>
                    <a:pt x="28554" y="430031"/>
                  </a:lnTo>
                  <a:lnTo>
                    <a:pt x="16267" y="474717"/>
                  </a:lnTo>
                  <a:lnTo>
                    <a:pt x="7321" y="520690"/>
                  </a:lnTo>
                  <a:lnTo>
                    <a:pt x="1853" y="567813"/>
                  </a:lnTo>
                  <a:lnTo>
                    <a:pt x="0" y="615950"/>
                  </a:lnTo>
                  <a:lnTo>
                    <a:pt x="1853" y="664086"/>
                  </a:lnTo>
                  <a:lnTo>
                    <a:pt x="7321" y="711209"/>
                  </a:lnTo>
                  <a:lnTo>
                    <a:pt x="16267" y="757182"/>
                  </a:lnTo>
                  <a:lnTo>
                    <a:pt x="28554" y="801868"/>
                  </a:lnTo>
                  <a:lnTo>
                    <a:pt x="44046" y="845129"/>
                  </a:lnTo>
                  <a:lnTo>
                    <a:pt x="62605" y="886830"/>
                  </a:lnTo>
                  <a:lnTo>
                    <a:pt x="84094" y="926832"/>
                  </a:lnTo>
                  <a:lnTo>
                    <a:pt x="108377" y="965000"/>
                  </a:lnTo>
                  <a:lnTo>
                    <a:pt x="135316" y="1001196"/>
                  </a:lnTo>
                  <a:lnTo>
                    <a:pt x="164775" y="1035283"/>
                  </a:lnTo>
                  <a:lnTo>
                    <a:pt x="196616" y="1067124"/>
                  </a:lnTo>
                  <a:lnTo>
                    <a:pt x="230703" y="1096583"/>
                  </a:lnTo>
                  <a:lnTo>
                    <a:pt x="266899" y="1123522"/>
                  </a:lnTo>
                  <a:lnTo>
                    <a:pt x="305067" y="1147805"/>
                  </a:lnTo>
                  <a:lnTo>
                    <a:pt x="345069" y="1169294"/>
                  </a:lnTo>
                  <a:lnTo>
                    <a:pt x="386770" y="1187853"/>
                  </a:lnTo>
                  <a:lnTo>
                    <a:pt x="430031" y="1203345"/>
                  </a:lnTo>
                  <a:lnTo>
                    <a:pt x="474717" y="1215632"/>
                  </a:lnTo>
                  <a:lnTo>
                    <a:pt x="520690" y="1224578"/>
                  </a:lnTo>
                  <a:lnTo>
                    <a:pt x="567813" y="1230046"/>
                  </a:lnTo>
                  <a:lnTo>
                    <a:pt x="615950" y="1231900"/>
                  </a:lnTo>
                  <a:lnTo>
                    <a:pt x="615950" y="0"/>
                  </a:lnTo>
                  <a:close/>
                </a:path>
              </a:pathLst>
            </a:custGeom>
            <a:solidFill>
              <a:srgbClr val="2C7470"/>
            </a:solidFill>
          </p:spPr>
          <p:txBody>
            <a:bodyPr wrap="square" lIns="0" tIns="0" rIns="0" bIns="0" rtlCol="0"/>
            <a:lstStyle/>
            <a:p>
              <a:endParaRPr/>
            </a:p>
          </p:txBody>
        </p:sp>
        <p:sp>
          <p:nvSpPr>
            <p:cNvPr id="23" name="Forma libre: forma 22">
              <a:extLst>
                <a:ext uri="{FF2B5EF4-FFF2-40B4-BE49-F238E27FC236}">
                  <a16:creationId xmlns:a16="http://schemas.microsoft.com/office/drawing/2014/main" id="{581D127E-3ED2-80E2-B593-0306FA07AC23}"/>
                </a:ext>
              </a:extLst>
            </p:cNvPr>
            <p:cNvSpPr/>
            <p:nvPr/>
          </p:nvSpPr>
          <p:spPr>
            <a:xfrm>
              <a:off x="609600" y="4381083"/>
              <a:ext cx="608555" cy="1221740"/>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grpSp>
      <p:pic>
        <p:nvPicPr>
          <p:cNvPr id="24" name="Imagen 23" descr="Logotipo&#10;&#10;Descripción generada automáticamente">
            <a:extLst>
              <a:ext uri="{FF2B5EF4-FFF2-40B4-BE49-F238E27FC236}">
                <a16:creationId xmlns:a16="http://schemas.microsoft.com/office/drawing/2014/main" id="{CD3A48FE-86EE-9668-0A0C-95A6EB201771}"/>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383496" y="108052"/>
            <a:ext cx="2223512" cy="987162"/>
          </a:xfrm>
          <a:prstGeom prst="rect">
            <a:avLst/>
          </a:prstGeom>
        </p:spPr>
      </p:pic>
      <p:pic>
        <p:nvPicPr>
          <p:cNvPr id="25" name="Imagen 24" descr="Un dibujo de un animal&#10;&#10;Descripción generada automáticamente con confianza baja">
            <a:extLst>
              <a:ext uri="{FF2B5EF4-FFF2-40B4-BE49-F238E27FC236}">
                <a16:creationId xmlns:a16="http://schemas.microsoft.com/office/drawing/2014/main" id="{376ADDD9-F84C-BEC0-1BFA-10C9201241A4}"/>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3060437" y="158750"/>
            <a:ext cx="658385" cy="703791"/>
          </a:xfrm>
          <a:prstGeom prst="rect">
            <a:avLst/>
          </a:prstGeom>
        </p:spPr>
      </p:pic>
      <p:pic>
        <p:nvPicPr>
          <p:cNvPr id="26" name="Imagen 25" descr="Un dibujo de un animal&#10;&#10;Descripción generada automáticamente con confianza baja">
            <a:extLst>
              <a:ext uri="{FF2B5EF4-FFF2-40B4-BE49-F238E27FC236}">
                <a16:creationId xmlns:a16="http://schemas.microsoft.com/office/drawing/2014/main" id="{E1146FC4-63CA-7E60-F573-701E17416F71}"/>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2875010" y="4746528"/>
            <a:ext cx="490696" cy="605704"/>
          </a:xfrm>
          <a:prstGeom prst="rect">
            <a:avLst/>
          </a:prstGeom>
        </p:spPr>
      </p:pic>
      <p:pic>
        <p:nvPicPr>
          <p:cNvPr id="27" name="Imagen 26" descr="Un dibujo de un perro&#10;&#10;Descripción generada automáticamente con confianza media">
            <a:extLst>
              <a:ext uri="{FF2B5EF4-FFF2-40B4-BE49-F238E27FC236}">
                <a16:creationId xmlns:a16="http://schemas.microsoft.com/office/drawing/2014/main" id="{9215EF1C-A878-5A3F-37E5-F719033B452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4196318" y="337795"/>
            <a:ext cx="612979" cy="423788"/>
          </a:xfrm>
          <a:prstGeom prst="rect">
            <a:avLst/>
          </a:prstGeom>
        </p:spPr>
      </p:pic>
      <p:pic>
        <p:nvPicPr>
          <p:cNvPr id="28" name="Imagen 27" descr="Imagen que contiene dibujo, reloj&#10;&#10;Descripción generada automáticamente">
            <a:extLst>
              <a:ext uri="{FF2B5EF4-FFF2-40B4-BE49-F238E27FC236}">
                <a16:creationId xmlns:a16="http://schemas.microsoft.com/office/drawing/2014/main" id="{55DDD743-CAE6-4771-0A9B-B1F3BBD38C47}"/>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5243433" y="285033"/>
            <a:ext cx="552437" cy="522167"/>
          </a:xfrm>
          <a:prstGeom prst="rect">
            <a:avLst/>
          </a:prstGeom>
        </p:spPr>
      </p:pic>
      <p:pic>
        <p:nvPicPr>
          <p:cNvPr id="29" name="Imagen 28" descr="Dibujo en blanco y negro&#10;&#10;Descripción generada automáticamente con confianza baja">
            <a:extLst>
              <a:ext uri="{FF2B5EF4-FFF2-40B4-BE49-F238E27FC236}">
                <a16:creationId xmlns:a16="http://schemas.microsoft.com/office/drawing/2014/main" id="{ED03888B-AF6E-9876-98EC-66A1AAB79B42}"/>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3976049" y="5951076"/>
            <a:ext cx="590369" cy="621037"/>
          </a:xfrm>
          <a:prstGeom prst="rect">
            <a:avLst/>
          </a:prstGeom>
        </p:spPr>
      </p:pic>
      <p:pic>
        <p:nvPicPr>
          <p:cNvPr id="31" name="Imagen 30" descr="Un dibujo de un animal&#10;&#10;Descripción generada automáticamente con confianza baja">
            <a:extLst>
              <a:ext uri="{FF2B5EF4-FFF2-40B4-BE49-F238E27FC236}">
                <a16:creationId xmlns:a16="http://schemas.microsoft.com/office/drawing/2014/main" id="{C6FA8A68-E321-F480-0EEB-D680C1776B6C}"/>
              </a:ext>
            </a:extLst>
          </p:cNvPr>
          <p:cNvPicPr>
            <a:picLocks noChangeAspect="1"/>
          </p:cNvPicPr>
          <p:nvPr userDrawn="1"/>
        </p:nvPicPr>
        <p:blipFill>
          <a:blip r:embed="rId10" cstate="email">
            <a:extLst>
              <a:ext uri="{28A0092B-C50C-407E-A947-70E740481C1C}">
                <a14:useLocalDpi xmlns:a14="http://schemas.microsoft.com/office/drawing/2010/main"/>
              </a:ext>
            </a:extLst>
          </a:blip>
          <a:stretch>
            <a:fillRect/>
          </a:stretch>
        </p:blipFill>
        <p:spPr>
          <a:xfrm>
            <a:off x="5288431" y="1238539"/>
            <a:ext cx="454410" cy="477712"/>
          </a:xfrm>
          <a:prstGeom prst="rect">
            <a:avLst/>
          </a:prstGeom>
        </p:spPr>
      </p:pic>
      <p:pic>
        <p:nvPicPr>
          <p:cNvPr id="32" name="Imagen 31" descr="Imagen que contiene Texto&#10;&#10;Descripción generada automáticamente">
            <a:extLst>
              <a:ext uri="{FF2B5EF4-FFF2-40B4-BE49-F238E27FC236}">
                <a16:creationId xmlns:a16="http://schemas.microsoft.com/office/drawing/2014/main" id="{491B8AE0-AB3C-E529-4BB5-52CCEEC9424D}"/>
              </a:ext>
            </a:extLst>
          </p:cNvPr>
          <p:cNvPicPr>
            <a:picLocks noChangeAspect="1"/>
          </p:cNvPicPr>
          <p:nvPr userDrawn="1"/>
        </p:nvPicPr>
        <p:blipFill>
          <a:blip r:embed="rId11">
            <a:extLst>
              <a:ext uri="{28A0092B-C50C-407E-A947-70E740481C1C}">
                <a14:useLocalDpi xmlns:a14="http://schemas.microsoft.com/office/drawing/2010/main"/>
              </a:ext>
            </a:extLst>
          </a:blip>
          <a:stretch>
            <a:fillRect/>
          </a:stretch>
        </p:blipFill>
        <p:spPr>
          <a:xfrm>
            <a:off x="1454225" y="5951076"/>
            <a:ext cx="825311" cy="601153"/>
          </a:xfrm>
          <a:prstGeom prst="rect">
            <a:avLst/>
          </a:prstGeom>
        </p:spPr>
      </p:pic>
      <p:sp>
        <p:nvSpPr>
          <p:cNvPr id="34" name="Marcador de texto 33">
            <a:extLst>
              <a:ext uri="{FF2B5EF4-FFF2-40B4-BE49-F238E27FC236}">
                <a16:creationId xmlns:a16="http://schemas.microsoft.com/office/drawing/2014/main" id="{DFC5C3F9-259A-36CA-3B03-0D0FA6D957EA}"/>
              </a:ext>
            </a:extLst>
          </p:cNvPr>
          <p:cNvSpPr>
            <a:spLocks noGrp="1"/>
          </p:cNvSpPr>
          <p:nvPr>
            <p:ph type="body" sz="quarter" idx="10" hasCustomPrompt="1"/>
          </p:nvPr>
        </p:nvSpPr>
        <p:spPr>
          <a:xfrm>
            <a:off x="6934200" y="1736324"/>
            <a:ext cx="4495800" cy="1430337"/>
          </a:xfrm>
          <a:prstGeom prst="rect">
            <a:avLst/>
          </a:prstGeom>
        </p:spPr>
        <p:txBody>
          <a:bodyPr/>
          <a:lstStyle>
            <a:lvl1pPr>
              <a:defRPr sz="3200">
                <a:solidFill>
                  <a:srgbClr val="003399"/>
                </a:solidFill>
                <a:latin typeface="EC Square Sans Pro" panose="020B05060400000200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5" name="Marcador de texto 33">
            <a:extLst>
              <a:ext uri="{FF2B5EF4-FFF2-40B4-BE49-F238E27FC236}">
                <a16:creationId xmlns:a16="http://schemas.microsoft.com/office/drawing/2014/main" id="{850E120E-924B-F0F4-3400-13B1861D1B2E}"/>
              </a:ext>
            </a:extLst>
          </p:cNvPr>
          <p:cNvSpPr>
            <a:spLocks noGrp="1"/>
          </p:cNvSpPr>
          <p:nvPr>
            <p:ph type="body" sz="quarter" idx="11" hasCustomPrompt="1"/>
          </p:nvPr>
        </p:nvSpPr>
        <p:spPr>
          <a:xfrm>
            <a:off x="6934200" y="4102095"/>
            <a:ext cx="4495800" cy="323855"/>
          </a:xfrm>
          <a:prstGeom prst="rect">
            <a:avLst/>
          </a:prstGeom>
        </p:spPr>
        <p:txBody>
          <a:bodyPr/>
          <a:lstStyle>
            <a:lvl1pPr>
              <a:defRPr sz="1400">
                <a:solidFill>
                  <a:schemeClr val="tx1"/>
                </a:solidFill>
                <a:latin typeface="EC Square Sans Pro" panose="020B0506040000020004" pitchFamily="34" charset="0"/>
                <a:cs typeface="Arial" panose="020B0604020202020204" pitchFamily="34" charset="0"/>
              </a:defRPr>
            </a:lvl1pPr>
          </a:lstStyle>
          <a:p>
            <a:pPr lvl="0"/>
            <a:r>
              <a:rPr lang="es-ES" dirty="0"/>
              <a:t>Date</a:t>
            </a:r>
          </a:p>
        </p:txBody>
      </p:sp>
      <p:pic>
        <p:nvPicPr>
          <p:cNvPr id="37" name="Imagen 36" descr="Interfaz de usuario gráfica&#10;&#10;Descripción generada automáticamente">
            <a:extLst>
              <a:ext uri="{FF2B5EF4-FFF2-40B4-BE49-F238E27FC236}">
                <a16:creationId xmlns:a16="http://schemas.microsoft.com/office/drawing/2014/main" id="{5505FB79-408A-43F3-9FF6-95F9DFF43961}"/>
              </a:ext>
            </a:extLst>
          </p:cNvPr>
          <p:cNvPicPr/>
          <p:nvPr userDrawn="1"/>
        </p:nvPicPr>
        <p:blipFill>
          <a:blip r:embed="rId12" r:link="rId13" cstate="email">
            <a:extLst>
              <a:ext uri="{28A0092B-C50C-407E-A947-70E740481C1C}">
                <a14:useLocalDpi xmlns:a14="http://schemas.microsoft.com/office/drawing/2010/main"/>
              </a:ext>
            </a:extLst>
          </a:blip>
          <a:srcRect/>
          <a:stretch>
            <a:fillRect/>
          </a:stretch>
        </p:blipFill>
        <p:spPr bwMode="auto">
          <a:xfrm>
            <a:off x="9601200" y="6181329"/>
            <a:ext cx="2567305" cy="560264"/>
          </a:xfrm>
          <a:prstGeom prst="rect">
            <a:avLst/>
          </a:prstGeom>
          <a:noFill/>
          <a:ln>
            <a:noFill/>
          </a:ln>
        </p:spPr>
      </p:pic>
    </p:spTree>
    <p:extLst>
      <p:ext uri="{BB962C8B-B14F-4D97-AF65-F5344CB8AC3E}">
        <p14:creationId xmlns:p14="http://schemas.microsoft.com/office/powerpoint/2010/main" val="417991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0CA36E8E-0A33-5274-9B20-FA55833A1773}"/>
              </a:ext>
            </a:extLst>
          </p:cNvPr>
          <p:cNvSpPr/>
          <p:nvPr userDrawn="1"/>
        </p:nvSpPr>
        <p:spPr>
          <a:xfrm>
            <a:off x="0" y="0"/>
            <a:ext cx="12190095" cy="1333499"/>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9" name="Rectángulo 8">
            <a:extLst>
              <a:ext uri="{FF2B5EF4-FFF2-40B4-BE49-F238E27FC236}">
                <a16:creationId xmlns:a16="http://schemas.microsoft.com/office/drawing/2014/main" id="{2F22D81F-284A-1E86-CDFC-06EBD9FC61C1}"/>
              </a:ext>
            </a:extLst>
          </p:cNvPr>
          <p:cNvSpPr/>
          <p:nvPr userDrawn="1"/>
        </p:nvSpPr>
        <p:spPr>
          <a:xfrm>
            <a:off x="0" y="1346198"/>
            <a:ext cx="12190095" cy="5511802"/>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Forma libre: forma 9">
            <a:extLst>
              <a:ext uri="{FF2B5EF4-FFF2-40B4-BE49-F238E27FC236}">
                <a16:creationId xmlns:a16="http://schemas.microsoft.com/office/drawing/2014/main" id="{84A85037-8DE1-0DBD-A171-577658B9F160}"/>
              </a:ext>
            </a:extLst>
          </p:cNvPr>
          <p:cNvSpPr/>
          <p:nvPr userDrawn="1"/>
        </p:nvSpPr>
        <p:spPr>
          <a:xfrm>
            <a:off x="0" y="-1"/>
            <a:ext cx="666750" cy="1333500"/>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pic>
        <p:nvPicPr>
          <p:cNvPr id="11" name="Imagen 10" descr="Patrón de fondo&#10;&#10;Descripción generada automáticamente">
            <a:extLst>
              <a:ext uri="{FF2B5EF4-FFF2-40B4-BE49-F238E27FC236}">
                <a16:creationId xmlns:a16="http://schemas.microsoft.com/office/drawing/2014/main" id="{D010E416-D3B4-FC0D-F665-03FDFBA7F4FB}"/>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27528" y="-33210"/>
            <a:ext cx="1364472" cy="2630360"/>
          </a:xfrm>
          <a:prstGeom prst="rect">
            <a:avLst/>
          </a:prstGeom>
        </p:spPr>
      </p:pic>
      <p:sp>
        <p:nvSpPr>
          <p:cNvPr id="13" name="Marcador de texto 12">
            <a:extLst>
              <a:ext uri="{FF2B5EF4-FFF2-40B4-BE49-F238E27FC236}">
                <a16:creationId xmlns:a16="http://schemas.microsoft.com/office/drawing/2014/main" id="{F67356BD-4749-0896-0E29-3E10E5E24FB4}"/>
              </a:ext>
            </a:extLst>
          </p:cNvPr>
          <p:cNvSpPr>
            <a:spLocks noGrp="1"/>
          </p:cNvSpPr>
          <p:nvPr>
            <p:ph type="body" sz="quarter" idx="10" hasCustomPrompt="1"/>
          </p:nvPr>
        </p:nvSpPr>
        <p:spPr>
          <a:xfrm>
            <a:off x="762000" y="463550"/>
            <a:ext cx="9677400" cy="609600"/>
          </a:xfrm>
          <a:prstGeom prst="rect">
            <a:avLst/>
          </a:prstGeom>
        </p:spPr>
        <p:txBody>
          <a:bodyPr/>
          <a:lstStyle>
            <a:lvl1pPr>
              <a:defRPr sz="2400">
                <a:solidFill>
                  <a:srgbClr val="003399"/>
                </a:solidFill>
                <a:latin typeface="Arial" panose="020B0604020202020204" pitchFamily="34" charset="0"/>
                <a:cs typeface="Arial" panose="020B0604020202020204" pitchFamily="34" charset="0"/>
              </a:defRPr>
            </a:lvl1pPr>
          </a:lstStyle>
          <a:p>
            <a:pPr lvl="0"/>
            <a:r>
              <a:rPr lang="es-ES" dirty="0"/>
              <a:t>INDEX</a:t>
            </a:r>
          </a:p>
        </p:txBody>
      </p:sp>
      <p:sp>
        <p:nvSpPr>
          <p:cNvPr id="15" name="Marcador de texto 14">
            <a:extLst>
              <a:ext uri="{FF2B5EF4-FFF2-40B4-BE49-F238E27FC236}">
                <a16:creationId xmlns:a16="http://schemas.microsoft.com/office/drawing/2014/main" id="{D7674A61-571D-8459-8B4C-3884F8256E76}"/>
              </a:ext>
            </a:extLst>
          </p:cNvPr>
          <p:cNvSpPr>
            <a:spLocks noGrp="1"/>
          </p:cNvSpPr>
          <p:nvPr>
            <p:ph type="body" sz="quarter" idx="11" hasCustomPrompt="1"/>
          </p:nvPr>
        </p:nvSpPr>
        <p:spPr>
          <a:xfrm>
            <a:off x="762000" y="2006599"/>
            <a:ext cx="9677400" cy="4191000"/>
          </a:xfrm>
          <a:prstGeom prst="rect">
            <a:avLst/>
          </a:prstGeom>
        </p:spPr>
        <p:txBody>
          <a:bodyPr/>
          <a:lstStyle>
            <a:lvl1pPr marL="342900" indent="-342900">
              <a:spcBef>
                <a:spcPts val="1000"/>
              </a:spcBef>
              <a:buFont typeface="+mj-lt"/>
              <a:buAutoNum type="arabicPeriod"/>
              <a:defRPr sz="1600">
                <a:solidFill>
                  <a:schemeClr val="bg1"/>
                </a:solidFill>
                <a:latin typeface="Arial" panose="020B0604020202020204" pitchFamily="34" charset="0"/>
                <a:cs typeface="Arial" panose="020B0604020202020204" pitchFamily="34" charset="0"/>
              </a:defRPr>
            </a:lvl1pPr>
          </a:lstStyle>
          <a:p>
            <a:pPr lvl="0"/>
            <a:r>
              <a:rPr lang="es-ES_tradnl" dirty="0"/>
              <a:t>P</a:t>
            </a:r>
            <a:r>
              <a:rPr lang="es-ES" dirty="0"/>
              <a:t>unto 1</a:t>
            </a:r>
          </a:p>
          <a:p>
            <a:pPr lvl="0"/>
            <a:r>
              <a:rPr lang="es-ES" dirty="0"/>
              <a:t>Punto 2</a:t>
            </a:r>
          </a:p>
          <a:p>
            <a:pPr lvl="0"/>
            <a:r>
              <a:rPr lang="es-ES" dirty="0"/>
              <a:t>Punto 3</a:t>
            </a:r>
          </a:p>
          <a:p>
            <a:pPr lvl="0"/>
            <a:r>
              <a:rPr lang="es-ES" dirty="0"/>
              <a:t>Punto 4</a:t>
            </a:r>
          </a:p>
          <a:p>
            <a:pPr lvl="0"/>
            <a:r>
              <a:rPr lang="es-ES" dirty="0"/>
              <a:t>Punto 5</a:t>
            </a:r>
          </a:p>
          <a:p>
            <a:pPr lvl="0"/>
            <a:r>
              <a:rPr lang="es-ES" dirty="0"/>
              <a:t>Punto 6</a:t>
            </a:r>
          </a:p>
          <a:p>
            <a:pPr lvl="0"/>
            <a:r>
              <a:rPr lang="es-ES" dirty="0"/>
              <a:t>Punto 7</a:t>
            </a:r>
          </a:p>
          <a:p>
            <a:pPr lvl="0"/>
            <a:r>
              <a:rPr lang="es-ES" dirty="0"/>
              <a:t>Punto 8</a:t>
            </a:r>
          </a:p>
          <a:p>
            <a:pPr lvl="0"/>
            <a:r>
              <a:rPr lang="es-ES" dirty="0"/>
              <a:t>Punto 9</a:t>
            </a:r>
          </a:p>
          <a:p>
            <a:pPr lvl="0"/>
            <a:r>
              <a:rPr lang="es-ES" dirty="0"/>
              <a:t>Punto 10</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531600" y="1318336"/>
            <a:ext cx="658495" cy="5547360"/>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56"/>
            <a:ext cx="1963420" cy="1310005"/>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686469" y="787880"/>
            <a:ext cx="367030" cy="381635"/>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0" y="-1"/>
            <a:ext cx="576897" cy="1153794"/>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0" y="311150"/>
            <a:ext cx="9462631" cy="476730"/>
          </a:xfrm>
          <a:prstGeom prst="rect">
            <a:avLst/>
          </a:prstGeom>
        </p:spPr>
        <p:txBody>
          <a:bodyPr/>
          <a:lstStyle>
            <a:lvl1pPr>
              <a:defRPr sz="2400">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descr="Imagen que contiene Texto&#10;&#10;Descripción generada automáticamente">
            <a:extLst>
              <a:ext uri="{FF2B5EF4-FFF2-40B4-BE49-F238E27FC236}">
                <a16:creationId xmlns:a16="http://schemas.microsoft.com/office/drawing/2014/main" id="{01EFBFAC-F326-45C6-ABF7-4AD0BDCB4456}"/>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943957" y="126931"/>
            <a:ext cx="562243" cy="409535"/>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12" name="object 9">
            <a:extLst>
              <a:ext uri="{FF2B5EF4-FFF2-40B4-BE49-F238E27FC236}">
                <a16:creationId xmlns:a16="http://schemas.microsoft.com/office/drawing/2014/main" id="{770D15C2-5D7B-ED43-C065-94F2462C71C1}"/>
              </a:ext>
            </a:extLst>
          </p:cNvPr>
          <p:cNvSpPr/>
          <p:nvPr userDrawn="1"/>
        </p:nvSpPr>
        <p:spPr>
          <a:xfrm>
            <a:off x="8403917" y="4044950"/>
            <a:ext cx="367030" cy="381635"/>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2" y="4702224"/>
            <a:ext cx="366395" cy="366395"/>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0" y="-1"/>
            <a:ext cx="576897" cy="1153794"/>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0" y="311150"/>
            <a:ext cx="8008947" cy="533400"/>
          </a:xfrm>
          <a:prstGeom prst="rect">
            <a:avLst/>
          </a:prstGeom>
        </p:spPr>
        <p:txBody>
          <a:bodyPr/>
          <a:lstStyle>
            <a:lvl1pPr>
              <a:defRPr sz="2400">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a:extLst>
              <a:ext uri="{FF2B5EF4-FFF2-40B4-BE49-F238E27FC236}">
                <a16:creationId xmlns:a16="http://schemas.microsoft.com/office/drawing/2014/main" id="{CF32833A-DE42-477E-8ECB-D31CF466537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45126" y="102088"/>
            <a:ext cx="277784" cy="323865"/>
          </a:xfrm>
          <a:prstGeom prst="rect">
            <a:avLst/>
          </a:prstGeom>
        </p:spPr>
      </p:pic>
      <p:pic>
        <p:nvPicPr>
          <p:cNvPr id="19" name="Imagen 18">
            <a:extLst>
              <a:ext uri="{FF2B5EF4-FFF2-40B4-BE49-F238E27FC236}">
                <a16:creationId xmlns:a16="http://schemas.microsoft.com/office/drawing/2014/main" id="{031C6246-1E84-4ABA-962E-B846279FA4EE}"/>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417704" y="209388"/>
            <a:ext cx="164961" cy="221129"/>
          </a:xfrm>
          <a:prstGeom prst="rect">
            <a:avLst/>
          </a:prstGeom>
        </p:spPr>
      </p:pic>
      <p:pic>
        <p:nvPicPr>
          <p:cNvPr id="20" name="Imagen 19">
            <a:extLst>
              <a:ext uri="{FF2B5EF4-FFF2-40B4-BE49-F238E27FC236}">
                <a16:creationId xmlns:a16="http://schemas.microsoft.com/office/drawing/2014/main" id="{289277BF-206A-4189-B191-D6B66D4EC1E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0807505" y="244114"/>
            <a:ext cx="247162" cy="186403"/>
          </a:xfrm>
          <a:prstGeom prst="rect">
            <a:avLst/>
          </a:prstGeom>
        </p:spPr>
      </p:pic>
      <p:pic>
        <p:nvPicPr>
          <p:cNvPr id="21" name="Imagen 20">
            <a:extLst>
              <a:ext uri="{FF2B5EF4-FFF2-40B4-BE49-F238E27FC236}">
                <a16:creationId xmlns:a16="http://schemas.microsoft.com/office/drawing/2014/main" id="{C43C3A26-923F-4AA9-8A83-9442CE625445}"/>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549199" y="213985"/>
            <a:ext cx="209412" cy="216532"/>
          </a:xfrm>
          <a:prstGeom prst="rect">
            <a:avLst/>
          </a:prstGeom>
        </p:spPr>
      </p:pic>
      <p:pic>
        <p:nvPicPr>
          <p:cNvPr id="22" name="Imagen 21">
            <a:extLst>
              <a:ext uri="{FF2B5EF4-FFF2-40B4-BE49-F238E27FC236}">
                <a16:creationId xmlns:a16="http://schemas.microsoft.com/office/drawing/2014/main" id="{CDBECE55-D510-45A4-BC30-0396507BFEF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9983452" y="193210"/>
            <a:ext cx="209411" cy="237307"/>
          </a:xfrm>
          <a:prstGeom prst="rect">
            <a:avLst/>
          </a:prstGeom>
        </p:spPr>
      </p:pic>
      <p:pic>
        <p:nvPicPr>
          <p:cNvPr id="23" name="Imagen 22">
            <a:extLst>
              <a:ext uri="{FF2B5EF4-FFF2-40B4-BE49-F238E27FC236}">
                <a16:creationId xmlns:a16="http://schemas.microsoft.com/office/drawing/2014/main" id="{142D8253-937C-4829-BEC8-A9989C111E6C}"/>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9174215" y="256274"/>
            <a:ext cx="150143" cy="174243"/>
          </a:xfrm>
          <a:prstGeom prst="rect">
            <a:avLst/>
          </a:prstGeom>
        </p:spPr>
      </p:pic>
      <p:pic>
        <p:nvPicPr>
          <p:cNvPr id="24" name="Imagen 23">
            <a:extLst>
              <a:ext uri="{FF2B5EF4-FFF2-40B4-BE49-F238E27FC236}">
                <a16:creationId xmlns:a16="http://schemas.microsoft.com/office/drawing/2014/main" id="{B4F3FD2C-58EA-4684-A79C-DBB58F2D302E}"/>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11279508" y="191783"/>
            <a:ext cx="300983" cy="238734"/>
          </a:xfrm>
          <a:prstGeom prst="rect">
            <a:avLst/>
          </a:prstGeom>
        </p:spPr>
      </p:pic>
    </p:spTree>
    <p:extLst>
      <p:ext uri="{BB962C8B-B14F-4D97-AF65-F5344CB8AC3E}">
        <p14:creationId xmlns:p14="http://schemas.microsoft.com/office/powerpoint/2010/main" val="4263859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683122" y="1407866"/>
            <a:ext cx="506973" cy="5457830"/>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1691078" y="0"/>
            <a:ext cx="506973" cy="1914348"/>
            <a:chOff x="14162837" y="-3882934"/>
            <a:chExt cx="655320" cy="2576761"/>
          </a:xfrm>
        </p:grpSpPr>
        <p:sp>
          <p:nvSpPr>
            <p:cNvPr id="8" name="object 4">
              <a:extLst>
                <a:ext uri="{FF2B5EF4-FFF2-40B4-BE49-F238E27FC236}">
                  <a16:creationId xmlns:a16="http://schemas.microsoft.com/office/drawing/2014/main" id="{FE2F8714-D35E-CC42-0386-9E2EC442F2A0}"/>
                </a:ext>
              </a:extLst>
            </p:cNvPr>
            <p:cNvSpPr/>
            <p:nvPr/>
          </p:nvSpPr>
          <p:spPr>
            <a:xfrm>
              <a:off x="14162837" y="-3297916"/>
              <a:ext cx="655320" cy="655321"/>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a:p>
          </p:txBody>
        </p:sp>
        <p:sp>
          <p:nvSpPr>
            <p:cNvPr id="9" name="object 5">
              <a:extLst>
                <a:ext uri="{FF2B5EF4-FFF2-40B4-BE49-F238E27FC236}">
                  <a16:creationId xmlns:a16="http://schemas.microsoft.com/office/drawing/2014/main" id="{D4F62FC4-DB52-EB92-FBD8-4DB9D18EAD95}"/>
                </a:ext>
              </a:extLst>
            </p:cNvPr>
            <p:cNvSpPr/>
            <p:nvPr/>
          </p:nvSpPr>
          <p:spPr>
            <a:xfrm>
              <a:off x="14162837" y="-2643231"/>
              <a:ext cx="655320" cy="655321"/>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a:p>
          </p:txBody>
        </p:sp>
        <p:sp>
          <p:nvSpPr>
            <p:cNvPr id="10" name="object 6">
              <a:extLst>
                <a:ext uri="{FF2B5EF4-FFF2-40B4-BE49-F238E27FC236}">
                  <a16:creationId xmlns:a16="http://schemas.microsoft.com/office/drawing/2014/main" id="{ECFE1777-D564-EBE0-B8BD-13B0EAD3B06E}"/>
                </a:ext>
              </a:extLst>
            </p:cNvPr>
            <p:cNvSpPr/>
            <p:nvPr/>
          </p:nvSpPr>
          <p:spPr>
            <a:xfrm>
              <a:off x="14162837" y="-3882934"/>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a:p>
          </p:txBody>
        </p:sp>
        <p:sp>
          <p:nvSpPr>
            <p:cNvPr id="11" name="object 7">
              <a:extLst>
                <a:ext uri="{FF2B5EF4-FFF2-40B4-BE49-F238E27FC236}">
                  <a16:creationId xmlns:a16="http://schemas.microsoft.com/office/drawing/2014/main" id="{7222ACF4-4339-F646-1093-9A14936D7D38}"/>
                </a:ext>
              </a:extLst>
            </p:cNvPr>
            <p:cNvSpPr/>
            <p:nvPr/>
          </p:nvSpPr>
          <p:spPr>
            <a:xfrm rot="16200000">
              <a:off x="14136321" y="-1961395"/>
              <a:ext cx="681738" cy="628706"/>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8403917" y="4044950"/>
            <a:ext cx="367030" cy="381635"/>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2" y="4702224"/>
            <a:ext cx="366395" cy="366395"/>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0" y="-1"/>
            <a:ext cx="576897" cy="1153794"/>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0" y="311150"/>
            <a:ext cx="8008947" cy="533400"/>
          </a:xfrm>
          <a:prstGeom prst="rect">
            <a:avLst/>
          </a:prstGeom>
        </p:spPr>
        <p:txBody>
          <a:bodyPr/>
          <a:lstStyle>
            <a:lvl1pPr>
              <a:defRPr sz="2400">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25" name="Imagen 24" descr="Un dibujo de un animal&#10;&#10;Descripción generada automáticamente con confianza baja">
            <a:extLst>
              <a:ext uri="{FF2B5EF4-FFF2-40B4-BE49-F238E27FC236}">
                <a16:creationId xmlns:a16="http://schemas.microsoft.com/office/drawing/2014/main" id="{4E568042-917F-485C-9CFD-4DFCBFEEA29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85108" y="501057"/>
            <a:ext cx="330692" cy="353498"/>
          </a:xfrm>
          <a:prstGeom prst="rect">
            <a:avLst/>
          </a:prstGeom>
        </p:spPr>
      </p:pic>
      <p:pic>
        <p:nvPicPr>
          <p:cNvPr id="26" name="Imagen 25" descr="Un dibujo de un perro&#10;&#10;Descripción generada automáticamente con confianza media">
            <a:extLst>
              <a:ext uri="{FF2B5EF4-FFF2-40B4-BE49-F238E27FC236}">
                <a16:creationId xmlns:a16="http://schemas.microsoft.com/office/drawing/2014/main" id="{7BC131C9-8852-46AA-B76A-DFD310CB0AC3}"/>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1776195" y="1054393"/>
            <a:ext cx="339605" cy="234788"/>
          </a:xfrm>
          <a:prstGeom prst="rect">
            <a:avLst/>
          </a:prstGeom>
        </p:spPr>
      </p:pic>
      <p:pic>
        <p:nvPicPr>
          <p:cNvPr id="27" name="Imagen 26" descr="Imagen que contiene dibujo, reloj&#10;&#10;Descripción generada automáticamente">
            <a:extLst>
              <a:ext uri="{FF2B5EF4-FFF2-40B4-BE49-F238E27FC236}">
                <a16:creationId xmlns:a16="http://schemas.microsoft.com/office/drawing/2014/main" id="{F8F4FC5D-FFCE-47F5-AF86-2506BC6ECBB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1781795" y="171489"/>
            <a:ext cx="257128" cy="243039"/>
          </a:xfrm>
          <a:prstGeom prst="rect">
            <a:avLst/>
          </a:prstGeom>
        </p:spPr>
      </p:pic>
    </p:spTree>
    <p:extLst>
      <p:ext uri="{BB962C8B-B14F-4D97-AF65-F5344CB8AC3E}">
        <p14:creationId xmlns:p14="http://schemas.microsoft.com/office/powerpoint/2010/main" val="1728556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3794"/>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0" y="-1"/>
            <a:ext cx="576897" cy="1153794"/>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1150"/>
            <a:ext cx="9677400" cy="476730"/>
          </a:xfrm>
          <a:prstGeom prst="rect">
            <a:avLst/>
          </a:prstGeom>
        </p:spPr>
        <p:txBody>
          <a:bodyPr/>
          <a:lstStyle>
            <a:lvl1pPr>
              <a:defRPr sz="2400">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025168" y="0"/>
            <a:ext cx="1166832" cy="1153793"/>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3" name="Imagen 2" descr="Imagen que contiene pasto, exterior, campo, mujer&#10;&#10;Descripción generada automáticamente">
            <a:extLst>
              <a:ext uri="{FF2B5EF4-FFF2-40B4-BE49-F238E27FC236}">
                <a16:creationId xmlns:a16="http://schemas.microsoft.com/office/drawing/2014/main" id="{8977CFEE-62C6-7C94-91D6-7965D0B30C1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7086600" y="1153793"/>
            <a:ext cx="5105400" cy="5716906"/>
          </a:xfrm>
          <a:prstGeom prst="rect">
            <a:avLst/>
          </a:prstGeom>
        </p:spPr>
      </p:pic>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3794"/>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0" y="-1"/>
            <a:ext cx="576897" cy="1153794"/>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1150"/>
            <a:ext cx="9677400" cy="476730"/>
          </a:xfrm>
          <a:prstGeom prst="rect">
            <a:avLst/>
          </a:prstGeom>
        </p:spPr>
        <p:txBody>
          <a:bodyPr/>
          <a:lstStyle>
            <a:lvl1pPr>
              <a:defRPr sz="2400">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1025168" y="0"/>
            <a:ext cx="1166832" cy="2216150"/>
          </a:xfrm>
          <a:prstGeom prst="rect">
            <a:avLst/>
          </a:prstGeom>
        </p:spPr>
      </p:pic>
    </p:spTree>
    <p:extLst>
      <p:ext uri="{BB962C8B-B14F-4D97-AF65-F5344CB8AC3E}">
        <p14:creationId xmlns:p14="http://schemas.microsoft.com/office/powerpoint/2010/main" val="3770669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1" r:id="rId1"/>
    <p:sldLayoutId id="2147483662" r:id="rId2"/>
    <p:sldLayoutId id="2147483672" r:id="rId3"/>
    <p:sldLayoutId id="2147483663" r:id="rId4"/>
    <p:sldLayoutId id="2147483664" r:id="rId5"/>
    <p:sldLayoutId id="2147483673" r:id="rId6"/>
    <p:sldLayoutId id="2147483674" r:id="rId7"/>
    <p:sldLayoutId id="2147483665" r:id="rId8"/>
    <p:sldLayoutId id="2147483666" r:id="rId9"/>
    <p:sldLayoutId id="2147483667" r:id="rId10"/>
    <p:sldLayoutId id="2147483668" r:id="rId11"/>
    <p:sldLayoutId id="2147483669" r:id="rId12"/>
    <p:sldLayoutId id="2147483670" r:id="rId13"/>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3.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54.jfif"/></Relationships>
</file>

<file path=ppt/slides/_rels/slide11.xml.rels><?xml version="1.0" encoding="UTF-8" standalone="yes"?>
<Relationships xmlns="http://schemas.openxmlformats.org/package/2006/relationships"><Relationship Id="rId3" Type="http://schemas.openxmlformats.org/officeDocument/2006/relationships/image" Target="../media/image55.jfif"/><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56.jpeg"/></Relationships>
</file>

<file path=ppt/slides/_rels/slide12.xml.rels><?xml version="1.0" encoding="UTF-8" standalone="yes"?>
<Relationships xmlns="http://schemas.openxmlformats.org/package/2006/relationships"><Relationship Id="rId3" Type="http://schemas.openxmlformats.org/officeDocument/2006/relationships/image" Target="../media/image57.jfif"/><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56.jpeg"/></Relationships>
</file>

<file path=ppt/slides/_rels/slide13.xml.rels><?xml version="1.0" encoding="UTF-8" standalone="yes"?>
<Relationships xmlns="http://schemas.openxmlformats.org/package/2006/relationships"><Relationship Id="rId3" Type="http://schemas.openxmlformats.org/officeDocument/2006/relationships/image" Target="../media/image58.jfif"/><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56.jpeg"/></Relationships>
</file>

<file path=ppt/slides/_rels/slide14.xml.rels><?xml version="1.0" encoding="UTF-8" standalone="yes"?>
<Relationships xmlns="http://schemas.openxmlformats.org/package/2006/relationships"><Relationship Id="rId3" Type="http://schemas.openxmlformats.org/officeDocument/2006/relationships/image" Target="../media/image59.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60.png"/><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63.jpeg"/><Relationship Id="rId5" Type="http://schemas.openxmlformats.org/officeDocument/2006/relationships/image" Target="../media/image62.jpeg"/><Relationship Id="rId4" Type="http://schemas.openxmlformats.org/officeDocument/2006/relationships/image" Target="../media/image61.jpeg"/></Relationships>
</file>

<file path=ppt/slides/_rels/slide16.xml.rels><?xml version="1.0" encoding="UTF-8" standalone="yes"?>
<Relationships xmlns="http://schemas.openxmlformats.org/package/2006/relationships"><Relationship Id="rId3" Type="http://schemas.openxmlformats.org/officeDocument/2006/relationships/image" Target="../media/image56.jpeg"/><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image" Target="../media/image65.jfif"/><Relationship Id="rId4" Type="http://schemas.openxmlformats.org/officeDocument/2006/relationships/image" Target="../media/image64.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2.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FCA7E40-6B2B-9773-C96F-35BFBF3437D7}"/>
              </a:ext>
            </a:extLst>
          </p:cNvPr>
          <p:cNvSpPr>
            <a:spLocks noGrp="1"/>
          </p:cNvSpPr>
          <p:nvPr>
            <p:ph type="body" sz="quarter" idx="10"/>
          </p:nvPr>
        </p:nvSpPr>
        <p:spPr/>
        <p:txBody>
          <a:bodyPr/>
          <a:lstStyle/>
          <a:p>
            <a:r>
              <a:rPr lang="es-ES" dirty="0"/>
              <a:t>LITHUANIA</a:t>
            </a:r>
          </a:p>
        </p:txBody>
      </p:sp>
      <p:sp>
        <p:nvSpPr>
          <p:cNvPr id="3" name="Marcador de texto 2">
            <a:extLst>
              <a:ext uri="{FF2B5EF4-FFF2-40B4-BE49-F238E27FC236}">
                <a16:creationId xmlns:a16="http://schemas.microsoft.com/office/drawing/2014/main" id="{6199F5CC-8AF0-EA86-41C2-17755419A88E}"/>
              </a:ext>
            </a:extLst>
          </p:cNvPr>
          <p:cNvSpPr>
            <a:spLocks noGrp="1"/>
          </p:cNvSpPr>
          <p:nvPr>
            <p:ph type="body" sz="quarter" idx="11"/>
          </p:nvPr>
        </p:nvSpPr>
        <p:spPr/>
        <p:txBody>
          <a:bodyPr/>
          <a:lstStyle/>
          <a:p>
            <a:r>
              <a:rPr lang="es-ES" dirty="0"/>
              <a:t>25 SEPTEMBER 2024</a:t>
            </a:r>
          </a:p>
        </p:txBody>
      </p:sp>
    </p:spTree>
    <p:extLst>
      <p:ext uri="{BB962C8B-B14F-4D97-AF65-F5344CB8AC3E}">
        <p14:creationId xmlns:p14="http://schemas.microsoft.com/office/powerpoint/2010/main" val="2499853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0F02DF6C-4933-45ED-9F9A-D62840FCE60E}"/>
              </a:ext>
            </a:extLst>
          </p:cNvPr>
          <p:cNvSpPr>
            <a:spLocks noGrp="1"/>
          </p:cNvSpPr>
          <p:nvPr>
            <p:ph type="body" sz="quarter" idx="10"/>
          </p:nvPr>
        </p:nvSpPr>
        <p:spPr>
          <a:xfrm>
            <a:off x="729343" y="1439571"/>
            <a:ext cx="8023248" cy="522609"/>
          </a:xfrm>
        </p:spPr>
        <p:txBody>
          <a:bodyPr/>
          <a:lstStyle/>
          <a:p>
            <a:r>
              <a:rPr lang="en-US" sz="2800">
                <a:latin typeface="EC Square Sans Pro" panose="020B0506040000020004" pitchFamily="34" charset="0"/>
              </a:rPr>
              <a:t>Common rules</a:t>
            </a:r>
          </a:p>
          <a:p>
            <a:endParaRPr lang="en-GB"/>
          </a:p>
        </p:txBody>
      </p:sp>
      <p:sp>
        <p:nvSpPr>
          <p:cNvPr id="9" name="Rectángulo redondeado 13">
            <a:extLst>
              <a:ext uri="{FF2B5EF4-FFF2-40B4-BE49-F238E27FC236}">
                <a16:creationId xmlns:a16="http://schemas.microsoft.com/office/drawing/2014/main" id="{6BABE3B0-7BDF-4FDC-974A-6A3F8E5F6899}"/>
              </a:ext>
            </a:extLst>
          </p:cNvPr>
          <p:cNvSpPr/>
          <p:nvPr/>
        </p:nvSpPr>
        <p:spPr>
          <a:xfrm>
            <a:off x="-21772" y="1373161"/>
            <a:ext cx="12213771" cy="766789"/>
          </a:xfrm>
          <a:prstGeom prst="roundRect">
            <a:avLst>
              <a:gd name="adj" fmla="val 10"/>
            </a:avLst>
          </a:prstGeom>
          <a:solidFill>
            <a:srgbClr val="19355D"/>
          </a:solidFill>
          <a:ln w="2222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defRPr/>
            </a:pPr>
            <a:endParaRPr lang="en-US" sz="1050" b="1" kern="0" dirty="0">
              <a:solidFill>
                <a:schemeClr val="bg1"/>
              </a:solidFill>
              <a:latin typeface="Montserrat" panose="00000500000000000000" pitchFamily="2" charset="0"/>
            </a:endParaRPr>
          </a:p>
        </p:txBody>
      </p:sp>
      <p:sp>
        <p:nvSpPr>
          <p:cNvPr id="12" name="Marcador de texto 4">
            <a:extLst>
              <a:ext uri="{FF2B5EF4-FFF2-40B4-BE49-F238E27FC236}">
                <a16:creationId xmlns:a16="http://schemas.microsoft.com/office/drawing/2014/main" id="{FB890F7B-FD8B-4B2B-B7E0-AA6C2D64ACC7}"/>
              </a:ext>
            </a:extLst>
          </p:cNvPr>
          <p:cNvSpPr txBox="1">
            <a:spLocks/>
          </p:cNvSpPr>
          <p:nvPr/>
        </p:nvSpPr>
        <p:spPr>
          <a:xfrm>
            <a:off x="914400" y="1481083"/>
            <a:ext cx="10134600" cy="591046"/>
          </a:xfrm>
          <a:prstGeom prst="rect">
            <a:avLst/>
          </a:prstGeom>
        </p:spPr>
        <p:txBody>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lgn="ctr"/>
            <a:r>
              <a:rPr lang="en-US" sz="2800" b="1">
                <a:solidFill>
                  <a:schemeClr val="bg1"/>
                </a:solidFill>
                <a:latin typeface="EC Square Sans Pro" panose="020B0506040000020004" pitchFamily="34" charset="0"/>
              </a:rPr>
              <a:t>Scope</a:t>
            </a:r>
            <a:endParaRPr lang="en-US" sz="2000" b="1">
              <a:solidFill>
                <a:srgbClr val="003399"/>
              </a:solidFill>
              <a:latin typeface="EC Square Sans Pro" panose="020B0506040000020004" pitchFamily="34" charset="0"/>
            </a:endParaRPr>
          </a:p>
        </p:txBody>
      </p:sp>
      <p:sp>
        <p:nvSpPr>
          <p:cNvPr id="14" name="Marcador de texto 1">
            <a:extLst>
              <a:ext uri="{FF2B5EF4-FFF2-40B4-BE49-F238E27FC236}">
                <a16:creationId xmlns:a16="http://schemas.microsoft.com/office/drawing/2014/main" id="{8690428F-3309-41FA-B050-ED545EA123C7}"/>
              </a:ext>
            </a:extLst>
          </p:cNvPr>
          <p:cNvSpPr txBox="1">
            <a:spLocks/>
          </p:cNvSpPr>
          <p:nvPr/>
        </p:nvSpPr>
        <p:spPr>
          <a:xfrm>
            <a:off x="762000" y="311150"/>
            <a:ext cx="8008947" cy="533400"/>
          </a:xfrm>
          <a:prstGeom prst="rect">
            <a:avLst/>
          </a:prstGeom>
        </p:spPr>
        <p:txBody>
          <a:bodyPr/>
          <a:lstStyle>
            <a:lvl1pPr marL="0">
              <a:defRPr sz="2400">
                <a:solidFill>
                  <a:srgbClr val="003399"/>
                </a:solidFill>
                <a:latin typeface="Arial" panose="020B0604020202020204" pitchFamily="34" charset="0"/>
                <a:ea typeface="+mn-ea"/>
                <a:cs typeface="Arial" panose="020B0604020202020204" pitchFamily="34" charset="0"/>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n-US" sz="3200" dirty="0">
                <a:latin typeface="EC Square Sans Pro" panose="020B0506040000020004" pitchFamily="34" charset="0"/>
              </a:rPr>
              <a:t>Veterinary Medicines Law, 01/11/2022</a:t>
            </a:r>
          </a:p>
          <a:p>
            <a:endParaRPr lang="en-US" sz="3200" dirty="0"/>
          </a:p>
        </p:txBody>
      </p:sp>
      <p:sp>
        <p:nvSpPr>
          <p:cNvPr id="11" name="TextBox 7">
            <a:extLst>
              <a:ext uri="{FF2B5EF4-FFF2-40B4-BE49-F238E27FC236}">
                <a16:creationId xmlns:a16="http://schemas.microsoft.com/office/drawing/2014/main" id="{AF31CA81-C9B7-4794-9E9B-CD429D968F54}"/>
              </a:ext>
            </a:extLst>
          </p:cNvPr>
          <p:cNvSpPr txBox="1"/>
          <p:nvPr/>
        </p:nvSpPr>
        <p:spPr>
          <a:xfrm>
            <a:off x="707572" y="2450551"/>
            <a:ext cx="7994708" cy="4154984"/>
          </a:xfrm>
          <a:prstGeom prst="rect">
            <a:avLst/>
          </a:prstGeom>
          <a:noFill/>
        </p:spPr>
        <p:txBody>
          <a:bodyPr wrap="square" rtlCol="0">
            <a:spAutoFit/>
          </a:bodyPr>
          <a:lstStyle/>
          <a:p>
            <a:pPr marL="342900" indent="-342900">
              <a:buFont typeface="Arial" panose="020B0604020202020204" pitchFamily="34" charset="0"/>
              <a:buChar char="•"/>
            </a:pPr>
            <a:r>
              <a:rPr lang="en-US" sz="2400" dirty="0">
                <a:solidFill>
                  <a:srgbClr val="003399"/>
                </a:solidFill>
                <a:latin typeface="EC Square Sans Pro" panose="020B0506040000020004" pitchFamily="34" charset="0"/>
              </a:rPr>
              <a:t>Prepared according to Regulation (EU) 2019/6</a:t>
            </a:r>
            <a:br>
              <a:rPr lang="en-US" sz="2400" dirty="0">
                <a:solidFill>
                  <a:schemeClr val="tx1"/>
                </a:solidFill>
                <a:latin typeface="EC Square Sans Pro" panose="020B0506040000020004" pitchFamily="34" charset="0"/>
              </a:rPr>
            </a:br>
            <a:endParaRPr lang="en-US" sz="2400" dirty="0">
              <a:solidFill>
                <a:schemeClr val="tx1"/>
              </a:solidFill>
              <a:latin typeface="EC Square Sans Pro" panose="020B0506040000020004" pitchFamily="34" charset="0"/>
            </a:endParaRPr>
          </a:p>
          <a:p>
            <a:pPr marL="342900" indent="-342900">
              <a:buFont typeface="Arial" panose="020B0604020202020204" pitchFamily="34" charset="0"/>
              <a:buChar char="•"/>
            </a:pPr>
            <a:r>
              <a:rPr lang="en-US" sz="2400" dirty="0">
                <a:solidFill>
                  <a:srgbClr val="003399"/>
                </a:solidFill>
                <a:latin typeface="EC Square Sans Pro" panose="020B0506040000020004" pitchFamily="34" charset="0"/>
              </a:rPr>
              <a:t>In force from 01/11/2022</a:t>
            </a:r>
            <a:endParaRPr lang="en-US" sz="2400" dirty="0">
              <a:solidFill>
                <a:schemeClr val="tx1"/>
              </a:solidFill>
              <a:latin typeface="EC Square Sans Pro" panose="020B0506040000020004" pitchFamily="34" charset="0"/>
            </a:endParaRPr>
          </a:p>
          <a:p>
            <a:pPr marL="342900" indent="-342900">
              <a:buFont typeface="Arial" panose="020B0604020202020204" pitchFamily="34" charset="0"/>
              <a:buChar char="•"/>
            </a:pPr>
            <a:endParaRPr lang="en-US" sz="2400" dirty="0">
              <a:solidFill>
                <a:schemeClr val="tx1"/>
              </a:solidFill>
              <a:latin typeface="EC Square Sans Pro" panose="020B0506040000020004" pitchFamily="34" charset="0"/>
            </a:endParaRPr>
          </a:p>
          <a:p>
            <a:pPr marL="342900" indent="-342900">
              <a:buFont typeface="Arial" panose="020B0604020202020204" pitchFamily="34" charset="0"/>
              <a:buChar char="•"/>
            </a:pPr>
            <a:r>
              <a:rPr lang="en-US" sz="2400" dirty="0">
                <a:solidFill>
                  <a:srgbClr val="003399"/>
                </a:solidFill>
                <a:latin typeface="EC Square Sans Pro" panose="020B0506040000020004" pitchFamily="34" charset="0"/>
              </a:rPr>
              <a:t>Requirements for </a:t>
            </a:r>
            <a:r>
              <a:rPr lang="en-US" sz="2400" dirty="0" err="1">
                <a:solidFill>
                  <a:srgbClr val="003399"/>
                </a:solidFill>
                <a:latin typeface="EC Square Sans Pro" panose="020B0506040000020004" pitchFamily="34" charset="0"/>
              </a:rPr>
              <a:t>authorisation</a:t>
            </a:r>
            <a:r>
              <a:rPr lang="en-US" sz="2400" dirty="0">
                <a:solidFill>
                  <a:srgbClr val="003399"/>
                </a:solidFill>
                <a:latin typeface="EC Square Sans Pro" panose="020B0506040000020004" pitchFamily="34" charset="0"/>
              </a:rPr>
              <a:t>, placing on the market, parallel trade, advertising, use of VMPs, issuance of manufacturing, import, wholesale distribution and retail </a:t>
            </a:r>
            <a:r>
              <a:rPr lang="en-US" sz="2400" dirty="0" err="1">
                <a:solidFill>
                  <a:srgbClr val="003399"/>
                </a:solidFill>
                <a:latin typeface="EC Square Sans Pro" panose="020B0506040000020004" pitchFamily="34" charset="0"/>
              </a:rPr>
              <a:t>authorisations</a:t>
            </a:r>
            <a:endParaRPr lang="en-US" sz="2400" dirty="0">
              <a:solidFill>
                <a:srgbClr val="003399"/>
              </a:solidFill>
              <a:latin typeface="EC Square Sans Pro" panose="020B0506040000020004" pitchFamily="34" charset="0"/>
            </a:endParaRPr>
          </a:p>
          <a:p>
            <a:pPr marL="342900" indent="-342900">
              <a:buFont typeface="Arial" panose="020B0604020202020204" pitchFamily="34" charset="0"/>
              <a:buChar char="•"/>
            </a:pPr>
            <a:endParaRPr lang="en-US" sz="2400" dirty="0">
              <a:solidFill>
                <a:srgbClr val="003399"/>
              </a:solidFill>
              <a:latin typeface="EC Square Sans Pro" panose="020B0506040000020004" pitchFamily="34" charset="0"/>
            </a:endParaRPr>
          </a:p>
          <a:p>
            <a:pPr marL="342900" indent="-342900">
              <a:buFont typeface="Arial" panose="020B0604020202020204" pitchFamily="34" charset="0"/>
              <a:buChar char="•"/>
            </a:pPr>
            <a:r>
              <a:rPr lang="en-US" sz="2400" dirty="0">
                <a:solidFill>
                  <a:srgbClr val="003399"/>
                </a:solidFill>
                <a:latin typeface="EC Square Sans Pro" panose="020B0506040000020004" pitchFamily="34" charset="0"/>
              </a:rPr>
              <a:t>Includes national provisions (more flexible or stricter requirements) foreseen in Regulation (EU) 2019/6</a:t>
            </a:r>
          </a:p>
        </p:txBody>
      </p:sp>
      <p:pic>
        <p:nvPicPr>
          <p:cNvPr id="4" name="Paveikslėlis 3" descr="Paveikslėlis, kuriame yra įrankis, Ausinės, ženklas&#10;&#10;Automatiškai sugeneruotas aprašymas">
            <a:extLst>
              <a:ext uri="{FF2B5EF4-FFF2-40B4-BE49-F238E27FC236}">
                <a16:creationId xmlns:a16="http://schemas.microsoft.com/office/drawing/2014/main" id="{3C67B1CF-F8F1-2EFF-F7E9-21467D1FEE7D}"/>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8382000" y="4306696"/>
            <a:ext cx="3431873" cy="2464709"/>
          </a:xfrm>
          <a:prstGeom prst="rect">
            <a:avLst/>
          </a:prstGeom>
        </p:spPr>
      </p:pic>
      <p:pic>
        <p:nvPicPr>
          <p:cNvPr id="6" name="Paveikslėlis 5" descr="Paveikslėlis, kuriame yra Stačiakampis, Spalvingumas, geltonas, oranžinis&#10;&#10;Automatiškai sugeneruotas aprašymas">
            <a:extLst>
              <a:ext uri="{FF2B5EF4-FFF2-40B4-BE49-F238E27FC236}">
                <a16:creationId xmlns:a16="http://schemas.microsoft.com/office/drawing/2014/main" id="{F692085F-AA88-58E5-6684-D69481B0365F}"/>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8382000" y="2139950"/>
            <a:ext cx="3431863" cy="2151543"/>
          </a:xfrm>
          <a:prstGeom prst="rect">
            <a:avLst/>
          </a:prstGeom>
        </p:spPr>
      </p:pic>
    </p:spTree>
    <p:extLst>
      <p:ext uri="{BB962C8B-B14F-4D97-AF65-F5344CB8AC3E}">
        <p14:creationId xmlns:p14="http://schemas.microsoft.com/office/powerpoint/2010/main" val="31537056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0F02DF6C-4933-45ED-9F9A-D62840FCE60E}"/>
              </a:ext>
            </a:extLst>
          </p:cNvPr>
          <p:cNvSpPr>
            <a:spLocks noGrp="1"/>
          </p:cNvSpPr>
          <p:nvPr>
            <p:ph type="body" sz="quarter" idx="10"/>
          </p:nvPr>
        </p:nvSpPr>
        <p:spPr>
          <a:xfrm>
            <a:off x="729343" y="1439571"/>
            <a:ext cx="8023248" cy="522609"/>
          </a:xfrm>
        </p:spPr>
        <p:txBody>
          <a:bodyPr/>
          <a:lstStyle/>
          <a:p>
            <a:r>
              <a:rPr lang="en-US" sz="2800">
                <a:latin typeface="EC Square Sans Pro" panose="020B0506040000020004" pitchFamily="34" charset="0"/>
              </a:rPr>
              <a:t>Common rules</a:t>
            </a:r>
          </a:p>
          <a:p>
            <a:endParaRPr lang="en-GB"/>
          </a:p>
        </p:txBody>
      </p:sp>
      <p:sp>
        <p:nvSpPr>
          <p:cNvPr id="9" name="Rectángulo redondeado 13">
            <a:extLst>
              <a:ext uri="{FF2B5EF4-FFF2-40B4-BE49-F238E27FC236}">
                <a16:creationId xmlns:a16="http://schemas.microsoft.com/office/drawing/2014/main" id="{6BABE3B0-7BDF-4FDC-974A-6A3F8E5F6899}"/>
              </a:ext>
            </a:extLst>
          </p:cNvPr>
          <p:cNvSpPr/>
          <p:nvPr/>
        </p:nvSpPr>
        <p:spPr>
          <a:xfrm>
            <a:off x="-21772" y="1373161"/>
            <a:ext cx="12213771" cy="766789"/>
          </a:xfrm>
          <a:prstGeom prst="roundRect">
            <a:avLst>
              <a:gd name="adj" fmla="val 10"/>
            </a:avLst>
          </a:prstGeom>
          <a:solidFill>
            <a:srgbClr val="19355D"/>
          </a:solidFill>
          <a:ln w="2222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defRPr/>
            </a:pPr>
            <a:endParaRPr lang="es-ES" sz="1050" b="1" kern="0">
              <a:solidFill>
                <a:schemeClr val="bg1"/>
              </a:solidFill>
              <a:latin typeface="Montserrat" panose="00000500000000000000" pitchFamily="2" charset="0"/>
            </a:endParaRPr>
          </a:p>
        </p:txBody>
      </p:sp>
      <p:sp>
        <p:nvSpPr>
          <p:cNvPr id="12" name="Marcador de texto 4">
            <a:extLst>
              <a:ext uri="{FF2B5EF4-FFF2-40B4-BE49-F238E27FC236}">
                <a16:creationId xmlns:a16="http://schemas.microsoft.com/office/drawing/2014/main" id="{FB890F7B-FD8B-4B2B-B7E0-AA6C2D64ACC7}"/>
              </a:ext>
            </a:extLst>
          </p:cNvPr>
          <p:cNvSpPr txBox="1">
            <a:spLocks/>
          </p:cNvSpPr>
          <p:nvPr/>
        </p:nvSpPr>
        <p:spPr>
          <a:xfrm>
            <a:off x="914400" y="1481083"/>
            <a:ext cx="10134600" cy="591046"/>
          </a:xfrm>
          <a:prstGeom prst="rect">
            <a:avLst/>
          </a:prstGeom>
        </p:spPr>
        <p:txBody>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lgn="ctr"/>
            <a:r>
              <a:rPr lang="lt-LT" sz="2800" b="1" dirty="0">
                <a:solidFill>
                  <a:schemeClr val="bg1"/>
                </a:solidFill>
                <a:latin typeface="EC Square Sans Pro" panose="020B0506040000020004" pitchFamily="34" charset="0"/>
              </a:rPr>
              <a:t>Veterinary </a:t>
            </a:r>
            <a:r>
              <a:rPr lang="lt-LT" sz="2800" b="1" dirty="0" err="1">
                <a:solidFill>
                  <a:schemeClr val="bg1"/>
                </a:solidFill>
                <a:latin typeface="EC Square Sans Pro" panose="020B0506040000020004" pitchFamily="34" charset="0"/>
              </a:rPr>
              <a:t>prescription</a:t>
            </a:r>
            <a:endParaRPr lang="en-GB" sz="2000" b="1" dirty="0">
              <a:solidFill>
                <a:srgbClr val="003399"/>
              </a:solidFill>
              <a:latin typeface="EC Square Sans Pro" panose="020B0506040000020004" pitchFamily="34" charset="0"/>
            </a:endParaRPr>
          </a:p>
        </p:txBody>
      </p:sp>
      <p:sp>
        <p:nvSpPr>
          <p:cNvPr id="14" name="Marcador de texto 1">
            <a:extLst>
              <a:ext uri="{FF2B5EF4-FFF2-40B4-BE49-F238E27FC236}">
                <a16:creationId xmlns:a16="http://schemas.microsoft.com/office/drawing/2014/main" id="{8690428F-3309-41FA-B050-ED545EA123C7}"/>
              </a:ext>
            </a:extLst>
          </p:cNvPr>
          <p:cNvSpPr txBox="1">
            <a:spLocks/>
          </p:cNvSpPr>
          <p:nvPr/>
        </p:nvSpPr>
        <p:spPr>
          <a:xfrm>
            <a:off x="789573" y="406257"/>
            <a:ext cx="8008947" cy="533400"/>
          </a:xfrm>
          <a:prstGeom prst="rect">
            <a:avLst/>
          </a:prstGeom>
        </p:spPr>
        <p:txBody>
          <a:bodyPr/>
          <a:lstStyle>
            <a:lvl1pPr marL="0">
              <a:defRPr sz="2400">
                <a:solidFill>
                  <a:srgbClr val="003399"/>
                </a:solidFill>
                <a:latin typeface="Arial" panose="020B0604020202020204" pitchFamily="34" charset="0"/>
                <a:ea typeface="+mn-ea"/>
                <a:cs typeface="Arial" panose="020B0604020202020204" pitchFamily="34" charset="0"/>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n-US" sz="3200" dirty="0">
                <a:latin typeface="EC Square Sans Pro" panose="020B0506040000020004" pitchFamily="34" charset="0"/>
              </a:rPr>
              <a:t>Veterinary Medicines Law, 01/11/2022</a:t>
            </a:r>
          </a:p>
          <a:p>
            <a:endParaRPr lang="en-US" sz="3200" dirty="0"/>
          </a:p>
        </p:txBody>
      </p:sp>
      <p:sp>
        <p:nvSpPr>
          <p:cNvPr id="3" name="Marcador de texto 4">
            <a:extLst>
              <a:ext uri="{FF2B5EF4-FFF2-40B4-BE49-F238E27FC236}">
                <a16:creationId xmlns:a16="http://schemas.microsoft.com/office/drawing/2014/main" id="{49E97E54-0207-56EA-9AB1-86818BEA6887}"/>
              </a:ext>
            </a:extLst>
          </p:cNvPr>
          <p:cNvSpPr txBox="1">
            <a:spLocks/>
          </p:cNvSpPr>
          <p:nvPr/>
        </p:nvSpPr>
        <p:spPr>
          <a:xfrm>
            <a:off x="1491343" y="2309415"/>
            <a:ext cx="5715000" cy="457200"/>
          </a:xfrm>
          <a:prstGeom prst="rect">
            <a:avLst/>
          </a:prstGeom>
        </p:spPr>
        <p:txBody>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lgn="ctr"/>
            <a:r>
              <a:rPr lang="en-US" sz="2800" b="1" dirty="0">
                <a:solidFill>
                  <a:srgbClr val="003399"/>
                </a:solidFill>
                <a:latin typeface="EC Square Sans Pro" panose="020B0506040000020004" pitchFamily="34" charset="0"/>
              </a:rPr>
              <a:t>Article </a:t>
            </a:r>
            <a:r>
              <a:rPr lang="lt-LT" sz="2800" b="1" dirty="0">
                <a:solidFill>
                  <a:srgbClr val="003399"/>
                </a:solidFill>
                <a:latin typeface="EC Square Sans Pro" panose="020B0506040000020004" pitchFamily="34" charset="0"/>
              </a:rPr>
              <a:t>17</a:t>
            </a:r>
            <a:endParaRPr lang="en-US" sz="2800" b="1" dirty="0">
              <a:solidFill>
                <a:srgbClr val="003399"/>
              </a:solidFill>
              <a:latin typeface="EC Square Sans Pro" panose="020B0506040000020004" pitchFamily="34" charset="0"/>
            </a:endParaRPr>
          </a:p>
        </p:txBody>
      </p:sp>
      <p:sp>
        <p:nvSpPr>
          <p:cNvPr id="4" name="TextBox 7">
            <a:extLst>
              <a:ext uri="{FF2B5EF4-FFF2-40B4-BE49-F238E27FC236}">
                <a16:creationId xmlns:a16="http://schemas.microsoft.com/office/drawing/2014/main" id="{F1AD8866-04D9-E50A-0E0C-02E979C21E34}"/>
              </a:ext>
            </a:extLst>
          </p:cNvPr>
          <p:cNvSpPr txBox="1"/>
          <p:nvPr/>
        </p:nvSpPr>
        <p:spPr>
          <a:xfrm>
            <a:off x="689725" y="2876386"/>
            <a:ext cx="3577475" cy="3785652"/>
          </a:xfrm>
          <a:prstGeom prst="rect">
            <a:avLst/>
          </a:prstGeom>
          <a:noFill/>
        </p:spPr>
        <p:txBody>
          <a:bodyPr wrap="square" rtlCol="0">
            <a:spAutoFit/>
          </a:bodyPr>
          <a:lstStyle/>
          <a:p>
            <a:pPr marL="342900" indent="-342900">
              <a:buFont typeface="Arial" panose="020B0604020202020204" pitchFamily="34" charset="0"/>
              <a:buChar char="•"/>
            </a:pPr>
            <a:r>
              <a:rPr lang="en-US" sz="2000" b="1" dirty="0">
                <a:solidFill>
                  <a:srgbClr val="003399"/>
                </a:solidFill>
                <a:latin typeface="EC Square Sans Pro" panose="020B0506040000020004" pitchFamily="34" charset="0"/>
              </a:rPr>
              <a:t>Prescription</a:t>
            </a:r>
            <a:r>
              <a:rPr lang="en-US" sz="2000" dirty="0">
                <a:solidFill>
                  <a:srgbClr val="003399"/>
                </a:solidFill>
                <a:latin typeface="EC Square Sans Pro" panose="020B0506040000020004" pitchFamily="34" charset="0"/>
              </a:rPr>
              <a:t>:</a:t>
            </a:r>
            <a:br>
              <a:rPr lang="en-US" sz="2000" dirty="0">
                <a:solidFill>
                  <a:schemeClr val="tx1"/>
                </a:solidFill>
                <a:latin typeface="EC Square Sans Pro" panose="020B0506040000020004" pitchFamily="34" charset="0"/>
              </a:rPr>
            </a:br>
            <a:endParaRPr lang="en-US" sz="2000" dirty="0">
              <a:solidFill>
                <a:schemeClr val="tx1"/>
              </a:solidFill>
              <a:latin typeface="EC Square Sans Pro" panose="020B0506040000020004" pitchFamily="34" charset="0"/>
            </a:endParaRPr>
          </a:p>
          <a:p>
            <a:pPr marL="342900" indent="-342900">
              <a:buFont typeface="Arial" panose="020B0604020202020204" pitchFamily="34" charset="0"/>
              <a:buChar char="•"/>
            </a:pPr>
            <a:r>
              <a:rPr lang="en-US" sz="2000" dirty="0">
                <a:solidFill>
                  <a:schemeClr val="tx1"/>
                </a:solidFill>
                <a:latin typeface="EC Square Sans Pro" panose="020B0506040000020004" pitchFamily="34" charset="0"/>
              </a:rPr>
              <a:t>Issued by veterinary service provider or by a veterinarian employed by animal keeper</a:t>
            </a:r>
          </a:p>
          <a:p>
            <a:pPr marL="342900" indent="-342900">
              <a:buFont typeface="Arial" panose="020B0604020202020204" pitchFamily="34" charset="0"/>
              <a:buChar char="•"/>
            </a:pPr>
            <a:endParaRPr lang="en-US" sz="2000" dirty="0">
              <a:solidFill>
                <a:schemeClr val="tx1"/>
              </a:solidFill>
              <a:latin typeface="EC Square Sans Pro" panose="020B0506040000020004" pitchFamily="34" charset="0"/>
            </a:endParaRPr>
          </a:p>
          <a:p>
            <a:pPr marL="342900" indent="-342900">
              <a:buFont typeface="Arial" panose="020B0604020202020204" pitchFamily="34" charset="0"/>
              <a:buChar char="•"/>
            </a:pPr>
            <a:r>
              <a:rPr lang="en-US" sz="2000" dirty="0">
                <a:solidFill>
                  <a:schemeClr val="tx1"/>
                </a:solidFill>
                <a:latin typeface="EC Square Sans Pro" panose="020B0506040000020004" pitchFamily="34" charset="0"/>
              </a:rPr>
              <a:t>For only one VMP</a:t>
            </a:r>
          </a:p>
          <a:p>
            <a:pPr marL="342900" indent="-342900">
              <a:buFont typeface="Arial" panose="020B0604020202020204" pitchFamily="34" charset="0"/>
              <a:buChar char="•"/>
            </a:pPr>
            <a:endParaRPr lang="en-US" sz="2000" dirty="0">
              <a:solidFill>
                <a:schemeClr val="tx1"/>
              </a:solidFill>
              <a:latin typeface="EC Square Sans Pro" panose="020B0506040000020004" pitchFamily="34" charset="0"/>
            </a:endParaRPr>
          </a:p>
          <a:p>
            <a:pPr marL="342900" indent="-342900">
              <a:buFont typeface="Arial" panose="020B0604020202020204" pitchFamily="34" charset="0"/>
              <a:buChar char="•"/>
            </a:pPr>
            <a:r>
              <a:rPr lang="en-US" sz="2000" dirty="0">
                <a:solidFill>
                  <a:schemeClr val="tx1"/>
                </a:solidFill>
                <a:latin typeface="EC Square Sans Pro" panose="020B0506040000020004" pitchFamily="34" charset="0"/>
              </a:rPr>
              <a:t>VMPs are purchased from veterinary pharmacies</a:t>
            </a:r>
          </a:p>
          <a:p>
            <a:br>
              <a:rPr lang="en-US" sz="2000" dirty="0">
                <a:solidFill>
                  <a:schemeClr val="tx1"/>
                </a:solidFill>
                <a:latin typeface="EC Square Sans Pro" panose="020B0506040000020004" pitchFamily="34" charset="0"/>
              </a:rPr>
            </a:br>
            <a:endParaRPr lang="en-US" sz="2000" dirty="0">
              <a:solidFill>
                <a:schemeClr val="tx1"/>
              </a:solidFill>
              <a:latin typeface="EC Square Sans Pro" panose="020B0506040000020004" pitchFamily="34" charset="0"/>
            </a:endParaRPr>
          </a:p>
        </p:txBody>
      </p:sp>
      <p:sp>
        <p:nvSpPr>
          <p:cNvPr id="5" name="TextBox 7">
            <a:extLst>
              <a:ext uri="{FF2B5EF4-FFF2-40B4-BE49-F238E27FC236}">
                <a16:creationId xmlns:a16="http://schemas.microsoft.com/office/drawing/2014/main" id="{EE128DCC-2ABB-8881-AB2A-C9A51F147785}"/>
              </a:ext>
            </a:extLst>
          </p:cNvPr>
          <p:cNvSpPr txBox="1"/>
          <p:nvPr/>
        </p:nvSpPr>
        <p:spPr>
          <a:xfrm>
            <a:off x="4296375" y="2857172"/>
            <a:ext cx="3577475" cy="3785652"/>
          </a:xfrm>
          <a:prstGeom prst="rect">
            <a:avLst/>
          </a:prstGeom>
          <a:noFill/>
        </p:spPr>
        <p:txBody>
          <a:bodyPr wrap="square" rtlCol="0">
            <a:spAutoFit/>
          </a:bodyPr>
          <a:lstStyle/>
          <a:p>
            <a:pPr marL="342900" indent="-342900">
              <a:buFont typeface="Arial" panose="020B0604020202020204" pitchFamily="34" charset="0"/>
              <a:buChar char="•"/>
            </a:pPr>
            <a:r>
              <a:rPr lang="en-US" sz="2000" b="1" dirty="0">
                <a:solidFill>
                  <a:srgbClr val="003399"/>
                </a:solidFill>
                <a:latin typeface="EC Square Sans Pro" panose="020B0506040000020004" pitchFamily="34" charset="0"/>
              </a:rPr>
              <a:t>Ordering</a:t>
            </a:r>
            <a:r>
              <a:rPr lang="en-US" sz="2000" dirty="0">
                <a:solidFill>
                  <a:srgbClr val="003399"/>
                </a:solidFill>
                <a:latin typeface="EC Square Sans Pro" panose="020B0506040000020004" pitchFamily="34" charset="0"/>
              </a:rPr>
              <a:t>:</a:t>
            </a:r>
            <a:br>
              <a:rPr lang="en-US" sz="2000" dirty="0">
                <a:solidFill>
                  <a:schemeClr val="tx1"/>
                </a:solidFill>
                <a:latin typeface="EC Square Sans Pro" panose="020B0506040000020004" pitchFamily="34" charset="0"/>
              </a:rPr>
            </a:br>
            <a:endParaRPr lang="en-US" sz="2000" dirty="0">
              <a:solidFill>
                <a:schemeClr val="tx1"/>
              </a:solidFill>
              <a:latin typeface="EC Square Sans Pro" panose="020B0506040000020004" pitchFamily="34" charset="0"/>
            </a:endParaRPr>
          </a:p>
          <a:p>
            <a:pPr marL="342900" indent="-342900">
              <a:buFont typeface="Arial" panose="020B0604020202020204" pitchFamily="34" charset="0"/>
              <a:buChar char="•"/>
            </a:pPr>
            <a:r>
              <a:rPr lang="en-US" sz="2000" dirty="0">
                <a:solidFill>
                  <a:schemeClr val="tx1"/>
                </a:solidFill>
                <a:latin typeface="EC Square Sans Pro" panose="020B0506040000020004" pitchFamily="34" charset="0"/>
              </a:rPr>
              <a:t>Issued by veterinarian of the keeper of the animal for the treatment of animals kept by that keeper</a:t>
            </a:r>
          </a:p>
          <a:p>
            <a:pPr marL="342900" indent="-342900">
              <a:buFont typeface="Arial" panose="020B0604020202020204" pitchFamily="34" charset="0"/>
              <a:buChar char="•"/>
            </a:pPr>
            <a:r>
              <a:rPr lang="en-US" sz="2000" dirty="0">
                <a:solidFill>
                  <a:schemeClr val="tx1"/>
                </a:solidFill>
                <a:latin typeface="EC Square Sans Pro" panose="020B0506040000020004" pitchFamily="34" charset="0"/>
              </a:rPr>
              <a:t>For more than one VMP</a:t>
            </a:r>
          </a:p>
          <a:p>
            <a:pPr marL="342900" indent="-342900">
              <a:buFont typeface="Arial" panose="020B0604020202020204" pitchFamily="34" charset="0"/>
              <a:buChar char="•"/>
            </a:pPr>
            <a:endParaRPr lang="en-US" sz="2000" dirty="0">
              <a:solidFill>
                <a:schemeClr val="tx1"/>
              </a:solidFill>
              <a:latin typeface="EC Square Sans Pro" panose="020B0506040000020004" pitchFamily="34" charset="0"/>
            </a:endParaRPr>
          </a:p>
          <a:p>
            <a:pPr marL="342900" indent="-342900">
              <a:buFont typeface="Arial" panose="020B0604020202020204" pitchFamily="34" charset="0"/>
              <a:buChar char="•"/>
            </a:pPr>
            <a:r>
              <a:rPr lang="en-US" sz="2000" dirty="0">
                <a:solidFill>
                  <a:schemeClr val="tx1"/>
                </a:solidFill>
                <a:latin typeface="EC Square Sans Pro" panose="020B0506040000020004" pitchFamily="34" charset="0"/>
              </a:rPr>
              <a:t>VMPs are purchased from veterinary pharmacies or wholesale distributors</a:t>
            </a:r>
            <a:br>
              <a:rPr lang="en-US" sz="2000" dirty="0">
                <a:solidFill>
                  <a:schemeClr val="tx1"/>
                </a:solidFill>
                <a:latin typeface="EC Square Sans Pro" panose="020B0506040000020004" pitchFamily="34" charset="0"/>
              </a:rPr>
            </a:br>
            <a:endParaRPr lang="en-US" sz="2000" dirty="0">
              <a:solidFill>
                <a:schemeClr val="tx1"/>
              </a:solidFill>
              <a:latin typeface="EC Square Sans Pro" panose="020B0506040000020004" pitchFamily="34" charset="0"/>
            </a:endParaRPr>
          </a:p>
        </p:txBody>
      </p:sp>
      <p:pic>
        <p:nvPicPr>
          <p:cNvPr id="7" name="Paveikslėlis 6" descr="Paveikslėlis, kuriame yra tekstas, dangus, lauko, ženklai&#10;&#10;Automatiškai sugeneruotas aprašymas">
            <a:extLst>
              <a:ext uri="{FF2B5EF4-FFF2-40B4-BE49-F238E27FC236}">
                <a16:creationId xmlns:a16="http://schemas.microsoft.com/office/drawing/2014/main" id="{718D0F18-0ED4-73E0-262E-1084B1F9926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60634" y="2668561"/>
            <a:ext cx="4086225" cy="3000375"/>
          </a:xfrm>
          <a:prstGeom prst="rect">
            <a:avLst/>
          </a:prstGeom>
        </p:spPr>
      </p:pic>
      <p:pic>
        <p:nvPicPr>
          <p:cNvPr id="8" name="Paveikslėlis 7" descr="Paveikslėlis, kuriame yra Stačiakampis, Spalvingumas, geltonas, oranžinis&#10;&#10;Automatiškai sugeneruotas aprašymas">
            <a:extLst>
              <a:ext uri="{FF2B5EF4-FFF2-40B4-BE49-F238E27FC236}">
                <a16:creationId xmlns:a16="http://schemas.microsoft.com/office/drawing/2014/main" id="{467E2E5D-F717-9B54-1151-A7E6C4F0B682}"/>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10000614" y="306664"/>
            <a:ext cx="1715932" cy="1075772"/>
          </a:xfrm>
          <a:prstGeom prst="rect">
            <a:avLst/>
          </a:prstGeom>
        </p:spPr>
      </p:pic>
    </p:spTree>
    <p:extLst>
      <p:ext uri="{BB962C8B-B14F-4D97-AF65-F5344CB8AC3E}">
        <p14:creationId xmlns:p14="http://schemas.microsoft.com/office/powerpoint/2010/main" val="12931780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0F02DF6C-4933-45ED-9F9A-D62840FCE60E}"/>
              </a:ext>
            </a:extLst>
          </p:cNvPr>
          <p:cNvSpPr>
            <a:spLocks noGrp="1"/>
          </p:cNvSpPr>
          <p:nvPr>
            <p:ph type="body" sz="quarter" idx="10"/>
          </p:nvPr>
        </p:nvSpPr>
        <p:spPr>
          <a:xfrm>
            <a:off x="729343" y="1439571"/>
            <a:ext cx="8023248" cy="522609"/>
          </a:xfrm>
        </p:spPr>
        <p:txBody>
          <a:bodyPr/>
          <a:lstStyle/>
          <a:p>
            <a:r>
              <a:rPr lang="en-US" sz="2800">
                <a:latin typeface="EC Square Sans Pro" panose="020B0506040000020004" pitchFamily="34" charset="0"/>
              </a:rPr>
              <a:t>Common rules</a:t>
            </a:r>
          </a:p>
          <a:p>
            <a:endParaRPr lang="en-GB"/>
          </a:p>
        </p:txBody>
      </p:sp>
      <p:sp>
        <p:nvSpPr>
          <p:cNvPr id="9" name="Rectángulo redondeado 13">
            <a:extLst>
              <a:ext uri="{FF2B5EF4-FFF2-40B4-BE49-F238E27FC236}">
                <a16:creationId xmlns:a16="http://schemas.microsoft.com/office/drawing/2014/main" id="{6BABE3B0-7BDF-4FDC-974A-6A3F8E5F6899}"/>
              </a:ext>
            </a:extLst>
          </p:cNvPr>
          <p:cNvSpPr/>
          <p:nvPr/>
        </p:nvSpPr>
        <p:spPr>
          <a:xfrm>
            <a:off x="-21772" y="1373161"/>
            <a:ext cx="12213771" cy="766789"/>
          </a:xfrm>
          <a:prstGeom prst="roundRect">
            <a:avLst>
              <a:gd name="adj" fmla="val 10"/>
            </a:avLst>
          </a:prstGeom>
          <a:solidFill>
            <a:srgbClr val="19355D"/>
          </a:solidFill>
          <a:ln w="2222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defRPr/>
            </a:pPr>
            <a:endParaRPr lang="en-US" sz="1050" b="1" kern="0" dirty="0">
              <a:solidFill>
                <a:schemeClr val="bg1"/>
              </a:solidFill>
              <a:latin typeface="Montserrat" panose="00000500000000000000" pitchFamily="2" charset="0"/>
            </a:endParaRPr>
          </a:p>
        </p:txBody>
      </p:sp>
      <p:sp>
        <p:nvSpPr>
          <p:cNvPr id="12" name="Marcador de texto 4">
            <a:extLst>
              <a:ext uri="{FF2B5EF4-FFF2-40B4-BE49-F238E27FC236}">
                <a16:creationId xmlns:a16="http://schemas.microsoft.com/office/drawing/2014/main" id="{FB890F7B-FD8B-4B2B-B7E0-AA6C2D64ACC7}"/>
              </a:ext>
            </a:extLst>
          </p:cNvPr>
          <p:cNvSpPr txBox="1">
            <a:spLocks/>
          </p:cNvSpPr>
          <p:nvPr/>
        </p:nvSpPr>
        <p:spPr>
          <a:xfrm>
            <a:off x="914400" y="1481083"/>
            <a:ext cx="10134600" cy="591046"/>
          </a:xfrm>
          <a:prstGeom prst="rect">
            <a:avLst/>
          </a:prstGeom>
        </p:spPr>
        <p:txBody>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lgn="ctr"/>
            <a:r>
              <a:rPr lang="en-US" sz="2800" b="1">
                <a:solidFill>
                  <a:schemeClr val="bg1"/>
                </a:solidFill>
                <a:latin typeface="EC Square Sans Pro" panose="020B0506040000020004" pitchFamily="34" charset="0"/>
              </a:rPr>
              <a:t>Veterinary prescription</a:t>
            </a:r>
            <a:endParaRPr lang="en-US" sz="2000" b="1">
              <a:solidFill>
                <a:srgbClr val="003399"/>
              </a:solidFill>
              <a:latin typeface="EC Square Sans Pro" panose="020B0506040000020004" pitchFamily="34" charset="0"/>
            </a:endParaRPr>
          </a:p>
        </p:txBody>
      </p:sp>
      <p:sp>
        <p:nvSpPr>
          <p:cNvPr id="14" name="Marcador de texto 1">
            <a:extLst>
              <a:ext uri="{FF2B5EF4-FFF2-40B4-BE49-F238E27FC236}">
                <a16:creationId xmlns:a16="http://schemas.microsoft.com/office/drawing/2014/main" id="{8690428F-3309-41FA-B050-ED545EA123C7}"/>
              </a:ext>
            </a:extLst>
          </p:cNvPr>
          <p:cNvSpPr txBox="1">
            <a:spLocks/>
          </p:cNvSpPr>
          <p:nvPr/>
        </p:nvSpPr>
        <p:spPr>
          <a:xfrm>
            <a:off x="762000" y="311150"/>
            <a:ext cx="8008947" cy="533400"/>
          </a:xfrm>
          <a:prstGeom prst="rect">
            <a:avLst/>
          </a:prstGeom>
        </p:spPr>
        <p:txBody>
          <a:bodyPr/>
          <a:lstStyle>
            <a:lvl1pPr marL="0">
              <a:defRPr sz="2400">
                <a:solidFill>
                  <a:srgbClr val="003399"/>
                </a:solidFill>
                <a:latin typeface="Arial" panose="020B0604020202020204" pitchFamily="34" charset="0"/>
                <a:ea typeface="+mn-ea"/>
                <a:cs typeface="Arial" panose="020B0604020202020204" pitchFamily="34" charset="0"/>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n-US" sz="2800" dirty="0">
                <a:latin typeface="EC Square Sans Pro" panose="020B0506040000020004" pitchFamily="34" charset="0"/>
              </a:rPr>
              <a:t>Rules on veterinary prescriptions and orderings for veterinary medicinal products, 15/02/2024</a:t>
            </a:r>
            <a:endParaRPr lang="en-US" dirty="0"/>
          </a:p>
        </p:txBody>
      </p:sp>
      <p:sp>
        <p:nvSpPr>
          <p:cNvPr id="11" name="TextBox 7">
            <a:extLst>
              <a:ext uri="{FF2B5EF4-FFF2-40B4-BE49-F238E27FC236}">
                <a16:creationId xmlns:a16="http://schemas.microsoft.com/office/drawing/2014/main" id="{AF31CA81-C9B7-4794-9E9B-CD429D968F54}"/>
              </a:ext>
            </a:extLst>
          </p:cNvPr>
          <p:cNvSpPr txBox="1"/>
          <p:nvPr/>
        </p:nvSpPr>
        <p:spPr>
          <a:xfrm>
            <a:off x="707572" y="2450551"/>
            <a:ext cx="6226628" cy="4524315"/>
          </a:xfrm>
          <a:prstGeom prst="rect">
            <a:avLst/>
          </a:prstGeom>
          <a:noFill/>
        </p:spPr>
        <p:txBody>
          <a:bodyPr wrap="square" rtlCol="0">
            <a:spAutoFit/>
          </a:bodyPr>
          <a:lstStyle/>
          <a:p>
            <a:pPr marL="342900" indent="-342900">
              <a:buFont typeface="Arial" panose="020B0604020202020204" pitchFamily="34" charset="0"/>
              <a:buChar char="•"/>
            </a:pPr>
            <a:r>
              <a:rPr lang="en-US" sz="2400" dirty="0">
                <a:solidFill>
                  <a:srgbClr val="003399"/>
                </a:solidFill>
                <a:latin typeface="EC Square Sans Pro" panose="020B0506040000020004" pitchFamily="34" charset="0"/>
              </a:rPr>
              <a:t>Paper form </a:t>
            </a:r>
            <a:r>
              <a:rPr lang="en-US" sz="2400" dirty="0" err="1">
                <a:solidFill>
                  <a:srgbClr val="003399"/>
                </a:solidFill>
                <a:latin typeface="EC Square Sans Pro" panose="020B0506040000020004" pitchFamily="34" charset="0"/>
              </a:rPr>
              <a:t>untill</a:t>
            </a:r>
            <a:r>
              <a:rPr lang="en-US" sz="2400" dirty="0">
                <a:solidFill>
                  <a:srgbClr val="003399"/>
                </a:solidFill>
                <a:latin typeface="EC Square Sans Pro" panose="020B0506040000020004" pitchFamily="34" charset="0"/>
              </a:rPr>
              <a:t> 31/12/2025</a:t>
            </a:r>
            <a:br>
              <a:rPr lang="en-US" sz="2400" dirty="0">
                <a:solidFill>
                  <a:schemeClr val="tx1"/>
                </a:solidFill>
                <a:latin typeface="EC Square Sans Pro" panose="020B0506040000020004" pitchFamily="34" charset="0"/>
              </a:rPr>
            </a:br>
            <a:endParaRPr lang="en-US" sz="2400" dirty="0">
              <a:solidFill>
                <a:schemeClr val="tx1"/>
              </a:solidFill>
              <a:latin typeface="EC Square Sans Pro" panose="020B0506040000020004" pitchFamily="34" charset="0"/>
            </a:endParaRPr>
          </a:p>
          <a:p>
            <a:pPr marL="342900" indent="-342900">
              <a:buFont typeface="Arial" panose="020B0604020202020204" pitchFamily="34" charset="0"/>
              <a:buChar char="•"/>
            </a:pPr>
            <a:r>
              <a:rPr lang="en-US" sz="2400" dirty="0">
                <a:solidFill>
                  <a:srgbClr val="003399"/>
                </a:solidFill>
                <a:latin typeface="EC Square Sans Pro" panose="020B0506040000020004" pitchFamily="34" charset="0"/>
              </a:rPr>
              <a:t>Electronic form from 01/01/2026</a:t>
            </a:r>
            <a:endParaRPr lang="en-US" sz="2400" dirty="0">
              <a:solidFill>
                <a:schemeClr val="tx1"/>
              </a:solidFill>
              <a:latin typeface="EC Square Sans Pro" panose="020B0506040000020004" pitchFamily="34" charset="0"/>
            </a:endParaRPr>
          </a:p>
          <a:p>
            <a:pPr marL="342900" indent="-342900">
              <a:buFont typeface="Arial" panose="020B0604020202020204" pitchFamily="34" charset="0"/>
              <a:buChar char="•"/>
            </a:pPr>
            <a:endParaRPr lang="en-US" sz="2400" dirty="0">
              <a:solidFill>
                <a:schemeClr val="tx1"/>
              </a:solidFill>
              <a:latin typeface="EC Square Sans Pro" panose="020B0506040000020004" pitchFamily="34" charset="0"/>
            </a:endParaRPr>
          </a:p>
          <a:p>
            <a:pPr marL="342900" indent="-342900">
              <a:buFont typeface="Arial" panose="020B0604020202020204" pitchFamily="34" charset="0"/>
              <a:buChar char="•"/>
            </a:pPr>
            <a:r>
              <a:rPr lang="en-US" sz="2400" dirty="0">
                <a:solidFill>
                  <a:srgbClr val="003399"/>
                </a:solidFill>
                <a:latin typeface="EC Square Sans Pro" panose="020B0506040000020004" pitchFamily="34" charset="0"/>
              </a:rPr>
              <a:t>New definition: „</a:t>
            </a:r>
            <a:r>
              <a:rPr lang="en-US" sz="2400" b="1" dirty="0">
                <a:solidFill>
                  <a:srgbClr val="003399"/>
                </a:solidFill>
                <a:latin typeface="EC Square Sans Pro" panose="020B0506040000020004" pitchFamily="34" charset="0"/>
              </a:rPr>
              <a:t>ordering for veterinary medicinal products</a:t>
            </a:r>
            <a:r>
              <a:rPr lang="en-US" sz="2400" dirty="0">
                <a:solidFill>
                  <a:srgbClr val="003399"/>
                </a:solidFill>
                <a:latin typeface="EC Square Sans Pro" panose="020B0506040000020004" pitchFamily="34" charset="0"/>
              </a:rPr>
              <a:t>“ means a document in the prescribed form drawn up by a veterinary surgeon employed by the keeper of the animals on the basis of which the keeper of the animals purchases veterinary medicinal products</a:t>
            </a:r>
          </a:p>
          <a:p>
            <a:pPr marL="342900" indent="-342900">
              <a:buFont typeface="Arial" panose="020B0604020202020204" pitchFamily="34" charset="0"/>
              <a:buChar char="•"/>
            </a:pPr>
            <a:endParaRPr lang="en-US" sz="2400" dirty="0">
              <a:solidFill>
                <a:srgbClr val="003399"/>
              </a:solidFill>
              <a:latin typeface="EC Square Sans Pro" panose="020B0506040000020004" pitchFamily="34" charset="0"/>
            </a:endParaRPr>
          </a:p>
        </p:txBody>
      </p:sp>
      <p:pic>
        <p:nvPicPr>
          <p:cNvPr id="4" name="Paveikslėlis 3" descr="Paveikslėlis, kuriame yra biuro reikmenys, tekstas, Biuro priemonė, asmuo&#10;&#10;Automatiškai sugeneruotas aprašymas">
            <a:extLst>
              <a:ext uri="{FF2B5EF4-FFF2-40B4-BE49-F238E27FC236}">
                <a16:creationId xmlns:a16="http://schemas.microsoft.com/office/drawing/2014/main" id="{D70269B0-BAF6-7C8C-0F49-2AA0A9EC137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39000" y="2468412"/>
            <a:ext cx="4514850" cy="2924175"/>
          </a:xfrm>
          <a:prstGeom prst="rect">
            <a:avLst/>
          </a:prstGeom>
        </p:spPr>
      </p:pic>
      <p:pic>
        <p:nvPicPr>
          <p:cNvPr id="5" name="Paveikslėlis 4" descr="Paveikslėlis, kuriame yra Stačiakampis, Spalvingumas, geltonas, oranžinis&#10;&#10;Automatiškai sugeneruotas aprašymas">
            <a:extLst>
              <a:ext uri="{FF2B5EF4-FFF2-40B4-BE49-F238E27FC236}">
                <a16:creationId xmlns:a16="http://schemas.microsoft.com/office/drawing/2014/main" id="{9AD6CBBF-A186-E0CB-F980-526DC735C8BE}"/>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10019129" y="297389"/>
            <a:ext cx="1715932" cy="1075772"/>
          </a:xfrm>
          <a:prstGeom prst="rect">
            <a:avLst/>
          </a:prstGeom>
        </p:spPr>
      </p:pic>
    </p:spTree>
    <p:extLst>
      <p:ext uri="{BB962C8B-B14F-4D97-AF65-F5344CB8AC3E}">
        <p14:creationId xmlns:p14="http://schemas.microsoft.com/office/powerpoint/2010/main" val="27604366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0F02DF6C-4933-45ED-9F9A-D62840FCE60E}"/>
              </a:ext>
            </a:extLst>
          </p:cNvPr>
          <p:cNvSpPr>
            <a:spLocks noGrp="1"/>
          </p:cNvSpPr>
          <p:nvPr>
            <p:ph type="body" sz="quarter" idx="10"/>
          </p:nvPr>
        </p:nvSpPr>
        <p:spPr>
          <a:xfrm>
            <a:off x="729343" y="1439571"/>
            <a:ext cx="8023248" cy="522609"/>
          </a:xfrm>
        </p:spPr>
        <p:txBody>
          <a:bodyPr/>
          <a:lstStyle/>
          <a:p>
            <a:r>
              <a:rPr lang="en-US" sz="2800">
                <a:latin typeface="EC Square Sans Pro" panose="020B0506040000020004" pitchFamily="34" charset="0"/>
              </a:rPr>
              <a:t>Common rules</a:t>
            </a:r>
          </a:p>
          <a:p>
            <a:endParaRPr lang="en-GB"/>
          </a:p>
        </p:txBody>
      </p:sp>
      <p:sp>
        <p:nvSpPr>
          <p:cNvPr id="9" name="Rectángulo redondeado 13">
            <a:extLst>
              <a:ext uri="{FF2B5EF4-FFF2-40B4-BE49-F238E27FC236}">
                <a16:creationId xmlns:a16="http://schemas.microsoft.com/office/drawing/2014/main" id="{6BABE3B0-7BDF-4FDC-974A-6A3F8E5F6899}"/>
              </a:ext>
            </a:extLst>
          </p:cNvPr>
          <p:cNvSpPr/>
          <p:nvPr/>
        </p:nvSpPr>
        <p:spPr>
          <a:xfrm>
            <a:off x="-21772" y="1373161"/>
            <a:ext cx="12213771" cy="766789"/>
          </a:xfrm>
          <a:prstGeom prst="roundRect">
            <a:avLst>
              <a:gd name="adj" fmla="val 10"/>
            </a:avLst>
          </a:prstGeom>
          <a:solidFill>
            <a:srgbClr val="19355D"/>
          </a:solidFill>
          <a:ln w="2222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defRPr/>
            </a:pPr>
            <a:endParaRPr lang="en-US" sz="1050" b="1" kern="0" dirty="0">
              <a:solidFill>
                <a:schemeClr val="bg1"/>
              </a:solidFill>
              <a:latin typeface="Montserrat" panose="00000500000000000000" pitchFamily="2" charset="0"/>
            </a:endParaRPr>
          </a:p>
        </p:txBody>
      </p:sp>
      <p:sp>
        <p:nvSpPr>
          <p:cNvPr id="12" name="Marcador de texto 4">
            <a:extLst>
              <a:ext uri="{FF2B5EF4-FFF2-40B4-BE49-F238E27FC236}">
                <a16:creationId xmlns:a16="http://schemas.microsoft.com/office/drawing/2014/main" id="{FB890F7B-FD8B-4B2B-B7E0-AA6C2D64ACC7}"/>
              </a:ext>
            </a:extLst>
          </p:cNvPr>
          <p:cNvSpPr txBox="1">
            <a:spLocks/>
          </p:cNvSpPr>
          <p:nvPr/>
        </p:nvSpPr>
        <p:spPr>
          <a:xfrm>
            <a:off x="914400" y="1481083"/>
            <a:ext cx="10134600" cy="591046"/>
          </a:xfrm>
          <a:prstGeom prst="rect">
            <a:avLst/>
          </a:prstGeom>
        </p:spPr>
        <p:txBody>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lgn="ctr"/>
            <a:r>
              <a:rPr lang="lt-LT" sz="2800" b="1" dirty="0">
                <a:solidFill>
                  <a:schemeClr val="bg1"/>
                </a:solidFill>
                <a:latin typeface="EC Square Sans Pro" panose="020B0506040000020004" pitchFamily="34" charset="0"/>
              </a:rPr>
              <a:t>Veterinary </a:t>
            </a:r>
            <a:r>
              <a:rPr lang="lt-LT" sz="2800" b="1" dirty="0" err="1">
                <a:solidFill>
                  <a:schemeClr val="bg1"/>
                </a:solidFill>
                <a:latin typeface="EC Square Sans Pro" panose="020B0506040000020004" pitchFamily="34" charset="0"/>
              </a:rPr>
              <a:t>prescription</a:t>
            </a:r>
            <a:endParaRPr lang="en-GB" sz="2000" b="1" dirty="0">
              <a:solidFill>
                <a:srgbClr val="003399"/>
              </a:solidFill>
              <a:latin typeface="EC Square Sans Pro" panose="020B0506040000020004" pitchFamily="34" charset="0"/>
            </a:endParaRPr>
          </a:p>
        </p:txBody>
      </p:sp>
      <p:sp>
        <p:nvSpPr>
          <p:cNvPr id="14" name="Marcador de texto 1">
            <a:extLst>
              <a:ext uri="{FF2B5EF4-FFF2-40B4-BE49-F238E27FC236}">
                <a16:creationId xmlns:a16="http://schemas.microsoft.com/office/drawing/2014/main" id="{8690428F-3309-41FA-B050-ED545EA123C7}"/>
              </a:ext>
            </a:extLst>
          </p:cNvPr>
          <p:cNvSpPr txBox="1">
            <a:spLocks/>
          </p:cNvSpPr>
          <p:nvPr/>
        </p:nvSpPr>
        <p:spPr>
          <a:xfrm>
            <a:off x="762000" y="311150"/>
            <a:ext cx="8008947" cy="533400"/>
          </a:xfrm>
          <a:prstGeom prst="rect">
            <a:avLst/>
          </a:prstGeom>
        </p:spPr>
        <p:txBody>
          <a:bodyPr/>
          <a:lstStyle>
            <a:lvl1pPr marL="0">
              <a:defRPr sz="2400">
                <a:solidFill>
                  <a:srgbClr val="003399"/>
                </a:solidFill>
                <a:latin typeface="Arial" panose="020B0604020202020204" pitchFamily="34" charset="0"/>
                <a:ea typeface="+mn-ea"/>
                <a:cs typeface="Arial" panose="020B0604020202020204" pitchFamily="34" charset="0"/>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n-US" sz="2800" dirty="0">
                <a:latin typeface="EC Square Sans Pro" panose="020B0506040000020004" pitchFamily="34" charset="0"/>
              </a:rPr>
              <a:t>Rules on veterinary prescriptions and orderings for veterinary medicinal products, 15/02/2024</a:t>
            </a:r>
            <a:endParaRPr lang="en-US" dirty="0"/>
          </a:p>
        </p:txBody>
      </p:sp>
      <p:sp>
        <p:nvSpPr>
          <p:cNvPr id="11" name="TextBox 7">
            <a:extLst>
              <a:ext uri="{FF2B5EF4-FFF2-40B4-BE49-F238E27FC236}">
                <a16:creationId xmlns:a16="http://schemas.microsoft.com/office/drawing/2014/main" id="{AF31CA81-C9B7-4794-9E9B-CD429D968F54}"/>
              </a:ext>
            </a:extLst>
          </p:cNvPr>
          <p:cNvSpPr txBox="1"/>
          <p:nvPr/>
        </p:nvSpPr>
        <p:spPr>
          <a:xfrm>
            <a:off x="707572" y="2450551"/>
            <a:ext cx="6966008" cy="4093428"/>
          </a:xfrm>
          <a:prstGeom prst="rect">
            <a:avLst/>
          </a:prstGeom>
          <a:noFill/>
        </p:spPr>
        <p:txBody>
          <a:bodyPr wrap="square" rtlCol="0">
            <a:spAutoFit/>
          </a:bodyPr>
          <a:lstStyle/>
          <a:p>
            <a:r>
              <a:rPr lang="en-US" sz="2400" dirty="0">
                <a:solidFill>
                  <a:srgbClr val="003399"/>
                </a:solidFill>
                <a:latin typeface="EC Square Sans Pro" panose="020B0506040000020004" pitchFamily="34" charset="0"/>
              </a:rPr>
              <a:t>Prescription can be issued only by veterinarian who:</a:t>
            </a:r>
          </a:p>
          <a:p>
            <a:endParaRPr lang="en-US" sz="1000" dirty="0">
              <a:solidFill>
                <a:srgbClr val="003399"/>
              </a:solidFill>
              <a:latin typeface="EC Square Sans Pro" panose="020B0506040000020004" pitchFamily="34" charset="0"/>
            </a:endParaRPr>
          </a:p>
          <a:p>
            <a:pPr marL="342900" lvl="7" indent="-342900">
              <a:buFont typeface="Arial" panose="020B0604020202020204" pitchFamily="34" charset="0"/>
              <a:buChar char="•"/>
            </a:pPr>
            <a:r>
              <a:rPr lang="en-US" sz="2400" dirty="0">
                <a:solidFill>
                  <a:srgbClr val="003399"/>
                </a:solidFill>
                <a:latin typeface="EC Square Sans Pro" panose="020B0506040000020004" pitchFamily="34" charset="0"/>
              </a:rPr>
              <a:t>possess valid </a:t>
            </a:r>
            <a:r>
              <a:rPr lang="en-US" sz="2400" dirty="0" err="1">
                <a:solidFill>
                  <a:srgbClr val="003399"/>
                </a:solidFill>
                <a:latin typeface="EC Square Sans Pro" panose="020B0506040000020004" pitchFamily="34" charset="0"/>
              </a:rPr>
              <a:t>licence</a:t>
            </a:r>
            <a:r>
              <a:rPr lang="en-US" sz="2400" dirty="0">
                <a:solidFill>
                  <a:srgbClr val="003399"/>
                </a:solidFill>
                <a:latin typeface="EC Square Sans Pro" panose="020B0506040000020004" pitchFamily="34" charset="0"/>
              </a:rPr>
              <a:t> for veterinary practice and</a:t>
            </a:r>
          </a:p>
          <a:p>
            <a:pPr marL="342900" indent="-342900">
              <a:buFont typeface="Arial" panose="020B0604020202020204" pitchFamily="34" charset="0"/>
              <a:buChar char="•"/>
            </a:pPr>
            <a:r>
              <a:rPr lang="en-US" sz="2400" dirty="0">
                <a:solidFill>
                  <a:srgbClr val="003399"/>
                </a:solidFill>
                <a:latin typeface="EC Square Sans Pro" panose="020B0506040000020004" pitchFamily="34" charset="0"/>
              </a:rPr>
              <a:t>is registered as veterinary service provider or </a:t>
            </a:r>
          </a:p>
          <a:p>
            <a:pPr marL="342900" indent="-342900">
              <a:buFont typeface="Arial" panose="020B0604020202020204" pitchFamily="34" charset="0"/>
              <a:buChar char="•"/>
            </a:pPr>
            <a:r>
              <a:rPr lang="en-US" sz="2400" dirty="0">
                <a:solidFill>
                  <a:srgbClr val="003399"/>
                </a:solidFill>
                <a:latin typeface="EC Square Sans Pro" panose="020B0506040000020004" pitchFamily="34" charset="0"/>
              </a:rPr>
              <a:t>is employed by veterinary service provider or animal keeper</a:t>
            </a:r>
          </a:p>
          <a:p>
            <a:pPr marL="342900" indent="-342900">
              <a:buFont typeface="Arial" panose="020B0604020202020204" pitchFamily="34" charset="0"/>
              <a:buChar char="•"/>
            </a:pPr>
            <a:endParaRPr lang="en-US" sz="2400" dirty="0">
              <a:solidFill>
                <a:srgbClr val="003399"/>
              </a:solidFill>
              <a:latin typeface="EC Square Sans Pro" panose="020B0506040000020004" pitchFamily="34" charset="0"/>
            </a:endParaRPr>
          </a:p>
          <a:p>
            <a:r>
              <a:rPr lang="en-US" sz="2400" dirty="0">
                <a:solidFill>
                  <a:srgbClr val="003399"/>
                </a:solidFill>
                <a:latin typeface="EC Square Sans Pro" panose="020B0506040000020004" pitchFamily="34" charset="0"/>
              </a:rPr>
              <a:t>Orderings can be issued only by veterinarian who:</a:t>
            </a:r>
          </a:p>
          <a:p>
            <a:endParaRPr lang="en-US" sz="1000" dirty="0">
              <a:solidFill>
                <a:srgbClr val="003399"/>
              </a:solidFill>
              <a:latin typeface="EC Square Sans Pro" panose="020B0506040000020004" pitchFamily="34" charset="0"/>
            </a:endParaRPr>
          </a:p>
          <a:p>
            <a:pPr marL="342900" indent="-342900">
              <a:buFont typeface="Arial" panose="020B0604020202020204" pitchFamily="34" charset="0"/>
              <a:buChar char="•"/>
            </a:pPr>
            <a:r>
              <a:rPr lang="en-US" sz="2400" dirty="0">
                <a:solidFill>
                  <a:srgbClr val="003399"/>
                </a:solidFill>
                <a:latin typeface="EC Square Sans Pro" panose="020B0506040000020004" pitchFamily="34" charset="0"/>
              </a:rPr>
              <a:t>possess valid </a:t>
            </a:r>
            <a:r>
              <a:rPr lang="en-US" sz="2400" dirty="0" err="1">
                <a:solidFill>
                  <a:srgbClr val="003399"/>
                </a:solidFill>
                <a:latin typeface="EC Square Sans Pro" panose="020B0506040000020004" pitchFamily="34" charset="0"/>
              </a:rPr>
              <a:t>licence</a:t>
            </a:r>
            <a:r>
              <a:rPr lang="en-US" sz="2400" dirty="0">
                <a:solidFill>
                  <a:srgbClr val="003399"/>
                </a:solidFill>
                <a:latin typeface="EC Square Sans Pro" panose="020B0506040000020004" pitchFamily="34" charset="0"/>
              </a:rPr>
              <a:t> for veterinary practice and</a:t>
            </a:r>
          </a:p>
          <a:p>
            <a:pPr marL="342900" indent="-342900">
              <a:buFont typeface="Arial" panose="020B0604020202020204" pitchFamily="34" charset="0"/>
              <a:buChar char="•"/>
            </a:pPr>
            <a:r>
              <a:rPr lang="en-US" sz="2400" dirty="0">
                <a:solidFill>
                  <a:srgbClr val="003399"/>
                </a:solidFill>
                <a:latin typeface="EC Square Sans Pro" panose="020B0506040000020004" pitchFamily="34" charset="0"/>
              </a:rPr>
              <a:t>is employed by animal keeper</a:t>
            </a:r>
            <a:br>
              <a:rPr lang="en-US" sz="2400" dirty="0">
                <a:solidFill>
                  <a:schemeClr val="tx1"/>
                </a:solidFill>
                <a:latin typeface="EC Square Sans Pro" panose="020B0506040000020004" pitchFamily="34" charset="0"/>
              </a:rPr>
            </a:br>
            <a:endParaRPr lang="en-US" sz="2400" dirty="0">
              <a:solidFill>
                <a:schemeClr val="tx1"/>
              </a:solidFill>
              <a:latin typeface="EC Square Sans Pro" panose="020B0506040000020004" pitchFamily="34" charset="0"/>
            </a:endParaRPr>
          </a:p>
        </p:txBody>
      </p:sp>
      <p:pic>
        <p:nvPicPr>
          <p:cNvPr id="4" name="Paveikslėlis 3" descr="Paveikslėlis, kuriame yra asmuo, naminis gyvūnėlis, Šuns veislė, šuo&#10;&#10;Automatiškai sugeneruotas aprašymas">
            <a:extLst>
              <a:ext uri="{FF2B5EF4-FFF2-40B4-BE49-F238E27FC236}">
                <a16:creationId xmlns:a16="http://schemas.microsoft.com/office/drawing/2014/main" id="{8E2FA483-8BDC-AE8F-4F03-939A4D2ABE7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73580" y="2533683"/>
            <a:ext cx="3810848" cy="3810848"/>
          </a:xfrm>
          <a:prstGeom prst="rect">
            <a:avLst/>
          </a:prstGeom>
        </p:spPr>
      </p:pic>
      <p:pic>
        <p:nvPicPr>
          <p:cNvPr id="5" name="Paveikslėlis 4" descr="Paveikslėlis, kuriame yra Stačiakampis, Spalvingumas, geltonas, oranžinis&#10;&#10;Automatiškai sugeneruotas aprašymas">
            <a:extLst>
              <a:ext uri="{FF2B5EF4-FFF2-40B4-BE49-F238E27FC236}">
                <a16:creationId xmlns:a16="http://schemas.microsoft.com/office/drawing/2014/main" id="{E0D37F08-3184-B46F-79D6-FDDC73392D9C}"/>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10019129" y="297389"/>
            <a:ext cx="1715932" cy="1075772"/>
          </a:xfrm>
          <a:prstGeom prst="rect">
            <a:avLst/>
          </a:prstGeom>
        </p:spPr>
      </p:pic>
    </p:spTree>
    <p:extLst>
      <p:ext uri="{BB962C8B-B14F-4D97-AF65-F5344CB8AC3E}">
        <p14:creationId xmlns:p14="http://schemas.microsoft.com/office/powerpoint/2010/main" val="16584360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0F02DF6C-4933-45ED-9F9A-D62840FCE60E}"/>
              </a:ext>
            </a:extLst>
          </p:cNvPr>
          <p:cNvSpPr>
            <a:spLocks noGrp="1"/>
          </p:cNvSpPr>
          <p:nvPr>
            <p:ph type="body" sz="quarter" idx="10"/>
          </p:nvPr>
        </p:nvSpPr>
        <p:spPr>
          <a:xfrm>
            <a:off x="729343" y="1439571"/>
            <a:ext cx="8023248" cy="522609"/>
          </a:xfrm>
        </p:spPr>
        <p:txBody>
          <a:bodyPr/>
          <a:lstStyle/>
          <a:p>
            <a:r>
              <a:rPr lang="en-US" sz="2800">
                <a:latin typeface="EC Square Sans Pro" panose="020B0506040000020004" pitchFamily="34" charset="0"/>
              </a:rPr>
              <a:t>Common rules</a:t>
            </a:r>
          </a:p>
          <a:p>
            <a:endParaRPr lang="en-GB"/>
          </a:p>
        </p:txBody>
      </p:sp>
      <p:sp>
        <p:nvSpPr>
          <p:cNvPr id="9" name="Rectángulo redondeado 13">
            <a:extLst>
              <a:ext uri="{FF2B5EF4-FFF2-40B4-BE49-F238E27FC236}">
                <a16:creationId xmlns:a16="http://schemas.microsoft.com/office/drawing/2014/main" id="{6BABE3B0-7BDF-4FDC-974A-6A3F8E5F6899}"/>
              </a:ext>
            </a:extLst>
          </p:cNvPr>
          <p:cNvSpPr/>
          <p:nvPr/>
        </p:nvSpPr>
        <p:spPr>
          <a:xfrm>
            <a:off x="-21772" y="1373161"/>
            <a:ext cx="12213771" cy="766789"/>
          </a:xfrm>
          <a:prstGeom prst="roundRect">
            <a:avLst>
              <a:gd name="adj" fmla="val 10"/>
            </a:avLst>
          </a:prstGeom>
          <a:solidFill>
            <a:srgbClr val="19355D"/>
          </a:solidFill>
          <a:ln w="2222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defRPr/>
            </a:pPr>
            <a:endParaRPr lang="es-ES" sz="1050" b="1" kern="0">
              <a:solidFill>
                <a:schemeClr val="bg1"/>
              </a:solidFill>
              <a:latin typeface="Montserrat" panose="00000500000000000000" pitchFamily="2" charset="0"/>
            </a:endParaRPr>
          </a:p>
        </p:txBody>
      </p:sp>
      <p:sp>
        <p:nvSpPr>
          <p:cNvPr id="12" name="Marcador de texto 4">
            <a:extLst>
              <a:ext uri="{FF2B5EF4-FFF2-40B4-BE49-F238E27FC236}">
                <a16:creationId xmlns:a16="http://schemas.microsoft.com/office/drawing/2014/main" id="{FB890F7B-FD8B-4B2B-B7E0-AA6C2D64ACC7}"/>
              </a:ext>
            </a:extLst>
          </p:cNvPr>
          <p:cNvSpPr txBox="1">
            <a:spLocks/>
          </p:cNvSpPr>
          <p:nvPr/>
        </p:nvSpPr>
        <p:spPr>
          <a:xfrm>
            <a:off x="76200" y="1460019"/>
            <a:ext cx="7772400" cy="591046"/>
          </a:xfrm>
          <a:prstGeom prst="rect">
            <a:avLst/>
          </a:prstGeom>
        </p:spPr>
        <p:txBody>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lgn="ctr"/>
            <a:r>
              <a:rPr lang="en-US" sz="2800" b="1" dirty="0">
                <a:solidFill>
                  <a:schemeClr val="bg1"/>
                </a:solidFill>
                <a:latin typeface="EC Square Sans Pro" panose="020B0506040000020004" pitchFamily="34" charset="0"/>
              </a:rPr>
              <a:t>Veterinary prescription form</a:t>
            </a:r>
            <a:endParaRPr lang="en-US" sz="2000" b="1" dirty="0">
              <a:solidFill>
                <a:srgbClr val="003399"/>
              </a:solidFill>
              <a:latin typeface="EC Square Sans Pro" panose="020B0506040000020004" pitchFamily="34" charset="0"/>
            </a:endParaRPr>
          </a:p>
        </p:txBody>
      </p:sp>
      <p:pic>
        <p:nvPicPr>
          <p:cNvPr id="4" name="Paveikslėlis 3">
            <a:extLst>
              <a:ext uri="{FF2B5EF4-FFF2-40B4-BE49-F238E27FC236}">
                <a16:creationId xmlns:a16="http://schemas.microsoft.com/office/drawing/2014/main" id="{2DC3941D-A1A8-DAB4-8264-7116AB1FF0AA}"/>
              </a:ext>
            </a:extLst>
          </p:cNvPr>
          <p:cNvPicPr>
            <a:picLocks noChangeAspect="1"/>
          </p:cNvPicPr>
          <p:nvPr/>
        </p:nvPicPr>
        <p:blipFill>
          <a:blip r:embed="rId3"/>
          <a:stretch>
            <a:fillRect/>
          </a:stretch>
        </p:blipFill>
        <p:spPr>
          <a:xfrm>
            <a:off x="6883630" y="0"/>
            <a:ext cx="5308370" cy="6870700"/>
          </a:xfrm>
          <a:prstGeom prst="rect">
            <a:avLst/>
          </a:prstGeom>
        </p:spPr>
      </p:pic>
      <p:sp>
        <p:nvSpPr>
          <p:cNvPr id="5" name="TextBox 7">
            <a:extLst>
              <a:ext uri="{FF2B5EF4-FFF2-40B4-BE49-F238E27FC236}">
                <a16:creationId xmlns:a16="http://schemas.microsoft.com/office/drawing/2014/main" id="{747BE023-DA50-25DC-E32D-7C183D9EB8D7}"/>
              </a:ext>
            </a:extLst>
          </p:cNvPr>
          <p:cNvSpPr txBox="1"/>
          <p:nvPr/>
        </p:nvSpPr>
        <p:spPr>
          <a:xfrm>
            <a:off x="707572" y="2450551"/>
            <a:ext cx="5388428" cy="4154984"/>
          </a:xfrm>
          <a:prstGeom prst="rect">
            <a:avLst/>
          </a:prstGeom>
          <a:noFill/>
        </p:spPr>
        <p:txBody>
          <a:bodyPr wrap="square" rtlCol="0">
            <a:spAutoFit/>
          </a:bodyPr>
          <a:lstStyle/>
          <a:p>
            <a:r>
              <a:rPr lang="en-US" sz="2400">
                <a:solidFill>
                  <a:srgbClr val="003399"/>
                </a:solidFill>
                <a:latin typeface="EC Square Sans Pro" panose="020B0506040000020004" pitchFamily="34" charset="0"/>
              </a:rPr>
              <a:t>Not valid, when are not properly filled in (not clearly filled-in, corrected, not signed or stamped, scanned, photographed or otherwise copied) or have been issued by a veterinarian who is not </a:t>
            </a:r>
            <a:r>
              <a:rPr lang="en-US" sz="2400" dirty="0" err="1">
                <a:solidFill>
                  <a:srgbClr val="003399"/>
                </a:solidFill>
                <a:latin typeface="EC Square Sans Pro" panose="020B0506040000020004" pitchFamily="34" charset="0"/>
              </a:rPr>
              <a:t>authorised</a:t>
            </a:r>
            <a:r>
              <a:rPr lang="en-US" sz="2400" dirty="0">
                <a:solidFill>
                  <a:srgbClr val="003399"/>
                </a:solidFill>
                <a:latin typeface="EC Square Sans Pro" panose="020B0506040000020004" pitchFamily="34" charset="0"/>
              </a:rPr>
              <a:t> to issue them. </a:t>
            </a:r>
          </a:p>
          <a:p>
            <a:br>
              <a:rPr lang="en-US" sz="2400" dirty="0">
                <a:solidFill>
                  <a:schemeClr val="tx1"/>
                </a:solidFill>
                <a:latin typeface="EC Square Sans Pro" panose="020B0506040000020004" pitchFamily="34" charset="0"/>
              </a:rPr>
            </a:br>
            <a:r>
              <a:rPr lang="en-US" sz="2400" dirty="0">
                <a:solidFill>
                  <a:srgbClr val="003399"/>
                </a:solidFill>
                <a:latin typeface="EC Square Sans Pro" panose="020B0506040000020004" pitchFamily="34" charset="0"/>
              </a:rPr>
              <a:t>No prescription can be issued by veterinary service provider for VMP, which is intended for the veterinarian's exclusive use only (according PL)</a:t>
            </a:r>
            <a:endParaRPr lang="en-US" sz="2400" dirty="0">
              <a:solidFill>
                <a:schemeClr val="tx1"/>
              </a:solidFill>
              <a:latin typeface="EC Square Sans Pro" panose="020B0506040000020004" pitchFamily="34" charset="0"/>
            </a:endParaRPr>
          </a:p>
        </p:txBody>
      </p:sp>
      <p:sp>
        <p:nvSpPr>
          <p:cNvPr id="3" name="Marcador de texto 1">
            <a:extLst>
              <a:ext uri="{FF2B5EF4-FFF2-40B4-BE49-F238E27FC236}">
                <a16:creationId xmlns:a16="http://schemas.microsoft.com/office/drawing/2014/main" id="{41F37DF0-290D-335F-1023-15AE860FE51D}"/>
              </a:ext>
            </a:extLst>
          </p:cNvPr>
          <p:cNvSpPr txBox="1">
            <a:spLocks/>
          </p:cNvSpPr>
          <p:nvPr/>
        </p:nvSpPr>
        <p:spPr>
          <a:xfrm>
            <a:off x="743644" y="419881"/>
            <a:ext cx="8008947" cy="533400"/>
          </a:xfrm>
          <a:prstGeom prst="rect">
            <a:avLst/>
          </a:prstGeom>
        </p:spPr>
        <p:txBody>
          <a:bodyPr/>
          <a:lstStyle>
            <a:lvl1pPr marL="0">
              <a:defRPr sz="2400">
                <a:solidFill>
                  <a:srgbClr val="003399"/>
                </a:solidFill>
                <a:latin typeface="Arial" panose="020B0604020202020204" pitchFamily="34" charset="0"/>
                <a:ea typeface="+mn-ea"/>
                <a:cs typeface="Arial" panose="020B0604020202020204" pitchFamily="34" charset="0"/>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n-US" sz="3200" dirty="0">
                <a:latin typeface="EC Square Sans Pro" panose="020B0506040000020004" pitchFamily="34" charset="0"/>
              </a:rPr>
              <a:t>National legislation</a:t>
            </a:r>
            <a:endParaRPr lang="en-US" sz="3200" dirty="0"/>
          </a:p>
        </p:txBody>
      </p:sp>
    </p:spTree>
    <p:extLst>
      <p:ext uri="{BB962C8B-B14F-4D97-AF65-F5344CB8AC3E}">
        <p14:creationId xmlns:p14="http://schemas.microsoft.com/office/powerpoint/2010/main" val="1530403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0F02DF6C-4933-45ED-9F9A-D62840FCE60E}"/>
              </a:ext>
            </a:extLst>
          </p:cNvPr>
          <p:cNvSpPr>
            <a:spLocks noGrp="1"/>
          </p:cNvSpPr>
          <p:nvPr>
            <p:ph type="body" sz="quarter" idx="10"/>
          </p:nvPr>
        </p:nvSpPr>
        <p:spPr>
          <a:xfrm>
            <a:off x="729343" y="1439571"/>
            <a:ext cx="8023248" cy="522609"/>
          </a:xfrm>
        </p:spPr>
        <p:txBody>
          <a:bodyPr/>
          <a:lstStyle/>
          <a:p>
            <a:r>
              <a:rPr lang="en-US" sz="2800">
                <a:latin typeface="EC Square Sans Pro" panose="020B0506040000020004" pitchFamily="34" charset="0"/>
              </a:rPr>
              <a:t>Common rules</a:t>
            </a:r>
          </a:p>
          <a:p>
            <a:endParaRPr lang="en-GB"/>
          </a:p>
        </p:txBody>
      </p:sp>
      <p:sp>
        <p:nvSpPr>
          <p:cNvPr id="9" name="Rectángulo redondeado 13">
            <a:extLst>
              <a:ext uri="{FF2B5EF4-FFF2-40B4-BE49-F238E27FC236}">
                <a16:creationId xmlns:a16="http://schemas.microsoft.com/office/drawing/2014/main" id="{6BABE3B0-7BDF-4FDC-974A-6A3F8E5F6899}"/>
              </a:ext>
            </a:extLst>
          </p:cNvPr>
          <p:cNvSpPr/>
          <p:nvPr/>
        </p:nvSpPr>
        <p:spPr>
          <a:xfrm>
            <a:off x="-21772" y="1373161"/>
            <a:ext cx="12213771" cy="766789"/>
          </a:xfrm>
          <a:prstGeom prst="roundRect">
            <a:avLst>
              <a:gd name="adj" fmla="val 10"/>
            </a:avLst>
          </a:prstGeom>
          <a:solidFill>
            <a:srgbClr val="19355D"/>
          </a:solidFill>
          <a:ln w="2222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defRPr/>
            </a:pPr>
            <a:endParaRPr lang="es-ES" sz="1050" b="1" kern="0">
              <a:solidFill>
                <a:schemeClr val="bg1"/>
              </a:solidFill>
              <a:latin typeface="Montserrat" panose="00000500000000000000" pitchFamily="2" charset="0"/>
            </a:endParaRPr>
          </a:p>
        </p:txBody>
      </p:sp>
      <p:sp>
        <p:nvSpPr>
          <p:cNvPr id="12" name="Marcador de texto 4">
            <a:extLst>
              <a:ext uri="{FF2B5EF4-FFF2-40B4-BE49-F238E27FC236}">
                <a16:creationId xmlns:a16="http://schemas.microsoft.com/office/drawing/2014/main" id="{FB890F7B-FD8B-4B2B-B7E0-AA6C2D64ACC7}"/>
              </a:ext>
            </a:extLst>
          </p:cNvPr>
          <p:cNvSpPr txBox="1">
            <a:spLocks/>
          </p:cNvSpPr>
          <p:nvPr/>
        </p:nvSpPr>
        <p:spPr>
          <a:xfrm>
            <a:off x="76200" y="1460019"/>
            <a:ext cx="7772400" cy="591046"/>
          </a:xfrm>
          <a:prstGeom prst="rect">
            <a:avLst/>
          </a:prstGeom>
        </p:spPr>
        <p:txBody>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lgn="ctr"/>
            <a:r>
              <a:rPr lang="en-US" sz="2800" b="1" dirty="0">
                <a:solidFill>
                  <a:schemeClr val="bg1"/>
                </a:solidFill>
                <a:latin typeface="EC Square Sans Pro" panose="020B0506040000020004" pitchFamily="34" charset="0"/>
              </a:rPr>
              <a:t>Ordering form</a:t>
            </a:r>
            <a:endParaRPr lang="en-US" sz="2000" b="1" dirty="0">
              <a:solidFill>
                <a:srgbClr val="003399"/>
              </a:solidFill>
              <a:latin typeface="EC Square Sans Pro" panose="020B0506040000020004" pitchFamily="34" charset="0"/>
            </a:endParaRPr>
          </a:p>
        </p:txBody>
      </p:sp>
      <p:sp>
        <p:nvSpPr>
          <p:cNvPr id="5" name="TextBox 7">
            <a:extLst>
              <a:ext uri="{FF2B5EF4-FFF2-40B4-BE49-F238E27FC236}">
                <a16:creationId xmlns:a16="http://schemas.microsoft.com/office/drawing/2014/main" id="{747BE023-DA50-25DC-E32D-7C183D9EB8D7}"/>
              </a:ext>
            </a:extLst>
          </p:cNvPr>
          <p:cNvSpPr txBox="1"/>
          <p:nvPr/>
        </p:nvSpPr>
        <p:spPr>
          <a:xfrm>
            <a:off x="707572" y="2450551"/>
            <a:ext cx="4931228" cy="830997"/>
          </a:xfrm>
          <a:prstGeom prst="rect">
            <a:avLst/>
          </a:prstGeom>
          <a:noFill/>
        </p:spPr>
        <p:txBody>
          <a:bodyPr wrap="square" rtlCol="0">
            <a:spAutoFit/>
          </a:bodyPr>
          <a:lstStyle/>
          <a:p>
            <a:endParaRPr lang="en-US" sz="2400" dirty="0">
              <a:solidFill>
                <a:schemeClr val="tx1"/>
              </a:solidFill>
              <a:latin typeface="EC Square Sans Pro" panose="020B0506040000020004" pitchFamily="34" charset="0"/>
            </a:endParaRPr>
          </a:p>
          <a:p>
            <a:pPr marL="342900" indent="-342900">
              <a:buFont typeface="Arial" panose="020B0604020202020204" pitchFamily="34" charset="0"/>
              <a:buChar char="•"/>
            </a:pPr>
            <a:endParaRPr lang="en-US" sz="2400" dirty="0">
              <a:solidFill>
                <a:srgbClr val="003399"/>
              </a:solidFill>
              <a:latin typeface="EC Square Sans Pro" panose="020B0506040000020004" pitchFamily="34" charset="0"/>
            </a:endParaRPr>
          </a:p>
        </p:txBody>
      </p:sp>
      <p:pic>
        <p:nvPicPr>
          <p:cNvPr id="6" name="Paveikslėlis 5">
            <a:extLst>
              <a:ext uri="{FF2B5EF4-FFF2-40B4-BE49-F238E27FC236}">
                <a16:creationId xmlns:a16="http://schemas.microsoft.com/office/drawing/2014/main" id="{2F382F6D-79FA-F4E1-A73D-80568E5F545E}"/>
              </a:ext>
            </a:extLst>
          </p:cNvPr>
          <p:cNvPicPr>
            <a:picLocks noChangeAspect="1"/>
          </p:cNvPicPr>
          <p:nvPr/>
        </p:nvPicPr>
        <p:blipFill>
          <a:blip r:embed="rId3"/>
          <a:stretch>
            <a:fillRect/>
          </a:stretch>
        </p:blipFill>
        <p:spPr>
          <a:xfrm>
            <a:off x="6085113" y="260340"/>
            <a:ext cx="5420481" cy="6573167"/>
          </a:xfrm>
          <a:prstGeom prst="rect">
            <a:avLst/>
          </a:prstGeom>
        </p:spPr>
      </p:pic>
      <p:sp>
        <p:nvSpPr>
          <p:cNvPr id="3" name="Marcador de texto 1">
            <a:extLst>
              <a:ext uri="{FF2B5EF4-FFF2-40B4-BE49-F238E27FC236}">
                <a16:creationId xmlns:a16="http://schemas.microsoft.com/office/drawing/2014/main" id="{59E42FE1-BC6A-1441-69B6-1F7994234995}"/>
              </a:ext>
            </a:extLst>
          </p:cNvPr>
          <p:cNvSpPr txBox="1">
            <a:spLocks/>
          </p:cNvSpPr>
          <p:nvPr/>
        </p:nvSpPr>
        <p:spPr>
          <a:xfrm>
            <a:off x="751712" y="484171"/>
            <a:ext cx="8008947" cy="533400"/>
          </a:xfrm>
          <a:prstGeom prst="rect">
            <a:avLst/>
          </a:prstGeom>
        </p:spPr>
        <p:txBody>
          <a:bodyPr/>
          <a:lstStyle>
            <a:lvl1pPr marL="0">
              <a:defRPr sz="2400">
                <a:solidFill>
                  <a:srgbClr val="003399"/>
                </a:solidFill>
                <a:latin typeface="Arial" panose="020B0604020202020204" pitchFamily="34" charset="0"/>
                <a:ea typeface="+mn-ea"/>
                <a:cs typeface="Arial" panose="020B0604020202020204" pitchFamily="34" charset="0"/>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n-US" sz="3200" dirty="0">
                <a:latin typeface="EC Square Sans Pro" panose="020B0506040000020004" pitchFamily="34" charset="0"/>
              </a:rPr>
              <a:t>National legislation</a:t>
            </a:r>
            <a:endParaRPr lang="en-US" sz="3200" dirty="0"/>
          </a:p>
        </p:txBody>
      </p:sp>
      <p:pic>
        <p:nvPicPr>
          <p:cNvPr id="7" name="Paveikslėlis 6" descr="Paveikslėlis, kuriame yra vaistas, Farmacinis vaistas, medicina, Receptinis vaistas&#10;&#10;Automatiškai sugeneruotas aprašymas">
            <a:extLst>
              <a:ext uri="{FF2B5EF4-FFF2-40B4-BE49-F238E27FC236}">
                <a16:creationId xmlns:a16="http://schemas.microsoft.com/office/drawing/2014/main" id="{2DF1B4F3-8A5C-2C2E-E751-5E6949A5802F}"/>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762000" y="4441346"/>
            <a:ext cx="1938670" cy="1938670"/>
          </a:xfrm>
          <a:prstGeom prst="rect">
            <a:avLst/>
          </a:prstGeom>
          <a:effectLst>
            <a:softEdge rad="127000"/>
          </a:effectLst>
        </p:spPr>
      </p:pic>
      <p:pic>
        <p:nvPicPr>
          <p:cNvPr id="10" name="Paveikslėlis 9" descr="Paveikslėlis, kuriame yra katė, asmuo, Maži ir vidutinio dydžio automobiliai, naminė katė&#10;&#10;Automatiškai sugeneruotas aprašymas">
            <a:extLst>
              <a:ext uri="{FF2B5EF4-FFF2-40B4-BE49-F238E27FC236}">
                <a16:creationId xmlns:a16="http://schemas.microsoft.com/office/drawing/2014/main" id="{ED2D22B7-0188-7BD7-4A91-19A6C3A788B0}"/>
              </a:ext>
            </a:extLst>
          </p:cNvPr>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719086" y="2316024"/>
            <a:ext cx="3841423" cy="2206952"/>
          </a:xfrm>
          <a:prstGeom prst="rect">
            <a:avLst/>
          </a:prstGeom>
          <a:effectLst>
            <a:softEdge rad="127000"/>
          </a:effectLst>
        </p:spPr>
      </p:pic>
      <p:pic>
        <p:nvPicPr>
          <p:cNvPr id="13" name="Paveikslėlis 12" descr="Paveikslėlis, kuriame yra asmuo, Medicininė įranga, Darbas, vidaus&#10;&#10;Automatiškai sugeneruotas aprašymas">
            <a:extLst>
              <a:ext uri="{FF2B5EF4-FFF2-40B4-BE49-F238E27FC236}">
                <a16:creationId xmlns:a16="http://schemas.microsoft.com/office/drawing/2014/main" id="{E32FE1F5-003E-81FA-3CC2-E3940F459A85}"/>
              </a:ext>
            </a:extLst>
          </p:cNvPr>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2621839" y="4474187"/>
            <a:ext cx="1938670" cy="1938670"/>
          </a:xfrm>
          <a:prstGeom prst="rect">
            <a:avLst/>
          </a:prstGeom>
          <a:effectLst>
            <a:softEdge rad="127000"/>
          </a:effectLst>
        </p:spPr>
      </p:pic>
    </p:spTree>
    <p:extLst>
      <p:ext uri="{BB962C8B-B14F-4D97-AF65-F5344CB8AC3E}">
        <p14:creationId xmlns:p14="http://schemas.microsoft.com/office/powerpoint/2010/main" val="42831384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0F02DF6C-4933-45ED-9F9A-D62840FCE60E}"/>
              </a:ext>
            </a:extLst>
          </p:cNvPr>
          <p:cNvSpPr>
            <a:spLocks noGrp="1"/>
          </p:cNvSpPr>
          <p:nvPr>
            <p:ph type="body" sz="quarter" idx="10"/>
          </p:nvPr>
        </p:nvSpPr>
        <p:spPr>
          <a:xfrm>
            <a:off x="729343" y="1439571"/>
            <a:ext cx="8023248" cy="522609"/>
          </a:xfrm>
        </p:spPr>
        <p:txBody>
          <a:bodyPr/>
          <a:lstStyle/>
          <a:p>
            <a:r>
              <a:rPr lang="en-US" sz="2800">
                <a:latin typeface="EC Square Sans Pro" panose="020B0506040000020004" pitchFamily="34" charset="0"/>
              </a:rPr>
              <a:t>Common rules</a:t>
            </a:r>
          </a:p>
          <a:p>
            <a:endParaRPr lang="en-GB"/>
          </a:p>
        </p:txBody>
      </p:sp>
      <p:sp>
        <p:nvSpPr>
          <p:cNvPr id="9" name="Rectángulo redondeado 13">
            <a:extLst>
              <a:ext uri="{FF2B5EF4-FFF2-40B4-BE49-F238E27FC236}">
                <a16:creationId xmlns:a16="http://schemas.microsoft.com/office/drawing/2014/main" id="{6BABE3B0-7BDF-4FDC-974A-6A3F8E5F6899}"/>
              </a:ext>
            </a:extLst>
          </p:cNvPr>
          <p:cNvSpPr/>
          <p:nvPr/>
        </p:nvSpPr>
        <p:spPr>
          <a:xfrm>
            <a:off x="-21772" y="1373161"/>
            <a:ext cx="12213771" cy="766789"/>
          </a:xfrm>
          <a:prstGeom prst="roundRect">
            <a:avLst>
              <a:gd name="adj" fmla="val 10"/>
            </a:avLst>
          </a:prstGeom>
          <a:solidFill>
            <a:srgbClr val="19355D"/>
          </a:solidFill>
          <a:ln w="2222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defRPr/>
            </a:pPr>
            <a:endParaRPr lang="es-ES" sz="1050" b="1" kern="0">
              <a:solidFill>
                <a:schemeClr val="bg1"/>
              </a:solidFill>
              <a:latin typeface="Montserrat" panose="00000500000000000000" pitchFamily="2" charset="0"/>
            </a:endParaRPr>
          </a:p>
        </p:txBody>
      </p:sp>
      <p:sp>
        <p:nvSpPr>
          <p:cNvPr id="12" name="Marcador de texto 4">
            <a:extLst>
              <a:ext uri="{FF2B5EF4-FFF2-40B4-BE49-F238E27FC236}">
                <a16:creationId xmlns:a16="http://schemas.microsoft.com/office/drawing/2014/main" id="{FB890F7B-FD8B-4B2B-B7E0-AA6C2D64ACC7}"/>
              </a:ext>
            </a:extLst>
          </p:cNvPr>
          <p:cNvSpPr txBox="1">
            <a:spLocks/>
          </p:cNvSpPr>
          <p:nvPr/>
        </p:nvSpPr>
        <p:spPr>
          <a:xfrm>
            <a:off x="914400" y="1481083"/>
            <a:ext cx="10134600" cy="591046"/>
          </a:xfrm>
          <a:prstGeom prst="rect">
            <a:avLst/>
          </a:prstGeom>
        </p:spPr>
        <p:txBody>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lgn="ctr"/>
            <a:r>
              <a:rPr lang="en-US" sz="2800" b="1">
                <a:solidFill>
                  <a:schemeClr val="bg1"/>
                </a:solidFill>
                <a:latin typeface="EC Square Sans Pro" panose="020B0506040000020004" pitchFamily="34" charset="0"/>
              </a:rPr>
              <a:t>Medicated feed</a:t>
            </a:r>
            <a:endParaRPr lang="en-US" sz="2000" b="1">
              <a:solidFill>
                <a:srgbClr val="003399"/>
              </a:solidFill>
              <a:latin typeface="EC Square Sans Pro" panose="020B0506040000020004" pitchFamily="34" charset="0"/>
            </a:endParaRPr>
          </a:p>
        </p:txBody>
      </p:sp>
      <p:sp>
        <p:nvSpPr>
          <p:cNvPr id="14" name="Marcador de texto 1">
            <a:extLst>
              <a:ext uri="{FF2B5EF4-FFF2-40B4-BE49-F238E27FC236}">
                <a16:creationId xmlns:a16="http://schemas.microsoft.com/office/drawing/2014/main" id="{8690428F-3309-41FA-B050-ED545EA123C7}"/>
              </a:ext>
            </a:extLst>
          </p:cNvPr>
          <p:cNvSpPr txBox="1">
            <a:spLocks/>
          </p:cNvSpPr>
          <p:nvPr/>
        </p:nvSpPr>
        <p:spPr>
          <a:xfrm>
            <a:off x="762000" y="311150"/>
            <a:ext cx="8008947" cy="533400"/>
          </a:xfrm>
          <a:prstGeom prst="rect">
            <a:avLst/>
          </a:prstGeom>
        </p:spPr>
        <p:txBody>
          <a:bodyPr/>
          <a:lstStyle>
            <a:lvl1pPr marL="0">
              <a:defRPr sz="2400">
                <a:solidFill>
                  <a:srgbClr val="003399"/>
                </a:solidFill>
                <a:latin typeface="Arial" panose="020B0604020202020204" pitchFamily="34" charset="0"/>
                <a:ea typeface="+mn-ea"/>
                <a:cs typeface="Arial" panose="020B0604020202020204" pitchFamily="34" charset="0"/>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endParaRPr lang="en-GB" dirty="0"/>
          </a:p>
        </p:txBody>
      </p:sp>
      <p:sp>
        <p:nvSpPr>
          <p:cNvPr id="11" name="TextBox 7">
            <a:extLst>
              <a:ext uri="{FF2B5EF4-FFF2-40B4-BE49-F238E27FC236}">
                <a16:creationId xmlns:a16="http://schemas.microsoft.com/office/drawing/2014/main" id="{AF31CA81-C9B7-4794-9E9B-CD429D968F54}"/>
              </a:ext>
            </a:extLst>
          </p:cNvPr>
          <p:cNvSpPr txBox="1"/>
          <p:nvPr/>
        </p:nvSpPr>
        <p:spPr>
          <a:xfrm>
            <a:off x="533400" y="2368550"/>
            <a:ext cx="5029200" cy="4154984"/>
          </a:xfrm>
          <a:prstGeom prst="rect">
            <a:avLst/>
          </a:prstGeom>
          <a:noFill/>
        </p:spPr>
        <p:txBody>
          <a:bodyPr wrap="square" rtlCol="0">
            <a:spAutoFit/>
          </a:bodyPr>
          <a:lstStyle/>
          <a:p>
            <a:pPr marL="342900" lvl="1" indent="-342900">
              <a:buFont typeface="Arial" panose="020B0604020202020204" pitchFamily="34" charset="0"/>
              <a:buChar char="•"/>
            </a:pPr>
            <a:r>
              <a:rPr lang="en-US" sz="2400" b="1" dirty="0">
                <a:solidFill>
                  <a:srgbClr val="003399"/>
                </a:solidFill>
                <a:latin typeface="EC Square Sans Pro" panose="020B0506040000020004" pitchFamily="34" charset="0"/>
              </a:rPr>
              <a:t>Approval of feed business operators producing medicated feed:</a:t>
            </a:r>
            <a:endParaRPr lang="en-US" sz="2400" dirty="0">
              <a:solidFill>
                <a:srgbClr val="003399"/>
              </a:solidFill>
              <a:latin typeface="EC Square Sans Pro" panose="020B0506040000020004" pitchFamily="34" charset="0"/>
            </a:endParaRPr>
          </a:p>
          <a:p>
            <a:pPr marL="342900" lvl="1" indent="-342900">
              <a:buFont typeface="Arial" panose="020B0604020202020204" pitchFamily="34" charset="0"/>
              <a:buChar char="•"/>
            </a:pPr>
            <a:endParaRPr lang="en-US" sz="2400" dirty="0">
              <a:solidFill>
                <a:srgbClr val="003399"/>
              </a:solidFill>
              <a:latin typeface="EC Square Sans Pro" panose="020B0506040000020004" pitchFamily="34" charset="0"/>
            </a:endParaRPr>
          </a:p>
          <a:p>
            <a:pPr marL="342900" lvl="1" indent="-342900">
              <a:buFont typeface="Arial" panose="020B0604020202020204" pitchFamily="34" charset="0"/>
              <a:buChar char="•"/>
            </a:pPr>
            <a:r>
              <a:rPr lang="en-US" sz="2400" b="1" dirty="0">
                <a:solidFill>
                  <a:srgbClr val="003399"/>
                </a:solidFill>
                <a:latin typeface="EC Square Sans Pro" panose="020B0506040000020004" pitchFamily="34" charset="0"/>
              </a:rPr>
              <a:t>Responsibility – </a:t>
            </a:r>
            <a:r>
              <a:rPr lang="en-US" sz="2400" dirty="0" err="1">
                <a:solidFill>
                  <a:srgbClr val="003399"/>
                </a:solidFill>
                <a:latin typeface="EC Square Sans Pro" panose="020B0506040000020004" pitchFamily="34" charset="0"/>
              </a:rPr>
              <a:t>Centralised</a:t>
            </a:r>
            <a:r>
              <a:rPr lang="en-US" sz="2400" dirty="0">
                <a:solidFill>
                  <a:srgbClr val="003399"/>
                </a:solidFill>
                <a:latin typeface="EC Square Sans Pro" panose="020B0506040000020004" pitchFamily="34" charset="0"/>
              </a:rPr>
              <a:t> </a:t>
            </a:r>
            <a:r>
              <a:rPr lang="en-US" sz="2400" dirty="0" err="1">
                <a:solidFill>
                  <a:srgbClr val="003399"/>
                </a:solidFill>
                <a:latin typeface="EC Square Sans Pro" panose="020B0506040000020004" pitchFamily="34" charset="0"/>
              </a:rPr>
              <a:t>Authorisation</a:t>
            </a:r>
            <a:r>
              <a:rPr lang="en-US" sz="2400" dirty="0">
                <a:solidFill>
                  <a:srgbClr val="003399"/>
                </a:solidFill>
                <a:latin typeface="EC Square Sans Pro" panose="020B0506040000020004" pitchFamily="34" charset="0"/>
              </a:rPr>
              <a:t> Division, SFVS</a:t>
            </a:r>
          </a:p>
          <a:p>
            <a:pPr marL="342900" lvl="1" indent="-342900">
              <a:buFont typeface="Arial" panose="020B0604020202020204" pitchFamily="34" charset="0"/>
              <a:buChar char="•"/>
            </a:pPr>
            <a:endParaRPr lang="en-US" sz="2400" dirty="0">
              <a:solidFill>
                <a:srgbClr val="003399"/>
              </a:solidFill>
              <a:latin typeface="EC Square Sans Pro" panose="020B0506040000020004" pitchFamily="34" charset="0"/>
            </a:endParaRPr>
          </a:p>
          <a:p>
            <a:pPr marL="342900" lvl="1" indent="-342900">
              <a:buFont typeface="Arial" panose="020B0604020202020204" pitchFamily="34" charset="0"/>
              <a:buChar char="•"/>
            </a:pPr>
            <a:r>
              <a:rPr lang="en-US" sz="2400" b="1" dirty="0">
                <a:solidFill>
                  <a:srgbClr val="003399"/>
                </a:solidFill>
                <a:latin typeface="EC Square Sans Pro" panose="020B0506040000020004" pitchFamily="34" charset="0"/>
              </a:rPr>
              <a:t>Requirements – </a:t>
            </a:r>
            <a:r>
              <a:rPr lang="en-US" sz="2400" dirty="0">
                <a:solidFill>
                  <a:srgbClr val="003399"/>
                </a:solidFill>
                <a:latin typeface="EC Square Sans Pro" panose="020B0506040000020004" pitchFamily="34" charset="0"/>
              </a:rPr>
              <a:t>Feed hygiene regulation 183/2006 and Medicated feed regulation 2019/4</a:t>
            </a:r>
          </a:p>
          <a:p>
            <a:pPr marL="342900" lvl="1" indent="-342900">
              <a:buFont typeface="Arial" panose="020B0604020202020204" pitchFamily="34" charset="0"/>
              <a:buChar char="•"/>
            </a:pPr>
            <a:endParaRPr lang="en-US" sz="2400" dirty="0">
              <a:solidFill>
                <a:srgbClr val="003399"/>
              </a:solidFill>
              <a:latin typeface="EC Square Sans Pro" panose="020B0506040000020004" pitchFamily="34" charset="0"/>
            </a:endParaRPr>
          </a:p>
        </p:txBody>
      </p:sp>
      <p:sp>
        <p:nvSpPr>
          <p:cNvPr id="3" name="Marcador de texto 1">
            <a:extLst>
              <a:ext uri="{FF2B5EF4-FFF2-40B4-BE49-F238E27FC236}">
                <a16:creationId xmlns:a16="http://schemas.microsoft.com/office/drawing/2014/main" id="{0EBD9501-2670-5F95-2219-CF36BCE74429}"/>
              </a:ext>
            </a:extLst>
          </p:cNvPr>
          <p:cNvSpPr txBox="1">
            <a:spLocks/>
          </p:cNvSpPr>
          <p:nvPr/>
        </p:nvSpPr>
        <p:spPr>
          <a:xfrm>
            <a:off x="783921" y="448910"/>
            <a:ext cx="10646079" cy="969051"/>
          </a:xfrm>
          <a:prstGeom prst="rect">
            <a:avLst/>
          </a:prstGeom>
        </p:spPr>
        <p:txBody>
          <a:bodyPr/>
          <a:lstStyle>
            <a:lvl1pPr marL="0">
              <a:defRPr sz="2400">
                <a:solidFill>
                  <a:srgbClr val="003399"/>
                </a:solidFill>
                <a:latin typeface="Arial" panose="020B0604020202020204" pitchFamily="34" charset="0"/>
                <a:ea typeface="+mn-ea"/>
                <a:cs typeface="Arial" panose="020B0604020202020204" pitchFamily="34" charset="0"/>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n-US" sz="3200" dirty="0">
                <a:latin typeface="EC Square Sans Pro" panose="020B0506040000020004" pitchFamily="34" charset="0"/>
              </a:rPr>
              <a:t>National situation</a:t>
            </a:r>
          </a:p>
        </p:txBody>
      </p:sp>
      <p:pic>
        <p:nvPicPr>
          <p:cNvPr id="5" name="Paveikslėlis 4" descr="Paveikslėlis, kuriame yra Stačiakampis, Spalvingumas, geltonas, oranžinis&#10;&#10;Automatiškai sugeneruotas aprašymas">
            <a:extLst>
              <a:ext uri="{FF2B5EF4-FFF2-40B4-BE49-F238E27FC236}">
                <a16:creationId xmlns:a16="http://schemas.microsoft.com/office/drawing/2014/main" id="{34AF48FF-520E-C0DE-480F-2AE5714711CF}"/>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0019129" y="297389"/>
            <a:ext cx="1715932" cy="1075772"/>
          </a:xfrm>
          <a:prstGeom prst="rect">
            <a:avLst/>
          </a:prstGeom>
        </p:spPr>
      </p:pic>
      <p:pic>
        <p:nvPicPr>
          <p:cNvPr id="7" name="Paveikslėlis 6" descr="Paveikslėlis, kuriame yra daržovė, pupa, maistas, vidaus&#10;&#10;Automatiškai sugeneruotas aprašymas">
            <a:extLst>
              <a:ext uri="{FF2B5EF4-FFF2-40B4-BE49-F238E27FC236}">
                <a16:creationId xmlns:a16="http://schemas.microsoft.com/office/drawing/2014/main" id="{6CC3A68F-F1B3-F319-D816-A84FA6B4550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24600" y="2292625"/>
            <a:ext cx="4187868" cy="2093934"/>
          </a:xfrm>
          <a:prstGeom prst="rect">
            <a:avLst/>
          </a:prstGeom>
        </p:spPr>
      </p:pic>
      <p:pic>
        <p:nvPicPr>
          <p:cNvPr id="10" name="Paveikslėlis 9" descr="Paveikslėlis, kuriame yra pramonė, plienas, pastatas, dūdelė&#10;&#10;Automatiškai sugeneruotas aprašymas">
            <a:extLst>
              <a:ext uri="{FF2B5EF4-FFF2-40B4-BE49-F238E27FC236}">
                <a16:creationId xmlns:a16="http://schemas.microsoft.com/office/drawing/2014/main" id="{C169C8C7-0374-2628-9E14-BB92E91575E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455068" y="4402429"/>
            <a:ext cx="2057400" cy="2057400"/>
          </a:xfrm>
          <a:prstGeom prst="rect">
            <a:avLst/>
          </a:prstGeom>
        </p:spPr>
      </p:pic>
      <p:grpSp>
        <p:nvGrpSpPr>
          <p:cNvPr id="13" name="Grupė 12">
            <a:extLst>
              <a:ext uri="{FF2B5EF4-FFF2-40B4-BE49-F238E27FC236}">
                <a16:creationId xmlns:a16="http://schemas.microsoft.com/office/drawing/2014/main" id="{F4C209B0-D010-E9C8-78B2-271F07E2D2CF}"/>
              </a:ext>
            </a:extLst>
          </p:cNvPr>
          <p:cNvGrpSpPr/>
          <p:nvPr/>
        </p:nvGrpSpPr>
        <p:grpSpPr>
          <a:xfrm>
            <a:off x="6289110" y="5003197"/>
            <a:ext cx="1977368" cy="988684"/>
            <a:chOff x="6857991" y="2508248"/>
            <a:chExt cx="1977368" cy="988684"/>
          </a:xfrm>
        </p:grpSpPr>
        <p:sp>
          <p:nvSpPr>
            <p:cNvPr id="15" name="Stačiakampis: suapvalinti kampai 14">
              <a:extLst>
                <a:ext uri="{FF2B5EF4-FFF2-40B4-BE49-F238E27FC236}">
                  <a16:creationId xmlns:a16="http://schemas.microsoft.com/office/drawing/2014/main" id="{66E49B4E-930A-1B0E-F399-AC942C4BC645}"/>
                </a:ext>
              </a:extLst>
            </p:cNvPr>
            <p:cNvSpPr/>
            <p:nvPr/>
          </p:nvSpPr>
          <p:spPr>
            <a:xfrm>
              <a:off x="6857991" y="2508248"/>
              <a:ext cx="1977368" cy="988684"/>
            </a:xfrm>
            <a:prstGeom prst="roundRect">
              <a:avLst>
                <a:gd name="adj" fmla="val 10000"/>
              </a:avLst>
            </a:prstGeom>
            <a:solidFill>
              <a:srgbClr val="2C747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lt-LT"/>
            </a:p>
          </p:txBody>
        </p:sp>
        <p:sp>
          <p:nvSpPr>
            <p:cNvPr id="16" name="Stačiakampis: suapvalinti kampai 4">
              <a:extLst>
                <a:ext uri="{FF2B5EF4-FFF2-40B4-BE49-F238E27FC236}">
                  <a16:creationId xmlns:a16="http://schemas.microsoft.com/office/drawing/2014/main" id="{CE1F1EEB-92A5-1A69-EBA3-1ACE293AC49A}"/>
                </a:ext>
              </a:extLst>
            </p:cNvPr>
            <p:cNvSpPr txBox="1"/>
            <p:nvPr/>
          </p:nvSpPr>
          <p:spPr>
            <a:xfrm>
              <a:off x="6886949" y="2537206"/>
              <a:ext cx="1919452" cy="93076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lt-LT" sz="2500" b="1" kern="1200" dirty="0">
                  <a:solidFill>
                    <a:schemeClr val="bg1"/>
                  </a:solidFill>
                  <a:latin typeface="EC Square Sans Pro" panose="020B0506040000020004" pitchFamily="34" charset="0"/>
                </a:rPr>
                <a:t>0</a:t>
              </a:r>
              <a:r>
                <a:rPr lang="lt-LT" sz="2500" kern="1200" dirty="0">
                  <a:solidFill>
                    <a:schemeClr val="bg1"/>
                  </a:solidFill>
                  <a:latin typeface="EC Square Sans Pro" panose="020B0506040000020004" pitchFamily="34" charset="0"/>
                </a:rPr>
                <a:t> </a:t>
              </a:r>
              <a:r>
                <a:rPr lang="en-US" sz="2500" b="1" kern="1200" dirty="0">
                  <a:solidFill>
                    <a:schemeClr val="bg1"/>
                  </a:solidFill>
                  <a:latin typeface="EC Square Sans Pro" panose="020B0506040000020004" pitchFamily="34" charset="0"/>
                </a:rPr>
                <a:t>approvals</a:t>
              </a:r>
            </a:p>
          </p:txBody>
        </p:sp>
      </p:grpSp>
    </p:spTree>
    <p:extLst>
      <p:ext uri="{BB962C8B-B14F-4D97-AF65-F5344CB8AC3E}">
        <p14:creationId xmlns:p14="http://schemas.microsoft.com/office/powerpoint/2010/main" val="6328551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D101AA75-9CC9-7D06-6708-98AC32F4A41A}"/>
              </a:ext>
            </a:extLst>
          </p:cNvPr>
          <p:cNvSpPr>
            <a:spLocks noGrp="1"/>
          </p:cNvSpPr>
          <p:nvPr>
            <p:ph type="body" sz="quarter" idx="4294967295"/>
          </p:nvPr>
        </p:nvSpPr>
        <p:spPr>
          <a:xfrm>
            <a:off x="380972" y="5267537"/>
            <a:ext cx="7874000" cy="781632"/>
          </a:xfrm>
          <a:prstGeom prst="rect">
            <a:avLst/>
          </a:prstGeom>
        </p:spPr>
        <p:txBody>
          <a:bodyPr/>
          <a:lstStyle/>
          <a:p>
            <a:endParaRPr lang="es-ES" dirty="0"/>
          </a:p>
        </p:txBody>
      </p:sp>
      <p:sp>
        <p:nvSpPr>
          <p:cNvPr id="3" name="Marcador de texto 34">
            <a:extLst>
              <a:ext uri="{FF2B5EF4-FFF2-40B4-BE49-F238E27FC236}">
                <a16:creationId xmlns:a16="http://schemas.microsoft.com/office/drawing/2014/main" id="{38B29F46-E2F0-48DC-A2AE-96E9A5C3D915}"/>
              </a:ext>
            </a:extLst>
          </p:cNvPr>
          <p:cNvSpPr txBox="1">
            <a:spLocks/>
          </p:cNvSpPr>
          <p:nvPr/>
        </p:nvSpPr>
        <p:spPr>
          <a:xfrm>
            <a:off x="3810000" y="2139950"/>
            <a:ext cx="3487738" cy="781050"/>
          </a:xfrm>
          <a:prstGeom prst="rect">
            <a:avLst/>
          </a:prstGeom>
        </p:spPr>
        <p:txBody>
          <a:bodyPr/>
          <a:lstStyle>
            <a:defPPr>
              <a:defRPr kern="0"/>
            </a:defPPr>
          </a:lstStyle>
          <a:p>
            <a:r>
              <a:rPr lang="en-GB" sz="4000" b="1" dirty="0">
                <a:solidFill>
                  <a:srgbClr val="003399"/>
                </a:solidFill>
              </a:rPr>
              <a:t>Thank you</a:t>
            </a:r>
            <a:endParaRPr lang="en-GB" sz="2800" b="1" dirty="0"/>
          </a:p>
        </p:txBody>
      </p:sp>
    </p:spTree>
    <p:extLst>
      <p:ext uri="{BB962C8B-B14F-4D97-AF65-F5344CB8AC3E}">
        <p14:creationId xmlns:p14="http://schemas.microsoft.com/office/powerpoint/2010/main" val="98415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411CE633-EB29-E927-F456-A78DDF0F09C5}"/>
              </a:ext>
            </a:extLst>
          </p:cNvPr>
          <p:cNvSpPr>
            <a:spLocks noGrp="1"/>
          </p:cNvSpPr>
          <p:nvPr>
            <p:ph type="body" sz="quarter" idx="4294967295"/>
          </p:nvPr>
        </p:nvSpPr>
        <p:spPr>
          <a:xfrm>
            <a:off x="6092267" y="1073150"/>
            <a:ext cx="6082800" cy="3200400"/>
          </a:xfrm>
          <a:prstGeom prst="rect">
            <a:avLst/>
          </a:prstGeom>
        </p:spPr>
        <p:txBody>
          <a:bodyPr lIns="91440" tIns="45720" rIns="91440" bIns="45720" anchor="t"/>
          <a:lstStyle/>
          <a:p>
            <a:pPr algn="l"/>
            <a:r>
              <a:rPr lang="en-US" sz="3200" b="1" dirty="0">
                <a:solidFill>
                  <a:srgbClr val="003399"/>
                </a:solidFill>
                <a:latin typeface="EC Square Sans Pro"/>
              </a:rPr>
              <a:t>Important elements of the new EU Medicated Feed Regulations</a:t>
            </a:r>
          </a:p>
          <a:p>
            <a:pPr algn="l"/>
            <a:endParaRPr lang="en-US" sz="3200" b="1" dirty="0">
              <a:solidFill>
                <a:srgbClr val="003399"/>
              </a:solidFill>
              <a:latin typeface="EC Square Sans Pro"/>
            </a:endParaRPr>
          </a:p>
          <a:p>
            <a:pPr algn="l"/>
            <a:r>
              <a:rPr lang="en-US" sz="1600" i="1" dirty="0">
                <a:solidFill>
                  <a:srgbClr val="003399"/>
                </a:solidFill>
                <a:latin typeface="EC Square Sans Pro"/>
              </a:rPr>
              <a:t>Lecture 3</a:t>
            </a:r>
            <a:endParaRPr lang="es-ES" sz="2000" i="1" dirty="0">
              <a:solidFill>
                <a:srgbClr val="003399"/>
              </a:solidFill>
              <a:latin typeface="EC Square Sans Pro"/>
            </a:endParaRPr>
          </a:p>
        </p:txBody>
      </p:sp>
      <p:sp>
        <p:nvSpPr>
          <p:cNvPr id="3" name="Marcador de texto 2">
            <a:extLst>
              <a:ext uri="{FF2B5EF4-FFF2-40B4-BE49-F238E27FC236}">
                <a16:creationId xmlns:a16="http://schemas.microsoft.com/office/drawing/2014/main" id="{A38D9E58-19B1-E7ED-7608-24282A0A681D}"/>
              </a:ext>
            </a:extLst>
          </p:cNvPr>
          <p:cNvSpPr>
            <a:spLocks noGrp="1"/>
          </p:cNvSpPr>
          <p:nvPr>
            <p:ph type="body" sz="quarter" idx="11"/>
          </p:nvPr>
        </p:nvSpPr>
        <p:spPr/>
        <p:txBody>
          <a:bodyPr/>
          <a:lstStyle/>
          <a:p>
            <a:r>
              <a:rPr lang="es-ES" dirty="0">
                <a:latin typeface="EC Square Sans Pro" panose="020B0506040000020004" pitchFamily="34" charset="0"/>
              </a:rPr>
              <a:t>LITHUANIA, 25 SEPTEMBER 2024</a:t>
            </a:r>
          </a:p>
          <a:p>
            <a:endParaRPr lang="es-ES" dirty="0"/>
          </a:p>
        </p:txBody>
      </p:sp>
    </p:spTree>
    <p:extLst>
      <p:ext uri="{BB962C8B-B14F-4D97-AF65-F5344CB8AC3E}">
        <p14:creationId xmlns:p14="http://schemas.microsoft.com/office/powerpoint/2010/main" val="3971793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6">
            <a:extLst>
              <a:ext uri="{FF2B5EF4-FFF2-40B4-BE49-F238E27FC236}">
                <a16:creationId xmlns:a16="http://schemas.microsoft.com/office/drawing/2014/main" id="{D5B06E44-AA44-47B7-AAF6-04F925D1A917}"/>
              </a:ext>
            </a:extLst>
          </p:cNvPr>
          <p:cNvSpPr txBox="1"/>
          <p:nvPr/>
        </p:nvSpPr>
        <p:spPr>
          <a:xfrm>
            <a:off x="0" y="234950"/>
            <a:ext cx="11441480" cy="523220"/>
          </a:xfrm>
          <a:prstGeom prst="rect">
            <a:avLst/>
          </a:prstGeom>
          <a:noFill/>
        </p:spPr>
        <p:txBody>
          <a:bodyPr wrap="square" rtlCol="0">
            <a:spAutoFit/>
          </a:bodyPr>
          <a:lstStyle>
            <a:defPPr>
              <a:defRPr kern="0"/>
            </a:def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a:ln>
                  <a:noFill/>
                </a:ln>
                <a:solidFill>
                  <a:srgbClr val="FFFFFF"/>
                </a:solidFill>
                <a:effectLst/>
                <a:uLnTx/>
                <a:uFillTx/>
                <a:latin typeface="EC Square Sans Pro" panose="020B0506040000020004" pitchFamily="34" charset="0"/>
              </a:rPr>
              <a:t>EU legal framework on veterinary medicinal products/medicated feed</a:t>
            </a:r>
            <a:endParaRPr kumimoji="0" lang="en-GB" sz="2000" b="1" i="0" u="none" strike="noStrike" kern="0" cap="none" spc="0" normalizeH="0" baseline="0" noProof="0" dirty="0">
              <a:ln>
                <a:noFill/>
              </a:ln>
              <a:solidFill>
                <a:srgbClr val="FFFFFF"/>
              </a:solidFill>
              <a:effectLst/>
              <a:uLnTx/>
              <a:uFillTx/>
            </a:endParaRPr>
          </a:p>
        </p:txBody>
      </p:sp>
      <p:sp>
        <p:nvSpPr>
          <p:cNvPr id="5" name="Rectángulo 2">
            <a:extLst>
              <a:ext uri="{FF2B5EF4-FFF2-40B4-BE49-F238E27FC236}">
                <a16:creationId xmlns:a16="http://schemas.microsoft.com/office/drawing/2014/main" id="{1773ED4B-94AE-4043-B465-D839C22AE128}"/>
              </a:ext>
            </a:extLst>
          </p:cNvPr>
          <p:cNvSpPr/>
          <p:nvPr/>
        </p:nvSpPr>
        <p:spPr>
          <a:xfrm>
            <a:off x="453189" y="2063749"/>
            <a:ext cx="5638800" cy="3122113"/>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kern="0"/>
            </a:defPPr>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srgbClr val="000000"/>
                </a:solidFill>
                <a:effectLst/>
                <a:uLnTx/>
                <a:uFillTx/>
                <a:latin typeface="EC Square Sans Pro" panose="020B0506040000020004" pitchFamily="34" charset="0"/>
                <a:ea typeface="+mn-ea"/>
                <a:cs typeface="+mn-cs"/>
              </a:rPr>
              <a:t>Regulation (EU) 2019/6 </a:t>
            </a:r>
            <a:r>
              <a:rPr kumimoji="0" lang="en-US" sz="2400" b="0" i="0" u="none" strike="noStrike" kern="0" cap="none" spc="0" normalizeH="0" baseline="0" noProof="0" dirty="0">
                <a:ln>
                  <a:noFill/>
                </a:ln>
                <a:solidFill>
                  <a:srgbClr val="000000"/>
                </a:solidFill>
                <a:effectLst/>
                <a:uLnTx/>
                <a:uFillTx/>
                <a:latin typeface="EC Square Sans Pro" panose="020B0506040000020004" pitchFamily="34" charset="0"/>
                <a:ea typeface="+mn-ea"/>
                <a:cs typeface="+mn-cs"/>
              </a:rPr>
              <a:t>on</a:t>
            </a:r>
            <a:r>
              <a:rPr kumimoji="0" lang="en-US" sz="2400" b="1" i="0" u="none" strike="noStrike" kern="0" cap="none" spc="0" normalizeH="0" baseline="0" noProof="0" dirty="0">
                <a:ln>
                  <a:noFill/>
                </a:ln>
                <a:solidFill>
                  <a:srgbClr val="000000"/>
                </a:solidFill>
                <a:effectLst/>
                <a:uLnTx/>
                <a:uFillTx/>
                <a:latin typeface="EC Square Sans Pro" panose="020B0506040000020004" pitchFamily="34" charset="0"/>
                <a:ea typeface="+mn-ea"/>
                <a:cs typeface="+mn-cs"/>
              </a:rPr>
              <a:t> Veterinary Medicinal Products</a:t>
            </a:r>
            <a:br>
              <a:rPr kumimoji="0" lang="en-US" sz="1800" b="1" i="0" u="none" strike="noStrike" kern="0" cap="none" spc="0" normalizeH="0" baseline="0" noProof="0" dirty="0">
                <a:ln>
                  <a:noFill/>
                </a:ln>
                <a:solidFill>
                  <a:srgbClr val="FFFFFF"/>
                </a:solidFill>
                <a:effectLst/>
                <a:uLnTx/>
                <a:uFillTx/>
                <a:latin typeface="Calibri"/>
                <a:ea typeface="+mn-ea"/>
                <a:cs typeface="+mn-cs"/>
              </a:rPr>
            </a:br>
            <a:r>
              <a:rPr kumimoji="0" lang="en-US" sz="1800" b="1" i="0" u="none" strike="noStrike" kern="0" cap="none" spc="0" normalizeH="0" baseline="0" noProof="0" dirty="0">
                <a:ln>
                  <a:noFill/>
                </a:ln>
                <a:solidFill>
                  <a:srgbClr val="003399"/>
                </a:solidFill>
                <a:effectLst/>
                <a:uLnTx/>
                <a:uFillTx/>
                <a:latin typeface="EC Square Sans Pro" panose="020B0506040000020004" pitchFamily="34" charset="0"/>
                <a:ea typeface="Montserrat" charset="0"/>
                <a:cs typeface="Montserrat" charset="0"/>
              </a:rPr>
              <a:t> </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srgbClr val="003399"/>
              </a:solidFill>
              <a:effectLst/>
              <a:uLnTx/>
              <a:uFillTx/>
              <a:latin typeface="EC Square Sans Pro" panose="020B0506040000020004" pitchFamily="34" charset="0"/>
              <a:ea typeface="+mn-ea"/>
              <a:cs typeface="+mn-cs"/>
            </a:endParaRPr>
          </a:p>
        </p:txBody>
      </p:sp>
      <p:sp>
        <p:nvSpPr>
          <p:cNvPr id="6" name="Rectángulo 10">
            <a:extLst>
              <a:ext uri="{FF2B5EF4-FFF2-40B4-BE49-F238E27FC236}">
                <a16:creationId xmlns:a16="http://schemas.microsoft.com/office/drawing/2014/main" id="{AE1452DA-6B90-407A-9D93-E75B265E7734}"/>
              </a:ext>
            </a:extLst>
          </p:cNvPr>
          <p:cNvSpPr/>
          <p:nvPr/>
        </p:nvSpPr>
        <p:spPr>
          <a:xfrm>
            <a:off x="6477000" y="2063749"/>
            <a:ext cx="5562600" cy="3122113"/>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kern="0"/>
            </a:defPPr>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a:noFill/>
                </a:ln>
                <a:solidFill>
                  <a:srgbClr val="000000"/>
                </a:solidFill>
                <a:effectLst/>
                <a:uLnTx/>
                <a:uFillTx/>
                <a:latin typeface="EC Square Sans Pro" panose="020B0506040000020004" pitchFamily="34" charset="0"/>
                <a:ea typeface="+mn-ea"/>
                <a:cs typeface="+mn-cs"/>
              </a:rPr>
              <a:t>Regulation (EU) 2019/4 on Medicated Feed</a:t>
            </a:r>
            <a:endParaRPr kumimoji="0" lang="en-GB" sz="2800" b="1" i="0" u="none" strike="noStrike" kern="0" cap="none" spc="0" normalizeH="0" baseline="0" noProof="0" dirty="0">
              <a:ln>
                <a:noFill/>
              </a:ln>
              <a:solidFill>
                <a:srgbClr val="000000"/>
              </a:solidFill>
              <a:effectLst/>
              <a:uLnTx/>
              <a:uFillTx/>
              <a:latin typeface="EC Square Sans Pro" panose="020B0506040000020004" pitchFamily="34" charset="0"/>
              <a:ea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srgbClr val="FFFFFF"/>
              </a:solidFill>
              <a:effectLst/>
              <a:uLnTx/>
              <a:uFillTx/>
              <a:latin typeface="EC Square Sans Pro" panose="020B0506040000020004" pitchFamily="34" charset="0"/>
              <a:ea typeface="+mn-ea"/>
              <a:cs typeface="+mn-cs"/>
            </a:endParaRPr>
          </a:p>
        </p:txBody>
      </p:sp>
    </p:spTree>
    <p:extLst>
      <p:ext uri="{BB962C8B-B14F-4D97-AF65-F5344CB8AC3E}">
        <p14:creationId xmlns:p14="http://schemas.microsoft.com/office/powerpoint/2010/main" val="2352327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FF0C3B0-8099-791F-475C-767B65B12EB5}"/>
              </a:ext>
            </a:extLst>
          </p:cNvPr>
          <p:cNvSpPr>
            <a:spLocks noGrp="1"/>
          </p:cNvSpPr>
          <p:nvPr>
            <p:ph type="body" sz="quarter" idx="10"/>
          </p:nvPr>
        </p:nvSpPr>
        <p:spPr/>
        <p:txBody>
          <a:bodyPr/>
          <a:lstStyle/>
          <a:p>
            <a:pPr algn="ctr"/>
            <a:r>
              <a:rPr kumimoji="0" lang="en-US" sz="2400" b="0" i="0" u="none" strike="noStrike" kern="0" cap="none" spc="0" normalizeH="0" baseline="0" noProof="0" dirty="0">
                <a:ln>
                  <a:noFill/>
                </a:ln>
                <a:effectLst/>
                <a:uLnTx/>
                <a:uFillTx/>
                <a:latin typeface="EC Square Sans Pro" panose="020B0506040000020004" pitchFamily="34" charset="0"/>
              </a:rPr>
              <a:t>EU legal framework on veterinary medicinal products/medicated feed</a:t>
            </a:r>
            <a:endParaRPr kumimoji="0" lang="en-GB" sz="1800" b="1" i="0" u="none" strike="noStrike" kern="0" cap="none" spc="0" normalizeH="0" baseline="0" noProof="0" dirty="0">
              <a:ln>
                <a:noFill/>
              </a:ln>
              <a:effectLst/>
              <a:uLnTx/>
              <a:uFillTx/>
            </a:endParaRPr>
          </a:p>
          <a:p>
            <a:endParaRPr lang="es-ES" dirty="0"/>
          </a:p>
        </p:txBody>
      </p:sp>
      <p:sp>
        <p:nvSpPr>
          <p:cNvPr id="5" name="Rectángulo 2">
            <a:extLst>
              <a:ext uri="{FF2B5EF4-FFF2-40B4-BE49-F238E27FC236}">
                <a16:creationId xmlns:a16="http://schemas.microsoft.com/office/drawing/2014/main" id="{1773ED4B-94AE-4043-B465-D839C22AE128}"/>
              </a:ext>
            </a:extLst>
          </p:cNvPr>
          <p:cNvSpPr/>
          <p:nvPr/>
        </p:nvSpPr>
        <p:spPr>
          <a:xfrm>
            <a:off x="228600" y="1874293"/>
            <a:ext cx="5638800" cy="3122113"/>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kern="0"/>
            </a:defPPr>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srgbClr val="000000"/>
                </a:solidFill>
                <a:effectLst/>
                <a:uLnTx/>
                <a:uFillTx/>
                <a:latin typeface="EC Square Sans Pro" panose="020B0506040000020004" pitchFamily="34" charset="0"/>
                <a:ea typeface="+mn-ea"/>
                <a:cs typeface="+mn-cs"/>
              </a:rPr>
              <a:t>Regulation (EU) 2019/6 </a:t>
            </a:r>
            <a:r>
              <a:rPr kumimoji="0" lang="en-US" sz="2400" b="0" i="0" u="none" strike="noStrike" kern="0" cap="none" spc="0" normalizeH="0" baseline="0" noProof="0" dirty="0">
                <a:ln>
                  <a:noFill/>
                </a:ln>
                <a:solidFill>
                  <a:srgbClr val="000000"/>
                </a:solidFill>
                <a:effectLst/>
                <a:uLnTx/>
                <a:uFillTx/>
                <a:latin typeface="EC Square Sans Pro" panose="020B0506040000020004" pitchFamily="34" charset="0"/>
                <a:ea typeface="+mn-ea"/>
                <a:cs typeface="+mn-cs"/>
              </a:rPr>
              <a:t>on</a:t>
            </a:r>
            <a:r>
              <a:rPr kumimoji="0" lang="en-US" sz="2400" b="1" i="0" u="none" strike="noStrike" kern="0" cap="none" spc="0" normalizeH="0" baseline="0" noProof="0" dirty="0">
                <a:ln>
                  <a:noFill/>
                </a:ln>
                <a:solidFill>
                  <a:srgbClr val="000000"/>
                </a:solidFill>
                <a:effectLst/>
                <a:uLnTx/>
                <a:uFillTx/>
                <a:latin typeface="EC Square Sans Pro" panose="020B0506040000020004" pitchFamily="34" charset="0"/>
                <a:ea typeface="+mn-ea"/>
                <a:cs typeface="+mn-cs"/>
              </a:rPr>
              <a:t> Veterinary Medicinal Products</a:t>
            </a:r>
            <a:br>
              <a:rPr kumimoji="0" lang="en-US" sz="1800" b="1" i="0" u="none" strike="noStrike" kern="0" cap="none" spc="0" normalizeH="0" baseline="0" noProof="0" dirty="0">
                <a:ln>
                  <a:noFill/>
                </a:ln>
                <a:solidFill>
                  <a:srgbClr val="FFFFFF"/>
                </a:solidFill>
                <a:effectLst/>
                <a:uLnTx/>
                <a:uFillTx/>
                <a:latin typeface="Calibri"/>
                <a:ea typeface="+mn-ea"/>
                <a:cs typeface="+mn-cs"/>
              </a:rPr>
            </a:br>
            <a:r>
              <a:rPr kumimoji="0" lang="en-US" sz="1800" b="1" i="0" u="none" strike="noStrike" kern="0" cap="none" spc="0" normalizeH="0" baseline="0" noProof="0" dirty="0">
                <a:ln>
                  <a:noFill/>
                </a:ln>
                <a:solidFill>
                  <a:srgbClr val="003399"/>
                </a:solidFill>
                <a:effectLst/>
                <a:uLnTx/>
                <a:uFillTx/>
                <a:latin typeface="EC Square Sans Pro" panose="020B0506040000020004" pitchFamily="34" charset="0"/>
                <a:ea typeface="Montserrat" charset="0"/>
                <a:cs typeface="Montserrat" charset="0"/>
              </a:rPr>
              <a:t> </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srgbClr val="003399"/>
              </a:solidFill>
              <a:effectLst/>
              <a:uLnTx/>
              <a:uFillTx/>
              <a:latin typeface="EC Square Sans Pro" panose="020B0506040000020004" pitchFamily="34" charset="0"/>
              <a:ea typeface="+mn-ea"/>
              <a:cs typeface="+mn-cs"/>
            </a:endParaRPr>
          </a:p>
        </p:txBody>
      </p:sp>
      <p:sp>
        <p:nvSpPr>
          <p:cNvPr id="6" name="Rectángulo 10">
            <a:extLst>
              <a:ext uri="{FF2B5EF4-FFF2-40B4-BE49-F238E27FC236}">
                <a16:creationId xmlns:a16="http://schemas.microsoft.com/office/drawing/2014/main" id="{AE1452DA-6B90-407A-9D93-E75B265E7734}"/>
              </a:ext>
            </a:extLst>
          </p:cNvPr>
          <p:cNvSpPr/>
          <p:nvPr/>
        </p:nvSpPr>
        <p:spPr>
          <a:xfrm>
            <a:off x="6324602" y="1840538"/>
            <a:ext cx="5105398" cy="3155868"/>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kern="0"/>
            </a:defPPr>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a:noFill/>
                </a:ln>
                <a:solidFill>
                  <a:srgbClr val="000000"/>
                </a:solidFill>
                <a:effectLst/>
                <a:uLnTx/>
                <a:uFillTx/>
                <a:latin typeface="EC Square Sans Pro" panose="020B0506040000020004" pitchFamily="34" charset="0"/>
                <a:ea typeface="+mn-ea"/>
                <a:cs typeface="+mn-cs"/>
              </a:rPr>
              <a:t>Regulation (EU) 2019/4 on Medicated Feed</a:t>
            </a:r>
            <a:endParaRPr kumimoji="0" lang="en-GB" sz="2800" b="1" i="0" u="none" strike="noStrike" kern="0" cap="none" spc="0" normalizeH="0" baseline="0" noProof="0" dirty="0">
              <a:ln>
                <a:noFill/>
              </a:ln>
              <a:solidFill>
                <a:srgbClr val="000000"/>
              </a:solidFill>
              <a:effectLst/>
              <a:uLnTx/>
              <a:uFillTx/>
              <a:latin typeface="EC Square Sans Pro" panose="020B0506040000020004" pitchFamily="34" charset="0"/>
              <a:ea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srgbClr val="FFFFFF"/>
              </a:solidFill>
              <a:effectLst/>
              <a:uLnTx/>
              <a:uFillTx/>
              <a:latin typeface="EC Square Sans Pro" panose="020B0506040000020004" pitchFamily="34" charset="0"/>
              <a:ea typeface="+mn-ea"/>
              <a:cs typeface="+mn-cs"/>
            </a:endParaRPr>
          </a:p>
        </p:txBody>
      </p:sp>
    </p:spTree>
    <p:extLst>
      <p:ext uri="{BB962C8B-B14F-4D97-AF65-F5344CB8AC3E}">
        <p14:creationId xmlns:p14="http://schemas.microsoft.com/office/powerpoint/2010/main" val="1613776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0F02DF6C-4933-45ED-9F9A-D62840FCE60E}"/>
              </a:ext>
            </a:extLst>
          </p:cNvPr>
          <p:cNvSpPr>
            <a:spLocks noGrp="1"/>
          </p:cNvSpPr>
          <p:nvPr>
            <p:ph type="body" sz="quarter" idx="10"/>
          </p:nvPr>
        </p:nvSpPr>
        <p:spPr>
          <a:xfrm>
            <a:off x="729343" y="1439571"/>
            <a:ext cx="8023248" cy="522609"/>
          </a:xfrm>
        </p:spPr>
        <p:txBody>
          <a:bodyPr/>
          <a:lstStyle/>
          <a:p>
            <a:r>
              <a:rPr lang="en-US" sz="2800">
                <a:latin typeface="EC Square Sans Pro" panose="020B0506040000020004" pitchFamily="34" charset="0"/>
              </a:rPr>
              <a:t>Common rules</a:t>
            </a:r>
          </a:p>
          <a:p>
            <a:endParaRPr lang="en-GB"/>
          </a:p>
        </p:txBody>
      </p:sp>
      <p:sp>
        <p:nvSpPr>
          <p:cNvPr id="9" name="Rectángulo redondeado 13">
            <a:extLst>
              <a:ext uri="{FF2B5EF4-FFF2-40B4-BE49-F238E27FC236}">
                <a16:creationId xmlns:a16="http://schemas.microsoft.com/office/drawing/2014/main" id="{6BABE3B0-7BDF-4FDC-974A-6A3F8E5F6899}"/>
              </a:ext>
            </a:extLst>
          </p:cNvPr>
          <p:cNvSpPr/>
          <p:nvPr/>
        </p:nvSpPr>
        <p:spPr>
          <a:xfrm>
            <a:off x="-21772" y="1373161"/>
            <a:ext cx="12213771" cy="766789"/>
          </a:xfrm>
          <a:prstGeom prst="roundRect">
            <a:avLst>
              <a:gd name="adj" fmla="val 10"/>
            </a:avLst>
          </a:prstGeom>
          <a:solidFill>
            <a:srgbClr val="19355D"/>
          </a:solidFill>
          <a:ln w="2222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eaLnBrk="1" fontAlgn="auto" latinLnBrk="0" hangingPunct="1">
              <a:lnSpc>
                <a:spcPct val="120000"/>
              </a:lnSpc>
              <a:spcBef>
                <a:spcPts val="0"/>
              </a:spcBef>
              <a:spcAft>
                <a:spcPts val="0"/>
              </a:spcAft>
              <a:buClrTx/>
              <a:buSzTx/>
              <a:buFontTx/>
              <a:buNone/>
              <a:tabLst/>
              <a:defRPr/>
            </a:pPr>
            <a:endParaRPr kumimoji="0" lang="es-ES" sz="1050" b="1" i="0" u="none" strike="noStrike" kern="0" cap="none" spc="0" normalizeH="0" baseline="0" noProof="0">
              <a:ln>
                <a:noFill/>
              </a:ln>
              <a:solidFill>
                <a:srgbClr val="FFFFFF"/>
              </a:solidFill>
              <a:effectLst/>
              <a:uLnTx/>
              <a:uFillTx/>
              <a:latin typeface="Montserrat" panose="00000500000000000000" pitchFamily="2" charset="0"/>
              <a:ea typeface="+mn-ea"/>
              <a:cs typeface="+mn-cs"/>
            </a:endParaRPr>
          </a:p>
        </p:txBody>
      </p:sp>
      <p:sp>
        <p:nvSpPr>
          <p:cNvPr id="12" name="Marcador de texto 4">
            <a:extLst>
              <a:ext uri="{FF2B5EF4-FFF2-40B4-BE49-F238E27FC236}">
                <a16:creationId xmlns:a16="http://schemas.microsoft.com/office/drawing/2014/main" id="{FB890F7B-FD8B-4B2B-B7E0-AA6C2D64ACC7}"/>
              </a:ext>
            </a:extLst>
          </p:cNvPr>
          <p:cNvSpPr txBox="1">
            <a:spLocks/>
          </p:cNvSpPr>
          <p:nvPr/>
        </p:nvSpPr>
        <p:spPr>
          <a:xfrm>
            <a:off x="1862196" y="1481083"/>
            <a:ext cx="7619500" cy="591046"/>
          </a:xfrm>
          <a:prstGeom prst="rect">
            <a:avLst/>
          </a:prstGeom>
        </p:spPr>
        <p:txBody>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a:ln>
                  <a:noFill/>
                </a:ln>
                <a:solidFill>
                  <a:srgbClr val="FFFFFF"/>
                </a:solidFill>
                <a:effectLst/>
                <a:uLnTx/>
                <a:uFillTx/>
                <a:latin typeface="EC Square Sans Pro" panose="020B0506040000020004" pitchFamily="34" charset="0"/>
                <a:ea typeface="+mn-ea"/>
                <a:cs typeface="+mn-cs"/>
              </a:rPr>
              <a:t>MEDICATION VIA FEED OR WATER</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1" i="0" u="none" strike="noStrike" kern="0" cap="none" spc="0" normalizeH="0" baseline="0" noProof="0">
              <a:ln>
                <a:noFill/>
              </a:ln>
              <a:solidFill>
                <a:srgbClr val="003399"/>
              </a:solidFill>
              <a:effectLst/>
              <a:uLnTx/>
              <a:uFillTx/>
              <a:latin typeface="EC Square Sans Pro" panose="020B0506040000020004" pitchFamily="34" charset="0"/>
              <a:ea typeface="+mn-ea"/>
              <a:cs typeface="+mn-cs"/>
            </a:endParaRPr>
          </a:p>
        </p:txBody>
      </p:sp>
      <p:sp>
        <p:nvSpPr>
          <p:cNvPr id="14" name="Marcador de texto 1">
            <a:extLst>
              <a:ext uri="{FF2B5EF4-FFF2-40B4-BE49-F238E27FC236}">
                <a16:creationId xmlns:a16="http://schemas.microsoft.com/office/drawing/2014/main" id="{8690428F-3309-41FA-B050-ED545EA123C7}"/>
              </a:ext>
            </a:extLst>
          </p:cNvPr>
          <p:cNvSpPr txBox="1">
            <a:spLocks/>
          </p:cNvSpPr>
          <p:nvPr/>
        </p:nvSpPr>
        <p:spPr>
          <a:xfrm>
            <a:off x="762000" y="311150"/>
            <a:ext cx="8008947" cy="533400"/>
          </a:xfrm>
          <a:prstGeom prst="rect">
            <a:avLst/>
          </a:prstGeom>
        </p:spPr>
        <p:txBody>
          <a:bodyPr/>
          <a:lstStyle>
            <a:lvl1pPr marL="0">
              <a:defRPr sz="2400">
                <a:solidFill>
                  <a:srgbClr val="003399"/>
                </a:solidFill>
                <a:latin typeface="Arial" panose="020B0604020202020204" pitchFamily="34" charset="0"/>
                <a:ea typeface="+mn-ea"/>
                <a:cs typeface="Arial" panose="020B0604020202020204" pitchFamily="34" charset="0"/>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a:ln>
                  <a:noFill/>
                </a:ln>
                <a:solidFill>
                  <a:srgbClr val="003399"/>
                </a:solidFill>
                <a:effectLst/>
                <a:uLnTx/>
                <a:uFillTx/>
                <a:latin typeface="EC Square Sans Pro" panose="020B0506040000020004" pitchFamily="34" charset="0"/>
                <a:ea typeface="+mn-ea"/>
                <a:cs typeface="Arial" panose="020B0604020202020204" pitchFamily="34" charset="0"/>
              </a:rPr>
              <a:t>Common rules – Veterinary prescription</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2400" b="0" i="0" u="none" strike="noStrike" kern="0" cap="none" spc="0" normalizeH="0" baseline="0" noProof="0">
              <a:ln>
                <a:noFill/>
              </a:ln>
              <a:solidFill>
                <a:srgbClr val="003399"/>
              </a:solidFill>
              <a:effectLst/>
              <a:uLnTx/>
              <a:uFillTx/>
              <a:latin typeface="Arial" panose="020B0604020202020204" pitchFamily="34" charset="0"/>
              <a:ea typeface="+mn-ea"/>
              <a:cs typeface="Arial" panose="020B0604020202020204" pitchFamily="34" charset="0"/>
            </a:endParaRPr>
          </a:p>
        </p:txBody>
      </p:sp>
      <p:graphicFrame>
        <p:nvGraphicFramePr>
          <p:cNvPr id="10" name="Diagram 1">
            <a:extLst>
              <a:ext uri="{FF2B5EF4-FFF2-40B4-BE49-F238E27FC236}">
                <a16:creationId xmlns:a16="http://schemas.microsoft.com/office/drawing/2014/main" id="{1C8ADAF5-76AF-4855-936C-9D2CB57C2C3C}"/>
              </a:ext>
            </a:extLst>
          </p:cNvPr>
          <p:cNvGraphicFramePr/>
          <p:nvPr/>
        </p:nvGraphicFramePr>
        <p:xfrm>
          <a:off x="457200" y="2070102"/>
          <a:ext cx="8865834" cy="50494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TextBox 6">
            <a:extLst>
              <a:ext uri="{FF2B5EF4-FFF2-40B4-BE49-F238E27FC236}">
                <a16:creationId xmlns:a16="http://schemas.microsoft.com/office/drawing/2014/main" id="{B73D9778-7D4D-42F1-A717-530B7630B63D}"/>
              </a:ext>
            </a:extLst>
          </p:cNvPr>
          <p:cNvSpPr txBox="1"/>
          <p:nvPr/>
        </p:nvSpPr>
        <p:spPr>
          <a:xfrm>
            <a:off x="9719712" y="2825750"/>
            <a:ext cx="2091288"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a:ln>
                  <a:noFill/>
                </a:ln>
                <a:solidFill>
                  <a:srgbClr val="3163B5"/>
                </a:solidFill>
                <a:effectLst/>
                <a:uLnTx/>
                <a:uFillTx/>
                <a:latin typeface="EC Square Sans Pro" panose="020B0506040000020004" pitchFamily="34" charset="0"/>
                <a:ea typeface="Verdana" panose="020B0604030504040204" pitchFamily="34" charset="0"/>
              </a:rPr>
              <a:t>Reg. (EU) 2019/4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a:ln>
                  <a:noFill/>
                </a:ln>
                <a:solidFill>
                  <a:srgbClr val="3163B5"/>
                </a:solidFill>
                <a:effectLst/>
                <a:uLnTx/>
                <a:uFillTx/>
                <a:latin typeface="EC Square Sans Pro" panose="020B0506040000020004" pitchFamily="34" charset="0"/>
                <a:ea typeface="Verdana" panose="020B0604030504040204" pitchFamily="34" charset="0"/>
              </a:rPr>
              <a:t>(MF)</a:t>
            </a:r>
            <a:endParaRPr kumimoji="0" lang="en-GB" sz="1800" b="1" i="0" u="none" strike="noStrike" kern="0" cap="none" spc="0" normalizeH="0" baseline="0" noProof="0">
              <a:ln>
                <a:noFill/>
              </a:ln>
              <a:solidFill>
                <a:srgbClr val="3163B5"/>
              </a:solidFill>
              <a:effectLst/>
              <a:uLnTx/>
              <a:uFillTx/>
              <a:latin typeface="EC Square Sans Pro" panose="020B0506040000020004" pitchFamily="34" charset="0"/>
              <a:ea typeface="Verdana" panose="020B0604030504040204" pitchFamily="34" charset="0"/>
            </a:endParaRPr>
          </a:p>
        </p:txBody>
      </p:sp>
      <p:sp>
        <p:nvSpPr>
          <p:cNvPr id="13" name="TextBox 7">
            <a:extLst>
              <a:ext uri="{FF2B5EF4-FFF2-40B4-BE49-F238E27FC236}">
                <a16:creationId xmlns:a16="http://schemas.microsoft.com/office/drawing/2014/main" id="{F5E625B6-FDB7-4FBA-9B49-2A3AD88D31E7}"/>
              </a:ext>
            </a:extLst>
          </p:cNvPr>
          <p:cNvSpPr txBox="1"/>
          <p:nvPr/>
        </p:nvSpPr>
        <p:spPr>
          <a:xfrm>
            <a:off x="9719712" y="4985860"/>
            <a:ext cx="1964869" cy="1477328"/>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rgbClr val="3163B5"/>
                </a:solidFill>
                <a:effectLst/>
                <a:uLnTx/>
                <a:uFillTx/>
                <a:latin typeface="EC Square Sans Pro" panose="020B0506040000020004" pitchFamily="34" charset="0"/>
                <a:ea typeface="Verdana" panose="020B0604030504040204" pitchFamily="34" charset="0"/>
              </a:rPr>
              <a:t>Reg. (EU) 2019/6 (VMP)</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rgbClr val="3163B5"/>
                </a:solidFill>
                <a:effectLst/>
                <a:uLnTx/>
                <a:uFillTx/>
                <a:latin typeface="EC Square Sans Pro" panose="020B0506040000020004" pitchFamily="34" charset="0"/>
                <a:ea typeface="Verdana" panose="020B0604030504040204" pitchFamily="34" charset="0"/>
              </a:rPr>
              <a:t>&amp; </a:t>
            </a:r>
            <a:r>
              <a:rPr lang="en-US" b="1" dirty="0">
                <a:solidFill>
                  <a:srgbClr val="3163B5"/>
                </a:solidFill>
                <a:latin typeface="EC Square Sans Pro" panose="020B0506040000020004" pitchFamily="34" charset="0"/>
                <a:ea typeface="Verdana" panose="020B0604030504040204" pitchFamily="34" charset="0"/>
              </a:rPr>
              <a:t>Commission Delegated Reg. (EU) 2024/1159</a:t>
            </a:r>
          </a:p>
        </p:txBody>
      </p:sp>
      <p:cxnSp>
        <p:nvCxnSpPr>
          <p:cNvPr id="18" name="Straight Arrow Connector 9">
            <a:extLst>
              <a:ext uri="{FF2B5EF4-FFF2-40B4-BE49-F238E27FC236}">
                <a16:creationId xmlns:a16="http://schemas.microsoft.com/office/drawing/2014/main" id="{4F9941DE-5BFA-429C-B3E8-C441D6B78539}"/>
              </a:ext>
            </a:extLst>
          </p:cNvPr>
          <p:cNvCxnSpPr>
            <a:cxnSpLocks/>
          </p:cNvCxnSpPr>
          <p:nvPr/>
        </p:nvCxnSpPr>
        <p:spPr>
          <a:xfrm flipH="1">
            <a:off x="8470437" y="3130550"/>
            <a:ext cx="1096875" cy="0"/>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sp>
        <p:nvSpPr>
          <p:cNvPr id="19" name="Right Brace 8">
            <a:extLst>
              <a:ext uri="{FF2B5EF4-FFF2-40B4-BE49-F238E27FC236}">
                <a16:creationId xmlns:a16="http://schemas.microsoft.com/office/drawing/2014/main" id="{14ABDDA7-ACBB-43BB-A225-9C6DF0A8A8C4}"/>
              </a:ext>
            </a:extLst>
          </p:cNvPr>
          <p:cNvSpPr/>
          <p:nvPr/>
        </p:nvSpPr>
        <p:spPr>
          <a:xfrm>
            <a:off x="9409855" y="4578350"/>
            <a:ext cx="157458" cy="2292349"/>
          </a:xfrm>
          <a:prstGeom prst="rightBrace">
            <a:avLst>
              <a:gd name="adj1" fmla="val 35730"/>
              <a:gd name="adj2" fmla="val 48266"/>
            </a:avLst>
          </a:prstGeom>
          <a:ln w="19050" cmpd="sng">
            <a:solidFill>
              <a:srgbClr val="2C7470"/>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rgbClr val="000000"/>
              </a:solidFill>
              <a:effectLst/>
              <a:uLnTx/>
              <a:uFillTx/>
              <a:latin typeface="EC Square Sans Pro" panose="020B0506040000020004" pitchFamily="34" charset="0"/>
              <a:ea typeface="+mn-ea"/>
              <a:cs typeface="+mn-cs"/>
            </a:endParaRPr>
          </a:p>
        </p:txBody>
      </p:sp>
    </p:spTree>
    <p:extLst>
      <p:ext uri="{BB962C8B-B14F-4D97-AF65-F5344CB8AC3E}">
        <p14:creationId xmlns:p14="http://schemas.microsoft.com/office/powerpoint/2010/main" val="39431931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AA6D533-5045-43BA-9B12-C06A15751DE9}"/>
              </a:ext>
            </a:extLst>
          </p:cNvPr>
          <p:cNvSpPr>
            <a:spLocks noGrp="1"/>
          </p:cNvSpPr>
          <p:nvPr>
            <p:ph type="body" sz="quarter" idx="10"/>
          </p:nvPr>
        </p:nvSpPr>
        <p:spPr/>
        <p:txBody>
          <a:bodyPr/>
          <a:lstStyle/>
          <a:p>
            <a:r>
              <a:rPr lang="en-GB" sz="2400" dirty="0">
                <a:latin typeface="EC Square Sans Pro" panose="020B0506040000020004" pitchFamily="34" charset="0"/>
              </a:rPr>
              <a:t>Use of Antimicrobial Veterinary Medicinal Products</a:t>
            </a:r>
          </a:p>
          <a:p>
            <a:endParaRPr lang="en-GB" dirty="0"/>
          </a:p>
        </p:txBody>
      </p:sp>
      <p:sp>
        <p:nvSpPr>
          <p:cNvPr id="3" name="34 CuadroTexto">
            <a:extLst>
              <a:ext uri="{FF2B5EF4-FFF2-40B4-BE49-F238E27FC236}">
                <a16:creationId xmlns:a16="http://schemas.microsoft.com/office/drawing/2014/main" id="{D094982D-B49F-4AFD-9FD7-CD8791AF6990}"/>
              </a:ext>
            </a:extLst>
          </p:cNvPr>
          <p:cNvSpPr txBox="1"/>
          <p:nvPr/>
        </p:nvSpPr>
        <p:spPr>
          <a:xfrm>
            <a:off x="5651674" y="3591437"/>
            <a:ext cx="2255508" cy="784830"/>
          </a:xfrm>
          <a:prstGeom prst="rect">
            <a:avLst/>
          </a:prstGeom>
          <a:noFill/>
        </p:spPr>
        <p:txBody>
          <a:bodyPr wrap="square" rtlCol="0">
            <a:spAutoFit/>
          </a:bodyPr>
          <a:ls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900" b="1" i="0" u="none" strike="noStrike" kern="1200" cap="none" spc="0" normalizeH="0" baseline="0" noProof="0" dirty="0">
              <a:ln>
                <a:noFill/>
              </a:ln>
              <a:solidFill>
                <a:prstClr val="white"/>
              </a:solidFill>
              <a:effectLst/>
              <a:uLnTx/>
              <a:uFillTx/>
              <a:latin typeface="Montserrat" pitchFamily="2" charset="77"/>
              <a:ea typeface="Steelfish" charset="0"/>
              <a:cs typeface="Steelfish"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white"/>
                </a:solidFill>
                <a:effectLst/>
                <a:uLnTx/>
                <a:uFillTx/>
                <a:latin typeface="Calibri"/>
                <a:ea typeface="Steelfish" charset="0"/>
                <a:cs typeface="Steelfish" charset="0"/>
              </a:rPr>
              <a:t>Ban Systematic  Prophylaxis </a:t>
            </a:r>
          </a:p>
        </p:txBody>
      </p:sp>
      <p:sp>
        <p:nvSpPr>
          <p:cNvPr id="8" name="CuadroTexto 7">
            <a:extLst>
              <a:ext uri="{FF2B5EF4-FFF2-40B4-BE49-F238E27FC236}">
                <a16:creationId xmlns:a16="http://schemas.microsoft.com/office/drawing/2014/main" id="{9810DA9E-2D93-44F5-9402-78086515EB11}"/>
              </a:ext>
            </a:extLst>
          </p:cNvPr>
          <p:cNvSpPr txBox="1"/>
          <p:nvPr/>
        </p:nvSpPr>
        <p:spPr>
          <a:xfrm>
            <a:off x="4717996" y="1398873"/>
            <a:ext cx="7016803" cy="461665"/>
          </a:xfrm>
          <a:prstGeom prst="rect">
            <a:avLst/>
          </a:prstGeom>
          <a:solidFill>
            <a:srgbClr val="ECEBEB"/>
          </a:solid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1" i="0" u="none" strike="noStrike" kern="0" cap="none" spc="0" normalizeH="0" baseline="0" noProof="0" dirty="0">
                <a:ln>
                  <a:noFill/>
                </a:ln>
                <a:solidFill>
                  <a:srgbClr val="003399"/>
                </a:solidFill>
                <a:effectLst/>
                <a:uLnTx/>
                <a:uFillTx/>
                <a:latin typeface="EC Square Sans Pro" panose="020B0506040000020004" pitchFamily="34" charset="0"/>
                <a:ea typeface="+mn-ea"/>
                <a:cs typeface="Arial" panose="020B0604020202020204" pitchFamily="34" charset="0"/>
              </a:rPr>
              <a:t>Principles for the use of medicated feed</a:t>
            </a:r>
          </a:p>
        </p:txBody>
      </p:sp>
      <p:sp>
        <p:nvSpPr>
          <p:cNvPr id="10" name="Rectángulo redondeado 13">
            <a:extLst>
              <a:ext uri="{FF2B5EF4-FFF2-40B4-BE49-F238E27FC236}">
                <a16:creationId xmlns:a16="http://schemas.microsoft.com/office/drawing/2014/main" id="{314D8D52-E54A-465C-954A-EA031B7F43AE}"/>
              </a:ext>
            </a:extLst>
          </p:cNvPr>
          <p:cNvSpPr/>
          <p:nvPr/>
        </p:nvSpPr>
        <p:spPr>
          <a:xfrm>
            <a:off x="0" y="1388277"/>
            <a:ext cx="4717997" cy="4856293"/>
          </a:xfrm>
          <a:prstGeom prst="roundRect">
            <a:avLst>
              <a:gd name="adj" fmla="val 10"/>
            </a:avLst>
          </a:prstGeom>
          <a:solidFill>
            <a:srgbClr val="ECEBEB"/>
          </a:solidFill>
          <a:ln w="2222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800" b="1" i="0" u="none" strike="noStrike" kern="0" cap="none" spc="0" normalizeH="0" baseline="0" noProof="0" dirty="0">
                <a:ln>
                  <a:noFill/>
                </a:ln>
                <a:solidFill>
                  <a:srgbClr val="19355D"/>
                </a:solidFill>
                <a:effectLst/>
                <a:uLnTx/>
                <a:uFillTx/>
                <a:latin typeface="EC Square Sans Pro" panose="020B0506040000020004" pitchFamily="34" charset="0"/>
                <a:ea typeface="+mn-ea"/>
                <a:cs typeface="Arial" pitchFamily="34" charset="0"/>
              </a:rPr>
              <a:t>EU legislative framework:  Regulation (EU) 2019/4 on MEDICATED FEED (MF)</a:t>
            </a:r>
          </a:p>
        </p:txBody>
      </p:sp>
      <p:sp>
        <p:nvSpPr>
          <p:cNvPr id="7" name="Rectángulo 6">
            <a:extLst>
              <a:ext uri="{FF2B5EF4-FFF2-40B4-BE49-F238E27FC236}">
                <a16:creationId xmlns:a16="http://schemas.microsoft.com/office/drawing/2014/main" id="{30BE4DFA-174F-4A37-9C73-98ACB3366BFB}"/>
              </a:ext>
            </a:extLst>
          </p:cNvPr>
          <p:cNvSpPr/>
          <p:nvPr/>
        </p:nvSpPr>
        <p:spPr>
          <a:xfrm>
            <a:off x="4717996" y="2014082"/>
            <a:ext cx="6940603" cy="3939540"/>
          </a:xfrm>
          <a:prstGeom prst="rect">
            <a:avLst/>
          </a:prstGeom>
        </p:spPr>
        <p:txBody>
          <a:bodyPr wrap="square">
            <a:spAutoFit/>
          </a:bodyPr>
          <a:ls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marR="0" lvl="1" indent="-342900" algn="l" defTabSz="914400" rtl="0" eaLnBrk="1" fontAlgn="auto" latinLnBrk="0" hangingPunct="1">
              <a:lnSpc>
                <a:spcPct val="100000"/>
              </a:lnSpc>
              <a:spcBef>
                <a:spcPts val="600"/>
              </a:spcBef>
              <a:spcAft>
                <a:spcPts val="600"/>
              </a:spcAft>
              <a:buClr>
                <a:srgbClr val="2C7470"/>
              </a:buClr>
              <a:buSzTx/>
              <a:buFont typeface="Wingdings" panose="05000000000000000000" pitchFamily="2" charset="2"/>
              <a:buChar char="§"/>
              <a:tabLst/>
              <a:defRPr/>
            </a:pPr>
            <a:r>
              <a:rPr kumimoji="0" lang="en-GB" sz="2000" b="0" i="0" u="none" strike="noStrike" kern="1200" cap="none" spc="0" normalizeH="0" baseline="0" noProof="0" dirty="0">
                <a:ln>
                  <a:noFill/>
                </a:ln>
                <a:solidFill>
                  <a:srgbClr val="002060"/>
                </a:solidFill>
                <a:effectLst/>
                <a:uLnTx/>
                <a:uFillTx/>
                <a:latin typeface="EC Square Sans Pro" panose="020B0506040000020004" pitchFamily="34" charset="0"/>
                <a:ea typeface="+mn-ea"/>
                <a:cs typeface="+mn-cs"/>
              </a:rPr>
              <a:t>Ban on the use of MF with antimicrobials for prophylaxis. </a:t>
            </a:r>
          </a:p>
          <a:p>
            <a:pPr marL="342900" marR="0" lvl="1" indent="-342900" algn="l" defTabSz="914400" rtl="0" eaLnBrk="1" fontAlgn="auto" latinLnBrk="0" hangingPunct="1">
              <a:lnSpc>
                <a:spcPct val="100000"/>
              </a:lnSpc>
              <a:spcBef>
                <a:spcPts val="600"/>
              </a:spcBef>
              <a:spcAft>
                <a:spcPts val="600"/>
              </a:spcAft>
              <a:buClr>
                <a:srgbClr val="2C7470"/>
              </a:buClr>
              <a:buSzTx/>
              <a:buFont typeface="Wingdings" panose="05000000000000000000" pitchFamily="2" charset="2"/>
              <a:buChar char="§"/>
              <a:tabLst/>
              <a:defRPr/>
            </a:pPr>
            <a:r>
              <a:rPr kumimoji="0" lang="en-GB" sz="2000" b="0" i="0" u="none" strike="noStrike" kern="1200" cap="none" spc="0" normalizeH="0" baseline="0" noProof="0" dirty="0">
                <a:ln>
                  <a:noFill/>
                </a:ln>
                <a:solidFill>
                  <a:srgbClr val="002060"/>
                </a:solidFill>
                <a:effectLst/>
                <a:uLnTx/>
                <a:uFillTx/>
                <a:latin typeface="EC Square Sans Pro" panose="020B0506040000020004" pitchFamily="34" charset="0"/>
                <a:ea typeface="+mn-ea"/>
                <a:cs typeface="+mn-cs"/>
              </a:rPr>
              <a:t>Requirement for diagnosis of disease prior to the mandatory prescription for MF.</a:t>
            </a:r>
          </a:p>
          <a:p>
            <a:pPr marL="342900" marR="0" lvl="1" indent="-342900" algn="l" defTabSz="914400" rtl="0" eaLnBrk="1" fontAlgn="auto" latinLnBrk="0" hangingPunct="1">
              <a:lnSpc>
                <a:spcPct val="100000"/>
              </a:lnSpc>
              <a:spcBef>
                <a:spcPts val="600"/>
              </a:spcBef>
              <a:spcAft>
                <a:spcPts val="600"/>
              </a:spcAft>
              <a:buClr>
                <a:srgbClr val="2C7470"/>
              </a:buClr>
              <a:buSzTx/>
              <a:buFont typeface="Wingdings" panose="05000000000000000000" pitchFamily="2" charset="2"/>
              <a:buChar char="§"/>
              <a:tabLst/>
              <a:defRPr/>
            </a:pPr>
            <a:r>
              <a:rPr kumimoji="0" lang="en-GB" sz="2000" b="0" i="0" u="none" strike="noStrike" kern="1200" cap="none" spc="0" normalizeH="0" baseline="0" noProof="0" dirty="0">
                <a:ln>
                  <a:noFill/>
                </a:ln>
                <a:solidFill>
                  <a:srgbClr val="002060"/>
                </a:solidFill>
                <a:effectLst/>
                <a:uLnTx/>
                <a:uFillTx/>
                <a:latin typeface="EC Square Sans Pro" panose="020B0506040000020004" pitchFamily="34" charset="0"/>
                <a:ea typeface="+mn-ea"/>
                <a:cs typeface="+mn-cs"/>
              </a:rPr>
              <a:t>Limitation on the duration of a treatment and validity of prescription.</a:t>
            </a:r>
          </a:p>
          <a:p>
            <a:pPr marL="342900" marR="0" lvl="1" indent="-342900" algn="l" defTabSz="914400" rtl="0" eaLnBrk="1" fontAlgn="auto" latinLnBrk="0" hangingPunct="1">
              <a:lnSpc>
                <a:spcPct val="100000"/>
              </a:lnSpc>
              <a:spcBef>
                <a:spcPts val="600"/>
              </a:spcBef>
              <a:spcAft>
                <a:spcPts val="600"/>
              </a:spcAft>
              <a:buClr>
                <a:srgbClr val="2C7470"/>
              </a:buClr>
              <a:buSzTx/>
              <a:buFont typeface="Wingdings" panose="05000000000000000000" pitchFamily="2" charset="2"/>
              <a:buChar char="§"/>
              <a:tabLst/>
              <a:defRPr/>
            </a:pPr>
            <a:r>
              <a:rPr kumimoji="0" lang="en-US" sz="2000" b="0" i="0" u="none" strike="noStrike" kern="1200" cap="none" spc="0" normalizeH="0" baseline="0" noProof="0" dirty="0">
                <a:ln>
                  <a:noFill/>
                </a:ln>
                <a:solidFill>
                  <a:srgbClr val="002060"/>
                </a:solidFill>
                <a:effectLst/>
                <a:uLnTx/>
                <a:uFillTx/>
                <a:latin typeface="EC Square Sans Pro" panose="020B0506040000020004" pitchFamily="34" charset="0"/>
                <a:ea typeface="+mn-ea"/>
                <a:cs typeface="+mn-cs"/>
              </a:rPr>
              <a:t>Reduce any potential synergy between feed medication carry-over residues and occurrence of antimicrobial resistance.</a:t>
            </a:r>
          </a:p>
          <a:p>
            <a:pPr marL="342900" marR="0" lvl="1" indent="-342900" algn="l" defTabSz="914400" rtl="0" eaLnBrk="1" fontAlgn="auto" latinLnBrk="0" hangingPunct="1">
              <a:lnSpc>
                <a:spcPct val="100000"/>
              </a:lnSpc>
              <a:spcBef>
                <a:spcPts val="600"/>
              </a:spcBef>
              <a:spcAft>
                <a:spcPts val="600"/>
              </a:spcAft>
              <a:buClr>
                <a:srgbClr val="2C7470"/>
              </a:buClr>
              <a:buSzTx/>
              <a:buFont typeface="Wingdings" panose="05000000000000000000" pitchFamily="2" charset="2"/>
              <a:buChar char="§"/>
              <a:tabLst/>
              <a:defRPr/>
            </a:pPr>
            <a:r>
              <a:rPr kumimoji="0" lang="en-GB" sz="2000" b="0" i="0" u="none" strike="noStrike" kern="1200" cap="none" spc="0" normalizeH="0" baseline="0" noProof="0" dirty="0">
                <a:ln>
                  <a:noFill/>
                </a:ln>
                <a:solidFill>
                  <a:srgbClr val="002060"/>
                </a:solidFill>
                <a:effectLst/>
                <a:uLnTx/>
                <a:uFillTx/>
                <a:latin typeface="EC Square Sans Pro" panose="020B0506040000020004" pitchFamily="34" charset="0"/>
                <a:ea typeface="+mn-ea"/>
                <a:cs typeface="+mn-cs"/>
              </a:rPr>
              <a:t>Measures to increase the quality of medicated feed production (more precise dosage) to avoid </a:t>
            </a:r>
            <a:r>
              <a:rPr kumimoji="0" lang="en-GB" sz="2000" b="0" i="0" u="none" strike="noStrike" kern="1200" cap="none" spc="0" normalizeH="0" baseline="0" noProof="0" dirty="0" err="1">
                <a:ln>
                  <a:noFill/>
                </a:ln>
                <a:solidFill>
                  <a:srgbClr val="002060"/>
                </a:solidFill>
                <a:effectLst/>
                <a:uLnTx/>
                <a:uFillTx/>
                <a:latin typeface="EC Square Sans Pro" panose="020B0506040000020004" pitchFamily="34" charset="0"/>
                <a:ea typeface="+mn-ea"/>
                <a:cs typeface="+mn-cs"/>
              </a:rPr>
              <a:t>subtherapeutic</a:t>
            </a:r>
            <a:r>
              <a:rPr kumimoji="0" lang="en-GB" sz="2000" b="0" i="0" u="none" strike="noStrike" kern="1200" cap="none" spc="0" normalizeH="0" baseline="0" noProof="0" dirty="0">
                <a:ln>
                  <a:noFill/>
                </a:ln>
                <a:solidFill>
                  <a:srgbClr val="002060"/>
                </a:solidFill>
                <a:effectLst/>
                <a:uLnTx/>
                <a:uFillTx/>
                <a:latin typeface="EC Square Sans Pro" panose="020B0506040000020004" pitchFamily="34" charset="0"/>
                <a:ea typeface="+mn-ea"/>
                <a:cs typeface="+mn-cs"/>
              </a:rPr>
              <a:t> exposure. </a:t>
            </a:r>
          </a:p>
          <a:p>
            <a:pPr marL="342900" marR="0" lvl="1" indent="-342900" algn="l" defTabSz="914400" rtl="0" eaLnBrk="1" fontAlgn="auto" latinLnBrk="0" hangingPunct="1">
              <a:lnSpc>
                <a:spcPct val="100000"/>
              </a:lnSpc>
              <a:spcBef>
                <a:spcPts val="600"/>
              </a:spcBef>
              <a:spcAft>
                <a:spcPts val="600"/>
              </a:spcAft>
              <a:buClr>
                <a:srgbClr val="2C7470"/>
              </a:buClr>
              <a:buSzTx/>
              <a:buFont typeface="Wingdings" panose="05000000000000000000" pitchFamily="2" charset="2"/>
              <a:buChar char="§"/>
              <a:tabLst/>
              <a:defRPr/>
            </a:pPr>
            <a:r>
              <a:rPr kumimoji="0" lang="en-US" sz="2000" b="0" i="0" u="none" strike="noStrike" kern="1200" cap="none" spc="0" normalizeH="0" baseline="0" noProof="0" dirty="0">
                <a:ln>
                  <a:noFill/>
                </a:ln>
                <a:solidFill>
                  <a:srgbClr val="002060"/>
                </a:solidFill>
                <a:effectLst/>
                <a:uLnTx/>
                <a:uFillTx/>
                <a:latin typeface="EC Square Sans Pro" panose="020B0506040000020004" pitchFamily="34" charset="0"/>
                <a:ea typeface="+mn-ea"/>
                <a:cs typeface="+mn-cs"/>
              </a:rPr>
              <a:t>Maximum levels of cross-contamination for 24 antimicrobial active substances in non-target feed.</a:t>
            </a:r>
            <a:endParaRPr kumimoji="0" lang="en-GB" sz="2000" b="0" i="0" u="none" strike="noStrike" kern="1200" cap="none" spc="0" normalizeH="0" baseline="0" noProof="0" dirty="0">
              <a:ln>
                <a:noFill/>
              </a:ln>
              <a:solidFill>
                <a:srgbClr val="002060"/>
              </a:solidFill>
              <a:effectLst/>
              <a:uLnTx/>
              <a:uFillTx/>
              <a:latin typeface="EC Square Sans Pro" panose="020B0506040000020004" pitchFamily="34" charset="0"/>
              <a:ea typeface="+mn-ea"/>
              <a:cs typeface="+mn-cs"/>
            </a:endParaRPr>
          </a:p>
        </p:txBody>
      </p:sp>
    </p:spTree>
    <p:extLst>
      <p:ext uri="{BB962C8B-B14F-4D97-AF65-F5344CB8AC3E}">
        <p14:creationId xmlns:p14="http://schemas.microsoft.com/office/powerpoint/2010/main" val="3639163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0F02DF6C-4933-45ED-9F9A-D62840FCE60E}"/>
              </a:ext>
            </a:extLst>
          </p:cNvPr>
          <p:cNvSpPr>
            <a:spLocks noGrp="1"/>
          </p:cNvSpPr>
          <p:nvPr>
            <p:ph type="body" sz="quarter" idx="10"/>
          </p:nvPr>
        </p:nvSpPr>
        <p:spPr>
          <a:xfrm>
            <a:off x="729343" y="1439571"/>
            <a:ext cx="8023248" cy="522609"/>
          </a:xfrm>
        </p:spPr>
        <p:txBody>
          <a:bodyPr/>
          <a:lstStyle/>
          <a:p>
            <a:r>
              <a:rPr lang="en-US" sz="2800">
                <a:latin typeface="EC Square Sans Pro" panose="020B0506040000020004" pitchFamily="34" charset="0"/>
              </a:rPr>
              <a:t>Common rules</a:t>
            </a:r>
          </a:p>
          <a:p>
            <a:endParaRPr lang="en-GB"/>
          </a:p>
        </p:txBody>
      </p:sp>
      <p:sp>
        <p:nvSpPr>
          <p:cNvPr id="9" name="Rectángulo redondeado 13">
            <a:extLst>
              <a:ext uri="{FF2B5EF4-FFF2-40B4-BE49-F238E27FC236}">
                <a16:creationId xmlns:a16="http://schemas.microsoft.com/office/drawing/2014/main" id="{6BABE3B0-7BDF-4FDC-974A-6A3F8E5F6899}"/>
              </a:ext>
            </a:extLst>
          </p:cNvPr>
          <p:cNvSpPr/>
          <p:nvPr/>
        </p:nvSpPr>
        <p:spPr>
          <a:xfrm>
            <a:off x="-21772" y="1373161"/>
            <a:ext cx="12213771" cy="766789"/>
          </a:xfrm>
          <a:prstGeom prst="roundRect">
            <a:avLst>
              <a:gd name="adj" fmla="val 10"/>
            </a:avLst>
          </a:prstGeom>
          <a:solidFill>
            <a:srgbClr val="19355D"/>
          </a:solidFill>
          <a:ln w="2222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defRPr/>
            </a:pPr>
            <a:endParaRPr lang="es-ES" sz="1050" b="1" kern="0">
              <a:solidFill>
                <a:schemeClr val="bg1"/>
              </a:solidFill>
              <a:latin typeface="Montserrat" panose="00000500000000000000" pitchFamily="2" charset="0"/>
            </a:endParaRPr>
          </a:p>
        </p:txBody>
      </p:sp>
      <p:sp>
        <p:nvSpPr>
          <p:cNvPr id="12" name="Marcador de texto 4">
            <a:extLst>
              <a:ext uri="{FF2B5EF4-FFF2-40B4-BE49-F238E27FC236}">
                <a16:creationId xmlns:a16="http://schemas.microsoft.com/office/drawing/2014/main" id="{FB890F7B-FD8B-4B2B-B7E0-AA6C2D64ACC7}"/>
              </a:ext>
            </a:extLst>
          </p:cNvPr>
          <p:cNvSpPr txBox="1">
            <a:spLocks/>
          </p:cNvSpPr>
          <p:nvPr/>
        </p:nvSpPr>
        <p:spPr>
          <a:xfrm>
            <a:off x="914400" y="1481083"/>
            <a:ext cx="10134600" cy="591046"/>
          </a:xfrm>
          <a:prstGeom prst="rect">
            <a:avLst/>
          </a:prstGeom>
        </p:spPr>
        <p:txBody>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lgn="ctr"/>
            <a:r>
              <a:rPr lang="en-US" sz="2800" b="1">
                <a:solidFill>
                  <a:schemeClr val="bg1"/>
                </a:solidFill>
                <a:latin typeface="EC Square Sans Pro" panose="020B0506040000020004" pitchFamily="34" charset="0"/>
              </a:rPr>
              <a:t>Veterinary prescriptions in relation to medicated feed (1/2)</a:t>
            </a:r>
            <a:endParaRPr lang="en-GB" sz="2000" b="1">
              <a:solidFill>
                <a:srgbClr val="003399"/>
              </a:solidFill>
              <a:latin typeface="EC Square Sans Pro" panose="020B0506040000020004" pitchFamily="34" charset="0"/>
            </a:endParaRPr>
          </a:p>
        </p:txBody>
      </p:sp>
      <p:sp>
        <p:nvSpPr>
          <p:cNvPr id="14" name="Marcador de texto 1">
            <a:extLst>
              <a:ext uri="{FF2B5EF4-FFF2-40B4-BE49-F238E27FC236}">
                <a16:creationId xmlns:a16="http://schemas.microsoft.com/office/drawing/2014/main" id="{8690428F-3309-41FA-B050-ED545EA123C7}"/>
              </a:ext>
            </a:extLst>
          </p:cNvPr>
          <p:cNvSpPr txBox="1">
            <a:spLocks/>
          </p:cNvSpPr>
          <p:nvPr/>
        </p:nvSpPr>
        <p:spPr>
          <a:xfrm>
            <a:off x="762000" y="311150"/>
            <a:ext cx="8008947" cy="533400"/>
          </a:xfrm>
          <a:prstGeom prst="rect">
            <a:avLst/>
          </a:prstGeom>
        </p:spPr>
        <p:txBody>
          <a:bodyPr/>
          <a:lstStyle>
            <a:lvl1pPr marL="0">
              <a:defRPr sz="2400">
                <a:solidFill>
                  <a:srgbClr val="003399"/>
                </a:solidFill>
                <a:latin typeface="Arial" panose="020B0604020202020204" pitchFamily="34" charset="0"/>
                <a:ea typeface="+mn-ea"/>
                <a:cs typeface="Arial" panose="020B0604020202020204" pitchFamily="34" charset="0"/>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n-US" sz="2800">
                <a:latin typeface="EC Square Sans Pro" panose="020B0506040000020004" pitchFamily="34" charset="0"/>
              </a:rPr>
              <a:t>Common rules – Veterinary prescription</a:t>
            </a:r>
          </a:p>
          <a:p>
            <a:endParaRPr lang="en-GB"/>
          </a:p>
        </p:txBody>
      </p:sp>
      <p:sp>
        <p:nvSpPr>
          <p:cNvPr id="15" name="Marcador de texto 4">
            <a:extLst>
              <a:ext uri="{FF2B5EF4-FFF2-40B4-BE49-F238E27FC236}">
                <a16:creationId xmlns:a16="http://schemas.microsoft.com/office/drawing/2014/main" id="{1403E745-F93A-41C2-A10D-84BE467FBE49}"/>
              </a:ext>
            </a:extLst>
          </p:cNvPr>
          <p:cNvSpPr txBox="1">
            <a:spLocks/>
          </p:cNvSpPr>
          <p:nvPr/>
        </p:nvSpPr>
        <p:spPr>
          <a:xfrm>
            <a:off x="1491343" y="2309415"/>
            <a:ext cx="5715000" cy="457200"/>
          </a:xfrm>
          <a:prstGeom prst="rect">
            <a:avLst/>
          </a:prstGeom>
        </p:spPr>
        <p:txBody>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lgn="ctr"/>
            <a:r>
              <a:rPr lang="en-US" sz="2800" b="1">
                <a:solidFill>
                  <a:srgbClr val="003399"/>
                </a:solidFill>
                <a:latin typeface="EC Square Sans Pro" panose="020B0506040000020004" pitchFamily="34" charset="0"/>
              </a:rPr>
              <a:t>Article 16</a:t>
            </a:r>
          </a:p>
        </p:txBody>
      </p:sp>
      <p:sp>
        <p:nvSpPr>
          <p:cNvPr id="16" name="CuadroTexto 15">
            <a:extLst>
              <a:ext uri="{FF2B5EF4-FFF2-40B4-BE49-F238E27FC236}">
                <a16:creationId xmlns:a16="http://schemas.microsoft.com/office/drawing/2014/main" id="{CA4F286C-8610-4DEC-92C0-47FD21775EE4}"/>
              </a:ext>
            </a:extLst>
          </p:cNvPr>
          <p:cNvSpPr txBox="1"/>
          <p:nvPr/>
        </p:nvSpPr>
        <p:spPr>
          <a:xfrm>
            <a:off x="881743" y="2165725"/>
            <a:ext cx="1369287" cy="276999"/>
          </a:xfrm>
          <a:prstGeom prst="rect">
            <a:avLst/>
          </a:prstGeom>
          <a:noFill/>
        </p:spPr>
        <p:txBody>
          <a:bodyPr wrap="square" rtlCol="0">
            <a:spAutoFit/>
          </a:bodyPr>
          <a:lstStyle/>
          <a:p>
            <a:r>
              <a:rPr lang="en-GB" sz="1200" kern="1200">
                <a:solidFill>
                  <a:srgbClr val="024B9C"/>
                </a:solidFill>
                <a:latin typeface="EC Square Sans Pro" panose="020B0506040000020004" pitchFamily="34" charset="0"/>
                <a:ea typeface="+mn-ea"/>
                <a:cs typeface="+mn-cs"/>
              </a:rPr>
              <a:t>Reg.(EU) 2019/4</a:t>
            </a:r>
          </a:p>
        </p:txBody>
      </p:sp>
      <p:sp>
        <p:nvSpPr>
          <p:cNvPr id="17" name="CuadroTexto 16">
            <a:extLst>
              <a:ext uri="{FF2B5EF4-FFF2-40B4-BE49-F238E27FC236}">
                <a16:creationId xmlns:a16="http://schemas.microsoft.com/office/drawing/2014/main" id="{0FC923B1-34E6-4EB9-AF33-B29523DFA4A8}"/>
              </a:ext>
            </a:extLst>
          </p:cNvPr>
          <p:cNvSpPr txBox="1"/>
          <p:nvPr/>
        </p:nvSpPr>
        <p:spPr>
          <a:xfrm>
            <a:off x="859972" y="2853075"/>
            <a:ext cx="7652657" cy="2862322"/>
          </a:xfrm>
          <a:prstGeom prst="rect">
            <a:avLst/>
          </a:prstGeom>
          <a:noFill/>
        </p:spPr>
        <p:txBody>
          <a:bodyPr wrap="square">
            <a:spAutoFit/>
          </a:bodyPr>
          <a:lstStyle/>
          <a:p>
            <a:r>
              <a:rPr lang="en-US" dirty="0">
                <a:solidFill>
                  <a:schemeClr val="tx1"/>
                </a:solidFill>
                <a:latin typeface="EC Square Sans Pro" panose="020B0506040000020004" pitchFamily="34" charset="0"/>
              </a:rPr>
              <a:t>Medicated feed (animal feed mixed with medicines by feed business operator) requires: </a:t>
            </a:r>
          </a:p>
          <a:p>
            <a:endParaRPr lang="en-US" dirty="0">
              <a:solidFill>
                <a:schemeClr val="tx1"/>
              </a:solidFill>
              <a:latin typeface="EC Square Sans Pro" panose="020B0506040000020004" pitchFamily="34" charset="0"/>
            </a:endParaRPr>
          </a:p>
          <a:p>
            <a:pPr marL="285750" indent="-285750">
              <a:buFont typeface="Arial" panose="020B0604020202020204" pitchFamily="34" charset="0"/>
              <a:buChar char="•"/>
            </a:pPr>
            <a:r>
              <a:rPr lang="en-US" dirty="0">
                <a:solidFill>
                  <a:schemeClr val="tx1"/>
                </a:solidFill>
                <a:latin typeface="EC Square Sans Pro" panose="020B0506040000020004" pitchFamily="34" charset="0"/>
              </a:rPr>
              <a:t>a veterinary prescription</a:t>
            </a:r>
          </a:p>
          <a:p>
            <a:pPr marL="285750" indent="-285750">
              <a:buFont typeface="Arial" panose="020B0604020202020204" pitchFamily="34" charset="0"/>
              <a:buChar char="•"/>
            </a:pPr>
            <a:endParaRPr lang="en-US" dirty="0">
              <a:solidFill>
                <a:schemeClr val="tx1"/>
              </a:solidFill>
              <a:latin typeface="EC Square Sans Pro" panose="020B0506040000020004" pitchFamily="34" charset="0"/>
            </a:endParaRPr>
          </a:p>
          <a:p>
            <a:pPr marL="285750" indent="-285750">
              <a:buFont typeface="Arial" panose="020B0604020202020204" pitchFamily="34" charset="0"/>
              <a:buChar char="•"/>
            </a:pPr>
            <a:r>
              <a:rPr lang="en-US" dirty="0">
                <a:solidFill>
                  <a:schemeClr val="tx1"/>
                </a:solidFill>
                <a:latin typeface="EC Square Sans Pro" panose="020B0506040000020004" pitchFamily="34" charset="0"/>
              </a:rPr>
              <a:t>can only be issued after clinical examination or any other proper assessment of the health status of the animals</a:t>
            </a:r>
          </a:p>
          <a:p>
            <a:pPr marL="285750" indent="-285750">
              <a:buFont typeface="Arial" panose="020B0604020202020204" pitchFamily="34" charset="0"/>
              <a:buChar char="•"/>
            </a:pPr>
            <a:endParaRPr lang="en-US" dirty="0">
              <a:solidFill>
                <a:schemeClr val="tx1"/>
              </a:solidFill>
              <a:latin typeface="EC Square Sans Pro" panose="020B0506040000020004" pitchFamily="34" charset="0"/>
            </a:endParaRPr>
          </a:p>
          <a:p>
            <a:pPr marL="285750" indent="-285750">
              <a:buFont typeface="Arial" panose="020B0604020202020204" pitchFamily="34" charset="0"/>
              <a:buChar char="•"/>
            </a:pPr>
            <a:r>
              <a:rPr lang="en-US" dirty="0">
                <a:solidFill>
                  <a:schemeClr val="tx1"/>
                </a:solidFill>
                <a:latin typeface="EC Square Sans Pro" panose="020B0506040000020004" pitchFamily="34" charset="0"/>
              </a:rPr>
              <a:t>only for diagnosed diseases (except for vaccines and </a:t>
            </a:r>
            <a:r>
              <a:rPr lang="en-US" dirty="0" err="1">
                <a:solidFill>
                  <a:schemeClr val="tx1"/>
                </a:solidFill>
                <a:latin typeface="EC Square Sans Pro" panose="020B0506040000020004" pitchFamily="34" charset="0"/>
              </a:rPr>
              <a:t>parasitics</a:t>
            </a:r>
            <a:r>
              <a:rPr lang="en-US" dirty="0">
                <a:solidFill>
                  <a:schemeClr val="tx1"/>
                </a:solidFill>
                <a:latin typeface="EC Square Sans Pro" panose="020B0506040000020004" pitchFamily="34" charset="0"/>
              </a:rPr>
              <a:t>)</a:t>
            </a:r>
          </a:p>
          <a:p>
            <a:pPr marL="285750" indent="-285750">
              <a:buFont typeface="Arial" panose="020B0604020202020204" pitchFamily="34" charset="0"/>
              <a:buChar char="•"/>
            </a:pPr>
            <a:endParaRPr lang="en-US" dirty="0">
              <a:solidFill>
                <a:schemeClr val="tx1"/>
              </a:solidFill>
              <a:latin typeface="EC Square Sans Pro" panose="020B0506040000020004" pitchFamily="34" charset="0"/>
            </a:endParaRPr>
          </a:p>
        </p:txBody>
      </p:sp>
      <p:sp>
        <p:nvSpPr>
          <p:cNvPr id="21" name="TextBox 27">
            <a:extLst>
              <a:ext uri="{FF2B5EF4-FFF2-40B4-BE49-F238E27FC236}">
                <a16:creationId xmlns:a16="http://schemas.microsoft.com/office/drawing/2014/main" id="{9DC533AF-C882-40FB-8C14-2F9CAEE9332E}"/>
              </a:ext>
            </a:extLst>
          </p:cNvPr>
          <p:cNvSpPr txBox="1"/>
          <p:nvPr/>
        </p:nvSpPr>
        <p:spPr>
          <a:xfrm>
            <a:off x="-7196" y="6388040"/>
            <a:ext cx="8755621" cy="400110"/>
          </a:xfrm>
          <a:prstGeom prst="rect">
            <a:avLst/>
          </a:prstGeom>
          <a:solidFill>
            <a:srgbClr val="003399"/>
          </a:solidFill>
        </p:spPr>
        <p:txBody>
          <a:bodyPr wrap="square" rtlCol="0">
            <a:spAutoFit/>
          </a:bodyPr>
          <a:lstStyle/>
          <a:p>
            <a:pPr marL="892175"/>
            <a:r>
              <a:rPr lang="en-US" sz="2000">
                <a:solidFill>
                  <a:schemeClr val="bg1"/>
                </a:solidFill>
                <a:latin typeface="EC Square Sans Pro" panose="020B0506040000020004" pitchFamily="34" charset="0"/>
                <a:sym typeface="Wingdings 2" panose="05020102010507070707" pitchFamily="18" charset="2"/>
              </a:rPr>
              <a:t></a:t>
            </a:r>
            <a:r>
              <a:rPr lang="en-US" sz="2000">
                <a:solidFill>
                  <a:schemeClr val="bg1"/>
                </a:solidFill>
                <a:latin typeface="EC Square Sans Pro" panose="020B0506040000020004" pitchFamily="34" charset="0"/>
              </a:rPr>
              <a:t>Watch out for interactions with other medications! </a:t>
            </a:r>
          </a:p>
        </p:txBody>
      </p:sp>
      <p:pic>
        <p:nvPicPr>
          <p:cNvPr id="22" name="Picture 3" descr="A hand holding a pile of dry dog food&#10;&#10;Description automatically generated">
            <a:extLst>
              <a:ext uri="{FF2B5EF4-FFF2-40B4-BE49-F238E27FC236}">
                <a16:creationId xmlns:a16="http://schemas.microsoft.com/office/drawing/2014/main" id="{7B534015-6DA9-449B-BA10-698AA9DA8FCE}"/>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8763000" y="2139950"/>
            <a:ext cx="3449770" cy="4730750"/>
          </a:xfrm>
          <a:prstGeom prst="rect">
            <a:avLst/>
          </a:prstGeom>
        </p:spPr>
      </p:pic>
    </p:spTree>
    <p:extLst>
      <p:ext uri="{BB962C8B-B14F-4D97-AF65-F5344CB8AC3E}">
        <p14:creationId xmlns:p14="http://schemas.microsoft.com/office/powerpoint/2010/main" val="3553973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0F02DF6C-4933-45ED-9F9A-D62840FCE60E}"/>
              </a:ext>
            </a:extLst>
          </p:cNvPr>
          <p:cNvSpPr>
            <a:spLocks noGrp="1"/>
          </p:cNvSpPr>
          <p:nvPr>
            <p:ph type="body" sz="quarter" idx="10"/>
          </p:nvPr>
        </p:nvSpPr>
        <p:spPr>
          <a:xfrm>
            <a:off x="729343" y="1439571"/>
            <a:ext cx="8023248" cy="522609"/>
          </a:xfrm>
        </p:spPr>
        <p:txBody>
          <a:bodyPr/>
          <a:lstStyle/>
          <a:p>
            <a:r>
              <a:rPr lang="en-US" sz="2800">
                <a:latin typeface="EC Square Sans Pro" panose="020B0506040000020004" pitchFamily="34" charset="0"/>
              </a:rPr>
              <a:t>Common rules</a:t>
            </a:r>
          </a:p>
          <a:p>
            <a:endParaRPr lang="en-GB"/>
          </a:p>
        </p:txBody>
      </p:sp>
      <p:sp>
        <p:nvSpPr>
          <p:cNvPr id="9" name="Rectángulo redondeado 13">
            <a:extLst>
              <a:ext uri="{FF2B5EF4-FFF2-40B4-BE49-F238E27FC236}">
                <a16:creationId xmlns:a16="http://schemas.microsoft.com/office/drawing/2014/main" id="{6BABE3B0-7BDF-4FDC-974A-6A3F8E5F6899}"/>
              </a:ext>
            </a:extLst>
          </p:cNvPr>
          <p:cNvSpPr/>
          <p:nvPr/>
        </p:nvSpPr>
        <p:spPr>
          <a:xfrm>
            <a:off x="-21772" y="1373161"/>
            <a:ext cx="12213771" cy="766789"/>
          </a:xfrm>
          <a:prstGeom prst="roundRect">
            <a:avLst>
              <a:gd name="adj" fmla="val 10"/>
            </a:avLst>
          </a:prstGeom>
          <a:solidFill>
            <a:srgbClr val="19355D"/>
          </a:solidFill>
          <a:ln w="2222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defRPr/>
            </a:pPr>
            <a:endParaRPr lang="es-ES" sz="1050" b="1" kern="0">
              <a:solidFill>
                <a:schemeClr val="bg1"/>
              </a:solidFill>
              <a:latin typeface="Montserrat" panose="00000500000000000000" pitchFamily="2" charset="0"/>
            </a:endParaRPr>
          </a:p>
        </p:txBody>
      </p:sp>
      <p:sp>
        <p:nvSpPr>
          <p:cNvPr id="12" name="Marcador de texto 4">
            <a:extLst>
              <a:ext uri="{FF2B5EF4-FFF2-40B4-BE49-F238E27FC236}">
                <a16:creationId xmlns:a16="http://schemas.microsoft.com/office/drawing/2014/main" id="{FB890F7B-FD8B-4B2B-B7E0-AA6C2D64ACC7}"/>
              </a:ext>
            </a:extLst>
          </p:cNvPr>
          <p:cNvSpPr txBox="1">
            <a:spLocks/>
          </p:cNvSpPr>
          <p:nvPr/>
        </p:nvSpPr>
        <p:spPr>
          <a:xfrm>
            <a:off x="914400" y="1481083"/>
            <a:ext cx="10134600" cy="591046"/>
          </a:xfrm>
          <a:prstGeom prst="rect">
            <a:avLst/>
          </a:prstGeom>
        </p:spPr>
        <p:txBody>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lgn="ctr"/>
            <a:r>
              <a:rPr lang="en-US" sz="2800" b="1">
                <a:solidFill>
                  <a:schemeClr val="bg1"/>
                </a:solidFill>
                <a:latin typeface="EC Square Sans Pro" panose="020B0506040000020004" pitchFamily="34" charset="0"/>
              </a:rPr>
              <a:t>Veterinary prescriptions in relation to medicated feed (2/2)</a:t>
            </a:r>
            <a:endParaRPr lang="en-GB" sz="2000" b="1">
              <a:solidFill>
                <a:srgbClr val="003399"/>
              </a:solidFill>
              <a:latin typeface="EC Square Sans Pro" panose="020B0506040000020004" pitchFamily="34" charset="0"/>
            </a:endParaRPr>
          </a:p>
        </p:txBody>
      </p:sp>
      <p:sp>
        <p:nvSpPr>
          <p:cNvPr id="14" name="Marcador de texto 1">
            <a:extLst>
              <a:ext uri="{FF2B5EF4-FFF2-40B4-BE49-F238E27FC236}">
                <a16:creationId xmlns:a16="http://schemas.microsoft.com/office/drawing/2014/main" id="{8690428F-3309-41FA-B050-ED545EA123C7}"/>
              </a:ext>
            </a:extLst>
          </p:cNvPr>
          <p:cNvSpPr txBox="1">
            <a:spLocks/>
          </p:cNvSpPr>
          <p:nvPr/>
        </p:nvSpPr>
        <p:spPr>
          <a:xfrm>
            <a:off x="762000" y="311150"/>
            <a:ext cx="8008947" cy="533400"/>
          </a:xfrm>
          <a:prstGeom prst="rect">
            <a:avLst/>
          </a:prstGeom>
        </p:spPr>
        <p:txBody>
          <a:bodyPr/>
          <a:lstStyle>
            <a:lvl1pPr marL="0">
              <a:defRPr sz="2400">
                <a:solidFill>
                  <a:srgbClr val="003399"/>
                </a:solidFill>
                <a:latin typeface="Arial" panose="020B0604020202020204" pitchFamily="34" charset="0"/>
                <a:ea typeface="+mn-ea"/>
                <a:cs typeface="Arial" panose="020B0604020202020204" pitchFamily="34" charset="0"/>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n-US" sz="2800">
                <a:latin typeface="EC Square Sans Pro" panose="020B0506040000020004" pitchFamily="34" charset="0"/>
              </a:rPr>
              <a:t>Common rules – Veterinary prescription</a:t>
            </a:r>
          </a:p>
          <a:p>
            <a:endParaRPr lang="en-GB"/>
          </a:p>
        </p:txBody>
      </p:sp>
      <p:sp>
        <p:nvSpPr>
          <p:cNvPr id="16" name="CuadroTexto 15">
            <a:extLst>
              <a:ext uri="{FF2B5EF4-FFF2-40B4-BE49-F238E27FC236}">
                <a16:creationId xmlns:a16="http://schemas.microsoft.com/office/drawing/2014/main" id="{CA4F286C-8610-4DEC-92C0-47FD21775EE4}"/>
              </a:ext>
            </a:extLst>
          </p:cNvPr>
          <p:cNvSpPr txBox="1"/>
          <p:nvPr/>
        </p:nvSpPr>
        <p:spPr>
          <a:xfrm>
            <a:off x="881743" y="2165725"/>
            <a:ext cx="1369287" cy="276999"/>
          </a:xfrm>
          <a:prstGeom prst="rect">
            <a:avLst/>
          </a:prstGeom>
          <a:noFill/>
        </p:spPr>
        <p:txBody>
          <a:bodyPr wrap="square" rtlCol="0">
            <a:spAutoFit/>
          </a:bodyPr>
          <a:lstStyle/>
          <a:p>
            <a:r>
              <a:rPr lang="en-GB" sz="1200" kern="1200">
                <a:solidFill>
                  <a:srgbClr val="024B9C"/>
                </a:solidFill>
                <a:latin typeface="EC Square Sans Pro" panose="020B0506040000020004" pitchFamily="34" charset="0"/>
                <a:ea typeface="+mn-ea"/>
                <a:cs typeface="+mn-cs"/>
              </a:rPr>
              <a:t>Reg.(EU) 2019/4</a:t>
            </a:r>
          </a:p>
        </p:txBody>
      </p:sp>
      <p:pic>
        <p:nvPicPr>
          <p:cNvPr id="22" name="Picture 3" descr="A hand holding a pile of dry dog food&#10;&#10;Description automatically generated">
            <a:extLst>
              <a:ext uri="{FF2B5EF4-FFF2-40B4-BE49-F238E27FC236}">
                <a16:creationId xmlns:a16="http://schemas.microsoft.com/office/drawing/2014/main" id="{7B534015-6DA9-449B-BA10-698AA9DA8FCE}"/>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8763000" y="2139950"/>
            <a:ext cx="3449770" cy="4730750"/>
          </a:xfrm>
          <a:prstGeom prst="rect">
            <a:avLst/>
          </a:prstGeom>
        </p:spPr>
      </p:pic>
      <p:sp>
        <p:nvSpPr>
          <p:cNvPr id="11" name="TextBox 7">
            <a:extLst>
              <a:ext uri="{FF2B5EF4-FFF2-40B4-BE49-F238E27FC236}">
                <a16:creationId xmlns:a16="http://schemas.microsoft.com/office/drawing/2014/main" id="{AF31CA81-C9B7-4794-9E9B-CD429D968F54}"/>
              </a:ext>
            </a:extLst>
          </p:cNvPr>
          <p:cNvSpPr txBox="1"/>
          <p:nvPr/>
        </p:nvSpPr>
        <p:spPr>
          <a:xfrm>
            <a:off x="689725" y="2876386"/>
            <a:ext cx="7994708" cy="3170099"/>
          </a:xfrm>
          <a:prstGeom prst="rect">
            <a:avLst/>
          </a:prstGeom>
          <a:noFill/>
        </p:spPr>
        <p:txBody>
          <a:bodyPr wrap="square" rtlCol="0">
            <a:spAutoFit/>
          </a:bodyPr>
          <a:lstStyle/>
          <a:p>
            <a:pPr marL="342900" indent="-342900">
              <a:buFont typeface="Arial" panose="020B0604020202020204" pitchFamily="34" charset="0"/>
              <a:buChar char="•"/>
            </a:pPr>
            <a:r>
              <a:rPr lang="en-US" sz="2000" b="1" dirty="0">
                <a:solidFill>
                  <a:srgbClr val="003399"/>
                </a:solidFill>
                <a:latin typeface="EC Square Sans Pro" panose="020B0506040000020004" pitchFamily="34" charset="0"/>
              </a:rPr>
              <a:t>Record keeping</a:t>
            </a:r>
            <a:r>
              <a:rPr lang="en-US" sz="2000" dirty="0">
                <a:solidFill>
                  <a:srgbClr val="003399"/>
                </a:solidFill>
                <a:latin typeface="EC Square Sans Pro" panose="020B0506040000020004" pitchFamily="34" charset="0"/>
              </a:rPr>
              <a:t>: </a:t>
            </a:r>
            <a:r>
              <a:rPr lang="en-US" sz="2000" dirty="0">
                <a:solidFill>
                  <a:schemeClr val="tx1"/>
                </a:solidFill>
                <a:latin typeface="EC Square Sans Pro" panose="020B0506040000020004" pitchFamily="34" charset="0"/>
              </a:rPr>
              <a:t>Veterinary prescriptions should be kept by feed mill and the veterinarian prescribing &amp; animal keeper for 5 years</a:t>
            </a:r>
            <a:br>
              <a:rPr lang="en-US" sz="2000" dirty="0">
                <a:solidFill>
                  <a:schemeClr val="tx1"/>
                </a:solidFill>
                <a:latin typeface="EC Square Sans Pro" panose="020B0506040000020004" pitchFamily="34" charset="0"/>
              </a:rPr>
            </a:br>
            <a:endParaRPr lang="en-US" sz="2000" dirty="0">
              <a:solidFill>
                <a:schemeClr val="tx1"/>
              </a:solidFill>
              <a:latin typeface="EC Square Sans Pro" panose="020B0506040000020004" pitchFamily="34" charset="0"/>
            </a:endParaRPr>
          </a:p>
          <a:p>
            <a:pPr marL="342900" indent="-342900">
              <a:buFont typeface="Arial" panose="020B0604020202020204" pitchFamily="34" charset="0"/>
              <a:buChar char="•"/>
            </a:pPr>
            <a:r>
              <a:rPr lang="en-US" sz="2000" dirty="0">
                <a:solidFill>
                  <a:schemeClr val="tx1"/>
                </a:solidFill>
                <a:latin typeface="EC Square Sans Pro" panose="020B0506040000020004" pitchFamily="34" charset="0"/>
              </a:rPr>
              <a:t>1 prescription = 1 veterinary treatment </a:t>
            </a:r>
            <a:br>
              <a:rPr lang="en-US" sz="2000" dirty="0">
                <a:solidFill>
                  <a:schemeClr val="tx1"/>
                </a:solidFill>
                <a:latin typeface="EC Square Sans Pro" panose="020B0506040000020004" pitchFamily="34" charset="0"/>
              </a:rPr>
            </a:br>
            <a:endParaRPr lang="en-US" sz="2000" dirty="0">
              <a:solidFill>
                <a:schemeClr val="tx1"/>
              </a:solidFill>
              <a:latin typeface="EC Square Sans Pro" panose="020B0506040000020004" pitchFamily="34" charset="0"/>
            </a:endParaRPr>
          </a:p>
          <a:p>
            <a:pPr marL="342900" indent="-342900">
              <a:buFont typeface="Arial" panose="020B0604020202020204" pitchFamily="34" charset="0"/>
              <a:buChar char="•"/>
            </a:pPr>
            <a:r>
              <a:rPr lang="en-US" sz="2000" b="1" dirty="0">
                <a:solidFill>
                  <a:srgbClr val="003399"/>
                </a:solidFill>
                <a:latin typeface="EC Square Sans Pro" panose="020B0506040000020004" pitchFamily="34" charset="0"/>
              </a:rPr>
              <a:t>Maximum duration of treatment</a:t>
            </a:r>
            <a:r>
              <a:rPr lang="en-US" sz="2000" dirty="0">
                <a:solidFill>
                  <a:schemeClr val="tx1"/>
                </a:solidFill>
                <a:latin typeface="EC Square Sans Pro" panose="020B0506040000020004" pitchFamily="34" charset="0"/>
              </a:rPr>
              <a:t>: 2 weeks for antibiotics, 1 month for other medicines</a:t>
            </a:r>
          </a:p>
          <a:p>
            <a:pPr marL="342900" indent="-342900">
              <a:buFont typeface="Arial" panose="020B0604020202020204" pitchFamily="34" charset="0"/>
              <a:buChar char="•"/>
            </a:pPr>
            <a:endParaRPr lang="en-US" sz="2000" dirty="0">
              <a:solidFill>
                <a:schemeClr val="tx1"/>
              </a:solidFill>
              <a:latin typeface="EC Square Sans Pro" panose="020B0506040000020004" pitchFamily="34" charset="0"/>
            </a:endParaRPr>
          </a:p>
          <a:p>
            <a:pPr marL="342900" indent="-342900">
              <a:buFont typeface="Arial" panose="020B0604020202020204" pitchFamily="34" charset="0"/>
              <a:buChar char="•"/>
            </a:pPr>
            <a:r>
              <a:rPr lang="en-US" sz="2000" b="1" dirty="0">
                <a:solidFill>
                  <a:srgbClr val="003399"/>
                </a:solidFill>
                <a:latin typeface="EC Square Sans Pro" panose="020B0506040000020004" pitchFamily="34" charset="0"/>
              </a:rPr>
              <a:t>Validity prescription</a:t>
            </a:r>
            <a:r>
              <a:rPr lang="en-US" sz="2000" dirty="0">
                <a:solidFill>
                  <a:schemeClr val="tx1"/>
                </a:solidFill>
                <a:latin typeface="EC Square Sans Pro" panose="020B0506040000020004" pitchFamily="34" charset="0"/>
              </a:rPr>
              <a:t>: max 5 days for feed with antimicrobial, max 3 weeks for other medicines for food-producing animals, rest 6 months</a:t>
            </a:r>
          </a:p>
        </p:txBody>
      </p:sp>
      <p:sp>
        <p:nvSpPr>
          <p:cNvPr id="13" name="Marcador de texto 4">
            <a:extLst>
              <a:ext uri="{FF2B5EF4-FFF2-40B4-BE49-F238E27FC236}">
                <a16:creationId xmlns:a16="http://schemas.microsoft.com/office/drawing/2014/main" id="{EF94D7BC-2264-4BCE-94E9-E3C700EFF2AF}"/>
              </a:ext>
            </a:extLst>
          </p:cNvPr>
          <p:cNvSpPr txBox="1">
            <a:spLocks/>
          </p:cNvSpPr>
          <p:nvPr/>
        </p:nvSpPr>
        <p:spPr>
          <a:xfrm>
            <a:off x="1491343" y="2309415"/>
            <a:ext cx="5715000" cy="457200"/>
          </a:xfrm>
          <a:prstGeom prst="rect">
            <a:avLst/>
          </a:prstGeom>
        </p:spPr>
        <p:txBody>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lgn="ctr"/>
            <a:r>
              <a:rPr lang="en-US" sz="2800" b="1">
                <a:solidFill>
                  <a:srgbClr val="003399"/>
                </a:solidFill>
                <a:latin typeface="EC Square Sans Pro" panose="020B0506040000020004" pitchFamily="34" charset="0"/>
              </a:rPr>
              <a:t>Article 16</a:t>
            </a:r>
          </a:p>
        </p:txBody>
      </p:sp>
    </p:spTree>
    <p:extLst>
      <p:ext uri="{BB962C8B-B14F-4D97-AF65-F5344CB8AC3E}">
        <p14:creationId xmlns:p14="http://schemas.microsoft.com/office/powerpoint/2010/main" val="2948961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FF0C3B0-8099-791F-475C-767B65B12EB5}"/>
              </a:ext>
            </a:extLst>
          </p:cNvPr>
          <p:cNvSpPr>
            <a:spLocks noGrp="1"/>
          </p:cNvSpPr>
          <p:nvPr>
            <p:ph type="body" sz="quarter" idx="10"/>
          </p:nvPr>
        </p:nvSpPr>
        <p:spPr>
          <a:xfrm>
            <a:off x="1066800" y="3435350"/>
            <a:ext cx="3429000" cy="1143000"/>
          </a:xfrm>
          <a:effectLst>
            <a:outerShdw blurRad="50800" dist="38100" dir="5400000" algn="t" rotWithShape="0">
              <a:prstClr val="black">
                <a:alpha val="40000"/>
              </a:prstClr>
            </a:outerShdw>
            <a:reflection blurRad="6350" stA="50000" endA="300" endPos="90000" dir="5400000" sy="-100000" algn="bl" rotWithShape="0"/>
          </a:effectLst>
        </p:spPr>
        <p:txBody>
          <a:bodyPr/>
          <a:lstStyle/>
          <a:p>
            <a:r>
              <a:rPr lang="es-ES" sz="4400" b="1" dirty="0">
                <a:solidFill>
                  <a:srgbClr val="002060"/>
                </a:solidFill>
                <a:latin typeface="EC Square Sans Pro"/>
              </a:rPr>
              <a:t>LITHUANIA</a:t>
            </a:r>
          </a:p>
          <a:p>
            <a:r>
              <a:rPr lang="es-ES" sz="3200" b="1" dirty="0" err="1">
                <a:solidFill>
                  <a:srgbClr val="002060"/>
                </a:solidFill>
                <a:latin typeface="EC Square Sans Pro"/>
              </a:rPr>
              <a:t>specifications</a:t>
            </a:r>
            <a:endParaRPr lang="es-ES" sz="3200" b="1" dirty="0">
              <a:solidFill>
                <a:srgbClr val="002060"/>
              </a:solidFill>
              <a:latin typeface="EC Square Sans Pro"/>
            </a:endParaRPr>
          </a:p>
        </p:txBody>
      </p:sp>
      <p:pic>
        <p:nvPicPr>
          <p:cNvPr id="3" name="Picture 2">
            <a:extLst>
              <a:ext uri="{FF2B5EF4-FFF2-40B4-BE49-F238E27FC236}">
                <a16:creationId xmlns:a16="http://schemas.microsoft.com/office/drawing/2014/main" id="{14D38F5F-DC53-2C3C-1D09-4B2734D43A29}"/>
              </a:ext>
            </a:extLst>
          </p:cNvPr>
          <p:cNvPicPr>
            <a:picLocks noChangeAspect="1"/>
          </p:cNvPicPr>
          <p:nvPr/>
        </p:nvPicPr>
        <p:blipFill>
          <a:blip r:embed="rId2" cstate="email">
            <a:extLst>
              <a:ext uri="{28A0092B-C50C-407E-A947-70E740481C1C}">
                <a14:useLocalDpi xmlns:a14="http://schemas.microsoft.com/office/drawing/2010/main" val="0"/>
              </a:ext>
            </a:extLst>
          </a:blip>
          <a:srcRect/>
          <a:stretch/>
        </p:blipFill>
        <p:spPr>
          <a:xfrm>
            <a:off x="5859941" y="2828162"/>
            <a:ext cx="2567618" cy="1712088"/>
          </a:xfrm>
          <a:prstGeom prst="rect">
            <a:avLst/>
          </a:prstGeom>
          <a:ln>
            <a:solidFill>
              <a:schemeClr val="tx1"/>
            </a:solidFill>
          </a:ln>
        </p:spPr>
      </p:pic>
    </p:spTree>
    <p:extLst>
      <p:ext uri="{BB962C8B-B14F-4D97-AF65-F5344CB8AC3E}">
        <p14:creationId xmlns:p14="http://schemas.microsoft.com/office/powerpoint/2010/main" val="534925672"/>
      </p:ext>
    </p:extLst>
  </p:cSld>
  <p:clrMapOvr>
    <a:masterClrMapping/>
  </p:clrMapOvr>
</p:sld>
</file>

<file path=ppt/theme/theme1.xml><?xml version="1.0" encoding="utf-8"?>
<a:theme xmlns:a="http://schemas.openxmlformats.org/drawingml/2006/main" name="Office Theme">
  <a:themeElements>
    <a:clrScheme name="Personalizado 2">
      <a:dk1>
        <a:srgbClr val="000000"/>
      </a:dk1>
      <a:lt1>
        <a:srgbClr val="FFFFFF"/>
      </a:lt1>
      <a:dk2>
        <a:srgbClr val="003399"/>
      </a:dk2>
      <a:lt2>
        <a:srgbClr val="2C7471"/>
      </a:lt2>
      <a:accent1>
        <a:srgbClr val="6BB289"/>
      </a:accent1>
      <a:accent2>
        <a:srgbClr val="EDECEC"/>
      </a:accent2>
      <a:accent3>
        <a:srgbClr val="8ACEA6"/>
      </a:accent3>
      <a:accent4>
        <a:srgbClr val="126660"/>
      </a:accent4>
      <a:accent5>
        <a:srgbClr val="3163B5"/>
      </a:accent5>
      <a:accent6>
        <a:srgbClr val="FFFFFF"/>
      </a:accent6>
      <a:hlink>
        <a:srgbClr val="4F81BD"/>
      </a:hlink>
      <a:folHlink>
        <a:srgbClr val="8064A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1796</Words>
  <Application>Microsoft Office PowerPoint</Application>
  <PresentationFormat>Custom</PresentationFormat>
  <Paragraphs>180</Paragraphs>
  <Slides>17</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EC Square Sans Pro</vt:lpstr>
      <vt:lpstr>Montserrat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PLANTILLA_PPT</dc:title>
  <dc:creator>Monica Zabala Utrillas</dc:creator>
  <cp:lastModifiedBy>Andrea Castro Troya</cp:lastModifiedBy>
  <cp:revision>30</cp:revision>
  <dcterms:created xsi:type="dcterms:W3CDTF">2023-11-20T15:58:16Z</dcterms:created>
  <dcterms:modified xsi:type="dcterms:W3CDTF">2024-09-18T16:04:08Z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2023-11-20T00:00:00Z</vt:filetime>
  </property>
  <property fmtid="{D5CDD505-2E9C-101B-9397-08002B2CF9AE}" pid="3" name="Creator">
    <vt:lpwstr>Adobe Illustrator 28.0 (Windows)</vt:lpwstr>
  </property>
  <property fmtid="{D5CDD505-2E9C-101B-9397-08002B2CF9AE}" pid="4" name="CreatorVersion">
    <vt:lpwstr>21.0.0</vt:lpwstr>
  </property>
  <property fmtid="{D5CDD505-2E9C-101B-9397-08002B2CF9AE}" pid="5" name="LastSaved">
    <vt:filetime>2023-11-20T00:00:00Z</vt:filetime>
  </property>
  <property fmtid="{D5CDD505-2E9C-101B-9397-08002B2CF9AE}" pid="6" name="Producer">
    <vt:lpwstr>Adobe PDF library 17.00</vt:lpwstr>
  </property>
  <property fmtid="{D5CDD505-2E9C-101B-9397-08002B2CF9AE}" pid="7" name="MSIP_Label_6bd9ddd1-4d20-43f6-abfa-fc3c07406f94_Enabled">
    <vt:lpwstr>true</vt:lpwstr>
  </property>
  <property fmtid="{D5CDD505-2E9C-101B-9397-08002B2CF9AE}" pid="8" name="MSIP_Label_6bd9ddd1-4d20-43f6-abfa-fc3c07406f94_SetDate">
    <vt:lpwstr>2024-04-25T09:31:17Z</vt:lpwstr>
  </property>
  <property fmtid="{D5CDD505-2E9C-101B-9397-08002B2CF9AE}" pid="9" name="MSIP_Label_6bd9ddd1-4d20-43f6-abfa-fc3c07406f94_Method">
    <vt:lpwstr>Standard</vt:lpwstr>
  </property>
  <property fmtid="{D5CDD505-2E9C-101B-9397-08002B2CF9AE}" pid="10" name="MSIP_Label_6bd9ddd1-4d20-43f6-abfa-fc3c07406f94_Name">
    <vt:lpwstr>Commission Use</vt:lpwstr>
  </property>
  <property fmtid="{D5CDD505-2E9C-101B-9397-08002B2CF9AE}" pid="11" name="MSIP_Label_6bd9ddd1-4d20-43f6-abfa-fc3c07406f94_SiteId">
    <vt:lpwstr>b24c8b06-522c-46fe-9080-70926f8dddb1</vt:lpwstr>
  </property>
  <property fmtid="{D5CDD505-2E9C-101B-9397-08002B2CF9AE}" pid="12" name="MSIP_Label_6bd9ddd1-4d20-43f6-abfa-fc3c07406f94_ActionId">
    <vt:lpwstr>211e64c5-db1a-4a44-8ea2-58c1c8b1c140</vt:lpwstr>
  </property>
  <property fmtid="{D5CDD505-2E9C-101B-9397-08002B2CF9AE}" pid="13" name="MSIP_Label_6bd9ddd1-4d20-43f6-abfa-fc3c07406f94_ContentBits">
    <vt:lpwstr>0</vt:lpwstr>
  </property>
</Properties>
</file>