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61" r:id="rId2"/>
    <p:sldId id="262" r:id="rId3"/>
    <p:sldId id="265" r:id="rId4"/>
    <p:sldId id="264" r:id="rId5"/>
    <p:sldId id="2425" r:id="rId6"/>
    <p:sldId id="2442" r:id="rId7"/>
    <p:sldId id="2426" r:id="rId8"/>
    <p:sldId id="2427" r:id="rId9"/>
    <p:sldId id="2443" r:id="rId10"/>
    <p:sldId id="2444" r:id="rId11"/>
    <p:sldId id="2445" r:id="rId12"/>
    <p:sldId id="2447" r:id="rId13"/>
    <p:sldId id="2448" r:id="rId14"/>
    <p:sldId id="2449" r:id="rId15"/>
    <p:sldId id="2451" r:id="rId16"/>
    <p:sldId id="2453" r:id="rId17"/>
    <p:sldId id="270" r:id="rId18"/>
  </p:sldIdLst>
  <p:sldSz cx="12192000" cy="6870700"/>
  <p:notesSz cx="12192000" cy="68707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BE1EB58-8BCF-F16E-AA43-FB5E5C94E6BC}" name="PAGIDA Anastasia (SANTE)" initials="EC" userId="PAGIDA Anastasia (SANTE)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6BB188"/>
    <a:srgbClr val="ECEBEB"/>
    <a:srgbClr val="2C74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78000" autoAdjust="0"/>
  </p:normalViewPr>
  <p:slideViewPr>
    <p:cSldViewPr>
      <p:cViewPr varScale="1">
        <p:scale>
          <a:sx n="97" d="100"/>
          <a:sy n="97" d="100"/>
        </p:scale>
        <p:origin x="84" y="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840940-B5E0-4C2F-A221-69B1A7F07BA3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52243D7-8410-4BE7-A94A-4C97B1EEE0FA}">
      <dgm:prSet phldrT="[Text]"/>
      <dgm:spPr>
        <a:solidFill>
          <a:srgbClr val="ECEBEB"/>
        </a:solidFill>
      </dgm:spPr>
      <dgm:t>
        <a:bodyPr/>
        <a:lstStyle/>
        <a:p>
          <a:r>
            <a:rPr lang="lt-LT" dirty="0">
              <a:solidFill>
                <a:schemeClr val="tx1"/>
              </a:solidFill>
              <a:latin typeface="PF Square Sans Pro" pitchFamily="2" charset="0"/>
            </a:rPr>
            <a:t>Skirtingos taisyklės taikomos </a:t>
          </a:r>
        </a:p>
      </dgm:t>
    </dgm:pt>
    <dgm:pt modelId="{52DB4A73-99B0-46DE-BAE9-D04FCA0F7A67}" type="parTrans" cxnId="{3BE01E08-3C91-4526-A69A-30E916C1961C}">
      <dgm:prSet/>
      <dgm:spPr/>
      <dgm:t>
        <a:bodyPr/>
        <a:lstStyle/>
        <a:p>
          <a:endParaRPr lang="en-GB">
            <a:latin typeface="EC Square Sans Pro" panose="020B0506040000020004" pitchFamily="34" charset="0"/>
          </a:endParaRPr>
        </a:p>
      </dgm:t>
    </dgm:pt>
    <dgm:pt modelId="{F3D1F278-7628-498E-AB69-41339A6FF3F2}" type="sibTrans" cxnId="{3BE01E08-3C91-4526-A69A-30E916C1961C}">
      <dgm:prSet/>
      <dgm:spPr/>
      <dgm:t>
        <a:bodyPr/>
        <a:lstStyle/>
        <a:p>
          <a:endParaRPr lang="en-GB">
            <a:latin typeface="EC Square Sans Pro" panose="020B0506040000020004" pitchFamily="34" charset="0"/>
          </a:endParaRPr>
        </a:p>
      </dgm:t>
    </dgm:pt>
    <dgm:pt modelId="{90621425-3EF3-425D-A15A-D33091B77DC6}">
      <dgm:prSet phldrT="[Text]" custT="1"/>
      <dgm:spPr>
        <a:solidFill>
          <a:srgbClr val="2C7470"/>
        </a:solidFill>
      </dgm:spPr>
      <dgm:t>
        <a:bodyPr/>
        <a:lstStyle/>
        <a:p>
          <a:r>
            <a:rPr lang="lt-LT" sz="2800" dirty="0">
              <a:latin typeface="PF Square Sans Pro" pitchFamily="2" charset="0"/>
            </a:rPr>
            <a:t>Geriamieji vaistai </a:t>
          </a:r>
        </a:p>
        <a:p>
          <a:r>
            <a:rPr lang="lt-LT" sz="1900" dirty="0">
              <a:latin typeface="PF Square Sans Pro" pitchFamily="2" charset="0"/>
            </a:rPr>
            <a:t>(gyvulių laikytojas fermoje sumaišo su pašaru arba vandeniu)</a:t>
          </a:r>
        </a:p>
      </dgm:t>
    </dgm:pt>
    <dgm:pt modelId="{EE132CA6-C8A5-488D-8638-EE246B8D858E}" type="parTrans" cxnId="{ADA76392-8724-4931-824F-743FC4925DCA}">
      <dgm:prSet/>
      <dgm:spPr/>
      <dgm:t>
        <a:bodyPr/>
        <a:lstStyle/>
        <a:p>
          <a:endParaRPr lang="en-GB" dirty="0">
            <a:latin typeface="PF Square Sans Pro" pitchFamily="2" charset="0"/>
          </a:endParaRPr>
        </a:p>
      </dgm:t>
    </dgm:pt>
    <dgm:pt modelId="{BFC522AD-BF74-4440-9867-2E12B6355D2A}" type="sibTrans" cxnId="{ADA76392-8724-4931-824F-743FC4925DCA}">
      <dgm:prSet/>
      <dgm:spPr/>
      <dgm:t>
        <a:bodyPr/>
        <a:lstStyle/>
        <a:p>
          <a:endParaRPr lang="en-GB">
            <a:latin typeface="EC Square Sans Pro" panose="020B0506040000020004" pitchFamily="34" charset="0"/>
          </a:endParaRPr>
        </a:p>
      </dgm:t>
    </dgm:pt>
    <dgm:pt modelId="{74F68A50-1B98-476E-BEA5-1D097A21F5CA}">
      <dgm:prSet phldrT="[Text]"/>
      <dgm:spPr>
        <a:solidFill>
          <a:srgbClr val="2C7470"/>
        </a:solidFill>
      </dgm:spPr>
      <dgm:t>
        <a:bodyPr/>
        <a:lstStyle/>
        <a:p>
          <a:r>
            <a:rPr lang="lt-LT" dirty="0">
              <a:solidFill>
                <a:schemeClr val="bg1"/>
              </a:solidFill>
              <a:latin typeface="PF Square Sans Pro" pitchFamily="2" charset="0"/>
            </a:rPr>
            <a:t>Vaistai vartojami su pašaru</a:t>
          </a:r>
        </a:p>
      </dgm:t>
    </dgm:pt>
    <dgm:pt modelId="{3D5A27C2-6AFF-4304-BCA4-D3E224288C62}" type="parTrans" cxnId="{6D1B5F07-E06C-481D-82B7-EC46E0E1C11A}">
      <dgm:prSet/>
      <dgm:spPr/>
      <dgm:t>
        <a:bodyPr/>
        <a:lstStyle/>
        <a:p>
          <a:endParaRPr lang="en-GB" dirty="0">
            <a:latin typeface="PF Square Sans Pro" pitchFamily="2" charset="0"/>
          </a:endParaRPr>
        </a:p>
      </dgm:t>
    </dgm:pt>
    <dgm:pt modelId="{3E079627-616D-459E-B204-92AF86E56083}" type="sibTrans" cxnId="{6D1B5F07-E06C-481D-82B7-EC46E0E1C11A}">
      <dgm:prSet/>
      <dgm:spPr/>
      <dgm:t>
        <a:bodyPr/>
        <a:lstStyle/>
        <a:p>
          <a:endParaRPr lang="en-GB">
            <a:latin typeface="EC Square Sans Pro" panose="020B0506040000020004" pitchFamily="34" charset="0"/>
          </a:endParaRPr>
        </a:p>
      </dgm:t>
    </dgm:pt>
    <dgm:pt modelId="{D1EA0228-EDA9-431F-82B1-1C012D4C5921}">
      <dgm:prSet phldrT="[Text]"/>
      <dgm:spPr>
        <a:solidFill>
          <a:srgbClr val="2C7470"/>
        </a:solidFill>
      </dgm:spPr>
      <dgm:t>
        <a:bodyPr/>
        <a:lstStyle/>
        <a:p>
          <a:r>
            <a:rPr lang="lt-LT">
              <a:latin typeface="PF Square Sans Pro" pitchFamily="2" charset="0"/>
            </a:rPr>
            <a:t>Vartojami su vandeniu</a:t>
          </a:r>
        </a:p>
      </dgm:t>
    </dgm:pt>
    <dgm:pt modelId="{4024C9D4-D69C-42D8-AD58-E4F4D1B799B8}" type="parTrans" cxnId="{FBC3B2A8-523A-4845-BA80-5D502E0B77BF}">
      <dgm:prSet/>
      <dgm:spPr/>
      <dgm:t>
        <a:bodyPr/>
        <a:lstStyle/>
        <a:p>
          <a:endParaRPr lang="en-GB" dirty="0">
            <a:latin typeface="PF Square Sans Pro" pitchFamily="2" charset="0"/>
          </a:endParaRPr>
        </a:p>
      </dgm:t>
    </dgm:pt>
    <dgm:pt modelId="{62BEDA8A-7276-48D3-B211-47B64C2555DF}" type="sibTrans" cxnId="{FBC3B2A8-523A-4845-BA80-5D502E0B77BF}">
      <dgm:prSet/>
      <dgm:spPr/>
      <dgm:t>
        <a:bodyPr/>
        <a:lstStyle/>
        <a:p>
          <a:endParaRPr lang="en-GB">
            <a:latin typeface="EC Square Sans Pro" panose="020B0506040000020004" pitchFamily="34" charset="0"/>
          </a:endParaRPr>
        </a:p>
      </dgm:t>
    </dgm:pt>
    <dgm:pt modelId="{6C6F50E1-24CC-4110-86E5-D49A5C367B16}">
      <dgm:prSet phldrT="[Text]" custT="1"/>
      <dgm:spPr>
        <a:solidFill>
          <a:srgbClr val="6BB188"/>
        </a:solidFill>
      </dgm:spPr>
      <dgm:t>
        <a:bodyPr/>
        <a:lstStyle/>
        <a:p>
          <a:pPr>
            <a:lnSpc>
              <a:spcPct val="90000"/>
            </a:lnSpc>
            <a:spcAft>
              <a:spcPts val="1000"/>
            </a:spcAft>
          </a:pPr>
          <a:r>
            <a:rPr lang="lt-LT" sz="2800" kern="1200" dirty="0">
              <a:solidFill>
                <a:schemeClr val="tx1"/>
              </a:solidFill>
              <a:latin typeface="PF Square Sans Pro" pitchFamily="2" charset="0"/>
            </a:rPr>
            <a:t>Gydomasis pašaras</a:t>
          </a:r>
        </a:p>
        <a:p>
          <a:pPr>
            <a:lnSpc>
              <a:spcPct val="80000"/>
            </a:lnSpc>
            <a:spcAft>
              <a:spcPct val="35000"/>
            </a:spcAft>
          </a:pPr>
          <a:r>
            <a:rPr lang="lt-LT" sz="1900" kern="0" spc="-30" baseline="0" dirty="0">
              <a:solidFill>
                <a:schemeClr val="tx1"/>
              </a:solidFill>
              <a:latin typeface="PF Square Sans Pro" pitchFamily="2" charset="0"/>
            </a:rPr>
            <a:t>(pašarai, kuriuos pašarų verslo operatorius sumaišo su vaistais pašarų gamykloje, mobilioje maišyklėje arba specialiai įrengtoje transporto priemonėje)</a:t>
          </a:r>
        </a:p>
      </dgm:t>
    </dgm:pt>
    <dgm:pt modelId="{865A933C-C587-45D5-ADCB-A31B7DCA0276}" type="parTrans" cxnId="{21153BDA-B4FE-42E3-84F8-E3D5583E68FD}">
      <dgm:prSet/>
      <dgm:spPr/>
      <dgm:t>
        <a:bodyPr/>
        <a:lstStyle/>
        <a:p>
          <a:endParaRPr lang="en-GB" dirty="0">
            <a:latin typeface="PF Square Sans Pro" pitchFamily="2" charset="0"/>
          </a:endParaRPr>
        </a:p>
      </dgm:t>
    </dgm:pt>
    <dgm:pt modelId="{78A400A5-03C1-4E12-A31A-ECFAEFEFDEB9}" type="sibTrans" cxnId="{21153BDA-B4FE-42E3-84F8-E3D5583E68FD}">
      <dgm:prSet/>
      <dgm:spPr/>
      <dgm:t>
        <a:bodyPr/>
        <a:lstStyle/>
        <a:p>
          <a:endParaRPr lang="en-GB">
            <a:latin typeface="EC Square Sans Pro" panose="020B0506040000020004" pitchFamily="34" charset="0"/>
          </a:endParaRPr>
        </a:p>
      </dgm:t>
    </dgm:pt>
    <dgm:pt modelId="{E290FBA2-CC32-43EB-A64A-BB03076940A3}" type="pres">
      <dgm:prSet presAssocID="{49840940-B5E0-4C2F-A221-69B1A7F07BA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988E32B-7B91-4254-AD9B-322C412F5E7E}" type="pres">
      <dgm:prSet presAssocID="{49840940-B5E0-4C2F-A221-69B1A7F07BA3}" presName="hierFlow" presStyleCnt="0"/>
      <dgm:spPr/>
    </dgm:pt>
    <dgm:pt modelId="{86576499-25C2-467E-BED1-C60952E7D081}" type="pres">
      <dgm:prSet presAssocID="{49840940-B5E0-4C2F-A221-69B1A7F07BA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496E231-9178-4857-B2E5-82537379A7ED}" type="pres">
      <dgm:prSet presAssocID="{F52243D7-8410-4BE7-A94A-4C97B1EEE0FA}" presName="Name17" presStyleCnt="0"/>
      <dgm:spPr/>
    </dgm:pt>
    <dgm:pt modelId="{2CA438B9-42DF-4AF0-A43A-7B1C6D523173}" type="pres">
      <dgm:prSet presAssocID="{F52243D7-8410-4BE7-A94A-4C97B1EEE0FA}" presName="level1Shape" presStyleLbl="node0" presStyleIdx="0" presStyleCnt="1">
        <dgm:presLayoutVars>
          <dgm:chPref val="3"/>
        </dgm:presLayoutVars>
      </dgm:prSet>
      <dgm:spPr/>
    </dgm:pt>
    <dgm:pt modelId="{68276634-D688-4176-B046-22644173D86F}" type="pres">
      <dgm:prSet presAssocID="{F52243D7-8410-4BE7-A94A-4C97B1EEE0FA}" presName="hierChild2" presStyleCnt="0"/>
      <dgm:spPr/>
    </dgm:pt>
    <dgm:pt modelId="{FBF1D535-BA08-43A6-99DE-E066AFB0E81C}" type="pres">
      <dgm:prSet presAssocID="{865A933C-C587-45D5-ADCB-A31B7DCA0276}" presName="Name25" presStyleLbl="parChTrans1D2" presStyleIdx="0" presStyleCnt="2"/>
      <dgm:spPr/>
    </dgm:pt>
    <dgm:pt modelId="{C8FBC1DD-3B75-4A30-BDF0-72869C171122}" type="pres">
      <dgm:prSet presAssocID="{865A933C-C587-45D5-ADCB-A31B7DCA0276}" presName="connTx" presStyleLbl="parChTrans1D2" presStyleIdx="0" presStyleCnt="2"/>
      <dgm:spPr/>
    </dgm:pt>
    <dgm:pt modelId="{104B4E32-9102-40AC-B4B3-8D3751C50400}" type="pres">
      <dgm:prSet presAssocID="{6C6F50E1-24CC-4110-86E5-D49A5C367B16}" presName="Name30" presStyleCnt="0"/>
      <dgm:spPr/>
    </dgm:pt>
    <dgm:pt modelId="{2D3E6146-CCB2-4079-B87F-FBE50FFB8125}" type="pres">
      <dgm:prSet presAssocID="{6C6F50E1-24CC-4110-86E5-D49A5C367B16}" presName="level2Shape" presStyleLbl="node2" presStyleIdx="0" presStyleCnt="2" custScaleX="163599" custScaleY="181101" custLinFactNeighborX="-2233" custLinFactNeighborY="-33128"/>
      <dgm:spPr/>
    </dgm:pt>
    <dgm:pt modelId="{ECD8ADEF-7A64-4169-AC76-F54BCA627A13}" type="pres">
      <dgm:prSet presAssocID="{6C6F50E1-24CC-4110-86E5-D49A5C367B16}" presName="hierChild3" presStyleCnt="0"/>
      <dgm:spPr/>
    </dgm:pt>
    <dgm:pt modelId="{61694B86-253D-4A40-931A-F8F2732E8B11}" type="pres">
      <dgm:prSet presAssocID="{EE132CA6-C8A5-488D-8638-EE246B8D858E}" presName="Name25" presStyleLbl="parChTrans1D2" presStyleIdx="1" presStyleCnt="2"/>
      <dgm:spPr/>
    </dgm:pt>
    <dgm:pt modelId="{27551C29-51E4-4FD4-9B7D-8BDA8DC047E0}" type="pres">
      <dgm:prSet presAssocID="{EE132CA6-C8A5-488D-8638-EE246B8D858E}" presName="connTx" presStyleLbl="parChTrans1D2" presStyleIdx="1" presStyleCnt="2"/>
      <dgm:spPr/>
    </dgm:pt>
    <dgm:pt modelId="{C914C555-0659-4029-834D-657F814C296F}" type="pres">
      <dgm:prSet presAssocID="{90621425-3EF3-425D-A15A-D33091B77DC6}" presName="Name30" presStyleCnt="0"/>
      <dgm:spPr/>
    </dgm:pt>
    <dgm:pt modelId="{F95EF68C-ADEC-4363-9740-CB6CEB0E641C}" type="pres">
      <dgm:prSet presAssocID="{90621425-3EF3-425D-A15A-D33091B77DC6}" presName="level2Shape" presStyleLbl="node2" presStyleIdx="1" presStyleCnt="2" custScaleX="167809" custScaleY="203074" custLinFactNeighborX="-3634" custLinFactNeighborY="28914"/>
      <dgm:spPr/>
    </dgm:pt>
    <dgm:pt modelId="{053A5CCF-BBEE-4CFE-8DA9-5E6EF07E7C8B}" type="pres">
      <dgm:prSet presAssocID="{90621425-3EF3-425D-A15A-D33091B77DC6}" presName="hierChild3" presStyleCnt="0"/>
      <dgm:spPr/>
    </dgm:pt>
    <dgm:pt modelId="{EEA59F76-1A8C-4C30-BAA1-8734A5405816}" type="pres">
      <dgm:prSet presAssocID="{3D5A27C2-6AFF-4304-BCA4-D3E224288C62}" presName="Name25" presStyleLbl="parChTrans1D3" presStyleIdx="0" presStyleCnt="2"/>
      <dgm:spPr/>
    </dgm:pt>
    <dgm:pt modelId="{E2C9B4E6-C99F-4AD2-B0A6-7F40A0A3A94B}" type="pres">
      <dgm:prSet presAssocID="{3D5A27C2-6AFF-4304-BCA4-D3E224288C62}" presName="connTx" presStyleLbl="parChTrans1D3" presStyleIdx="0" presStyleCnt="2"/>
      <dgm:spPr/>
    </dgm:pt>
    <dgm:pt modelId="{A7E2DF2D-C817-4A79-B7F2-6E73B8BAED9F}" type="pres">
      <dgm:prSet presAssocID="{74F68A50-1B98-476E-BEA5-1D097A21F5CA}" presName="Name30" presStyleCnt="0"/>
      <dgm:spPr/>
    </dgm:pt>
    <dgm:pt modelId="{648DB4D0-7FA0-4BCA-8F42-0ED7942B08C2}" type="pres">
      <dgm:prSet presAssocID="{74F68A50-1B98-476E-BEA5-1D097A21F5CA}" presName="level2Shape" presStyleLbl="node3" presStyleIdx="0" presStyleCnt="2" custLinFactNeighborX="-1263" custLinFactNeighborY="10765"/>
      <dgm:spPr/>
    </dgm:pt>
    <dgm:pt modelId="{3CC2C0F5-8E6B-491D-BA8C-14CBFC7C045B}" type="pres">
      <dgm:prSet presAssocID="{74F68A50-1B98-476E-BEA5-1D097A21F5CA}" presName="hierChild3" presStyleCnt="0"/>
      <dgm:spPr/>
    </dgm:pt>
    <dgm:pt modelId="{39D65ED2-01CD-47FC-9F06-E4399AC37A9B}" type="pres">
      <dgm:prSet presAssocID="{4024C9D4-D69C-42D8-AD58-E4F4D1B799B8}" presName="Name25" presStyleLbl="parChTrans1D3" presStyleIdx="1" presStyleCnt="2"/>
      <dgm:spPr/>
    </dgm:pt>
    <dgm:pt modelId="{48E44880-5249-4A0A-A93C-4199097A5458}" type="pres">
      <dgm:prSet presAssocID="{4024C9D4-D69C-42D8-AD58-E4F4D1B799B8}" presName="connTx" presStyleLbl="parChTrans1D3" presStyleIdx="1" presStyleCnt="2"/>
      <dgm:spPr/>
    </dgm:pt>
    <dgm:pt modelId="{64EA4CAE-185D-4D54-B718-CDD45B411DAA}" type="pres">
      <dgm:prSet presAssocID="{D1EA0228-EDA9-431F-82B1-1C012D4C5921}" presName="Name30" presStyleCnt="0"/>
      <dgm:spPr/>
    </dgm:pt>
    <dgm:pt modelId="{045A6619-E40C-4B52-8C20-4AB2F202DA54}" type="pres">
      <dgm:prSet presAssocID="{D1EA0228-EDA9-431F-82B1-1C012D4C5921}" presName="level2Shape" presStyleLbl="node3" presStyleIdx="1" presStyleCnt="2" custLinFactNeighborX="2591" custLinFactNeighborY="27624"/>
      <dgm:spPr/>
    </dgm:pt>
    <dgm:pt modelId="{0272F7E9-AAE6-4CF8-A9A7-326B886941F0}" type="pres">
      <dgm:prSet presAssocID="{D1EA0228-EDA9-431F-82B1-1C012D4C5921}" presName="hierChild3" presStyleCnt="0"/>
      <dgm:spPr/>
    </dgm:pt>
    <dgm:pt modelId="{7269B80F-F71B-405F-83CD-5ED45B0B251A}" type="pres">
      <dgm:prSet presAssocID="{49840940-B5E0-4C2F-A221-69B1A7F07BA3}" presName="bgShapesFlow" presStyleCnt="0"/>
      <dgm:spPr/>
    </dgm:pt>
  </dgm:ptLst>
  <dgm:cxnLst>
    <dgm:cxn modelId="{2536B306-E6A9-4A54-9DBB-30757DFDF259}" type="presOf" srcId="{EE132CA6-C8A5-488D-8638-EE246B8D858E}" destId="{27551C29-51E4-4FD4-9B7D-8BDA8DC047E0}" srcOrd="1" destOrd="0" presId="urn:microsoft.com/office/officeart/2005/8/layout/hierarchy5"/>
    <dgm:cxn modelId="{6D1B5F07-E06C-481D-82B7-EC46E0E1C11A}" srcId="{90621425-3EF3-425D-A15A-D33091B77DC6}" destId="{74F68A50-1B98-476E-BEA5-1D097A21F5CA}" srcOrd="0" destOrd="0" parTransId="{3D5A27C2-6AFF-4304-BCA4-D3E224288C62}" sibTransId="{3E079627-616D-459E-B204-92AF86E56083}"/>
    <dgm:cxn modelId="{3BE01E08-3C91-4526-A69A-30E916C1961C}" srcId="{49840940-B5E0-4C2F-A221-69B1A7F07BA3}" destId="{F52243D7-8410-4BE7-A94A-4C97B1EEE0FA}" srcOrd="0" destOrd="0" parTransId="{52DB4A73-99B0-46DE-BAE9-D04FCA0F7A67}" sibTransId="{F3D1F278-7628-498E-AB69-41339A6FF3F2}"/>
    <dgm:cxn modelId="{4298B50F-B5E8-42AE-A28F-3AB58913D9DF}" type="presOf" srcId="{4024C9D4-D69C-42D8-AD58-E4F4D1B799B8}" destId="{48E44880-5249-4A0A-A93C-4199097A5458}" srcOrd="1" destOrd="0" presId="urn:microsoft.com/office/officeart/2005/8/layout/hierarchy5"/>
    <dgm:cxn modelId="{6501F30F-1CDC-4E3A-B1A7-E374F64BB09A}" type="presOf" srcId="{49840940-B5E0-4C2F-A221-69B1A7F07BA3}" destId="{E290FBA2-CC32-43EB-A64A-BB03076940A3}" srcOrd="0" destOrd="0" presId="urn:microsoft.com/office/officeart/2005/8/layout/hierarchy5"/>
    <dgm:cxn modelId="{FE308F1B-17EC-4D29-9A25-928C0D32A8AB}" type="presOf" srcId="{865A933C-C587-45D5-ADCB-A31B7DCA0276}" destId="{C8FBC1DD-3B75-4A30-BDF0-72869C171122}" srcOrd="1" destOrd="0" presId="urn:microsoft.com/office/officeart/2005/8/layout/hierarchy5"/>
    <dgm:cxn modelId="{7B473629-B127-44A0-A103-7E0EB29D234C}" type="presOf" srcId="{EE132CA6-C8A5-488D-8638-EE246B8D858E}" destId="{61694B86-253D-4A40-931A-F8F2732E8B11}" srcOrd="0" destOrd="0" presId="urn:microsoft.com/office/officeart/2005/8/layout/hierarchy5"/>
    <dgm:cxn modelId="{02C0BF4D-26EA-4660-AC53-9830AA2A0EA4}" type="presOf" srcId="{4024C9D4-D69C-42D8-AD58-E4F4D1B799B8}" destId="{39D65ED2-01CD-47FC-9F06-E4399AC37A9B}" srcOrd="0" destOrd="0" presId="urn:microsoft.com/office/officeart/2005/8/layout/hierarchy5"/>
    <dgm:cxn modelId="{17CF068B-167F-4E0B-A643-F1E83B20EA8C}" type="presOf" srcId="{3D5A27C2-6AFF-4304-BCA4-D3E224288C62}" destId="{E2C9B4E6-C99F-4AD2-B0A6-7F40A0A3A94B}" srcOrd="1" destOrd="0" presId="urn:microsoft.com/office/officeart/2005/8/layout/hierarchy5"/>
    <dgm:cxn modelId="{ADA76392-8724-4931-824F-743FC4925DCA}" srcId="{F52243D7-8410-4BE7-A94A-4C97B1EEE0FA}" destId="{90621425-3EF3-425D-A15A-D33091B77DC6}" srcOrd="1" destOrd="0" parTransId="{EE132CA6-C8A5-488D-8638-EE246B8D858E}" sibTransId="{BFC522AD-BF74-4440-9867-2E12B6355D2A}"/>
    <dgm:cxn modelId="{FBC3B2A8-523A-4845-BA80-5D502E0B77BF}" srcId="{90621425-3EF3-425D-A15A-D33091B77DC6}" destId="{D1EA0228-EDA9-431F-82B1-1C012D4C5921}" srcOrd="1" destOrd="0" parTransId="{4024C9D4-D69C-42D8-AD58-E4F4D1B799B8}" sibTransId="{62BEDA8A-7276-48D3-B211-47B64C2555DF}"/>
    <dgm:cxn modelId="{36826AAA-C6AC-48A3-913F-385ACA1B1592}" type="presOf" srcId="{74F68A50-1B98-476E-BEA5-1D097A21F5CA}" destId="{648DB4D0-7FA0-4BCA-8F42-0ED7942B08C2}" srcOrd="0" destOrd="0" presId="urn:microsoft.com/office/officeart/2005/8/layout/hierarchy5"/>
    <dgm:cxn modelId="{11FEC6B2-7595-48AE-853B-DE8A428DFE38}" type="presOf" srcId="{D1EA0228-EDA9-431F-82B1-1C012D4C5921}" destId="{045A6619-E40C-4B52-8C20-4AB2F202DA54}" srcOrd="0" destOrd="0" presId="urn:microsoft.com/office/officeart/2005/8/layout/hierarchy5"/>
    <dgm:cxn modelId="{B3D9D8CE-AB13-4877-AEC2-757DCE7BCDD2}" type="presOf" srcId="{F52243D7-8410-4BE7-A94A-4C97B1EEE0FA}" destId="{2CA438B9-42DF-4AF0-A43A-7B1C6D523173}" srcOrd="0" destOrd="0" presId="urn:microsoft.com/office/officeart/2005/8/layout/hierarchy5"/>
    <dgm:cxn modelId="{C5EEADD2-3355-4A43-AC18-8B575E5FEC77}" type="presOf" srcId="{6C6F50E1-24CC-4110-86E5-D49A5C367B16}" destId="{2D3E6146-CCB2-4079-B87F-FBE50FFB8125}" srcOrd="0" destOrd="0" presId="urn:microsoft.com/office/officeart/2005/8/layout/hierarchy5"/>
    <dgm:cxn modelId="{21153BDA-B4FE-42E3-84F8-E3D5583E68FD}" srcId="{F52243D7-8410-4BE7-A94A-4C97B1EEE0FA}" destId="{6C6F50E1-24CC-4110-86E5-D49A5C367B16}" srcOrd="0" destOrd="0" parTransId="{865A933C-C587-45D5-ADCB-A31B7DCA0276}" sibTransId="{78A400A5-03C1-4E12-A31A-ECFAEFEFDEB9}"/>
    <dgm:cxn modelId="{8F1EA0E7-49F4-473B-A0D9-86BB23C98E61}" type="presOf" srcId="{3D5A27C2-6AFF-4304-BCA4-D3E224288C62}" destId="{EEA59F76-1A8C-4C30-BAA1-8734A5405816}" srcOrd="0" destOrd="0" presId="urn:microsoft.com/office/officeart/2005/8/layout/hierarchy5"/>
    <dgm:cxn modelId="{286728EE-B02F-497F-95B9-60E55ACC203C}" type="presOf" srcId="{865A933C-C587-45D5-ADCB-A31B7DCA0276}" destId="{FBF1D535-BA08-43A6-99DE-E066AFB0E81C}" srcOrd="0" destOrd="0" presId="urn:microsoft.com/office/officeart/2005/8/layout/hierarchy5"/>
    <dgm:cxn modelId="{BE918AEE-F812-43B8-8284-EE94DF0BF070}" type="presOf" srcId="{90621425-3EF3-425D-A15A-D33091B77DC6}" destId="{F95EF68C-ADEC-4363-9740-CB6CEB0E641C}" srcOrd="0" destOrd="0" presId="urn:microsoft.com/office/officeart/2005/8/layout/hierarchy5"/>
    <dgm:cxn modelId="{6658BE3C-6A61-4A9D-8F3B-70CF1A53F589}" type="presParOf" srcId="{E290FBA2-CC32-43EB-A64A-BB03076940A3}" destId="{E988E32B-7B91-4254-AD9B-322C412F5E7E}" srcOrd="0" destOrd="0" presId="urn:microsoft.com/office/officeart/2005/8/layout/hierarchy5"/>
    <dgm:cxn modelId="{15E48273-102A-426D-8CDF-77DCBDBA103F}" type="presParOf" srcId="{E988E32B-7B91-4254-AD9B-322C412F5E7E}" destId="{86576499-25C2-467E-BED1-C60952E7D081}" srcOrd="0" destOrd="0" presId="urn:microsoft.com/office/officeart/2005/8/layout/hierarchy5"/>
    <dgm:cxn modelId="{55447CEF-7982-4AC6-B309-D5A619D8F887}" type="presParOf" srcId="{86576499-25C2-467E-BED1-C60952E7D081}" destId="{8496E231-9178-4857-B2E5-82537379A7ED}" srcOrd="0" destOrd="0" presId="urn:microsoft.com/office/officeart/2005/8/layout/hierarchy5"/>
    <dgm:cxn modelId="{0495E070-D0E1-4A08-B551-66F597CB8FDA}" type="presParOf" srcId="{8496E231-9178-4857-B2E5-82537379A7ED}" destId="{2CA438B9-42DF-4AF0-A43A-7B1C6D523173}" srcOrd="0" destOrd="0" presId="urn:microsoft.com/office/officeart/2005/8/layout/hierarchy5"/>
    <dgm:cxn modelId="{AFF764D6-C974-4403-9811-58EBB0CD447E}" type="presParOf" srcId="{8496E231-9178-4857-B2E5-82537379A7ED}" destId="{68276634-D688-4176-B046-22644173D86F}" srcOrd="1" destOrd="0" presId="urn:microsoft.com/office/officeart/2005/8/layout/hierarchy5"/>
    <dgm:cxn modelId="{72EF899B-167A-4D1D-9938-53B7D87EEE79}" type="presParOf" srcId="{68276634-D688-4176-B046-22644173D86F}" destId="{FBF1D535-BA08-43A6-99DE-E066AFB0E81C}" srcOrd="0" destOrd="0" presId="urn:microsoft.com/office/officeart/2005/8/layout/hierarchy5"/>
    <dgm:cxn modelId="{C8CB8243-BEBD-4F91-82BA-19AD3DDCB0F5}" type="presParOf" srcId="{FBF1D535-BA08-43A6-99DE-E066AFB0E81C}" destId="{C8FBC1DD-3B75-4A30-BDF0-72869C171122}" srcOrd="0" destOrd="0" presId="urn:microsoft.com/office/officeart/2005/8/layout/hierarchy5"/>
    <dgm:cxn modelId="{CB63E86A-FA6B-45D7-BB91-51D8599E06BD}" type="presParOf" srcId="{68276634-D688-4176-B046-22644173D86F}" destId="{104B4E32-9102-40AC-B4B3-8D3751C50400}" srcOrd="1" destOrd="0" presId="urn:microsoft.com/office/officeart/2005/8/layout/hierarchy5"/>
    <dgm:cxn modelId="{40190982-AEB7-4C4A-813E-3F259EA4B28C}" type="presParOf" srcId="{104B4E32-9102-40AC-B4B3-8D3751C50400}" destId="{2D3E6146-CCB2-4079-B87F-FBE50FFB8125}" srcOrd="0" destOrd="0" presId="urn:microsoft.com/office/officeart/2005/8/layout/hierarchy5"/>
    <dgm:cxn modelId="{ACF950DF-8119-4F71-A3FA-40295EE42A63}" type="presParOf" srcId="{104B4E32-9102-40AC-B4B3-8D3751C50400}" destId="{ECD8ADEF-7A64-4169-AC76-F54BCA627A13}" srcOrd="1" destOrd="0" presId="urn:microsoft.com/office/officeart/2005/8/layout/hierarchy5"/>
    <dgm:cxn modelId="{62FCF441-717C-468A-B465-DE8A093A099C}" type="presParOf" srcId="{68276634-D688-4176-B046-22644173D86F}" destId="{61694B86-253D-4A40-931A-F8F2732E8B11}" srcOrd="2" destOrd="0" presId="urn:microsoft.com/office/officeart/2005/8/layout/hierarchy5"/>
    <dgm:cxn modelId="{61949BFA-D6D0-49E4-A64E-3BAF8AE0DB13}" type="presParOf" srcId="{61694B86-253D-4A40-931A-F8F2732E8B11}" destId="{27551C29-51E4-4FD4-9B7D-8BDA8DC047E0}" srcOrd="0" destOrd="0" presId="urn:microsoft.com/office/officeart/2005/8/layout/hierarchy5"/>
    <dgm:cxn modelId="{A709728C-4B4D-41B6-888E-711C1DCA5D9F}" type="presParOf" srcId="{68276634-D688-4176-B046-22644173D86F}" destId="{C914C555-0659-4029-834D-657F814C296F}" srcOrd="3" destOrd="0" presId="urn:microsoft.com/office/officeart/2005/8/layout/hierarchy5"/>
    <dgm:cxn modelId="{24AE5451-3783-469A-A85C-99C82F4BF3BB}" type="presParOf" srcId="{C914C555-0659-4029-834D-657F814C296F}" destId="{F95EF68C-ADEC-4363-9740-CB6CEB0E641C}" srcOrd="0" destOrd="0" presId="urn:microsoft.com/office/officeart/2005/8/layout/hierarchy5"/>
    <dgm:cxn modelId="{FD773981-C70D-42FB-B5A2-02389C878A8D}" type="presParOf" srcId="{C914C555-0659-4029-834D-657F814C296F}" destId="{053A5CCF-BBEE-4CFE-8DA9-5E6EF07E7C8B}" srcOrd="1" destOrd="0" presId="urn:microsoft.com/office/officeart/2005/8/layout/hierarchy5"/>
    <dgm:cxn modelId="{C19FA717-0244-420F-BFEA-D4D7862A02D5}" type="presParOf" srcId="{053A5CCF-BBEE-4CFE-8DA9-5E6EF07E7C8B}" destId="{EEA59F76-1A8C-4C30-BAA1-8734A5405816}" srcOrd="0" destOrd="0" presId="urn:microsoft.com/office/officeart/2005/8/layout/hierarchy5"/>
    <dgm:cxn modelId="{65E6FDAC-BBFE-4F7B-94F6-0A083E3FF5F3}" type="presParOf" srcId="{EEA59F76-1A8C-4C30-BAA1-8734A5405816}" destId="{E2C9B4E6-C99F-4AD2-B0A6-7F40A0A3A94B}" srcOrd="0" destOrd="0" presId="urn:microsoft.com/office/officeart/2005/8/layout/hierarchy5"/>
    <dgm:cxn modelId="{5F14987F-F9C3-4693-AC04-47FAB098B259}" type="presParOf" srcId="{053A5CCF-BBEE-4CFE-8DA9-5E6EF07E7C8B}" destId="{A7E2DF2D-C817-4A79-B7F2-6E73B8BAED9F}" srcOrd="1" destOrd="0" presId="urn:microsoft.com/office/officeart/2005/8/layout/hierarchy5"/>
    <dgm:cxn modelId="{838D73C9-338F-45AE-8273-8A0DAE3EA287}" type="presParOf" srcId="{A7E2DF2D-C817-4A79-B7F2-6E73B8BAED9F}" destId="{648DB4D0-7FA0-4BCA-8F42-0ED7942B08C2}" srcOrd="0" destOrd="0" presId="urn:microsoft.com/office/officeart/2005/8/layout/hierarchy5"/>
    <dgm:cxn modelId="{EABAC531-19EA-4048-8E9E-EE141F5B7699}" type="presParOf" srcId="{A7E2DF2D-C817-4A79-B7F2-6E73B8BAED9F}" destId="{3CC2C0F5-8E6B-491D-BA8C-14CBFC7C045B}" srcOrd="1" destOrd="0" presId="urn:microsoft.com/office/officeart/2005/8/layout/hierarchy5"/>
    <dgm:cxn modelId="{DE7B4D7A-F75A-49B4-B02E-55CD204D5D89}" type="presParOf" srcId="{053A5CCF-BBEE-4CFE-8DA9-5E6EF07E7C8B}" destId="{39D65ED2-01CD-47FC-9F06-E4399AC37A9B}" srcOrd="2" destOrd="0" presId="urn:microsoft.com/office/officeart/2005/8/layout/hierarchy5"/>
    <dgm:cxn modelId="{12F537FE-7CDB-44C1-A641-C137471B5DD1}" type="presParOf" srcId="{39D65ED2-01CD-47FC-9F06-E4399AC37A9B}" destId="{48E44880-5249-4A0A-A93C-4199097A5458}" srcOrd="0" destOrd="0" presId="urn:microsoft.com/office/officeart/2005/8/layout/hierarchy5"/>
    <dgm:cxn modelId="{E131BD2A-7B75-4AF2-BA0A-FC6C9967CEF0}" type="presParOf" srcId="{053A5CCF-BBEE-4CFE-8DA9-5E6EF07E7C8B}" destId="{64EA4CAE-185D-4D54-B718-CDD45B411DAA}" srcOrd="3" destOrd="0" presId="urn:microsoft.com/office/officeart/2005/8/layout/hierarchy5"/>
    <dgm:cxn modelId="{651D1EDD-56EC-4596-A552-53180361CFAB}" type="presParOf" srcId="{64EA4CAE-185D-4D54-B718-CDD45B411DAA}" destId="{045A6619-E40C-4B52-8C20-4AB2F202DA54}" srcOrd="0" destOrd="0" presId="urn:microsoft.com/office/officeart/2005/8/layout/hierarchy5"/>
    <dgm:cxn modelId="{A4005D2A-11B3-4C8A-94E5-F5F3B9BEE443}" type="presParOf" srcId="{64EA4CAE-185D-4D54-B718-CDD45B411DAA}" destId="{0272F7E9-AAE6-4CF8-A9A7-326B886941F0}" srcOrd="1" destOrd="0" presId="urn:microsoft.com/office/officeart/2005/8/layout/hierarchy5"/>
    <dgm:cxn modelId="{C4417742-62D9-4DAF-8419-405F67F68403}" type="presParOf" srcId="{E290FBA2-CC32-43EB-A64A-BB03076940A3}" destId="{7269B80F-F71B-405F-83CD-5ED45B0B251A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A438B9-42DF-4AF0-A43A-7B1C6D523173}">
      <dsp:nvSpPr>
        <dsp:cNvPr id="0" name=""/>
        <dsp:cNvSpPr/>
      </dsp:nvSpPr>
      <dsp:spPr>
        <a:xfrm>
          <a:off x="5499" y="2000900"/>
          <a:ext cx="1977368" cy="988684"/>
        </a:xfrm>
        <a:prstGeom prst="roundRect">
          <a:avLst>
            <a:gd name="adj" fmla="val 10000"/>
          </a:avLst>
        </a:prstGeom>
        <a:solidFill>
          <a:srgbClr val="ECEBE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100" kern="1200" dirty="0">
              <a:solidFill>
                <a:schemeClr val="tx1"/>
              </a:solidFill>
              <a:latin typeface="PF Square Sans Pro" pitchFamily="2" charset="0"/>
            </a:rPr>
            <a:t>Skirtingos taisyklės taikomos </a:t>
          </a:r>
        </a:p>
      </dsp:txBody>
      <dsp:txXfrm>
        <a:off x="34457" y="2029858"/>
        <a:ext cx="1919452" cy="930768"/>
      </dsp:txXfrm>
    </dsp:sp>
    <dsp:sp modelId="{FBF1D535-BA08-43A6-99DE-E066AFB0E81C}">
      <dsp:nvSpPr>
        <dsp:cNvPr id="0" name=""/>
        <dsp:cNvSpPr/>
      </dsp:nvSpPr>
      <dsp:spPr>
        <a:xfrm rot="17878935">
          <a:off x="1560446" y="1774838"/>
          <a:ext cx="1591636" cy="35244"/>
        </a:xfrm>
        <a:custGeom>
          <a:avLst/>
          <a:gdLst/>
          <a:ahLst/>
          <a:cxnLst/>
          <a:rect l="0" t="0" r="0" b="0"/>
          <a:pathLst>
            <a:path>
              <a:moveTo>
                <a:pt x="0" y="17622"/>
              </a:moveTo>
              <a:lnTo>
                <a:pt x="1591636" y="176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 dirty="0">
            <a:latin typeface="PF Square Sans Pro" pitchFamily="2" charset="0"/>
          </a:endParaRPr>
        </a:p>
      </dsp:txBody>
      <dsp:txXfrm>
        <a:off x="2316473" y="1752669"/>
        <a:ext cx="79581" cy="79581"/>
      </dsp:txXfrm>
    </dsp:sp>
    <dsp:sp modelId="{2D3E6146-CCB2-4079-B87F-FBE50FFB8125}">
      <dsp:nvSpPr>
        <dsp:cNvPr id="0" name=""/>
        <dsp:cNvSpPr/>
      </dsp:nvSpPr>
      <dsp:spPr>
        <a:xfrm>
          <a:off x="2729661" y="194420"/>
          <a:ext cx="3234955" cy="1790517"/>
        </a:xfrm>
        <a:prstGeom prst="roundRect">
          <a:avLst>
            <a:gd name="adj" fmla="val 10000"/>
          </a:avLst>
        </a:prstGeom>
        <a:solidFill>
          <a:srgbClr val="6BB18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ts val="1000"/>
            </a:spcAft>
            <a:buNone/>
          </a:pPr>
          <a:r>
            <a:rPr lang="lt-LT" sz="2800" kern="1200" dirty="0">
              <a:solidFill>
                <a:schemeClr val="tx1"/>
              </a:solidFill>
              <a:latin typeface="PF Square Sans Pro" pitchFamily="2" charset="0"/>
            </a:rPr>
            <a:t>Gydomasis pašaras</a:t>
          </a:r>
        </a:p>
        <a:p>
          <a:pPr marL="0" lvl="0" indent="0" algn="ctr" defTabSz="1244600">
            <a:lnSpc>
              <a:spcPct val="8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900" kern="0" spc="-30" baseline="0" dirty="0">
              <a:solidFill>
                <a:schemeClr val="tx1"/>
              </a:solidFill>
              <a:latin typeface="PF Square Sans Pro" pitchFamily="2" charset="0"/>
            </a:rPr>
            <a:t>(pašarai, kuriuos pašarų verslo operatorius sumaišo su vaistais pašarų gamykloje, mobilioje maišyklėje arba specialiai įrengtoje transporto priemonėje)</a:t>
          </a:r>
        </a:p>
      </dsp:txBody>
      <dsp:txXfrm>
        <a:off x="2782103" y="246862"/>
        <a:ext cx="3130071" cy="1685633"/>
      </dsp:txXfrm>
    </dsp:sp>
    <dsp:sp modelId="{61694B86-253D-4A40-931A-F8F2732E8B11}">
      <dsp:nvSpPr>
        <dsp:cNvPr id="0" name=""/>
        <dsp:cNvSpPr/>
      </dsp:nvSpPr>
      <dsp:spPr>
        <a:xfrm rot="3611618">
          <a:off x="1619085" y="3105259"/>
          <a:ext cx="1446655" cy="35244"/>
        </a:xfrm>
        <a:custGeom>
          <a:avLst/>
          <a:gdLst/>
          <a:ahLst/>
          <a:cxnLst/>
          <a:rect l="0" t="0" r="0" b="0"/>
          <a:pathLst>
            <a:path>
              <a:moveTo>
                <a:pt x="0" y="17622"/>
              </a:moveTo>
              <a:lnTo>
                <a:pt x="1446655" y="176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 dirty="0">
            <a:latin typeface="PF Square Sans Pro" pitchFamily="2" charset="0"/>
          </a:endParaRPr>
        </a:p>
      </dsp:txBody>
      <dsp:txXfrm>
        <a:off x="2306246" y="3086715"/>
        <a:ext cx="72332" cy="72332"/>
      </dsp:txXfrm>
    </dsp:sp>
    <dsp:sp modelId="{F95EF68C-ADEC-4363-9740-CB6CEB0E641C}">
      <dsp:nvSpPr>
        <dsp:cNvPr id="0" name=""/>
        <dsp:cNvSpPr/>
      </dsp:nvSpPr>
      <dsp:spPr>
        <a:xfrm>
          <a:off x="2701958" y="2746640"/>
          <a:ext cx="3318202" cy="2007760"/>
        </a:xfrm>
        <a:prstGeom prst="roundRect">
          <a:avLst>
            <a:gd name="adj" fmla="val 10000"/>
          </a:avLst>
        </a:prstGeom>
        <a:solidFill>
          <a:srgbClr val="2C74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latin typeface="PF Square Sans Pro" pitchFamily="2" charset="0"/>
            </a:rPr>
            <a:t>Geriamieji vaistai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900" kern="1200" dirty="0">
              <a:latin typeface="PF Square Sans Pro" pitchFamily="2" charset="0"/>
            </a:rPr>
            <a:t>(gyvulių laikytojas fermoje sumaišo su pašaru arba vandeniu)</a:t>
          </a:r>
        </a:p>
      </dsp:txBody>
      <dsp:txXfrm>
        <a:off x="2760763" y="2805445"/>
        <a:ext cx="3200592" cy="1890150"/>
      </dsp:txXfrm>
    </dsp:sp>
    <dsp:sp modelId="{EEA59F76-1A8C-4C30-BAA1-8734A5405816}">
      <dsp:nvSpPr>
        <dsp:cNvPr id="0" name=""/>
        <dsp:cNvSpPr/>
      </dsp:nvSpPr>
      <dsp:spPr>
        <a:xfrm rot="19094687">
          <a:off x="5877524" y="3358933"/>
          <a:ext cx="1123102" cy="35244"/>
        </a:xfrm>
        <a:custGeom>
          <a:avLst/>
          <a:gdLst/>
          <a:ahLst/>
          <a:cxnLst/>
          <a:rect l="0" t="0" r="0" b="0"/>
          <a:pathLst>
            <a:path>
              <a:moveTo>
                <a:pt x="0" y="17622"/>
              </a:moveTo>
              <a:lnTo>
                <a:pt x="1123102" y="176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 dirty="0">
            <a:latin typeface="PF Square Sans Pro" pitchFamily="2" charset="0"/>
          </a:endParaRPr>
        </a:p>
      </dsp:txBody>
      <dsp:txXfrm>
        <a:off x="6410998" y="3348477"/>
        <a:ext cx="56155" cy="56155"/>
      </dsp:txXfrm>
    </dsp:sp>
    <dsp:sp modelId="{648DB4D0-7FA0-4BCA-8F42-0ED7942B08C2}">
      <dsp:nvSpPr>
        <dsp:cNvPr id="0" name=""/>
        <dsp:cNvSpPr/>
      </dsp:nvSpPr>
      <dsp:spPr>
        <a:xfrm>
          <a:off x="6857991" y="2508248"/>
          <a:ext cx="1977368" cy="988684"/>
        </a:xfrm>
        <a:prstGeom prst="roundRect">
          <a:avLst>
            <a:gd name="adj" fmla="val 10000"/>
          </a:avLst>
        </a:prstGeom>
        <a:solidFill>
          <a:srgbClr val="2C74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100" kern="1200" dirty="0">
              <a:solidFill>
                <a:schemeClr val="bg1"/>
              </a:solidFill>
              <a:latin typeface="PF Square Sans Pro" pitchFamily="2" charset="0"/>
            </a:rPr>
            <a:t>Vaistai vartojami su pašaru</a:t>
          </a:r>
        </a:p>
      </dsp:txBody>
      <dsp:txXfrm>
        <a:off x="6886949" y="2537206"/>
        <a:ext cx="1919452" cy="930768"/>
      </dsp:txXfrm>
    </dsp:sp>
    <dsp:sp modelId="{39D65ED2-01CD-47FC-9F06-E4399AC37A9B}">
      <dsp:nvSpPr>
        <dsp:cNvPr id="0" name=""/>
        <dsp:cNvSpPr/>
      </dsp:nvSpPr>
      <dsp:spPr>
        <a:xfrm rot="1957223">
          <a:off x="5938852" y="4010768"/>
          <a:ext cx="1030921" cy="35244"/>
        </a:xfrm>
        <a:custGeom>
          <a:avLst/>
          <a:gdLst/>
          <a:ahLst/>
          <a:cxnLst/>
          <a:rect l="0" t="0" r="0" b="0"/>
          <a:pathLst>
            <a:path>
              <a:moveTo>
                <a:pt x="0" y="17622"/>
              </a:moveTo>
              <a:lnTo>
                <a:pt x="1030921" y="176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 dirty="0">
            <a:latin typeface="PF Square Sans Pro" pitchFamily="2" charset="0"/>
          </a:endParaRPr>
        </a:p>
      </dsp:txBody>
      <dsp:txXfrm>
        <a:off x="6428539" y="4002617"/>
        <a:ext cx="51546" cy="51546"/>
      </dsp:txXfrm>
    </dsp:sp>
    <dsp:sp modelId="{045A6619-E40C-4B52-8C20-4AB2F202DA54}">
      <dsp:nvSpPr>
        <dsp:cNvPr id="0" name=""/>
        <dsp:cNvSpPr/>
      </dsp:nvSpPr>
      <dsp:spPr>
        <a:xfrm>
          <a:off x="6888465" y="3811917"/>
          <a:ext cx="1977368" cy="988684"/>
        </a:xfrm>
        <a:prstGeom prst="roundRect">
          <a:avLst>
            <a:gd name="adj" fmla="val 10000"/>
          </a:avLst>
        </a:prstGeom>
        <a:solidFill>
          <a:srgbClr val="2C74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100" kern="1200">
              <a:latin typeface="PF Square Sans Pro" pitchFamily="2" charset="0"/>
            </a:rPr>
            <a:t>Vartojami su vandeniu</a:t>
          </a:r>
        </a:p>
      </dsp:txBody>
      <dsp:txXfrm>
        <a:off x="6917423" y="3840875"/>
        <a:ext cx="1919452" cy="9307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67EAAE-CAA2-41BF-8580-36A1168835B8}" type="datetimeFigureOut">
              <a:rPr lang="es-ES" smtClean="0"/>
              <a:t>18/09/2024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8838"/>
            <a:ext cx="4114800" cy="2319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6763"/>
            <a:ext cx="9753600" cy="2705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262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262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F6541-F716-4D33-934D-D3783B7243D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436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EF4CE-A503-4E65-986B-A5ECC6ED22A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474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EF4CE-A503-4E65-986B-A5ECC6ED22AC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879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EF4CE-A503-4E65-986B-A5ECC6ED22AC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643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t-LT"/>
              <a:t>Taigi, deleguotasis teisės aktas dėl per burną vartojamų vaistų taikomas veterinariniams vaistams, vartojamiems per burną, sumaišomiems su arba pridedamiems į pašarą ir su geriamu vandeniu arba skystu pašaru maišomiems veterinariniams vaistams, tai atlieka gyvulių laikytojas. Pagal reglamentą (ES) 2019/4, tai neturėtų būti taikoma veterinarinio vaisto maišymui pašare, kai tai atlieka pašarų verslo operatorius, nepriklausomai nuo to, ar jie dirba pašarų gamykloje, su mobiliu maišytuvu ar fermos maišytuvu. </a:t>
            </a:r>
          </a:p>
          <a:p>
            <a:endParaRPr lang="en-US" dirty="0"/>
          </a:p>
          <a:p>
            <a:r>
              <a:rPr lang="lt-LT"/>
              <a:t>(f) „mobilioji maišyklė“ reiškia pašarų verslo operatorių su pašarų gamybos įmone, turinčia specialiai aprūpintą transporto priemonę gydomajam pašarui gaminti; (g) „ūkyje esanti maišyklė“ reiškia pašarų verslo operatorių, gaminantį gydomąjį pašarą, naudojamą išskirtinai jo fermoje;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7EF4CE-A503-4E65-986B-A5ECC6ED22AC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439947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t-LT"/>
              <a:t>1. Gydomojo pašaro tiekimui gyvūnų laikytojams taikoma:</a:t>
            </a:r>
          </a:p>
          <a:p>
            <a:r>
              <a:rPr lang="lt-LT"/>
              <a:t>(a) pristatymas ir, kai gaminama ne fermos maišytuvais, veterinarinio recepto gydomajam pašarui turėjimas; ir</a:t>
            </a:r>
          </a:p>
          <a:p>
            <a:r>
              <a:rPr lang="lt-LT"/>
              <a:t>(b) pastraipose 2–10 išdėstytos sąlygos.</a:t>
            </a:r>
          </a:p>
          <a:p>
            <a:endParaRPr lang="en-US" dirty="0"/>
          </a:p>
          <a:p>
            <a:r>
              <a:rPr lang="lt-LT"/>
              <a:t>2. Veterinarinis receptas gydomajam pašarui turi būti išduodamas tik veterinarijos gydytojui atlikus klinikinį tyrimą arba kitą tinkamą gyvūno ar gyvūnų grupės sveikatos būklės vertinimą ir tik diagnozavus ligą.</a:t>
            </a:r>
          </a:p>
          <a:p>
            <a:endParaRPr lang="en-US" dirty="0"/>
          </a:p>
          <a:p>
            <a:r>
              <a:rPr lang="lt-LT"/>
              <a:t>3. Nukrypstant nuo 2 pastraipos, veterinarinis receptas gydomajam pašarui, kurio sudėtyje yra imunologinių veterinarinių vaistų, gali būti išduodamas ir nediagnozavus ligos.</a:t>
            </a:r>
          </a:p>
          <a:p>
            <a:endParaRPr lang="en-US" dirty="0"/>
          </a:p>
          <a:p>
            <a:r>
              <a:rPr lang="lt-LT"/>
              <a:t>4. Nukrypstant nuo 2 pastraipos, jei neįmanoma patvirtinti diagnozuotos ligos, veterinarinis receptas gydomajam pašarui, kurio sudėtyje yra antiparazitinių medžiagų be antimikrobinio efekto, gali būti išduodamas remiantis</a:t>
            </a:r>
          </a:p>
          <a:p>
            <a:r>
              <a:rPr lang="lt-LT"/>
              <a:t>gyvūno ar gyvūnų grupės apsikrėtimo parazitais būklės žiniomis.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EF4CE-A503-4E65-986B-A5ECC6ED22A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01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t-LT"/>
              <a:t>6. Vaistinių pašarų veterinariniame recepte pateikiama V priede nurodyta informacija. Vaistinių pašarų veterinarinio recepto originalą saugo gamintojas arba, jei reikia, pašarų</a:t>
            </a:r>
          </a:p>
          <a:p>
            <a:r>
              <a:rPr lang="lt-LT"/>
              <a:t>verslo operatorius, tiekiantis vaistinius pašarus gyvūnų laikytojui. Receptą išrašęs veterinarijos gydytojas arba 5 dalyje nurodytas profesionalus asmuo ir maistinio ar kailinio gyvūno laikytojas saugo veterinarinio recepto medikamentiniam pašarui kopiją. Originalą ir kopijas reikia saugoti penkerius metus nuo išdavimo datos.</a:t>
            </a:r>
          </a:p>
          <a:p>
            <a:endParaRPr lang="en-US" dirty="0"/>
          </a:p>
          <a:p>
            <a:r>
              <a:rPr lang="lt-LT"/>
              <a:t>7. Išskyrus vaistinius pašarus, skirtus ne maistui auginamiems gyvūnams, išskyrus kailinius žvėrelius, vaistiniai pašarai negali būti naudojami daugiau kaip vienam gydymui pagal tą patį veterinarijos gydytojo receptą vaistiniams pašarams.</a:t>
            </a:r>
          </a:p>
          <a:p>
            <a:r>
              <a:rPr lang="lt-LT"/>
              <a:t>Gydymo trukmė, kai nenurodyta, turi atitikti veterinarinio vaisto, įdedamo į pašarą, charakteristikų apibendrinimą, negali viršyti vieno mėnesio, ar dviejų savaičių, kai gydomojo pašaro sudėtyje yra</a:t>
            </a:r>
          </a:p>
          <a:p>
            <a:r>
              <a:rPr lang="lt-LT"/>
              <a:t>veterinarinių antibiotikų.</a:t>
            </a:r>
          </a:p>
          <a:p>
            <a:endParaRPr lang="en-US" dirty="0"/>
          </a:p>
          <a:p>
            <a:r>
              <a:rPr lang="lt-LT"/>
              <a:t>8. Veterinarinis receptas medikamentiniam pašarui galioja nuo jo išdavimo dienos ne ilgiau kaip šešis mėnesius ne maistui skirtiems gyvūnams, išskyrus kailinius gyvūnus, ir tris savaites maistui skirtiems gyvūnams ir kailiniams</a:t>
            </a:r>
          </a:p>
          <a:p>
            <a:r>
              <a:rPr lang="lt-LT"/>
              <a:t>gyvūnams. Jei tai vaistinis pašaras, kurio sudėtyje yra antimikrobinių veterinarinių vaistų, receptas galioja nuo jo išdavimo dienos ne ilgiau kaip penkias dienas.</a:t>
            </a:r>
          </a:p>
          <a:p>
            <a:endParaRPr lang="en-US" dirty="0"/>
          </a:p>
          <a:p>
            <a:r>
              <a:rPr lang="lt-LT"/>
              <a:t>9. Veterinarijos gydytojas, išduodantis veterinarinį receptą gydomajam pašarui, turi patvirtinti, kad vaistai veterinariniu pagrindu yra tinkami tiksliniams gyvūnams. Be to, tas veterinarijos gydytojas turi užtikrinti, kad skiriamas veterinarinis vaistas</a:t>
            </a:r>
          </a:p>
          <a:p>
            <a:r>
              <a:rPr lang="lt-LT"/>
              <a:t>nėra nesuderinamas su kitu gydymu ar naudojamais vaistais ir, kad nėra kontraindikacijų ar sąveikų, kai naudojami keli vaistai. Iš esmės, veterinarijos gydytojas negali skirti</a:t>
            </a:r>
          </a:p>
          <a:p>
            <a:r>
              <a:rPr lang="lt-LT"/>
              <a:t>gydomojo pašaro su daugiau nei vienu veterinariniu vaistu, kurio sudėtyje yra antimikrobinių medžiagų.</a:t>
            </a:r>
          </a:p>
          <a:p>
            <a:endParaRPr lang="en-US" dirty="0"/>
          </a:p>
          <a:p>
            <a:r>
              <a:rPr lang="lt-LT"/>
              <a:t>10. Veterinarinis receptas gydomajam pašarui turi:</a:t>
            </a:r>
          </a:p>
          <a:p>
            <a:r>
              <a:rPr lang="lt-LT"/>
              <a:t>(a) atitikti veterinarinio vaisto charakteristikų santrauką, išskyrus veterinarinius</a:t>
            </a:r>
          </a:p>
          <a:p>
            <a:r>
              <a:rPr lang="lt-LT"/>
              <a:t>vaistus, skirtus naudoti pagal reglamento (ES) 2019/6 112 str., 113 str. ar</a:t>
            </a:r>
          </a:p>
          <a:p>
            <a:r>
              <a:rPr lang="lt-LT"/>
              <a:t>114 str.;</a:t>
            </a:r>
          </a:p>
          <a:p>
            <a:r>
              <a:rPr lang="lt-LT"/>
              <a:t>(b) nurodyti veterinarinio vaisto dienos dozę, kuri bus įdedama į gydomąjį pašarą,</a:t>
            </a:r>
          </a:p>
          <a:p>
            <a:r>
              <a:rPr lang="lt-LT"/>
              <a:t>kad užtikrintų tikslinio gyvūno dozės suvartojimą, ir atsižvelgtų į tai, kad ligotų gyvūnų suvartojamo pašaro kiekis</a:t>
            </a:r>
          </a:p>
          <a:p>
            <a:r>
              <a:rPr lang="lt-LT"/>
              <a:t>gali skirtis nuo įprasto dienos raciono;</a:t>
            </a:r>
          </a:p>
          <a:p>
            <a:r>
              <a:rPr lang="lt-LT"/>
              <a:t>(c) užtikrinti, kad gydomasis pašaras, kurio sudėtyje yra veterinarinio vaisto dozė, sudarytų bent 50 %</a:t>
            </a:r>
          </a:p>
          <a:p>
            <a:r>
              <a:rPr lang="lt-LT"/>
              <a:t>sausųjų medžiagų paros raciono ir, kad atrajojantiems gyvūnams, veterinarinio vaisto dienos dozė</a:t>
            </a:r>
          </a:p>
          <a:p>
            <a:r>
              <a:rPr lang="lt-LT"/>
              <a:t>būtų bent 50 % kombinuotojo pašaro, išskyrus mineralinį pašarą;</a:t>
            </a:r>
          </a:p>
          <a:p>
            <a:r>
              <a:rPr lang="lt-LT"/>
              <a:t>(d) nurodyti aktyvių medžiagų suvartojamą kiekį, apskaičiuotą remiantis atitinkamais parametrais.</a:t>
            </a:r>
          </a:p>
          <a:p>
            <a:endParaRPr lang="en-US" dirty="0"/>
          </a:p>
          <a:p>
            <a:r>
              <a:rPr lang="lt-LT"/>
              <a:t>11. Pagal 2, 3 ir 4 dalis išduoti veterinariniai receptai vaistiniams pašarams pripažįstami visoje Sąjungoje.</a:t>
            </a:r>
          </a:p>
          <a:p>
            <a:endParaRPr lang="en-US" dirty="0"/>
          </a:p>
          <a:p>
            <a:r>
              <a:rPr lang="lt-LT"/>
              <a:t>12. Komisija gali, priimdama teisės aktus, nustatyti modelio formatą informacijai, išdėstytai</a:t>
            </a:r>
          </a:p>
          <a:p>
            <a:r>
              <a:rPr lang="lt-LT"/>
              <a:t>V priede. Tas pavyzdinis formatas turi būti prieinamas ir elektronine forma. Šie įgyvendinimo teisės aktai turi būti</a:t>
            </a:r>
          </a:p>
          <a:p>
            <a:r>
              <a:rPr lang="lt-LT"/>
              <a:t>pritaikomi pagal tyrimo procedūrą, nurodytą 21 (2) straipsnyje.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EF4CE-A503-4E65-986B-A5ECC6ED22A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616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EF4CE-A503-4E65-986B-A5ECC6ED22A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946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EF4CE-A503-4E65-986B-A5ECC6ED22A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0794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EF4CE-A503-4E65-986B-A5ECC6ED22A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157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EF4CE-A503-4E65-986B-A5ECC6ED22A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0705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EF4CE-A503-4E65-986B-A5ECC6ED22AC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630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49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48.png"/><Relationship Id="rId2" Type="http://schemas.openxmlformats.org/officeDocument/2006/relationships/image" Target="../media/image1.png"/><Relationship Id="rId16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47.jpeg"/><Relationship Id="rId5" Type="http://schemas.openxmlformats.org/officeDocument/2006/relationships/image" Target="../media/image5.png"/><Relationship Id="rId15" Type="http://schemas.openxmlformats.org/officeDocument/2006/relationships/hyperlink" Target="http://www.amrfvtraining.eu/" TargetMode="External"/><Relationship Id="rId10" Type="http://schemas.openxmlformats.org/officeDocument/2006/relationships/image" Target="../media/image46.png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image" Target="../media/image20.jpe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.png"/><Relationship Id="rId7" Type="http://schemas.openxmlformats.org/officeDocument/2006/relationships/image" Target="../media/image23.png"/><Relationship Id="rId12" Type="http://schemas.openxmlformats.org/officeDocument/2006/relationships/image" Target="../media/image27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2.png"/><Relationship Id="rId11" Type="http://schemas.openxmlformats.org/officeDocument/2006/relationships/image" Target="../media/image9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.png"/><Relationship Id="rId9" Type="http://schemas.openxmlformats.org/officeDocument/2006/relationships/image" Target="../media/image25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2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atrón de fondo&#10;&#10;Descripción generada automáticamente">
            <a:extLst>
              <a:ext uri="{FF2B5EF4-FFF2-40B4-BE49-F238E27FC236}">
                <a16:creationId xmlns:a16="http://schemas.microsoft.com/office/drawing/2014/main" id="{E1760EA0-4E0F-00B1-FF7E-FF021DC29D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799" y="1760584"/>
            <a:ext cx="1799280" cy="3468560"/>
          </a:xfrm>
          <a:prstGeom prst="rect">
            <a:avLst/>
          </a:prstGeom>
        </p:spPr>
      </p:pic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B960A64A-5711-CAB5-6A0B-003BFE820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740296" cy="3468560"/>
          </a:xfrm>
          <a:prstGeom prst="rect">
            <a:avLst/>
          </a:prstGeom>
        </p:spPr>
      </p:pic>
      <p:sp>
        <p:nvSpPr>
          <p:cNvPr id="9" name="object 21">
            <a:extLst>
              <a:ext uri="{FF2B5EF4-FFF2-40B4-BE49-F238E27FC236}">
                <a16:creationId xmlns:a16="http://schemas.microsoft.com/office/drawing/2014/main" id="{E547769E-C798-E733-21F6-6FBFA1D54900}"/>
              </a:ext>
            </a:extLst>
          </p:cNvPr>
          <p:cNvSpPr/>
          <p:nvPr userDrawn="1"/>
        </p:nvSpPr>
        <p:spPr>
          <a:xfrm>
            <a:off x="0" y="5187950"/>
            <a:ext cx="8712200" cy="1677670"/>
          </a:xfrm>
          <a:custGeom>
            <a:avLst/>
            <a:gdLst/>
            <a:ahLst/>
            <a:cxnLst/>
            <a:rect l="l" t="t" r="r" b="b"/>
            <a:pathLst>
              <a:path w="8712200" h="1633220">
                <a:moveTo>
                  <a:pt x="8712200" y="1632800"/>
                </a:moveTo>
                <a:lnTo>
                  <a:pt x="0" y="1632800"/>
                </a:lnTo>
                <a:lnTo>
                  <a:pt x="0" y="0"/>
                </a:lnTo>
                <a:lnTo>
                  <a:pt x="8712200" y="0"/>
                </a:lnTo>
                <a:lnTo>
                  <a:pt x="8712200" y="1632800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25014AE0-3808-E0EE-BAC2-9AD3ED814F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3043" y="311150"/>
            <a:ext cx="2223512" cy="987162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A271F1F8-6432-B7E1-CDCF-A0489E081713}"/>
              </a:ext>
            </a:extLst>
          </p:cNvPr>
          <p:cNvSpPr/>
          <p:nvPr userDrawn="1"/>
        </p:nvSpPr>
        <p:spPr>
          <a:xfrm>
            <a:off x="1752600" y="0"/>
            <a:ext cx="1746000" cy="1746000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7D257F7-5DF6-2841-5171-A95D9162A6B8}"/>
              </a:ext>
            </a:extLst>
          </p:cNvPr>
          <p:cNvSpPr/>
          <p:nvPr userDrawn="1"/>
        </p:nvSpPr>
        <p:spPr>
          <a:xfrm>
            <a:off x="8690998" y="0"/>
            <a:ext cx="1746000" cy="1746000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FDC974B-0ECD-9074-2ED2-884237AAC061}"/>
              </a:ext>
            </a:extLst>
          </p:cNvPr>
          <p:cNvSpPr/>
          <p:nvPr userDrawn="1"/>
        </p:nvSpPr>
        <p:spPr>
          <a:xfrm>
            <a:off x="1752600" y="1727682"/>
            <a:ext cx="1746000" cy="174600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A9CF4B79-D988-D340-D3EB-0BF9D9F52272}"/>
              </a:ext>
            </a:extLst>
          </p:cNvPr>
          <p:cNvSpPr/>
          <p:nvPr userDrawn="1"/>
        </p:nvSpPr>
        <p:spPr>
          <a:xfrm>
            <a:off x="5225099" y="1727682"/>
            <a:ext cx="1746000" cy="1746000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72FB196-A172-97A8-BF3E-DD1799CC1A73}"/>
              </a:ext>
            </a:extLst>
          </p:cNvPr>
          <p:cNvSpPr/>
          <p:nvPr userDrawn="1"/>
        </p:nvSpPr>
        <p:spPr>
          <a:xfrm>
            <a:off x="6967326" y="1727682"/>
            <a:ext cx="1746000" cy="174600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21AF208-FA8B-C8C0-11C7-041F7FA064C4}"/>
              </a:ext>
            </a:extLst>
          </p:cNvPr>
          <p:cNvSpPr/>
          <p:nvPr userDrawn="1"/>
        </p:nvSpPr>
        <p:spPr>
          <a:xfrm>
            <a:off x="10427095" y="1727682"/>
            <a:ext cx="1764905" cy="1746000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F8E1E59-A00D-A8DD-3D7E-F74445859AA3}"/>
              </a:ext>
            </a:extLst>
          </p:cNvPr>
          <p:cNvSpPr/>
          <p:nvPr userDrawn="1"/>
        </p:nvSpPr>
        <p:spPr>
          <a:xfrm>
            <a:off x="6967326" y="3474068"/>
            <a:ext cx="1746000" cy="1746000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2951EF6-ED93-6561-E5E2-5BCEB5022943}"/>
              </a:ext>
            </a:extLst>
          </p:cNvPr>
          <p:cNvSpPr/>
          <p:nvPr userDrawn="1"/>
        </p:nvSpPr>
        <p:spPr>
          <a:xfrm>
            <a:off x="3478675" y="3474068"/>
            <a:ext cx="1746000" cy="1746000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677BCA0-65A9-6A03-E78C-14D6F7355EFC}"/>
              </a:ext>
            </a:extLst>
          </p:cNvPr>
          <p:cNvSpPr/>
          <p:nvPr userDrawn="1"/>
        </p:nvSpPr>
        <p:spPr>
          <a:xfrm>
            <a:off x="3478675" y="1727682"/>
            <a:ext cx="1746000" cy="1746000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C6C38FAA-0DD0-C440-DD82-19A638597032}"/>
              </a:ext>
            </a:extLst>
          </p:cNvPr>
          <p:cNvSpPr/>
          <p:nvPr userDrawn="1"/>
        </p:nvSpPr>
        <p:spPr>
          <a:xfrm>
            <a:off x="1" y="1734990"/>
            <a:ext cx="1767179" cy="1738692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4D80849A-FA86-C6A2-5CA6-533FDD29F1CB}"/>
              </a:ext>
            </a:extLst>
          </p:cNvPr>
          <p:cNvSpPr/>
          <p:nvPr userDrawn="1"/>
        </p:nvSpPr>
        <p:spPr>
          <a:xfrm rot="5400000">
            <a:off x="10447006" y="-10003"/>
            <a:ext cx="1734988" cy="1755003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B5432095-F17D-F134-37BE-E1AD4038977A}"/>
              </a:ext>
            </a:extLst>
          </p:cNvPr>
          <p:cNvSpPr/>
          <p:nvPr userDrawn="1"/>
        </p:nvSpPr>
        <p:spPr>
          <a:xfrm>
            <a:off x="10439737" y="3474068"/>
            <a:ext cx="899418" cy="1725460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24" name="Forma libre: forma 23">
            <a:extLst>
              <a:ext uri="{FF2B5EF4-FFF2-40B4-BE49-F238E27FC236}">
                <a16:creationId xmlns:a16="http://schemas.microsoft.com/office/drawing/2014/main" id="{2B212135-2D16-BC16-B10A-8261027A1245}"/>
              </a:ext>
            </a:extLst>
          </p:cNvPr>
          <p:cNvSpPr/>
          <p:nvPr userDrawn="1"/>
        </p:nvSpPr>
        <p:spPr>
          <a:xfrm>
            <a:off x="11339155" y="3474068"/>
            <a:ext cx="859370" cy="1725280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08D15AD5-9D99-284F-0377-7AACB831B7B7}"/>
              </a:ext>
            </a:extLst>
          </p:cNvPr>
          <p:cNvSpPr/>
          <p:nvPr userDrawn="1"/>
        </p:nvSpPr>
        <p:spPr>
          <a:xfrm rot="10800000">
            <a:off x="0" y="3473682"/>
            <a:ext cx="3478676" cy="1739983"/>
          </a:xfrm>
          <a:custGeom>
            <a:avLst/>
            <a:gdLst>
              <a:gd name="connsiteX0" fmla="*/ 33 w 3478676"/>
              <a:gd name="connsiteY0" fmla="*/ 0 h 1739983"/>
              <a:gd name="connsiteX1" fmla="*/ 3478644 w 3478676"/>
              <a:gd name="connsiteY1" fmla="*/ 0 h 1739983"/>
              <a:gd name="connsiteX2" fmla="*/ 3478676 w 3478676"/>
              <a:gd name="connsiteY2" fmla="*/ 646 h 1739983"/>
              <a:gd name="connsiteX3" fmla="*/ 1917175 w 3478676"/>
              <a:gd name="connsiteY3" fmla="*/ 1731004 h 1739983"/>
              <a:gd name="connsiteX4" fmla="*/ 1739359 w 3478676"/>
              <a:gd name="connsiteY4" fmla="*/ 1739983 h 1739983"/>
              <a:gd name="connsiteX5" fmla="*/ 1739318 w 3478676"/>
              <a:gd name="connsiteY5" fmla="*/ 1739983 h 1739983"/>
              <a:gd name="connsiteX6" fmla="*/ 1561501 w 3478676"/>
              <a:gd name="connsiteY6" fmla="*/ 1731004 h 1739983"/>
              <a:gd name="connsiteX7" fmla="*/ 0 w 3478676"/>
              <a:gd name="connsiteY7" fmla="*/ 646 h 173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676" h="1739983">
                <a:moveTo>
                  <a:pt x="33" y="0"/>
                </a:moveTo>
                <a:lnTo>
                  <a:pt x="3478644" y="0"/>
                </a:lnTo>
                <a:lnTo>
                  <a:pt x="3478676" y="646"/>
                </a:lnTo>
                <a:cubicBezTo>
                  <a:pt x="3478676" y="901218"/>
                  <a:pt x="2794247" y="1641933"/>
                  <a:pt x="1917175" y="1731004"/>
                </a:cubicBezTo>
                <a:lnTo>
                  <a:pt x="1739359" y="1739983"/>
                </a:lnTo>
                <a:lnTo>
                  <a:pt x="1739318" y="1739983"/>
                </a:lnTo>
                <a:lnTo>
                  <a:pt x="1561501" y="1731004"/>
                </a:lnTo>
                <a:cubicBezTo>
                  <a:pt x="684429" y="1641933"/>
                  <a:pt x="0" y="901218"/>
                  <a:pt x="0" y="646"/>
                </a:cubicBezTo>
                <a:close/>
              </a:path>
            </a:pathLst>
          </a:cu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B3029CFC-D29C-1E58-93B8-EEE4673A42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2165" y="2061761"/>
            <a:ext cx="1105152" cy="1181369"/>
          </a:xfrm>
          <a:prstGeom prst="rect">
            <a:avLst/>
          </a:prstGeom>
        </p:spPr>
      </p:pic>
      <p:pic>
        <p:nvPicPr>
          <p:cNvPr id="27" name="Imagen 26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27DBD291-B2BD-7D5A-4D91-2972E571712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1987" y="3848610"/>
            <a:ext cx="812985" cy="1003529"/>
          </a:xfrm>
          <a:prstGeom prst="rect">
            <a:avLst/>
          </a:prstGeom>
        </p:spPr>
      </p:pic>
      <p:pic>
        <p:nvPicPr>
          <p:cNvPr id="28" name="Imagen 27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F4F72544-21FA-D0B6-E9A9-5DA842FFBBB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7794" y="502655"/>
            <a:ext cx="1028934" cy="711362"/>
          </a:xfrm>
          <a:prstGeom prst="rect">
            <a:avLst/>
          </a:prstGeom>
        </p:spPr>
      </p:pic>
      <p:pic>
        <p:nvPicPr>
          <p:cNvPr id="29" name="Imagen 28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7F8C2F8C-24C0-6430-68A4-9608657DDEF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7162" y="2214195"/>
            <a:ext cx="927311" cy="876500"/>
          </a:xfrm>
          <a:prstGeom prst="rect">
            <a:avLst/>
          </a:prstGeom>
        </p:spPr>
      </p:pic>
      <p:pic>
        <p:nvPicPr>
          <p:cNvPr id="30" name="Imagen 29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9309A531-DC57-6595-EE46-2A7B2E23FB7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9706" y="358533"/>
            <a:ext cx="978123" cy="1028934"/>
          </a:xfrm>
          <a:prstGeom prst="rect">
            <a:avLst/>
          </a:prstGeom>
        </p:spPr>
      </p:pic>
      <p:pic>
        <p:nvPicPr>
          <p:cNvPr id="32" name="Imagen 31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712E000E-D939-84E0-6275-239044DF5B5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848" y="2038032"/>
            <a:ext cx="990826" cy="1041637"/>
          </a:xfrm>
          <a:prstGeom prst="rect">
            <a:avLst/>
          </a:prstGeom>
        </p:spPr>
      </p:pic>
      <p:pic>
        <p:nvPicPr>
          <p:cNvPr id="33" name="Imagen 32" descr="Imagen que contiene Texto&#10;&#10;Descripción generada automáticamente">
            <a:extLst>
              <a:ext uri="{FF2B5EF4-FFF2-40B4-BE49-F238E27FC236}">
                <a16:creationId xmlns:a16="http://schemas.microsoft.com/office/drawing/2014/main" id="{9F901DE5-C3AF-6E17-54F9-4CED5A9FEE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8798" y="4063551"/>
            <a:ext cx="1028934" cy="749471"/>
          </a:xfrm>
          <a:prstGeom prst="rect">
            <a:avLst/>
          </a:prstGeom>
        </p:spPr>
      </p:pic>
      <p:sp>
        <p:nvSpPr>
          <p:cNvPr id="35" name="Marcador de texto 34">
            <a:extLst>
              <a:ext uri="{FF2B5EF4-FFF2-40B4-BE49-F238E27FC236}">
                <a16:creationId xmlns:a16="http://schemas.microsoft.com/office/drawing/2014/main" id="{07E29EFD-C0C4-495B-1ABB-1ABCDF3987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5586413"/>
            <a:ext cx="7874000" cy="78163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endParaRPr lang="es-ES" dirty="0"/>
          </a:p>
        </p:txBody>
      </p:sp>
      <p:sp>
        <p:nvSpPr>
          <p:cNvPr id="36" name="Marcador de texto 34">
            <a:extLst>
              <a:ext uri="{FF2B5EF4-FFF2-40B4-BE49-F238E27FC236}">
                <a16:creationId xmlns:a16="http://schemas.microsoft.com/office/drawing/2014/main" id="{53BDFECB-4DA6-72A4-8ABD-2FC20B9889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402744"/>
            <a:ext cx="2971800" cy="37108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Date</a:t>
            </a:r>
          </a:p>
        </p:txBody>
      </p:sp>
      <p:pic>
        <p:nvPicPr>
          <p:cNvPr id="1026" name="Imagen 12" descr="Texto&#10;&#10;Descripción generada automáticamente">
            <a:extLst>
              <a:ext uri="{FF2B5EF4-FFF2-40B4-BE49-F238E27FC236}">
                <a16:creationId xmlns:a16="http://schemas.microsoft.com/office/drawing/2014/main" id="{080E3DB8-CFF2-F2DF-1CBC-2E28C6FECCC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5879" y="5708346"/>
            <a:ext cx="32004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8063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37805FF-5857-A6EE-E6AF-EDF3B41F0B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7086600" y="0"/>
            <a:ext cx="5105400" cy="6870699"/>
          </a:xfrm>
          <a:prstGeom prst="rect">
            <a:avLst/>
          </a:prstGeom>
        </p:spPr>
      </p:pic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531600" y="1318336"/>
            <a:ext cx="658495" cy="5547360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0226527" y="4356"/>
            <a:ext cx="1963420" cy="1310005"/>
            <a:chOff x="10226527" y="4356"/>
            <a:chExt cx="1963420" cy="1310005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0879620" y="4356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1534609" y="658939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1534621" y="4363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>
              <a:off x="10226527" y="4357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11023879" y="130606"/>
            <a:ext cx="367030" cy="381635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0" y="-1"/>
            <a:ext cx="576897" cy="1153794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1150"/>
            <a:ext cx="6086140" cy="47673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20" name="Imagen 19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8D91507A-E5FD-4F81-8084-ED0CF44931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47804" y="859216"/>
            <a:ext cx="426085" cy="294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043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977CFEE-62C6-7C94-91D6-7965D0B30C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7086600" y="1153793"/>
            <a:ext cx="5105400" cy="5716906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3794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0" y="-1"/>
            <a:ext cx="576897" cy="1153794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1150"/>
            <a:ext cx="9677400" cy="47673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0"/>
            <a:ext cx="1166832" cy="221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791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3794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0" y="-1"/>
            <a:ext cx="576897" cy="1153794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1150"/>
            <a:ext cx="9677400" cy="47673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9663"/>
            <a:ext cx="1166832" cy="2216150"/>
          </a:xfrm>
          <a:prstGeom prst="rect">
            <a:avLst/>
          </a:prstGeom>
        </p:spPr>
      </p:pic>
      <p:sp>
        <p:nvSpPr>
          <p:cNvPr id="9" name="Marcador de posición de imagen 3">
            <a:extLst>
              <a:ext uri="{FF2B5EF4-FFF2-40B4-BE49-F238E27FC236}">
                <a16:creationId xmlns:a16="http://schemas.microsoft.com/office/drawing/2014/main" id="{FD5042EF-2420-4752-126A-B99C1EF849E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086600" y="1154113"/>
            <a:ext cx="5105400" cy="5716587"/>
          </a:xfrm>
          <a:prstGeom prst="rect">
            <a:avLst/>
          </a:prstGeom>
        </p:spPr>
        <p:txBody>
          <a:bodyPr anchor="t"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r>
              <a:rPr lang="es-ES_tradnl" dirty="0" err="1"/>
              <a:t>Insert</a:t>
            </a:r>
            <a:r>
              <a:rPr lang="es-ES_tradnl" dirty="0"/>
              <a:t> </a:t>
            </a:r>
            <a:r>
              <a:rPr lang="es-ES_tradnl" dirty="0" err="1"/>
              <a:t>image</a:t>
            </a:r>
            <a:r>
              <a:rPr lang="es-ES_tradnl" dirty="0"/>
              <a:t> </a:t>
            </a:r>
            <a:r>
              <a:rPr lang="es-ES_tradnl" dirty="0" err="1"/>
              <a:t>here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91732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atrón de fondo&#10;&#10;Descripción generada automáticamente">
            <a:extLst>
              <a:ext uri="{FF2B5EF4-FFF2-40B4-BE49-F238E27FC236}">
                <a16:creationId xmlns:a16="http://schemas.microsoft.com/office/drawing/2014/main" id="{E1760EA0-4E0F-00B1-FF7E-FF021DC29D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799" y="1760584"/>
            <a:ext cx="1799280" cy="3468560"/>
          </a:xfrm>
          <a:prstGeom prst="rect">
            <a:avLst/>
          </a:prstGeom>
        </p:spPr>
      </p:pic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B960A64A-5711-CAB5-6A0B-003BFE820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027"/>
            <a:ext cx="1740296" cy="3468560"/>
          </a:xfrm>
          <a:prstGeom prst="rect">
            <a:avLst/>
          </a:prstGeom>
        </p:spPr>
      </p:pic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25014AE0-3808-E0EE-BAC2-9AD3ED814F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3043" y="311150"/>
            <a:ext cx="2223512" cy="987162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A271F1F8-6432-B7E1-CDCF-A0489E081713}"/>
              </a:ext>
            </a:extLst>
          </p:cNvPr>
          <p:cNvSpPr/>
          <p:nvPr userDrawn="1"/>
        </p:nvSpPr>
        <p:spPr>
          <a:xfrm>
            <a:off x="1752600" y="0"/>
            <a:ext cx="1746000" cy="1746000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7D257F7-5DF6-2841-5171-A95D9162A6B8}"/>
              </a:ext>
            </a:extLst>
          </p:cNvPr>
          <p:cNvSpPr/>
          <p:nvPr userDrawn="1"/>
        </p:nvSpPr>
        <p:spPr>
          <a:xfrm>
            <a:off x="8690998" y="0"/>
            <a:ext cx="1746000" cy="1746000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FDC974B-0ECD-9074-2ED2-884237AAC061}"/>
              </a:ext>
            </a:extLst>
          </p:cNvPr>
          <p:cNvSpPr/>
          <p:nvPr userDrawn="1"/>
        </p:nvSpPr>
        <p:spPr>
          <a:xfrm>
            <a:off x="1752600" y="1727682"/>
            <a:ext cx="1746000" cy="174600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72FB196-A172-97A8-BF3E-DD1799CC1A73}"/>
              </a:ext>
            </a:extLst>
          </p:cNvPr>
          <p:cNvSpPr/>
          <p:nvPr userDrawn="1"/>
        </p:nvSpPr>
        <p:spPr>
          <a:xfrm>
            <a:off x="6967326" y="1727682"/>
            <a:ext cx="1746000" cy="174600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21AF208-FA8B-C8C0-11C7-041F7FA064C4}"/>
              </a:ext>
            </a:extLst>
          </p:cNvPr>
          <p:cNvSpPr/>
          <p:nvPr userDrawn="1"/>
        </p:nvSpPr>
        <p:spPr>
          <a:xfrm>
            <a:off x="10427095" y="1727682"/>
            <a:ext cx="1764905" cy="1746000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2951EF6-ED93-6561-E5E2-5BCEB5022943}"/>
              </a:ext>
            </a:extLst>
          </p:cNvPr>
          <p:cNvSpPr/>
          <p:nvPr userDrawn="1"/>
        </p:nvSpPr>
        <p:spPr>
          <a:xfrm>
            <a:off x="3478675" y="3474068"/>
            <a:ext cx="1746000" cy="1746000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677BCA0-65A9-6A03-E78C-14D6F7355EFC}"/>
              </a:ext>
            </a:extLst>
          </p:cNvPr>
          <p:cNvSpPr/>
          <p:nvPr userDrawn="1"/>
        </p:nvSpPr>
        <p:spPr>
          <a:xfrm>
            <a:off x="3478673" y="1734990"/>
            <a:ext cx="3469745" cy="1732289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C6C38FAA-0DD0-C440-DD82-19A638597032}"/>
              </a:ext>
            </a:extLst>
          </p:cNvPr>
          <p:cNvSpPr/>
          <p:nvPr userDrawn="1"/>
        </p:nvSpPr>
        <p:spPr>
          <a:xfrm>
            <a:off x="1" y="1734990"/>
            <a:ext cx="1767179" cy="1738692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4D80849A-FA86-C6A2-5CA6-533FDD29F1CB}"/>
              </a:ext>
            </a:extLst>
          </p:cNvPr>
          <p:cNvSpPr/>
          <p:nvPr userDrawn="1"/>
        </p:nvSpPr>
        <p:spPr>
          <a:xfrm rot="5400000">
            <a:off x="10447006" y="-10003"/>
            <a:ext cx="1734988" cy="1755003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B5432095-F17D-F134-37BE-E1AD4038977A}"/>
              </a:ext>
            </a:extLst>
          </p:cNvPr>
          <p:cNvSpPr/>
          <p:nvPr userDrawn="1"/>
        </p:nvSpPr>
        <p:spPr>
          <a:xfrm>
            <a:off x="10439737" y="3474068"/>
            <a:ext cx="899418" cy="1725460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24" name="Forma libre: forma 23">
            <a:extLst>
              <a:ext uri="{FF2B5EF4-FFF2-40B4-BE49-F238E27FC236}">
                <a16:creationId xmlns:a16="http://schemas.microsoft.com/office/drawing/2014/main" id="{2B212135-2D16-BC16-B10A-8261027A1245}"/>
              </a:ext>
            </a:extLst>
          </p:cNvPr>
          <p:cNvSpPr/>
          <p:nvPr userDrawn="1"/>
        </p:nvSpPr>
        <p:spPr>
          <a:xfrm>
            <a:off x="11339155" y="3474068"/>
            <a:ext cx="859370" cy="1725280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08D15AD5-9D99-284F-0377-7AACB831B7B7}"/>
              </a:ext>
            </a:extLst>
          </p:cNvPr>
          <p:cNvSpPr/>
          <p:nvPr userDrawn="1"/>
        </p:nvSpPr>
        <p:spPr>
          <a:xfrm rot="10800000">
            <a:off x="0" y="3473682"/>
            <a:ext cx="3478676" cy="1739983"/>
          </a:xfrm>
          <a:custGeom>
            <a:avLst/>
            <a:gdLst>
              <a:gd name="connsiteX0" fmla="*/ 33 w 3478676"/>
              <a:gd name="connsiteY0" fmla="*/ 0 h 1739983"/>
              <a:gd name="connsiteX1" fmla="*/ 3478644 w 3478676"/>
              <a:gd name="connsiteY1" fmla="*/ 0 h 1739983"/>
              <a:gd name="connsiteX2" fmla="*/ 3478676 w 3478676"/>
              <a:gd name="connsiteY2" fmla="*/ 646 h 1739983"/>
              <a:gd name="connsiteX3" fmla="*/ 1917175 w 3478676"/>
              <a:gd name="connsiteY3" fmla="*/ 1731004 h 1739983"/>
              <a:gd name="connsiteX4" fmla="*/ 1739359 w 3478676"/>
              <a:gd name="connsiteY4" fmla="*/ 1739983 h 1739983"/>
              <a:gd name="connsiteX5" fmla="*/ 1739318 w 3478676"/>
              <a:gd name="connsiteY5" fmla="*/ 1739983 h 1739983"/>
              <a:gd name="connsiteX6" fmla="*/ 1561501 w 3478676"/>
              <a:gd name="connsiteY6" fmla="*/ 1731004 h 1739983"/>
              <a:gd name="connsiteX7" fmla="*/ 0 w 3478676"/>
              <a:gd name="connsiteY7" fmla="*/ 646 h 173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676" h="1739983">
                <a:moveTo>
                  <a:pt x="33" y="0"/>
                </a:moveTo>
                <a:lnTo>
                  <a:pt x="3478644" y="0"/>
                </a:lnTo>
                <a:lnTo>
                  <a:pt x="3478676" y="646"/>
                </a:lnTo>
                <a:cubicBezTo>
                  <a:pt x="3478676" y="901218"/>
                  <a:pt x="2794247" y="1641933"/>
                  <a:pt x="1917175" y="1731004"/>
                </a:cubicBezTo>
                <a:lnTo>
                  <a:pt x="1739359" y="1739983"/>
                </a:lnTo>
                <a:lnTo>
                  <a:pt x="1739318" y="1739983"/>
                </a:lnTo>
                <a:lnTo>
                  <a:pt x="1561501" y="1731004"/>
                </a:lnTo>
                <a:cubicBezTo>
                  <a:pt x="684429" y="1641933"/>
                  <a:pt x="0" y="901218"/>
                  <a:pt x="0" y="646"/>
                </a:cubicBezTo>
                <a:close/>
              </a:path>
            </a:pathLst>
          </a:cu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B3029CFC-D29C-1E58-93B8-EEE4673A42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3246" y="1905634"/>
            <a:ext cx="1105152" cy="1181369"/>
          </a:xfrm>
          <a:prstGeom prst="rect">
            <a:avLst/>
          </a:prstGeom>
        </p:spPr>
      </p:pic>
      <p:pic>
        <p:nvPicPr>
          <p:cNvPr id="28" name="Imagen 27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F4F72544-21FA-D0B6-E9A9-5DA842FFBBB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7794" y="502655"/>
            <a:ext cx="1028934" cy="711362"/>
          </a:xfrm>
          <a:prstGeom prst="rect">
            <a:avLst/>
          </a:prstGeom>
        </p:spPr>
      </p:pic>
      <p:pic>
        <p:nvPicPr>
          <p:cNvPr id="29" name="Imagen 28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7F8C2F8C-24C0-6430-68A4-9608657DDEF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7661" y="2162432"/>
            <a:ext cx="927311" cy="876500"/>
          </a:xfrm>
          <a:prstGeom prst="rect">
            <a:avLst/>
          </a:prstGeom>
        </p:spPr>
      </p:pic>
      <p:pic>
        <p:nvPicPr>
          <p:cNvPr id="30" name="Imagen 29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9309A531-DC57-6595-EE46-2A7B2E23FB7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9706" y="358533"/>
            <a:ext cx="978123" cy="1028934"/>
          </a:xfrm>
          <a:prstGeom prst="rect">
            <a:avLst/>
          </a:prstGeom>
        </p:spPr>
      </p:pic>
      <p:pic>
        <p:nvPicPr>
          <p:cNvPr id="32" name="Imagen 31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712E000E-D939-84E0-6275-239044DF5B5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848" y="2038032"/>
            <a:ext cx="990826" cy="1041637"/>
          </a:xfrm>
          <a:prstGeom prst="rect">
            <a:avLst/>
          </a:prstGeom>
        </p:spPr>
      </p:pic>
      <p:pic>
        <p:nvPicPr>
          <p:cNvPr id="33" name="Imagen 32" descr="Imagen que contiene Texto&#10;&#10;Descripción generada automáticamente">
            <a:extLst>
              <a:ext uri="{FF2B5EF4-FFF2-40B4-BE49-F238E27FC236}">
                <a16:creationId xmlns:a16="http://schemas.microsoft.com/office/drawing/2014/main" id="{9F901DE5-C3AF-6E17-54F9-4CED5A9FEE97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8798" y="4063551"/>
            <a:ext cx="1028934" cy="749471"/>
          </a:xfrm>
          <a:prstGeom prst="rect">
            <a:avLst/>
          </a:prstGeom>
        </p:spPr>
      </p:pic>
      <p:sp>
        <p:nvSpPr>
          <p:cNvPr id="36" name="Marcador de texto 34">
            <a:extLst>
              <a:ext uri="{FF2B5EF4-FFF2-40B4-BE49-F238E27FC236}">
                <a16:creationId xmlns:a16="http://schemas.microsoft.com/office/drawing/2014/main" id="{181AEA2E-1C99-4294-892E-2840BA551D2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71193" y="2056688"/>
            <a:ext cx="3488650" cy="781632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003399"/>
                </a:solidFill>
                <a:latin typeface="PF Square Sans Pro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Thank you!</a:t>
            </a:r>
          </a:p>
        </p:txBody>
      </p:sp>
      <p:grpSp>
        <p:nvGrpSpPr>
          <p:cNvPr id="38" name="Grupo 37">
            <a:extLst>
              <a:ext uri="{FF2B5EF4-FFF2-40B4-BE49-F238E27FC236}">
                <a16:creationId xmlns:a16="http://schemas.microsoft.com/office/drawing/2014/main" id="{B12C3DE7-53C0-4BC5-BCFB-CAB7D8B057D6}"/>
              </a:ext>
            </a:extLst>
          </p:cNvPr>
          <p:cNvGrpSpPr/>
          <p:nvPr userDrawn="1"/>
        </p:nvGrpSpPr>
        <p:grpSpPr>
          <a:xfrm>
            <a:off x="0" y="5763684"/>
            <a:ext cx="5350796" cy="633222"/>
            <a:chOff x="1448755" y="3047555"/>
            <a:chExt cx="5350796" cy="633222"/>
          </a:xfrm>
        </p:grpSpPr>
        <p:pic>
          <p:nvPicPr>
            <p:cNvPr id="39" name="Picture 2" descr="imagen">
              <a:extLst>
                <a:ext uri="{FF2B5EF4-FFF2-40B4-BE49-F238E27FC236}">
                  <a16:creationId xmlns:a16="http://schemas.microsoft.com/office/drawing/2014/main" id="{F2C85C64-5194-4F83-83F6-857D4C6D240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39163"/>
            <a:stretch/>
          </p:blipFill>
          <p:spPr bwMode="auto">
            <a:xfrm>
              <a:off x="1448755" y="3047555"/>
              <a:ext cx="2114191" cy="633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1" descr="A picture containing text, font, symbol, typography&#10;&#10;Description automatically generated">
              <a:extLst>
                <a:ext uri="{FF2B5EF4-FFF2-40B4-BE49-F238E27FC236}">
                  <a16:creationId xmlns:a16="http://schemas.microsoft.com/office/drawing/2014/main" id="{616377A2-39DF-447D-B18F-0E33E62D6510}"/>
                </a:ext>
              </a:extLst>
            </p:cNvPr>
            <p:cNvPicPr/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86434" y="3177222"/>
              <a:ext cx="1785620" cy="503555"/>
            </a:xfrm>
            <a:prstGeom prst="rect">
              <a:avLst/>
            </a:prstGeom>
          </p:spPr>
        </p:pic>
        <p:pic>
          <p:nvPicPr>
            <p:cNvPr id="41" name="Imagen 40" descr="Texto&#10;&#10;Descripción generada automáticamente">
              <a:extLst>
                <a:ext uri="{FF2B5EF4-FFF2-40B4-BE49-F238E27FC236}">
                  <a16:creationId xmlns:a16="http://schemas.microsoft.com/office/drawing/2014/main" id="{27CD1840-7ABE-4462-BC91-7E7C5F3BAF2E}"/>
                </a:ext>
              </a:extLst>
            </p:cNvPr>
            <p:cNvPicPr/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95541" y="3360102"/>
              <a:ext cx="1604010" cy="320675"/>
            </a:xfrm>
            <a:prstGeom prst="rect">
              <a:avLst/>
            </a:prstGeom>
          </p:spPr>
        </p:pic>
      </p:grpSp>
      <p:pic>
        <p:nvPicPr>
          <p:cNvPr id="42" name="Imagen 41" descr="Patrón de fondo&#10;&#10;Descripción generada automáticamente">
            <a:extLst>
              <a:ext uri="{FF2B5EF4-FFF2-40B4-BE49-F238E27FC236}">
                <a16:creationId xmlns:a16="http://schemas.microsoft.com/office/drawing/2014/main" id="{E19A0AE5-6F2A-4C46-BFBA-717A1DBB44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/>
          <a:stretch/>
        </p:blipFill>
        <p:spPr>
          <a:xfrm>
            <a:off x="5211120" y="3482587"/>
            <a:ext cx="1756206" cy="1716761"/>
          </a:xfrm>
          <a:prstGeom prst="rect">
            <a:avLst/>
          </a:prstGeom>
        </p:spPr>
      </p:pic>
      <p:sp>
        <p:nvSpPr>
          <p:cNvPr id="43" name="Rectángulo 42">
            <a:extLst>
              <a:ext uri="{FF2B5EF4-FFF2-40B4-BE49-F238E27FC236}">
                <a16:creationId xmlns:a16="http://schemas.microsoft.com/office/drawing/2014/main" id="{E2D3912A-1E4E-402A-A3C0-9761CDC5901B}"/>
              </a:ext>
            </a:extLst>
          </p:cNvPr>
          <p:cNvSpPr/>
          <p:nvPr userDrawn="1"/>
        </p:nvSpPr>
        <p:spPr>
          <a:xfrm>
            <a:off x="6967326" y="3474068"/>
            <a:ext cx="1746000" cy="1746000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4" name="Imagen 43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EA525F01-F612-45D5-BEA3-7A4BBA36EA4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1987" y="3848610"/>
            <a:ext cx="812985" cy="1003529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92C7F8E-841D-4355-9AF1-D492BA4BF8E2}"/>
              </a:ext>
            </a:extLst>
          </p:cNvPr>
          <p:cNvSpPr txBox="1"/>
          <p:nvPr userDrawn="1"/>
        </p:nvSpPr>
        <p:spPr>
          <a:xfrm>
            <a:off x="218393" y="6396906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>
                <a:latin typeface="PF Square Sans Pro" pitchFamily="2" charset="0"/>
                <a:hlinkClick r:id="rId15"/>
              </a:rPr>
              <a:t>www.amrfvtraining.eu</a:t>
            </a:r>
          </a:p>
        </p:txBody>
      </p:sp>
      <p:pic>
        <p:nvPicPr>
          <p:cNvPr id="4098" name="Imagen 12" descr="Texto&#10;&#10;Descripción generada automáticamente">
            <a:extLst>
              <a:ext uri="{FF2B5EF4-FFF2-40B4-BE49-F238E27FC236}">
                <a16:creationId xmlns:a16="http://schemas.microsoft.com/office/drawing/2014/main" id="{C574E530-3498-5B4E-4D3A-2E405E4BB84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3207" y="5915454"/>
            <a:ext cx="32004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6781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0BE46563-0AF8-D4CE-73C0-03D0CBEB89E0}"/>
              </a:ext>
            </a:extLst>
          </p:cNvPr>
          <p:cNvSpPr/>
          <p:nvPr userDrawn="1"/>
        </p:nvSpPr>
        <p:spPr>
          <a:xfrm>
            <a:off x="6096001" y="0"/>
            <a:ext cx="6142017" cy="6026150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object 3">
            <a:extLst>
              <a:ext uri="{FF2B5EF4-FFF2-40B4-BE49-F238E27FC236}">
                <a16:creationId xmlns:a16="http://schemas.microsoft.com/office/drawing/2014/main" id="{BA9409D1-A9BD-5F7D-AF9C-32F07DE1ED4B}"/>
              </a:ext>
            </a:extLst>
          </p:cNvPr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096000" cy="6865200"/>
          </a:xfrm>
          <a:prstGeom prst="rect">
            <a:avLst/>
          </a:prstGeom>
        </p:spPr>
      </p:pic>
      <p:pic>
        <p:nvPicPr>
          <p:cNvPr id="24" name="Imagen 23" descr="Logotipo&#10;&#10;Descripción generada automáticamente">
            <a:extLst>
              <a:ext uri="{FF2B5EF4-FFF2-40B4-BE49-F238E27FC236}">
                <a16:creationId xmlns:a16="http://schemas.microsoft.com/office/drawing/2014/main" id="{CD3A48FE-86EE-9668-0A0C-95A6EB20177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366" y="140623"/>
            <a:ext cx="2149620" cy="954357"/>
          </a:xfrm>
          <a:prstGeom prst="rect">
            <a:avLst/>
          </a:prstGeom>
        </p:spPr>
      </p:pic>
      <p:sp>
        <p:nvSpPr>
          <p:cNvPr id="35" name="Marcador de texto 33">
            <a:extLst>
              <a:ext uri="{FF2B5EF4-FFF2-40B4-BE49-F238E27FC236}">
                <a16:creationId xmlns:a16="http://schemas.microsoft.com/office/drawing/2014/main" id="{850E120E-924B-F0F4-3400-13B1861D1B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32925" y="5520247"/>
            <a:ext cx="4495800" cy="32385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BC18AA7-8C1D-4C1C-B629-AA10E16721CA}"/>
              </a:ext>
            </a:extLst>
          </p:cNvPr>
          <p:cNvSpPr txBox="1"/>
          <p:nvPr userDrawn="1"/>
        </p:nvSpPr>
        <p:spPr>
          <a:xfrm>
            <a:off x="6147014" y="3768943"/>
            <a:ext cx="60449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lt-LT" sz="2400" noProof="0">
                <a:solidFill>
                  <a:srgbClr val="003399"/>
                </a:solidFill>
                <a:latin typeface="PF Square Sans Pro" pitchFamily="2" charset="0"/>
              </a:rPr>
              <a:t>Praktiniai mokymai ūkininkams ir veterinarijos gydytojams: naujos kovos su atsparumu antimikrobinėms medžiagoms priemonės</a:t>
            </a:r>
          </a:p>
          <a:p>
            <a:endParaRPr lang="es-ES" dirty="0">
              <a:latin typeface="PF Square Sans Pro" pitchFamily="2" charset="0"/>
            </a:endParaRPr>
          </a:p>
        </p:txBody>
      </p:sp>
      <p:sp>
        <p:nvSpPr>
          <p:cNvPr id="49" name="Forma libre: forma 48">
            <a:extLst>
              <a:ext uri="{FF2B5EF4-FFF2-40B4-BE49-F238E27FC236}">
                <a16:creationId xmlns:a16="http://schemas.microsoft.com/office/drawing/2014/main" id="{99B70937-9FCE-4E40-9DC7-4643157CE967}"/>
              </a:ext>
            </a:extLst>
          </p:cNvPr>
          <p:cNvSpPr/>
          <p:nvPr userDrawn="1"/>
        </p:nvSpPr>
        <p:spPr>
          <a:xfrm>
            <a:off x="11117114" y="37"/>
            <a:ext cx="596428" cy="1094944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50" name="Forma libre: forma 49">
            <a:extLst>
              <a:ext uri="{FF2B5EF4-FFF2-40B4-BE49-F238E27FC236}">
                <a16:creationId xmlns:a16="http://schemas.microsoft.com/office/drawing/2014/main" id="{BC2C4231-8099-45D5-A8F4-A94E560FC273}"/>
              </a:ext>
            </a:extLst>
          </p:cNvPr>
          <p:cNvSpPr/>
          <p:nvPr userDrawn="1"/>
        </p:nvSpPr>
        <p:spPr>
          <a:xfrm>
            <a:off x="11691448" y="1"/>
            <a:ext cx="546569" cy="1094830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52" name="Imagen 51">
            <a:extLst>
              <a:ext uri="{FF2B5EF4-FFF2-40B4-BE49-F238E27FC236}">
                <a16:creationId xmlns:a16="http://schemas.microsoft.com/office/drawing/2014/main" id="{D0623596-029B-4771-9426-C8E363EAA4D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8521" y="6212610"/>
            <a:ext cx="471757" cy="498869"/>
          </a:xfrm>
          <a:prstGeom prst="rect">
            <a:avLst/>
          </a:prstGeom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id="{3BB0B30D-01E9-4A41-88D1-70C8118CB0F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6219" y="6283101"/>
            <a:ext cx="347040" cy="428378"/>
          </a:xfrm>
          <a:prstGeom prst="rect">
            <a:avLst/>
          </a:prstGeom>
        </p:spPr>
      </p:pic>
      <p:pic>
        <p:nvPicPr>
          <p:cNvPr id="54" name="Imagen 53">
            <a:extLst>
              <a:ext uri="{FF2B5EF4-FFF2-40B4-BE49-F238E27FC236}">
                <a16:creationId xmlns:a16="http://schemas.microsoft.com/office/drawing/2014/main" id="{68A7E0D9-EDEA-4FCF-A76C-ED2C5DD3E80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1973" y="6413241"/>
            <a:ext cx="444645" cy="298238"/>
          </a:xfrm>
          <a:prstGeom prst="rect">
            <a:avLst/>
          </a:prstGeom>
        </p:spPr>
      </p:pic>
      <p:pic>
        <p:nvPicPr>
          <p:cNvPr id="55" name="Imagen 54">
            <a:extLst>
              <a:ext uri="{FF2B5EF4-FFF2-40B4-BE49-F238E27FC236}">
                <a16:creationId xmlns:a16="http://schemas.microsoft.com/office/drawing/2014/main" id="{CA02A5FD-DBD4-4C48-8334-C26BA224D2A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93141" y="6427744"/>
            <a:ext cx="300184" cy="283735"/>
          </a:xfrm>
          <a:prstGeom prst="rect">
            <a:avLst/>
          </a:prstGeom>
        </p:spPr>
      </p:pic>
      <p:pic>
        <p:nvPicPr>
          <p:cNvPr id="56" name="Imagen 55">
            <a:extLst>
              <a:ext uri="{FF2B5EF4-FFF2-40B4-BE49-F238E27FC236}">
                <a16:creationId xmlns:a16="http://schemas.microsoft.com/office/drawing/2014/main" id="{EAAA8FFC-E26C-4A95-A0EA-8FA61291F3D4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22039" y="6369106"/>
            <a:ext cx="325466" cy="342373"/>
          </a:xfrm>
          <a:prstGeom prst="rect">
            <a:avLst/>
          </a:prstGeom>
        </p:spPr>
      </p:pic>
      <p:pic>
        <p:nvPicPr>
          <p:cNvPr id="57" name="Imagen 56">
            <a:extLst>
              <a:ext uri="{FF2B5EF4-FFF2-40B4-BE49-F238E27FC236}">
                <a16:creationId xmlns:a16="http://schemas.microsoft.com/office/drawing/2014/main" id="{034038C9-3152-4362-9043-8EE045E00000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6196" y="6492569"/>
            <a:ext cx="208231" cy="218910"/>
          </a:xfrm>
          <a:prstGeom prst="rect">
            <a:avLst/>
          </a:prstGeom>
        </p:spPr>
      </p:pic>
      <p:pic>
        <p:nvPicPr>
          <p:cNvPr id="58" name="Imagen 57">
            <a:extLst>
              <a:ext uri="{FF2B5EF4-FFF2-40B4-BE49-F238E27FC236}">
                <a16:creationId xmlns:a16="http://schemas.microsoft.com/office/drawing/2014/main" id="{10C091FD-F9B0-47C5-9AE9-239540332D4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25332" y="6300126"/>
            <a:ext cx="574476" cy="411353"/>
          </a:xfrm>
          <a:prstGeom prst="rect">
            <a:avLst/>
          </a:prstGeom>
        </p:spPr>
      </p:pic>
      <p:pic>
        <p:nvPicPr>
          <p:cNvPr id="2050" name="Imagen 12" descr="Texto&#10;&#10;Descripción generada automáticamente">
            <a:extLst>
              <a:ext uri="{FF2B5EF4-FFF2-40B4-BE49-F238E27FC236}">
                <a16:creationId xmlns:a16="http://schemas.microsoft.com/office/drawing/2014/main" id="{BDB1CAA7-A030-2751-CC05-85A6944F2C3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6241422"/>
            <a:ext cx="1824037" cy="412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0BE46563-0AF8-D4CE-73C0-03D0CBEB89E0}"/>
              </a:ext>
            </a:extLst>
          </p:cNvPr>
          <p:cNvSpPr/>
          <p:nvPr userDrawn="1"/>
        </p:nvSpPr>
        <p:spPr>
          <a:xfrm>
            <a:off x="6096000" y="0"/>
            <a:ext cx="6093675" cy="4445005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object 3">
            <a:extLst>
              <a:ext uri="{FF2B5EF4-FFF2-40B4-BE49-F238E27FC236}">
                <a16:creationId xmlns:a16="http://schemas.microsoft.com/office/drawing/2014/main" id="{BA9409D1-A9BD-5F7D-AF9C-32F07DE1ED4B}"/>
              </a:ext>
            </a:extLst>
          </p:cNvPr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096000" cy="6865200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3B86B49A-E309-306F-54EA-1E91AEFD27BB}"/>
              </a:ext>
            </a:extLst>
          </p:cNvPr>
          <p:cNvSpPr/>
          <p:nvPr userDrawn="1"/>
        </p:nvSpPr>
        <p:spPr>
          <a:xfrm>
            <a:off x="3657179" y="5634288"/>
            <a:ext cx="1236412" cy="1236412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object 12">
            <a:extLst>
              <a:ext uri="{FF2B5EF4-FFF2-40B4-BE49-F238E27FC236}">
                <a16:creationId xmlns:a16="http://schemas.microsoft.com/office/drawing/2014/main" id="{5FE8D229-B039-4150-3CC7-A90C7A82C428}"/>
              </a:ext>
            </a:extLst>
          </p:cNvPr>
          <p:cNvSpPr/>
          <p:nvPr userDrawn="1"/>
        </p:nvSpPr>
        <p:spPr>
          <a:xfrm>
            <a:off x="2428304" y="4438510"/>
            <a:ext cx="1242631" cy="1221740"/>
          </a:xfrm>
          <a:custGeom>
            <a:avLst/>
            <a:gdLst/>
            <a:ahLst/>
            <a:cxnLst/>
            <a:rect l="l" t="t" r="r" b="b"/>
            <a:pathLst>
              <a:path w="1221739" h="1221739">
                <a:moveTo>
                  <a:pt x="1221257" y="0"/>
                </a:moveTo>
                <a:lnTo>
                  <a:pt x="0" y="0"/>
                </a:lnTo>
                <a:lnTo>
                  <a:pt x="0" y="1221257"/>
                </a:lnTo>
                <a:lnTo>
                  <a:pt x="1221257" y="1221257"/>
                </a:lnTo>
                <a:lnTo>
                  <a:pt x="1221257" y="0"/>
                </a:lnTo>
                <a:close/>
              </a:path>
            </a:pathLst>
          </a:custGeom>
          <a:solidFill>
            <a:srgbClr val="6BB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D247D67-8E2B-31C5-C8A0-D5D6C35C3466}"/>
              </a:ext>
            </a:extLst>
          </p:cNvPr>
          <p:cNvSpPr/>
          <p:nvPr userDrawn="1"/>
        </p:nvSpPr>
        <p:spPr>
          <a:xfrm>
            <a:off x="1212899" y="5634288"/>
            <a:ext cx="1236412" cy="1236412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1CD11B8C-5E46-1D50-21DC-A81F63330B4D}"/>
              </a:ext>
            </a:extLst>
          </p:cNvPr>
          <p:cNvSpPr/>
          <p:nvPr userDrawn="1"/>
        </p:nvSpPr>
        <p:spPr>
          <a:xfrm>
            <a:off x="5012862" y="2"/>
            <a:ext cx="1083138" cy="987162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15ECAC5-8F58-7F5F-622B-0B7282FFADD6}"/>
              </a:ext>
            </a:extLst>
          </p:cNvPr>
          <p:cNvSpPr/>
          <p:nvPr userDrawn="1"/>
        </p:nvSpPr>
        <p:spPr>
          <a:xfrm>
            <a:off x="3946062" y="2"/>
            <a:ext cx="1083138" cy="987162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3A8E09E6-072B-3BB2-09B2-2F1D41A6B4AE}"/>
              </a:ext>
            </a:extLst>
          </p:cNvPr>
          <p:cNvSpPr/>
          <p:nvPr userDrawn="1"/>
        </p:nvSpPr>
        <p:spPr>
          <a:xfrm>
            <a:off x="2879262" y="2"/>
            <a:ext cx="1083138" cy="987162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5" name="Imagen 14" descr="Patrón de fondo&#10;&#10;Descripción generada automáticamente">
            <a:extLst>
              <a:ext uri="{FF2B5EF4-FFF2-40B4-BE49-F238E27FC236}">
                <a16:creationId xmlns:a16="http://schemas.microsoft.com/office/drawing/2014/main" id="{D4448343-1AE6-F56C-54AC-92A22E41AFB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438510"/>
            <a:ext cx="1233122" cy="2432190"/>
          </a:xfrm>
          <a:prstGeom prst="rect">
            <a:avLst/>
          </a:prstGeom>
        </p:spPr>
      </p:pic>
      <p:sp>
        <p:nvSpPr>
          <p:cNvPr id="16" name="object 5">
            <a:extLst>
              <a:ext uri="{FF2B5EF4-FFF2-40B4-BE49-F238E27FC236}">
                <a16:creationId xmlns:a16="http://schemas.microsoft.com/office/drawing/2014/main" id="{8B60C17B-0742-9FC2-AB7E-A06FF6B60618}"/>
              </a:ext>
            </a:extLst>
          </p:cNvPr>
          <p:cNvSpPr/>
          <p:nvPr userDrawn="1"/>
        </p:nvSpPr>
        <p:spPr>
          <a:xfrm>
            <a:off x="4885851" y="4445005"/>
            <a:ext cx="1223010" cy="1212850"/>
          </a:xfrm>
          <a:custGeom>
            <a:avLst/>
            <a:gdLst/>
            <a:ahLst/>
            <a:cxnLst/>
            <a:rect l="l" t="t" r="r" b="b"/>
            <a:pathLst>
              <a:path w="1223010" h="1212850">
                <a:moveTo>
                  <a:pt x="1222997" y="0"/>
                </a:moveTo>
                <a:lnTo>
                  <a:pt x="1212697" y="0"/>
                </a:lnTo>
                <a:lnTo>
                  <a:pt x="1163924" y="962"/>
                </a:lnTo>
                <a:lnTo>
                  <a:pt x="1115639" y="3827"/>
                </a:lnTo>
                <a:lnTo>
                  <a:pt x="1067879" y="8557"/>
                </a:lnTo>
                <a:lnTo>
                  <a:pt x="1020681" y="15116"/>
                </a:lnTo>
                <a:lnTo>
                  <a:pt x="974080" y="23469"/>
                </a:lnTo>
                <a:lnTo>
                  <a:pt x="928112" y="33578"/>
                </a:lnTo>
                <a:lnTo>
                  <a:pt x="882815" y="45407"/>
                </a:lnTo>
                <a:lnTo>
                  <a:pt x="838224" y="58921"/>
                </a:lnTo>
                <a:lnTo>
                  <a:pt x="794375" y="74083"/>
                </a:lnTo>
                <a:lnTo>
                  <a:pt x="751305" y="90857"/>
                </a:lnTo>
                <a:lnTo>
                  <a:pt x="709050" y="109207"/>
                </a:lnTo>
                <a:lnTo>
                  <a:pt x="667646" y="129096"/>
                </a:lnTo>
                <a:lnTo>
                  <a:pt x="627129" y="150488"/>
                </a:lnTo>
                <a:lnTo>
                  <a:pt x="587536" y="173348"/>
                </a:lnTo>
                <a:lnTo>
                  <a:pt x="548902" y="197638"/>
                </a:lnTo>
                <a:lnTo>
                  <a:pt x="511265" y="223322"/>
                </a:lnTo>
                <a:lnTo>
                  <a:pt x="474660" y="250365"/>
                </a:lnTo>
                <a:lnTo>
                  <a:pt x="439123" y="278730"/>
                </a:lnTo>
                <a:lnTo>
                  <a:pt x="404691" y="308380"/>
                </a:lnTo>
                <a:lnTo>
                  <a:pt x="371400" y="339281"/>
                </a:lnTo>
                <a:lnTo>
                  <a:pt x="339286" y="371395"/>
                </a:lnTo>
                <a:lnTo>
                  <a:pt x="308385" y="404686"/>
                </a:lnTo>
                <a:lnTo>
                  <a:pt x="278734" y="439117"/>
                </a:lnTo>
                <a:lnTo>
                  <a:pt x="250369" y="474654"/>
                </a:lnTo>
                <a:lnTo>
                  <a:pt x="223326" y="511259"/>
                </a:lnTo>
                <a:lnTo>
                  <a:pt x="197641" y="548897"/>
                </a:lnTo>
                <a:lnTo>
                  <a:pt x="173350" y="587530"/>
                </a:lnTo>
                <a:lnTo>
                  <a:pt x="150491" y="627123"/>
                </a:lnTo>
                <a:lnTo>
                  <a:pt x="129098" y="667640"/>
                </a:lnTo>
                <a:lnTo>
                  <a:pt x="109209" y="709044"/>
                </a:lnTo>
                <a:lnTo>
                  <a:pt x="90859" y="751300"/>
                </a:lnTo>
                <a:lnTo>
                  <a:pt x="74085" y="794370"/>
                </a:lnTo>
                <a:lnTo>
                  <a:pt x="58923" y="838219"/>
                </a:lnTo>
                <a:lnTo>
                  <a:pt x="45408" y="882811"/>
                </a:lnTo>
                <a:lnTo>
                  <a:pt x="33578" y="928108"/>
                </a:lnTo>
                <a:lnTo>
                  <a:pt x="23469" y="974076"/>
                </a:lnTo>
                <a:lnTo>
                  <a:pt x="15117" y="1020678"/>
                </a:lnTo>
                <a:lnTo>
                  <a:pt x="8557" y="1067877"/>
                </a:lnTo>
                <a:lnTo>
                  <a:pt x="3827" y="1115637"/>
                </a:lnTo>
                <a:lnTo>
                  <a:pt x="962" y="1163923"/>
                </a:lnTo>
                <a:lnTo>
                  <a:pt x="0" y="1212697"/>
                </a:lnTo>
                <a:lnTo>
                  <a:pt x="1222997" y="1212697"/>
                </a:lnTo>
                <a:lnTo>
                  <a:pt x="1222997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6">
            <a:extLst>
              <a:ext uri="{FF2B5EF4-FFF2-40B4-BE49-F238E27FC236}">
                <a16:creationId xmlns:a16="http://schemas.microsoft.com/office/drawing/2014/main" id="{91098FAB-F165-EE15-2E69-55924EE693FB}"/>
              </a:ext>
            </a:extLst>
          </p:cNvPr>
          <p:cNvSpPr/>
          <p:nvPr userDrawn="1"/>
        </p:nvSpPr>
        <p:spPr>
          <a:xfrm>
            <a:off x="4889500" y="5650725"/>
            <a:ext cx="1221740" cy="1221740"/>
          </a:xfrm>
          <a:custGeom>
            <a:avLst/>
            <a:gdLst/>
            <a:ahLst/>
            <a:cxnLst/>
            <a:rect l="l" t="t" r="r" b="b"/>
            <a:pathLst>
              <a:path w="1221739" h="1221739">
                <a:moveTo>
                  <a:pt x="1221257" y="0"/>
                </a:moveTo>
                <a:lnTo>
                  <a:pt x="0" y="0"/>
                </a:lnTo>
                <a:lnTo>
                  <a:pt x="0" y="1221257"/>
                </a:lnTo>
                <a:lnTo>
                  <a:pt x="1221257" y="1221257"/>
                </a:lnTo>
                <a:lnTo>
                  <a:pt x="1221257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6">
            <a:extLst>
              <a:ext uri="{FF2B5EF4-FFF2-40B4-BE49-F238E27FC236}">
                <a16:creationId xmlns:a16="http://schemas.microsoft.com/office/drawing/2014/main" id="{3387D0DD-C550-57B3-4353-CB37A181170D}"/>
              </a:ext>
            </a:extLst>
          </p:cNvPr>
          <p:cNvSpPr/>
          <p:nvPr userDrawn="1"/>
        </p:nvSpPr>
        <p:spPr>
          <a:xfrm>
            <a:off x="5029200" y="996950"/>
            <a:ext cx="1073624" cy="963131"/>
          </a:xfrm>
          <a:custGeom>
            <a:avLst/>
            <a:gdLst/>
            <a:ahLst/>
            <a:cxnLst/>
            <a:rect l="l" t="t" r="r" b="b"/>
            <a:pathLst>
              <a:path w="1221739" h="1221739">
                <a:moveTo>
                  <a:pt x="1221257" y="0"/>
                </a:moveTo>
                <a:lnTo>
                  <a:pt x="0" y="0"/>
                </a:lnTo>
                <a:lnTo>
                  <a:pt x="0" y="1221257"/>
                </a:lnTo>
                <a:lnTo>
                  <a:pt x="1221257" y="1221257"/>
                </a:lnTo>
                <a:lnTo>
                  <a:pt x="1221257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Grupo 20">
            <a:extLst>
              <a:ext uri="{FF2B5EF4-FFF2-40B4-BE49-F238E27FC236}">
                <a16:creationId xmlns:a16="http://schemas.microsoft.com/office/drawing/2014/main" id="{72F1D396-F8FA-9C63-E0DC-3CD1D006BAC1}"/>
              </a:ext>
            </a:extLst>
          </p:cNvPr>
          <p:cNvGrpSpPr/>
          <p:nvPr userDrawn="1"/>
        </p:nvGrpSpPr>
        <p:grpSpPr>
          <a:xfrm>
            <a:off x="-6824" y="4425950"/>
            <a:ext cx="1224979" cy="1231900"/>
            <a:chOff x="-6824" y="4376003"/>
            <a:chExt cx="1224979" cy="1231900"/>
          </a:xfrm>
        </p:grpSpPr>
        <p:sp>
          <p:nvSpPr>
            <p:cNvPr id="22" name="object 6">
              <a:extLst>
                <a:ext uri="{FF2B5EF4-FFF2-40B4-BE49-F238E27FC236}">
                  <a16:creationId xmlns:a16="http://schemas.microsoft.com/office/drawing/2014/main" id="{CB32DD6C-C583-2520-AAFF-39D40ED291C8}"/>
                </a:ext>
              </a:extLst>
            </p:cNvPr>
            <p:cNvSpPr/>
            <p:nvPr/>
          </p:nvSpPr>
          <p:spPr>
            <a:xfrm>
              <a:off x="-6824" y="4376003"/>
              <a:ext cx="615950" cy="1231900"/>
            </a:xfrm>
            <a:custGeom>
              <a:avLst/>
              <a:gdLst/>
              <a:ahLst/>
              <a:cxnLst/>
              <a:rect l="l" t="t" r="r" b="b"/>
              <a:pathLst>
                <a:path w="615950" h="1231900">
                  <a:moveTo>
                    <a:pt x="615950" y="0"/>
                  </a:moveTo>
                  <a:lnTo>
                    <a:pt x="567813" y="1853"/>
                  </a:lnTo>
                  <a:lnTo>
                    <a:pt x="520690" y="7321"/>
                  </a:lnTo>
                  <a:lnTo>
                    <a:pt x="474717" y="16267"/>
                  </a:lnTo>
                  <a:lnTo>
                    <a:pt x="430031" y="28554"/>
                  </a:lnTo>
                  <a:lnTo>
                    <a:pt x="386770" y="44046"/>
                  </a:lnTo>
                  <a:lnTo>
                    <a:pt x="345069" y="62605"/>
                  </a:lnTo>
                  <a:lnTo>
                    <a:pt x="305067" y="84094"/>
                  </a:lnTo>
                  <a:lnTo>
                    <a:pt x="266899" y="108377"/>
                  </a:lnTo>
                  <a:lnTo>
                    <a:pt x="230703" y="135316"/>
                  </a:lnTo>
                  <a:lnTo>
                    <a:pt x="196616" y="164775"/>
                  </a:lnTo>
                  <a:lnTo>
                    <a:pt x="164775" y="196616"/>
                  </a:lnTo>
                  <a:lnTo>
                    <a:pt x="135316" y="230703"/>
                  </a:lnTo>
                  <a:lnTo>
                    <a:pt x="108377" y="266899"/>
                  </a:lnTo>
                  <a:lnTo>
                    <a:pt x="84094" y="305067"/>
                  </a:lnTo>
                  <a:lnTo>
                    <a:pt x="62605" y="345069"/>
                  </a:lnTo>
                  <a:lnTo>
                    <a:pt x="44046" y="386770"/>
                  </a:lnTo>
                  <a:lnTo>
                    <a:pt x="28554" y="430031"/>
                  </a:lnTo>
                  <a:lnTo>
                    <a:pt x="16267" y="474717"/>
                  </a:lnTo>
                  <a:lnTo>
                    <a:pt x="7321" y="520690"/>
                  </a:lnTo>
                  <a:lnTo>
                    <a:pt x="1853" y="567813"/>
                  </a:lnTo>
                  <a:lnTo>
                    <a:pt x="0" y="615950"/>
                  </a:lnTo>
                  <a:lnTo>
                    <a:pt x="1853" y="664086"/>
                  </a:lnTo>
                  <a:lnTo>
                    <a:pt x="7321" y="711209"/>
                  </a:lnTo>
                  <a:lnTo>
                    <a:pt x="16267" y="757182"/>
                  </a:lnTo>
                  <a:lnTo>
                    <a:pt x="28554" y="801868"/>
                  </a:lnTo>
                  <a:lnTo>
                    <a:pt x="44046" y="845129"/>
                  </a:lnTo>
                  <a:lnTo>
                    <a:pt x="62605" y="886830"/>
                  </a:lnTo>
                  <a:lnTo>
                    <a:pt x="84094" y="926832"/>
                  </a:lnTo>
                  <a:lnTo>
                    <a:pt x="108377" y="965000"/>
                  </a:lnTo>
                  <a:lnTo>
                    <a:pt x="135316" y="1001196"/>
                  </a:lnTo>
                  <a:lnTo>
                    <a:pt x="164775" y="1035283"/>
                  </a:lnTo>
                  <a:lnTo>
                    <a:pt x="196616" y="1067124"/>
                  </a:lnTo>
                  <a:lnTo>
                    <a:pt x="230703" y="1096583"/>
                  </a:lnTo>
                  <a:lnTo>
                    <a:pt x="266899" y="1123522"/>
                  </a:lnTo>
                  <a:lnTo>
                    <a:pt x="305067" y="1147805"/>
                  </a:lnTo>
                  <a:lnTo>
                    <a:pt x="345069" y="1169294"/>
                  </a:lnTo>
                  <a:lnTo>
                    <a:pt x="386770" y="1187853"/>
                  </a:lnTo>
                  <a:lnTo>
                    <a:pt x="430031" y="1203345"/>
                  </a:lnTo>
                  <a:lnTo>
                    <a:pt x="474717" y="1215632"/>
                  </a:lnTo>
                  <a:lnTo>
                    <a:pt x="520690" y="1224578"/>
                  </a:lnTo>
                  <a:lnTo>
                    <a:pt x="567813" y="1230046"/>
                  </a:lnTo>
                  <a:lnTo>
                    <a:pt x="615950" y="1231900"/>
                  </a:lnTo>
                  <a:lnTo>
                    <a:pt x="615950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Forma libre: forma 22">
              <a:extLst>
                <a:ext uri="{FF2B5EF4-FFF2-40B4-BE49-F238E27FC236}">
                  <a16:creationId xmlns:a16="http://schemas.microsoft.com/office/drawing/2014/main" id="{581D127E-3ED2-80E2-B593-0306FA07AC23}"/>
                </a:ext>
              </a:extLst>
            </p:cNvPr>
            <p:cNvSpPr/>
            <p:nvPr/>
          </p:nvSpPr>
          <p:spPr>
            <a:xfrm>
              <a:off x="609600" y="4381083"/>
              <a:ext cx="608555" cy="1221740"/>
            </a:xfrm>
            <a:custGeom>
              <a:avLst/>
              <a:gdLst>
                <a:gd name="connsiteX0" fmla="*/ 0 w 859370"/>
                <a:gd name="connsiteY0" fmla="*/ 0 h 1725280"/>
                <a:gd name="connsiteX1" fmla="*/ 4111 w 859370"/>
                <a:gd name="connsiteY1" fmla="*/ 0 h 1725280"/>
                <a:gd name="connsiteX2" fmla="*/ 84676 w 859370"/>
                <a:gd name="connsiteY2" fmla="*/ 4068 h 1725280"/>
                <a:gd name="connsiteX3" fmla="*/ 859370 w 859370"/>
                <a:gd name="connsiteY3" fmla="*/ 862536 h 1725280"/>
                <a:gd name="connsiteX4" fmla="*/ 84676 w 859370"/>
                <a:gd name="connsiteY4" fmla="*/ 1721004 h 1725280"/>
                <a:gd name="connsiteX5" fmla="*/ 0 w 859370"/>
                <a:gd name="connsiteY5" fmla="*/ 1725280 h 1725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59370" h="1725280">
                  <a:moveTo>
                    <a:pt x="0" y="0"/>
                  </a:moveTo>
                  <a:lnTo>
                    <a:pt x="4111" y="0"/>
                  </a:lnTo>
                  <a:lnTo>
                    <a:pt x="84676" y="4068"/>
                  </a:lnTo>
                  <a:cubicBezTo>
                    <a:pt x="519810" y="48259"/>
                    <a:pt x="859370" y="415743"/>
                    <a:pt x="859370" y="862536"/>
                  </a:cubicBezTo>
                  <a:cubicBezTo>
                    <a:pt x="859370" y="1309329"/>
                    <a:pt x="519810" y="1676814"/>
                    <a:pt x="84676" y="1721004"/>
                  </a:cubicBezTo>
                  <a:lnTo>
                    <a:pt x="0" y="1725280"/>
                  </a:lnTo>
                  <a:close/>
                </a:path>
              </a:pathLst>
            </a:custGeom>
            <a:solidFill>
              <a:srgbClr val="6BB1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/>
            </a:p>
          </p:txBody>
        </p:sp>
      </p:grpSp>
      <p:pic>
        <p:nvPicPr>
          <p:cNvPr id="24" name="Imagen 23" descr="Logotipo&#10;&#10;Descripción generada automáticamente">
            <a:extLst>
              <a:ext uri="{FF2B5EF4-FFF2-40B4-BE49-F238E27FC236}">
                <a16:creationId xmlns:a16="http://schemas.microsoft.com/office/drawing/2014/main" id="{CD3A48FE-86EE-9668-0A0C-95A6EB20177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3496" y="108052"/>
            <a:ext cx="2223512" cy="987162"/>
          </a:xfrm>
          <a:prstGeom prst="rect">
            <a:avLst/>
          </a:prstGeom>
        </p:spPr>
      </p:pic>
      <p:pic>
        <p:nvPicPr>
          <p:cNvPr id="25" name="Imagen 24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376ADDD9-F84C-BEC0-1BFA-10C9201241A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0437" y="158750"/>
            <a:ext cx="658385" cy="703791"/>
          </a:xfrm>
          <a:prstGeom prst="rect">
            <a:avLst/>
          </a:prstGeom>
        </p:spPr>
      </p:pic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E1146FC4-63CA-7E60-F573-701E17416F7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5010" y="4746528"/>
            <a:ext cx="490696" cy="605704"/>
          </a:xfrm>
          <a:prstGeom prst="rect">
            <a:avLst/>
          </a:prstGeom>
        </p:spPr>
      </p:pic>
      <p:pic>
        <p:nvPicPr>
          <p:cNvPr id="27" name="Imagen 26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9215EF1C-A878-5A3F-37E5-F719033B452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6318" y="337795"/>
            <a:ext cx="612979" cy="423788"/>
          </a:xfrm>
          <a:prstGeom prst="rect">
            <a:avLst/>
          </a:prstGeom>
        </p:spPr>
      </p:pic>
      <p:pic>
        <p:nvPicPr>
          <p:cNvPr id="28" name="Imagen 27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55DDD743-CAE6-4771-0A9B-B1F3BBD38C47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3433" y="285033"/>
            <a:ext cx="552437" cy="522167"/>
          </a:xfrm>
          <a:prstGeom prst="rect">
            <a:avLst/>
          </a:prstGeom>
        </p:spPr>
      </p:pic>
      <p:pic>
        <p:nvPicPr>
          <p:cNvPr id="29" name="Imagen 28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ED03888B-AF6E-9876-98EC-66A1AAB79B4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76049" y="5951076"/>
            <a:ext cx="590369" cy="621037"/>
          </a:xfrm>
          <a:prstGeom prst="rect">
            <a:avLst/>
          </a:prstGeom>
        </p:spPr>
      </p:pic>
      <p:pic>
        <p:nvPicPr>
          <p:cNvPr id="31" name="Imagen 30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C6FA8A68-E321-F480-0EEB-D680C1776B6C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8431" y="1238539"/>
            <a:ext cx="454410" cy="477712"/>
          </a:xfrm>
          <a:prstGeom prst="rect">
            <a:avLst/>
          </a:prstGeom>
        </p:spPr>
      </p:pic>
      <p:pic>
        <p:nvPicPr>
          <p:cNvPr id="32" name="Imagen 31" descr="Imagen que contiene Texto&#10;&#10;Descripción generada automáticamente">
            <a:extLst>
              <a:ext uri="{FF2B5EF4-FFF2-40B4-BE49-F238E27FC236}">
                <a16:creationId xmlns:a16="http://schemas.microsoft.com/office/drawing/2014/main" id="{491B8AE0-AB3C-E529-4BB5-52CCEEC9424D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54225" y="5951076"/>
            <a:ext cx="825311" cy="601153"/>
          </a:xfrm>
          <a:prstGeom prst="rect">
            <a:avLst/>
          </a:prstGeom>
        </p:spPr>
      </p:pic>
      <p:sp>
        <p:nvSpPr>
          <p:cNvPr id="34" name="Marcador de texto 33">
            <a:extLst>
              <a:ext uri="{FF2B5EF4-FFF2-40B4-BE49-F238E27FC236}">
                <a16:creationId xmlns:a16="http://schemas.microsoft.com/office/drawing/2014/main" id="{DFC5C3F9-259A-36CA-3B03-0D0FA6D957E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34200" y="1736324"/>
            <a:ext cx="4495800" cy="143033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399"/>
                </a:solidFill>
                <a:latin typeface="PF Square Sans Pro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endParaRPr lang="es-ES" dirty="0"/>
          </a:p>
        </p:txBody>
      </p:sp>
      <p:sp>
        <p:nvSpPr>
          <p:cNvPr id="35" name="Marcador de texto 33">
            <a:extLst>
              <a:ext uri="{FF2B5EF4-FFF2-40B4-BE49-F238E27FC236}">
                <a16:creationId xmlns:a16="http://schemas.microsoft.com/office/drawing/2014/main" id="{850E120E-924B-F0F4-3400-13B1861D1B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34200" y="4102095"/>
            <a:ext cx="4495800" cy="32385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PF Square Sans Pro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Date</a:t>
            </a:r>
          </a:p>
        </p:txBody>
      </p:sp>
      <p:pic>
        <p:nvPicPr>
          <p:cNvPr id="3074" name="Imagen 12" descr="Texto&#10;&#10;Descripción generada automáticamente">
            <a:extLst>
              <a:ext uri="{FF2B5EF4-FFF2-40B4-BE49-F238E27FC236}">
                <a16:creationId xmlns:a16="http://schemas.microsoft.com/office/drawing/2014/main" id="{4602E78A-3C0F-81C1-74BD-8CBD2F31020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354557"/>
            <a:ext cx="1747837" cy="395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991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0CA36E8E-0A33-5274-9B20-FA55833A1773}"/>
              </a:ext>
            </a:extLst>
          </p:cNvPr>
          <p:cNvSpPr/>
          <p:nvPr userDrawn="1"/>
        </p:nvSpPr>
        <p:spPr>
          <a:xfrm>
            <a:off x="0" y="0"/>
            <a:ext cx="12190095" cy="1333499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F22D81F-284A-1E86-CDFC-06EBD9FC61C1}"/>
              </a:ext>
            </a:extLst>
          </p:cNvPr>
          <p:cNvSpPr/>
          <p:nvPr userDrawn="1"/>
        </p:nvSpPr>
        <p:spPr>
          <a:xfrm>
            <a:off x="0" y="1346198"/>
            <a:ext cx="12190095" cy="5511802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84A85037-8DE1-0DBD-A171-577658B9F160}"/>
              </a:ext>
            </a:extLst>
          </p:cNvPr>
          <p:cNvSpPr/>
          <p:nvPr userDrawn="1"/>
        </p:nvSpPr>
        <p:spPr>
          <a:xfrm>
            <a:off x="0" y="-1"/>
            <a:ext cx="666750" cy="1333500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11" name="Imagen 10" descr="Patrón de fondo&#10;&#10;Descripción generada automáticamente">
            <a:extLst>
              <a:ext uri="{FF2B5EF4-FFF2-40B4-BE49-F238E27FC236}">
                <a16:creationId xmlns:a16="http://schemas.microsoft.com/office/drawing/2014/main" id="{D010E416-D3B4-FC0D-F665-03FDFBA7F4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7528" y="-33210"/>
            <a:ext cx="1364472" cy="2630360"/>
          </a:xfrm>
          <a:prstGeom prst="rect">
            <a:avLst/>
          </a:prstGeom>
        </p:spPr>
      </p:pic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F67356BD-4749-0896-0E29-3E10E5E24F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463550"/>
            <a:ext cx="9677400" cy="609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INDEX</a:t>
            </a:r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D7674A61-571D-8459-8B4C-3884F8256E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2006599"/>
            <a:ext cx="9677400" cy="4191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Font typeface="+mj-lt"/>
              <a:buAutoNum type="arabicPeriod"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/>
              <a:t>P</a:t>
            </a:r>
            <a:r>
              <a:rPr lang="es-ES" dirty="0"/>
              <a:t>unto 1</a:t>
            </a:r>
          </a:p>
          <a:p>
            <a:pPr lvl="0"/>
            <a:r>
              <a:rPr lang="es-ES" dirty="0"/>
              <a:t>Punto 2</a:t>
            </a:r>
          </a:p>
          <a:p>
            <a:pPr lvl="0"/>
            <a:r>
              <a:rPr lang="es-ES" dirty="0"/>
              <a:t>Punto 3</a:t>
            </a:r>
          </a:p>
          <a:p>
            <a:pPr lvl="0"/>
            <a:r>
              <a:rPr lang="es-ES" dirty="0"/>
              <a:t>Punto 4</a:t>
            </a:r>
          </a:p>
          <a:p>
            <a:pPr lvl="0"/>
            <a:r>
              <a:rPr lang="es-ES" dirty="0"/>
              <a:t>Punto 5</a:t>
            </a:r>
          </a:p>
          <a:p>
            <a:pPr lvl="0"/>
            <a:r>
              <a:rPr lang="es-ES" dirty="0"/>
              <a:t>Punto 6</a:t>
            </a:r>
          </a:p>
          <a:p>
            <a:pPr lvl="0"/>
            <a:r>
              <a:rPr lang="es-ES" dirty="0"/>
              <a:t>Punto 7</a:t>
            </a:r>
          </a:p>
          <a:p>
            <a:pPr lvl="0"/>
            <a:r>
              <a:rPr lang="es-ES" dirty="0"/>
              <a:t>Punto 8</a:t>
            </a:r>
          </a:p>
          <a:p>
            <a:pPr lvl="0"/>
            <a:r>
              <a:rPr lang="es-ES" dirty="0"/>
              <a:t>Punto 9</a:t>
            </a:r>
          </a:p>
          <a:p>
            <a:pPr lvl="0"/>
            <a:r>
              <a:rPr lang="es-ES" dirty="0"/>
              <a:t>Punto 10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531600" y="1318336"/>
            <a:ext cx="658495" cy="5547360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0226527" y="4356"/>
            <a:ext cx="1963420" cy="1310005"/>
            <a:chOff x="10226527" y="4356"/>
            <a:chExt cx="1963420" cy="1310005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0879620" y="4356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1534609" y="658939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1534621" y="4363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>
              <a:off x="10226527" y="4357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11686469" y="787880"/>
            <a:ext cx="367030" cy="381635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0" y="-1"/>
            <a:ext cx="576897" cy="1153794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1150"/>
            <a:ext cx="9462631" cy="47673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01EFBFAC-F326-45C6-ABF7-4AD0BDCB44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43957" y="126931"/>
            <a:ext cx="562243" cy="4095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8403917" y="4044950"/>
            <a:ext cx="367030" cy="381635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0">
            <a:extLst>
              <a:ext uri="{FF2B5EF4-FFF2-40B4-BE49-F238E27FC236}">
                <a16:creationId xmlns:a16="http://schemas.microsoft.com/office/drawing/2014/main" id="{149D66F7-389A-27C8-9535-F6BDB12495A8}"/>
              </a:ext>
            </a:extLst>
          </p:cNvPr>
          <p:cNvGrpSpPr/>
          <p:nvPr userDrawn="1"/>
        </p:nvGrpSpPr>
        <p:grpSpPr>
          <a:xfrm>
            <a:off x="9079412" y="4702224"/>
            <a:ext cx="366395" cy="366395"/>
            <a:chOff x="11699374" y="787880"/>
            <a:chExt cx="366395" cy="366395"/>
          </a:xfrm>
        </p:grpSpPr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6B046D43-FE73-E956-8C8B-C27DF4114D34}"/>
                </a:ext>
              </a:extLst>
            </p:cNvPr>
            <p:cNvSpPr/>
            <p:nvPr/>
          </p:nvSpPr>
          <p:spPr>
            <a:xfrm>
              <a:off x="11699374" y="787880"/>
              <a:ext cx="252095" cy="366395"/>
            </a:xfrm>
            <a:custGeom>
              <a:avLst/>
              <a:gdLst/>
              <a:ahLst/>
              <a:cxnLst/>
              <a:rect l="l" t="t" r="r" b="b"/>
              <a:pathLst>
                <a:path w="252095" h="366394">
                  <a:moveTo>
                    <a:pt x="117894" y="0"/>
                  </a:moveTo>
                  <a:lnTo>
                    <a:pt x="0" y="204190"/>
                  </a:lnTo>
                  <a:lnTo>
                    <a:pt x="0" y="365912"/>
                  </a:lnTo>
                  <a:lnTo>
                    <a:pt x="189839" y="365912"/>
                  </a:lnTo>
                  <a:lnTo>
                    <a:pt x="139192" y="176898"/>
                  </a:lnTo>
                  <a:lnTo>
                    <a:pt x="219176" y="176898"/>
                  </a:lnTo>
                  <a:lnTo>
                    <a:pt x="251739" y="120484"/>
                  </a:lnTo>
                  <a:lnTo>
                    <a:pt x="188636" y="103581"/>
                  </a:lnTo>
                  <a:lnTo>
                    <a:pt x="149631" y="103581"/>
                  </a:lnTo>
                  <a:lnTo>
                    <a:pt x="145554" y="99504"/>
                  </a:lnTo>
                  <a:lnTo>
                    <a:pt x="145554" y="89446"/>
                  </a:lnTo>
                  <a:lnTo>
                    <a:pt x="149631" y="85369"/>
                  </a:lnTo>
                  <a:lnTo>
                    <a:pt x="178694" y="85369"/>
                  </a:lnTo>
                  <a:lnTo>
                    <a:pt x="175539" y="73596"/>
                  </a:lnTo>
                  <a:lnTo>
                    <a:pt x="132613" y="62103"/>
                  </a:lnTo>
                  <a:lnTo>
                    <a:pt x="132613" y="40640"/>
                  </a:lnTo>
                  <a:lnTo>
                    <a:pt x="131604" y="29312"/>
                  </a:lnTo>
                  <a:lnTo>
                    <a:pt x="128697" y="18648"/>
                  </a:lnTo>
                  <a:lnTo>
                    <a:pt x="124067" y="8819"/>
                  </a:lnTo>
                  <a:lnTo>
                    <a:pt x="117894" y="0"/>
                  </a:lnTo>
                  <a:close/>
                </a:path>
                <a:path w="252095" h="366394">
                  <a:moveTo>
                    <a:pt x="178694" y="85369"/>
                  </a:moveTo>
                  <a:lnTo>
                    <a:pt x="159689" y="85369"/>
                  </a:lnTo>
                  <a:lnTo>
                    <a:pt x="163766" y="89446"/>
                  </a:lnTo>
                  <a:lnTo>
                    <a:pt x="163766" y="99504"/>
                  </a:lnTo>
                  <a:lnTo>
                    <a:pt x="159689" y="103581"/>
                  </a:lnTo>
                  <a:lnTo>
                    <a:pt x="188636" y="103581"/>
                  </a:lnTo>
                  <a:lnTo>
                    <a:pt x="183184" y="102120"/>
                  </a:lnTo>
                  <a:lnTo>
                    <a:pt x="178694" y="853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id="{CAB1DC75-AD94-0D27-7B2A-B2CB1C818F4D}"/>
                </a:ext>
              </a:extLst>
            </p:cNvPr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889220" y="908366"/>
              <a:ext cx="176060" cy="245427"/>
            </a:xfrm>
            <a:prstGeom prst="rect">
              <a:avLst/>
            </a:prstGeom>
          </p:spPr>
        </p:pic>
      </p:grp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0" y="-1"/>
            <a:ext cx="576897" cy="1153794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1150"/>
            <a:ext cx="8008947" cy="5334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CF32833A-DE42-477E-8ECB-D31CF466537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45126" y="102088"/>
            <a:ext cx="277784" cy="32386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031C6246-1E84-4ABA-962E-B846279FA4E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7704" y="209388"/>
            <a:ext cx="164961" cy="221129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89277BF-206A-4189-B191-D6B66D4EC1E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505" y="244114"/>
            <a:ext cx="247162" cy="186403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C43C3A26-923F-4AA9-8A83-9442CE62544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49199" y="213985"/>
            <a:ext cx="209412" cy="216532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CDBECE55-D510-45A4-BC30-0396507BFEF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83452" y="193210"/>
            <a:ext cx="209411" cy="237307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42D8253-937C-4829-BEC8-A9989C111E6C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74215" y="256274"/>
            <a:ext cx="150143" cy="174243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B4F3FD2C-58EA-4684-A79C-DBB58F2D302E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79508" y="191783"/>
            <a:ext cx="300983" cy="23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859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683122" y="1407866"/>
            <a:ext cx="506973" cy="5457830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1691078" y="0"/>
            <a:ext cx="506973" cy="1914348"/>
            <a:chOff x="14162837" y="-3882934"/>
            <a:chExt cx="655320" cy="257676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4162837" y="-3297916"/>
              <a:ext cx="655320" cy="655321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4162837" y="-2643231"/>
              <a:ext cx="655320" cy="655321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4162837" y="-3882934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 rot="16200000">
              <a:off x="14136321" y="-1961395"/>
              <a:ext cx="681738" cy="628706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8403917" y="4044950"/>
            <a:ext cx="367030" cy="381635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0">
            <a:extLst>
              <a:ext uri="{FF2B5EF4-FFF2-40B4-BE49-F238E27FC236}">
                <a16:creationId xmlns:a16="http://schemas.microsoft.com/office/drawing/2014/main" id="{149D66F7-389A-27C8-9535-F6BDB12495A8}"/>
              </a:ext>
            </a:extLst>
          </p:cNvPr>
          <p:cNvGrpSpPr/>
          <p:nvPr userDrawn="1"/>
        </p:nvGrpSpPr>
        <p:grpSpPr>
          <a:xfrm>
            <a:off x="9079412" y="4702224"/>
            <a:ext cx="366395" cy="366395"/>
            <a:chOff x="11699374" y="787880"/>
            <a:chExt cx="366395" cy="366395"/>
          </a:xfrm>
        </p:grpSpPr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6B046D43-FE73-E956-8C8B-C27DF4114D34}"/>
                </a:ext>
              </a:extLst>
            </p:cNvPr>
            <p:cNvSpPr/>
            <p:nvPr/>
          </p:nvSpPr>
          <p:spPr>
            <a:xfrm>
              <a:off x="11699374" y="787880"/>
              <a:ext cx="252095" cy="366395"/>
            </a:xfrm>
            <a:custGeom>
              <a:avLst/>
              <a:gdLst/>
              <a:ahLst/>
              <a:cxnLst/>
              <a:rect l="l" t="t" r="r" b="b"/>
              <a:pathLst>
                <a:path w="252095" h="366394">
                  <a:moveTo>
                    <a:pt x="117894" y="0"/>
                  </a:moveTo>
                  <a:lnTo>
                    <a:pt x="0" y="204190"/>
                  </a:lnTo>
                  <a:lnTo>
                    <a:pt x="0" y="365912"/>
                  </a:lnTo>
                  <a:lnTo>
                    <a:pt x="189839" y="365912"/>
                  </a:lnTo>
                  <a:lnTo>
                    <a:pt x="139192" y="176898"/>
                  </a:lnTo>
                  <a:lnTo>
                    <a:pt x="219176" y="176898"/>
                  </a:lnTo>
                  <a:lnTo>
                    <a:pt x="251739" y="120484"/>
                  </a:lnTo>
                  <a:lnTo>
                    <a:pt x="188636" y="103581"/>
                  </a:lnTo>
                  <a:lnTo>
                    <a:pt x="149631" y="103581"/>
                  </a:lnTo>
                  <a:lnTo>
                    <a:pt x="145554" y="99504"/>
                  </a:lnTo>
                  <a:lnTo>
                    <a:pt x="145554" y="89446"/>
                  </a:lnTo>
                  <a:lnTo>
                    <a:pt x="149631" y="85369"/>
                  </a:lnTo>
                  <a:lnTo>
                    <a:pt x="178694" y="85369"/>
                  </a:lnTo>
                  <a:lnTo>
                    <a:pt x="175539" y="73596"/>
                  </a:lnTo>
                  <a:lnTo>
                    <a:pt x="132613" y="62103"/>
                  </a:lnTo>
                  <a:lnTo>
                    <a:pt x="132613" y="40640"/>
                  </a:lnTo>
                  <a:lnTo>
                    <a:pt x="131604" y="29312"/>
                  </a:lnTo>
                  <a:lnTo>
                    <a:pt x="128697" y="18648"/>
                  </a:lnTo>
                  <a:lnTo>
                    <a:pt x="124067" y="8819"/>
                  </a:lnTo>
                  <a:lnTo>
                    <a:pt x="117894" y="0"/>
                  </a:lnTo>
                  <a:close/>
                </a:path>
                <a:path w="252095" h="366394">
                  <a:moveTo>
                    <a:pt x="178694" y="85369"/>
                  </a:moveTo>
                  <a:lnTo>
                    <a:pt x="159689" y="85369"/>
                  </a:lnTo>
                  <a:lnTo>
                    <a:pt x="163766" y="89446"/>
                  </a:lnTo>
                  <a:lnTo>
                    <a:pt x="163766" y="99504"/>
                  </a:lnTo>
                  <a:lnTo>
                    <a:pt x="159689" y="103581"/>
                  </a:lnTo>
                  <a:lnTo>
                    <a:pt x="188636" y="103581"/>
                  </a:lnTo>
                  <a:lnTo>
                    <a:pt x="183184" y="102120"/>
                  </a:lnTo>
                  <a:lnTo>
                    <a:pt x="178694" y="853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id="{CAB1DC75-AD94-0D27-7B2A-B2CB1C818F4D}"/>
                </a:ext>
              </a:extLst>
            </p:cNvPr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889220" y="908366"/>
              <a:ext cx="176060" cy="245427"/>
            </a:xfrm>
            <a:prstGeom prst="rect">
              <a:avLst/>
            </a:prstGeom>
          </p:spPr>
        </p:pic>
      </p:grp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0" y="-1"/>
            <a:ext cx="576897" cy="1153794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1150"/>
            <a:ext cx="8008947" cy="5334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25" name="Imagen 24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4E568042-917F-485C-9CFD-4DFCBFEEA2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5108" y="501057"/>
            <a:ext cx="330692" cy="353498"/>
          </a:xfrm>
          <a:prstGeom prst="rect">
            <a:avLst/>
          </a:prstGeom>
        </p:spPr>
      </p:pic>
      <p:pic>
        <p:nvPicPr>
          <p:cNvPr id="26" name="Imagen 2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7BC131C9-8852-46AA-B76A-DFD310CB0AC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76195" y="1054393"/>
            <a:ext cx="339605" cy="234788"/>
          </a:xfrm>
          <a:prstGeom prst="rect">
            <a:avLst/>
          </a:prstGeom>
        </p:spPr>
      </p:pic>
      <p:pic>
        <p:nvPicPr>
          <p:cNvPr id="27" name="Imagen 26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F8F4FC5D-FFCE-47F5-AF86-2506BC6ECBB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1795" y="171489"/>
            <a:ext cx="257128" cy="243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55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3794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0" y="-1"/>
            <a:ext cx="576897" cy="1153794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1150"/>
            <a:ext cx="9677400" cy="47673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0"/>
            <a:ext cx="1166832" cy="11537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pasto, exterior, campo, mujer&#10;&#10;Descripción generada automáticamente">
            <a:extLst>
              <a:ext uri="{FF2B5EF4-FFF2-40B4-BE49-F238E27FC236}">
                <a16:creationId xmlns:a16="http://schemas.microsoft.com/office/drawing/2014/main" id="{8977CFEE-62C6-7C94-91D6-7965D0B30C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86600" y="1153793"/>
            <a:ext cx="5105400" cy="5716906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3794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0" y="-1"/>
            <a:ext cx="576897" cy="1153794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1150"/>
            <a:ext cx="9677400" cy="47673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0"/>
            <a:ext cx="1166832" cy="221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66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2" r:id="rId2"/>
    <p:sldLayoutId id="2147483672" r:id="rId3"/>
    <p:sldLayoutId id="2147483663" r:id="rId4"/>
    <p:sldLayoutId id="2147483664" r:id="rId5"/>
    <p:sldLayoutId id="2147483673" r:id="rId6"/>
    <p:sldLayoutId id="214748367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3.jf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jf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jf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2.jpeg"/><Relationship Id="rId5" Type="http://schemas.openxmlformats.org/officeDocument/2006/relationships/image" Target="../media/image61.jpeg"/><Relationship Id="rId4" Type="http://schemas.openxmlformats.org/officeDocument/2006/relationships/image" Target="../media/image6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4.jfif"/><Relationship Id="rId4" Type="http://schemas.openxmlformats.org/officeDocument/2006/relationships/image" Target="../media/image63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FFCA7E40-6B2B-9773-C96F-35BFBF3437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t-LT"/>
              <a:t>LIETUVA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99F5CC-8AF0-EA86-41C2-17755419A8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lt-LT"/>
              <a:t>2024 m. rugsėjo 25 d.</a:t>
            </a:r>
          </a:p>
        </p:txBody>
      </p:sp>
    </p:spTree>
    <p:extLst>
      <p:ext uri="{BB962C8B-B14F-4D97-AF65-F5344CB8AC3E}">
        <p14:creationId xmlns:p14="http://schemas.microsoft.com/office/powerpoint/2010/main" val="2499853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0F02DF6C-4933-45ED-9F9A-D62840FCE6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9343" y="1439571"/>
            <a:ext cx="8023248" cy="522609"/>
          </a:xfrm>
        </p:spPr>
        <p:txBody>
          <a:bodyPr/>
          <a:lstStyle/>
          <a:p>
            <a:r>
              <a:rPr lang="en-US" sz="2800">
                <a:latin typeface="EC Square Sans Pro" panose="020B0506040000020004" pitchFamily="34" charset="0"/>
              </a:rPr>
              <a:t>Common rules</a:t>
            </a:r>
          </a:p>
          <a:p>
            <a:endParaRPr lang="en-GB"/>
          </a:p>
        </p:txBody>
      </p:sp>
      <p:sp>
        <p:nvSpPr>
          <p:cNvPr id="9" name="Rectángulo redondeado 13">
            <a:extLst>
              <a:ext uri="{FF2B5EF4-FFF2-40B4-BE49-F238E27FC236}">
                <a16:creationId xmlns:a16="http://schemas.microsoft.com/office/drawing/2014/main" id="{6BABE3B0-7BDF-4FDC-974A-6A3F8E5F6899}"/>
              </a:ext>
            </a:extLst>
          </p:cNvPr>
          <p:cNvSpPr/>
          <p:nvPr/>
        </p:nvSpPr>
        <p:spPr>
          <a:xfrm>
            <a:off x="-21772" y="1373161"/>
            <a:ext cx="12213771" cy="766789"/>
          </a:xfrm>
          <a:prstGeom prst="roundRect">
            <a:avLst>
              <a:gd name="adj" fmla="val 10"/>
            </a:avLst>
          </a:prstGeom>
          <a:solidFill>
            <a:srgbClr val="19355D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defRPr/>
            </a:pPr>
            <a:endParaRPr lang="en-US" sz="1050" b="1" kern="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2" name="Marcador de texto 4">
            <a:extLst>
              <a:ext uri="{FF2B5EF4-FFF2-40B4-BE49-F238E27FC236}">
                <a16:creationId xmlns:a16="http://schemas.microsoft.com/office/drawing/2014/main" id="{FB890F7B-FD8B-4B2B-B7E0-AA6C2D64ACC7}"/>
              </a:ext>
            </a:extLst>
          </p:cNvPr>
          <p:cNvSpPr txBox="1">
            <a:spLocks/>
          </p:cNvSpPr>
          <p:nvPr/>
        </p:nvSpPr>
        <p:spPr>
          <a:xfrm>
            <a:off x="914400" y="1481083"/>
            <a:ext cx="10134600" cy="591046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800" b="1" dirty="0">
                <a:solidFill>
                  <a:schemeClr val="bg1"/>
                </a:solidFill>
                <a:latin typeface="EC Square Sans Pro" panose="020B0506040000020004" pitchFamily="34" charset="0"/>
              </a:rPr>
              <a:t>Taikymas</a:t>
            </a:r>
            <a:endParaRPr lang="en-US" sz="2000" b="1" dirty="0">
              <a:solidFill>
                <a:srgbClr val="003399"/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4" name="Marcador de texto 1">
            <a:extLst>
              <a:ext uri="{FF2B5EF4-FFF2-40B4-BE49-F238E27FC236}">
                <a16:creationId xmlns:a16="http://schemas.microsoft.com/office/drawing/2014/main" id="{8690428F-3309-41FA-B050-ED545EA123C7}"/>
              </a:ext>
            </a:extLst>
          </p:cNvPr>
          <p:cNvSpPr txBox="1">
            <a:spLocks/>
          </p:cNvSpPr>
          <p:nvPr/>
        </p:nvSpPr>
        <p:spPr>
          <a:xfrm>
            <a:off x="762000" y="311150"/>
            <a:ext cx="8008947" cy="533400"/>
          </a:xfrm>
          <a:prstGeom prst="rect">
            <a:avLst/>
          </a:prstGeom>
        </p:spPr>
        <p:txBody>
          <a:bodyPr/>
          <a:lstStyle>
            <a:lvl1pPr marL="0">
              <a:defRPr sz="24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lt-LT" sz="3200" dirty="0">
                <a:latin typeface="EC Square Sans Pro" panose="020B0506040000020004" pitchFamily="34" charset="0"/>
              </a:rPr>
              <a:t>Veterinarinių vaistų įstatymas</a:t>
            </a:r>
            <a:r>
              <a:rPr lang="en-US" sz="3200" dirty="0">
                <a:latin typeface="EC Square Sans Pro" panose="020B0506040000020004" pitchFamily="34" charset="0"/>
              </a:rPr>
              <a:t>, </a:t>
            </a:r>
            <a:r>
              <a:rPr lang="lt-LT" sz="3200" dirty="0">
                <a:latin typeface="EC Square Sans Pro" panose="020B0506040000020004" pitchFamily="34" charset="0"/>
              </a:rPr>
              <a:t>2022-11-01</a:t>
            </a:r>
            <a:endParaRPr lang="en-US" sz="3200" dirty="0">
              <a:latin typeface="EC Square Sans Pro" panose="020B0506040000020004" pitchFamily="34" charset="0"/>
            </a:endParaRPr>
          </a:p>
          <a:p>
            <a:endParaRPr lang="en-US" sz="3200" dirty="0"/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AF31CA81-C9B7-4794-9E9B-CD429D968F54}"/>
              </a:ext>
            </a:extLst>
          </p:cNvPr>
          <p:cNvSpPr txBox="1"/>
          <p:nvPr/>
        </p:nvSpPr>
        <p:spPr>
          <a:xfrm>
            <a:off x="707572" y="2450551"/>
            <a:ext cx="79947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Parengtas pagal Reglamentą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 (E</a:t>
            </a: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S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) 2019/6</a:t>
            </a:r>
            <a:br>
              <a:rPr lang="en-US" sz="2400" dirty="0">
                <a:solidFill>
                  <a:schemeClr val="tx1"/>
                </a:solidFill>
                <a:latin typeface="EC Square Sans Pro" panose="020B0506040000020004" pitchFamily="34" charset="0"/>
              </a:rPr>
            </a:br>
            <a:endParaRPr lang="en-US" sz="2400" dirty="0">
              <a:solidFill>
                <a:schemeClr val="tx1"/>
              </a:solidFill>
              <a:latin typeface="EC Square Sans Pro" panose="020B05060400000200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Taikomas nuo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 </a:t>
            </a: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2022-11-01</a:t>
            </a:r>
            <a:endParaRPr lang="en-US" sz="2400" dirty="0">
              <a:solidFill>
                <a:schemeClr val="tx1"/>
              </a:solidFill>
              <a:latin typeface="EC Square Sans Pro" panose="020B05060400000200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  <a:latin typeface="EC Square Sans Pro" panose="020B05060400000200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Reikalavimai veterinarinių vaistų registracijai, tiekimui, lygiagrečiai prekybai, reklamai, naudojimui, veterinarinės farmacijos licencijų išdavimui. </a:t>
            </a:r>
            <a:endParaRPr lang="en-US" sz="2400" dirty="0">
              <a:solidFill>
                <a:srgbClr val="003399"/>
              </a:solidFill>
              <a:latin typeface="EC Square Sans Pro" panose="020B05060400000200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3399"/>
              </a:solidFill>
              <a:latin typeface="EC Square Sans Pro" panose="020B05060400000200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Išdėstytos nacionalinės nuostatos 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(</a:t>
            </a: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išimtys ar griežtesni reikalavimai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) </a:t>
            </a: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numatyti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 </a:t>
            </a: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Reglamente 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(E</a:t>
            </a: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S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) 2019/6</a:t>
            </a:r>
          </a:p>
        </p:txBody>
      </p:sp>
      <p:pic>
        <p:nvPicPr>
          <p:cNvPr id="4" name="Paveikslėlis 3" descr="Paveikslėlis, kuriame yra įrankis, Ausinės, ženklas&#10;&#10;Automatiškai sugeneruotas aprašymas">
            <a:extLst>
              <a:ext uri="{FF2B5EF4-FFF2-40B4-BE49-F238E27FC236}">
                <a16:creationId xmlns:a16="http://schemas.microsoft.com/office/drawing/2014/main" id="{3C67B1CF-F8F1-2EFF-F7E9-21467D1FEE7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4306696"/>
            <a:ext cx="3431873" cy="2464709"/>
          </a:xfrm>
          <a:prstGeom prst="rect">
            <a:avLst/>
          </a:prstGeom>
        </p:spPr>
      </p:pic>
      <p:pic>
        <p:nvPicPr>
          <p:cNvPr id="6" name="Paveikslėlis 5" descr="Paveikslėlis, kuriame yra Stačiakampis, Spalvingumas, geltonas, oranžinis&#10;&#10;Automatiškai sugeneruotas aprašymas">
            <a:extLst>
              <a:ext uri="{FF2B5EF4-FFF2-40B4-BE49-F238E27FC236}">
                <a16:creationId xmlns:a16="http://schemas.microsoft.com/office/drawing/2014/main" id="{F692085F-AA88-58E5-6684-D69481B0365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2139950"/>
            <a:ext cx="3431863" cy="2151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705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0F02DF6C-4933-45ED-9F9A-D62840FCE6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9343" y="1439571"/>
            <a:ext cx="8023248" cy="522609"/>
          </a:xfrm>
        </p:spPr>
        <p:txBody>
          <a:bodyPr/>
          <a:lstStyle/>
          <a:p>
            <a:r>
              <a:rPr lang="en-US" sz="2800">
                <a:latin typeface="EC Square Sans Pro" panose="020B0506040000020004" pitchFamily="34" charset="0"/>
              </a:rPr>
              <a:t>Common rules</a:t>
            </a:r>
          </a:p>
          <a:p>
            <a:endParaRPr lang="en-GB"/>
          </a:p>
        </p:txBody>
      </p:sp>
      <p:sp>
        <p:nvSpPr>
          <p:cNvPr id="9" name="Rectángulo redondeado 13">
            <a:extLst>
              <a:ext uri="{FF2B5EF4-FFF2-40B4-BE49-F238E27FC236}">
                <a16:creationId xmlns:a16="http://schemas.microsoft.com/office/drawing/2014/main" id="{6BABE3B0-7BDF-4FDC-974A-6A3F8E5F6899}"/>
              </a:ext>
            </a:extLst>
          </p:cNvPr>
          <p:cNvSpPr/>
          <p:nvPr/>
        </p:nvSpPr>
        <p:spPr>
          <a:xfrm>
            <a:off x="-21772" y="1373161"/>
            <a:ext cx="12213771" cy="766789"/>
          </a:xfrm>
          <a:prstGeom prst="roundRect">
            <a:avLst>
              <a:gd name="adj" fmla="val 10"/>
            </a:avLst>
          </a:prstGeom>
          <a:solidFill>
            <a:srgbClr val="19355D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defRPr/>
            </a:pPr>
            <a:endParaRPr lang="es-ES" sz="1050" b="1" kern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2" name="Marcador de texto 4">
            <a:extLst>
              <a:ext uri="{FF2B5EF4-FFF2-40B4-BE49-F238E27FC236}">
                <a16:creationId xmlns:a16="http://schemas.microsoft.com/office/drawing/2014/main" id="{FB890F7B-FD8B-4B2B-B7E0-AA6C2D64ACC7}"/>
              </a:ext>
            </a:extLst>
          </p:cNvPr>
          <p:cNvSpPr txBox="1">
            <a:spLocks/>
          </p:cNvSpPr>
          <p:nvPr/>
        </p:nvSpPr>
        <p:spPr>
          <a:xfrm>
            <a:off x="914400" y="1481083"/>
            <a:ext cx="10134600" cy="591046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800" b="1" dirty="0">
                <a:solidFill>
                  <a:schemeClr val="bg1"/>
                </a:solidFill>
                <a:latin typeface="EC Square Sans Pro" panose="020B0506040000020004" pitchFamily="34" charset="0"/>
              </a:rPr>
              <a:t>Veterinarinis receptas</a:t>
            </a:r>
            <a:endParaRPr lang="en-GB" sz="2000" b="1" dirty="0">
              <a:solidFill>
                <a:srgbClr val="003399"/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4" name="Marcador de texto 1">
            <a:extLst>
              <a:ext uri="{FF2B5EF4-FFF2-40B4-BE49-F238E27FC236}">
                <a16:creationId xmlns:a16="http://schemas.microsoft.com/office/drawing/2014/main" id="{8690428F-3309-41FA-B050-ED545EA123C7}"/>
              </a:ext>
            </a:extLst>
          </p:cNvPr>
          <p:cNvSpPr txBox="1">
            <a:spLocks/>
          </p:cNvSpPr>
          <p:nvPr/>
        </p:nvSpPr>
        <p:spPr>
          <a:xfrm>
            <a:off x="789573" y="406257"/>
            <a:ext cx="8008947" cy="533400"/>
          </a:xfrm>
          <a:prstGeom prst="rect">
            <a:avLst/>
          </a:prstGeom>
        </p:spPr>
        <p:txBody>
          <a:bodyPr/>
          <a:lstStyle>
            <a:lvl1pPr marL="0">
              <a:defRPr sz="24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lt-LT" sz="3200" dirty="0">
                <a:latin typeface="EC Square Sans Pro" panose="020B0506040000020004" pitchFamily="34" charset="0"/>
              </a:rPr>
              <a:t>Veterinarinių vaistų įstatymas</a:t>
            </a:r>
            <a:r>
              <a:rPr lang="en-US" sz="3200" dirty="0">
                <a:latin typeface="EC Square Sans Pro" panose="020B0506040000020004" pitchFamily="34" charset="0"/>
              </a:rPr>
              <a:t>, 01/11/2022</a:t>
            </a:r>
          </a:p>
          <a:p>
            <a:endParaRPr lang="en-US" sz="3200" dirty="0"/>
          </a:p>
        </p:txBody>
      </p:sp>
      <p:sp>
        <p:nvSpPr>
          <p:cNvPr id="3" name="Marcador de texto 4">
            <a:extLst>
              <a:ext uri="{FF2B5EF4-FFF2-40B4-BE49-F238E27FC236}">
                <a16:creationId xmlns:a16="http://schemas.microsoft.com/office/drawing/2014/main" id="{49E97E54-0207-56EA-9AB1-86818BEA6887}"/>
              </a:ext>
            </a:extLst>
          </p:cNvPr>
          <p:cNvSpPr txBox="1">
            <a:spLocks/>
          </p:cNvSpPr>
          <p:nvPr/>
        </p:nvSpPr>
        <p:spPr>
          <a:xfrm>
            <a:off x="1491343" y="2309415"/>
            <a:ext cx="5715000" cy="457200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800" b="1" dirty="0">
                <a:solidFill>
                  <a:srgbClr val="003399"/>
                </a:solidFill>
                <a:latin typeface="EC Square Sans Pro" panose="020B0506040000020004" pitchFamily="34" charset="0"/>
              </a:rPr>
              <a:t>17 straipsnis</a:t>
            </a:r>
            <a:endParaRPr lang="en-US" sz="2800" b="1" dirty="0">
              <a:solidFill>
                <a:srgbClr val="003399"/>
              </a:solidFill>
              <a:latin typeface="EC Square Sans Pro" panose="020B0506040000020004" pitchFamily="34" charset="0"/>
            </a:endParaRPr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F1AD8866-04D9-E50A-0E0C-02E979C21E34}"/>
              </a:ext>
            </a:extLst>
          </p:cNvPr>
          <p:cNvSpPr txBox="1"/>
          <p:nvPr/>
        </p:nvSpPr>
        <p:spPr>
          <a:xfrm>
            <a:off x="145140" y="2857172"/>
            <a:ext cx="3962401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400" b="1" dirty="0">
                <a:solidFill>
                  <a:srgbClr val="003399"/>
                </a:solidFill>
                <a:latin typeface="EC Square Sans Pro" panose="020B0506040000020004" pitchFamily="34" charset="0"/>
              </a:rPr>
              <a:t>Receptas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:</a:t>
            </a:r>
            <a:endParaRPr lang="en-US" sz="2000" dirty="0">
              <a:solidFill>
                <a:schemeClr val="tx1"/>
              </a:solidFill>
              <a:latin typeface="EC Square Sans Pro" panose="020B05060400000200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200" dirty="0">
                <a:solidFill>
                  <a:schemeClr val="tx1"/>
                </a:solidFill>
                <a:latin typeface="EC Square Sans Pro" panose="020B0506040000020004" pitchFamily="34" charset="0"/>
              </a:rPr>
              <a:t>Išrašytas veterinarijos paslaugų teikėjo, jo darbuotojo veterinarijos gydytojo arba ūkyje dirbančio veterinarijos gydytojo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  <a:latin typeface="EC Square Sans Pro" panose="020B05060400000200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200" dirty="0">
                <a:solidFill>
                  <a:schemeClr val="tx1"/>
                </a:solidFill>
                <a:latin typeface="EC Square Sans Pro" panose="020B0506040000020004" pitchFamily="34" charset="0"/>
              </a:rPr>
              <a:t>Skirtas vienam veterinariniam vaistui</a:t>
            </a:r>
            <a:endParaRPr lang="en-US" sz="2200" dirty="0">
              <a:solidFill>
                <a:schemeClr val="tx1"/>
              </a:solidFill>
              <a:latin typeface="EC Square Sans Pro" panose="020B05060400000200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  <a:latin typeface="EC Square Sans Pro" panose="020B05060400000200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200" dirty="0">
                <a:solidFill>
                  <a:schemeClr val="tx1"/>
                </a:solidFill>
                <a:latin typeface="EC Square Sans Pro" panose="020B0506040000020004" pitchFamily="34" charset="0"/>
              </a:rPr>
              <a:t>Veterinariniai vaistai įsigyjami veterinarijos vaistinėje</a:t>
            </a:r>
            <a:endParaRPr lang="en-US" sz="2200" dirty="0">
              <a:solidFill>
                <a:schemeClr val="tx1"/>
              </a:solidFill>
              <a:latin typeface="EC Square Sans Pro" panose="020B0506040000020004" pitchFamily="34" charset="0"/>
            </a:endParaRPr>
          </a:p>
        </p:txBody>
      </p:sp>
      <p:sp>
        <p:nvSpPr>
          <p:cNvPr id="5" name="TextBox 7">
            <a:extLst>
              <a:ext uri="{FF2B5EF4-FFF2-40B4-BE49-F238E27FC236}">
                <a16:creationId xmlns:a16="http://schemas.microsoft.com/office/drawing/2014/main" id="{EE128DCC-2ABB-8881-AB2A-C9A51F147785}"/>
              </a:ext>
            </a:extLst>
          </p:cNvPr>
          <p:cNvSpPr txBox="1"/>
          <p:nvPr/>
        </p:nvSpPr>
        <p:spPr>
          <a:xfrm>
            <a:off x="4231660" y="2857172"/>
            <a:ext cx="3962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400" b="1" dirty="0">
                <a:solidFill>
                  <a:srgbClr val="003399"/>
                </a:solidFill>
                <a:latin typeface="EC Square Sans Pro" panose="020B0506040000020004" pitchFamily="34" charset="0"/>
              </a:rPr>
              <a:t>Paraiška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:</a:t>
            </a:r>
            <a:endParaRPr lang="en-US" sz="2000" dirty="0">
              <a:solidFill>
                <a:schemeClr val="tx1"/>
              </a:solidFill>
              <a:latin typeface="EC Square Sans Pro" panose="020B05060400000200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200" dirty="0">
                <a:solidFill>
                  <a:schemeClr val="tx1"/>
                </a:solidFill>
                <a:latin typeface="EC Square Sans Pro" panose="020B0506040000020004" pitchFamily="34" charset="0"/>
              </a:rPr>
              <a:t>Išrašytas ūkyje dirbančio veterinarijos gydytojo ir skirtas to ūkio gyvūnams gydyti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t-LT" sz="1000" dirty="0">
              <a:solidFill>
                <a:schemeClr val="tx1"/>
              </a:solidFill>
              <a:latin typeface="EC Square Sans Pro" panose="020B05060400000200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t-LT" sz="1000" dirty="0">
              <a:solidFill>
                <a:schemeClr val="tx1"/>
              </a:solidFill>
              <a:latin typeface="EC Square Sans Pro" panose="020B05060400000200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200" dirty="0">
                <a:solidFill>
                  <a:schemeClr val="tx1"/>
                </a:solidFill>
                <a:latin typeface="EC Square Sans Pro" panose="020B0506040000020004" pitchFamily="34" charset="0"/>
              </a:rPr>
              <a:t>Skirtas daugiau nei vienam veterinariniam vaistui</a:t>
            </a:r>
            <a:endParaRPr lang="en-US" sz="2200" dirty="0">
              <a:solidFill>
                <a:schemeClr val="tx1"/>
              </a:solidFill>
              <a:latin typeface="EC Square Sans Pro" panose="020B05060400000200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EC Square Sans Pro" panose="020B05060400000200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200" dirty="0">
                <a:solidFill>
                  <a:schemeClr val="tx1"/>
                </a:solidFill>
                <a:latin typeface="EC Square Sans Pro" panose="020B0506040000020004" pitchFamily="34" charset="0"/>
              </a:rPr>
              <a:t>Veterinariniai vaistai įsigyjami veterinarijos vaistinėje arba iš didmeninio tiekėjo</a:t>
            </a:r>
            <a:endParaRPr lang="en-US" sz="2200" dirty="0">
              <a:solidFill>
                <a:schemeClr val="tx1"/>
              </a:solidFill>
              <a:latin typeface="EC Square Sans Pro" panose="020B0506040000020004" pitchFamily="34" charset="0"/>
            </a:endParaRPr>
          </a:p>
        </p:txBody>
      </p:sp>
      <p:pic>
        <p:nvPicPr>
          <p:cNvPr id="7" name="Paveikslėlis 6" descr="Paveikslėlis, kuriame yra tekstas, dangus, lauko, ženklai&#10;&#10;Automatiškai sugeneruotas aprašymas">
            <a:extLst>
              <a:ext uri="{FF2B5EF4-FFF2-40B4-BE49-F238E27FC236}">
                <a16:creationId xmlns:a16="http://schemas.microsoft.com/office/drawing/2014/main" id="{718D0F18-0ED4-73E0-262E-1084B1F9926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060" y="2668562"/>
            <a:ext cx="3852799" cy="2828978"/>
          </a:xfrm>
          <a:prstGeom prst="rect">
            <a:avLst/>
          </a:prstGeom>
        </p:spPr>
      </p:pic>
      <p:pic>
        <p:nvPicPr>
          <p:cNvPr id="8" name="Paveikslėlis 7" descr="Paveikslėlis, kuriame yra Stačiakampis, Spalvingumas, geltonas, oranžinis&#10;&#10;Automatiškai sugeneruotas aprašymas">
            <a:extLst>
              <a:ext uri="{FF2B5EF4-FFF2-40B4-BE49-F238E27FC236}">
                <a16:creationId xmlns:a16="http://schemas.microsoft.com/office/drawing/2014/main" id="{467E2E5D-F717-9B54-1151-A7E6C4F0B68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614" y="306664"/>
            <a:ext cx="1715932" cy="107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178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0F02DF6C-4933-45ED-9F9A-D62840FCE6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9343" y="1439571"/>
            <a:ext cx="8023248" cy="522609"/>
          </a:xfrm>
        </p:spPr>
        <p:txBody>
          <a:bodyPr/>
          <a:lstStyle/>
          <a:p>
            <a:r>
              <a:rPr lang="en-US" sz="2800">
                <a:latin typeface="EC Square Sans Pro" panose="020B0506040000020004" pitchFamily="34" charset="0"/>
              </a:rPr>
              <a:t>Common rules</a:t>
            </a:r>
          </a:p>
          <a:p>
            <a:endParaRPr lang="en-GB"/>
          </a:p>
        </p:txBody>
      </p:sp>
      <p:sp>
        <p:nvSpPr>
          <p:cNvPr id="9" name="Rectángulo redondeado 13">
            <a:extLst>
              <a:ext uri="{FF2B5EF4-FFF2-40B4-BE49-F238E27FC236}">
                <a16:creationId xmlns:a16="http://schemas.microsoft.com/office/drawing/2014/main" id="{6BABE3B0-7BDF-4FDC-974A-6A3F8E5F6899}"/>
              </a:ext>
            </a:extLst>
          </p:cNvPr>
          <p:cNvSpPr/>
          <p:nvPr/>
        </p:nvSpPr>
        <p:spPr>
          <a:xfrm>
            <a:off x="-21772" y="1373161"/>
            <a:ext cx="12213771" cy="766789"/>
          </a:xfrm>
          <a:prstGeom prst="roundRect">
            <a:avLst>
              <a:gd name="adj" fmla="val 10"/>
            </a:avLst>
          </a:prstGeom>
          <a:solidFill>
            <a:srgbClr val="19355D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defRPr/>
            </a:pPr>
            <a:endParaRPr lang="en-US" sz="1050" b="1" kern="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2" name="Marcador de texto 4">
            <a:extLst>
              <a:ext uri="{FF2B5EF4-FFF2-40B4-BE49-F238E27FC236}">
                <a16:creationId xmlns:a16="http://schemas.microsoft.com/office/drawing/2014/main" id="{FB890F7B-FD8B-4B2B-B7E0-AA6C2D64ACC7}"/>
              </a:ext>
            </a:extLst>
          </p:cNvPr>
          <p:cNvSpPr txBox="1">
            <a:spLocks/>
          </p:cNvSpPr>
          <p:nvPr/>
        </p:nvSpPr>
        <p:spPr>
          <a:xfrm>
            <a:off x="914400" y="1481083"/>
            <a:ext cx="10134600" cy="591046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800" b="1" dirty="0">
                <a:solidFill>
                  <a:schemeClr val="bg1"/>
                </a:solidFill>
                <a:latin typeface="EC Square Sans Pro" panose="020B0506040000020004" pitchFamily="34" charset="0"/>
              </a:rPr>
              <a:t>Veterinarinių vaistų išrašymas</a:t>
            </a:r>
            <a:endParaRPr lang="en-US" sz="2000" b="1" dirty="0">
              <a:solidFill>
                <a:srgbClr val="003399"/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4" name="Marcador de texto 1">
            <a:extLst>
              <a:ext uri="{FF2B5EF4-FFF2-40B4-BE49-F238E27FC236}">
                <a16:creationId xmlns:a16="http://schemas.microsoft.com/office/drawing/2014/main" id="{8690428F-3309-41FA-B050-ED545EA123C7}"/>
              </a:ext>
            </a:extLst>
          </p:cNvPr>
          <p:cNvSpPr txBox="1">
            <a:spLocks/>
          </p:cNvSpPr>
          <p:nvPr/>
        </p:nvSpPr>
        <p:spPr>
          <a:xfrm>
            <a:off x="762000" y="311150"/>
            <a:ext cx="8008947" cy="533400"/>
          </a:xfrm>
          <a:prstGeom prst="rect">
            <a:avLst/>
          </a:prstGeom>
        </p:spPr>
        <p:txBody>
          <a:bodyPr/>
          <a:lstStyle>
            <a:lvl1pPr marL="0">
              <a:defRPr sz="24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lt-LT" sz="2800" dirty="0"/>
              <a:t>Veterinarinių receptų ir veterinarinių vaistų paraiškų rašymo taisyklės</a:t>
            </a:r>
            <a:r>
              <a:rPr lang="en-US" sz="2800" dirty="0">
                <a:latin typeface="EC Square Sans Pro" panose="020B0506040000020004" pitchFamily="34" charset="0"/>
              </a:rPr>
              <a:t>, </a:t>
            </a:r>
            <a:r>
              <a:rPr lang="lt-LT" sz="2800" dirty="0">
                <a:latin typeface="EC Square Sans Pro" panose="020B0506040000020004" pitchFamily="34" charset="0"/>
              </a:rPr>
              <a:t>2024-02-15</a:t>
            </a:r>
            <a:endParaRPr lang="en-US" dirty="0"/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AF31CA81-C9B7-4794-9E9B-CD429D968F54}"/>
              </a:ext>
            </a:extLst>
          </p:cNvPr>
          <p:cNvSpPr txBox="1"/>
          <p:nvPr/>
        </p:nvSpPr>
        <p:spPr>
          <a:xfrm>
            <a:off x="707572" y="2450551"/>
            <a:ext cx="62266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Popierinė forma iki 2025-12-31</a:t>
            </a:r>
            <a:br>
              <a:rPr lang="en-US" sz="2400" dirty="0">
                <a:solidFill>
                  <a:schemeClr val="tx1"/>
                </a:solidFill>
                <a:latin typeface="EC Square Sans Pro" panose="020B0506040000020004" pitchFamily="34" charset="0"/>
              </a:rPr>
            </a:br>
            <a:endParaRPr lang="en-US" sz="2400" dirty="0">
              <a:solidFill>
                <a:schemeClr val="tx1"/>
              </a:solidFill>
              <a:latin typeface="EC Square Sans Pro" panose="020B05060400000200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Elektroninė forma nuo 2026-01-01</a:t>
            </a:r>
            <a:endParaRPr lang="en-US" sz="2400" dirty="0">
              <a:solidFill>
                <a:schemeClr val="tx1"/>
              </a:solidFill>
              <a:latin typeface="EC Square Sans Pro" panose="020B05060400000200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  <a:latin typeface="EC Square Sans Pro" panose="020B05060400000200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Nauja sąvoka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:</a:t>
            </a: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 </a:t>
            </a:r>
            <a:r>
              <a:rPr lang="lt-LT" sz="2400" b="1" dirty="0">
                <a:solidFill>
                  <a:srgbClr val="003399"/>
                </a:solidFill>
                <a:latin typeface="EC Square Sans Pro" panose="020B0506040000020004" pitchFamily="34" charset="0"/>
              </a:rPr>
              <a:t>veterinarinių vaistų paraiška</a:t>
            </a: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 – nustatytos formos dokumentas, kurį surašo gyvūnų laikytojo darbuotojas veterinarijos gydytojas ir pagal kurį gyvūnų laikytojas įsigyja veterinarinius vaistus</a:t>
            </a:r>
          </a:p>
        </p:txBody>
      </p:sp>
      <p:pic>
        <p:nvPicPr>
          <p:cNvPr id="4" name="Paveikslėlis 3" descr="Paveikslėlis, kuriame yra biuro reikmenys, tekstas, Biuro priemonė, asmuo&#10;&#10;Automatiškai sugeneruotas aprašymas">
            <a:extLst>
              <a:ext uri="{FF2B5EF4-FFF2-40B4-BE49-F238E27FC236}">
                <a16:creationId xmlns:a16="http://schemas.microsoft.com/office/drawing/2014/main" id="{D70269B0-BAF6-7C8C-0F49-2AA0A9EC13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2468412"/>
            <a:ext cx="4514850" cy="2924175"/>
          </a:xfrm>
          <a:prstGeom prst="rect">
            <a:avLst/>
          </a:prstGeom>
        </p:spPr>
      </p:pic>
      <p:pic>
        <p:nvPicPr>
          <p:cNvPr id="5" name="Paveikslėlis 4" descr="Paveikslėlis, kuriame yra Stačiakampis, Spalvingumas, geltonas, oranžinis&#10;&#10;Automatiškai sugeneruotas aprašymas">
            <a:extLst>
              <a:ext uri="{FF2B5EF4-FFF2-40B4-BE49-F238E27FC236}">
                <a16:creationId xmlns:a16="http://schemas.microsoft.com/office/drawing/2014/main" id="{9AD6CBBF-A186-E0CB-F980-526DC735C8B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129" y="297389"/>
            <a:ext cx="1715932" cy="107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436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0F02DF6C-4933-45ED-9F9A-D62840FCE6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9343" y="1439571"/>
            <a:ext cx="8023248" cy="522609"/>
          </a:xfrm>
        </p:spPr>
        <p:txBody>
          <a:bodyPr/>
          <a:lstStyle/>
          <a:p>
            <a:r>
              <a:rPr lang="en-US" sz="2800">
                <a:latin typeface="EC Square Sans Pro" panose="020B0506040000020004" pitchFamily="34" charset="0"/>
              </a:rPr>
              <a:t>Common rules</a:t>
            </a:r>
          </a:p>
          <a:p>
            <a:endParaRPr lang="en-GB"/>
          </a:p>
        </p:txBody>
      </p:sp>
      <p:sp>
        <p:nvSpPr>
          <p:cNvPr id="9" name="Rectángulo redondeado 13">
            <a:extLst>
              <a:ext uri="{FF2B5EF4-FFF2-40B4-BE49-F238E27FC236}">
                <a16:creationId xmlns:a16="http://schemas.microsoft.com/office/drawing/2014/main" id="{6BABE3B0-7BDF-4FDC-974A-6A3F8E5F6899}"/>
              </a:ext>
            </a:extLst>
          </p:cNvPr>
          <p:cNvSpPr/>
          <p:nvPr/>
        </p:nvSpPr>
        <p:spPr>
          <a:xfrm>
            <a:off x="-21772" y="1373161"/>
            <a:ext cx="12213771" cy="766789"/>
          </a:xfrm>
          <a:prstGeom prst="roundRect">
            <a:avLst>
              <a:gd name="adj" fmla="val 10"/>
            </a:avLst>
          </a:prstGeom>
          <a:solidFill>
            <a:srgbClr val="19355D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defRPr/>
            </a:pPr>
            <a:endParaRPr lang="en-US" sz="1050" b="1" kern="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2" name="Marcador de texto 4">
            <a:extLst>
              <a:ext uri="{FF2B5EF4-FFF2-40B4-BE49-F238E27FC236}">
                <a16:creationId xmlns:a16="http://schemas.microsoft.com/office/drawing/2014/main" id="{FB890F7B-FD8B-4B2B-B7E0-AA6C2D64ACC7}"/>
              </a:ext>
            </a:extLst>
          </p:cNvPr>
          <p:cNvSpPr txBox="1">
            <a:spLocks/>
          </p:cNvSpPr>
          <p:nvPr/>
        </p:nvSpPr>
        <p:spPr>
          <a:xfrm>
            <a:off x="914400" y="1481083"/>
            <a:ext cx="10134600" cy="591046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800" b="1" dirty="0">
                <a:solidFill>
                  <a:schemeClr val="bg1"/>
                </a:solidFill>
                <a:latin typeface="EC Square Sans Pro" panose="020B0506040000020004" pitchFamily="34" charset="0"/>
              </a:rPr>
              <a:t>Veterinarinių vaistų išrašymas</a:t>
            </a:r>
            <a:endParaRPr lang="en-US" sz="2000" b="1" dirty="0">
              <a:solidFill>
                <a:srgbClr val="003399"/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4" name="Marcador de texto 1">
            <a:extLst>
              <a:ext uri="{FF2B5EF4-FFF2-40B4-BE49-F238E27FC236}">
                <a16:creationId xmlns:a16="http://schemas.microsoft.com/office/drawing/2014/main" id="{8690428F-3309-41FA-B050-ED545EA123C7}"/>
              </a:ext>
            </a:extLst>
          </p:cNvPr>
          <p:cNvSpPr txBox="1">
            <a:spLocks/>
          </p:cNvSpPr>
          <p:nvPr/>
        </p:nvSpPr>
        <p:spPr>
          <a:xfrm>
            <a:off x="762000" y="311150"/>
            <a:ext cx="8008947" cy="533400"/>
          </a:xfrm>
          <a:prstGeom prst="rect">
            <a:avLst/>
          </a:prstGeom>
        </p:spPr>
        <p:txBody>
          <a:bodyPr/>
          <a:lstStyle>
            <a:lvl1pPr marL="0">
              <a:defRPr sz="24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lt-LT" sz="2800" dirty="0"/>
              <a:t>Veterinarinių receptų ir veterinarinių vaistų paraiškų rašymo taisyklės</a:t>
            </a:r>
            <a:r>
              <a:rPr lang="en-US" sz="2800" dirty="0">
                <a:latin typeface="EC Square Sans Pro" panose="020B0506040000020004" pitchFamily="34" charset="0"/>
              </a:rPr>
              <a:t>, </a:t>
            </a:r>
            <a:r>
              <a:rPr lang="lt-LT" sz="2800" dirty="0">
                <a:latin typeface="EC Square Sans Pro" panose="020B0506040000020004" pitchFamily="34" charset="0"/>
              </a:rPr>
              <a:t>2024-02-15</a:t>
            </a:r>
            <a:endParaRPr lang="en-US" sz="2000" dirty="0"/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AF31CA81-C9B7-4794-9E9B-CD429D968F54}"/>
              </a:ext>
            </a:extLst>
          </p:cNvPr>
          <p:cNvSpPr txBox="1"/>
          <p:nvPr/>
        </p:nvSpPr>
        <p:spPr>
          <a:xfrm>
            <a:off x="707572" y="2450551"/>
            <a:ext cx="696600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Veterinarinius receptus išrašyti gali tik veterinarijos gydytojas, kuris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:</a:t>
            </a:r>
          </a:p>
          <a:p>
            <a:endParaRPr lang="en-US" sz="1000" dirty="0">
              <a:solidFill>
                <a:srgbClr val="003399"/>
              </a:solidFill>
              <a:latin typeface="EC Square Sans Pro" panose="020B0506040000020004" pitchFamily="34" charset="0"/>
            </a:endParaRPr>
          </a:p>
          <a:p>
            <a:pPr marL="342900" lvl="7" indent="-342900">
              <a:buFont typeface="Arial" panose="020B0604020202020204" pitchFamily="34" charset="0"/>
              <a:buChar char="•"/>
            </a:pP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turi galiojančią veterinarijos praktikos licenciją ir</a:t>
            </a:r>
            <a:endParaRPr lang="en-US" sz="2400" dirty="0">
              <a:solidFill>
                <a:srgbClr val="003399"/>
              </a:solidFill>
              <a:latin typeface="EC Square Sans Pro" panose="020B05060400000200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yra veterinarijos paslaugų teikėjas arba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veterinarijos paslaugų teikėjo ar gyvūnų laikytojo darbuotojas</a:t>
            </a:r>
            <a:endParaRPr lang="en-US" sz="2400" dirty="0">
              <a:solidFill>
                <a:srgbClr val="003399"/>
              </a:solidFill>
              <a:latin typeface="EC Square Sans Pro" panose="020B05060400000200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3399"/>
              </a:solidFill>
              <a:latin typeface="EC Square Sans Pro" panose="020B0506040000020004" pitchFamily="34" charset="0"/>
            </a:endParaRPr>
          </a:p>
          <a:p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Paraiškas išrašyti gali tik veterinarijos gydytojas, kuris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:</a:t>
            </a:r>
          </a:p>
          <a:p>
            <a:endParaRPr lang="en-US" sz="1000" dirty="0">
              <a:solidFill>
                <a:srgbClr val="003399"/>
              </a:solidFill>
              <a:latin typeface="EC Square Sans Pro" panose="020B0506040000020004" pitchFamily="34" charset="0"/>
            </a:endParaRPr>
          </a:p>
          <a:p>
            <a:pPr marL="342900" lvl="7" indent="-342900">
              <a:buFont typeface="Arial" panose="020B0604020202020204" pitchFamily="34" charset="0"/>
              <a:buChar char="•"/>
            </a:pP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turi galiojančią veterinarijos praktikos licenciją ir</a:t>
            </a:r>
            <a:endParaRPr lang="en-US" sz="2400" dirty="0">
              <a:solidFill>
                <a:srgbClr val="003399"/>
              </a:solidFill>
              <a:latin typeface="EC Square Sans Pro" panose="020B05060400000200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yra gyvūnų laikytojo darbuotojas</a:t>
            </a:r>
            <a:br>
              <a:rPr lang="en-US" sz="2400" dirty="0">
                <a:solidFill>
                  <a:schemeClr val="tx1"/>
                </a:solidFill>
                <a:latin typeface="EC Square Sans Pro" panose="020B0506040000020004" pitchFamily="34" charset="0"/>
              </a:rPr>
            </a:br>
            <a:endParaRPr lang="en-US" sz="2400" dirty="0">
              <a:solidFill>
                <a:schemeClr val="tx1"/>
              </a:solidFill>
              <a:latin typeface="EC Square Sans Pro" panose="020B0506040000020004" pitchFamily="34" charset="0"/>
            </a:endParaRPr>
          </a:p>
        </p:txBody>
      </p:sp>
      <p:pic>
        <p:nvPicPr>
          <p:cNvPr id="4" name="Paveikslėlis 3" descr="Paveikslėlis, kuriame yra asmuo, naminis gyvūnėlis, Šuns veislė, šuo&#10;&#10;Automatiškai sugeneruotas aprašymas">
            <a:extLst>
              <a:ext uri="{FF2B5EF4-FFF2-40B4-BE49-F238E27FC236}">
                <a16:creationId xmlns:a16="http://schemas.microsoft.com/office/drawing/2014/main" id="{8E2FA483-8BDC-AE8F-4F03-939A4D2ABE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580" y="2533683"/>
            <a:ext cx="3810848" cy="3810848"/>
          </a:xfrm>
          <a:prstGeom prst="rect">
            <a:avLst/>
          </a:prstGeom>
        </p:spPr>
      </p:pic>
      <p:pic>
        <p:nvPicPr>
          <p:cNvPr id="5" name="Paveikslėlis 4" descr="Paveikslėlis, kuriame yra Stačiakampis, Spalvingumas, geltonas, oranžinis&#10;&#10;Automatiškai sugeneruotas aprašymas">
            <a:extLst>
              <a:ext uri="{FF2B5EF4-FFF2-40B4-BE49-F238E27FC236}">
                <a16:creationId xmlns:a16="http://schemas.microsoft.com/office/drawing/2014/main" id="{E0D37F08-3184-B46F-79D6-FDDC73392D9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129" y="297389"/>
            <a:ext cx="1715932" cy="107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436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0F02DF6C-4933-45ED-9F9A-D62840FCE6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9343" y="1439571"/>
            <a:ext cx="8023248" cy="522609"/>
          </a:xfrm>
        </p:spPr>
        <p:txBody>
          <a:bodyPr/>
          <a:lstStyle/>
          <a:p>
            <a:r>
              <a:rPr lang="en-US" sz="2800">
                <a:latin typeface="EC Square Sans Pro" panose="020B0506040000020004" pitchFamily="34" charset="0"/>
              </a:rPr>
              <a:t>Common rules</a:t>
            </a:r>
          </a:p>
          <a:p>
            <a:endParaRPr lang="en-GB"/>
          </a:p>
        </p:txBody>
      </p:sp>
      <p:sp>
        <p:nvSpPr>
          <p:cNvPr id="9" name="Rectángulo redondeado 13">
            <a:extLst>
              <a:ext uri="{FF2B5EF4-FFF2-40B4-BE49-F238E27FC236}">
                <a16:creationId xmlns:a16="http://schemas.microsoft.com/office/drawing/2014/main" id="{6BABE3B0-7BDF-4FDC-974A-6A3F8E5F6899}"/>
              </a:ext>
            </a:extLst>
          </p:cNvPr>
          <p:cNvSpPr/>
          <p:nvPr/>
        </p:nvSpPr>
        <p:spPr>
          <a:xfrm>
            <a:off x="-21772" y="1373161"/>
            <a:ext cx="12213771" cy="766789"/>
          </a:xfrm>
          <a:prstGeom prst="roundRect">
            <a:avLst>
              <a:gd name="adj" fmla="val 10"/>
            </a:avLst>
          </a:prstGeom>
          <a:solidFill>
            <a:srgbClr val="19355D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defRPr/>
            </a:pPr>
            <a:endParaRPr lang="es-ES" sz="1050" b="1" kern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2" name="Marcador de texto 4">
            <a:extLst>
              <a:ext uri="{FF2B5EF4-FFF2-40B4-BE49-F238E27FC236}">
                <a16:creationId xmlns:a16="http://schemas.microsoft.com/office/drawing/2014/main" id="{FB890F7B-FD8B-4B2B-B7E0-AA6C2D64ACC7}"/>
              </a:ext>
            </a:extLst>
          </p:cNvPr>
          <p:cNvSpPr txBox="1">
            <a:spLocks/>
          </p:cNvSpPr>
          <p:nvPr/>
        </p:nvSpPr>
        <p:spPr>
          <a:xfrm>
            <a:off x="76200" y="1460019"/>
            <a:ext cx="7772400" cy="591046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800" b="1" dirty="0">
                <a:solidFill>
                  <a:schemeClr val="bg1"/>
                </a:solidFill>
                <a:latin typeface="EC Square Sans Pro" panose="020B0506040000020004" pitchFamily="34" charset="0"/>
              </a:rPr>
              <a:t>Veterinarinio recepto forma</a:t>
            </a:r>
            <a:endParaRPr lang="en-US" sz="2000" b="1" dirty="0">
              <a:solidFill>
                <a:srgbClr val="003399"/>
              </a:solidFill>
              <a:latin typeface="EC Square Sans Pro" panose="020B0506040000020004" pitchFamily="34" charset="0"/>
            </a:endParaRPr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2DC3941D-A1A8-DAB4-8264-7116AB1FF0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3630" y="0"/>
            <a:ext cx="5308370" cy="6870700"/>
          </a:xfrm>
          <a:prstGeom prst="rect">
            <a:avLst/>
          </a:prstGeom>
        </p:spPr>
      </p:pic>
      <p:sp>
        <p:nvSpPr>
          <p:cNvPr id="5" name="TextBox 7">
            <a:extLst>
              <a:ext uri="{FF2B5EF4-FFF2-40B4-BE49-F238E27FC236}">
                <a16:creationId xmlns:a16="http://schemas.microsoft.com/office/drawing/2014/main" id="{747BE023-DA50-25DC-E32D-7C183D9EB8D7}"/>
              </a:ext>
            </a:extLst>
          </p:cNvPr>
          <p:cNvSpPr txBox="1"/>
          <p:nvPr/>
        </p:nvSpPr>
        <p:spPr>
          <a:xfrm>
            <a:off x="707572" y="2450551"/>
            <a:ext cx="56170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Veterinarinis receptas ir paraiška negalioja, kai yra neteisingai užpildyti 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(</a:t>
            </a: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neaiškiai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, </a:t>
            </a: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taisyti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, </a:t>
            </a: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be parašo ar antspaudo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, </a:t>
            </a: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skenuoti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, </a:t>
            </a: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fotografuoti ar kitaip kopijuoti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)</a:t>
            </a: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, kai išduoti tam teisės neturinčio veterinarijos gydytojo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. </a:t>
            </a:r>
          </a:p>
          <a:p>
            <a:br>
              <a:rPr lang="en-US" sz="2400" dirty="0">
                <a:solidFill>
                  <a:schemeClr val="tx1"/>
                </a:solidFill>
                <a:latin typeface="EC Square Sans Pro" panose="020B0506040000020004" pitchFamily="34" charset="0"/>
              </a:rPr>
            </a:b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Veterinarijos paslaugų teikėjams draudžiama išrašyti veterinarinį vaistą gyvūnų laikytojams, jeigu jis skirtas naudoti tik veterinarijos gydytojui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 (</a:t>
            </a: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pagal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 PL)</a:t>
            </a:r>
            <a:endParaRPr lang="en-US" sz="2400" dirty="0">
              <a:solidFill>
                <a:schemeClr val="tx1"/>
              </a:solidFill>
              <a:latin typeface="EC Square Sans Pro" panose="020B0506040000020004" pitchFamily="34" charset="0"/>
            </a:endParaRPr>
          </a:p>
        </p:txBody>
      </p:sp>
      <p:sp>
        <p:nvSpPr>
          <p:cNvPr id="3" name="Marcador de texto 1">
            <a:extLst>
              <a:ext uri="{FF2B5EF4-FFF2-40B4-BE49-F238E27FC236}">
                <a16:creationId xmlns:a16="http://schemas.microsoft.com/office/drawing/2014/main" id="{41F37DF0-290D-335F-1023-15AE860FE51D}"/>
              </a:ext>
            </a:extLst>
          </p:cNvPr>
          <p:cNvSpPr txBox="1">
            <a:spLocks/>
          </p:cNvSpPr>
          <p:nvPr/>
        </p:nvSpPr>
        <p:spPr>
          <a:xfrm>
            <a:off x="743644" y="419881"/>
            <a:ext cx="8008947" cy="533400"/>
          </a:xfrm>
          <a:prstGeom prst="rect">
            <a:avLst/>
          </a:prstGeom>
        </p:spPr>
        <p:txBody>
          <a:bodyPr/>
          <a:lstStyle>
            <a:lvl1pPr marL="0">
              <a:defRPr sz="24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lt-LT" sz="3200" dirty="0">
                <a:latin typeface="EC Square Sans Pro" panose="020B0506040000020004" pitchFamily="34" charset="0"/>
              </a:rPr>
              <a:t>Nacionalinis reglamentavimas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30403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0F02DF6C-4933-45ED-9F9A-D62840FCE6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9343" y="1439571"/>
            <a:ext cx="8023248" cy="522609"/>
          </a:xfrm>
        </p:spPr>
        <p:txBody>
          <a:bodyPr/>
          <a:lstStyle/>
          <a:p>
            <a:r>
              <a:rPr lang="en-US" sz="2800">
                <a:latin typeface="EC Square Sans Pro" panose="020B0506040000020004" pitchFamily="34" charset="0"/>
              </a:rPr>
              <a:t>Common rules</a:t>
            </a:r>
          </a:p>
          <a:p>
            <a:endParaRPr lang="en-GB"/>
          </a:p>
        </p:txBody>
      </p:sp>
      <p:sp>
        <p:nvSpPr>
          <p:cNvPr id="9" name="Rectángulo redondeado 13">
            <a:extLst>
              <a:ext uri="{FF2B5EF4-FFF2-40B4-BE49-F238E27FC236}">
                <a16:creationId xmlns:a16="http://schemas.microsoft.com/office/drawing/2014/main" id="{6BABE3B0-7BDF-4FDC-974A-6A3F8E5F6899}"/>
              </a:ext>
            </a:extLst>
          </p:cNvPr>
          <p:cNvSpPr/>
          <p:nvPr/>
        </p:nvSpPr>
        <p:spPr>
          <a:xfrm>
            <a:off x="-21772" y="1373161"/>
            <a:ext cx="12213771" cy="766789"/>
          </a:xfrm>
          <a:prstGeom prst="roundRect">
            <a:avLst>
              <a:gd name="adj" fmla="val 10"/>
            </a:avLst>
          </a:prstGeom>
          <a:solidFill>
            <a:srgbClr val="19355D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defRPr/>
            </a:pPr>
            <a:endParaRPr lang="es-ES" sz="1050" b="1" kern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2" name="Marcador de texto 4">
            <a:extLst>
              <a:ext uri="{FF2B5EF4-FFF2-40B4-BE49-F238E27FC236}">
                <a16:creationId xmlns:a16="http://schemas.microsoft.com/office/drawing/2014/main" id="{FB890F7B-FD8B-4B2B-B7E0-AA6C2D64ACC7}"/>
              </a:ext>
            </a:extLst>
          </p:cNvPr>
          <p:cNvSpPr txBox="1">
            <a:spLocks/>
          </p:cNvSpPr>
          <p:nvPr/>
        </p:nvSpPr>
        <p:spPr>
          <a:xfrm>
            <a:off x="76200" y="1460019"/>
            <a:ext cx="7772400" cy="591046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800" b="1" dirty="0">
                <a:solidFill>
                  <a:schemeClr val="bg1"/>
                </a:solidFill>
                <a:latin typeface="EC Square Sans Pro" panose="020B0506040000020004" pitchFamily="34" charset="0"/>
              </a:rPr>
              <a:t>Paraiškos forma</a:t>
            </a:r>
            <a:endParaRPr lang="en-US" sz="2000" b="1" dirty="0">
              <a:solidFill>
                <a:srgbClr val="003399"/>
              </a:solidFill>
              <a:latin typeface="EC Square Sans Pro" panose="020B0506040000020004" pitchFamily="34" charset="0"/>
            </a:endParaRPr>
          </a:p>
        </p:txBody>
      </p:sp>
      <p:sp>
        <p:nvSpPr>
          <p:cNvPr id="5" name="TextBox 7">
            <a:extLst>
              <a:ext uri="{FF2B5EF4-FFF2-40B4-BE49-F238E27FC236}">
                <a16:creationId xmlns:a16="http://schemas.microsoft.com/office/drawing/2014/main" id="{747BE023-DA50-25DC-E32D-7C183D9EB8D7}"/>
              </a:ext>
            </a:extLst>
          </p:cNvPr>
          <p:cNvSpPr txBox="1"/>
          <p:nvPr/>
        </p:nvSpPr>
        <p:spPr>
          <a:xfrm>
            <a:off x="707572" y="2450551"/>
            <a:ext cx="49312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chemeClr val="tx1"/>
              </a:solidFill>
              <a:latin typeface="EC Square Sans Pro" panose="020B05060400000200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3399"/>
              </a:solidFill>
              <a:latin typeface="EC Square Sans Pro" panose="020B0506040000020004" pitchFamily="34" charset="0"/>
            </a:endParaRPr>
          </a:p>
        </p:txBody>
      </p:sp>
      <p:pic>
        <p:nvPicPr>
          <p:cNvPr id="6" name="Paveikslėlis 5">
            <a:extLst>
              <a:ext uri="{FF2B5EF4-FFF2-40B4-BE49-F238E27FC236}">
                <a16:creationId xmlns:a16="http://schemas.microsoft.com/office/drawing/2014/main" id="{2F382F6D-79FA-F4E1-A73D-80568E5F5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5113" y="260340"/>
            <a:ext cx="5420481" cy="6573167"/>
          </a:xfrm>
          <a:prstGeom prst="rect">
            <a:avLst/>
          </a:prstGeom>
        </p:spPr>
      </p:pic>
      <p:sp>
        <p:nvSpPr>
          <p:cNvPr id="3" name="Marcador de texto 1">
            <a:extLst>
              <a:ext uri="{FF2B5EF4-FFF2-40B4-BE49-F238E27FC236}">
                <a16:creationId xmlns:a16="http://schemas.microsoft.com/office/drawing/2014/main" id="{59E42FE1-BC6A-1441-69B6-1F7994234995}"/>
              </a:ext>
            </a:extLst>
          </p:cNvPr>
          <p:cNvSpPr txBox="1">
            <a:spLocks/>
          </p:cNvSpPr>
          <p:nvPr/>
        </p:nvSpPr>
        <p:spPr>
          <a:xfrm>
            <a:off x="751712" y="484171"/>
            <a:ext cx="8008947" cy="533400"/>
          </a:xfrm>
          <a:prstGeom prst="rect">
            <a:avLst/>
          </a:prstGeom>
        </p:spPr>
        <p:txBody>
          <a:bodyPr/>
          <a:lstStyle>
            <a:lvl1pPr marL="0">
              <a:defRPr sz="24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lt-LT" sz="3200" dirty="0">
                <a:latin typeface="EC Square Sans Pro" panose="020B0506040000020004" pitchFamily="34" charset="0"/>
              </a:rPr>
              <a:t>Nacionalinis reglamentavimas</a:t>
            </a:r>
            <a:endParaRPr lang="en-US" sz="3200" dirty="0"/>
          </a:p>
        </p:txBody>
      </p:sp>
      <p:pic>
        <p:nvPicPr>
          <p:cNvPr id="7" name="Paveikslėlis 6" descr="Paveikslėlis, kuriame yra vaistas, Farmacinis vaistas, medicina, Receptinis vaistas&#10;&#10;Automatiškai sugeneruotas aprašymas">
            <a:extLst>
              <a:ext uri="{FF2B5EF4-FFF2-40B4-BE49-F238E27FC236}">
                <a16:creationId xmlns:a16="http://schemas.microsoft.com/office/drawing/2014/main" id="{2DF1B4F3-8A5C-2C2E-E751-5E6949A5802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441346"/>
            <a:ext cx="1938670" cy="1938670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10" name="Paveikslėlis 9" descr="Paveikslėlis, kuriame yra katė, asmuo, Maži ir vidutinio dydžio automobiliai, naminė katė&#10;&#10;Automatiškai sugeneruotas aprašymas">
            <a:extLst>
              <a:ext uri="{FF2B5EF4-FFF2-40B4-BE49-F238E27FC236}">
                <a16:creationId xmlns:a16="http://schemas.microsoft.com/office/drawing/2014/main" id="{ED2D22B7-0188-7BD7-4A91-19A6C3A788B0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86" y="2316024"/>
            <a:ext cx="3841423" cy="2206952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13" name="Paveikslėlis 12" descr="Paveikslėlis, kuriame yra asmuo, Medicininė įranga, Darbas, vidaus&#10;&#10;Automatiškai sugeneruotas aprašymas">
            <a:extLst>
              <a:ext uri="{FF2B5EF4-FFF2-40B4-BE49-F238E27FC236}">
                <a16:creationId xmlns:a16="http://schemas.microsoft.com/office/drawing/2014/main" id="{E32FE1F5-003E-81FA-3CC2-E3940F459A85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839" y="4474187"/>
            <a:ext cx="1938670" cy="1938670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4283138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0F02DF6C-4933-45ED-9F9A-D62840FCE6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9343" y="1439571"/>
            <a:ext cx="8023248" cy="522609"/>
          </a:xfrm>
        </p:spPr>
        <p:txBody>
          <a:bodyPr/>
          <a:lstStyle/>
          <a:p>
            <a:r>
              <a:rPr lang="en-US" sz="2800">
                <a:latin typeface="EC Square Sans Pro" panose="020B0506040000020004" pitchFamily="34" charset="0"/>
              </a:rPr>
              <a:t>Common rules</a:t>
            </a:r>
          </a:p>
          <a:p>
            <a:endParaRPr lang="en-GB"/>
          </a:p>
        </p:txBody>
      </p:sp>
      <p:sp>
        <p:nvSpPr>
          <p:cNvPr id="9" name="Rectángulo redondeado 13">
            <a:extLst>
              <a:ext uri="{FF2B5EF4-FFF2-40B4-BE49-F238E27FC236}">
                <a16:creationId xmlns:a16="http://schemas.microsoft.com/office/drawing/2014/main" id="{6BABE3B0-7BDF-4FDC-974A-6A3F8E5F6899}"/>
              </a:ext>
            </a:extLst>
          </p:cNvPr>
          <p:cNvSpPr/>
          <p:nvPr/>
        </p:nvSpPr>
        <p:spPr>
          <a:xfrm>
            <a:off x="-21772" y="1373161"/>
            <a:ext cx="12213771" cy="766789"/>
          </a:xfrm>
          <a:prstGeom prst="roundRect">
            <a:avLst>
              <a:gd name="adj" fmla="val 10"/>
            </a:avLst>
          </a:prstGeom>
          <a:solidFill>
            <a:srgbClr val="19355D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defRPr/>
            </a:pPr>
            <a:endParaRPr lang="es-ES" sz="1050" b="1" kern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2" name="Marcador de texto 4">
            <a:extLst>
              <a:ext uri="{FF2B5EF4-FFF2-40B4-BE49-F238E27FC236}">
                <a16:creationId xmlns:a16="http://schemas.microsoft.com/office/drawing/2014/main" id="{FB890F7B-FD8B-4B2B-B7E0-AA6C2D64ACC7}"/>
              </a:ext>
            </a:extLst>
          </p:cNvPr>
          <p:cNvSpPr txBox="1">
            <a:spLocks/>
          </p:cNvSpPr>
          <p:nvPr/>
        </p:nvSpPr>
        <p:spPr>
          <a:xfrm>
            <a:off x="914400" y="1481083"/>
            <a:ext cx="10134600" cy="591046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800" b="1" dirty="0">
                <a:solidFill>
                  <a:schemeClr val="bg1"/>
                </a:solidFill>
                <a:latin typeface="EC Square Sans Pro" panose="020B0506040000020004" pitchFamily="34" charset="0"/>
              </a:rPr>
              <a:t>Vaistinis pašaras</a:t>
            </a:r>
            <a:endParaRPr lang="en-US" sz="2000" b="1" dirty="0">
              <a:solidFill>
                <a:srgbClr val="003399"/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4" name="Marcador de texto 1">
            <a:extLst>
              <a:ext uri="{FF2B5EF4-FFF2-40B4-BE49-F238E27FC236}">
                <a16:creationId xmlns:a16="http://schemas.microsoft.com/office/drawing/2014/main" id="{8690428F-3309-41FA-B050-ED545EA123C7}"/>
              </a:ext>
            </a:extLst>
          </p:cNvPr>
          <p:cNvSpPr txBox="1">
            <a:spLocks/>
          </p:cNvSpPr>
          <p:nvPr/>
        </p:nvSpPr>
        <p:spPr>
          <a:xfrm>
            <a:off x="762000" y="311150"/>
            <a:ext cx="8008947" cy="533400"/>
          </a:xfrm>
          <a:prstGeom prst="rect">
            <a:avLst/>
          </a:prstGeom>
        </p:spPr>
        <p:txBody>
          <a:bodyPr/>
          <a:lstStyle>
            <a:lvl1pPr marL="0">
              <a:defRPr sz="24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AF31CA81-C9B7-4794-9E9B-CD429D968F54}"/>
              </a:ext>
            </a:extLst>
          </p:cNvPr>
          <p:cNvSpPr txBox="1"/>
          <p:nvPr/>
        </p:nvSpPr>
        <p:spPr>
          <a:xfrm>
            <a:off x="533400" y="2368550"/>
            <a:ext cx="5029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lt-LT" sz="2400" b="1" dirty="0">
                <a:solidFill>
                  <a:srgbClr val="003399"/>
                </a:solidFill>
                <a:latin typeface="EC Square Sans Pro" panose="020B0506040000020004" pitchFamily="34" charset="0"/>
              </a:rPr>
              <a:t>Vaistinių pašarų gamintojų patvirtinimas</a:t>
            </a:r>
            <a:r>
              <a:rPr lang="en-US" sz="2400" b="1" dirty="0">
                <a:solidFill>
                  <a:srgbClr val="003399"/>
                </a:solidFill>
                <a:latin typeface="EC Square Sans Pro" panose="020B0506040000020004" pitchFamily="34" charset="0"/>
              </a:rPr>
              <a:t>:</a:t>
            </a:r>
            <a:endParaRPr lang="en-US" sz="2400" dirty="0">
              <a:solidFill>
                <a:srgbClr val="003399"/>
              </a:solidFill>
              <a:latin typeface="EC Square Sans Pro" panose="020B05060400000200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3399"/>
              </a:solidFill>
              <a:latin typeface="EC Square Sans Pro" panose="020B05060400000200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lt-LT" sz="2400" b="1" dirty="0">
                <a:solidFill>
                  <a:srgbClr val="003399"/>
                </a:solidFill>
                <a:latin typeface="EC Square Sans Pro" panose="020B0506040000020004" pitchFamily="34" charset="0"/>
              </a:rPr>
              <a:t>Atsakingas</a:t>
            </a:r>
            <a:r>
              <a:rPr lang="en-US" sz="2400" b="1" dirty="0">
                <a:solidFill>
                  <a:srgbClr val="003399"/>
                </a:solidFill>
                <a:latin typeface="EC Square Sans Pro" panose="020B0506040000020004" pitchFamily="34" charset="0"/>
              </a:rPr>
              <a:t> – </a:t>
            </a: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Centralizuotas leidimų išdavimo skyrius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, </a:t>
            </a: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VMVT</a:t>
            </a:r>
            <a:endParaRPr lang="en-US" sz="2400" dirty="0">
              <a:solidFill>
                <a:srgbClr val="003399"/>
              </a:solidFill>
              <a:latin typeface="EC Square Sans Pro" panose="020B05060400000200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3399"/>
              </a:solidFill>
              <a:latin typeface="EC Square Sans Pro" panose="020B05060400000200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lt-LT" sz="2400" b="1" dirty="0">
                <a:solidFill>
                  <a:srgbClr val="003399"/>
                </a:solidFill>
                <a:latin typeface="EC Square Sans Pro" panose="020B0506040000020004" pitchFamily="34" charset="0"/>
              </a:rPr>
              <a:t>reikalavimai</a:t>
            </a:r>
            <a:r>
              <a:rPr lang="en-US" sz="2400" b="1" dirty="0">
                <a:solidFill>
                  <a:srgbClr val="003399"/>
                </a:solidFill>
                <a:latin typeface="EC Square Sans Pro" panose="020B0506040000020004" pitchFamily="34" charset="0"/>
              </a:rPr>
              <a:t> – </a:t>
            </a: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Pašarų higienos reglamentas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 183/2006 </a:t>
            </a: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ir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 </a:t>
            </a:r>
            <a:r>
              <a:rPr lang="lt-LT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Vaistinių pašarų reglamentas</a:t>
            </a:r>
            <a:r>
              <a:rPr lang="en-US" sz="2400" dirty="0">
                <a:solidFill>
                  <a:srgbClr val="003399"/>
                </a:solidFill>
                <a:latin typeface="EC Square Sans Pro" panose="020B0506040000020004" pitchFamily="34" charset="0"/>
              </a:rPr>
              <a:t> 2019/4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3399"/>
              </a:solidFill>
              <a:latin typeface="EC Square Sans Pro" panose="020B0506040000020004" pitchFamily="34" charset="0"/>
            </a:endParaRPr>
          </a:p>
        </p:txBody>
      </p:sp>
      <p:sp>
        <p:nvSpPr>
          <p:cNvPr id="3" name="Marcador de texto 1">
            <a:extLst>
              <a:ext uri="{FF2B5EF4-FFF2-40B4-BE49-F238E27FC236}">
                <a16:creationId xmlns:a16="http://schemas.microsoft.com/office/drawing/2014/main" id="{0EBD9501-2670-5F95-2219-CF36BCE74429}"/>
              </a:ext>
            </a:extLst>
          </p:cNvPr>
          <p:cNvSpPr txBox="1">
            <a:spLocks/>
          </p:cNvSpPr>
          <p:nvPr/>
        </p:nvSpPr>
        <p:spPr>
          <a:xfrm>
            <a:off x="783921" y="448910"/>
            <a:ext cx="10646079" cy="969051"/>
          </a:xfrm>
          <a:prstGeom prst="rect">
            <a:avLst/>
          </a:prstGeom>
        </p:spPr>
        <p:txBody>
          <a:bodyPr/>
          <a:lstStyle>
            <a:lvl1pPr marL="0">
              <a:defRPr sz="24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lt-LT" sz="3200" dirty="0">
                <a:latin typeface="EC Square Sans Pro" panose="020B0506040000020004" pitchFamily="34" charset="0"/>
              </a:rPr>
              <a:t>Nacionalinė situacija</a:t>
            </a:r>
            <a:endParaRPr lang="en-US" sz="3200" dirty="0">
              <a:latin typeface="EC Square Sans Pro" panose="020B0506040000020004" pitchFamily="34" charset="0"/>
            </a:endParaRPr>
          </a:p>
        </p:txBody>
      </p:sp>
      <p:pic>
        <p:nvPicPr>
          <p:cNvPr id="5" name="Paveikslėlis 4" descr="Paveikslėlis, kuriame yra Stačiakampis, Spalvingumas, geltonas, oranžinis&#10;&#10;Automatiškai sugeneruotas aprašymas">
            <a:extLst>
              <a:ext uri="{FF2B5EF4-FFF2-40B4-BE49-F238E27FC236}">
                <a16:creationId xmlns:a16="http://schemas.microsoft.com/office/drawing/2014/main" id="{34AF48FF-520E-C0DE-480F-2AE5714711C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129" y="297389"/>
            <a:ext cx="1715932" cy="1075772"/>
          </a:xfrm>
          <a:prstGeom prst="rect">
            <a:avLst/>
          </a:prstGeom>
        </p:spPr>
      </p:pic>
      <p:pic>
        <p:nvPicPr>
          <p:cNvPr id="7" name="Paveikslėlis 6" descr="Paveikslėlis, kuriame yra daržovė, pupa, maistas, vidaus&#10;&#10;Automatiškai sugeneruotas aprašymas">
            <a:extLst>
              <a:ext uri="{FF2B5EF4-FFF2-40B4-BE49-F238E27FC236}">
                <a16:creationId xmlns:a16="http://schemas.microsoft.com/office/drawing/2014/main" id="{6CC3A68F-F1B3-F319-D816-A84FA6B455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2292625"/>
            <a:ext cx="4187868" cy="2093934"/>
          </a:xfrm>
          <a:prstGeom prst="rect">
            <a:avLst/>
          </a:prstGeom>
        </p:spPr>
      </p:pic>
      <p:pic>
        <p:nvPicPr>
          <p:cNvPr id="10" name="Paveikslėlis 9" descr="Paveikslėlis, kuriame yra pramonė, plienas, pastatas, dūdelė&#10;&#10;Automatiškai sugeneruotas aprašymas">
            <a:extLst>
              <a:ext uri="{FF2B5EF4-FFF2-40B4-BE49-F238E27FC236}">
                <a16:creationId xmlns:a16="http://schemas.microsoft.com/office/drawing/2014/main" id="{C169C8C7-0374-2628-9E14-BB92E91575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068" y="4402429"/>
            <a:ext cx="2057400" cy="2057400"/>
          </a:xfrm>
          <a:prstGeom prst="rect">
            <a:avLst/>
          </a:prstGeom>
        </p:spPr>
      </p:pic>
      <p:grpSp>
        <p:nvGrpSpPr>
          <p:cNvPr id="13" name="Grupė 12">
            <a:extLst>
              <a:ext uri="{FF2B5EF4-FFF2-40B4-BE49-F238E27FC236}">
                <a16:creationId xmlns:a16="http://schemas.microsoft.com/office/drawing/2014/main" id="{F4C209B0-D010-E9C8-78B2-271F07E2D2CF}"/>
              </a:ext>
            </a:extLst>
          </p:cNvPr>
          <p:cNvGrpSpPr/>
          <p:nvPr/>
        </p:nvGrpSpPr>
        <p:grpSpPr>
          <a:xfrm>
            <a:off x="6289110" y="5003197"/>
            <a:ext cx="1977368" cy="988684"/>
            <a:chOff x="6857991" y="2508248"/>
            <a:chExt cx="1977368" cy="988684"/>
          </a:xfrm>
        </p:grpSpPr>
        <p:sp>
          <p:nvSpPr>
            <p:cNvPr id="15" name="Stačiakampis: suapvalinti kampai 14">
              <a:extLst>
                <a:ext uri="{FF2B5EF4-FFF2-40B4-BE49-F238E27FC236}">
                  <a16:creationId xmlns:a16="http://schemas.microsoft.com/office/drawing/2014/main" id="{66E49B4E-930A-1B0E-F399-AC942C4BC645}"/>
                </a:ext>
              </a:extLst>
            </p:cNvPr>
            <p:cNvSpPr/>
            <p:nvPr/>
          </p:nvSpPr>
          <p:spPr>
            <a:xfrm>
              <a:off x="6857991" y="2508248"/>
              <a:ext cx="1977368" cy="988684"/>
            </a:xfrm>
            <a:prstGeom prst="roundRect">
              <a:avLst>
                <a:gd name="adj" fmla="val 10000"/>
              </a:avLst>
            </a:prstGeom>
            <a:solidFill>
              <a:srgbClr val="2C747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t-LT"/>
            </a:p>
          </p:txBody>
        </p:sp>
        <p:sp>
          <p:nvSpPr>
            <p:cNvPr id="16" name="Stačiakampis: suapvalinti kampai 4">
              <a:extLst>
                <a:ext uri="{FF2B5EF4-FFF2-40B4-BE49-F238E27FC236}">
                  <a16:creationId xmlns:a16="http://schemas.microsoft.com/office/drawing/2014/main" id="{CE1F1EEB-92A5-1A69-EBA3-1ACE293AC49A}"/>
                </a:ext>
              </a:extLst>
            </p:cNvPr>
            <p:cNvSpPr txBox="1"/>
            <p:nvPr/>
          </p:nvSpPr>
          <p:spPr>
            <a:xfrm>
              <a:off x="6886949" y="2537206"/>
              <a:ext cx="1919452" cy="9307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875" tIns="15875" rIns="15875" bIns="15875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t-LT" sz="2500" b="1" kern="1200" dirty="0">
                  <a:solidFill>
                    <a:schemeClr val="bg1"/>
                  </a:solidFill>
                  <a:latin typeface="EC Square Sans Pro" panose="020B0506040000020004" pitchFamily="34" charset="0"/>
                </a:rPr>
                <a:t>0</a:t>
              </a:r>
              <a:r>
                <a:rPr lang="lt-LT" sz="2500" kern="1200" dirty="0">
                  <a:solidFill>
                    <a:schemeClr val="bg1"/>
                  </a:solidFill>
                  <a:latin typeface="EC Square Sans Pro" panose="020B0506040000020004" pitchFamily="34" charset="0"/>
                </a:rPr>
                <a:t> </a:t>
              </a:r>
              <a:r>
                <a:rPr lang="lt-LT" sz="2500" b="1" kern="1200" dirty="0">
                  <a:solidFill>
                    <a:schemeClr val="bg1"/>
                  </a:solidFill>
                  <a:latin typeface="EC Square Sans Pro" panose="020B0506040000020004" pitchFamily="34" charset="0"/>
                </a:rPr>
                <a:t>patvirtintų įmonių</a:t>
              </a:r>
              <a:endParaRPr lang="en-US" sz="2500" b="1" kern="1200" dirty="0">
                <a:solidFill>
                  <a:schemeClr val="bg1"/>
                </a:solidFill>
                <a:latin typeface="EC Square Sans Pro" panose="020B05060400000200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2855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D101AA75-9CC9-7D06-6708-98AC32F4A41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80972" y="5267537"/>
            <a:ext cx="7874000" cy="781632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3" name="Marcador de texto 34">
            <a:extLst>
              <a:ext uri="{FF2B5EF4-FFF2-40B4-BE49-F238E27FC236}">
                <a16:creationId xmlns:a16="http://schemas.microsoft.com/office/drawing/2014/main" id="{38B29F46-E2F0-48DC-A2AE-96E9A5C3D915}"/>
              </a:ext>
            </a:extLst>
          </p:cNvPr>
          <p:cNvSpPr txBox="1">
            <a:spLocks/>
          </p:cNvSpPr>
          <p:nvPr/>
        </p:nvSpPr>
        <p:spPr>
          <a:xfrm>
            <a:off x="3810000" y="2139950"/>
            <a:ext cx="3487738" cy="781050"/>
          </a:xfrm>
          <a:prstGeom prst="rect">
            <a:avLst/>
          </a:prstGeom>
        </p:spPr>
        <p:txBody>
          <a:bodyPr/>
          <a:lstStyle>
            <a:defPPr>
              <a:defRPr kern="0"/>
            </a:defPPr>
          </a:lstStyle>
          <a:p>
            <a:r>
              <a:rPr lang="lt-LT" sz="4000" b="1" dirty="0">
                <a:solidFill>
                  <a:srgbClr val="003399"/>
                </a:solidFill>
              </a:rPr>
              <a:t>Ačiū</a:t>
            </a:r>
          </a:p>
        </p:txBody>
      </p:sp>
    </p:spTree>
    <p:extLst>
      <p:ext uri="{BB962C8B-B14F-4D97-AF65-F5344CB8AC3E}">
        <p14:creationId xmlns:p14="http://schemas.microsoft.com/office/powerpoint/2010/main" val="98415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411CE633-EB29-E927-F456-A78DDF0F09C5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092267" y="1073150"/>
            <a:ext cx="6082800" cy="3200400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algn="l"/>
            <a:r>
              <a:rPr lang="lt-LT" sz="3200" b="1" dirty="0">
                <a:solidFill>
                  <a:srgbClr val="003399"/>
                </a:solidFill>
                <a:latin typeface="PF Square Sans Pro" pitchFamily="2" charset="0"/>
              </a:rPr>
              <a:t>Svarbūs naujųjų ES reglamentų dėl gydomųjų pašarų elementai</a:t>
            </a:r>
          </a:p>
          <a:p>
            <a:pPr algn="l"/>
            <a:endParaRPr lang="en-US" sz="3200" b="1" dirty="0">
              <a:solidFill>
                <a:srgbClr val="003399"/>
              </a:solidFill>
              <a:latin typeface="PF Square Sans Pro" pitchFamily="2" charset="0"/>
            </a:endParaRPr>
          </a:p>
          <a:p>
            <a:pPr algn="l"/>
            <a:r>
              <a:rPr lang="lt-LT" sz="1600" i="1" dirty="0">
                <a:solidFill>
                  <a:srgbClr val="003399"/>
                </a:solidFill>
                <a:latin typeface="PF Square Sans Pro" pitchFamily="2" charset="0"/>
              </a:rPr>
              <a:t>3 paskaita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8D9E58-19B1-E7ED-7608-24282A0A681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lt-LT">
                <a:latin typeface="PF Square Sans Pro" pitchFamily="2" charset="0"/>
              </a:rPr>
              <a:t>LIETUVA, 2024 m. RUGSĖJO 25 d.</a:t>
            </a:r>
          </a:p>
          <a:p>
            <a:endParaRPr lang="es-ES" dirty="0">
              <a:latin typeface="PF Square Sans Pr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793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6">
            <a:extLst>
              <a:ext uri="{FF2B5EF4-FFF2-40B4-BE49-F238E27FC236}">
                <a16:creationId xmlns:a16="http://schemas.microsoft.com/office/drawing/2014/main" id="{D5B06E44-AA44-47B7-AAF6-04F925D1A917}"/>
              </a:ext>
            </a:extLst>
          </p:cNvPr>
          <p:cNvSpPr txBox="1"/>
          <p:nvPr/>
        </p:nvSpPr>
        <p:spPr>
          <a:xfrm>
            <a:off x="0" y="234950"/>
            <a:ext cx="11441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0"/>
            </a:def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800" b="0" i="0" u="none" strike="noStrike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F Square Sans Pro" pitchFamily="2" charset="0"/>
              </a:rPr>
              <a:t>ES veterinarinių vaistų ir (arba) vaistinių pašarų teisinė sistema</a:t>
            </a:r>
          </a:p>
        </p:txBody>
      </p:sp>
      <p:sp>
        <p:nvSpPr>
          <p:cNvPr id="5" name="Rectángulo 2">
            <a:extLst>
              <a:ext uri="{FF2B5EF4-FFF2-40B4-BE49-F238E27FC236}">
                <a16:creationId xmlns:a16="http://schemas.microsoft.com/office/drawing/2014/main" id="{1773ED4B-94AE-4043-B465-D839C22AE128}"/>
              </a:ext>
            </a:extLst>
          </p:cNvPr>
          <p:cNvSpPr/>
          <p:nvPr/>
        </p:nvSpPr>
        <p:spPr>
          <a:xfrm>
            <a:off x="453189" y="2063749"/>
            <a:ext cx="5638800" cy="3122113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kern="0"/>
            </a:defPPr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400" b="1" i="0" u="none" strike="noStrike" cap="none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F Square Sans Pro" pitchFamily="2" charset="0"/>
                <a:ea typeface="Montserrat" charset="0"/>
                <a:cs typeface="Montserrat" charset="0"/>
              </a:rPr>
              <a:t>Reglamentas (ES) 2019/6 </a:t>
            </a:r>
            <a:r>
              <a:rPr kumimoji="0" lang="lt-LT" sz="2400" b="0" i="0" u="none" strike="noStrike" cap="none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F Square Sans Pro" pitchFamily="2" charset="0"/>
                <a:ea typeface="Montserrat" charset="0"/>
                <a:cs typeface="Montserrat" charset="0"/>
              </a:rPr>
              <a:t>dėl</a:t>
            </a:r>
            <a:r>
              <a:rPr kumimoji="0" lang="lt-LT" sz="2400" b="1" i="0" u="none" strike="noStrike" cap="none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F Square Sans Pro" pitchFamily="2" charset="0"/>
                <a:ea typeface="Montserrat" charset="0"/>
                <a:cs typeface="Montserrat" charset="0"/>
              </a:rPr>
              <a:t> veterinarinių vaistų</a:t>
            </a:r>
            <a:r>
              <a:rPr kumimoji="0" lang="lt-LT" sz="1800" b="1" i="0" u="none" strike="noStrike" cap="none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PF Square Sans Pro" pitchFamily="2" charset="0"/>
                <a:ea typeface="Montserrat" charset="0"/>
                <a:cs typeface="Montserrat" charset="0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PF Square Sans Pro" pitchFamily="2" charset="0"/>
            </a:endParaRPr>
          </a:p>
        </p:txBody>
      </p:sp>
      <p:sp>
        <p:nvSpPr>
          <p:cNvPr id="6" name="Rectángulo 10">
            <a:extLst>
              <a:ext uri="{FF2B5EF4-FFF2-40B4-BE49-F238E27FC236}">
                <a16:creationId xmlns:a16="http://schemas.microsoft.com/office/drawing/2014/main" id="{AE1452DA-6B90-407A-9D93-E75B265E7734}"/>
              </a:ext>
            </a:extLst>
          </p:cNvPr>
          <p:cNvSpPr/>
          <p:nvPr/>
        </p:nvSpPr>
        <p:spPr>
          <a:xfrm>
            <a:off x="6477000" y="2063749"/>
            <a:ext cx="5562600" cy="3122113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kern="0"/>
            </a:defPPr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800" b="1" i="0" u="none" strike="noStrike" cap="none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F Square Sans Pro" pitchFamily="2" charset="0"/>
              </a:rPr>
              <a:t>Reglamentas (ES) 2019/4 dėl gydomųjų pašarų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F Square Sans Pr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327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FF0C3B0-8099-791F-475C-767B65B12E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kumimoji="0" lang="lt-LT" sz="2400" b="0" i="0" u="none" strike="noStrike" cap="none" normalizeH="0" baseline="0" noProof="0" dirty="0">
                <a:ln>
                  <a:noFill/>
                </a:ln>
                <a:effectLst/>
                <a:uLnTx/>
                <a:uFillTx/>
                <a:latin typeface="PF Square Sans Pro" pitchFamily="2" charset="0"/>
              </a:rPr>
              <a:t>ES veterinarinių vaistų ir (arba) vaistinių pašarų teisinė sistema</a:t>
            </a:r>
          </a:p>
          <a:p>
            <a:endParaRPr lang="es-ES" dirty="0">
              <a:latin typeface="PF Square Sans Pro" pitchFamily="2" charset="0"/>
            </a:endParaRPr>
          </a:p>
        </p:txBody>
      </p:sp>
      <p:sp>
        <p:nvSpPr>
          <p:cNvPr id="5" name="Rectángulo 2">
            <a:extLst>
              <a:ext uri="{FF2B5EF4-FFF2-40B4-BE49-F238E27FC236}">
                <a16:creationId xmlns:a16="http://schemas.microsoft.com/office/drawing/2014/main" id="{1773ED4B-94AE-4043-B465-D839C22AE128}"/>
              </a:ext>
            </a:extLst>
          </p:cNvPr>
          <p:cNvSpPr/>
          <p:nvPr/>
        </p:nvSpPr>
        <p:spPr>
          <a:xfrm>
            <a:off x="228600" y="1874293"/>
            <a:ext cx="5638800" cy="3122113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kern="0"/>
            </a:defPPr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400" b="1" i="0" u="none" strike="noStrike" cap="none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F Square Sans Pro" pitchFamily="2" charset="0"/>
                <a:ea typeface="Montserrat" charset="0"/>
                <a:cs typeface="Montserrat" charset="0"/>
              </a:rPr>
              <a:t>Reglamentas (ES) 2019/6 </a:t>
            </a:r>
            <a:r>
              <a:rPr kumimoji="0" lang="lt-LT" sz="2400" b="0" i="0" u="none" strike="noStrike" cap="none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F Square Sans Pro" pitchFamily="2" charset="0"/>
                <a:ea typeface="Montserrat" charset="0"/>
                <a:cs typeface="Montserrat" charset="0"/>
              </a:rPr>
              <a:t>dėl</a:t>
            </a:r>
            <a:r>
              <a:rPr kumimoji="0" lang="lt-LT" sz="2400" b="1" i="0" u="none" strike="noStrike" cap="none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F Square Sans Pro" pitchFamily="2" charset="0"/>
                <a:ea typeface="Montserrat" charset="0"/>
                <a:cs typeface="Montserrat" charset="0"/>
              </a:rPr>
              <a:t> veterinarinių vaistų</a:t>
            </a:r>
            <a:br>
              <a:rPr kumimoji="0" lang="lt-LT" sz="1800" b="1" i="0" u="none" strike="noStrike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F Square Sans Pro" pitchFamily="2" charset="0"/>
                <a:ea typeface="Montserrat" charset="0"/>
                <a:cs typeface="Montserrat" charset="0"/>
              </a:rPr>
            </a:br>
            <a:r>
              <a:rPr kumimoji="0" lang="lt-LT" sz="1800" b="1" i="0" u="none" strike="noStrike" cap="none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PF Square Sans Pro" pitchFamily="2" charset="0"/>
                <a:ea typeface="Montserrat" charset="0"/>
                <a:cs typeface="Montserrat" charset="0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PF Square Sans Pro" pitchFamily="2" charset="0"/>
            </a:endParaRPr>
          </a:p>
        </p:txBody>
      </p:sp>
      <p:sp>
        <p:nvSpPr>
          <p:cNvPr id="6" name="Rectángulo 10">
            <a:extLst>
              <a:ext uri="{FF2B5EF4-FFF2-40B4-BE49-F238E27FC236}">
                <a16:creationId xmlns:a16="http://schemas.microsoft.com/office/drawing/2014/main" id="{AE1452DA-6B90-407A-9D93-E75B265E7734}"/>
              </a:ext>
            </a:extLst>
          </p:cNvPr>
          <p:cNvSpPr/>
          <p:nvPr/>
        </p:nvSpPr>
        <p:spPr>
          <a:xfrm>
            <a:off x="6324602" y="1840538"/>
            <a:ext cx="5105398" cy="315586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kern="0"/>
            </a:defPPr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800" b="1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F Square Sans Pro" pitchFamily="2" charset="0"/>
              </a:rPr>
              <a:t>Reglamentas (ES) 2019/4 dėl gydomųjų pašarų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F Square Sans Pr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77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0F02DF6C-4933-45ED-9F9A-D62840FCE6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9343" y="1439571"/>
            <a:ext cx="8023248" cy="522609"/>
          </a:xfrm>
        </p:spPr>
        <p:txBody>
          <a:bodyPr/>
          <a:lstStyle/>
          <a:p>
            <a:r>
              <a:rPr lang="lt-LT" sz="2800">
                <a:latin typeface="PF Square Sans Pro" pitchFamily="2" charset="0"/>
              </a:rPr>
              <a:t>Bendrosios taisyklės</a:t>
            </a:r>
          </a:p>
          <a:p>
            <a:endParaRPr lang="en-GB" dirty="0"/>
          </a:p>
        </p:txBody>
      </p:sp>
      <p:sp>
        <p:nvSpPr>
          <p:cNvPr id="9" name="Rectángulo redondeado 13">
            <a:extLst>
              <a:ext uri="{FF2B5EF4-FFF2-40B4-BE49-F238E27FC236}">
                <a16:creationId xmlns:a16="http://schemas.microsoft.com/office/drawing/2014/main" id="{6BABE3B0-7BDF-4FDC-974A-6A3F8E5F6899}"/>
              </a:ext>
            </a:extLst>
          </p:cNvPr>
          <p:cNvSpPr/>
          <p:nvPr/>
        </p:nvSpPr>
        <p:spPr>
          <a:xfrm>
            <a:off x="-21772" y="1373161"/>
            <a:ext cx="12213771" cy="766789"/>
          </a:xfrm>
          <a:prstGeom prst="roundRect">
            <a:avLst>
              <a:gd name="adj" fmla="val 10"/>
            </a:avLst>
          </a:prstGeom>
          <a:solidFill>
            <a:srgbClr val="19355D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5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12" name="Marcador de texto 4">
            <a:extLst>
              <a:ext uri="{FF2B5EF4-FFF2-40B4-BE49-F238E27FC236}">
                <a16:creationId xmlns:a16="http://schemas.microsoft.com/office/drawing/2014/main" id="{FB890F7B-FD8B-4B2B-B7E0-AA6C2D64ACC7}"/>
              </a:ext>
            </a:extLst>
          </p:cNvPr>
          <p:cNvSpPr txBox="1">
            <a:spLocks/>
          </p:cNvSpPr>
          <p:nvPr/>
        </p:nvSpPr>
        <p:spPr>
          <a:xfrm>
            <a:off x="1295400" y="1481083"/>
            <a:ext cx="8991600" cy="591046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800" b="1" i="0" u="none" strike="noStrike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+mn-cs"/>
              </a:rPr>
              <a:t>VAISTAI VARTOJAMI SU PAŠARAIS ARBA VANDENIU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PF Square Sans Pro" pitchFamily="2" charset="0"/>
              <a:ea typeface="+mn-ea"/>
              <a:cs typeface="+mn-cs"/>
            </a:endParaRPr>
          </a:p>
        </p:txBody>
      </p:sp>
      <p:sp>
        <p:nvSpPr>
          <p:cNvPr id="14" name="Marcador de texto 1">
            <a:extLst>
              <a:ext uri="{FF2B5EF4-FFF2-40B4-BE49-F238E27FC236}">
                <a16:creationId xmlns:a16="http://schemas.microsoft.com/office/drawing/2014/main" id="{8690428F-3309-41FA-B050-ED545EA123C7}"/>
              </a:ext>
            </a:extLst>
          </p:cNvPr>
          <p:cNvSpPr txBox="1">
            <a:spLocks/>
          </p:cNvSpPr>
          <p:nvPr/>
        </p:nvSpPr>
        <p:spPr>
          <a:xfrm>
            <a:off x="762000" y="311150"/>
            <a:ext cx="8008947" cy="533400"/>
          </a:xfrm>
          <a:prstGeom prst="rect">
            <a:avLst/>
          </a:prstGeom>
        </p:spPr>
        <p:txBody>
          <a:bodyPr/>
          <a:lstStyle>
            <a:lvl1pPr marL="0">
              <a:defRPr sz="24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800" b="0" i="0" u="none" strike="noStrike" cap="none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Arial" panose="020B0604020202020204" pitchFamily="34" charset="0"/>
              </a:rPr>
              <a:t>Bendrosios taisyklės – veterinarinis receptas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0" name="Diagram 1">
            <a:extLst>
              <a:ext uri="{FF2B5EF4-FFF2-40B4-BE49-F238E27FC236}">
                <a16:creationId xmlns:a16="http://schemas.microsoft.com/office/drawing/2014/main" id="{1C8ADAF5-76AF-4855-936C-9D2CB57C2C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9742558"/>
              </p:ext>
            </p:extLst>
          </p:nvPr>
        </p:nvGraphicFramePr>
        <p:xfrm>
          <a:off x="457200" y="2070102"/>
          <a:ext cx="8865834" cy="5049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6">
            <a:extLst>
              <a:ext uri="{FF2B5EF4-FFF2-40B4-BE49-F238E27FC236}">
                <a16:creationId xmlns:a16="http://schemas.microsoft.com/office/drawing/2014/main" id="{B73D9778-7D4D-42F1-A717-530B7630B63D}"/>
              </a:ext>
            </a:extLst>
          </p:cNvPr>
          <p:cNvSpPr txBox="1"/>
          <p:nvPr/>
        </p:nvSpPr>
        <p:spPr>
          <a:xfrm>
            <a:off x="9719712" y="2825750"/>
            <a:ext cx="2091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800" b="1" i="0" u="none" strike="noStrike" cap="none" normalizeH="0" baseline="0" noProof="0">
                <a:ln>
                  <a:noFill/>
                </a:ln>
                <a:solidFill>
                  <a:srgbClr val="3163B5"/>
                </a:solidFill>
                <a:effectLst/>
                <a:uLnTx/>
                <a:uFillTx/>
                <a:latin typeface="PF Square Sans Pro" pitchFamily="2" charset="0"/>
                <a:ea typeface="Verdana" panose="020B0604030504040204" pitchFamily="34" charset="0"/>
              </a:rPr>
              <a:t>Reg. (ES) 2019/4 (GP)</a:t>
            </a:r>
          </a:p>
        </p:txBody>
      </p:sp>
      <p:sp>
        <p:nvSpPr>
          <p:cNvPr id="13" name="TextBox 7">
            <a:extLst>
              <a:ext uri="{FF2B5EF4-FFF2-40B4-BE49-F238E27FC236}">
                <a16:creationId xmlns:a16="http://schemas.microsoft.com/office/drawing/2014/main" id="{F5E625B6-FDB7-4FBA-9B49-2A3AD88D31E7}"/>
              </a:ext>
            </a:extLst>
          </p:cNvPr>
          <p:cNvSpPr txBox="1"/>
          <p:nvPr/>
        </p:nvSpPr>
        <p:spPr>
          <a:xfrm>
            <a:off x="9719712" y="4803320"/>
            <a:ext cx="19497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800" b="1" i="0" u="none" strike="noStrike" cap="none" spc="-30" normalizeH="0" baseline="0" noProof="0" dirty="0">
                <a:ln>
                  <a:noFill/>
                </a:ln>
                <a:solidFill>
                  <a:srgbClr val="3163B5"/>
                </a:solidFill>
                <a:effectLst/>
                <a:uLnTx/>
                <a:uFillTx/>
                <a:latin typeface="PF Square Sans Pro" pitchFamily="2" charset="0"/>
                <a:ea typeface="Verdana" panose="020B0604030504040204" pitchFamily="34" charset="0"/>
              </a:rPr>
              <a:t>Reg. (ES) 2019/6 (veterinariniai vaistai)</a:t>
            </a:r>
            <a:r>
              <a:rPr lang="en-US" b="1" spc="-30" noProof="0" dirty="0">
                <a:solidFill>
                  <a:srgbClr val="3163B5"/>
                </a:solidFill>
                <a:latin typeface="PF Square Sans Pro" pitchFamily="2" charset="0"/>
                <a:ea typeface="Verdana" panose="020B0604030504040204" pitchFamily="34" charset="0"/>
              </a:rPr>
              <a:t> </a:t>
            </a:r>
            <a:r>
              <a:rPr lang="lt-LT" b="1" spc="-30" dirty="0">
                <a:solidFill>
                  <a:srgbClr val="3163B5"/>
                </a:solidFill>
                <a:latin typeface="PF Square Sans Pro" pitchFamily="2" charset="0"/>
                <a:ea typeface="Verdana" panose="020B0604030504040204" pitchFamily="34" charset="0"/>
              </a:rPr>
              <a:t>ir komisijos deleguotas reg. (EU) 2024/1159</a:t>
            </a:r>
          </a:p>
        </p:txBody>
      </p:sp>
      <p:cxnSp>
        <p:nvCxnSpPr>
          <p:cNvPr id="18" name="Straight Arrow Connector 9">
            <a:extLst>
              <a:ext uri="{FF2B5EF4-FFF2-40B4-BE49-F238E27FC236}">
                <a16:creationId xmlns:a16="http://schemas.microsoft.com/office/drawing/2014/main" id="{4F9941DE-5BFA-429C-B3E8-C441D6B78539}"/>
              </a:ext>
            </a:extLst>
          </p:cNvPr>
          <p:cNvCxnSpPr>
            <a:cxnSpLocks/>
          </p:cNvCxnSpPr>
          <p:nvPr/>
        </p:nvCxnSpPr>
        <p:spPr>
          <a:xfrm flipH="1">
            <a:off x="8470437" y="3130550"/>
            <a:ext cx="109687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9" name="Right Brace 8">
            <a:extLst>
              <a:ext uri="{FF2B5EF4-FFF2-40B4-BE49-F238E27FC236}">
                <a16:creationId xmlns:a16="http://schemas.microsoft.com/office/drawing/2014/main" id="{14ABDDA7-ACBB-43BB-A225-9C6DF0A8A8C4}"/>
              </a:ext>
            </a:extLst>
          </p:cNvPr>
          <p:cNvSpPr/>
          <p:nvPr/>
        </p:nvSpPr>
        <p:spPr>
          <a:xfrm>
            <a:off x="9409855" y="4578350"/>
            <a:ext cx="157458" cy="2292349"/>
          </a:xfrm>
          <a:prstGeom prst="rightBrace">
            <a:avLst>
              <a:gd name="adj1" fmla="val 35730"/>
              <a:gd name="adj2" fmla="val 48266"/>
            </a:avLst>
          </a:prstGeom>
          <a:ln w="19050" cmpd="sng">
            <a:solidFill>
              <a:srgbClr val="2C74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F Square Sans Pro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3193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AA6D533-5045-43BA-9B12-C06A15751D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t-LT" sz="2400">
                <a:latin typeface="PF Square Sans Pro" pitchFamily="2" charset="0"/>
              </a:rPr>
              <a:t>Antimikrobinių veterinarinių vaistų naudojimas</a:t>
            </a:r>
          </a:p>
          <a:p>
            <a:endParaRPr lang="en-GB" dirty="0"/>
          </a:p>
        </p:txBody>
      </p:sp>
      <p:sp>
        <p:nvSpPr>
          <p:cNvPr id="3" name="34 CuadroTexto">
            <a:extLst>
              <a:ext uri="{FF2B5EF4-FFF2-40B4-BE49-F238E27FC236}">
                <a16:creationId xmlns:a16="http://schemas.microsoft.com/office/drawing/2014/main" id="{D094982D-B49F-4AFD-9FD7-CD8791AF6990}"/>
              </a:ext>
            </a:extLst>
          </p:cNvPr>
          <p:cNvSpPr txBox="1"/>
          <p:nvPr/>
        </p:nvSpPr>
        <p:spPr>
          <a:xfrm>
            <a:off x="5651674" y="3591437"/>
            <a:ext cx="225550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 pitchFamily="2" charset="77"/>
              <a:ea typeface="Steelfish" charset="0"/>
              <a:cs typeface="Steelfish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800" b="1" i="0" u="none" strike="noStrike" cap="none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Steelfish" charset="0"/>
                <a:cs typeface="Steelfish" charset="0"/>
              </a:rPr>
              <a:t>Sisteminės profilaktikos uždraudimas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810DA9E-2D93-44F5-9402-78086515EB11}"/>
              </a:ext>
            </a:extLst>
          </p:cNvPr>
          <p:cNvSpPr txBox="1"/>
          <p:nvPr/>
        </p:nvSpPr>
        <p:spPr>
          <a:xfrm>
            <a:off x="4717996" y="1398873"/>
            <a:ext cx="7016803" cy="461665"/>
          </a:xfrm>
          <a:prstGeom prst="rect">
            <a:avLst/>
          </a:prstGeom>
          <a:solidFill>
            <a:srgbClr val="ECEBEB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400" b="1" i="0" u="none" strike="noStrike" cap="none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Arial" panose="020B0604020202020204" pitchFamily="34" charset="0"/>
              </a:rPr>
              <a:t>Vaistinių pašarų naudojimo principai</a:t>
            </a:r>
          </a:p>
        </p:txBody>
      </p:sp>
      <p:sp>
        <p:nvSpPr>
          <p:cNvPr id="10" name="Rectángulo redondeado 13">
            <a:extLst>
              <a:ext uri="{FF2B5EF4-FFF2-40B4-BE49-F238E27FC236}">
                <a16:creationId xmlns:a16="http://schemas.microsoft.com/office/drawing/2014/main" id="{314D8D52-E54A-465C-954A-EA031B7F43AE}"/>
              </a:ext>
            </a:extLst>
          </p:cNvPr>
          <p:cNvSpPr/>
          <p:nvPr/>
        </p:nvSpPr>
        <p:spPr>
          <a:xfrm>
            <a:off x="0" y="1388277"/>
            <a:ext cx="4717997" cy="4856293"/>
          </a:xfrm>
          <a:prstGeom prst="roundRect">
            <a:avLst>
              <a:gd name="adj" fmla="val 10"/>
            </a:avLst>
          </a:prstGeom>
          <a:solidFill>
            <a:srgbClr val="ECEBEB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800" b="1" i="0" u="none" strike="noStrike" cap="none" spc="-30" normalizeH="0" noProof="0" dirty="0">
                <a:ln>
                  <a:noFill/>
                </a:ln>
                <a:solidFill>
                  <a:srgbClr val="19355D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Arial" pitchFamily="34" charset="0"/>
              </a:rPr>
              <a:t>ES teisinė sistema: Reglamentas (ES) 2019/4 dėl GYDOMŲJŲ PAŠARŲ (GP)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0BE4DFA-174F-4A37-9C73-98ACB3366BFB}"/>
              </a:ext>
            </a:extLst>
          </p:cNvPr>
          <p:cNvSpPr/>
          <p:nvPr/>
        </p:nvSpPr>
        <p:spPr>
          <a:xfrm>
            <a:off x="4717996" y="2014082"/>
            <a:ext cx="6940603" cy="486287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2C747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lt-LT" sz="20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+mn-cs"/>
              </a:rPr>
              <a:t>Draudimas naudoti MF su antimikrobinėmis medžiagomis profilaktikai. 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2C747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lt-LT" sz="20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+mn-cs"/>
              </a:rPr>
              <a:t>Reikalavimas diagnozuoti ligą prieš išrašant privalomą </a:t>
            </a:r>
            <a:br>
              <a:rPr kumimoji="0" lang="en-US" sz="20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+mn-cs"/>
              </a:rPr>
            </a:br>
            <a:r>
              <a:rPr kumimoji="0" lang="lt-LT" sz="20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+mn-cs"/>
              </a:rPr>
              <a:t>MF receptą.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2C747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lt-LT" sz="20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+mn-cs"/>
              </a:rPr>
              <a:t>Gydymo trukmės ir recepto galiojimo ribojimai.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2C747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lt-LT" sz="20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+mn-cs"/>
              </a:rPr>
              <a:t>Sumažinkite bet kokią tikėtiną sinergiją tarp gydomųjų pašarų likučių pernešimo ir antimikrobinio atsparumo pasireiškimo.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2C747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lt-LT" sz="20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+mn-cs"/>
              </a:rPr>
              <a:t>Priemonės, skirtos pagerinti medikamentinių pašarų gamybos kokybę (tikslesnis dozavimas), kad būtų išvengta subterapinio poveikio. 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2C747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lt-LT" sz="20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+mn-cs"/>
              </a:rPr>
              <a:t>Didžiausi 24 antimikrobinių veikliųjų medžiagų kryžminės taršos lygiai netiksliniuose pašaruose.</a:t>
            </a:r>
          </a:p>
        </p:txBody>
      </p:sp>
    </p:spTree>
    <p:extLst>
      <p:ext uri="{BB962C8B-B14F-4D97-AF65-F5344CB8AC3E}">
        <p14:creationId xmlns:p14="http://schemas.microsoft.com/office/powerpoint/2010/main" val="3639163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0F02DF6C-4933-45ED-9F9A-D62840FCE6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9343" y="1439571"/>
            <a:ext cx="8023248" cy="522609"/>
          </a:xfrm>
        </p:spPr>
        <p:txBody>
          <a:bodyPr/>
          <a:lstStyle/>
          <a:p>
            <a:r>
              <a:rPr lang="lt-LT" sz="2800">
                <a:latin typeface="PF Square Sans Pro" pitchFamily="2" charset="0"/>
              </a:rPr>
              <a:t>Bendrosios taisyklės</a:t>
            </a:r>
          </a:p>
          <a:p>
            <a:endParaRPr lang="en-GB" dirty="0"/>
          </a:p>
        </p:txBody>
      </p:sp>
      <p:sp>
        <p:nvSpPr>
          <p:cNvPr id="9" name="Rectángulo redondeado 13">
            <a:extLst>
              <a:ext uri="{FF2B5EF4-FFF2-40B4-BE49-F238E27FC236}">
                <a16:creationId xmlns:a16="http://schemas.microsoft.com/office/drawing/2014/main" id="{6BABE3B0-7BDF-4FDC-974A-6A3F8E5F6899}"/>
              </a:ext>
            </a:extLst>
          </p:cNvPr>
          <p:cNvSpPr/>
          <p:nvPr/>
        </p:nvSpPr>
        <p:spPr>
          <a:xfrm>
            <a:off x="-21772" y="1373161"/>
            <a:ext cx="12213771" cy="766789"/>
          </a:xfrm>
          <a:prstGeom prst="roundRect">
            <a:avLst>
              <a:gd name="adj" fmla="val 10"/>
            </a:avLst>
          </a:prstGeom>
          <a:solidFill>
            <a:srgbClr val="19355D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defRPr/>
            </a:pPr>
            <a:endParaRPr lang="es-ES" sz="1050" b="1" kern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2" name="Marcador de texto 4">
            <a:extLst>
              <a:ext uri="{FF2B5EF4-FFF2-40B4-BE49-F238E27FC236}">
                <a16:creationId xmlns:a16="http://schemas.microsoft.com/office/drawing/2014/main" id="{FB890F7B-FD8B-4B2B-B7E0-AA6C2D64ACC7}"/>
              </a:ext>
            </a:extLst>
          </p:cNvPr>
          <p:cNvSpPr txBox="1">
            <a:spLocks/>
          </p:cNvSpPr>
          <p:nvPr/>
        </p:nvSpPr>
        <p:spPr>
          <a:xfrm>
            <a:off x="914400" y="1481083"/>
            <a:ext cx="10134600" cy="591046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800" b="1">
                <a:solidFill>
                  <a:schemeClr val="bg1"/>
                </a:solidFill>
                <a:latin typeface="PF Square Sans Pro" pitchFamily="2" charset="0"/>
              </a:rPr>
              <a:t>Veterinariniai receptai gydomajam pašarui (1/2)</a:t>
            </a:r>
          </a:p>
        </p:txBody>
      </p:sp>
      <p:sp>
        <p:nvSpPr>
          <p:cNvPr id="14" name="Marcador de texto 1">
            <a:extLst>
              <a:ext uri="{FF2B5EF4-FFF2-40B4-BE49-F238E27FC236}">
                <a16:creationId xmlns:a16="http://schemas.microsoft.com/office/drawing/2014/main" id="{8690428F-3309-41FA-B050-ED545EA123C7}"/>
              </a:ext>
            </a:extLst>
          </p:cNvPr>
          <p:cNvSpPr txBox="1">
            <a:spLocks/>
          </p:cNvSpPr>
          <p:nvPr/>
        </p:nvSpPr>
        <p:spPr>
          <a:xfrm>
            <a:off x="762000" y="311150"/>
            <a:ext cx="8008947" cy="533400"/>
          </a:xfrm>
          <a:prstGeom prst="rect">
            <a:avLst/>
          </a:prstGeom>
        </p:spPr>
        <p:txBody>
          <a:bodyPr/>
          <a:lstStyle>
            <a:lvl1pPr marL="0">
              <a:defRPr sz="24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lt-LT" sz="2800">
                <a:latin typeface="PF Square Sans Pro" pitchFamily="2" charset="0"/>
              </a:rPr>
              <a:t>Bendrosios taisyklės – veterinarinis receptas</a:t>
            </a:r>
          </a:p>
          <a:p>
            <a:endParaRPr lang="en-GB" dirty="0"/>
          </a:p>
        </p:txBody>
      </p:sp>
      <p:sp>
        <p:nvSpPr>
          <p:cNvPr id="15" name="Marcador de texto 4">
            <a:extLst>
              <a:ext uri="{FF2B5EF4-FFF2-40B4-BE49-F238E27FC236}">
                <a16:creationId xmlns:a16="http://schemas.microsoft.com/office/drawing/2014/main" id="{1403E745-F93A-41C2-A10D-84BE467FBE49}"/>
              </a:ext>
            </a:extLst>
          </p:cNvPr>
          <p:cNvSpPr txBox="1">
            <a:spLocks/>
          </p:cNvSpPr>
          <p:nvPr/>
        </p:nvSpPr>
        <p:spPr>
          <a:xfrm>
            <a:off x="1491343" y="2309415"/>
            <a:ext cx="5715000" cy="457200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800" b="1">
                <a:solidFill>
                  <a:srgbClr val="003399"/>
                </a:solidFill>
                <a:latin typeface="PF Square Sans Pro" pitchFamily="2" charset="0"/>
              </a:rPr>
              <a:t>16 straipsnis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A4F286C-8610-4DEC-92C0-47FD21775EE4}"/>
              </a:ext>
            </a:extLst>
          </p:cNvPr>
          <p:cNvSpPr txBox="1"/>
          <p:nvPr/>
        </p:nvSpPr>
        <p:spPr>
          <a:xfrm>
            <a:off x="881743" y="2165725"/>
            <a:ext cx="13692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>
                <a:solidFill>
                  <a:srgbClr val="024B9C"/>
                </a:solidFill>
                <a:latin typeface="PF Square Sans Pro" pitchFamily="2" charset="0"/>
                <a:ea typeface="+mn-ea"/>
                <a:cs typeface="+mn-cs"/>
              </a:rPr>
              <a:t>Reg. (ES) 2019/4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FC923B1-34E6-4EB9-AF33-B29523DFA4A8}"/>
              </a:ext>
            </a:extLst>
          </p:cNvPr>
          <p:cNvSpPr txBox="1"/>
          <p:nvPr/>
        </p:nvSpPr>
        <p:spPr>
          <a:xfrm>
            <a:off x="859972" y="2853075"/>
            <a:ext cx="765265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t-LT" dirty="0">
                <a:solidFill>
                  <a:schemeClr val="tx1"/>
                </a:solidFill>
                <a:latin typeface="PF Square Sans Pro" pitchFamily="2" charset="0"/>
              </a:rPr>
              <a:t>Gydomasis pašarui (pašaro verslo operatorius sumaišo gyvūnų pašarą su vaistais) reikalingas: </a:t>
            </a:r>
          </a:p>
          <a:p>
            <a:endParaRPr lang="en-US" dirty="0">
              <a:solidFill>
                <a:schemeClr val="tx1"/>
              </a:solidFill>
              <a:latin typeface="PF Square Sans Pro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>
                <a:solidFill>
                  <a:schemeClr val="tx1"/>
                </a:solidFill>
                <a:latin typeface="PF Square Sans Pro" pitchFamily="2" charset="0"/>
              </a:rPr>
              <a:t>veterinarinis receptas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PF Square Sans Pro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>
                <a:solidFill>
                  <a:schemeClr val="tx1"/>
                </a:solidFill>
                <a:latin typeface="PF Square Sans Pro" pitchFamily="2" charset="0"/>
              </a:rPr>
              <a:t>gali būti išduodamas tik po klinikinio tyrimo arba kitokio tinkamo gyvūnų sveikatos būklės vertinimo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PF Square Sans Pro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>
                <a:solidFill>
                  <a:schemeClr val="tx1"/>
                </a:solidFill>
                <a:latin typeface="PF Square Sans Pro" pitchFamily="2" charset="0"/>
              </a:rPr>
              <a:t>skiriamas tik diagnozavus ligas (išskyrus vakcinas ir parazitines ligas)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PF Square Sans Pro" pitchFamily="2" charset="0"/>
            </a:endParaRPr>
          </a:p>
        </p:txBody>
      </p:sp>
      <p:sp>
        <p:nvSpPr>
          <p:cNvPr id="21" name="TextBox 27">
            <a:extLst>
              <a:ext uri="{FF2B5EF4-FFF2-40B4-BE49-F238E27FC236}">
                <a16:creationId xmlns:a16="http://schemas.microsoft.com/office/drawing/2014/main" id="{9DC533AF-C882-40FB-8C14-2F9CAEE9332E}"/>
              </a:ext>
            </a:extLst>
          </p:cNvPr>
          <p:cNvSpPr txBox="1"/>
          <p:nvPr/>
        </p:nvSpPr>
        <p:spPr>
          <a:xfrm>
            <a:off x="-7196" y="6388040"/>
            <a:ext cx="8755621" cy="400110"/>
          </a:xfrm>
          <a:prstGeom prst="rect">
            <a:avLst/>
          </a:prstGeom>
          <a:solidFill>
            <a:srgbClr val="003399"/>
          </a:solidFill>
        </p:spPr>
        <p:txBody>
          <a:bodyPr wrap="square" rtlCol="0">
            <a:spAutoFit/>
          </a:bodyPr>
          <a:lstStyle/>
          <a:p>
            <a:pPr marL="892175"/>
            <a:r>
              <a:rPr lang="lt-LT" sz="2000">
                <a:solidFill>
                  <a:schemeClr val="bg1"/>
                </a:solidFill>
                <a:latin typeface="PF Square Sans Pro" pitchFamily="2" charset="0"/>
                <a:sym typeface="Wingdings 2" panose="05020102010507070707" pitchFamily="18" charset="2"/>
              </a:rPr>
              <a:t>Venkite sąveikos su kitais vaistais! </a:t>
            </a:r>
          </a:p>
        </p:txBody>
      </p:sp>
      <p:pic>
        <p:nvPicPr>
          <p:cNvPr id="22" name="Picture 3" descr="A hand holding a pile of dry dog food&#10;&#10;Description automatically generated">
            <a:extLst>
              <a:ext uri="{FF2B5EF4-FFF2-40B4-BE49-F238E27FC236}">
                <a16:creationId xmlns:a16="http://schemas.microsoft.com/office/drawing/2014/main" id="{7B534015-6DA9-449B-BA10-698AA9DA8F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63000" y="2139950"/>
            <a:ext cx="3449770" cy="473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973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0F02DF6C-4933-45ED-9F9A-D62840FCE6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9343" y="1439571"/>
            <a:ext cx="8023248" cy="522609"/>
          </a:xfrm>
        </p:spPr>
        <p:txBody>
          <a:bodyPr/>
          <a:lstStyle/>
          <a:p>
            <a:r>
              <a:rPr lang="lt-LT" sz="2800">
                <a:latin typeface="PF Square Sans Pro" pitchFamily="2" charset="0"/>
              </a:rPr>
              <a:t>Bendrosios taisyklės</a:t>
            </a:r>
          </a:p>
          <a:p>
            <a:endParaRPr lang="en-GB" dirty="0"/>
          </a:p>
        </p:txBody>
      </p:sp>
      <p:sp>
        <p:nvSpPr>
          <p:cNvPr id="9" name="Rectángulo redondeado 13">
            <a:extLst>
              <a:ext uri="{FF2B5EF4-FFF2-40B4-BE49-F238E27FC236}">
                <a16:creationId xmlns:a16="http://schemas.microsoft.com/office/drawing/2014/main" id="{6BABE3B0-7BDF-4FDC-974A-6A3F8E5F6899}"/>
              </a:ext>
            </a:extLst>
          </p:cNvPr>
          <p:cNvSpPr/>
          <p:nvPr/>
        </p:nvSpPr>
        <p:spPr>
          <a:xfrm>
            <a:off x="-21772" y="1373161"/>
            <a:ext cx="12213771" cy="766789"/>
          </a:xfrm>
          <a:prstGeom prst="roundRect">
            <a:avLst>
              <a:gd name="adj" fmla="val 10"/>
            </a:avLst>
          </a:prstGeom>
          <a:solidFill>
            <a:srgbClr val="19355D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defRPr/>
            </a:pPr>
            <a:endParaRPr lang="es-ES" sz="1050" b="1" kern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2" name="Marcador de texto 4">
            <a:extLst>
              <a:ext uri="{FF2B5EF4-FFF2-40B4-BE49-F238E27FC236}">
                <a16:creationId xmlns:a16="http://schemas.microsoft.com/office/drawing/2014/main" id="{FB890F7B-FD8B-4B2B-B7E0-AA6C2D64ACC7}"/>
              </a:ext>
            </a:extLst>
          </p:cNvPr>
          <p:cNvSpPr txBox="1">
            <a:spLocks/>
          </p:cNvSpPr>
          <p:nvPr/>
        </p:nvSpPr>
        <p:spPr>
          <a:xfrm>
            <a:off x="914400" y="1481083"/>
            <a:ext cx="10134600" cy="591046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800" b="1">
                <a:solidFill>
                  <a:schemeClr val="bg1"/>
                </a:solidFill>
                <a:latin typeface="PF Square Sans Pro" pitchFamily="2" charset="0"/>
              </a:rPr>
              <a:t>Veterinariniai receptai gydomajam pašarui (2/2)</a:t>
            </a:r>
          </a:p>
        </p:txBody>
      </p:sp>
      <p:sp>
        <p:nvSpPr>
          <p:cNvPr id="14" name="Marcador de texto 1">
            <a:extLst>
              <a:ext uri="{FF2B5EF4-FFF2-40B4-BE49-F238E27FC236}">
                <a16:creationId xmlns:a16="http://schemas.microsoft.com/office/drawing/2014/main" id="{8690428F-3309-41FA-B050-ED545EA123C7}"/>
              </a:ext>
            </a:extLst>
          </p:cNvPr>
          <p:cNvSpPr txBox="1">
            <a:spLocks/>
          </p:cNvSpPr>
          <p:nvPr/>
        </p:nvSpPr>
        <p:spPr>
          <a:xfrm>
            <a:off x="762000" y="311150"/>
            <a:ext cx="8008947" cy="533400"/>
          </a:xfrm>
          <a:prstGeom prst="rect">
            <a:avLst/>
          </a:prstGeom>
        </p:spPr>
        <p:txBody>
          <a:bodyPr/>
          <a:lstStyle>
            <a:lvl1pPr marL="0">
              <a:defRPr sz="24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lt-LT" sz="2800">
                <a:latin typeface="PF Square Sans Pro" pitchFamily="2" charset="0"/>
              </a:rPr>
              <a:t>Bendrosios taisyklės – veterinarinis receptas</a:t>
            </a:r>
          </a:p>
          <a:p>
            <a:endParaRPr lang="en-GB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A4F286C-8610-4DEC-92C0-47FD21775EE4}"/>
              </a:ext>
            </a:extLst>
          </p:cNvPr>
          <p:cNvSpPr txBox="1"/>
          <p:nvPr/>
        </p:nvSpPr>
        <p:spPr>
          <a:xfrm>
            <a:off x="881743" y="2165725"/>
            <a:ext cx="13692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>
                <a:solidFill>
                  <a:srgbClr val="024B9C"/>
                </a:solidFill>
                <a:latin typeface="PF Square Sans Pro" pitchFamily="2" charset="0"/>
                <a:ea typeface="+mn-ea"/>
                <a:cs typeface="+mn-cs"/>
              </a:rPr>
              <a:t>Reg. (ES) 2019/4</a:t>
            </a:r>
          </a:p>
        </p:txBody>
      </p:sp>
      <p:pic>
        <p:nvPicPr>
          <p:cNvPr id="22" name="Picture 3" descr="A hand holding a pile of dry dog food&#10;&#10;Description automatically generated">
            <a:extLst>
              <a:ext uri="{FF2B5EF4-FFF2-40B4-BE49-F238E27FC236}">
                <a16:creationId xmlns:a16="http://schemas.microsoft.com/office/drawing/2014/main" id="{7B534015-6DA9-449B-BA10-698AA9DA8F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63000" y="2139950"/>
            <a:ext cx="3449770" cy="4730750"/>
          </a:xfrm>
          <a:prstGeom prst="rect">
            <a:avLst/>
          </a:prstGeom>
        </p:spPr>
      </p:pic>
      <p:sp>
        <p:nvSpPr>
          <p:cNvPr id="11" name="TextBox 7">
            <a:extLst>
              <a:ext uri="{FF2B5EF4-FFF2-40B4-BE49-F238E27FC236}">
                <a16:creationId xmlns:a16="http://schemas.microsoft.com/office/drawing/2014/main" id="{AF31CA81-C9B7-4794-9E9B-CD429D968F54}"/>
              </a:ext>
            </a:extLst>
          </p:cNvPr>
          <p:cNvSpPr txBox="1"/>
          <p:nvPr/>
        </p:nvSpPr>
        <p:spPr>
          <a:xfrm>
            <a:off x="689724" y="2876386"/>
            <a:ext cx="830187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000" b="1" spc="-30" dirty="0">
                <a:solidFill>
                  <a:srgbClr val="003399"/>
                </a:solidFill>
                <a:latin typeface="PF Square Sans Pro" pitchFamily="2" charset="0"/>
              </a:rPr>
              <a:t>Įrašo saugojimas</a:t>
            </a:r>
            <a:r>
              <a:rPr lang="lt-LT" sz="2000" spc="-30" dirty="0">
                <a:solidFill>
                  <a:srgbClr val="003399"/>
                </a:solidFill>
                <a:latin typeface="PF Square Sans Pro" pitchFamily="2" charset="0"/>
              </a:rPr>
              <a:t>:</a:t>
            </a:r>
            <a:r>
              <a:rPr lang="lt-LT" sz="2000" b="1" spc="-30" dirty="0">
                <a:solidFill>
                  <a:srgbClr val="003399"/>
                </a:solidFill>
                <a:latin typeface="PF Square Sans Pro" pitchFamily="2" charset="0"/>
              </a:rPr>
              <a:t> </a:t>
            </a:r>
            <a:r>
              <a:rPr lang="lt-LT" sz="2000" spc="-30" dirty="0">
                <a:solidFill>
                  <a:schemeClr val="tx1"/>
                </a:solidFill>
                <a:latin typeface="PF Square Sans Pro" pitchFamily="2" charset="0"/>
              </a:rPr>
              <a:t>Veterinarinį receptą pašaro gamintojas, receptą išduodantis veterinarijos gydytojas ir gyvūno laikytojas turi saugoti 5 metus</a:t>
            </a:r>
            <a:br>
              <a:rPr lang="lt-LT" sz="2000" spc="-30" dirty="0">
                <a:solidFill>
                  <a:schemeClr val="tx1"/>
                </a:solidFill>
                <a:latin typeface="PF Square Sans Pro" pitchFamily="2" charset="0"/>
              </a:rPr>
            </a:br>
            <a:endParaRPr lang="lt-LT" sz="2000" spc="-30" dirty="0">
              <a:solidFill>
                <a:schemeClr val="tx1"/>
              </a:solidFill>
              <a:latin typeface="PF Square Sans Pro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chemeClr val="tx1"/>
                </a:solidFill>
                <a:latin typeface="PF Square Sans Pro" pitchFamily="2" charset="0"/>
              </a:rPr>
              <a:t>1 receptas = 1 veterinarinis gydymas </a:t>
            </a:r>
            <a:br>
              <a:rPr lang="lt-LT" sz="2000" dirty="0">
                <a:solidFill>
                  <a:schemeClr val="tx1"/>
                </a:solidFill>
                <a:latin typeface="PF Square Sans Pro" pitchFamily="2" charset="0"/>
              </a:rPr>
            </a:br>
            <a:endParaRPr lang="lt-LT" sz="2000" dirty="0">
              <a:solidFill>
                <a:schemeClr val="tx1"/>
              </a:solidFill>
              <a:latin typeface="PF Square Sans Pro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000" b="1" dirty="0">
                <a:solidFill>
                  <a:srgbClr val="003399"/>
                </a:solidFill>
                <a:latin typeface="PF Square Sans Pro" pitchFamily="2" charset="0"/>
              </a:rPr>
              <a:t>Ilgiausia gydymo trukmė</a:t>
            </a:r>
            <a:r>
              <a:rPr lang="lt-LT" sz="2000" dirty="0">
                <a:solidFill>
                  <a:srgbClr val="003399"/>
                </a:solidFill>
                <a:latin typeface="PF Square Sans Pro" pitchFamily="2" charset="0"/>
              </a:rPr>
              <a:t>:</a:t>
            </a:r>
            <a:r>
              <a:rPr lang="lt-LT" sz="2000" dirty="0">
                <a:solidFill>
                  <a:schemeClr val="tx1"/>
                </a:solidFill>
                <a:latin typeface="PF Square Sans Pro" pitchFamily="2" charset="0"/>
              </a:rPr>
              <a:t> 2 savaitės gydant antibiotikais, 1 mėnesis gydant kitais vaistais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PF Square Sans Pro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000" b="1" dirty="0">
                <a:solidFill>
                  <a:srgbClr val="003399"/>
                </a:solidFill>
                <a:latin typeface="PF Square Sans Pro" pitchFamily="2" charset="0"/>
              </a:rPr>
              <a:t>Recepto galiojimas</a:t>
            </a:r>
            <a:r>
              <a:rPr lang="lt-LT" sz="2000" dirty="0">
                <a:solidFill>
                  <a:srgbClr val="003399"/>
                </a:solidFill>
                <a:latin typeface="PF Square Sans Pro" pitchFamily="2" charset="0"/>
              </a:rPr>
              <a:t>:</a:t>
            </a:r>
            <a:r>
              <a:rPr lang="lt-LT" sz="2000" dirty="0">
                <a:solidFill>
                  <a:schemeClr val="tx1"/>
                </a:solidFill>
                <a:latin typeface="PF Square Sans Pro" pitchFamily="2" charset="0"/>
              </a:rPr>
              <a:t> daugiausiai 5 </a:t>
            </a:r>
            <a:r>
              <a:rPr lang="lt-LT" sz="2000" dirty="0">
                <a:latin typeface="PF Square Sans Pro" pitchFamily="2" charset="0"/>
              </a:rPr>
              <a:t>dienos pašarui su antimikrobinėmis medžiagomis, daugiausiai 3 savaitės kitiems vaistams, skirtiems maistiniams gyvūnams, kitiems vaistams – 6 mėnesiai</a:t>
            </a:r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EF94D7BC-2264-4BCE-94E9-E3C700EFF2AF}"/>
              </a:ext>
            </a:extLst>
          </p:cNvPr>
          <p:cNvSpPr txBox="1">
            <a:spLocks/>
          </p:cNvSpPr>
          <p:nvPr/>
        </p:nvSpPr>
        <p:spPr>
          <a:xfrm>
            <a:off x="1491343" y="2309415"/>
            <a:ext cx="5715000" cy="457200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800" b="1">
                <a:solidFill>
                  <a:srgbClr val="003399"/>
                </a:solidFill>
                <a:latin typeface="PF Square Sans Pro" pitchFamily="2" charset="0"/>
              </a:rPr>
              <a:t>16 straipsnis</a:t>
            </a:r>
          </a:p>
        </p:txBody>
      </p:sp>
    </p:spTree>
    <p:extLst>
      <p:ext uri="{BB962C8B-B14F-4D97-AF65-F5344CB8AC3E}">
        <p14:creationId xmlns:p14="http://schemas.microsoft.com/office/powerpoint/2010/main" val="2948961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FF0C3B0-8099-791F-475C-767B65B12E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66800" y="3435350"/>
            <a:ext cx="3429000" cy="1143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0000" endA="300" endPos="90000" dir="5400000" sy="-100000" algn="bl" rotWithShape="0"/>
          </a:effectLst>
        </p:spPr>
        <p:txBody>
          <a:bodyPr/>
          <a:lstStyle/>
          <a:p>
            <a:r>
              <a:rPr lang="lt-LT" sz="4400" b="1" dirty="0">
                <a:solidFill>
                  <a:srgbClr val="002060"/>
                </a:solidFill>
                <a:latin typeface="PF Square Sans Pro" pitchFamily="2" charset="0"/>
              </a:rPr>
              <a:t>LIETUVA</a:t>
            </a:r>
          </a:p>
          <a:p>
            <a:r>
              <a:rPr lang="lt-LT" sz="3200" b="1" dirty="0">
                <a:solidFill>
                  <a:srgbClr val="002060"/>
                </a:solidFill>
                <a:latin typeface="PF Square Sans Pro" pitchFamily="2" charset="0"/>
              </a:rPr>
              <a:t>specifikacijos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D38F5F-DC53-2C3C-1D09-4B2734D43A2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59941" y="2828162"/>
            <a:ext cx="2567618" cy="171208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34925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ersonalizado 2">
      <a:dk1>
        <a:srgbClr val="000000"/>
      </a:dk1>
      <a:lt1>
        <a:srgbClr val="FFFFFF"/>
      </a:lt1>
      <a:dk2>
        <a:srgbClr val="003399"/>
      </a:dk2>
      <a:lt2>
        <a:srgbClr val="2C7471"/>
      </a:lt2>
      <a:accent1>
        <a:srgbClr val="6BB289"/>
      </a:accent1>
      <a:accent2>
        <a:srgbClr val="EDECEC"/>
      </a:accent2>
      <a:accent3>
        <a:srgbClr val="8ACEA6"/>
      </a:accent3>
      <a:accent4>
        <a:srgbClr val="126660"/>
      </a:accent4>
      <a:accent5>
        <a:srgbClr val="3163B5"/>
      </a:accent5>
      <a:accent6>
        <a:srgbClr val="FFFFFF"/>
      </a:accent6>
      <a:hlink>
        <a:srgbClr val="4F81BD"/>
      </a:hlink>
      <a:folHlink>
        <a:srgbClr val="8064A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1510</Words>
  <Application>Microsoft Office PowerPoint</Application>
  <PresentationFormat>Custom</PresentationFormat>
  <Paragraphs>179</Paragraphs>
  <Slides>17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EC Square Sans Pro</vt:lpstr>
      <vt:lpstr>Montserrat</vt:lpstr>
      <vt:lpstr>PF Square Sans Pro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PLANTILLA_PPT</dc:title>
  <dc:creator>Monica Zabala Utrillas</dc:creator>
  <cp:lastModifiedBy>Andrea Castro Troya</cp:lastModifiedBy>
  <cp:revision>44</cp:revision>
  <dcterms:created xsi:type="dcterms:W3CDTF">2023-11-20T15:58:16Z</dcterms:created>
  <dcterms:modified xsi:type="dcterms:W3CDTF">2024-09-18T16:05:21Z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2023-11-20T00:00:00Z</vt:filetime>
  </property>
  <property fmtid="{D5CDD505-2E9C-101B-9397-08002B2CF9AE}" pid="3" name="Creator">
    <vt:lpwstr>Adobe Illustrator 28.0 (Windows)</vt:lpwstr>
  </property>
  <property fmtid="{D5CDD505-2E9C-101B-9397-08002B2CF9AE}" pid="4" name="CreatorVersion">
    <vt:lpwstr>21.0.0</vt:lpwstr>
  </property>
  <property fmtid="{D5CDD505-2E9C-101B-9397-08002B2CF9AE}" pid="5" name="LastSaved">
    <vt:filetime>2023-11-20T00:00:00Z</vt:filetime>
  </property>
  <property fmtid="{D5CDD505-2E9C-101B-9397-08002B2CF9AE}" pid="6" name="Producer">
    <vt:lpwstr>Adobe PDF library 17.00</vt:lpwstr>
  </property>
  <property fmtid="{D5CDD505-2E9C-101B-9397-08002B2CF9AE}" pid="7" name="MSIP_Label_6bd9ddd1-4d20-43f6-abfa-fc3c07406f94_Enabled">
    <vt:lpwstr>true</vt:lpwstr>
  </property>
  <property fmtid="{D5CDD505-2E9C-101B-9397-08002B2CF9AE}" pid="8" name="MSIP_Label_6bd9ddd1-4d20-43f6-abfa-fc3c07406f94_SetDate">
    <vt:lpwstr>2024-04-25T09:31:17Z</vt:lpwstr>
  </property>
  <property fmtid="{D5CDD505-2E9C-101B-9397-08002B2CF9AE}" pid="9" name="MSIP_Label_6bd9ddd1-4d20-43f6-abfa-fc3c07406f94_Method">
    <vt:lpwstr>Standard</vt:lpwstr>
  </property>
  <property fmtid="{D5CDD505-2E9C-101B-9397-08002B2CF9AE}" pid="10" name="MSIP_Label_6bd9ddd1-4d20-43f6-abfa-fc3c07406f94_Name">
    <vt:lpwstr>Commission Use</vt:lpwstr>
  </property>
  <property fmtid="{D5CDD505-2E9C-101B-9397-08002B2CF9AE}" pid="11" name="MSIP_Label_6bd9ddd1-4d20-43f6-abfa-fc3c07406f94_SiteId">
    <vt:lpwstr>b24c8b06-522c-46fe-9080-70926f8dddb1</vt:lpwstr>
  </property>
  <property fmtid="{D5CDD505-2E9C-101B-9397-08002B2CF9AE}" pid="12" name="MSIP_Label_6bd9ddd1-4d20-43f6-abfa-fc3c07406f94_ActionId">
    <vt:lpwstr>211e64c5-db1a-4a44-8ea2-58c1c8b1c140</vt:lpwstr>
  </property>
  <property fmtid="{D5CDD505-2E9C-101B-9397-08002B2CF9AE}" pid="13" name="MSIP_Label_6bd9ddd1-4d20-43f6-abfa-fc3c07406f94_ContentBits">
    <vt:lpwstr>0</vt:lpwstr>
  </property>
</Properties>
</file>