
<file path=[Content_Types].xml><?xml version="1.0" encoding="utf-8"?>
<Types xmlns="http://schemas.openxmlformats.org/package/2006/content-types">
  <Default Extension="emf" ContentType="image/x-emf"/>
  <Default Extension="jfif" ContentType="image/jpeg"/>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61" r:id="rId2"/>
    <p:sldId id="262" r:id="rId3"/>
    <p:sldId id="264" r:id="rId4"/>
    <p:sldId id="290" r:id="rId5"/>
    <p:sldId id="2434" r:id="rId6"/>
    <p:sldId id="288" r:id="rId7"/>
    <p:sldId id="287" r:id="rId8"/>
    <p:sldId id="2435" r:id="rId9"/>
    <p:sldId id="284" r:id="rId10"/>
    <p:sldId id="291" r:id="rId11"/>
    <p:sldId id="2441" r:id="rId12"/>
    <p:sldId id="295" r:id="rId13"/>
    <p:sldId id="297" r:id="rId14"/>
    <p:sldId id="2428" r:id="rId15"/>
    <p:sldId id="286" r:id="rId16"/>
    <p:sldId id="276" r:id="rId17"/>
    <p:sldId id="2443" r:id="rId18"/>
    <p:sldId id="2446" r:id="rId19"/>
    <p:sldId id="2456" r:id="rId20"/>
    <p:sldId id="2452" r:id="rId21"/>
    <p:sldId id="2453" r:id="rId22"/>
    <p:sldId id="2454" r:id="rId23"/>
    <p:sldId id="2455" r:id="rId24"/>
    <p:sldId id="2457" r:id="rId25"/>
    <p:sldId id="270" r:id="rId26"/>
  </p:sldIdLst>
  <p:sldSz cx="12192000" cy="6870700"/>
  <p:notesSz cx="12192000" cy="68707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BE1EB58-8BCF-F16E-AA43-FB5E5C94E6BC}" name="PAGIDA Anastasia (SANTE)" initials="EC" userId="PAGIDA Anastasia (SANTE)" providerId="None"/>
  <p188:author id="{95D854A1-7B95-F89F-8A0F-1160B2213964}" name="GORANOV Luben (SANTE)" initials="EC" userId="GORANOV Luben (SANTE)"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6BB188"/>
    <a:srgbClr val="ECEBEB"/>
    <a:srgbClr val="2C7470"/>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067" autoAdjust="0"/>
  </p:normalViewPr>
  <p:slideViewPr>
    <p:cSldViewPr>
      <p:cViewPr varScale="1">
        <p:scale>
          <a:sx n="89" d="100"/>
          <a:sy n="89" d="100"/>
        </p:scale>
        <p:origin x="1398" y="9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s-ES"/>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3F077A1E-3FCC-4012-A166-DC12CA065424}" type="datetimeFigureOut">
              <a:rPr lang="es-ES" smtClean="0"/>
              <a:t>18/09/2024</a:t>
            </a:fld>
            <a:endParaRPr lang="es-ES"/>
          </a:p>
        </p:txBody>
      </p:sp>
      <p:sp>
        <p:nvSpPr>
          <p:cNvPr id="4" name="Slide Image Placeholder 3"/>
          <p:cNvSpPr>
            <a:spLocks noGrp="1" noRot="1" noChangeAspect="1"/>
          </p:cNvSpPr>
          <p:nvPr>
            <p:ph type="sldImg" idx="2"/>
          </p:nvPr>
        </p:nvSpPr>
        <p:spPr>
          <a:xfrm>
            <a:off x="4038600" y="858838"/>
            <a:ext cx="4114800" cy="2319337"/>
          </a:xfrm>
          <a:prstGeom prst="rect">
            <a:avLst/>
          </a:prstGeom>
          <a:noFill/>
          <a:ln w="12700">
            <a:solidFill>
              <a:prstClr val="black"/>
            </a:solidFill>
          </a:ln>
        </p:spPr>
        <p:txBody>
          <a:bodyPr vert="horz" lIns="91440" tIns="45720" rIns="91440" bIns="45720" rtlCol="0" anchor="ctr"/>
          <a:lstStyle/>
          <a:p>
            <a:endParaRPr lang="es-ES"/>
          </a:p>
        </p:txBody>
      </p:sp>
      <p:sp>
        <p:nvSpPr>
          <p:cNvPr id="5" name="Notes Placeholder 4"/>
          <p:cNvSpPr>
            <a:spLocks noGrp="1"/>
          </p:cNvSpPr>
          <p:nvPr>
            <p:ph type="body" sz="quarter" idx="3"/>
          </p:nvPr>
        </p:nvSpPr>
        <p:spPr>
          <a:xfrm>
            <a:off x="1219200" y="3306763"/>
            <a:ext cx="9753600" cy="2705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6" name="Footer Placeholder 5"/>
          <p:cNvSpPr>
            <a:spLocks noGrp="1"/>
          </p:cNvSpPr>
          <p:nvPr>
            <p:ph type="ftr" sz="quarter" idx="4"/>
          </p:nvPr>
        </p:nvSpPr>
        <p:spPr>
          <a:xfrm>
            <a:off x="0" y="6526213"/>
            <a:ext cx="5283200" cy="344487"/>
          </a:xfrm>
          <a:prstGeom prst="rect">
            <a:avLst/>
          </a:prstGeom>
        </p:spPr>
        <p:txBody>
          <a:bodyPr vert="horz" lIns="91440" tIns="45720" rIns="91440" bIns="45720" rtlCol="0" anchor="b"/>
          <a:lstStyle>
            <a:lvl1pPr algn="l">
              <a:defRPr sz="1200"/>
            </a:lvl1pPr>
          </a:lstStyle>
          <a:p>
            <a:endParaRPr lang="es-ES"/>
          </a:p>
        </p:txBody>
      </p:sp>
      <p:sp>
        <p:nvSpPr>
          <p:cNvPr id="7" name="Slide Number Placeholder 6"/>
          <p:cNvSpPr>
            <a:spLocks noGrp="1"/>
          </p:cNvSpPr>
          <p:nvPr>
            <p:ph type="sldNum" sz="quarter" idx="5"/>
          </p:nvPr>
        </p:nvSpPr>
        <p:spPr>
          <a:xfrm>
            <a:off x="6905625" y="6526213"/>
            <a:ext cx="5283200" cy="344487"/>
          </a:xfrm>
          <a:prstGeom prst="rect">
            <a:avLst/>
          </a:prstGeom>
        </p:spPr>
        <p:txBody>
          <a:bodyPr vert="horz" lIns="91440" tIns="45720" rIns="91440" bIns="45720" rtlCol="0" anchor="b"/>
          <a:lstStyle>
            <a:lvl1pPr algn="r">
              <a:defRPr sz="1200"/>
            </a:lvl1pPr>
          </a:lstStyle>
          <a:p>
            <a:fld id="{67D969EE-8504-40E2-BDC7-DADBB7B68133}" type="slidenum">
              <a:rPr lang="es-ES" smtClean="0"/>
              <a:t>‹#›</a:t>
            </a:fld>
            <a:endParaRPr lang="es-ES"/>
          </a:p>
        </p:txBody>
      </p:sp>
    </p:spTree>
    <p:extLst>
      <p:ext uri="{BB962C8B-B14F-4D97-AF65-F5344CB8AC3E}">
        <p14:creationId xmlns:p14="http://schemas.microsoft.com/office/powerpoint/2010/main" val="41911364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5D0D8A8-D8AA-4DF4-A8EE-1A55507FC33C}" type="slidenum">
              <a:rPr lang="en-GB" smtClean="0"/>
              <a:t>2</a:t>
            </a:fld>
            <a:endParaRPr lang="en-GB"/>
          </a:p>
        </p:txBody>
      </p:sp>
    </p:spTree>
    <p:extLst>
      <p:ext uri="{BB962C8B-B14F-4D97-AF65-F5344CB8AC3E}">
        <p14:creationId xmlns:p14="http://schemas.microsoft.com/office/powerpoint/2010/main" val="15290274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a:p>
        </p:txBody>
      </p:sp>
      <p:sp>
        <p:nvSpPr>
          <p:cNvPr id="4" name="Marcador de número de diapositiva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25F63001-12F0-4728-A742-2BF345E96C8D}" type="slidenum">
              <a:rPr kumimoji="0" lang="en-GB"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15</a:t>
            </a:fld>
            <a:endParaRPr kumimoji="0" lang="en-GB"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8671640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a:p>
        </p:txBody>
      </p:sp>
      <p:sp>
        <p:nvSpPr>
          <p:cNvPr id="4" name="Marcador de número de diapositiva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25F63001-12F0-4728-A742-2BF345E96C8D}" type="slidenum">
              <a:rPr kumimoji="0" lang="en-GB"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16</a:t>
            </a:fld>
            <a:endParaRPr kumimoji="0" lang="en-GB"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0320178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fld id="{8B7EF4CE-A503-4E65-986B-A5ECC6ED22AC}" type="slidenum">
              <a:rPr lang="en-GB" smtClean="0"/>
              <a:t>18</a:t>
            </a:fld>
            <a:endParaRPr lang="en-GB"/>
          </a:p>
        </p:txBody>
      </p:sp>
    </p:spTree>
    <p:extLst>
      <p:ext uri="{BB962C8B-B14F-4D97-AF65-F5344CB8AC3E}">
        <p14:creationId xmlns:p14="http://schemas.microsoft.com/office/powerpoint/2010/main" val="5136601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fld id="{8B7EF4CE-A503-4E65-986B-A5ECC6ED22AC}" type="slidenum">
              <a:rPr lang="en-GB" smtClean="0"/>
              <a:t>19</a:t>
            </a:fld>
            <a:endParaRPr lang="en-GB"/>
          </a:p>
        </p:txBody>
      </p:sp>
    </p:spTree>
    <p:extLst>
      <p:ext uri="{BB962C8B-B14F-4D97-AF65-F5344CB8AC3E}">
        <p14:creationId xmlns:p14="http://schemas.microsoft.com/office/powerpoint/2010/main" val="33930187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fld id="{8B7EF4CE-A503-4E65-986B-A5ECC6ED22AC}" type="slidenum">
              <a:rPr lang="en-GB" smtClean="0"/>
              <a:t>20</a:t>
            </a:fld>
            <a:endParaRPr lang="en-GB"/>
          </a:p>
        </p:txBody>
      </p:sp>
    </p:spTree>
    <p:extLst>
      <p:ext uri="{BB962C8B-B14F-4D97-AF65-F5344CB8AC3E}">
        <p14:creationId xmlns:p14="http://schemas.microsoft.com/office/powerpoint/2010/main" val="32071225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fld id="{8B7EF4CE-A503-4E65-986B-A5ECC6ED22AC}" type="slidenum">
              <a:rPr lang="en-GB" smtClean="0"/>
              <a:t>21</a:t>
            </a:fld>
            <a:endParaRPr lang="en-GB"/>
          </a:p>
        </p:txBody>
      </p:sp>
    </p:spTree>
    <p:extLst>
      <p:ext uri="{BB962C8B-B14F-4D97-AF65-F5344CB8AC3E}">
        <p14:creationId xmlns:p14="http://schemas.microsoft.com/office/powerpoint/2010/main" val="16246434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fld id="{8B7EF4CE-A503-4E65-986B-A5ECC6ED22AC}" type="slidenum">
              <a:rPr lang="en-GB" smtClean="0"/>
              <a:t>22</a:t>
            </a:fld>
            <a:endParaRPr lang="en-GB"/>
          </a:p>
        </p:txBody>
      </p:sp>
    </p:spTree>
    <p:extLst>
      <p:ext uri="{BB962C8B-B14F-4D97-AF65-F5344CB8AC3E}">
        <p14:creationId xmlns:p14="http://schemas.microsoft.com/office/powerpoint/2010/main" val="34274627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fld id="{8B7EF4CE-A503-4E65-986B-A5ECC6ED22AC}" type="slidenum">
              <a:rPr lang="en-GB" smtClean="0"/>
              <a:t>23</a:t>
            </a:fld>
            <a:endParaRPr lang="en-GB"/>
          </a:p>
        </p:txBody>
      </p:sp>
    </p:spTree>
    <p:extLst>
      <p:ext uri="{BB962C8B-B14F-4D97-AF65-F5344CB8AC3E}">
        <p14:creationId xmlns:p14="http://schemas.microsoft.com/office/powerpoint/2010/main" val="779673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fld id="{8B7EF4CE-A503-4E65-986B-A5ECC6ED22AC}" type="slidenum">
              <a:rPr lang="en-GB" smtClean="0"/>
              <a:t>24</a:t>
            </a:fld>
            <a:endParaRPr lang="en-GB"/>
          </a:p>
        </p:txBody>
      </p:sp>
    </p:spTree>
    <p:extLst>
      <p:ext uri="{BB962C8B-B14F-4D97-AF65-F5344CB8AC3E}">
        <p14:creationId xmlns:p14="http://schemas.microsoft.com/office/powerpoint/2010/main" val="30164029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55D0D8A8-D8AA-4DF4-A8EE-1A55507FC33C}" type="slidenum">
              <a:rPr kumimoji="0" lang="en-GB"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4</a:t>
            </a:fld>
            <a:endParaRPr kumimoji="0" lang="en-GB"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5208949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55D0D8A8-D8AA-4DF4-A8EE-1A55507FC33C}" type="slidenum">
              <a:rPr kumimoji="0" lang="en-GB"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6</a:t>
            </a:fld>
            <a:endParaRPr kumimoji="0" lang="en-GB"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2271545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a:p>
        </p:txBody>
      </p:sp>
      <p:sp>
        <p:nvSpPr>
          <p:cNvPr id="4" name="Marcador de número de diapositiva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25F63001-12F0-4728-A742-2BF345E96C8D}" type="slidenum">
              <a:rPr kumimoji="0" lang="en-GB"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7</a:t>
            </a:fld>
            <a:endParaRPr kumimoji="0" lang="en-GB"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4279874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RUNNING OUT OF TIME, THIS SLIDE CAN BE HIDDEN</a:t>
            </a:r>
            <a:endParaRPr lang="en-GB" dirty="0"/>
          </a:p>
        </p:txBody>
      </p:sp>
      <p:sp>
        <p:nvSpPr>
          <p:cNvPr id="4" name="Slide Number Placeholder 3"/>
          <p:cNvSpPr>
            <a:spLocks noGrp="1"/>
          </p:cNvSpPr>
          <p:nvPr>
            <p:ph type="sldNum" sz="quarter" idx="5"/>
          </p:nvPr>
        </p:nvSpPr>
        <p:spPr/>
        <p:txBody>
          <a:bodyPr/>
          <a:lstStyle/>
          <a:p>
            <a:fld id="{67D969EE-8504-40E2-BDC7-DADBB7B68133}" type="slidenum">
              <a:rPr lang="es-ES" smtClean="0"/>
              <a:t>8</a:t>
            </a:fld>
            <a:endParaRPr lang="es-ES"/>
          </a:p>
        </p:txBody>
      </p:sp>
    </p:spTree>
    <p:extLst>
      <p:ext uri="{BB962C8B-B14F-4D97-AF65-F5344CB8AC3E}">
        <p14:creationId xmlns:p14="http://schemas.microsoft.com/office/powerpoint/2010/main" val="19940803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RUNNING OUT OF TIME, THIS SLIDE CAN BE HIDDEN</a:t>
            </a:r>
            <a:endParaRPr lang="en-GB" dirty="0"/>
          </a:p>
          <a:p>
            <a:endParaRPr lang="en-GB" dirty="0"/>
          </a:p>
        </p:txBody>
      </p:sp>
      <p:sp>
        <p:nvSpPr>
          <p:cNvPr id="4" name="Slide Number Placeholder 3"/>
          <p:cNvSpPr>
            <a:spLocks noGrp="1"/>
          </p:cNvSpPr>
          <p:nvPr>
            <p:ph type="sldNum" sz="quarter" idx="5"/>
          </p:nvPr>
        </p:nvSpPr>
        <p:spPr/>
        <p:txBody>
          <a:bodyPr/>
          <a:lstStyle/>
          <a:p>
            <a:fld id="{67D969EE-8504-40E2-BDC7-DADBB7B68133}" type="slidenum">
              <a:rPr lang="es-ES" smtClean="0"/>
              <a:t>9</a:t>
            </a:fld>
            <a:endParaRPr lang="es-ES"/>
          </a:p>
        </p:txBody>
      </p:sp>
    </p:spTree>
    <p:extLst>
      <p:ext uri="{BB962C8B-B14F-4D97-AF65-F5344CB8AC3E}">
        <p14:creationId xmlns:p14="http://schemas.microsoft.com/office/powerpoint/2010/main" val="25172113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RUNNING OUT OF TIME, THIS SLIDE CAN BE HIDDEN</a:t>
            </a:r>
            <a:endParaRPr lang="en-GB" dirty="0"/>
          </a:p>
          <a:p>
            <a:endParaRPr lang="en-GB" dirty="0"/>
          </a:p>
        </p:txBody>
      </p:sp>
      <p:sp>
        <p:nvSpPr>
          <p:cNvPr id="4" name="Slide Number Placeholder 3"/>
          <p:cNvSpPr>
            <a:spLocks noGrp="1"/>
          </p:cNvSpPr>
          <p:nvPr>
            <p:ph type="sldNum" sz="quarter" idx="5"/>
          </p:nvPr>
        </p:nvSpPr>
        <p:spPr/>
        <p:txBody>
          <a:bodyPr/>
          <a:lstStyle/>
          <a:p>
            <a:fld id="{67D969EE-8504-40E2-BDC7-DADBB7B68133}" type="slidenum">
              <a:rPr lang="es-ES" smtClean="0"/>
              <a:t>10</a:t>
            </a:fld>
            <a:endParaRPr lang="es-ES"/>
          </a:p>
        </p:txBody>
      </p:sp>
    </p:spTree>
    <p:extLst>
      <p:ext uri="{BB962C8B-B14F-4D97-AF65-F5344CB8AC3E}">
        <p14:creationId xmlns:p14="http://schemas.microsoft.com/office/powerpoint/2010/main" val="8281126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5"/>
          </p:nvPr>
        </p:nvSpPr>
        <p:spPr/>
        <p:txBody>
          <a:bodyPr/>
          <a:lstStyle/>
          <a:p>
            <a:fld id="{55D0D8A8-D8AA-4DF4-A8EE-1A55507FC33C}" type="slidenum">
              <a:rPr lang="en-GB" smtClean="0"/>
              <a:t>13</a:t>
            </a:fld>
            <a:endParaRPr lang="en-GB"/>
          </a:p>
        </p:txBody>
      </p:sp>
    </p:spTree>
    <p:extLst>
      <p:ext uri="{BB962C8B-B14F-4D97-AF65-F5344CB8AC3E}">
        <p14:creationId xmlns:p14="http://schemas.microsoft.com/office/powerpoint/2010/main" val="18388464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a:p>
        </p:txBody>
      </p:sp>
      <p:sp>
        <p:nvSpPr>
          <p:cNvPr id="4" name="Marcador de número de diapositiva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8B7EF4CE-A503-4E65-986B-A5ECC6ED22AC}" type="slidenum">
              <a:rPr kumimoji="0" lang="en-GB"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14</a:t>
            </a:fld>
            <a:endParaRPr kumimoji="0" lang="en-GB"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82601494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cid:image004.jpg@01D9F6A4.3DC88080" TargetMode="External"/><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48.jpeg"/><Relationship Id="rId3" Type="http://schemas.openxmlformats.org/officeDocument/2006/relationships/image" Target="../media/image2.png"/><Relationship Id="rId7" Type="http://schemas.openxmlformats.org/officeDocument/2006/relationships/image" Target="../media/image7.png"/><Relationship Id="rId12" Type="http://schemas.openxmlformats.org/officeDocument/2006/relationships/image" Target="../media/image47.png"/><Relationship Id="rId17" Type="http://schemas.openxmlformats.org/officeDocument/2006/relationships/hyperlink" Target="http://www.amrfvtraining.eu/" TargetMode="External"/><Relationship Id="rId2" Type="http://schemas.openxmlformats.org/officeDocument/2006/relationships/image" Target="../media/image1.png"/><Relationship Id="rId16"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cid:image004.jpg@01D9F6A4.3DC88080" TargetMode="External"/><Relationship Id="rId5" Type="http://schemas.openxmlformats.org/officeDocument/2006/relationships/image" Target="../media/image5.png"/><Relationship Id="rId15" Type="http://schemas.openxmlformats.org/officeDocument/2006/relationships/image" Target="../media/image50.png"/><Relationship Id="rId10" Type="http://schemas.openxmlformats.org/officeDocument/2006/relationships/image" Target="../media/image46.jpeg"/><Relationship Id="rId4" Type="http://schemas.openxmlformats.org/officeDocument/2006/relationships/image" Target="../media/image3.png"/><Relationship Id="rId9" Type="http://schemas.openxmlformats.org/officeDocument/2006/relationships/image" Target="../media/image9.png"/><Relationship Id="rId14" Type="http://schemas.openxmlformats.org/officeDocument/2006/relationships/image" Target="../media/image49.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2.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image" Target="../media/image11.jpeg"/><Relationship Id="rId1" Type="http://schemas.openxmlformats.org/officeDocument/2006/relationships/slideMaster" Target="../slideMasters/slideMaster1.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cid:image004.jpg@01D9F6A4.3DC88080" TargetMode="External"/><Relationship Id="rId10" Type="http://schemas.openxmlformats.org/officeDocument/2006/relationships/image" Target="../media/image18.png"/><Relationship Id="rId4" Type="http://schemas.openxmlformats.org/officeDocument/2006/relationships/image" Target="../media/image13.jpeg"/><Relationship Id="rId9" Type="http://schemas.openxmlformats.org/officeDocument/2006/relationships/image" Target="../media/image17.pn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cid:image004.jpg@01D9F6A4.3DC88080" TargetMode="External"/><Relationship Id="rId3" Type="http://schemas.openxmlformats.org/officeDocument/2006/relationships/image" Target="../media/image1.png"/><Relationship Id="rId7" Type="http://schemas.openxmlformats.org/officeDocument/2006/relationships/image" Target="../media/image23.png"/><Relationship Id="rId12" Type="http://schemas.openxmlformats.org/officeDocument/2006/relationships/image" Target="../media/image27.jpeg"/><Relationship Id="rId2" Type="http://schemas.openxmlformats.org/officeDocument/2006/relationships/image" Target="../media/image11.jpeg"/><Relationship Id="rId1" Type="http://schemas.openxmlformats.org/officeDocument/2006/relationships/slideMaster" Target="../slideMasters/slideMaster1.xml"/><Relationship Id="rId6" Type="http://schemas.openxmlformats.org/officeDocument/2006/relationships/image" Target="../media/image22.png"/><Relationship Id="rId11" Type="http://schemas.openxmlformats.org/officeDocument/2006/relationships/image" Target="../media/image9.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png"/><Relationship Id="rId9" Type="http://schemas.openxmlformats.org/officeDocument/2006/relationships/image" Target="../media/image25.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Master" Target="../slideMasters/slideMaster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3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9.png"/><Relationship Id="rId1" Type="http://schemas.openxmlformats.org/officeDocument/2006/relationships/slideMaster" Target="../slideMasters/slideMaster1.xml"/><Relationship Id="rId5" Type="http://schemas.openxmlformats.org/officeDocument/2006/relationships/image" Target="../media/image39.png"/><Relationship Id="rId4" Type="http://schemas.openxmlformats.org/officeDocument/2006/relationships/image" Target="../media/image38.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7" name="Imagen 6" descr="Patrón de fondo&#10;&#10;Descripción generada automáticamente">
            <a:extLst>
              <a:ext uri="{FF2B5EF4-FFF2-40B4-BE49-F238E27FC236}">
                <a16:creationId xmlns:a16="http://schemas.microsoft.com/office/drawing/2014/main" id="{E1760EA0-4E0F-00B1-FF7E-FF021DC29DA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686799" y="1760584"/>
            <a:ext cx="1799280" cy="3468560"/>
          </a:xfrm>
          <a:prstGeom prst="rect">
            <a:avLst/>
          </a:prstGeom>
        </p:spPr>
      </p:pic>
      <p:pic>
        <p:nvPicPr>
          <p:cNvPr id="8" name="Imagen 7" descr="Patrón de fondo&#10;&#10;Descripción generada automáticamente">
            <a:extLst>
              <a:ext uri="{FF2B5EF4-FFF2-40B4-BE49-F238E27FC236}">
                <a16:creationId xmlns:a16="http://schemas.microsoft.com/office/drawing/2014/main" id="{B960A64A-5711-CAB5-6A0B-003BFE820DF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740296" cy="3468560"/>
          </a:xfrm>
          <a:prstGeom prst="rect">
            <a:avLst/>
          </a:prstGeom>
        </p:spPr>
      </p:pic>
      <p:sp>
        <p:nvSpPr>
          <p:cNvPr id="9" name="object 21">
            <a:extLst>
              <a:ext uri="{FF2B5EF4-FFF2-40B4-BE49-F238E27FC236}">
                <a16:creationId xmlns:a16="http://schemas.microsoft.com/office/drawing/2014/main" id="{E547769E-C798-E733-21F6-6FBFA1D54900}"/>
              </a:ext>
            </a:extLst>
          </p:cNvPr>
          <p:cNvSpPr/>
          <p:nvPr userDrawn="1"/>
        </p:nvSpPr>
        <p:spPr>
          <a:xfrm>
            <a:off x="0" y="5187950"/>
            <a:ext cx="8712200" cy="1677670"/>
          </a:xfrm>
          <a:custGeom>
            <a:avLst/>
            <a:gdLst/>
            <a:ahLst/>
            <a:cxnLst/>
            <a:rect l="l" t="t" r="r" b="b"/>
            <a:pathLst>
              <a:path w="8712200" h="1633220">
                <a:moveTo>
                  <a:pt x="8712200" y="1632800"/>
                </a:moveTo>
                <a:lnTo>
                  <a:pt x="0" y="1632800"/>
                </a:lnTo>
                <a:lnTo>
                  <a:pt x="0" y="0"/>
                </a:lnTo>
                <a:lnTo>
                  <a:pt x="8712200" y="0"/>
                </a:lnTo>
                <a:lnTo>
                  <a:pt x="8712200" y="1632800"/>
                </a:lnTo>
                <a:close/>
              </a:path>
            </a:pathLst>
          </a:custGeom>
          <a:solidFill>
            <a:srgbClr val="ECEBEB"/>
          </a:solidFill>
        </p:spPr>
        <p:txBody>
          <a:bodyPr wrap="square" lIns="0" tIns="0" rIns="0" bIns="0" rtlCol="0"/>
          <a:lstStyle/>
          <a:p>
            <a:endParaRPr/>
          </a:p>
        </p:txBody>
      </p:sp>
      <p:pic>
        <p:nvPicPr>
          <p:cNvPr id="11" name="Imagen 10" descr="Logotipo&#10;&#10;Descripción generada automáticamente">
            <a:extLst>
              <a:ext uri="{FF2B5EF4-FFF2-40B4-BE49-F238E27FC236}">
                <a16:creationId xmlns:a16="http://schemas.microsoft.com/office/drawing/2014/main" id="{25014AE0-3808-E0EE-BAC2-9AD3ED814F8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983043" y="311150"/>
            <a:ext cx="2223512" cy="987162"/>
          </a:xfrm>
          <a:prstGeom prst="rect">
            <a:avLst/>
          </a:prstGeom>
        </p:spPr>
      </p:pic>
      <p:sp>
        <p:nvSpPr>
          <p:cNvPr id="12" name="Rectángulo 11">
            <a:extLst>
              <a:ext uri="{FF2B5EF4-FFF2-40B4-BE49-F238E27FC236}">
                <a16:creationId xmlns:a16="http://schemas.microsoft.com/office/drawing/2014/main" id="{A271F1F8-6432-B7E1-CDCF-A0489E081713}"/>
              </a:ext>
            </a:extLst>
          </p:cNvPr>
          <p:cNvSpPr/>
          <p:nvPr userDrawn="1"/>
        </p:nvSpPr>
        <p:spPr>
          <a:xfrm>
            <a:off x="1752600" y="0"/>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A7D257F7-5DF6-2841-5171-A95D9162A6B8}"/>
              </a:ext>
            </a:extLst>
          </p:cNvPr>
          <p:cNvSpPr/>
          <p:nvPr userDrawn="1"/>
        </p:nvSpPr>
        <p:spPr>
          <a:xfrm>
            <a:off x="8690998" y="0"/>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2FDC974B-0ECD-9074-2ED2-884237AAC061}"/>
              </a:ext>
            </a:extLst>
          </p:cNvPr>
          <p:cNvSpPr/>
          <p:nvPr userDrawn="1"/>
        </p:nvSpPr>
        <p:spPr>
          <a:xfrm>
            <a:off x="1752600"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Rectángulo 14">
            <a:extLst>
              <a:ext uri="{FF2B5EF4-FFF2-40B4-BE49-F238E27FC236}">
                <a16:creationId xmlns:a16="http://schemas.microsoft.com/office/drawing/2014/main" id="{A9CF4B79-D988-D340-D3EB-0BF9D9F52272}"/>
              </a:ext>
            </a:extLst>
          </p:cNvPr>
          <p:cNvSpPr/>
          <p:nvPr userDrawn="1"/>
        </p:nvSpPr>
        <p:spPr>
          <a:xfrm>
            <a:off x="5225099" y="1727682"/>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Rectángulo 15">
            <a:extLst>
              <a:ext uri="{FF2B5EF4-FFF2-40B4-BE49-F238E27FC236}">
                <a16:creationId xmlns:a16="http://schemas.microsoft.com/office/drawing/2014/main" id="{B72FB196-A172-97A8-BF3E-DD1799CC1A73}"/>
              </a:ext>
            </a:extLst>
          </p:cNvPr>
          <p:cNvSpPr/>
          <p:nvPr userDrawn="1"/>
        </p:nvSpPr>
        <p:spPr>
          <a:xfrm>
            <a:off x="6967326"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ctángulo 16">
            <a:extLst>
              <a:ext uri="{FF2B5EF4-FFF2-40B4-BE49-F238E27FC236}">
                <a16:creationId xmlns:a16="http://schemas.microsoft.com/office/drawing/2014/main" id="{321AF208-FA8B-C8C0-11C7-041F7FA064C4}"/>
              </a:ext>
            </a:extLst>
          </p:cNvPr>
          <p:cNvSpPr/>
          <p:nvPr userDrawn="1"/>
        </p:nvSpPr>
        <p:spPr>
          <a:xfrm>
            <a:off x="10427095" y="1727682"/>
            <a:ext cx="1764905"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Rectángulo 17">
            <a:extLst>
              <a:ext uri="{FF2B5EF4-FFF2-40B4-BE49-F238E27FC236}">
                <a16:creationId xmlns:a16="http://schemas.microsoft.com/office/drawing/2014/main" id="{FF8E1E59-A00D-A8DD-3D7E-F74445859AA3}"/>
              </a:ext>
            </a:extLst>
          </p:cNvPr>
          <p:cNvSpPr/>
          <p:nvPr userDrawn="1"/>
        </p:nvSpPr>
        <p:spPr>
          <a:xfrm>
            <a:off x="6967326" y="3474068"/>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18">
            <a:extLst>
              <a:ext uri="{FF2B5EF4-FFF2-40B4-BE49-F238E27FC236}">
                <a16:creationId xmlns:a16="http://schemas.microsoft.com/office/drawing/2014/main" id="{22951EF6-ED93-6561-E5E2-5BCEB5022943}"/>
              </a:ext>
            </a:extLst>
          </p:cNvPr>
          <p:cNvSpPr/>
          <p:nvPr userDrawn="1"/>
        </p:nvSpPr>
        <p:spPr>
          <a:xfrm>
            <a:off x="3478675" y="3474068"/>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ángulo 19">
            <a:extLst>
              <a:ext uri="{FF2B5EF4-FFF2-40B4-BE49-F238E27FC236}">
                <a16:creationId xmlns:a16="http://schemas.microsoft.com/office/drawing/2014/main" id="{2677BCA0-65A9-6A03-E78C-14D6F7355EFC}"/>
              </a:ext>
            </a:extLst>
          </p:cNvPr>
          <p:cNvSpPr/>
          <p:nvPr userDrawn="1"/>
        </p:nvSpPr>
        <p:spPr>
          <a:xfrm>
            <a:off x="3478675" y="1727682"/>
            <a:ext cx="1746000" cy="1746000"/>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Forma libre: forma 20">
            <a:extLst>
              <a:ext uri="{FF2B5EF4-FFF2-40B4-BE49-F238E27FC236}">
                <a16:creationId xmlns:a16="http://schemas.microsoft.com/office/drawing/2014/main" id="{C6C38FAA-0DD0-C440-DD82-19A638597032}"/>
              </a:ext>
            </a:extLst>
          </p:cNvPr>
          <p:cNvSpPr/>
          <p:nvPr userDrawn="1"/>
        </p:nvSpPr>
        <p:spPr>
          <a:xfrm>
            <a:off x="1" y="1734990"/>
            <a:ext cx="1767179" cy="1738692"/>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2" name="Forma libre: forma 21">
            <a:extLst>
              <a:ext uri="{FF2B5EF4-FFF2-40B4-BE49-F238E27FC236}">
                <a16:creationId xmlns:a16="http://schemas.microsoft.com/office/drawing/2014/main" id="{4D80849A-FA86-C6A2-5CA6-533FDD29F1CB}"/>
              </a:ext>
            </a:extLst>
          </p:cNvPr>
          <p:cNvSpPr/>
          <p:nvPr userDrawn="1"/>
        </p:nvSpPr>
        <p:spPr>
          <a:xfrm rot="5400000">
            <a:off x="10447006" y="-10003"/>
            <a:ext cx="1734988" cy="1755003"/>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3" name="Forma libre: forma 22">
            <a:extLst>
              <a:ext uri="{FF2B5EF4-FFF2-40B4-BE49-F238E27FC236}">
                <a16:creationId xmlns:a16="http://schemas.microsoft.com/office/drawing/2014/main" id="{B5432095-F17D-F134-37BE-E1AD4038977A}"/>
              </a:ext>
            </a:extLst>
          </p:cNvPr>
          <p:cNvSpPr/>
          <p:nvPr userDrawn="1"/>
        </p:nvSpPr>
        <p:spPr>
          <a:xfrm>
            <a:off x="10439737" y="3474068"/>
            <a:ext cx="899418" cy="1725460"/>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4" name="Forma libre: forma 23">
            <a:extLst>
              <a:ext uri="{FF2B5EF4-FFF2-40B4-BE49-F238E27FC236}">
                <a16:creationId xmlns:a16="http://schemas.microsoft.com/office/drawing/2014/main" id="{2B212135-2D16-BC16-B10A-8261027A1245}"/>
              </a:ext>
            </a:extLst>
          </p:cNvPr>
          <p:cNvSpPr/>
          <p:nvPr userDrawn="1"/>
        </p:nvSpPr>
        <p:spPr>
          <a:xfrm>
            <a:off x="11339155" y="3474068"/>
            <a:ext cx="859370" cy="172528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5" name="Forma libre: forma 24">
            <a:extLst>
              <a:ext uri="{FF2B5EF4-FFF2-40B4-BE49-F238E27FC236}">
                <a16:creationId xmlns:a16="http://schemas.microsoft.com/office/drawing/2014/main" id="{08D15AD5-9D99-284F-0377-7AACB831B7B7}"/>
              </a:ext>
            </a:extLst>
          </p:cNvPr>
          <p:cNvSpPr/>
          <p:nvPr userDrawn="1"/>
        </p:nvSpPr>
        <p:spPr>
          <a:xfrm rot="10800000">
            <a:off x="0" y="3473682"/>
            <a:ext cx="3478676" cy="1739983"/>
          </a:xfrm>
          <a:custGeom>
            <a:avLst/>
            <a:gdLst>
              <a:gd name="connsiteX0" fmla="*/ 33 w 3478676"/>
              <a:gd name="connsiteY0" fmla="*/ 0 h 1739983"/>
              <a:gd name="connsiteX1" fmla="*/ 3478644 w 3478676"/>
              <a:gd name="connsiteY1" fmla="*/ 0 h 1739983"/>
              <a:gd name="connsiteX2" fmla="*/ 3478676 w 3478676"/>
              <a:gd name="connsiteY2" fmla="*/ 646 h 1739983"/>
              <a:gd name="connsiteX3" fmla="*/ 1917175 w 3478676"/>
              <a:gd name="connsiteY3" fmla="*/ 1731004 h 1739983"/>
              <a:gd name="connsiteX4" fmla="*/ 1739359 w 3478676"/>
              <a:gd name="connsiteY4" fmla="*/ 1739983 h 1739983"/>
              <a:gd name="connsiteX5" fmla="*/ 1739318 w 3478676"/>
              <a:gd name="connsiteY5" fmla="*/ 1739983 h 1739983"/>
              <a:gd name="connsiteX6" fmla="*/ 1561501 w 3478676"/>
              <a:gd name="connsiteY6" fmla="*/ 1731004 h 1739983"/>
              <a:gd name="connsiteX7" fmla="*/ 0 w 3478676"/>
              <a:gd name="connsiteY7" fmla="*/ 646 h 173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676" h="1739983">
                <a:moveTo>
                  <a:pt x="33" y="0"/>
                </a:moveTo>
                <a:lnTo>
                  <a:pt x="3478644" y="0"/>
                </a:lnTo>
                <a:lnTo>
                  <a:pt x="3478676" y="646"/>
                </a:lnTo>
                <a:cubicBezTo>
                  <a:pt x="3478676" y="901218"/>
                  <a:pt x="2794247" y="1641933"/>
                  <a:pt x="1917175" y="1731004"/>
                </a:cubicBezTo>
                <a:lnTo>
                  <a:pt x="1739359" y="1739983"/>
                </a:lnTo>
                <a:lnTo>
                  <a:pt x="1739318" y="1739983"/>
                </a:lnTo>
                <a:lnTo>
                  <a:pt x="1561501" y="1731004"/>
                </a:lnTo>
                <a:cubicBezTo>
                  <a:pt x="684429" y="1641933"/>
                  <a:pt x="0" y="901218"/>
                  <a:pt x="0" y="646"/>
                </a:cubicBezTo>
                <a:close/>
              </a:path>
            </a:pathLst>
          </a:cu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26" name="Imagen 25" descr="Un dibujo de un animal&#10;&#10;Descripción generada automáticamente con confianza baja">
            <a:extLst>
              <a:ext uri="{FF2B5EF4-FFF2-40B4-BE49-F238E27FC236}">
                <a16:creationId xmlns:a16="http://schemas.microsoft.com/office/drawing/2014/main" id="{B3029CFC-D29C-1E58-93B8-EEE4673A425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5502165" y="2061761"/>
            <a:ext cx="1105152" cy="1181369"/>
          </a:xfrm>
          <a:prstGeom prst="rect">
            <a:avLst/>
          </a:prstGeom>
        </p:spPr>
      </p:pic>
      <p:pic>
        <p:nvPicPr>
          <p:cNvPr id="27" name="Imagen 26" descr="Un dibujo de un animal&#10;&#10;Descripción generada automáticamente con confianza baja">
            <a:extLst>
              <a:ext uri="{FF2B5EF4-FFF2-40B4-BE49-F238E27FC236}">
                <a16:creationId xmlns:a16="http://schemas.microsoft.com/office/drawing/2014/main" id="{27DBD291-B2BD-7D5A-4D91-2972E5717124}"/>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7441987" y="3848610"/>
            <a:ext cx="812985" cy="1003529"/>
          </a:xfrm>
          <a:prstGeom prst="rect">
            <a:avLst/>
          </a:prstGeom>
        </p:spPr>
      </p:pic>
      <p:pic>
        <p:nvPicPr>
          <p:cNvPr id="28" name="Imagen 27" descr="Un dibujo de un perro&#10;&#10;Descripción generada automáticamente con confianza media">
            <a:extLst>
              <a:ext uri="{FF2B5EF4-FFF2-40B4-BE49-F238E27FC236}">
                <a16:creationId xmlns:a16="http://schemas.microsoft.com/office/drawing/2014/main" id="{F4F72544-21FA-D0B6-E9A9-5DA842FFBBB9}"/>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2087794" y="502655"/>
            <a:ext cx="1028934" cy="711362"/>
          </a:xfrm>
          <a:prstGeom prst="rect">
            <a:avLst/>
          </a:prstGeom>
        </p:spPr>
      </p:pic>
      <p:pic>
        <p:nvPicPr>
          <p:cNvPr id="29" name="Imagen 28" descr="Imagen que contiene dibujo, reloj&#10;&#10;Descripción generada automáticamente">
            <a:extLst>
              <a:ext uri="{FF2B5EF4-FFF2-40B4-BE49-F238E27FC236}">
                <a16:creationId xmlns:a16="http://schemas.microsoft.com/office/drawing/2014/main" id="{7F8C2F8C-24C0-6430-68A4-9608657DDEF6}"/>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10857162" y="2214195"/>
            <a:ext cx="927311" cy="876500"/>
          </a:xfrm>
          <a:prstGeom prst="rect">
            <a:avLst/>
          </a:prstGeom>
        </p:spPr>
      </p:pic>
      <p:pic>
        <p:nvPicPr>
          <p:cNvPr id="30" name="Imagen 29" descr="Dibujo en blanco y negro&#10;&#10;Descripción generada automáticamente con confianza baja">
            <a:extLst>
              <a:ext uri="{FF2B5EF4-FFF2-40B4-BE49-F238E27FC236}">
                <a16:creationId xmlns:a16="http://schemas.microsoft.com/office/drawing/2014/main" id="{9309A531-DC57-6595-EE46-2A7B2E23FB75}"/>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9049706" y="358533"/>
            <a:ext cx="978123" cy="1028934"/>
          </a:xfrm>
          <a:prstGeom prst="rect">
            <a:avLst/>
          </a:prstGeom>
        </p:spPr>
      </p:pic>
      <p:pic>
        <p:nvPicPr>
          <p:cNvPr id="32" name="Imagen 31" descr="Un dibujo de un animal&#10;&#10;Descripción generada automáticamente con confianza baja">
            <a:extLst>
              <a:ext uri="{FF2B5EF4-FFF2-40B4-BE49-F238E27FC236}">
                <a16:creationId xmlns:a16="http://schemas.microsoft.com/office/drawing/2014/main" id="{712E000E-D939-84E0-6275-239044DF5B52}"/>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2106848" y="2038032"/>
            <a:ext cx="990826" cy="1041637"/>
          </a:xfrm>
          <a:prstGeom prst="rect">
            <a:avLst/>
          </a:prstGeom>
        </p:spPr>
      </p:pic>
      <p:pic>
        <p:nvPicPr>
          <p:cNvPr id="33" name="Imagen 32" descr="Imagen que contiene Texto&#10;&#10;Descripción generada automáticamente">
            <a:extLst>
              <a:ext uri="{FF2B5EF4-FFF2-40B4-BE49-F238E27FC236}">
                <a16:creationId xmlns:a16="http://schemas.microsoft.com/office/drawing/2014/main" id="{9F901DE5-C3AF-6E17-54F9-4CED5A9FEE97}"/>
              </a:ext>
            </a:extLst>
          </p:cNvPr>
          <p:cNvPicPr>
            <a:picLocks noChangeAspect="1"/>
          </p:cNvPicPr>
          <p:nvPr userDrawn="1"/>
        </p:nvPicPr>
        <p:blipFill>
          <a:blip r:embed="rId10">
            <a:extLst>
              <a:ext uri="{28A0092B-C50C-407E-A947-70E740481C1C}">
                <a14:useLocalDpi xmlns:a14="http://schemas.microsoft.com/office/drawing/2010/main"/>
              </a:ext>
            </a:extLst>
          </a:blip>
          <a:stretch>
            <a:fillRect/>
          </a:stretch>
        </p:blipFill>
        <p:spPr>
          <a:xfrm>
            <a:off x="3848798" y="4063551"/>
            <a:ext cx="1028934" cy="749471"/>
          </a:xfrm>
          <a:prstGeom prst="rect">
            <a:avLst/>
          </a:prstGeom>
        </p:spPr>
      </p:pic>
      <p:sp>
        <p:nvSpPr>
          <p:cNvPr id="35" name="Marcador de texto 34">
            <a:extLst>
              <a:ext uri="{FF2B5EF4-FFF2-40B4-BE49-F238E27FC236}">
                <a16:creationId xmlns:a16="http://schemas.microsoft.com/office/drawing/2014/main" id="{07E29EFD-C0C4-495B-1ABB-1ABCDF39870D}"/>
              </a:ext>
            </a:extLst>
          </p:cNvPr>
          <p:cNvSpPr>
            <a:spLocks noGrp="1"/>
          </p:cNvSpPr>
          <p:nvPr>
            <p:ph type="body" sz="quarter" idx="10" hasCustomPrompt="1"/>
          </p:nvPr>
        </p:nvSpPr>
        <p:spPr>
          <a:xfrm>
            <a:off x="381000" y="5586413"/>
            <a:ext cx="7874000" cy="781632"/>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Title</a:t>
            </a:r>
            <a:r>
              <a:rPr lang="es-ES" dirty="0"/>
              <a:t> </a:t>
            </a:r>
            <a:r>
              <a:rPr lang="es-ES" dirty="0" err="1"/>
              <a:t>of</a:t>
            </a:r>
            <a:r>
              <a:rPr lang="es-ES" dirty="0"/>
              <a:t> </a:t>
            </a:r>
            <a:r>
              <a:rPr lang="es-ES" dirty="0" err="1"/>
              <a:t>the</a:t>
            </a:r>
            <a:r>
              <a:rPr lang="es-ES" dirty="0"/>
              <a:t> </a:t>
            </a:r>
            <a:r>
              <a:rPr lang="es-ES" dirty="0" err="1"/>
              <a:t>presentation</a:t>
            </a:r>
            <a:endParaRPr lang="es-ES" dirty="0"/>
          </a:p>
        </p:txBody>
      </p:sp>
      <p:sp>
        <p:nvSpPr>
          <p:cNvPr id="36" name="Marcador de texto 34">
            <a:extLst>
              <a:ext uri="{FF2B5EF4-FFF2-40B4-BE49-F238E27FC236}">
                <a16:creationId xmlns:a16="http://schemas.microsoft.com/office/drawing/2014/main" id="{53BDFECB-4DA6-72A4-8ABD-2FC20B988984}"/>
              </a:ext>
            </a:extLst>
          </p:cNvPr>
          <p:cNvSpPr>
            <a:spLocks noGrp="1"/>
          </p:cNvSpPr>
          <p:nvPr>
            <p:ph type="body" sz="quarter" idx="11" hasCustomPrompt="1"/>
          </p:nvPr>
        </p:nvSpPr>
        <p:spPr>
          <a:xfrm>
            <a:off x="381000" y="6402744"/>
            <a:ext cx="2971800" cy="371080"/>
          </a:xfrm>
          <a:prstGeom prst="rect">
            <a:avLst/>
          </a:prstGeom>
        </p:spPr>
        <p:txBody>
          <a:bodyPr/>
          <a:lstStyle>
            <a:lvl1pPr>
              <a:defRPr sz="1600">
                <a:solidFill>
                  <a:schemeClr val="tx1"/>
                </a:solidFill>
                <a:latin typeface="Arial" panose="020B0604020202020204" pitchFamily="34" charset="0"/>
                <a:cs typeface="Arial" panose="020B0604020202020204" pitchFamily="34" charset="0"/>
              </a:defRPr>
            </a:lvl1pPr>
          </a:lstStyle>
          <a:p>
            <a:pPr lvl="0"/>
            <a:r>
              <a:rPr lang="es-ES" dirty="0"/>
              <a:t>Date</a:t>
            </a:r>
          </a:p>
        </p:txBody>
      </p:sp>
      <p:pic>
        <p:nvPicPr>
          <p:cNvPr id="34" name="Imagen 33" descr="Interfaz de usuario gráfica&#10;&#10;Descripción generada automáticamente">
            <a:extLst>
              <a:ext uri="{FF2B5EF4-FFF2-40B4-BE49-F238E27FC236}">
                <a16:creationId xmlns:a16="http://schemas.microsoft.com/office/drawing/2014/main" id="{582D17B3-5A6C-42CA-853B-4103A0708918}"/>
              </a:ext>
            </a:extLst>
          </p:cNvPr>
          <p:cNvPicPr/>
          <p:nvPr userDrawn="1"/>
        </p:nvPicPr>
        <p:blipFill>
          <a:blip r:embed="rId11" r:link="rId12" cstate="email">
            <a:extLst>
              <a:ext uri="{28A0092B-C50C-407E-A947-70E740481C1C}">
                <a14:useLocalDpi xmlns:a14="http://schemas.microsoft.com/office/drawing/2010/main"/>
              </a:ext>
            </a:extLst>
          </a:blip>
          <a:srcRect/>
          <a:stretch>
            <a:fillRect/>
          </a:stretch>
        </p:blipFill>
        <p:spPr bwMode="auto">
          <a:xfrm>
            <a:off x="8991600" y="5605462"/>
            <a:ext cx="3022600" cy="797281"/>
          </a:xfrm>
          <a:prstGeom prst="rect">
            <a:avLst/>
          </a:prstGeom>
          <a:noFill/>
          <a:ln>
            <a:noFill/>
          </a:ln>
        </p:spPr>
      </p:pic>
    </p:spTree>
    <p:extLst>
      <p:ext uri="{BB962C8B-B14F-4D97-AF65-F5344CB8AC3E}">
        <p14:creationId xmlns:p14="http://schemas.microsoft.com/office/powerpoint/2010/main" val="23380638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137805FF-5857-A6EE-E6AF-EDF3B41F0BF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b="-2"/>
          <a:stretch/>
        </p:blipFill>
        <p:spPr>
          <a:xfrm>
            <a:off x="7086600" y="0"/>
            <a:ext cx="5105400" cy="6870699"/>
          </a:xfrm>
          <a:prstGeom prst="rect">
            <a:avLst/>
          </a:prstGeom>
        </p:spPr>
      </p:pic>
      <p:sp>
        <p:nvSpPr>
          <p:cNvPr id="6" name="object 2">
            <a:extLst>
              <a:ext uri="{FF2B5EF4-FFF2-40B4-BE49-F238E27FC236}">
                <a16:creationId xmlns:a16="http://schemas.microsoft.com/office/drawing/2014/main" id="{24937448-765A-F40D-C75A-7DE7E819376F}"/>
              </a:ext>
            </a:extLst>
          </p:cNvPr>
          <p:cNvSpPr/>
          <p:nvPr userDrawn="1"/>
        </p:nvSpPr>
        <p:spPr>
          <a:xfrm>
            <a:off x="11531600" y="1318336"/>
            <a:ext cx="658495" cy="5547360"/>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a:p>
        </p:txBody>
      </p:sp>
      <p:grpSp>
        <p:nvGrpSpPr>
          <p:cNvPr id="7" name="object 3">
            <a:extLst>
              <a:ext uri="{FF2B5EF4-FFF2-40B4-BE49-F238E27FC236}">
                <a16:creationId xmlns:a16="http://schemas.microsoft.com/office/drawing/2014/main" id="{5F0F9FEC-EB76-6F86-A3A5-5515E3EFDE89}"/>
              </a:ext>
            </a:extLst>
          </p:cNvPr>
          <p:cNvGrpSpPr/>
          <p:nvPr userDrawn="1"/>
        </p:nvGrpSpPr>
        <p:grpSpPr>
          <a:xfrm>
            <a:off x="10226527" y="4356"/>
            <a:ext cx="1963420" cy="1310005"/>
            <a:chOff x="10226527" y="4356"/>
            <a:chExt cx="1963420" cy="1310005"/>
          </a:xfrm>
        </p:grpSpPr>
        <p:sp>
          <p:nvSpPr>
            <p:cNvPr id="8" name="object 4">
              <a:extLst>
                <a:ext uri="{FF2B5EF4-FFF2-40B4-BE49-F238E27FC236}">
                  <a16:creationId xmlns:a16="http://schemas.microsoft.com/office/drawing/2014/main" id="{FE2F8714-D35E-CC42-0386-9E2EC442F2A0}"/>
                </a:ext>
              </a:extLst>
            </p:cNvPr>
            <p:cNvSpPr/>
            <p:nvPr/>
          </p:nvSpPr>
          <p:spPr>
            <a:xfrm>
              <a:off x="10879620" y="4356"/>
              <a:ext cx="655320" cy="655320"/>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a:p>
          </p:txBody>
        </p:sp>
        <p:sp>
          <p:nvSpPr>
            <p:cNvPr id="9" name="object 5">
              <a:extLst>
                <a:ext uri="{FF2B5EF4-FFF2-40B4-BE49-F238E27FC236}">
                  <a16:creationId xmlns:a16="http://schemas.microsoft.com/office/drawing/2014/main" id="{D4F62FC4-DB52-EB92-FBD8-4DB9D18EAD95}"/>
                </a:ext>
              </a:extLst>
            </p:cNvPr>
            <p:cNvSpPr/>
            <p:nvPr/>
          </p:nvSpPr>
          <p:spPr>
            <a:xfrm>
              <a:off x="11534609" y="658939"/>
              <a:ext cx="655320" cy="655320"/>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a:p>
          </p:txBody>
        </p:sp>
        <p:sp>
          <p:nvSpPr>
            <p:cNvPr id="10" name="object 6">
              <a:extLst>
                <a:ext uri="{FF2B5EF4-FFF2-40B4-BE49-F238E27FC236}">
                  <a16:creationId xmlns:a16="http://schemas.microsoft.com/office/drawing/2014/main" id="{ECFE1777-D564-EBE0-B8BD-13B0EAD3B06E}"/>
                </a:ext>
              </a:extLst>
            </p:cNvPr>
            <p:cNvSpPr/>
            <p:nvPr/>
          </p:nvSpPr>
          <p:spPr>
            <a:xfrm>
              <a:off x="11534621" y="4363"/>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a:p>
          </p:txBody>
        </p:sp>
        <p:sp>
          <p:nvSpPr>
            <p:cNvPr id="11" name="object 7">
              <a:extLst>
                <a:ext uri="{FF2B5EF4-FFF2-40B4-BE49-F238E27FC236}">
                  <a16:creationId xmlns:a16="http://schemas.microsoft.com/office/drawing/2014/main" id="{7222ACF4-4339-F646-1093-9A14936D7D38}"/>
                </a:ext>
              </a:extLst>
            </p:cNvPr>
            <p:cNvSpPr/>
            <p:nvPr/>
          </p:nvSpPr>
          <p:spPr>
            <a:xfrm>
              <a:off x="10226527" y="4357"/>
              <a:ext cx="654685" cy="654685"/>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a:p>
          </p:txBody>
        </p:sp>
      </p:grpSp>
      <p:sp>
        <p:nvSpPr>
          <p:cNvPr id="12" name="object 9">
            <a:extLst>
              <a:ext uri="{FF2B5EF4-FFF2-40B4-BE49-F238E27FC236}">
                <a16:creationId xmlns:a16="http://schemas.microsoft.com/office/drawing/2014/main" id="{770D15C2-5D7B-ED43-C065-94F2462C71C1}"/>
              </a:ext>
            </a:extLst>
          </p:cNvPr>
          <p:cNvSpPr/>
          <p:nvPr userDrawn="1"/>
        </p:nvSpPr>
        <p:spPr>
          <a:xfrm>
            <a:off x="11023879" y="130606"/>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1" y="311150"/>
            <a:ext cx="6086140" cy="47673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20" name="Imagen 19" descr="Un dibujo de un perro&#10;&#10;Descripción generada automáticamente con confianza media">
            <a:extLst>
              <a:ext uri="{FF2B5EF4-FFF2-40B4-BE49-F238E27FC236}">
                <a16:creationId xmlns:a16="http://schemas.microsoft.com/office/drawing/2014/main" id="{8D91507A-E5FD-4F81-8084-ED0CF44931D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647804" y="859216"/>
            <a:ext cx="426085" cy="294577"/>
          </a:xfrm>
          <a:prstGeom prst="rect">
            <a:avLst/>
          </a:prstGeom>
        </p:spPr>
      </p:pic>
    </p:spTree>
    <p:extLst>
      <p:ext uri="{BB962C8B-B14F-4D97-AF65-F5344CB8AC3E}">
        <p14:creationId xmlns:p14="http://schemas.microsoft.com/office/powerpoint/2010/main" val="2683043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77CFEE-62C6-7C94-91D6-7965D0B30C1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H="1">
            <a:off x="7086600" y="1153793"/>
            <a:ext cx="5105400" cy="5716906"/>
          </a:xfrm>
          <a:prstGeom prst="rect">
            <a:avLst/>
          </a:prstGeom>
        </p:spPr>
      </p:pic>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1025168" y="0"/>
            <a:ext cx="1166832" cy="2216150"/>
          </a:xfrm>
          <a:prstGeom prst="rect">
            <a:avLst/>
          </a:prstGeom>
        </p:spPr>
      </p:pic>
    </p:spTree>
    <p:extLst>
      <p:ext uri="{BB962C8B-B14F-4D97-AF65-F5344CB8AC3E}">
        <p14:creationId xmlns:p14="http://schemas.microsoft.com/office/powerpoint/2010/main" val="38267912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025168" y="9663"/>
            <a:ext cx="1166832" cy="2216150"/>
          </a:xfrm>
          <a:prstGeom prst="rect">
            <a:avLst/>
          </a:prstGeom>
        </p:spPr>
      </p:pic>
      <p:sp>
        <p:nvSpPr>
          <p:cNvPr id="9" name="Marcador de posición de imagen 3">
            <a:extLst>
              <a:ext uri="{FF2B5EF4-FFF2-40B4-BE49-F238E27FC236}">
                <a16:creationId xmlns:a16="http://schemas.microsoft.com/office/drawing/2014/main" id="{FD5042EF-2420-4752-126A-B99C1EF849E6}"/>
              </a:ext>
            </a:extLst>
          </p:cNvPr>
          <p:cNvSpPr>
            <a:spLocks noGrp="1"/>
          </p:cNvSpPr>
          <p:nvPr>
            <p:ph type="pic" sz="quarter" idx="11"/>
          </p:nvPr>
        </p:nvSpPr>
        <p:spPr>
          <a:xfrm>
            <a:off x="7086600" y="1154113"/>
            <a:ext cx="5105400" cy="5716587"/>
          </a:xfrm>
          <a:prstGeom prst="rect">
            <a:avLst/>
          </a:prstGeom>
        </p:spPr>
        <p:txBody>
          <a:bodyPr anchor="t"/>
          <a:lstStyle>
            <a:lvl1pPr algn="ctr">
              <a:defRPr>
                <a:latin typeface="Arial" panose="020B0604020202020204" pitchFamily="34" charset="0"/>
                <a:cs typeface="Arial" panose="020B0604020202020204" pitchFamily="34" charset="0"/>
              </a:defRPr>
            </a:lvl1pPr>
          </a:lstStyle>
          <a:p>
            <a:endParaRPr lang="es-ES_tradnl" dirty="0"/>
          </a:p>
          <a:p>
            <a:endParaRPr lang="es-ES_tradnl" dirty="0"/>
          </a:p>
          <a:p>
            <a:endParaRPr lang="es-ES_tradnl" dirty="0"/>
          </a:p>
          <a:p>
            <a:endParaRPr lang="es-ES_tradnl" dirty="0"/>
          </a:p>
          <a:p>
            <a:endParaRPr lang="es-ES_tradnl" dirty="0"/>
          </a:p>
          <a:p>
            <a:endParaRPr lang="es-ES_tradnl" dirty="0"/>
          </a:p>
          <a:p>
            <a:endParaRPr lang="es-ES_tradnl" dirty="0"/>
          </a:p>
          <a:p>
            <a:r>
              <a:rPr lang="es-ES_tradnl" dirty="0" err="1"/>
              <a:t>Insert</a:t>
            </a:r>
            <a:r>
              <a:rPr lang="es-ES_tradnl" dirty="0"/>
              <a:t> </a:t>
            </a:r>
            <a:r>
              <a:rPr lang="es-ES_tradnl" dirty="0" err="1"/>
              <a:t>image</a:t>
            </a:r>
            <a:r>
              <a:rPr lang="es-ES_tradnl" dirty="0"/>
              <a:t> </a:t>
            </a:r>
            <a:r>
              <a:rPr lang="es-ES_tradnl" dirty="0" err="1"/>
              <a:t>here</a:t>
            </a:r>
            <a:endParaRPr lang="es-ES" dirty="0"/>
          </a:p>
        </p:txBody>
      </p:sp>
    </p:spTree>
    <p:extLst>
      <p:ext uri="{BB962C8B-B14F-4D97-AF65-F5344CB8AC3E}">
        <p14:creationId xmlns:p14="http://schemas.microsoft.com/office/powerpoint/2010/main" val="30917329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Imagen 6" descr="Patrón de fondo&#10;&#10;Descripción generada automáticamente">
            <a:extLst>
              <a:ext uri="{FF2B5EF4-FFF2-40B4-BE49-F238E27FC236}">
                <a16:creationId xmlns:a16="http://schemas.microsoft.com/office/drawing/2014/main" id="{E1760EA0-4E0F-00B1-FF7E-FF021DC29DA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686799" y="1760584"/>
            <a:ext cx="1799280" cy="3468560"/>
          </a:xfrm>
          <a:prstGeom prst="rect">
            <a:avLst/>
          </a:prstGeom>
        </p:spPr>
      </p:pic>
      <p:pic>
        <p:nvPicPr>
          <p:cNvPr id="8" name="Imagen 7" descr="Patrón de fondo&#10;&#10;Descripción generada automáticamente">
            <a:extLst>
              <a:ext uri="{FF2B5EF4-FFF2-40B4-BE49-F238E27FC236}">
                <a16:creationId xmlns:a16="http://schemas.microsoft.com/office/drawing/2014/main" id="{B960A64A-5711-CAB5-6A0B-003BFE820DF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4027"/>
            <a:ext cx="1740296" cy="3468560"/>
          </a:xfrm>
          <a:prstGeom prst="rect">
            <a:avLst/>
          </a:prstGeom>
        </p:spPr>
      </p:pic>
      <p:pic>
        <p:nvPicPr>
          <p:cNvPr id="11" name="Imagen 10" descr="Logotipo&#10;&#10;Descripción generada automáticamente">
            <a:extLst>
              <a:ext uri="{FF2B5EF4-FFF2-40B4-BE49-F238E27FC236}">
                <a16:creationId xmlns:a16="http://schemas.microsoft.com/office/drawing/2014/main" id="{25014AE0-3808-E0EE-BAC2-9AD3ED814F8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983043" y="311150"/>
            <a:ext cx="2223512" cy="987162"/>
          </a:xfrm>
          <a:prstGeom prst="rect">
            <a:avLst/>
          </a:prstGeom>
        </p:spPr>
      </p:pic>
      <p:sp>
        <p:nvSpPr>
          <p:cNvPr id="12" name="Rectángulo 11">
            <a:extLst>
              <a:ext uri="{FF2B5EF4-FFF2-40B4-BE49-F238E27FC236}">
                <a16:creationId xmlns:a16="http://schemas.microsoft.com/office/drawing/2014/main" id="{A271F1F8-6432-B7E1-CDCF-A0489E081713}"/>
              </a:ext>
            </a:extLst>
          </p:cNvPr>
          <p:cNvSpPr/>
          <p:nvPr userDrawn="1"/>
        </p:nvSpPr>
        <p:spPr>
          <a:xfrm>
            <a:off x="1752600" y="0"/>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A7D257F7-5DF6-2841-5171-A95D9162A6B8}"/>
              </a:ext>
            </a:extLst>
          </p:cNvPr>
          <p:cNvSpPr/>
          <p:nvPr userDrawn="1"/>
        </p:nvSpPr>
        <p:spPr>
          <a:xfrm>
            <a:off x="8690998" y="0"/>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2FDC974B-0ECD-9074-2ED2-884237AAC061}"/>
              </a:ext>
            </a:extLst>
          </p:cNvPr>
          <p:cNvSpPr/>
          <p:nvPr userDrawn="1"/>
        </p:nvSpPr>
        <p:spPr>
          <a:xfrm>
            <a:off x="1752600"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Rectángulo 15">
            <a:extLst>
              <a:ext uri="{FF2B5EF4-FFF2-40B4-BE49-F238E27FC236}">
                <a16:creationId xmlns:a16="http://schemas.microsoft.com/office/drawing/2014/main" id="{B72FB196-A172-97A8-BF3E-DD1799CC1A73}"/>
              </a:ext>
            </a:extLst>
          </p:cNvPr>
          <p:cNvSpPr/>
          <p:nvPr userDrawn="1"/>
        </p:nvSpPr>
        <p:spPr>
          <a:xfrm>
            <a:off x="6967326"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ctángulo 16">
            <a:extLst>
              <a:ext uri="{FF2B5EF4-FFF2-40B4-BE49-F238E27FC236}">
                <a16:creationId xmlns:a16="http://schemas.microsoft.com/office/drawing/2014/main" id="{321AF208-FA8B-C8C0-11C7-041F7FA064C4}"/>
              </a:ext>
            </a:extLst>
          </p:cNvPr>
          <p:cNvSpPr/>
          <p:nvPr userDrawn="1"/>
        </p:nvSpPr>
        <p:spPr>
          <a:xfrm>
            <a:off x="10427095" y="1727682"/>
            <a:ext cx="1764905"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18">
            <a:extLst>
              <a:ext uri="{FF2B5EF4-FFF2-40B4-BE49-F238E27FC236}">
                <a16:creationId xmlns:a16="http://schemas.microsoft.com/office/drawing/2014/main" id="{22951EF6-ED93-6561-E5E2-5BCEB5022943}"/>
              </a:ext>
            </a:extLst>
          </p:cNvPr>
          <p:cNvSpPr/>
          <p:nvPr userDrawn="1"/>
        </p:nvSpPr>
        <p:spPr>
          <a:xfrm>
            <a:off x="3478675" y="3474068"/>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ángulo 19">
            <a:extLst>
              <a:ext uri="{FF2B5EF4-FFF2-40B4-BE49-F238E27FC236}">
                <a16:creationId xmlns:a16="http://schemas.microsoft.com/office/drawing/2014/main" id="{2677BCA0-65A9-6A03-E78C-14D6F7355EFC}"/>
              </a:ext>
            </a:extLst>
          </p:cNvPr>
          <p:cNvSpPr/>
          <p:nvPr userDrawn="1"/>
        </p:nvSpPr>
        <p:spPr>
          <a:xfrm>
            <a:off x="3478673" y="1734990"/>
            <a:ext cx="3469745" cy="1732289"/>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1" name="Forma libre: forma 20">
            <a:extLst>
              <a:ext uri="{FF2B5EF4-FFF2-40B4-BE49-F238E27FC236}">
                <a16:creationId xmlns:a16="http://schemas.microsoft.com/office/drawing/2014/main" id="{C6C38FAA-0DD0-C440-DD82-19A638597032}"/>
              </a:ext>
            </a:extLst>
          </p:cNvPr>
          <p:cNvSpPr/>
          <p:nvPr userDrawn="1"/>
        </p:nvSpPr>
        <p:spPr>
          <a:xfrm>
            <a:off x="1" y="1734990"/>
            <a:ext cx="1767179" cy="1738692"/>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2" name="Forma libre: forma 21">
            <a:extLst>
              <a:ext uri="{FF2B5EF4-FFF2-40B4-BE49-F238E27FC236}">
                <a16:creationId xmlns:a16="http://schemas.microsoft.com/office/drawing/2014/main" id="{4D80849A-FA86-C6A2-5CA6-533FDD29F1CB}"/>
              </a:ext>
            </a:extLst>
          </p:cNvPr>
          <p:cNvSpPr/>
          <p:nvPr userDrawn="1"/>
        </p:nvSpPr>
        <p:spPr>
          <a:xfrm rot="5400000">
            <a:off x="10447006" y="-10003"/>
            <a:ext cx="1734988" cy="1755003"/>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3" name="Forma libre: forma 22">
            <a:extLst>
              <a:ext uri="{FF2B5EF4-FFF2-40B4-BE49-F238E27FC236}">
                <a16:creationId xmlns:a16="http://schemas.microsoft.com/office/drawing/2014/main" id="{B5432095-F17D-F134-37BE-E1AD4038977A}"/>
              </a:ext>
            </a:extLst>
          </p:cNvPr>
          <p:cNvSpPr/>
          <p:nvPr userDrawn="1"/>
        </p:nvSpPr>
        <p:spPr>
          <a:xfrm>
            <a:off x="10439737" y="3474068"/>
            <a:ext cx="899418" cy="1725460"/>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4" name="Forma libre: forma 23">
            <a:extLst>
              <a:ext uri="{FF2B5EF4-FFF2-40B4-BE49-F238E27FC236}">
                <a16:creationId xmlns:a16="http://schemas.microsoft.com/office/drawing/2014/main" id="{2B212135-2D16-BC16-B10A-8261027A1245}"/>
              </a:ext>
            </a:extLst>
          </p:cNvPr>
          <p:cNvSpPr/>
          <p:nvPr userDrawn="1"/>
        </p:nvSpPr>
        <p:spPr>
          <a:xfrm>
            <a:off x="11339155" y="3474068"/>
            <a:ext cx="859370" cy="172528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5" name="Forma libre: forma 24">
            <a:extLst>
              <a:ext uri="{FF2B5EF4-FFF2-40B4-BE49-F238E27FC236}">
                <a16:creationId xmlns:a16="http://schemas.microsoft.com/office/drawing/2014/main" id="{08D15AD5-9D99-284F-0377-7AACB831B7B7}"/>
              </a:ext>
            </a:extLst>
          </p:cNvPr>
          <p:cNvSpPr/>
          <p:nvPr userDrawn="1"/>
        </p:nvSpPr>
        <p:spPr>
          <a:xfrm rot="10800000">
            <a:off x="0" y="3473682"/>
            <a:ext cx="3478676" cy="1739983"/>
          </a:xfrm>
          <a:custGeom>
            <a:avLst/>
            <a:gdLst>
              <a:gd name="connsiteX0" fmla="*/ 33 w 3478676"/>
              <a:gd name="connsiteY0" fmla="*/ 0 h 1739983"/>
              <a:gd name="connsiteX1" fmla="*/ 3478644 w 3478676"/>
              <a:gd name="connsiteY1" fmla="*/ 0 h 1739983"/>
              <a:gd name="connsiteX2" fmla="*/ 3478676 w 3478676"/>
              <a:gd name="connsiteY2" fmla="*/ 646 h 1739983"/>
              <a:gd name="connsiteX3" fmla="*/ 1917175 w 3478676"/>
              <a:gd name="connsiteY3" fmla="*/ 1731004 h 1739983"/>
              <a:gd name="connsiteX4" fmla="*/ 1739359 w 3478676"/>
              <a:gd name="connsiteY4" fmla="*/ 1739983 h 1739983"/>
              <a:gd name="connsiteX5" fmla="*/ 1739318 w 3478676"/>
              <a:gd name="connsiteY5" fmla="*/ 1739983 h 1739983"/>
              <a:gd name="connsiteX6" fmla="*/ 1561501 w 3478676"/>
              <a:gd name="connsiteY6" fmla="*/ 1731004 h 1739983"/>
              <a:gd name="connsiteX7" fmla="*/ 0 w 3478676"/>
              <a:gd name="connsiteY7" fmla="*/ 646 h 173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676" h="1739983">
                <a:moveTo>
                  <a:pt x="33" y="0"/>
                </a:moveTo>
                <a:lnTo>
                  <a:pt x="3478644" y="0"/>
                </a:lnTo>
                <a:lnTo>
                  <a:pt x="3478676" y="646"/>
                </a:lnTo>
                <a:cubicBezTo>
                  <a:pt x="3478676" y="901218"/>
                  <a:pt x="2794247" y="1641933"/>
                  <a:pt x="1917175" y="1731004"/>
                </a:cubicBezTo>
                <a:lnTo>
                  <a:pt x="1739359" y="1739983"/>
                </a:lnTo>
                <a:lnTo>
                  <a:pt x="1739318" y="1739983"/>
                </a:lnTo>
                <a:lnTo>
                  <a:pt x="1561501" y="1731004"/>
                </a:lnTo>
                <a:cubicBezTo>
                  <a:pt x="684429" y="1641933"/>
                  <a:pt x="0" y="901218"/>
                  <a:pt x="0" y="646"/>
                </a:cubicBezTo>
                <a:close/>
              </a:path>
            </a:pathLst>
          </a:cu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26" name="Imagen 25" descr="Un dibujo de un animal&#10;&#10;Descripción generada automáticamente con confianza baja">
            <a:extLst>
              <a:ext uri="{FF2B5EF4-FFF2-40B4-BE49-F238E27FC236}">
                <a16:creationId xmlns:a16="http://schemas.microsoft.com/office/drawing/2014/main" id="{B3029CFC-D29C-1E58-93B8-EEE4673A425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0813246" y="1905634"/>
            <a:ext cx="1105152" cy="1181369"/>
          </a:xfrm>
          <a:prstGeom prst="rect">
            <a:avLst/>
          </a:prstGeom>
        </p:spPr>
      </p:pic>
      <p:pic>
        <p:nvPicPr>
          <p:cNvPr id="28" name="Imagen 27" descr="Un dibujo de un perro&#10;&#10;Descripción generada automáticamente con confianza media">
            <a:extLst>
              <a:ext uri="{FF2B5EF4-FFF2-40B4-BE49-F238E27FC236}">
                <a16:creationId xmlns:a16="http://schemas.microsoft.com/office/drawing/2014/main" id="{F4F72544-21FA-D0B6-E9A9-5DA842FFBBB9}"/>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2087794" y="502655"/>
            <a:ext cx="1028934" cy="711362"/>
          </a:xfrm>
          <a:prstGeom prst="rect">
            <a:avLst/>
          </a:prstGeom>
        </p:spPr>
      </p:pic>
      <p:pic>
        <p:nvPicPr>
          <p:cNvPr id="29" name="Imagen 28" descr="Imagen que contiene dibujo, reloj&#10;&#10;Descripción generada automáticamente">
            <a:extLst>
              <a:ext uri="{FF2B5EF4-FFF2-40B4-BE49-F238E27FC236}">
                <a16:creationId xmlns:a16="http://schemas.microsoft.com/office/drawing/2014/main" id="{7F8C2F8C-24C0-6430-68A4-9608657DDEF6}"/>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7327661" y="2162432"/>
            <a:ext cx="927311" cy="876500"/>
          </a:xfrm>
          <a:prstGeom prst="rect">
            <a:avLst/>
          </a:prstGeom>
        </p:spPr>
      </p:pic>
      <p:pic>
        <p:nvPicPr>
          <p:cNvPr id="30" name="Imagen 29" descr="Dibujo en blanco y negro&#10;&#10;Descripción generada automáticamente con confianza baja">
            <a:extLst>
              <a:ext uri="{FF2B5EF4-FFF2-40B4-BE49-F238E27FC236}">
                <a16:creationId xmlns:a16="http://schemas.microsoft.com/office/drawing/2014/main" id="{9309A531-DC57-6595-EE46-2A7B2E23FB75}"/>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9049706" y="358533"/>
            <a:ext cx="978123" cy="1028934"/>
          </a:xfrm>
          <a:prstGeom prst="rect">
            <a:avLst/>
          </a:prstGeom>
        </p:spPr>
      </p:pic>
      <p:pic>
        <p:nvPicPr>
          <p:cNvPr id="32" name="Imagen 31" descr="Un dibujo de un animal&#10;&#10;Descripción generada automáticamente con confianza baja">
            <a:extLst>
              <a:ext uri="{FF2B5EF4-FFF2-40B4-BE49-F238E27FC236}">
                <a16:creationId xmlns:a16="http://schemas.microsoft.com/office/drawing/2014/main" id="{712E000E-D939-84E0-6275-239044DF5B52}"/>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2106848" y="2038032"/>
            <a:ext cx="990826" cy="1041637"/>
          </a:xfrm>
          <a:prstGeom prst="rect">
            <a:avLst/>
          </a:prstGeom>
        </p:spPr>
      </p:pic>
      <p:pic>
        <p:nvPicPr>
          <p:cNvPr id="33" name="Imagen 32" descr="Imagen que contiene Texto&#10;&#10;Descripción generada automáticamente">
            <a:extLst>
              <a:ext uri="{FF2B5EF4-FFF2-40B4-BE49-F238E27FC236}">
                <a16:creationId xmlns:a16="http://schemas.microsoft.com/office/drawing/2014/main" id="{9F901DE5-C3AF-6E17-54F9-4CED5A9FEE97}"/>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3848798" y="4063551"/>
            <a:ext cx="1028934" cy="749471"/>
          </a:xfrm>
          <a:prstGeom prst="rect">
            <a:avLst/>
          </a:prstGeom>
        </p:spPr>
      </p:pic>
      <p:sp>
        <p:nvSpPr>
          <p:cNvPr id="36" name="Marcador de texto 34">
            <a:extLst>
              <a:ext uri="{FF2B5EF4-FFF2-40B4-BE49-F238E27FC236}">
                <a16:creationId xmlns:a16="http://schemas.microsoft.com/office/drawing/2014/main" id="{181AEA2E-1C99-4294-892E-2840BA551D28}"/>
              </a:ext>
            </a:extLst>
          </p:cNvPr>
          <p:cNvSpPr>
            <a:spLocks noGrp="1"/>
          </p:cNvSpPr>
          <p:nvPr>
            <p:ph type="body" sz="quarter" idx="10" hasCustomPrompt="1"/>
          </p:nvPr>
        </p:nvSpPr>
        <p:spPr>
          <a:xfrm>
            <a:off x="3571193" y="2056688"/>
            <a:ext cx="3488650" cy="781632"/>
          </a:xfrm>
          <a:prstGeom prst="rect">
            <a:avLst/>
          </a:prstGeom>
        </p:spPr>
        <p:txBody>
          <a:bodyPr/>
          <a:lstStyle>
            <a:lvl1pPr>
              <a:defRPr sz="4800" b="1">
                <a:solidFill>
                  <a:srgbClr val="003399"/>
                </a:solidFill>
                <a:latin typeface="EC Square Sans Pro" panose="020B0506040000020004" pitchFamily="34" charset="0"/>
                <a:cs typeface="Arial" panose="020B0604020202020204" pitchFamily="34" charset="0"/>
              </a:defRPr>
            </a:lvl1pPr>
          </a:lstStyle>
          <a:p>
            <a:pPr lvl="0"/>
            <a:r>
              <a:rPr lang="en-GB" noProof="0" dirty="0"/>
              <a:t>Thank you!</a:t>
            </a:r>
          </a:p>
        </p:txBody>
      </p:sp>
      <p:pic>
        <p:nvPicPr>
          <p:cNvPr id="37" name="Imagen 36" descr="Interfaz de usuario gráfica&#10;&#10;Descripción generada automáticamente">
            <a:extLst>
              <a:ext uri="{FF2B5EF4-FFF2-40B4-BE49-F238E27FC236}">
                <a16:creationId xmlns:a16="http://schemas.microsoft.com/office/drawing/2014/main" id="{C53E509D-9C05-4F64-B596-3792F76B9CA7}"/>
              </a:ext>
            </a:extLst>
          </p:cNvPr>
          <p:cNvPicPr/>
          <p:nvPr userDrawn="1"/>
        </p:nvPicPr>
        <p:blipFill>
          <a:blip r:embed="rId10" r:link="rId11" cstate="email">
            <a:extLst>
              <a:ext uri="{28A0092B-C50C-407E-A947-70E740481C1C}">
                <a14:useLocalDpi xmlns:a14="http://schemas.microsoft.com/office/drawing/2010/main"/>
              </a:ext>
            </a:extLst>
          </a:blip>
          <a:srcRect/>
          <a:stretch>
            <a:fillRect/>
          </a:stretch>
        </p:blipFill>
        <p:spPr bwMode="auto">
          <a:xfrm>
            <a:off x="8620809" y="5763684"/>
            <a:ext cx="3418791" cy="872066"/>
          </a:xfrm>
          <a:prstGeom prst="rect">
            <a:avLst/>
          </a:prstGeom>
          <a:noFill/>
          <a:ln>
            <a:noFill/>
          </a:ln>
        </p:spPr>
      </p:pic>
      <p:grpSp>
        <p:nvGrpSpPr>
          <p:cNvPr id="38" name="Grupo 37">
            <a:extLst>
              <a:ext uri="{FF2B5EF4-FFF2-40B4-BE49-F238E27FC236}">
                <a16:creationId xmlns:a16="http://schemas.microsoft.com/office/drawing/2014/main" id="{B12C3DE7-53C0-4BC5-BCFB-CAB7D8B057D6}"/>
              </a:ext>
            </a:extLst>
          </p:cNvPr>
          <p:cNvGrpSpPr/>
          <p:nvPr userDrawn="1"/>
        </p:nvGrpSpPr>
        <p:grpSpPr>
          <a:xfrm>
            <a:off x="0" y="5763684"/>
            <a:ext cx="5350796" cy="633222"/>
            <a:chOff x="1448755" y="3047555"/>
            <a:chExt cx="5350796" cy="633222"/>
          </a:xfrm>
        </p:grpSpPr>
        <p:pic>
          <p:nvPicPr>
            <p:cNvPr id="39" name="Picture 2" descr="imagen">
              <a:extLst>
                <a:ext uri="{FF2B5EF4-FFF2-40B4-BE49-F238E27FC236}">
                  <a16:creationId xmlns:a16="http://schemas.microsoft.com/office/drawing/2014/main" id="{F2C85C64-5194-4F83-83F6-857D4C6D2404}"/>
                </a:ext>
              </a:extLst>
            </p:cNvPr>
            <p:cNvPicPr>
              <a:picLocks noChangeAspect="1" noChangeArrowheads="1"/>
            </p:cNvPicPr>
            <p:nvPr/>
          </p:nvPicPr>
          <p:blipFill rotWithShape="1">
            <a:blip r:embed="rId12" cstate="email">
              <a:extLst>
                <a:ext uri="{28A0092B-C50C-407E-A947-70E740481C1C}">
                  <a14:useLocalDpi xmlns:a14="http://schemas.microsoft.com/office/drawing/2010/main"/>
                </a:ext>
              </a:extLst>
            </a:blip>
            <a:srcRect b="39163"/>
            <a:stretch/>
          </p:blipFill>
          <p:spPr bwMode="auto">
            <a:xfrm>
              <a:off x="1448755" y="3047555"/>
              <a:ext cx="2114191" cy="633222"/>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 descr="A picture containing text, font, symbol, typography&#10;&#10;Description automatically generated">
              <a:extLst>
                <a:ext uri="{FF2B5EF4-FFF2-40B4-BE49-F238E27FC236}">
                  <a16:creationId xmlns:a16="http://schemas.microsoft.com/office/drawing/2014/main" id="{616377A2-39DF-447D-B18F-0E33E62D6510}"/>
                </a:ext>
              </a:extLst>
            </p:cNvPr>
            <p:cNvPicPr/>
            <p:nvPr/>
          </p:nvPicPr>
          <p:blipFill>
            <a:blip r:embed="rId13" cstate="email">
              <a:extLst>
                <a:ext uri="{28A0092B-C50C-407E-A947-70E740481C1C}">
                  <a14:useLocalDpi xmlns:a14="http://schemas.microsoft.com/office/drawing/2010/main"/>
                </a:ext>
              </a:extLst>
            </a:blip>
            <a:stretch>
              <a:fillRect/>
            </a:stretch>
          </p:blipFill>
          <p:spPr>
            <a:xfrm>
              <a:off x="3486434" y="3177222"/>
              <a:ext cx="1785620" cy="503555"/>
            </a:xfrm>
            <a:prstGeom prst="rect">
              <a:avLst/>
            </a:prstGeom>
          </p:spPr>
        </p:pic>
        <p:pic>
          <p:nvPicPr>
            <p:cNvPr id="41" name="Imagen 40" descr="Texto&#10;&#10;Descripción generada automáticamente">
              <a:extLst>
                <a:ext uri="{FF2B5EF4-FFF2-40B4-BE49-F238E27FC236}">
                  <a16:creationId xmlns:a16="http://schemas.microsoft.com/office/drawing/2014/main" id="{27CD1840-7ABE-4462-BC91-7E7C5F3BAF2E}"/>
                </a:ext>
              </a:extLst>
            </p:cNvPr>
            <p:cNvPicPr/>
            <p:nvPr/>
          </p:nvPicPr>
          <p:blipFill>
            <a:blip r:embed="rId14" cstate="email">
              <a:extLst>
                <a:ext uri="{28A0092B-C50C-407E-A947-70E740481C1C}">
                  <a14:useLocalDpi xmlns:a14="http://schemas.microsoft.com/office/drawing/2010/main"/>
                </a:ext>
              </a:extLst>
            </a:blip>
            <a:stretch>
              <a:fillRect/>
            </a:stretch>
          </p:blipFill>
          <p:spPr>
            <a:xfrm>
              <a:off x="5195541" y="3360102"/>
              <a:ext cx="1604010" cy="320675"/>
            </a:xfrm>
            <a:prstGeom prst="rect">
              <a:avLst/>
            </a:prstGeom>
          </p:spPr>
        </p:pic>
      </p:grpSp>
      <p:pic>
        <p:nvPicPr>
          <p:cNvPr id="42" name="Imagen 41" descr="Patrón de fondo&#10;&#10;Descripción generada automáticamente">
            <a:extLst>
              <a:ext uri="{FF2B5EF4-FFF2-40B4-BE49-F238E27FC236}">
                <a16:creationId xmlns:a16="http://schemas.microsoft.com/office/drawing/2014/main" id="{E19A0AE5-6F2A-4C46-BFBA-717A1DBB44E1}"/>
              </a:ext>
            </a:extLst>
          </p:cNvPr>
          <p:cNvPicPr>
            <a:picLocks noChangeAspect="1"/>
          </p:cNvPicPr>
          <p:nvPr userDrawn="1"/>
        </p:nvPicPr>
        <p:blipFill rotWithShape="1">
          <a:blip r:embed="rId15" cstate="email">
            <a:extLst>
              <a:ext uri="{28A0092B-C50C-407E-A947-70E740481C1C}">
                <a14:useLocalDpi xmlns:a14="http://schemas.microsoft.com/office/drawing/2010/main"/>
              </a:ext>
            </a:extLst>
          </a:blip>
          <a:srcRect l="-1"/>
          <a:stretch/>
        </p:blipFill>
        <p:spPr>
          <a:xfrm>
            <a:off x="5211120" y="3482587"/>
            <a:ext cx="1756206" cy="1716761"/>
          </a:xfrm>
          <a:prstGeom prst="rect">
            <a:avLst/>
          </a:prstGeom>
        </p:spPr>
      </p:pic>
      <p:sp>
        <p:nvSpPr>
          <p:cNvPr id="43" name="Rectángulo 42">
            <a:extLst>
              <a:ext uri="{FF2B5EF4-FFF2-40B4-BE49-F238E27FC236}">
                <a16:creationId xmlns:a16="http://schemas.microsoft.com/office/drawing/2014/main" id="{E2D3912A-1E4E-402A-A3C0-9761CDC5901B}"/>
              </a:ext>
            </a:extLst>
          </p:cNvPr>
          <p:cNvSpPr/>
          <p:nvPr userDrawn="1"/>
        </p:nvSpPr>
        <p:spPr>
          <a:xfrm>
            <a:off x="6967326" y="3474068"/>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44" name="Imagen 43" descr="Un dibujo de un animal&#10;&#10;Descripción generada automáticamente con confianza baja">
            <a:extLst>
              <a:ext uri="{FF2B5EF4-FFF2-40B4-BE49-F238E27FC236}">
                <a16:creationId xmlns:a16="http://schemas.microsoft.com/office/drawing/2014/main" id="{EA525F01-F612-45D5-BEA3-7A4BBA36EA47}"/>
              </a:ext>
            </a:extLst>
          </p:cNvPr>
          <p:cNvPicPr>
            <a:picLocks noChangeAspect="1"/>
          </p:cNvPicPr>
          <p:nvPr userDrawn="1"/>
        </p:nvPicPr>
        <p:blipFill>
          <a:blip r:embed="rId16">
            <a:extLst>
              <a:ext uri="{28A0092B-C50C-407E-A947-70E740481C1C}">
                <a14:useLocalDpi xmlns:a14="http://schemas.microsoft.com/office/drawing/2010/main"/>
              </a:ext>
            </a:extLst>
          </a:blip>
          <a:stretch>
            <a:fillRect/>
          </a:stretch>
        </p:blipFill>
        <p:spPr>
          <a:xfrm>
            <a:off x="7441987" y="3848610"/>
            <a:ext cx="812985" cy="1003529"/>
          </a:xfrm>
          <a:prstGeom prst="rect">
            <a:avLst/>
          </a:prstGeom>
        </p:spPr>
      </p:pic>
      <p:sp>
        <p:nvSpPr>
          <p:cNvPr id="3" name="CuadroTexto 2">
            <a:extLst>
              <a:ext uri="{FF2B5EF4-FFF2-40B4-BE49-F238E27FC236}">
                <a16:creationId xmlns:a16="http://schemas.microsoft.com/office/drawing/2014/main" id="{392C7F8E-841D-4355-9AF1-D492BA4BF8E2}"/>
              </a:ext>
            </a:extLst>
          </p:cNvPr>
          <p:cNvSpPr txBox="1"/>
          <p:nvPr userDrawn="1"/>
        </p:nvSpPr>
        <p:spPr>
          <a:xfrm>
            <a:off x="218393" y="6396906"/>
            <a:ext cx="3352800" cy="369332"/>
          </a:xfrm>
          <a:prstGeom prst="rect">
            <a:avLst/>
          </a:prstGeom>
          <a:noFill/>
        </p:spPr>
        <p:txBody>
          <a:bodyPr wrap="square" rtlCol="0">
            <a:spAutoFit/>
          </a:bodyPr>
          <a:lstStyle/>
          <a:p>
            <a:r>
              <a:rPr lang="en-GB" dirty="0">
                <a:latin typeface="EC Square Sans Pro" panose="020B0506040000020004" pitchFamily="34" charset="0"/>
                <a:hlinkClick r:id="rId17"/>
              </a:rPr>
              <a:t>www.amrfvtraining.eu</a:t>
            </a:r>
            <a:r>
              <a:rPr lang="en-GB" dirty="0">
                <a:latin typeface="EC Square Sans Pro" panose="020B0506040000020004" pitchFamily="34" charset="0"/>
              </a:rPr>
              <a:t>  </a:t>
            </a:r>
          </a:p>
        </p:txBody>
      </p:sp>
    </p:spTree>
    <p:extLst>
      <p:ext uri="{BB962C8B-B14F-4D97-AF65-F5344CB8AC3E}">
        <p14:creationId xmlns:p14="http://schemas.microsoft.com/office/powerpoint/2010/main" val="1616781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0BE46563-0AF8-D4CE-73C0-03D0CBEB89E0}"/>
              </a:ext>
            </a:extLst>
          </p:cNvPr>
          <p:cNvSpPr/>
          <p:nvPr userDrawn="1"/>
        </p:nvSpPr>
        <p:spPr>
          <a:xfrm>
            <a:off x="6096001" y="0"/>
            <a:ext cx="6142017" cy="6026150"/>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object 3">
            <a:extLst>
              <a:ext uri="{FF2B5EF4-FFF2-40B4-BE49-F238E27FC236}">
                <a16:creationId xmlns:a16="http://schemas.microsoft.com/office/drawing/2014/main" id="{BA9409D1-A9BD-5F7D-AF9C-32F07DE1ED4B}"/>
              </a:ext>
            </a:extLst>
          </p:cNvPr>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6096000" cy="6865200"/>
          </a:xfrm>
          <a:prstGeom prst="rect">
            <a:avLst/>
          </a:prstGeom>
        </p:spPr>
      </p:pic>
      <p:pic>
        <p:nvPicPr>
          <p:cNvPr id="24" name="Imagen 23" descr="Logotipo&#10;&#10;Descripción generada automáticamente">
            <a:extLst>
              <a:ext uri="{FF2B5EF4-FFF2-40B4-BE49-F238E27FC236}">
                <a16:creationId xmlns:a16="http://schemas.microsoft.com/office/drawing/2014/main" id="{CD3A48FE-86EE-9668-0A0C-95A6EB20177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21366" y="140623"/>
            <a:ext cx="2149620" cy="954357"/>
          </a:xfrm>
          <a:prstGeom prst="rect">
            <a:avLst/>
          </a:prstGeom>
        </p:spPr>
      </p:pic>
      <p:sp>
        <p:nvSpPr>
          <p:cNvPr id="35" name="Marcador de texto 33">
            <a:extLst>
              <a:ext uri="{FF2B5EF4-FFF2-40B4-BE49-F238E27FC236}">
                <a16:creationId xmlns:a16="http://schemas.microsoft.com/office/drawing/2014/main" id="{850E120E-924B-F0F4-3400-13B1861D1B2E}"/>
              </a:ext>
            </a:extLst>
          </p:cNvPr>
          <p:cNvSpPr>
            <a:spLocks noGrp="1"/>
          </p:cNvSpPr>
          <p:nvPr>
            <p:ph type="body" sz="quarter" idx="11"/>
          </p:nvPr>
        </p:nvSpPr>
        <p:spPr>
          <a:xfrm>
            <a:off x="6132925" y="5520247"/>
            <a:ext cx="4495800" cy="323855"/>
          </a:xfrm>
          <a:prstGeom prst="rect">
            <a:avLst/>
          </a:prstGeom>
        </p:spPr>
        <p:txBody>
          <a:bodyPr/>
          <a:lstStyle>
            <a:lvl1pPr>
              <a:defRPr sz="1400">
                <a:solidFill>
                  <a:srgbClr val="003399"/>
                </a:solidFill>
                <a:latin typeface="Arial" panose="020B0604020202020204" pitchFamily="34" charset="0"/>
                <a:cs typeface="Arial" panose="020B0604020202020204" pitchFamily="34" charset="0"/>
              </a:defRPr>
            </a:lvl1pPr>
          </a:lstStyle>
          <a:p>
            <a:pPr lvl="0"/>
            <a:endParaRPr lang="es-ES" dirty="0"/>
          </a:p>
        </p:txBody>
      </p:sp>
      <p:sp>
        <p:nvSpPr>
          <p:cNvPr id="5" name="CuadroTexto 4">
            <a:extLst>
              <a:ext uri="{FF2B5EF4-FFF2-40B4-BE49-F238E27FC236}">
                <a16:creationId xmlns:a16="http://schemas.microsoft.com/office/drawing/2014/main" id="{CBC18AA7-8C1D-4C1C-B629-AA10E16721CA}"/>
              </a:ext>
            </a:extLst>
          </p:cNvPr>
          <p:cNvSpPr txBox="1"/>
          <p:nvPr userDrawn="1"/>
        </p:nvSpPr>
        <p:spPr>
          <a:xfrm>
            <a:off x="6147014" y="3768943"/>
            <a:ext cx="6044986" cy="1477328"/>
          </a:xfrm>
          <a:prstGeom prst="rect">
            <a:avLst/>
          </a:prstGeom>
          <a:noFill/>
        </p:spPr>
        <p:txBody>
          <a:bodyPr wrap="square" rtlCol="0">
            <a:spAutoFit/>
          </a:bodyPr>
          <a:lstStyle/>
          <a:p>
            <a:pPr algn="l"/>
            <a:r>
              <a:rPr lang="en-GB" sz="2400" noProof="0" dirty="0">
                <a:solidFill>
                  <a:srgbClr val="003399"/>
                </a:solidFill>
                <a:latin typeface="EC Square Sans Pro" panose="020B0506040000020004" pitchFamily="34" charset="0"/>
              </a:rPr>
              <a:t>Hands-on Training for Farmers and Veterinarians: New measures to fight antimicrobial resistance</a:t>
            </a:r>
          </a:p>
          <a:p>
            <a:endParaRPr lang="es-ES" dirty="0"/>
          </a:p>
        </p:txBody>
      </p:sp>
      <p:sp>
        <p:nvSpPr>
          <p:cNvPr id="49" name="Forma libre: forma 48">
            <a:extLst>
              <a:ext uri="{FF2B5EF4-FFF2-40B4-BE49-F238E27FC236}">
                <a16:creationId xmlns:a16="http://schemas.microsoft.com/office/drawing/2014/main" id="{99B70937-9FCE-4E40-9DC7-4643157CE967}"/>
              </a:ext>
            </a:extLst>
          </p:cNvPr>
          <p:cNvSpPr/>
          <p:nvPr userDrawn="1"/>
        </p:nvSpPr>
        <p:spPr>
          <a:xfrm>
            <a:off x="11117114" y="37"/>
            <a:ext cx="596428" cy="1094944"/>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50" name="Forma libre: forma 49">
            <a:extLst>
              <a:ext uri="{FF2B5EF4-FFF2-40B4-BE49-F238E27FC236}">
                <a16:creationId xmlns:a16="http://schemas.microsoft.com/office/drawing/2014/main" id="{BC2C4231-8099-45D5-A8F4-A94E560FC273}"/>
              </a:ext>
            </a:extLst>
          </p:cNvPr>
          <p:cNvSpPr/>
          <p:nvPr userDrawn="1"/>
        </p:nvSpPr>
        <p:spPr>
          <a:xfrm>
            <a:off x="11691448" y="1"/>
            <a:ext cx="546569" cy="109483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51" name="Imagen 50" descr="Interfaz de usuario gráfica&#10;&#10;Descripción generada automáticamente">
            <a:extLst>
              <a:ext uri="{FF2B5EF4-FFF2-40B4-BE49-F238E27FC236}">
                <a16:creationId xmlns:a16="http://schemas.microsoft.com/office/drawing/2014/main" id="{1007B104-92BA-4BA5-A656-DA433D20A54C}"/>
              </a:ext>
            </a:extLst>
          </p:cNvPr>
          <p:cNvPicPr/>
          <p:nvPr userDrawn="1"/>
        </p:nvPicPr>
        <p:blipFill>
          <a:blip r:embed="rId4" r:link="rId5" cstate="email">
            <a:extLst>
              <a:ext uri="{28A0092B-C50C-407E-A947-70E740481C1C}">
                <a14:useLocalDpi xmlns:a14="http://schemas.microsoft.com/office/drawing/2010/main"/>
              </a:ext>
            </a:extLst>
          </a:blip>
          <a:srcRect/>
          <a:stretch>
            <a:fillRect/>
          </a:stretch>
        </p:blipFill>
        <p:spPr bwMode="auto">
          <a:xfrm>
            <a:off x="9829800" y="6163744"/>
            <a:ext cx="2338705" cy="577850"/>
          </a:xfrm>
          <a:prstGeom prst="rect">
            <a:avLst/>
          </a:prstGeom>
          <a:noFill/>
          <a:ln>
            <a:noFill/>
          </a:ln>
        </p:spPr>
      </p:pic>
      <p:pic>
        <p:nvPicPr>
          <p:cNvPr id="52" name="Imagen 51">
            <a:extLst>
              <a:ext uri="{FF2B5EF4-FFF2-40B4-BE49-F238E27FC236}">
                <a16:creationId xmlns:a16="http://schemas.microsoft.com/office/drawing/2014/main" id="{D0623596-029B-4771-9426-C8E363EAA4D6}"/>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128521" y="6212610"/>
            <a:ext cx="471757" cy="498869"/>
          </a:xfrm>
          <a:prstGeom prst="rect">
            <a:avLst/>
          </a:prstGeom>
        </p:spPr>
      </p:pic>
      <p:pic>
        <p:nvPicPr>
          <p:cNvPr id="53" name="Imagen 52">
            <a:extLst>
              <a:ext uri="{FF2B5EF4-FFF2-40B4-BE49-F238E27FC236}">
                <a16:creationId xmlns:a16="http://schemas.microsoft.com/office/drawing/2014/main" id="{3BB0B30D-01E9-4A41-88D1-70C8118CB0F3}"/>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7376219" y="6283101"/>
            <a:ext cx="347040" cy="428378"/>
          </a:xfrm>
          <a:prstGeom prst="rect">
            <a:avLst/>
          </a:prstGeom>
        </p:spPr>
      </p:pic>
      <p:pic>
        <p:nvPicPr>
          <p:cNvPr id="54" name="Imagen 53">
            <a:extLst>
              <a:ext uri="{FF2B5EF4-FFF2-40B4-BE49-F238E27FC236}">
                <a16:creationId xmlns:a16="http://schemas.microsoft.com/office/drawing/2014/main" id="{68A7E0D9-EDEA-4FCF-A76C-ED2C5DD3E804}"/>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7851973" y="6413241"/>
            <a:ext cx="444645" cy="298238"/>
          </a:xfrm>
          <a:prstGeom prst="rect">
            <a:avLst/>
          </a:prstGeom>
        </p:spPr>
      </p:pic>
      <p:pic>
        <p:nvPicPr>
          <p:cNvPr id="55" name="Imagen 54">
            <a:extLst>
              <a:ext uri="{FF2B5EF4-FFF2-40B4-BE49-F238E27FC236}">
                <a16:creationId xmlns:a16="http://schemas.microsoft.com/office/drawing/2014/main" id="{CA02A5FD-DBD4-4C48-8334-C26BA224D2A8}"/>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6493141" y="6427744"/>
            <a:ext cx="300184" cy="283735"/>
          </a:xfrm>
          <a:prstGeom prst="rect">
            <a:avLst/>
          </a:prstGeom>
        </p:spPr>
      </p:pic>
      <p:pic>
        <p:nvPicPr>
          <p:cNvPr id="56" name="Imagen 55">
            <a:extLst>
              <a:ext uri="{FF2B5EF4-FFF2-40B4-BE49-F238E27FC236}">
                <a16:creationId xmlns:a16="http://schemas.microsoft.com/office/drawing/2014/main" id="{EAAA8FFC-E26C-4A95-A0EA-8FA61291F3D4}"/>
              </a:ext>
            </a:extLst>
          </p:cNvPr>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6922039" y="6369106"/>
            <a:ext cx="325466" cy="342373"/>
          </a:xfrm>
          <a:prstGeom prst="rect">
            <a:avLst/>
          </a:prstGeom>
        </p:spPr>
      </p:pic>
      <p:pic>
        <p:nvPicPr>
          <p:cNvPr id="57" name="Imagen 56">
            <a:extLst>
              <a:ext uri="{FF2B5EF4-FFF2-40B4-BE49-F238E27FC236}">
                <a16:creationId xmlns:a16="http://schemas.microsoft.com/office/drawing/2014/main" id="{034038C9-3152-4362-9043-8EE045E00000}"/>
              </a:ext>
            </a:extLst>
          </p:cNvPr>
          <p:cNvPicPr>
            <a:picLocks noChangeAspect="1"/>
          </p:cNvPicPr>
          <p:nvPr userDrawn="1"/>
        </p:nvPicPr>
        <p:blipFill>
          <a:blip r:embed="rId11" cstate="email">
            <a:extLst>
              <a:ext uri="{28A0092B-C50C-407E-A947-70E740481C1C}">
                <a14:useLocalDpi xmlns:a14="http://schemas.microsoft.com/office/drawing/2010/main"/>
              </a:ext>
            </a:extLst>
          </a:blip>
          <a:stretch>
            <a:fillRect/>
          </a:stretch>
        </p:blipFill>
        <p:spPr>
          <a:xfrm>
            <a:off x="6156196" y="6492569"/>
            <a:ext cx="208231" cy="218910"/>
          </a:xfrm>
          <a:prstGeom prst="rect">
            <a:avLst/>
          </a:prstGeom>
        </p:spPr>
      </p:pic>
      <p:pic>
        <p:nvPicPr>
          <p:cNvPr id="58" name="Imagen 57">
            <a:extLst>
              <a:ext uri="{FF2B5EF4-FFF2-40B4-BE49-F238E27FC236}">
                <a16:creationId xmlns:a16="http://schemas.microsoft.com/office/drawing/2014/main" id="{10C091FD-F9B0-47C5-9AE9-239540332D44}"/>
              </a:ext>
            </a:extLst>
          </p:cNvPr>
          <p:cNvPicPr>
            <a:picLocks noChangeAspect="1"/>
          </p:cNvPicPr>
          <p:nvPr userDrawn="1"/>
        </p:nvPicPr>
        <p:blipFill>
          <a:blip r:embed="rId12" cstate="email">
            <a:extLst>
              <a:ext uri="{28A0092B-C50C-407E-A947-70E740481C1C}">
                <a14:useLocalDpi xmlns:a14="http://schemas.microsoft.com/office/drawing/2010/main"/>
              </a:ext>
            </a:extLst>
          </a:blip>
          <a:stretch>
            <a:fillRect/>
          </a:stretch>
        </p:blipFill>
        <p:spPr>
          <a:xfrm>
            <a:off x="8425332" y="6300126"/>
            <a:ext cx="574476" cy="411353"/>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0BE46563-0AF8-D4CE-73C0-03D0CBEB89E0}"/>
              </a:ext>
            </a:extLst>
          </p:cNvPr>
          <p:cNvSpPr/>
          <p:nvPr userDrawn="1"/>
        </p:nvSpPr>
        <p:spPr>
          <a:xfrm>
            <a:off x="6096000" y="0"/>
            <a:ext cx="6093675" cy="4445005"/>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object 3">
            <a:extLst>
              <a:ext uri="{FF2B5EF4-FFF2-40B4-BE49-F238E27FC236}">
                <a16:creationId xmlns:a16="http://schemas.microsoft.com/office/drawing/2014/main" id="{BA9409D1-A9BD-5F7D-AF9C-32F07DE1ED4B}"/>
              </a:ext>
            </a:extLst>
          </p:cNvPr>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6096000" cy="6865200"/>
          </a:xfrm>
          <a:prstGeom prst="rect">
            <a:avLst/>
          </a:prstGeom>
        </p:spPr>
      </p:pic>
      <p:sp>
        <p:nvSpPr>
          <p:cNvPr id="9" name="Rectángulo 8">
            <a:extLst>
              <a:ext uri="{FF2B5EF4-FFF2-40B4-BE49-F238E27FC236}">
                <a16:creationId xmlns:a16="http://schemas.microsoft.com/office/drawing/2014/main" id="{3B86B49A-E309-306F-54EA-1E91AEFD27BB}"/>
              </a:ext>
            </a:extLst>
          </p:cNvPr>
          <p:cNvSpPr/>
          <p:nvPr userDrawn="1"/>
        </p:nvSpPr>
        <p:spPr>
          <a:xfrm>
            <a:off x="3657179" y="5634288"/>
            <a:ext cx="1236412" cy="1236412"/>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object 12">
            <a:extLst>
              <a:ext uri="{FF2B5EF4-FFF2-40B4-BE49-F238E27FC236}">
                <a16:creationId xmlns:a16="http://schemas.microsoft.com/office/drawing/2014/main" id="{5FE8D229-B039-4150-3CC7-A90C7A82C428}"/>
              </a:ext>
            </a:extLst>
          </p:cNvPr>
          <p:cNvSpPr/>
          <p:nvPr userDrawn="1"/>
        </p:nvSpPr>
        <p:spPr>
          <a:xfrm>
            <a:off x="2428304" y="4438510"/>
            <a:ext cx="1242631" cy="1221740"/>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6BB188"/>
          </a:solidFill>
        </p:spPr>
        <p:txBody>
          <a:bodyPr wrap="square" lIns="0" tIns="0" rIns="0" bIns="0" rtlCol="0"/>
          <a:lstStyle/>
          <a:p>
            <a:endParaRPr/>
          </a:p>
        </p:txBody>
      </p:sp>
      <p:sp>
        <p:nvSpPr>
          <p:cNvPr id="11" name="Rectángulo 10">
            <a:extLst>
              <a:ext uri="{FF2B5EF4-FFF2-40B4-BE49-F238E27FC236}">
                <a16:creationId xmlns:a16="http://schemas.microsoft.com/office/drawing/2014/main" id="{4D247D67-8E2B-31C5-C8A0-D5D6C35C3466}"/>
              </a:ext>
            </a:extLst>
          </p:cNvPr>
          <p:cNvSpPr/>
          <p:nvPr userDrawn="1"/>
        </p:nvSpPr>
        <p:spPr>
          <a:xfrm>
            <a:off x="1212899" y="5634288"/>
            <a:ext cx="1236412" cy="123641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1CD11B8C-5E46-1D50-21DC-A81F63330B4D}"/>
              </a:ext>
            </a:extLst>
          </p:cNvPr>
          <p:cNvSpPr/>
          <p:nvPr userDrawn="1"/>
        </p:nvSpPr>
        <p:spPr>
          <a:xfrm>
            <a:off x="5012862" y="2"/>
            <a:ext cx="1083138" cy="987162"/>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215ECAC5-8F58-7F5F-622B-0B7282FFADD6}"/>
              </a:ext>
            </a:extLst>
          </p:cNvPr>
          <p:cNvSpPr/>
          <p:nvPr userDrawn="1"/>
        </p:nvSpPr>
        <p:spPr>
          <a:xfrm>
            <a:off x="3946062" y="2"/>
            <a:ext cx="1083138" cy="987162"/>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3A8E09E6-072B-3BB2-09B2-2F1D41A6B4AE}"/>
              </a:ext>
            </a:extLst>
          </p:cNvPr>
          <p:cNvSpPr/>
          <p:nvPr userDrawn="1"/>
        </p:nvSpPr>
        <p:spPr>
          <a:xfrm>
            <a:off x="2879262" y="2"/>
            <a:ext cx="1083138" cy="98716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descr="Patrón de fondo&#10;&#10;Descripción generada automáticamente">
            <a:extLst>
              <a:ext uri="{FF2B5EF4-FFF2-40B4-BE49-F238E27FC236}">
                <a16:creationId xmlns:a16="http://schemas.microsoft.com/office/drawing/2014/main" id="{D4448343-1AE6-F56C-54AC-92A22E41AFB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4438510"/>
            <a:ext cx="1233122" cy="2432190"/>
          </a:xfrm>
          <a:prstGeom prst="rect">
            <a:avLst/>
          </a:prstGeom>
        </p:spPr>
      </p:pic>
      <p:sp>
        <p:nvSpPr>
          <p:cNvPr id="16" name="object 5">
            <a:extLst>
              <a:ext uri="{FF2B5EF4-FFF2-40B4-BE49-F238E27FC236}">
                <a16:creationId xmlns:a16="http://schemas.microsoft.com/office/drawing/2014/main" id="{8B60C17B-0742-9FC2-AB7E-A06FF6B60618}"/>
              </a:ext>
            </a:extLst>
          </p:cNvPr>
          <p:cNvSpPr/>
          <p:nvPr userDrawn="1"/>
        </p:nvSpPr>
        <p:spPr>
          <a:xfrm>
            <a:off x="4885851" y="4445005"/>
            <a:ext cx="1223010" cy="1212850"/>
          </a:xfrm>
          <a:custGeom>
            <a:avLst/>
            <a:gdLst/>
            <a:ahLst/>
            <a:cxnLst/>
            <a:rect l="l" t="t" r="r" b="b"/>
            <a:pathLst>
              <a:path w="1223010" h="1212850">
                <a:moveTo>
                  <a:pt x="1222997" y="0"/>
                </a:moveTo>
                <a:lnTo>
                  <a:pt x="1212697" y="0"/>
                </a:lnTo>
                <a:lnTo>
                  <a:pt x="1163924" y="962"/>
                </a:lnTo>
                <a:lnTo>
                  <a:pt x="1115639" y="3827"/>
                </a:lnTo>
                <a:lnTo>
                  <a:pt x="1067879" y="8557"/>
                </a:lnTo>
                <a:lnTo>
                  <a:pt x="1020681" y="15116"/>
                </a:lnTo>
                <a:lnTo>
                  <a:pt x="974080" y="23469"/>
                </a:lnTo>
                <a:lnTo>
                  <a:pt x="928112" y="33578"/>
                </a:lnTo>
                <a:lnTo>
                  <a:pt x="882815" y="45407"/>
                </a:lnTo>
                <a:lnTo>
                  <a:pt x="838224" y="58921"/>
                </a:lnTo>
                <a:lnTo>
                  <a:pt x="794375" y="74083"/>
                </a:lnTo>
                <a:lnTo>
                  <a:pt x="751305" y="90857"/>
                </a:lnTo>
                <a:lnTo>
                  <a:pt x="709050" y="109207"/>
                </a:lnTo>
                <a:lnTo>
                  <a:pt x="667646" y="129096"/>
                </a:lnTo>
                <a:lnTo>
                  <a:pt x="627129" y="150488"/>
                </a:lnTo>
                <a:lnTo>
                  <a:pt x="587536" y="173348"/>
                </a:lnTo>
                <a:lnTo>
                  <a:pt x="548902" y="197638"/>
                </a:lnTo>
                <a:lnTo>
                  <a:pt x="511265" y="223322"/>
                </a:lnTo>
                <a:lnTo>
                  <a:pt x="474660" y="250365"/>
                </a:lnTo>
                <a:lnTo>
                  <a:pt x="439123" y="278730"/>
                </a:lnTo>
                <a:lnTo>
                  <a:pt x="404691" y="308380"/>
                </a:lnTo>
                <a:lnTo>
                  <a:pt x="371400" y="339281"/>
                </a:lnTo>
                <a:lnTo>
                  <a:pt x="339286" y="371395"/>
                </a:lnTo>
                <a:lnTo>
                  <a:pt x="308385" y="404686"/>
                </a:lnTo>
                <a:lnTo>
                  <a:pt x="278734" y="439117"/>
                </a:lnTo>
                <a:lnTo>
                  <a:pt x="250369" y="474654"/>
                </a:lnTo>
                <a:lnTo>
                  <a:pt x="223326" y="511259"/>
                </a:lnTo>
                <a:lnTo>
                  <a:pt x="197641" y="548897"/>
                </a:lnTo>
                <a:lnTo>
                  <a:pt x="173350" y="587530"/>
                </a:lnTo>
                <a:lnTo>
                  <a:pt x="150491" y="627123"/>
                </a:lnTo>
                <a:lnTo>
                  <a:pt x="129098" y="667640"/>
                </a:lnTo>
                <a:lnTo>
                  <a:pt x="109209" y="709044"/>
                </a:lnTo>
                <a:lnTo>
                  <a:pt x="90859" y="751300"/>
                </a:lnTo>
                <a:lnTo>
                  <a:pt x="74085" y="794370"/>
                </a:lnTo>
                <a:lnTo>
                  <a:pt x="58923" y="838219"/>
                </a:lnTo>
                <a:lnTo>
                  <a:pt x="45408" y="882811"/>
                </a:lnTo>
                <a:lnTo>
                  <a:pt x="33578" y="928108"/>
                </a:lnTo>
                <a:lnTo>
                  <a:pt x="23469" y="974076"/>
                </a:lnTo>
                <a:lnTo>
                  <a:pt x="15117" y="1020678"/>
                </a:lnTo>
                <a:lnTo>
                  <a:pt x="8557" y="1067877"/>
                </a:lnTo>
                <a:lnTo>
                  <a:pt x="3827" y="1115637"/>
                </a:lnTo>
                <a:lnTo>
                  <a:pt x="962" y="1163923"/>
                </a:lnTo>
                <a:lnTo>
                  <a:pt x="0" y="1212697"/>
                </a:lnTo>
                <a:lnTo>
                  <a:pt x="1222997" y="1212697"/>
                </a:lnTo>
                <a:lnTo>
                  <a:pt x="1222997" y="0"/>
                </a:lnTo>
                <a:close/>
              </a:path>
            </a:pathLst>
          </a:custGeom>
          <a:solidFill>
            <a:srgbClr val="003399"/>
          </a:solidFill>
        </p:spPr>
        <p:txBody>
          <a:bodyPr wrap="square" lIns="0" tIns="0" rIns="0" bIns="0" rtlCol="0"/>
          <a:lstStyle/>
          <a:p>
            <a:endParaRPr/>
          </a:p>
        </p:txBody>
      </p:sp>
      <p:sp>
        <p:nvSpPr>
          <p:cNvPr id="17" name="object 16">
            <a:extLst>
              <a:ext uri="{FF2B5EF4-FFF2-40B4-BE49-F238E27FC236}">
                <a16:creationId xmlns:a16="http://schemas.microsoft.com/office/drawing/2014/main" id="{91098FAB-F165-EE15-2E69-55924EE693FB}"/>
              </a:ext>
            </a:extLst>
          </p:cNvPr>
          <p:cNvSpPr/>
          <p:nvPr userDrawn="1"/>
        </p:nvSpPr>
        <p:spPr>
          <a:xfrm>
            <a:off x="4889500" y="5650725"/>
            <a:ext cx="1221740" cy="1221740"/>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003399"/>
          </a:solidFill>
        </p:spPr>
        <p:txBody>
          <a:bodyPr wrap="square" lIns="0" tIns="0" rIns="0" bIns="0" rtlCol="0"/>
          <a:lstStyle/>
          <a:p>
            <a:endParaRPr/>
          </a:p>
        </p:txBody>
      </p:sp>
      <p:sp>
        <p:nvSpPr>
          <p:cNvPr id="20" name="object 16">
            <a:extLst>
              <a:ext uri="{FF2B5EF4-FFF2-40B4-BE49-F238E27FC236}">
                <a16:creationId xmlns:a16="http://schemas.microsoft.com/office/drawing/2014/main" id="{3387D0DD-C550-57B3-4353-CB37A181170D}"/>
              </a:ext>
            </a:extLst>
          </p:cNvPr>
          <p:cNvSpPr/>
          <p:nvPr userDrawn="1"/>
        </p:nvSpPr>
        <p:spPr>
          <a:xfrm>
            <a:off x="5029200" y="996950"/>
            <a:ext cx="1073624" cy="963131"/>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003399"/>
          </a:solidFill>
        </p:spPr>
        <p:txBody>
          <a:bodyPr wrap="square" lIns="0" tIns="0" rIns="0" bIns="0" rtlCol="0"/>
          <a:lstStyle/>
          <a:p>
            <a:endParaRPr/>
          </a:p>
        </p:txBody>
      </p:sp>
      <p:grpSp>
        <p:nvGrpSpPr>
          <p:cNvPr id="21" name="Grupo 20">
            <a:extLst>
              <a:ext uri="{FF2B5EF4-FFF2-40B4-BE49-F238E27FC236}">
                <a16:creationId xmlns:a16="http://schemas.microsoft.com/office/drawing/2014/main" id="{72F1D396-F8FA-9C63-E0DC-3CD1D006BAC1}"/>
              </a:ext>
            </a:extLst>
          </p:cNvPr>
          <p:cNvGrpSpPr/>
          <p:nvPr userDrawn="1"/>
        </p:nvGrpSpPr>
        <p:grpSpPr>
          <a:xfrm>
            <a:off x="-6824" y="4425950"/>
            <a:ext cx="1224979" cy="1231900"/>
            <a:chOff x="-6824" y="4376003"/>
            <a:chExt cx="1224979" cy="1231900"/>
          </a:xfrm>
        </p:grpSpPr>
        <p:sp>
          <p:nvSpPr>
            <p:cNvPr id="22" name="object 6">
              <a:extLst>
                <a:ext uri="{FF2B5EF4-FFF2-40B4-BE49-F238E27FC236}">
                  <a16:creationId xmlns:a16="http://schemas.microsoft.com/office/drawing/2014/main" id="{CB32DD6C-C583-2520-AAFF-39D40ED291C8}"/>
                </a:ext>
              </a:extLst>
            </p:cNvPr>
            <p:cNvSpPr/>
            <p:nvPr/>
          </p:nvSpPr>
          <p:spPr>
            <a:xfrm>
              <a:off x="-6824" y="4376003"/>
              <a:ext cx="615950" cy="1231900"/>
            </a:xfrm>
            <a:custGeom>
              <a:avLst/>
              <a:gdLst/>
              <a:ahLst/>
              <a:cxnLst/>
              <a:rect l="l" t="t" r="r" b="b"/>
              <a:pathLst>
                <a:path w="615950" h="1231900">
                  <a:moveTo>
                    <a:pt x="615950" y="0"/>
                  </a:moveTo>
                  <a:lnTo>
                    <a:pt x="567813" y="1853"/>
                  </a:lnTo>
                  <a:lnTo>
                    <a:pt x="520690" y="7321"/>
                  </a:lnTo>
                  <a:lnTo>
                    <a:pt x="474717" y="16267"/>
                  </a:lnTo>
                  <a:lnTo>
                    <a:pt x="430031" y="28554"/>
                  </a:lnTo>
                  <a:lnTo>
                    <a:pt x="386770" y="44046"/>
                  </a:lnTo>
                  <a:lnTo>
                    <a:pt x="345069" y="62605"/>
                  </a:lnTo>
                  <a:lnTo>
                    <a:pt x="305067" y="84094"/>
                  </a:lnTo>
                  <a:lnTo>
                    <a:pt x="266899" y="108377"/>
                  </a:lnTo>
                  <a:lnTo>
                    <a:pt x="230703" y="135316"/>
                  </a:lnTo>
                  <a:lnTo>
                    <a:pt x="196616" y="164775"/>
                  </a:lnTo>
                  <a:lnTo>
                    <a:pt x="164775" y="196616"/>
                  </a:lnTo>
                  <a:lnTo>
                    <a:pt x="135316" y="230703"/>
                  </a:lnTo>
                  <a:lnTo>
                    <a:pt x="108377" y="266899"/>
                  </a:lnTo>
                  <a:lnTo>
                    <a:pt x="84094" y="305067"/>
                  </a:lnTo>
                  <a:lnTo>
                    <a:pt x="62605" y="345069"/>
                  </a:lnTo>
                  <a:lnTo>
                    <a:pt x="44046" y="386770"/>
                  </a:lnTo>
                  <a:lnTo>
                    <a:pt x="28554" y="430031"/>
                  </a:lnTo>
                  <a:lnTo>
                    <a:pt x="16267" y="474717"/>
                  </a:lnTo>
                  <a:lnTo>
                    <a:pt x="7321" y="520690"/>
                  </a:lnTo>
                  <a:lnTo>
                    <a:pt x="1853" y="567813"/>
                  </a:lnTo>
                  <a:lnTo>
                    <a:pt x="0" y="615950"/>
                  </a:lnTo>
                  <a:lnTo>
                    <a:pt x="1853" y="664086"/>
                  </a:lnTo>
                  <a:lnTo>
                    <a:pt x="7321" y="711209"/>
                  </a:lnTo>
                  <a:lnTo>
                    <a:pt x="16267" y="757182"/>
                  </a:lnTo>
                  <a:lnTo>
                    <a:pt x="28554" y="801868"/>
                  </a:lnTo>
                  <a:lnTo>
                    <a:pt x="44046" y="845129"/>
                  </a:lnTo>
                  <a:lnTo>
                    <a:pt x="62605" y="886830"/>
                  </a:lnTo>
                  <a:lnTo>
                    <a:pt x="84094" y="926832"/>
                  </a:lnTo>
                  <a:lnTo>
                    <a:pt x="108377" y="965000"/>
                  </a:lnTo>
                  <a:lnTo>
                    <a:pt x="135316" y="1001196"/>
                  </a:lnTo>
                  <a:lnTo>
                    <a:pt x="164775" y="1035283"/>
                  </a:lnTo>
                  <a:lnTo>
                    <a:pt x="196616" y="1067124"/>
                  </a:lnTo>
                  <a:lnTo>
                    <a:pt x="230703" y="1096583"/>
                  </a:lnTo>
                  <a:lnTo>
                    <a:pt x="266899" y="1123522"/>
                  </a:lnTo>
                  <a:lnTo>
                    <a:pt x="305067" y="1147805"/>
                  </a:lnTo>
                  <a:lnTo>
                    <a:pt x="345069" y="1169294"/>
                  </a:lnTo>
                  <a:lnTo>
                    <a:pt x="386770" y="1187853"/>
                  </a:lnTo>
                  <a:lnTo>
                    <a:pt x="430031" y="1203345"/>
                  </a:lnTo>
                  <a:lnTo>
                    <a:pt x="474717" y="1215632"/>
                  </a:lnTo>
                  <a:lnTo>
                    <a:pt x="520690" y="1224578"/>
                  </a:lnTo>
                  <a:lnTo>
                    <a:pt x="567813" y="1230046"/>
                  </a:lnTo>
                  <a:lnTo>
                    <a:pt x="615950" y="1231900"/>
                  </a:lnTo>
                  <a:lnTo>
                    <a:pt x="615950" y="0"/>
                  </a:lnTo>
                  <a:close/>
                </a:path>
              </a:pathLst>
            </a:custGeom>
            <a:solidFill>
              <a:srgbClr val="2C7470"/>
            </a:solidFill>
          </p:spPr>
          <p:txBody>
            <a:bodyPr wrap="square" lIns="0" tIns="0" rIns="0" bIns="0" rtlCol="0"/>
            <a:lstStyle/>
            <a:p>
              <a:endParaRPr/>
            </a:p>
          </p:txBody>
        </p:sp>
        <p:sp>
          <p:nvSpPr>
            <p:cNvPr id="23" name="Forma libre: forma 22">
              <a:extLst>
                <a:ext uri="{FF2B5EF4-FFF2-40B4-BE49-F238E27FC236}">
                  <a16:creationId xmlns:a16="http://schemas.microsoft.com/office/drawing/2014/main" id="{581D127E-3ED2-80E2-B593-0306FA07AC23}"/>
                </a:ext>
              </a:extLst>
            </p:cNvPr>
            <p:cNvSpPr/>
            <p:nvPr/>
          </p:nvSpPr>
          <p:spPr>
            <a:xfrm>
              <a:off x="609600" y="4381083"/>
              <a:ext cx="608555" cy="122174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grpSp>
      <p:pic>
        <p:nvPicPr>
          <p:cNvPr id="24" name="Imagen 23" descr="Logotipo&#10;&#10;Descripción generada automáticamente">
            <a:extLst>
              <a:ext uri="{FF2B5EF4-FFF2-40B4-BE49-F238E27FC236}">
                <a16:creationId xmlns:a16="http://schemas.microsoft.com/office/drawing/2014/main" id="{CD3A48FE-86EE-9668-0A0C-95A6EB201771}"/>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83496" y="108052"/>
            <a:ext cx="2223512" cy="987162"/>
          </a:xfrm>
          <a:prstGeom prst="rect">
            <a:avLst/>
          </a:prstGeom>
        </p:spPr>
      </p:pic>
      <p:pic>
        <p:nvPicPr>
          <p:cNvPr id="25" name="Imagen 24" descr="Un dibujo de un animal&#10;&#10;Descripción generada automáticamente con confianza baja">
            <a:extLst>
              <a:ext uri="{FF2B5EF4-FFF2-40B4-BE49-F238E27FC236}">
                <a16:creationId xmlns:a16="http://schemas.microsoft.com/office/drawing/2014/main" id="{376ADDD9-F84C-BEC0-1BFA-10C9201241A4}"/>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060437" y="158750"/>
            <a:ext cx="658385" cy="703791"/>
          </a:xfrm>
          <a:prstGeom prst="rect">
            <a:avLst/>
          </a:prstGeom>
        </p:spPr>
      </p:pic>
      <p:pic>
        <p:nvPicPr>
          <p:cNvPr id="26" name="Imagen 25" descr="Un dibujo de un animal&#10;&#10;Descripción generada automáticamente con confianza baja">
            <a:extLst>
              <a:ext uri="{FF2B5EF4-FFF2-40B4-BE49-F238E27FC236}">
                <a16:creationId xmlns:a16="http://schemas.microsoft.com/office/drawing/2014/main" id="{E1146FC4-63CA-7E60-F573-701E17416F71}"/>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2875010" y="4746528"/>
            <a:ext cx="490696" cy="605704"/>
          </a:xfrm>
          <a:prstGeom prst="rect">
            <a:avLst/>
          </a:prstGeom>
        </p:spPr>
      </p:pic>
      <p:pic>
        <p:nvPicPr>
          <p:cNvPr id="27" name="Imagen 26" descr="Un dibujo de un perro&#10;&#10;Descripción generada automáticamente con confianza media">
            <a:extLst>
              <a:ext uri="{FF2B5EF4-FFF2-40B4-BE49-F238E27FC236}">
                <a16:creationId xmlns:a16="http://schemas.microsoft.com/office/drawing/2014/main" id="{9215EF1C-A878-5A3F-37E5-F719033B4520}"/>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4196318" y="337795"/>
            <a:ext cx="612979" cy="423788"/>
          </a:xfrm>
          <a:prstGeom prst="rect">
            <a:avLst/>
          </a:prstGeom>
        </p:spPr>
      </p:pic>
      <p:pic>
        <p:nvPicPr>
          <p:cNvPr id="28" name="Imagen 27" descr="Imagen que contiene dibujo, reloj&#10;&#10;Descripción generada automáticamente">
            <a:extLst>
              <a:ext uri="{FF2B5EF4-FFF2-40B4-BE49-F238E27FC236}">
                <a16:creationId xmlns:a16="http://schemas.microsoft.com/office/drawing/2014/main" id="{55DDD743-CAE6-4771-0A9B-B1F3BBD38C47}"/>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5243433" y="285033"/>
            <a:ext cx="552437" cy="522167"/>
          </a:xfrm>
          <a:prstGeom prst="rect">
            <a:avLst/>
          </a:prstGeom>
        </p:spPr>
      </p:pic>
      <p:pic>
        <p:nvPicPr>
          <p:cNvPr id="29" name="Imagen 28" descr="Dibujo en blanco y negro&#10;&#10;Descripción generada automáticamente con confianza baja">
            <a:extLst>
              <a:ext uri="{FF2B5EF4-FFF2-40B4-BE49-F238E27FC236}">
                <a16:creationId xmlns:a16="http://schemas.microsoft.com/office/drawing/2014/main" id="{ED03888B-AF6E-9876-98EC-66A1AAB79B42}"/>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3976049" y="5951076"/>
            <a:ext cx="590369" cy="621037"/>
          </a:xfrm>
          <a:prstGeom prst="rect">
            <a:avLst/>
          </a:prstGeom>
        </p:spPr>
      </p:pic>
      <p:pic>
        <p:nvPicPr>
          <p:cNvPr id="31" name="Imagen 30" descr="Un dibujo de un animal&#10;&#10;Descripción generada automáticamente con confianza baja">
            <a:extLst>
              <a:ext uri="{FF2B5EF4-FFF2-40B4-BE49-F238E27FC236}">
                <a16:creationId xmlns:a16="http://schemas.microsoft.com/office/drawing/2014/main" id="{C6FA8A68-E321-F480-0EEB-D680C1776B6C}"/>
              </a:ext>
            </a:extLst>
          </p:cNvPr>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5288431" y="1238539"/>
            <a:ext cx="454410" cy="477712"/>
          </a:xfrm>
          <a:prstGeom prst="rect">
            <a:avLst/>
          </a:prstGeom>
        </p:spPr>
      </p:pic>
      <p:pic>
        <p:nvPicPr>
          <p:cNvPr id="32" name="Imagen 31" descr="Imagen que contiene Texto&#10;&#10;Descripción generada automáticamente">
            <a:extLst>
              <a:ext uri="{FF2B5EF4-FFF2-40B4-BE49-F238E27FC236}">
                <a16:creationId xmlns:a16="http://schemas.microsoft.com/office/drawing/2014/main" id="{491B8AE0-AB3C-E529-4BB5-52CCEEC9424D}"/>
              </a:ext>
            </a:extLst>
          </p:cNvPr>
          <p:cNvPicPr>
            <a:picLocks noChangeAspect="1"/>
          </p:cNvPicPr>
          <p:nvPr userDrawn="1"/>
        </p:nvPicPr>
        <p:blipFill>
          <a:blip r:embed="rId11">
            <a:extLst>
              <a:ext uri="{28A0092B-C50C-407E-A947-70E740481C1C}">
                <a14:useLocalDpi xmlns:a14="http://schemas.microsoft.com/office/drawing/2010/main"/>
              </a:ext>
            </a:extLst>
          </a:blip>
          <a:stretch>
            <a:fillRect/>
          </a:stretch>
        </p:blipFill>
        <p:spPr>
          <a:xfrm>
            <a:off x="1454225" y="5951076"/>
            <a:ext cx="825311" cy="601153"/>
          </a:xfrm>
          <a:prstGeom prst="rect">
            <a:avLst/>
          </a:prstGeom>
        </p:spPr>
      </p:pic>
      <p:sp>
        <p:nvSpPr>
          <p:cNvPr id="34" name="Marcador de texto 33">
            <a:extLst>
              <a:ext uri="{FF2B5EF4-FFF2-40B4-BE49-F238E27FC236}">
                <a16:creationId xmlns:a16="http://schemas.microsoft.com/office/drawing/2014/main" id="{DFC5C3F9-259A-36CA-3B03-0D0FA6D957EA}"/>
              </a:ext>
            </a:extLst>
          </p:cNvPr>
          <p:cNvSpPr>
            <a:spLocks noGrp="1"/>
          </p:cNvSpPr>
          <p:nvPr>
            <p:ph type="body" sz="quarter" idx="10" hasCustomPrompt="1"/>
          </p:nvPr>
        </p:nvSpPr>
        <p:spPr>
          <a:xfrm>
            <a:off x="6934200" y="1736324"/>
            <a:ext cx="4495800" cy="1430337"/>
          </a:xfrm>
          <a:prstGeom prst="rect">
            <a:avLst/>
          </a:prstGeom>
        </p:spPr>
        <p:txBody>
          <a:bodyPr/>
          <a:lstStyle>
            <a:lvl1pPr>
              <a:defRPr sz="3200">
                <a:solidFill>
                  <a:srgbClr val="003399"/>
                </a:solidFill>
                <a:latin typeface="EC Square Sans Pro" panose="020B0506040000020004" pitchFamily="34" charset="0"/>
                <a:cs typeface="Arial" panose="020B0604020202020204" pitchFamily="34" charset="0"/>
              </a:defRPr>
            </a:lvl1pPr>
          </a:lstStyle>
          <a:p>
            <a:pPr lvl="0"/>
            <a:r>
              <a:rPr lang="es-ES" dirty="0" err="1"/>
              <a:t>Title</a:t>
            </a:r>
            <a:r>
              <a:rPr lang="es-ES" dirty="0"/>
              <a:t> </a:t>
            </a:r>
            <a:r>
              <a:rPr lang="es-ES" dirty="0" err="1"/>
              <a:t>of</a:t>
            </a:r>
            <a:r>
              <a:rPr lang="es-ES" dirty="0"/>
              <a:t> </a:t>
            </a:r>
            <a:r>
              <a:rPr lang="es-ES" dirty="0" err="1"/>
              <a:t>the</a:t>
            </a:r>
            <a:r>
              <a:rPr lang="es-ES" dirty="0"/>
              <a:t> </a:t>
            </a:r>
            <a:r>
              <a:rPr lang="es-ES" dirty="0" err="1"/>
              <a:t>presentation</a:t>
            </a:r>
            <a:endParaRPr lang="es-ES" dirty="0"/>
          </a:p>
        </p:txBody>
      </p:sp>
      <p:sp>
        <p:nvSpPr>
          <p:cNvPr id="35" name="Marcador de texto 33">
            <a:extLst>
              <a:ext uri="{FF2B5EF4-FFF2-40B4-BE49-F238E27FC236}">
                <a16:creationId xmlns:a16="http://schemas.microsoft.com/office/drawing/2014/main" id="{850E120E-924B-F0F4-3400-13B1861D1B2E}"/>
              </a:ext>
            </a:extLst>
          </p:cNvPr>
          <p:cNvSpPr>
            <a:spLocks noGrp="1"/>
          </p:cNvSpPr>
          <p:nvPr>
            <p:ph type="body" sz="quarter" idx="11" hasCustomPrompt="1"/>
          </p:nvPr>
        </p:nvSpPr>
        <p:spPr>
          <a:xfrm>
            <a:off x="6934200" y="4102095"/>
            <a:ext cx="4495800" cy="323855"/>
          </a:xfrm>
          <a:prstGeom prst="rect">
            <a:avLst/>
          </a:prstGeom>
        </p:spPr>
        <p:txBody>
          <a:bodyPr/>
          <a:lstStyle>
            <a:lvl1pPr>
              <a:defRPr sz="1400">
                <a:solidFill>
                  <a:schemeClr val="tx1"/>
                </a:solidFill>
                <a:latin typeface="EC Square Sans Pro" panose="020B0506040000020004" pitchFamily="34" charset="0"/>
                <a:cs typeface="Arial" panose="020B0604020202020204" pitchFamily="34" charset="0"/>
              </a:defRPr>
            </a:lvl1pPr>
          </a:lstStyle>
          <a:p>
            <a:pPr lvl="0"/>
            <a:r>
              <a:rPr lang="es-ES" dirty="0"/>
              <a:t>Date</a:t>
            </a:r>
          </a:p>
        </p:txBody>
      </p:sp>
      <p:pic>
        <p:nvPicPr>
          <p:cNvPr id="37" name="Imagen 36" descr="Interfaz de usuario gráfica&#10;&#10;Descripción generada automáticamente">
            <a:extLst>
              <a:ext uri="{FF2B5EF4-FFF2-40B4-BE49-F238E27FC236}">
                <a16:creationId xmlns:a16="http://schemas.microsoft.com/office/drawing/2014/main" id="{5505FB79-408A-43F3-9FF6-95F9DFF43961}"/>
              </a:ext>
            </a:extLst>
          </p:cNvPr>
          <p:cNvPicPr/>
          <p:nvPr userDrawn="1"/>
        </p:nvPicPr>
        <p:blipFill>
          <a:blip r:embed="rId12" r:link="rId13" cstate="email">
            <a:extLst>
              <a:ext uri="{28A0092B-C50C-407E-A947-70E740481C1C}">
                <a14:useLocalDpi xmlns:a14="http://schemas.microsoft.com/office/drawing/2010/main"/>
              </a:ext>
            </a:extLst>
          </a:blip>
          <a:srcRect/>
          <a:stretch>
            <a:fillRect/>
          </a:stretch>
        </p:blipFill>
        <p:spPr bwMode="auto">
          <a:xfrm>
            <a:off x="9601200" y="6181329"/>
            <a:ext cx="2567305" cy="560264"/>
          </a:xfrm>
          <a:prstGeom prst="rect">
            <a:avLst/>
          </a:prstGeom>
          <a:noFill/>
          <a:ln>
            <a:noFill/>
          </a:ln>
        </p:spPr>
      </p:pic>
    </p:spTree>
    <p:extLst>
      <p:ext uri="{BB962C8B-B14F-4D97-AF65-F5344CB8AC3E}">
        <p14:creationId xmlns:p14="http://schemas.microsoft.com/office/powerpoint/2010/main" val="4179918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0CA36E8E-0A33-5274-9B20-FA55833A1773}"/>
              </a:ext>
            </a:extLst>
          </p:cNvPr>
          <p:cNvSpPr/>
          <p:nvPr userDrawn="1"/>
        </p:nvSpPr>
        <p:spPr>
          <a:xfrm>
            <a:off x="0" y="0"/>
            <a:ext cx="12190095" cy="1333499"/>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9" name="Rectángulo 8">
            <a:extLst>
              <a:ext uri="{FF2B5EF4-FFF2-40B4-BE49-F238E27FC236}">
                <a16:creationId xmlns:a16="http://schemas.microsoft.com/office/drawing/2014/main" id="{2F22D81F-284A-1E86-CDFC-06EBD9FC61C1}"/>
              </a:ext>
            </a:extLst>
          </p:cNvPr>
          <p:cNvSpPr/>
          <p:nvPr userDrawn="1"/>
        </p:nvSpPr>
        <p:spPr>
          <a:xfrm>
            <a:off x="0" y="1346198"/>
            <a:ext cx="12190095" cy="551180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Forma libre: forma 9">
            <a:extLst>
              <a:ext uri="{FF2B5EF4-FFF2-40B4-BE49-F238E27FC236}">
                <a16:creationId xmlns:a16="http://schemas.microsoft.com/office/drawing/2014/main" id="{84A85037-8DE1-0DBD-A171-577658B9F160}"/>
              </a:ext>
            </a:extLst>
          </p:cNvPr>
          <p:cNvSpPr/>
          <p:nvPr userDrawn="1"/>
        </p:nvSpPr>
        <p:spPr>
          <a:xfrm>
            <a:off x="0" y="-1"/>
            <a:ext cx="666750" cy="1333500"/>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11" name="Imagen 10" descr="Patrón de fondo&#10;&#10;Descripción generada automáticamente">
            <a:extLst>
              <a:ext uri="{FF2B5EF4-FFF2-40B4-BE49-F238E27FC236}">
                <a16:creationId xmlns:a16="http://schemas.microsoft.com/office/drawing/2014/main" id="{D010E416-D3B4-FC0D-F665-03FDFBA7F4F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27528" y="-33210"/>
            <a:ext cx="1364472" cy="2630360"/>
          </a:xfrm>
          <a:prstGeom prst="rect">
            <a:avLst/>
          </a:prstGeom>
        </p:spPr>
      </p:pic>
      <p:sp>
        <p:nvSpPr>
          <p:cNvPr id="13" name="Marcador de texto 12">
            <a:extLst>
              <a:ext uri="{FF2B5EF4-FFF2-40B4-BE49-F238E27FC236}">
                <a16:creationId xmlns:a16="http://schemas.microsoft.com/office/drawing/2014/main" id="{F67356BD-4749-0896-0E29-3E10E5E24FB4}"/>
              </a:ext>
            </a:extLst>
          </p:cNvPr>
          <p:cNvSpPr>
            <a:spLocks noGrp="1"/>
          </p:cNvSpPr>
          <p:nvPr>
            <p:ph type="body" sz="quarter" idx="10" hasCustomPrompt="1"/>
          </p:nvPr>
        </p:nvSpPr>
        <p:spPr>
          <a:xfrm>
            <a:off x="762000" y="463550"/>
            <a:ext cx="9677400" cy="60960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a:t>INDEX</a:t>
            </a:r>
          </a:p>
        </p:txBody>
      </p:sp>
      <p:sp>
        <p:nvSpPr>
          <p:cNvPr id="15" name="Marcador de texto 14">
            <a:extLst>
              <a:ext uri="{FF2B5EF4-FFF2-40B4-BE49-F238E27FC236}">
                <a16:creationId xmlns:a16="http://schemas.microsoft.com/office/drawing/2014/main" id="{D7674A61-571D-8459-8B4C-3884F8256E76}"/>
              </a:ext>
            </a:extLst>
          </p:cNvPr>
          <p:cNvSpPr>
            <a:spLocks noGrp="1"/>
          </p:cNvSpPr>
          <p:nvPr>
            <p:ph type="body" sz="quarter" idx="11" hasCustomPrompt="1"/>
          </p:nvPr>
        </p:nvSpPr>
        <p:spPr>
          <a:xfrm>
            <a:off x="762000" y="2006599"/>
            <a:ext cx="9677400" cy="4191000"/>
          </a:xfrm>
          <a:prstGeom prst="rect">
            <a:avLst/>
          </a:prstGeom>
        </p:spPr>
        <p:txBody>
          <a:bodyPr/>
          <a:lstStyle>
            <a:lvl1pPr marL="342900" indent="-342900">
              <a:spcBef>
                <a:spcPts val="1000"/>
              </a:spcBef>
              <a:buFont typeface="+mj-lt"/>
              <a:buAutoNum type="arabicPeriod"/>
              <a:defRPr sz="1600">
                <a:solidFill>
                  <a:schemeClr val="bg1"/>
                </a:solidFill>
                <a:latin typeface="Arial" panose="020B0604020202020204" pitchFamily="34" charset="0"/>
                <a:cs typeface="Arial" panose="020B0604020202020204" pitchFamily="34" charset="0"/>
              </a:defRPr>
            </a:lvl1pPr>
          </a:lstStyle>
          <a:p>
            <a:pPr lvl="0"/>
            <a:r>
              <a:rPr lang="es-ES_tradnl" dirty="0"/>
              <a:t>P</a:t>
            </a:r>
            <a:r>
              <a:rPr lang="es-ES" dirty="0"/>
              <a:t>unto 1</a:t>
            </a:r>
          </a:p>
          <a:p>
            <a:pPr lvl="0"/>
            <a:r>
              <a:rPr lang="es-ES" dirty="0"/>
              <a:t>Punto 2</a:t>
            </a:r>
          </a:p>
          <a:p>
            <a:pPr lvl="0"/>
            <a:r>
              <a:rPr lang="es-ES" dirty="0"/>
              <a:t>Punto 3</a:t>
            </a:r>
          </a:p>
          <a:p>
            <a:pPr lvl="0"/>
            <a:r>
              <a:rPr lang="es-ES" dirty="0"/>
              <a:t>Punto 4</a:t>
            </a:r>
          </a:p>
          <a:p>
            <a:pPr lvl="0"/>
            <a:r>
              <a:rPr lang="es-ES" dirty="0"/>
              <a:t>Punto 5</a:t>
            </a:r>
          </a:p>
          <a:p>
            <a:pPr lvl="0"/>
            <a:r>
              <a:rPr lang="es-ES" dirty="0"/>
              <a:t>Punto 6</a:t>
            </a:r>
          </a:p>
          <a:p>
            <a:pPr lvl="0"/>
            <a:r>
              <a:rPr lang="es-ES" dirty="0"/>
              <a:t>Punto 7</a:t>
            </a:r>
          </a:p>
          <a:p>
            <a:pPr lvl="0"/>
            <a:r>
              <a:rPr lang="es-ES" dirty="0"/>
              <a:t>Punto 8</a:t>
            </a:r>
          </a:p>
          <a:p>
            <a:pPr lvl="0"/>
            <a:r>
              <a:rPr lang="es-ES" dirty="0"/>
              <a:t>Punto 9</a:t>
            </a:r>
          </a:p>
          <a:p>
            <a:pPr lvl="0"/>
            <a:r>
              <a:rPr lang="es-ES" dirty="0"/>
              <a:t>Punto 10</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24937448-765A-F40D-C75A-7DE7E819376F}"/>
              </a:ext>
            </a:extLst>
          </p:cNvPr>
          <p:cNvSpPr/>
          <p:nvPr userDrawn="1"/>
        </p:nvSpPr>
        <p:spPr>
          <a:xfrm>
            <a:off x="11531600" y="1318336"/>
            <a:ext cx="658495" cy="5547360"/>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a:p>
        </p:txBody>
      </p:sp>
      <p:grpSp>
        <p:nvGrpSpPr>
          <p:cNvPr id="7" name="object 3">
            <a:extLst>
              <a:ext uri="{FF2B5EF4-FFF2-40B4-BE49-F238E27FC236}">
                <a16:creationId xmlns:a16="http://schemas.microsoft.com/office/drawing/2014/main" id="{5F0F9FEC-EB76-6F86-A3A5-5515E3EFDE89}"/>
              </a:ext>
            </a:extLst>
          </p:cNvPr>
          <p:cNvGrpSpPr/>
          <p:nvPr userDrawn="1"/>
        </p:nvGrpSpPr>
        <p:grpSpPr>
          <a:xfrm>
            <a:off x="10226527" y="4356"/>
            <a:ext cx="1963420" cy="1310005"/>
            <a:chOff x="10226527" y="4356"/>
            <a:chExt cx="1963420" cy="1310005"/>
          </a:xfrm>
        </p:grpSpPr>
        <p:sp>
          <p:nvSpPr>
            <p:cNvPr id="8" name="object 4">
              <a:extLst>
                <a:ext uri="{FF2B5EF4-FFF2-40B4-BE49-F238E27FC236}">
                  <a16:creationId xmlns:a16="http://schemas.microsoft.com/office/drawing/2014/main" id="{FE2F8714-D35E-CC42-0386-9E2EC442F2A0}"/>
                </a:ext>
              </a:extLst>
            </p:cNvPr>
            <p:cNvSpPr/>
            <p:nvPr/>
          </p:nvSpPr>
          <p:spPr>
            <a:xfrm>
              <a:off x="10879620" y="4356"/>
              <a:ext cx="655320" cy="655320"/>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a:p>
          </p:txBody>
        </p:sp>
        <p:sp>
          <p:nvSpPr>
            <p:cNvPr id="9" name="object 5">
              <a:extLst>
                <a:ext uri="{FF2B5EF4-FFF2-40B4-BE49-F238E27FC236}">
                  <a16:creationId xmlns:a16="http://schemas.microsoft.com/office/drawing/2014/main" id="{D4F62FC4-DB52-EB92-FBD8-4DB9D18EAD95}"/>
                </a:ext>
              </a:extLst>
            </p:cNvPr>
            <p:cNvSpPr/>
            <p:nvPr/>
          </p:nvSpPr>
          <p:spPr>
            <a:xfrm>
              <a:off x="11534609" y="658939"/>
              <a:ext cx="655320" cy="655320"/>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a:p>
          </p:txBody>
        </p:sp>
        <p:sp>
          <p:nvSpPr>
            <p:cNvPr id="10" name="object 6">
              <a:extLst>
                <a:ext uri="{FF2B5EF4-FFF2-40B4-BE49-F238E27FC236}">
                  <a16:creationId xmlns:a16="http://schemas.microsoft.com/office/drawing/2014/main" id="{ECFE1777-D564-EBE0-B8BD-13B0EAD3B06E}"/>
                </a:ext>
              </a:extLst>
            </p:cNvPr>
            <p:cNvSpPr/>
            <p:nvPr/>
          </p:nvSpPr>
          <p:spPr>
            <a:xfrm>
              <a:off x="11534621" y="4363"/>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a:p>
          </p:txBody>
        </p:sp>
        <p:sp>
          <p:nvSpPr>
            <p:cNvPr id="11" name="object 7">
              <a:extLst>
                <a:ext uri="{FF2B5EF4-FFF2-40B4-BE49-F238E27FC236}">
                  <a16:creationId xmlns:a16="http://schemas.microsoft.com/office/drawing/2014/main" id="{7222ACF4-4339-F646-1093-9A14936D7D38}"/>
                </a:ext>
              </a:extLst>
            </p:cNvPr>
            <p:cNvSpPr/>
            <p:nvPr/>
          </p:nvSpPr>
          <p:spPr>
            <a:xfrm>
              <a:off x="10226527" y="4357"/>
              <a:ext cx="654685" cy="654685"/>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a:p>
          </p:txBody>
        </p:sp>
      </p:grpSp>
      <p:sp>
        <p:nvSpPr>
          <p:cNvPr id="12" name="object 9">
            <a:extLst>
              <a:ext uri="{FF2B5EF4-FFF2-40B4-BE49-F238E27FC236}">
                <a16:creationId xmlns:a16="http://schemas.microsoft.com/office/drawing/2014/main" id="{770D15C2-5D7B-ED43-C065-94F2462C71C1}"/>
              </a:ext>
            </a:extLst>
          </p:cNvPr>
          <p:cNvSpPr/>
          <p:nvPr userDrawn="1"/>
        </p:nvSpPr>
        <p:spPr>
          <a:xfrm>
            <a:off x="11686469" y="787880"/>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0" y="311150"/>
            <a:ext cx="9462631" cy="47673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18" name="Imagen 17" descr="Imagen que contiene Texto&#10;&#10;Descripción generada automáticamente">
            <a:extLst>
              <a:ext uri="{FF2B5EF4-FFF2-40B4-BE49-F238E27FC236}">
                <a16:creationId xmlns:a16="http://schemas.microsoft.com/office/drawing/2014/main" id="{01EFBFAC-F326-45C6-ABF7-4AD0BDCB445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943957" y="126931"/>
            <a:ext cx="562243" cy="409535"/>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12" name="object 9">
            <a:extLst>
              <a:ext uri="{FF2B5EF4-FFF2-40B4-BE49-F238E27FC236}">
                <a16:creationId xmlns:a16="http://schemas.microsoft.com/office/drawing/2014/main" id="{770D15C2-5D7B-ED43-C065-94F2462C71C1}"/>
              </a:ext>
            </a:extLst>
          </p:cNvPr>
          <p:cNvSpPr/>
          <p:nvPr userDrawn="1"/>
        </p:nvSpPr>
        <p:spPr>
          <a:xfrm>
            <a:off x="8403917" y="4044950"/>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grpSp>
        <p:nvGrpSpPr>
          <p:cNvPr id="13" name="object 10">
            <a:extLst>
              <a:ext uri="{FF2B5EF4-FFF2-40B4-BE49-F238E27FC236}">
                <a16:creationId xmlns:a16="http://schemas.microsoft.com/office/drawing/2014/main" id="{149D66F7-389A-27C8-9535-F6BDB12495A8}"/>
              </a:ext>
            </a:extLst>
          </p:cNvPr>
          <p:cNvGrpSpPr/>
          <p:nvPr userDrawn="1"/>
        </p:nvGrpSpPr>
        <p:grpSpPr>
          <a:xfrm>
            <a:off x="9079412" y="4702224"/>
            <a:ext cx="366395" cy="366395"/>
            <a:chOff x="11699374" y="787880"/>
            <a:chExt cx="366395" cy="366395"/>
          </a:xfrm>
        </p:grpSpPr>
        <p:sp>
          <p:nvSpPr>
            <p:cNvPr id="14" name="object 11">
              <a:extLst>
                <a:ext uri="{FF2B5EF4-FFF2-40B4-BE49-F238E27FC236}">
                  <a16:creationId xmlns:a16="http://schemas.microsoft.com/office/drawing/2014/main" id="{6B046D43-FE73-E956-8C8B-C27DF4114D34}"/>
                </a:ext>
              </a:extLst>
            </p:cNvPr>
            <p:cNvSpPr/>
            <p:nvPr/>
          </p:nvSpPr>
          <p:spPr>
            <a:xfrm>
              <a:off x="11699374" y="787880"/>
              <a:ext cx="252095" cy="366395"/>
            </a:xfrm>
            <a:custGeom>
              <a:avLst/>
              <a:gdLst/>
              <a:ahLst/>
              <a:cxnLst/>
              <a:rect l="l" t="t" r="r" b="b"/>
              <a:pathLst>
                <a:path w="252095" h="366394">
                  <a:moveTo>
                    <a:pt x="117894" y="0"/>
                  </a:moveTo>
                  <a:lnTo>
                    <a:pt x="0" y="204190"/>
                  </a:lnTo>
                  <a:lnTo>
                    <a:pt x="0" y="365912"/>
                  </a:lnTo>
                  <a:lnTo>
                    <a:pt x="189839" y="365912"/>
                  </a:lnTo>
                  <a:lnTo>
                    <a:pt x="139192" y="176898"/>
                  </a:lnTo>
                  <a:lnTo>
                    <a:pt x="219176" y="176898"/>
                  </a:lnTo>
                  <a:lnTo>
                    <a:pt x="251739" y="120484"/>
                  </a:lnTo>
                  <a:lnTo>
                    <a:pt x="188636" y="103581"/>
                  </a:lnTo>
                  <a:lnTo>
                    <a:pt x="149631" y="103581"/>
                  </a:lnTo>
                  <a:lnTo>
                    <a:pt x="145554" y="99504"/>
                  </a:lnTo>
                  <a:lnTo>
                    <a:pt x="145554" y="89446"/>
                  </a:lnTo>
                  <a:lnTo>
                    <a:pt x="149631" y="85369"/>
                  </a:lnTo>
                  <a:lnTo>
                    <a:pt x="178694" y="85369"/>
                  </a:lnTo>
                  <a:lnTo>
                    <a:pt x="175539" y="73596"/>
                  </a:lnTo>
                  <a:lnTo>
                    <a:pt x="132613" y="62103"/>
                  </a:lnTo>
                  <a:lnTo>
                    <a:pt x="132613" y="40640"/>
                  </a:lnTo>
                  <a:lnTo>
                    <a:pt x="131604" y="29312"/>
                  </a:lnTo>
                  <a:lnTo>
                    <a:pt x="128697" y="18648"/>
                  </a:lnTo>
                  <a:lnTo>
                    <a:pt x="124067" y="8819"/>
                  </a:lnTo>
                  <a:lnTo>
                    <a:pt x="117894" y="0"/>
                  </a:lnTo>
                  <a:close/>
                </a:path>
                <a:path w="252095" h="366394">
                  <a:moveTo>
                    <a:pt x="178694" y="85369"/>
                  </a:moveTo>
                  <a:lnTo>
                    <a:pt x="159689" y="85369"/>
                  </a:lnTo>
                  <a:lnTo>
                    <a:pt x="163766" y="89446"/>
                  </a:lnTo>
                  <a:lnTo>
                    <a:pt x="163766" y="99504"/>
                  </a:lnTo>
                  <a:lnTo>
                    <a:pt x="159689" y="103581"/>
                  </a:lnTo>
                  <a:lnTo>
                    <a:pt x="188636" y="103581"/>
                  </a:lnTo>
                  <a:lnTo>
                    <a:pt x="183184" y="102120"/>
                  </a:lnTo>
                  <a:lnTo>
                    <a:pt x="178694" y="85369"/>
                  </a:lnTo>
                  <a:close/>
                </a:path>
              </a:pathLst>
            </a:custGeom>
            <a:solidFill>
              <a:srgbClr val="FFFFFF"/>
            </a:solidFill>
          </p:spPr>
          <p:txBody>
            <a:bodyPr wrap="square" lIns="0" tIns="0" rIns="0" bIns="0" rtlCol="0"/>
            <a:lstStyle/>
            <a:p>
              <a:endParaRPr/>
            </a:p>
          </p:txBody>
        </p:sp>
        <p:pic>
          <p:nvPicPr>
            <p:cNvPr id="15" name="object 12">
              <a:extLst>
                <a:ext uri="{FF2B5EF4-FFF2-40B4-BE49-F238E27FC236}">
                  <a16:creationId xmlns:a16="http://schemas.microsoft.com/office/drawing/2014/main" id="{CAB1DC75-AD94-0D27-7B2A-B2CB1C818F4D}"/>
                </a:ext>
              </a:extLst>
            </p:cNvPr>
            <p:cNvPicPr/>
            <p:nvPr/>
          </p:nvPicPr>
          <p:blipFill>
            <a:blip r:embed="rId2" cstate="email">
              <a:extLst>
                <a:ext uri="{28A0092B-C50C-407E-A947-70E740481C1C}">
                  <a14:useLocalDpi xmlns:a14="http://schemas.microsoft.com/office/drawing/2010/main"/>
                </a:ext>
              </a:extLst>
            </a:blip>
            <a:stretch>
              <a:fillRect/>
            </a:stretch>
          </p:blipFill>
          <p:spPr>
            <a:xfrm>
              <a:off x="11889220" y="908366"/>
              <a:ext cx="176060" cy="245427"/>
            </a:xfrm>
            <a:prstGeom prst="rect">
              <a:avLst/>
            </a:prstGeom>
          </p:spPr>
        </p:pic>
      </p:gr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0" y="311150"/>
            <a:ext cx="8008947" cy="53340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18" name="Imagen 17">
            <a:extLst>
              <a:ext uri="{FF2B5EF4-FFF2-40B4-BE49-F238E27FC236}">
                <a16:creationId xmlns:a16="http://schemas.microsoft.com/office/drawing/2014/main" id="{CF32833A-DE42-477E-8ECB-D31CF466537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745126" y="102088"/>
            <a:ext cx="277784" cy="323865"/>
          </a:xfrm>
          <a:prstGeom prst="rect">
            <a:avLst/>
          </a:prstGeom>
        </p:spPr>
      </p:pic>
      <p:pic>
        <p:nvPicPr>
          <p:cNvPr id="19" name="Imagen 18">
            <a:extLst>
              <a:ext uri="{FF2B5EF4-FFF2-40B4-BE49-F238E27FC236}">
                <a16:creationId xmlns:a16="http://schemas.microsoft.com/office/drawing/2014/main" id="{031C6246-1E84-4ABA-962E-B846279FA4EE}"/>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417704" y="209388"/>
            <a:ext cx="164961" cy="221129"/>
          </a:xfrm>
          <a:prstGeom prst="rect">
            <a:avLst/>
          </a:prstGeom>
        </p:spPr>
      </p:pic>
      <p:pic>
        <p:nvPicPr>
          <p:cNvPr id="20" name="Imagen 19">
            <a:extLst>
              <a:ext uri="{FF2B5EF4-FFF2-40B4-BE49-F238E27FC236}">
                <a16:creationId xmlns:a16="http://schemas.microsoft.com/office/drawing/2014/main" id="{289277BF-206A-4189-B191-D6B66D4EC1E9}"/>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0807505" y="244114"/>
            <a:ext cx="247162" cy="186403"/>
          </a:xfrm>
          <a:prstGeom prst="rect">
            <a:avLst/>
          </a:prstGeom>
        </p:spPr>
      </p:pic>
      <p:pic>
        <p:nvPicPr>
          <p:cNvPr id="21" name="Imagen 20">
            <a:extLst>
              <a:ext uri="{FF2B5EF4-FFF2-40B4-BE49-F238E27FC236}">
                <a16:creationId xmlns:a16="http://schemas.microsoft.com/office/drawing/2014/main" id="{C43C3A26-923F-4AA9-8A83-9442CE625445}"/>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549199" y="213985"/>
            <a:ext cx="209412" cy="216532"/>
          </a:xfrm>
          <a:prstGeom prst="rect">
            <a:avLst/>
          </a:prstGeom>
        </p:spPr>
      </p:pic>
      <p:pic>
        <p:nvPicPr>
          <p:cNvPr id="22" name="Imagen 21">
            <a:extLst>
              <a:ext uri="{FF2B5EF4-FFF2-40B4-BE49-F238E27FC236}">
                <a16:creationId xmlns:a16="http://schemas.microsoft.com/office/drawing/2014/main" id="{CDBECE55-D510-45A4-BC30-0396507BFEF0}"/>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9983452" y="193210"/>
            <a:ext cx="209411" cy="237307"/>
          </a:xfrm>
          <a:prstGeom prst="rect">
            <a:avLst/>
          </a:prstGeom>
        </p:spPr>
      </p:pic>
      <p:pic>
        <p:nvPicPr>
          <p:cNvPr id="23" name="Imagen 22">
            <a:extLst>
              <a:ext uri="{FF2B5EF4-FFF2-40B4-BE49-F238E27FC236}">
                <a16:creationId xmlns:a16="http://schemas.microsoft.com/office/drawing/2014/main" id="{142D8253-937C-4829-BEC8-A9989C111E6C}"/>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9174215" y="256274"/>
            <a:ext cx="150143" cy="174243"/>
          </a:xfrm>
          <a:prstGeom prst="rect">
            <a:avLst/>
          </a:prstGeom>
        </p:spPr>
      </p:pic>
      <p:pic>
        <p:nvPicPr>
          <p:cNvPr id="24" name="Imagen 23">
            <a:extLst>
              <a:ext uri="{FF2B5EF4-FFF2-40B4-BE49-F238E27FC236}">
                <a16:creationId xmlns:a16="http://schemas.microsoft.com/office/drawing/2014/main" id="{B4F3FD2C-58EA-4684-A79C-DBB58F2D302E}"/>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11279508" y="191783"/>
            <a:ext cx="300983" cy="238734"/>
          </a:xfrm>
          <a:prstGeom prst="rect">
            <a:avLst/>
          </a:prstGeom>
        </p:spPr>
      </p:pic>
    </p:spTree>
    <p:extLst>
      <p:ext uri="{BB962C8B-B14F-4D97-AF65-F5344CB8AC3E}">
        <p14:creationId xmlns:p14="http://schemas.microsoft.com/office/powerpoint/2010/main" val="4263859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24937448-765A-F40D-C75A-7DE7E819376F}"/>
              </a:ext>
            </a:extLst>
          </p:cNvPr>
          <p:cNvSpPr/>
          <p:nvPr userDrawn="1"/>
        </p:nvSpPr>
        <p:spPr>
          <a:xfrm>
            <a:off x="11683122" y="1407866"/>
            <a:ext cx="506973" cy="5457830"/>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a:p>
        </p:txBody>
      </p:sp>
      <p:grpSp>
        <p:nvGrpSpPr>
          <p:cNvPr id="7" name="object 3">
            <a:extLst>
              <a:ext uri="{FF2B5EF4-FFF2-40B4-BE49-F238E27FC236}">
                <a16:creationId xmlns:a16="http://schemas.microsoft.com/office/drawing/2014/main" id="{5F0F9FEC-EB76-6F86-A3A5-5515E3EFDE89}"/>
              </a:ext>
            </a:extLst>
          </p:cNvPr>
          <p:cNvGrpSpPr/>
          <p:nvPr userDrawn="1"/>
        </p:nvGrpSpPr>
        <p:grpSpPr>
          <a:xfrm>
            <a:off x="11691078" y="0"/>
            <a:ext cx="506973" cy="1914348"/>
            <a:chOff x="14162837" y="-3882934"/>
            <a:chExt cx="655320" cy="2576761"/>
          </a:xfrm>
        </p:grpSpPr>
        <p:sp>
          <p:nvSpPr>
            <p:cNvPr id="8" name="object 4">
              <a:extLst>
                <a:ext uri="{FF2B5EF4-FFF2-40B4-BE49-F238E27FC236}">
                  <a16:creationId xmlns:a16="http://schemas.microsoft.com/office/drawing/2014/main" id="{FE2F8714-D35E-CC42-0386-9E2EC442F2A0}"/>
                </a:ext>
              </a:extLst>
            </p:cNvPr>
            <p:cNvSpPr/>
            <p:nvPr/>
          </p:nvSpPr>
          <p:spPr>
            <a:xfrm>
              <a:off x="14162837" y="-3297916"/>
              <a:ext cx="655320" cy="655321"/>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a:p>
          </p:txBody>
        </p:sp>
        <p:sp>
          <p:nvSpPr>
            <p:cNvPr id="9" name="object 5">
              <a:extLst>
                <a:ext uri="{FF2B5EF4-FFF2-40B4-BE49-F238E27FC236}">
                  <a16:creationId xmlns:a16="http://schemas.microsoft.com/office/drawing/2014/main" id="{D4F62FC4-DB52-EB92-FBD8-4DB9D18EAD95}"/>
                </a:ext>
              </a:extLst>
            </p:cNvPr>
            <p:cNvSpPr/>
            <p:nvPr/>
          </p:nvSpPr>
          <p:spPr>
            <a:xfrm>
              <a:off x="14162837" y="-2643231"/>
              <a:ext cx="655320" cy="655321"/>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a:p>
          </p:txBody>
        </p:sp>
        <p:sp>
          <p:nvSpPr>
            <p:cNvPr id="10" name="object 6">
              <a:extLst>
                <a:ext uri="{FF2B5EF4-FFF2-40B4-BE49-F238E27FC236}">
                  <a16:creationId xmlns:a16="http://schemas.microsoft.com/office/drawing/2014/main" id="{ECFE1777-D564-EBE0-B8BD-13B0EAD3B06E}"/>
                </a:ext>
              </a:extLst>
            </p:cNvPr>
            <p:cNvSpPr/>
            <p:nvPr/>
          </p:nvSpPr>
          <p:spPr>
            <a:xfrm>
              <a:off x="14162837" y="-3882934"/>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a:p>
          </p:txBody>
        </p:sp>
        <p:sp>
          <p:nvSpPr>
            <p:cNvPr id="11" name="object 7">
              <a:extLst>
                <a:ext uri="{FF2B5EF4-FFF2-40B4-BE49-F238E27FC236}">
                  <a16:creationId xmlns:a16="http://schemas.microsoft.com/office/drawing/2014/main" id="{7222ACF4-4339-F646-1093-9A14936D7D38}"/>
                </a:ext>
              </a:extLst>
            </p:cNvPr>
            <p:cNvSpPr/>
            <p:nvPr/>
          </p:nvSpPr>
          <p:spPr>
            <a:xfrm rot="16200000">
              <a:off x="14136321" y="-1961395"/>
              <a:ext cx="681738" cy="628706"/>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a:p>
          </p:txBody>
        </p:sp>
      </p:grpSp>
      <p:sp>
        <p:nvSpPr>
          <p:cNvPr id="12" name="object 9">
            <a:extLst>
              <a:ext uri="{FF2B5EF4-FFF2-40B4-BE49-F238E27FC236}">
                <a16:creationId xmlns:a16="http://schemas.microsoft.com/office/drawing/2014/main" id="{770D15C2-5D7B-ED43-C065-94F2462C71C1}"/>
              </a:ext>
            </a:extLst>
          </p:cNvPr>
          <p:cNvSpPr/>
          <p:nvPr userDrawn="1"/>
        </p:nvSpPr>
        <p:spPr>
          <a:xfrm>
            <a:off x="8403917" y="4044950"/>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grpSp>
        <p:nvGrpSpPr>
          <p:cNvPr id="13" name="object 10">
            <a:extLst>
              <a:ext uri="{FF2B5EF4-FFF2-40B4-BE49-F238E27FC236}">
                <a16:creationId xmlns:a16="http://schemas.microsoft.com/office/drawing/2014/main" id="{149D66F7-389A-27C8-9535-F6BDB12495A8}"/>
              </a:ext>
            </a:extLst>
          </p:cNvPr>
          <p:cNvGrpSpPr/>
          <p:nvPr userDrawn="1"/>
        </p:nvGrpSpPr>
        <p:grpSpPr>
          <a:xfrm>
            <a:off x="9079412" y="4702224"/>
            <a:ext cx="366395" cy="366395"/>
            <a:chOff x="11699374" y="787880"/>
            <a:chExt cx="366395" cy="366395"/>
          </a:xfrm>
        </p:grpSpPr>
        <p:sp>
          <p:nvSpPr>
            <p:cNvPr id="14" name="object 11">
              <a:extLst>
                <a:ext uri="{FF2B5EF4-FFF2-40B4-BE49-F238E27FC236}">
                  <a16:creationId xmlns:a16="http://schemas.microsoft.com/office/drawing/2014/main" id="{6B046D43-FE73-E956-8C8B-C27DF4114D34}"/>
                </a:ext>
              </a:extLst>
            </p:cNvPr>
            <p:cNvSpPr/>
            <p:nvPr/>
          </p:nvSpPr>
          <p:spPr>
            <a:xfrm>
              <a:off x="11699374" y="787880"/>
              <a:ext cx="252095" cy="366395"/>
            </a:xfrm>
            <a:custGeom>
              <a:avLst/>
              <a:gdLst/>
              <a:ahLst/>
              <a:cxnLst/>
              <a:rect l="l" t="t" r="r" b="b"/>
              <a:pathLst>
                <a:path w="252095" h="366394">
                  <a:moveTo>
                    <a:pt x="117894" y="0"/>
                  </a:moveTo>
                  <a:lnTo>
                    <a:pt x="0" y="204190"/>
                  </a:lnTo>
                  <a:lnTo>
                    <a:pt x="0" y="365912"/>
                  </a:lnTo>
                  <a:lnTo>
                    <a:pt x="189839" y="365912"/>
                  </a:lnTo>
                  <a:lnTo>
                    <a:pt x="139192" y="176898"/>
                  </a:lnTo>
                  <a:lnTo>
                    <a:pt x="219176" y="176898"/>
                  </a:lnTo>
                  <a:lnTo>
                    <a:pt x="251739" y="120484"/>
                  </a:lnTo>
                  <a:lnTo>
                    <a:pt x="188636" y="103581"/>
                  </a:lnTo>
                  <a:lnTo>
                    <a:pt x="149631" y="103581"/>
                  </a:lnTo>
                  <a:lnTo>
                    <a:pt x="145554" y="99504"/>
                  </a:lnTo>
                  <a:lnTo>
                    <a:pt x="145554" y="89446"/>
                  </a:lnTo>
                  <a:lnTo>
                    <a:pt x="149631" y="85369"/>
                  </a:lnTo>
                  <a:lnTo>
                    <a:pt x="178694" y="85369"/>
                  </a:lnTo>
                  <a:lnTo>
                    <a:pt x="175539" y="73596"/>
                  </a:lnTo>
                  <a:lnTo>
                    <a:pt x="132613" y="62103"/>
                  </a:lnTo>
                  <a:lnTo>
                    <a:pt x="132613" y="40640"/>
                  </a:lnTo>
                  <a:lnTo>
                    <a:pt x="131604" y="29312"/>
                  </a:lnTo>
                  <a:lnTo>
                    <a:pt x="128697" y="18648"/>
                  </a:lnTo>
                  <a:lnTo>
                    <a:pt x="124067" y="8819"/>
                  </a:lnTo>
                  <a:lnTo>
                    <a:pt x="117894" y="0"/>
                  </a:lnTo>
                  <a:close/>
                </a:path>
                <a:path w="252095" h="366394">
                  <a:moveTo>
                    <a:pt x="178694" y="85369"/>
                  </a:moveTo>
                  <a:lnTo>
                    <a:pt x="159689" y="85369"/>
                  </a:lnTo>
                  <a:lnTo>
                    <a:pt x="163766" y="89446"/>
                  </a:lnTo>
                  <a:lnTo>
                    <a:pt x="163766" y="99504"/>
                  </a:lnTo>
                  <a:lnTo>
                    <a:pt x="159689" y="103581"/>
                  </a:lnTo>
                  <a:lnTo>
                    <a:pt x="188636" y="103581"/>
                  </a:lnTo>
                  <a:lnTo>
                    <a:pt x="183184" y="102120"/>
                  </a:lnTo>
                  <a:lnTo>
                    <a:pt x="178694" y="85369"/>
                  </a:lnTo>
                  <a:close/>
                </a:path>
              </a:pathLst>
            </a:custGeom>
            <a:solidFill>
              <a:srgbClr val="FFFFFF"/>
            </a:solidFill>
          </p:spPr>
          <p:txBody>
            <a:bodyPr wrap="square" lIns="0" tIns="0" rIns="0" bIns="0" rtlCol="0"/>
            <a:lstStyle/>
            <a:p>
              <a:endParaRPr/>
            </a:p>
          </p:txBody>
        </p:sp>
        <p:pic>
          <p:nvPicPr>
            <p:cNvPr id="15" name="object 12">
              <a:extLst>
                <a:ext uri="{FF2B5EF4-FFF2-40B4-BE49-F238E27FC236}">
                  <a16:creationId xmlns:a16="http://schemas.microsoft.com/office/drawing/2014/main" id="{CAB1DC75-AD94-0D27-7B2A-B2CB1C818F4D}"/>
                </a:ext>
              </a:extLst>
            </p:cNvPr>
            <p:cNvPicPr/>
            <p:nvPr/>
          </p:nvPicPr>
          <p:blipFill>
            <a:blip r:embed="rId2" cstate="email">
              <a:extLst>
                <a:ext uri="{28A0092B-C50C-407E-A947-70E740481C1C}">
                  <a14:useLocalDpi xmlns:a14="http://schemas.microsoft.com/office/drawing/2010/main"/>
                </a:ext>
              </a:extLst>
            </a:blip>
            <a:stretch>
              <a:fillRect/>
            </a:stretch>
          </p:blipFill>
          <p:spPr>
            <a:xfrm>
              <a:off x="11889220" y="908366"/>
              <a:ext cx="176060" cy="245427"/>
            </a:xfrm>
            <a:prstGeom prst="rect">
              <a:avLst/>
            </a:prstGeom>
          </p:spPr>
        </p:pic>
      </p:gr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0" y="311150"/>
            <a:ext cx="8008947" cy="53340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25" name="Imagen 24" descr="Un dibujo de un animal&#10;&#10;Descripción generada automáticamente con confianza baja">
            <a:extLst>
              <a:ext uri="{FF2B5EF4-FFF2-40B4-BE49-F238E27FC236}">
                <a16:creationId xmlns:a16="http://schemas.microsoft.com/office/drawing/2014/main" id="{4E568042-917F-485C-9CFD-4DFCBFEEA2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785108" y="501057"/>
            <a:ext cx="330692" cy="353498"/>
          </a:xfrm>
          <a:prstGeom prst="rect">
            <a:avLst/>
          </a:prstGeom>
        </p:spPr>
      </p:pic>
      <p:pic>
        <p:nvPicPr>
          <p:cNvPr id="26" name="Imagen 25" descr="Un dibujo de un perro&#10;&#10;Descripción generada automáticamente con confianza media">
            <a:extLst>
              <a:ext uri="{FF2B5EF4-FFF2-40B4-BE49-F238E27FC236}">
                <a16:creationId xmlns:a16="http://schemas.microsoft.com/office/drawing/2014/main" id="{7BC131C9-8852-46AA-B76A-DFD310CB0AC3}"/>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1776195" y="1054393"/>
            <a:ext cx="339605" cy="234788"/>
          </a:xfrm>
          <a:prstGeom prst="rect">
            <a:avLst/>
          </a:prstGeom>
        </p:spPr>
      </p:pic>
      <p:pic>
        <p:nvPicPr>
          <p:cNvPr id="27" name="Imagen 26" descr="Imagen que contiene dibujo, reloj&#10;&#10;Descripción generada automáticamente">
            <a:extLst>
              <a:ext uri="{FF2B5EF4-FFF2-40B4-BE49-F238E27FC236}">
                <a16:creationId xmlns:a16="http://schemas.microsoft.com/office/drawing/2014/main" id="{F8F4FC5D-FFCE-47F5-AF86-2506BC6ECBB9}"/>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1781795" y="171489"/>
            <a:ext cx="257128" cy="243039"/>
          </a:xfrm>
          <a:prstGeom prst="rect">
            <a:avLst/>
          </a:prstGeom>
        </p:spPr>
      </p:pic>
    </p:spTree>
    <p:extLst>
      <p:ext uri="{BB962C8B-B14F-4D97-AF65-F5344CB8AC3E}">
        <p14:creationId xmlns:p14="http://schemas.microsoft.com/office/powerpoint/2010/main" val="1728556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025168" y="0"/>
            <a:ext cx="1166832" cy="1153793"/>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3" name="Imagen 2" descr="Imagen que contiene pasto, exterior, campo, mujer&#10;&#10;Descripción generada automáticamente">
            <a:extLst>
              <a:ext uri="{FF2B5EF4-FFF2-40B4-BE49-F238E27FC236}">
                <a16:creationId xmlns:a16="http://schemas.microsoft.com/office/drawing/2014/main" id="{8977CFEE-62C6-7C94-91D6-7965D0B30C1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086600" y="1153793"/>
            <a:ext cx="5105400" cy="5716906"/>
          </a:xfrm>
          <a:prstGeom prst="rect">
            <a:avLst/>
          </a:prstGeom>
        </p:spPr>
      </p:pic>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1025168" y="0"/>
            <a:ext cx="1166832" cy="2216150"/>
          </a:xfrm>
          <a:prstGeom prst="rect">
            <a:avLst/>
          </a:prstGeom>
        </p:spPr>
      </p:pic>
    </p:spTree>
    <p:extLst>
      <p:ext uri="{BB962C8B-B14F-4D97-AF65-F5344CB8AC3E}">
        <p14:creationId xmlns:p14="http://schemas.microsoft.com/office/powerpoint/2010/main" val="3770669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1" r:id="rId1"/>
    <p:sldLayoutId id="2147483662" r:id="rId2"/>
    <p:sldLayoutId id="2147483672" r:id="rId3"/>
    <p:sldLayoutId id="2147483663" r:id="rId4"/>
    <p:sldLayoutId id="2147483664" r:id="rId5"/>
    <p:sldLayoutId id="2147483673" r:id="rId6"/>
    <p:sldLayoutId id="2147483674" r:id="rId7"/>
    <p:sldLayoutId id="2147483665" r:id="rId8"/>
    <p:sldLayoutId id="2147483666" r:id="rId9"/>
    <p:sldLayoutId id="2147483667" r:id="rId10"/>
    <p:sldLayoutId id="2147483668" r:id="rId11"/>
    <p:sldLayoutId id="2147483669" r:id="rId12"/>
    <p:sldLayoutId id="2147483670" r:id="rId13"/>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hyperlink" Target="https://epruma.eu/wp-content/uploads/2022/02/FACTSHEET_PharmaceuticalWasteDisposal.pdf" TargetMode="Externa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hyperlink" Target="https://epruma.eu/wp-content/uploads/2022/02/FACTSHEET_PharmaceuticalWasteDisposal.pdf" TargetMode="External"/><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65.png"/><Relationship Id="rId4" Type="http://schemas.openxmlformats.org/officeDocument/2006/relationships/image" Target="../media/image6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69.jfi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70.jfif"/></Relationships>
</file>

<file path=ppt/slides/_rels/slide21.xml.rels><?xml version="1.0" encoding="UTF-8" standalone="yes"?>
<Relationships xmlns="http://schemas.openxmlformats.org/package/2006/relationships"><Relationship Id="rId3" Type="http://schemas.openxmlformats.org/officeDocument/2006/relationships/hyperlink" Target="https://vmvt.lt/gyvunu-sveikata-ir-gerove/gyvunu-sveikata/veterinariniai-vaistai-ir-biocidai/farmakologinis-budrumas"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68.jpeg"/><Relationship Id="rId5" Type="http://schemas.openxmlformats.org/officeDocument/2006/relationships/image" Target="../media/image71.png"/><Relationship Id="rId4" Type="http://schemas.openxmlformats.org/officeDocument/2006/relationships/hyperlink" Target="mailto:info@vmvt.lt"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72.jfif"/></Relationships>
</file>

<file path=ppt/slides/_rels/slide23.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74.jfif"/><Relationship Id="rId4" Type="http://schemas.openxmlformats.org/officeDocument/2006/relationships/image" Target="../media/image73.jfif"/></Relationships>
</file>

<file path=ppt/slides/_rels/slide24.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74.jfif"/><Relationship Id="rId4" Type="http://schemas.openxmlformats.org/officeDocument/2006/relationships/image" Target="../media/image73.jfi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54.emf"/><Relationship Id="rId4" Type="http://schemas.openxmlformats.org/officeDocument/2006/relationships/image" Target="../media/image53.png"/></Relationships>
</file>

<file path=ppt/slides/_rels/slide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hyperlink" Target="https://food.ec.europa.eu/animals/animal-health/vet-meds-med-feed/implementation_en" TargetMode="External"/><Relationship Id="rId4" Type="http://schemas.openxmlformats.org/officeDocument/2006/relationships/image" Target="../media/image56.png"/></Relationships>
</file>

<file path=ppt/slides/_rels/slide8.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8.emf"/></Relationships>
</file>

<file path=ppt/slides/_rels/slide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6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FCA7E40-6B2B-9773-C96F-35BFBF3437D7}"/>
              </a:ext>
            </a:extLst>
          </p:cNvPr>
          <p:cNvSpPr>
            <a:spLocks noGrp="1"/>
          </p:cNvSpPr>
          <p:nvPr>
            <p:ph type="body" sz="quarter" idx="10"/>
          </p:nvPr>
        </p:nvSpPr>
        <p:spPr/>
        <p:txBody>
          <a:bodyPr/>
          <a:lstStyle/>
          <a:p>
            <a:r>
              <a:rPr lang="es-ES" dirty="0"/>
              <a:t>LITHUANIA</a:t>
            </a:r>
          </a:p>
        </p:txBody>
      </p:sp>
      <p:sp>
        <p:nvSpPr>
          <p:cNvPr id="3" name="Marcador de texto 2">
            <a:extLst>
              <a:ext uri="{FF2B5EF4-FFF2-40B4-BE49-F238E27FC236}">
                <a16:creationId xmlns:a16="http://schemas.microsoft.com/office/drawing/2014/main" id="{6199F5CC-8AF0-EA86-41C2-17755419A88E}"/>
              </a:ext>
            </a:extLst>
          </p:cNvPr>
          <p:cNvSpPr>
            <a:spLocks noGrp="1"/>
          </p:cNvSpPr>
          <p:nvPr>
            <p:ph type="body" sz="quarter" idx="11"/>
          </p:nvPr>
        </p:nvSpPr>
        <p:spPr/>
        <p:txBody>
          <a:bodyPr/>
          <a:lstStyle/>
          <a:p>
            <a:r>
              <a:rPr lang="es-ES" dirty="0"/>
              <a:t>25 SEPTEMBER 2024</a:t>
            </a:r>
          </a:p>
        </p:txBody>
      </p:sp>
    </p:spTree>
    <p:extLst>
      <p:ext uri="{BB962C8B-B14F-4D97-AF65-F5344CB8AC3E}">
        <p14:creationId xmlns:p14="http://schemas.microsoft.com/office/powerpoint/2010/main" val="24998533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8AA6D533-5045-43BA-9B12-C06A15751DE9}"/>
              </a:ext>
            </a:extLst>
          </p:cNvPr>
          <p:cNvSpPr>
            <a:spLocks noGrp="1"/>
          </p:cNvSpPr>
          <p:nvPr>
            <p:ph type="body" sz="quarter" idx="10"/>
          </p:nvPr>
        </p:nvSpPr>
        <p:spPr>
          <a:xfrm>
            <a:off x="489839" y="2216150"/>
            <a:ext cx="6596761" cy="251005"/>
          </a:xfrm>
        </p:spPr>
        <p:txBody>
          <a:bodyPr/>
          <a:lstStyle/>
          <a:p>
            <a:pPr>
              <a:buClr>
                <a:srgbClr val="2C7470"/>
              </a:buClr>
            </a:pPr>
            <a:endParaRPr lang="en-US" dirty="0">
              <a:latin typeface="EC Square Sans Pro" panose="020B0506040000020004" pitchFamily="34" charset="0"/>
            </a:endParaRPr>
          </a:p>
          <a:p>
            <a:pPr>
              <a:buClr>
                <a:srgbClr val="2C7470"/>
              </a:buClr>
            </a:pPr>
            <a:endParaRPr lang="en-US" dirty="0">
              <a:latin typeface="EC Square Sans Pro" panose="020B0506040000020004" pitchFamily="34" charset="0"/>
            </a:endParaRPr>
          </a:p>
          <a:p>
            <a:endParaRPr lang="en-GB" dirty="0"/>
          </a:p>
        </p:txBody>
      </p:sp>
      <p:sp>
        <p:nvSpPr>
          <p:cNvPr id="4" name="Rectángulo redondeado 13">
            <a:extLst>
              <a:ext uri="{FF2B5EF4-FFF2-40B4-BE49-F238E27FC236}">
                <a16:creationId xmlns:a16="http://schemas.microsoft.com/office/drawing/2014/main" id="{9E312FE7-A2CE-48CA-B86B-F83B7E492A64}"/>
              </a:ext>
            </a:extLst>
          </p:cNvPr>
          <p:cNvSpPr/>
          <p:nvPr/>
        </p:nvSpPr>
        <p:spPr>
          <a:xfrm>
            <a:off x="0" y="1365607"/>
            <a:ext cx="12192000" cy="1227416"/>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defRPr/>
            </a:pPr>
            <a:endParaRPr lang="es-ES" sz="1050" b="1" kern="0" dirty="0">
              <a:solidFill>
                <a:schemeClr val="bg1"/>
              </a:solidFill>
              <a:latin typeface="Montserrat" panose="00000500000000000000" pitchFamily="2" charset="0"/>
            </a:endParaRPr>
          </a:p>
        </p:txBody>
      </p:sp>
      <p:sp>
        <p:nvSpPr>
          <p:cNvPr id="12" name="CuadroTexto 11">
            <a:extLst>
              <a:ext uri="{FF2B5EF4-FFF2-40B4-BE49-F238E27FC236}">
                <a16:creationId xmlns:a16="http://schemas.microsoft.com/office/drawing/2014/main" id="{8D0FB960-6059-446B-95AD-429679DDAB84}"/>
              </a:ext>
            </a:extLst>
          </p:cNvPr>
          <p:cNvSpPr txBox="1"/>
          <p:nvPr/>
        </p:nvSpPr>
        <p:spPr>
          <a:xfrm>
            <a:off x="81295" y="2928136"/>
            <a:ext cx="7108041" cy="2308324"/>
          </a:xfrm>
          <a:prstGeom prst="rect">
            <a:avLst/>
          </a:prstGeom>
          <a:noFill/>
        </p:spPr>
        <p:txBody>
          <a:bodyPr wrap="square">
            <a:spAutoFit/>
          </a:bodyPr>
          <a:lstStyle/>
          <a:p>
            <a:pPr algn="just"/>
            <a:r>
              <a:rPr lang="en-US" dirty="0">
                <a:solidFill>
                  <a:srgbClr val="003399"/>
                </a:solidFill>
                <a:latin typeface="EC Square Sans Pro" panose="020B0506040000020004" pitchFamily="34" charset="0"/>
                <a:ea typeface="+mn-ea"/>
                <a:cs typeface="Arial" panose="020B0604020202020204" pitchFamily="34" charset="0"/>
              </a:rPr>
              <a:t>In 2006 and 2013, the Commission published a list of substances essential for the treatment of Equidae ((EC) CR 1950/2006 &amp; R 122/2013 )</a:t>
            </a:r>
            <a:endParaRPr lang="en-GB" dirty="0">
              <a:solidFill>
                <a:srgbClr val="003399"/>
              </a:solidFill>
              <a:latin typeface="EC Square Sans Pro" panose="020B0506040000020004" pitchFamily="34" charset="0"/>
              <a:ea typeface="+mn-ea"/>
              <a:cs typeface="Arial" panose="020B0604020202020204" pitchFamily="34" charset="0"/>
            </a:endParaRPr>
          </a:p>
          <a:p>
            <a:pPr algn="just"/>
            <a:endParaRPr lang="en-US" dirty="0">
              <a:solidFill>
                <a:srgbClr val="003399"/>
              </a:solidFill>
              <a:latin typeface="EC Square Sans Pro" panose="020B0506040000020004" pitchFamily="34" charset="0"/>
              <a:ea typeface="+mn-ea"/>
              <a:cs typeface="Arial" panose="020B0604020202020204" pitchFamily="34" charset="0"/>
            </a:endParaRPr>
          </a:p>
          <a:p>
            <a:pPr algn="just"/>
            <a:r>
              <a:rPr lang="en-US" dirty="0">
                <a:solidFill>
                  <a:srgbClr val="003399"/>
                </a:solidFill>
                <a:latin typeface="EC Square Sans Pro" panose="020B0506040000020004" pitchFamily="34" charset="0"/>
                <a:ea typeface="+mn-ea"/>
                <a:cs typeface="Arial" panose="020B0604020202020204" pitchFamily="34" charset="0"/>
              </a:rPr>
              <a:t>The Commission is now updating the </a:t>
            </a:r>
            <a:r>
              <a:rPr lang="en-US" b="1" dirty="0">
                <a:solidFill>
                  <a:srgbClr val="003399"/>
                </a:solidFill>
                <a:latin typeface="EC Square Sans Pro" panose="020B0506040000020004" pitchFamily="34" charset="0"/>
                <a:ea typeface="+mn-ea"/>
                <a:cs typeface="Arial" panose="020B0604020202020204" pitchFamily="34" charset="0"/>
              </a:rPr>
              <a:t>list of substances which are essential for the treatment of equine species</a:t>
            </a:r>
            <a:r>
              <a:rPr lang="en-US" dirty="0">
                <a:solidFill>
                  <a:srgbClr val="003399"/>
                </a:solidFill>
                <a:latin typeface="EC Square Sans Pro" panose="020B0506040000020004" pitchFamily="34" charset="0"/>
                <a:ea typeface="+mn-ea"/>
                <a:cs typeface="Arial" panose="020B0604020202020204" pitchFamily="34" charset="0"/>
              </a:rPr>
              <a:t>, or which bring added clinical benefit compared to other treatment options available for equine species and for which the withdrawal period for equine species shall be six months. </a:t>
            </a:r>
            <a:endParaRPr lang="en-GB" b="1" dirty="0">
              <a:solidFill>
                <a:srgbClr val="003399"/>
              </a:solidFill>
              <a:latin typeface="EC Square Sans Pro" panose="020B0506040000020004" pitchFamily="34" charset="0"/>
              <a:ea typeface="+mn-ea"/>
              <a:cs typeface="Arial" panose="020B0604020202020204" pitchFamily="34" charset="0"/>
            </a:endParaRPr>
          </a:p>
        </p:txBody>
      </p:sp>
      <p:sp>
        <p:nvSpPr>
          <p:cNvPr id="11" name="Title 22">
            <a:extLst>
              <a:ext uri="{FF2B5EF4-FFF2-40B4-BE49-F238E27FC236}">
                <a16:creationId xmlns:a16="http://schemas.microsoft.com/office/drawing/2014/main" id="{16E08D60-E026-4C7E-A475-EF3FCD518C38}"/>
              </a:ext>
            </a:extLst>
          </p:cNvPr>
          <p:cNvSpPr txBox="1">
            <a:spLocks/>
          </p:cNvSpPr>
          <p:nvPr/>
        </p:nvSpPr>
        <p:spPr>
          <a:xfrm>
            <a:off x="480239" y="3268544"/>
            <a:ext cx="6618553" cy="836088"/>
          </a:xfrm>
          <a:prstGeom prst="rect">
            <a:avLst/>
          </a:prstGeom>
        </p:spPr>
        <p:txBody>
          <a:bodyPr/>
          <a:lstStyle>
            <a:lvl1pPr>
              <a:defRPr>
                <a:latin typeface="+mj-lt"/>
                <a:ea typeface="+mj-ea"/>
                <a:cs typeface="+mj-cs"/>
              </a:defRPr>
            </a:lvl1pPr>
          </a:lstStyle>
          <a:p>
            <a:endParaRPr lang="en-GB" sz="1600" strike="dblStrike" dirty="0">
              <a:solidFill>
                <a:srgbClr val="FF0000"/>
              </a:solidFill>
              <a:latin typeface="EC Square Sans Pro" panose="020B0506040000020004" pitchFamily="34" charset="0"/>
            </a:endParaRPr>
          </a:p>
        </p:txBody>
      </p:sp>
      <p:pic>
        <p:nvPicPr>
          <p:cNvPr id="23" name="Imagen 22">
            <a:extLst>
              <a:ext uri="{FF2B5EF4-FFF2-40B4-BE49-F238E27FC236}">
                <a16:creationId xmlns:a16="http://schemas.microsoft.com/office/drawing/2014/main" id="{AC962A60-59CC-4CDF-B976-6100A435807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flipH="1">
            <a:off x="7286977" y="1352085"/>
            <a:ext cx="4916243" cy="5505093"/>
          </a:xfrm>
          <a:prstGeom prst="rect">
            <a:avLst/>
          </a:prstGeom>
        </p:spPr>
      </p:pic>
      <p:sp>
        <p:nvSpPr>
          <p:cNvPr id="24" name="Marcador de texto 1">
            <a:extLst>
              <a:ext uri="{FF2B5EF4-FFF2-40B4-BE49-F238E27FC236}">
                <a16:creationId xmlns:a16="http://schemas.microsoft.com/office/drawing/2014/main" id="{4E3E2FFF-A8A1-4477-BF65-E45AD3004339}"/>
              </a:ext>
            </a:extLst>
          </p:cNvPr>
          <p:cNvSpPr txBox="1">
            <a:spLocks/>
          </p:cNvSpPr>
          <p:nvPr/>
        </p:nvSpPr>
        <p:spPr>
          <a:xfrm>
            <a:off x="762000" y="311150"/>
            <a:ext cx="8008947" cy="533400"/>
          </a:xfrm>
          <a:prstGeom prst="rect">
            <a:avLst/>
          </a:prstGeom>
        </p:spPr>
        <p:txBody>
          <a:bodyPr/>
          <a:lstStyle>
            <a:lvl1pPr marL="0">
              <a:defRPr sz="2400">
                <a:solidFill>
                  <a:srgbClr val="003399"/>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GB" dirty="0">
                <a:latin typeface="EC Square Sans Pro" panose="020B0506040000020004" pitchFamily="34" charset="0"/>
              </a:rPr>
              <a:t>Upcoming Acts</a:t>
            </a:r>
          </a:p>
          <a:p>
            <a:endParaRPr lang="en-GB" dirty="0"/>
          </a:p>
        </p:txBody>
      </p:sp>
      <p:sp>
        <p:nvSpPr>
          <p:cNvPr id="9" name="CuadroTexto 8">
            <a:extLst>
              <a:ext uri="{FF2B5EF4-FFF2-40B4-BE49-F238E27FC236}">
                <a16:creationId xmlns:a16="http://schemas.microsoft.com/office/drawing/2014/main" id="{424A30C1-DE06-42E0-A897-C1328FBE17E9}"/>
              </a:ext>
            </a:extLst>
          </p:cNvPr>
          <p:cNvSpPr txBox="1"/>
          <p:nvPr/>
        </p:nvSpPr>
        <p:spPr>
          <a:xfrm>
            <a:off x="49819" y="1379150"/>
            <a:ext cx="7108041" cy="1200329"/>
          </a:xfrm>
          <a:prstGeom prst="rect">
            <a:avLst/>
          </a:prstGeom>
          <a:noFill/>
        </p:spPr>
        <p:txBody>
          <a:bodyPr wrap="square" rtlCol="0">
            <a:spAutoFit/>
          </a:bodyPr>
          <a:lstStyle/>
          <a:p>
            <a:pPr>
              <a:buClr>
                <a:srgbClr val="2C7470"/>
              </a:buClr>
            </a:pPr>
            <a:r>
              <a:rPr lang="en-US" sz="3600" b="1" dirty="0">
                <a:solidFill>
                  <a:schemeClr val="bg1"/>
                </a:solidFill>
                <a:latin typeface="EC Square Sans Pro" panose="020B0506040000020004" pitchFamily="34" charset="0"/>
              </a:rPr>
              <a:t>List of antimicrobials for specific species (equine species) </a:t>
            </a:r>
          </a:p>
        </p:txBody>
      </p:sp>
      <p:sp>
        <p:nvSpPr>
          <p:cNvPr id="13" name="CuadroTexto 12"/>
          <p:cNvSpPr txBox="1"/>
          <p:nvPr/>
        </p:nvSpPr>
        <p:spPr>
          <a:xfrm>
            <a:off x="0" y="5439876"/>
            <a:ext cx="7010400" cy="1477328"/>
          </a:xfrm>
          <a:prstGeom prst="rect">
            <a:avLst/>
          </a:prstGeom>
          <a:noFill/>
        </p:spPr>
        <p:txBody>
          <a:bodyPr wrap="square" rtlCol="0">
            <a:spAutoFit/>
          </a:bodyPr>
          <a:lstStyle/>
          <a:p>
            <a:pPr algn="just"/>
            <a:r>
              <a:rPr lang="en-GB" dirty="0">
                <a:solidFill>
                  <a:srgbClr val="003399"/>
                </a:solidFill>
                <a:latin typeface="EC Square Sans Pro" panose="020B0506040000020004" pitchFamily="34" charset="0"/>
                <a:ea typeface="+mn-ea"/>
                <a:cs typeface="Arial" panose="020B0604020202020204" pitchFamily="34" charset="0"/>
              </a:rPr>
              <a:t>On 9 February 2023, the European Medicines Agency received from the European Commission a request to provide scientific advice for the establishment this list of substances and they are currently preparing an answer.</a:t>
            </a:r>
          </a:p>
          <a:p>
            <a:pPr algn="just"/>
            <a:endParaRPr lang="en-GB" dirty="0">
              <a:solidFill>
                <a:srgbClr val="003399"/>
              </a:solidFill>
              <a:latin typeface="EC Square Sans Pro" panose="020B0506040000020004" pitchFamily="34" charset="0"/>
              <a:ea typeface="+mn-ea"/>
              <a:cs typeface="Arial" panose="020B0604020202020204" pitchFamily="34" charset="0"/>
            </a:endParaRPr>
          </a:p>
        </p:txBody>
      </p:sp>
    </p:spTree>
    <p:extLst>
      <p:ext uri="{BB962C8B-B14F-4D97-AF65-F5344CB8AC3E}">
        <p14:creationId xmlns:p14="http://schemas.microsoft.com/office/powerpoint/2010/main" val="36900584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C3B75600-FB6E-C394-1043-4FBC33A7D4B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 y="692150"/>
            <a:ext cx="10324092" cy="5715000"/>
          </a:xfrm>
          <a:prstGeom prst="rect">
            <a:avLst/>
          </a:prstGeom>
        </p:spPr>
      </p:pic>
      <p:sp>
        <p:nvSpPr>
          <p:cNvPr id="3" name="Speech Bubble: Rectangle 2">
            <a:extLst>
              <a:ext uri="{FF2B5EF4-FFF2-40B4-BE49-F238E27FC236}">
                <a16:creationId xmlns:a16="http://schemas.microsoft.com/office/drawing/2014/main" id="{49F1055A-BA09-8515-B87A-77FC82F3B10F}"/>
              </a:ext>
            </a:extLst>
          </p:cNvPr>
          <p:cNvSpPr/>
          <p:nvPr/>
        </p:nvSpPr>
        <p:spPr>
          <a:xfrm>
            <a:off x="9746787" y="2673350"/>
            <a:ext cx="2445213" cy="1217732"/>
          </a:xfrm>
          <a:prstGeom prst="wedgeRectCallout">
            <a:avLst>
              <a:gd name="adj1" fmla="val -104127"/>
              <a:gd name="adj2" fmla="val -177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0000"/>
                </a:solidFill>
                <a:effectLst/>
                <a:uLnTx/>
                <a:uFillTx/>
                <a:latin typeface="Calibri"/>
                <a:ea typeface="+mn-ea"/>
                <a:cs typeface="+mn-cs"/>
              </a:rPr>
              <a:t>Do not forget to report adverse events including </a:t>
            </a:r>
            <a:r>
              <a:rPr kumimoji="0" lang="en-US" sz="1800" b="1" i="0" u="none" strike="noStrike" kern="0" cap="none" spc="0" normalizeH="0" baseline="0" noProof="0" dirty="0">
                <a:ln>
                  <a:noFill/>
                </a:ln>
                <a:solidFill>
                  <a:srgbClr val="FFFF00"/>
                </a:solidFill>
                <a:effectLst/>
                <a:uLnTx/>
                <a:uFillTx/>
                <a:latin typeface="Calibri"/>
                <a:ea typeface="+mn-ea"/>
                <a:cs typeface="+mn-cs"/>
              </a:rPr>
              <a:t>lack of efficacy! </a:t>
            </a:r>
            <a:endParaRPr kumimoji="0" lang="en-GB" sz="1800" b="1" i="0" u="none" strike="noStrike" kern="0" cap="none" spc="0" normalizeH="0" baseline="0" noProof="0" dirty="0">
              <a:ln>
                <a:noFill/>
              </a:ln>
              <a:solidFill>
                <a:srgbClr val="FFFF00"/>
              </a:solidFill>
              <a:effectLst/>
              <a:uLnTx/>
              <a:uFillTx/>
              <a:latin typeface="Calibri"/>
              <a:ea typeface="+mn-ea"/>
              <a:cs typeface="+mn-cs"/>
            </a:endParaRPr>
          </a:p>
        </p:txBody>
      </p:sp>
      <p:sp>
        <p:nvSpPr>
          <p:cNvPr id="4" name="Marcador de texto 1">
            <a:extLst>
              <a:ext uri="{FF2B5EF4-FFF2-40B4-BE49-F238E27FC236}">
                <a16:creationId xmlns:a16="http://schemas.microsoft.com/office/drawing/2014/main" id="{5E626828-67E9-C1A7-7219-349BBCA3B24B}"/>
              </a:ext>
            </a:extLst>
          </p:cNvPr>
          <p:cNvSpPr>
            <a:spLocks noGrp="1"/>
          </p:cNvSpPr>
          <p:nvPr>
            <p:ph type="body" sz="quarter" idx="10"/>
          </p:nvPr>
        </p:nvSpPr>
        <p:spPr/>
        <p:txBody>
          <a:bodyPr/>
          <a:lstStyle/>
          <a:p>
            <a:r>
              <a:rPr lang="es-ES" sz="2800" b="1" dirty="0" err="1">
                <a:latin typeface="EC Square Sans Pro" panose="020B0506040000020004" pitchFamily="34" charset="0"/>
              </a:rPr>
              <a:t>Reporting</a:t>
            </a:r>
            <a:r>
              <a:rPr lang="es-ES" sz="2800" b="1" dirty="0">
                <a:latin typeface="EC Square Sans Pro" panose="020B0506040000020004" pitchFamily="34" charset="0"/>
              </a:rPr>
              <a:t> adverse </a:t>
            </a:r>
            <a:r>
              <a:rPr lang="es-ES" sz="2800" b="1" dirty="0" err="1">
                <a:latin typeface="EC Square Sans Pro" panose="020B0506040000020004" pitchFamily="34" charset="0"/>
              </a:rPr>
              <a:t>events</a:t>
            </a:r>
            <a:r>
              <a:rPr lang="es-ES" sz="2800" b="1" dirty="0">
                <a:latin typeface="EC Square Sans Pro" panose="020B0506040000020004" pitchFamily="34" charset="0"/>
              </a:rPr>
              <a:t> (</a:t>
            </a:r>
            <a:r>
              <a:rPr lang="es-ES" sz="2800" b="1" dirty="0" err="1">
                <a:latin typeface="EC Square Sans Pro" panose="020B0506040000020004" pitchFamily="34" charset="0"/>
              </a:rPr>
              <a:t>pharmacovigilance</a:t>
            </a:r>
            <a:r>
              <a:rPr lang="es-ES" sz="2800" b="1" dirty="0">
                <a:latin typeface="EC Square Sans Pro" panose="020B0506040000020004" pitchFamily="34" charset="0"/>
              </a:rPr>
              <a:t>)</a:t>
            </a:r>
          </a:p>
          <a:p>
            <a:endParaRPr lang="es-ES" sz="2800" b="1" dirty="0">
              <a:latin typeface="EC Square Sans Pro" panose="020B0506040000020004" pitchFamily="34" charset="0"/>
            </a:endParaRPr>
          </a:p>
        </p:txBody>
      </p:sp>
    </p:spTree>
    <p:extLst>
      <p:ext uri="{BB962C8B-B14F-4D97-AF65-F5344CB8AC3E}">
        <p14:creationId xmlns:p14="http://schemas.microsoft.com/office/powerpoint/2010/main" val="7035151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1">
            <a:extLst>
              <a:ext uri="{FF2B5EF4-FFF2-40B4-BE49-F238E27FC236}">
                <a16:creationId xmlns:a16="http://schemas.microsoft.com/office/drawing/2014/main" id="{5E626828-67E9-C1A7-7219-349BBCA3B24B}"/>
              </a:ext>
            </a:extLst>
          </p:cNvPr>
          <p:cNvSpPr>
            <a:spLocks noGrp="1"/>
          </p:cNvSpPr>
          <p:nvPr>
            <p:ph type="body" sz="quarter" idx="10"/>
          </p:nvPr>
        </p:nvSpPr>
        <p:spPr/>
        <p:txBody>
          <a:bodyPr/>
          <a:lstStyle/>
          <a:p>
            <a:r>
              <a:rPr lang="es-ES" sz="2800" b="1" dirty="0" err="1">
                <a:latin typeface="EC Square Sans Pro" panose="020B0506040000020004" pitchFamily="34" charset="0"/>
              </a:rPr>
              <a:t>Disposal</a:t>
            </a:r>
            <a:r>
              <a:rPr lang="es-ES" sz="2800" b="1" dirty="0">
                <a:latin typeface="EC Square Sans Pro" panose="020B0506040000020004" pitchFamily="34" charset="0"/>
              </a:rPr>
              <a:t> of Veterinary Medicine</a:t>
            </a:r>
          </a:p>
          <a:p>
            <a:endParaRPr lang="es-ES" sz="2800" b="1" dirty="0">
              <a:latin typeface="EC Square Sans Pro" panose="020B0506040000020004" pitchFamily="34" charset="0"/>
            </a:endParaRPr>
          </a:p>
        </p:txBody>
      </p:sp>
      <p:sp>
        <p:nvSpPr>
          <p:cNvPr id="6" name="Rectángulo 5"/>
          <p:cNvSpPr/>
          <p:nvPr/>
        </p:nvSpPr>
        <p:spPr>
          <a:xfrm>
            <a:off x="1518821" y="2779796"/>
            <a:ext cx="9144000" cy="2308324"/>
          </a:xfrm>
          <a:prstGeom prst="rect">
            <a:avLst/>
          </a:prstGeom>
        </p:spPr>
        <p:txBody>
          <a:bodyPr wrap="square">
            <a:spAutoFit/>
          </a:bodyPr>
          <a:lstStyle/>
          <a:p>
            <a:pPr marL="285750" indent="-285750">
              <a:buFont typeface="Wingdings" panose="05000000000000000000" pitchFamily="2" charset="2"/>
              <a:buChar char="ü"/>
            </a:pPr>
            <a:r>
              <a:rPr lang="en-US" dirty="0">
                <a:solidFill>
                  <a:srgbClr val="003399"/>
                </a:solidFill>
                <a:latin typeface="EC Square Sans Pro" panose="020B0506040000020004" pitchFamily="34" charset="0"/>
                <a:ea typeface="+mn-ea"/>
                <a:cs typeface="Arial" panose="020B0604020202020204" pitchFamily="34" charset="0"/>
              </a:rPr>
              <a:t>Immediate packaging and the remains of medicines within after use. </a:t>
            </a:r>
          </a:p>
          <a:p>
            <a:endParaRPr lang="en-US" dirty="0">
              <a:solidFill>
                <a:srgbClr val="003399"/>
              </a:solidFill>
              <a:latin typeface="EC Square Sans Pro" panose="020B0506040000020004" pitchFamily="34" charset="0"/>
              <a:ea typeface="+mn-ea"/>
              <a:cs typeface="Arial" panose="020B0604020202020204" pitchFamily="34" charset="0"/>
            </a:endParaRPr>
          </a:p>
          <a:p>
            <a:pPr marL="285750" indent="-285750">
              <a:buFont typeface="Wingdings" panose="05000000000000000000" pitchFamily="2" charset="2"/>
              <a:buChar char="ü"/>
            </a:pPr>
            <a:r>
              <a:rPr lang="en-US" dirty="0">
                <a:solidFill>
                  <a:srgbClr val="003399"/>
                </a:solidFill>
                <a:latin typeface="EC Square Sans Pro" panose="020B0506040000020004" pitchFamily="34" charset="0"/>
                <a:ea typeface="+mn-ea"/>
                <a:cs typeface="Arial" panose="020B0604020202020204" pitchFamily="34" charset="0"/>
              </a:rPr>
              <a:t>VMP or MF  that are past their expiry date or that have not been stored in accordance with the instructions. </a:t>
            </a:r>
          </a:p>
          <a:p>
            <a:endParaRPr lang="en-US" dirty="0">
              <a:solidFill>
                <a:srgbClr val="003399"/>
              </a:solidFill>
              <a:latin typeface="EC Square Sans Pro" panose="020B0506040000020004" pitchFamily="34" charset="0"/>
              <a:ea typeface="+mn-ea"/>
              <a:cs typeface="Arial" panose="020B0604020202020204" pitchFamily="34" charset="0"/>
            </a:endParaRPr>
          </a:p>
          <a:p>
            <a:pPr marL="285750" indent="-285750">
              <a:buFont typeface="Wingdings" panose="05000000000000000000" pitchFamily="2" charset="2"/>
              <a:buChar char="ü"/>
            </a:pPr>
            <a:r>
              <a:rPr lang="en-US" dirty="0">
                <a:solidFill>
                  <a:srgbClr val="003399"/>
                </a:solidFill>
                <a:latin typeface="EC Square Sans Pro" panose="020B0506040000020004" pitchFamily="34" charset="0"/>
                <a:ea typeface="+mn-ea"/>
                <a:cs typeface="Arial" panose="020B0604020202020204" pitchFamily="34" charset="0"/>
              </a:rPr>
              <a:t>Prescription of a quantity exceeding the required quantity or uncompleted course of treatment due to either administration difficulties, adverse reactions, change in treatment or because animals died during treatment. </a:t>
            </a:r>
            <a:endParaRPr lang="en-GB" dirty="0">
              <a:solidFill>
                <a:srgbClr val="003399"/>
              </a:solidFill>
              <a:latin typeface="EC Square Sans Pro" panose="020B0506040000020004" pitchFamily="34" charset="0"/>
              <a:ea typeface="+mn-ea"/>
              <a:cs typeface="Arial" panose="020B0604020202020204" pitchFamily="34" charset="0"/>
            </a:endParaRPr>
          </a:p>
        </p:txBody>
      </p:sp>
      <p:sp>
        <p:nvSpPr>
          <p:cNvPr id="8" name="Rectángulo 7"/>
          <p:cNvSpPr/>
          <p:nvPr/>
        </p:nvSpPr>
        <p:spPr>
          <a:xfrm>
            <a:off x="381000" y="6407150"/>
            <a:ext cx="9220200" cy="261610"/>
          </a:xfrm>
          <a:prstGeom prst="rect">
            <a:avLst/>
          </a:prstGeom>
        </p:spPr>
        <p:txBody>
          <a:bodyPr wrap="square">
            <a:spAutoFit/>
          </a:bodyPr>
          <a:lstStyle/>
          <a:p>
            <a:r>
              <a:rPr lang="es-ES" sz="1100" dirty="0">
                <a:solidFill>
                  <a:srgbClr val="003399"/>
                </a:solidFill>
                <a:latin typeface="EC Square Sans Pro" panose="020B0506040000020004" pitchFamily="34" charset="0"/>
                <a:ea typeface="+mn-ea"/>
                <a:cs typeface="Arial" panose="020B0604020202020204" pitchFamily="34" charset="0"/>
                <a:hlinkClick r:id="rId2"/>
              </a:rPr>
              <a:t>FACTSHEET_PharmaceuticalWasteDisposal.pdf (epruma.eu)</a:t>
            </a:r>
            <a:endParaRPr lang="en-GB" sz="1100" dirty="0">
              <a:solidFill>
                <a:srgbClr val="003399"/>
              </a:solidFill>
              <a:latin typeface="EC Square Sans Pro" panose="020B0506040000020004" pitchFamily="34" charset="0"/>
              <a:ea typeface="+mn-ea"/>
              <a:cs typeface="Arial" panose="020B0604020202020204" pitchFamily="34" charset="0"/>
            </a:endParaRPr>
          </a:p>
        </p:txBody>
      </p:sp>
      <p:sp>
        <p:nvSpPr>
          <p:cNvPr id="9" name="Rectángulo redondeado 13">
            <a:extLst>
              <a:ext uri="{FF2B5EF4-FFF2-40B4-BE49-F238E27FC236}">
                <a16:creationId xmlns:a16="http://schemas.microsoft.com/office/drawing/2014/main" id="{9E312FE7-A2CE-48CA-B86B-F83B7E492A64}"/>
              </a:ext>
            </a:extLst>
          </p:cNvPr>
          <p:cNvSpPr/>
          <p:nvPr/>
        </p:nvSpPr>
        <p:spPr>
          <a:xfrm>
            <a:off x="-5179" y="1476361"/>
            <a:ext cx="12192000" cy="580491"/>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defRPr/>
            </a:pPr>
            <a:endParaRPr lang="es-ES" sz="1050" b="1" kern="0" dirty="0">
              <a:solidFill>
                <a:schemeClr val="bg1"/>
              </a:solidFill>
              <a:latin typeface="Montserrat" panose="00000500000000000000" pitchFamily="2" charset="0"/>
            </a:endParaRPr>
          </a:p>
        </p:txBody>
      </p:sp>
      <p:sp>
        <p:nvSpPr>
          <p:cNvPr id="10" name="Rectángulo 9"/>
          <p:cNvSpPr/>
          <p:nvPr/>
        </p:nvSpPr>
        <p:spPr>
          <a:xfrm>
            <a:off x="2514600" y="1535773"/>
            <a:ext cx="5848076" cy="461665"/>
          </a:xfrm>
          <a:prstGeom prst="rect">
            <a:avLst/>
          </a:prstGeom>
        </p:spPr>
        <p:txBody>
          <a:bodyPr wrap="none">
            <a:spAutoFit/>
          </a:bodyPr>
          <a:lstStyle/>
          <a:p>
            <a:r>
              <a:rPr lang="en-US" sz="2400" b="1" dirty="0">
                <a:solidFill>
                  <a:schemeClr val="bg1"/>
                </a:solidFill>
                <a:latin typeface="EC Square Sans Pro" panose="020B0506040000020004" pitchFamily="34" charset="0"/>
                <a:ea typeface="+mn-ea"/>
                <a:cs typeface="Arial" panose="020B0604020202020204" pitchFamily="34" charset="0"/>
              </a:rPr>
              <a:t>How and where does pharmaceutical waste occur?</a:t>
            </a:r>
            <a:endParaRPr lang="en-GB" sz="2400" b="1" dirty="0">
              <a:solidFill>
                <a:schemeClr val="bg1"/>
              </a:solidFill>
              <a:latin typeface="EC Square Sans Pro" panose="020B0506040000020004" pitchFamily="34" charset="0"/>
              <a:ea typeface="+mn-ea"/>
              <a:cs typeface="Arial" panose="020B0604020202020204" pitchFamily="34" charset="0"/>
            </a:endParaRPr>
          </a:p>
        </p:txBody>
      </p:sp>
    </p:spTree>
    <p:extLst>
      <p:ext uri="{BB962C8B-B14F-4D97-AF65-F5344CB8AC3E}">
        <p14:creationId xmlns:p14="http://schemas.microsoft.com/office/powerpoint/2010/main" val="4002584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1">
            <a:extLst>
              <a:ext uri="{FF2B5EF4-FFF2-40B4-BE49-F238E27FC236}">
                <a16:creationId xmlns:a16="http://schemas.microsoft.com/office/drawing/2014/main" id="{5E626828-67E9-C1A7-7219-349BBCA3B24B}"/>
              </a:ext>
            </a:extLst>
          </p:cNvPr>
          <p:cNvSpPr>
            <a:spLocks noGrp="1"/>
          </p:cNvSpPr>
          <p:nvPr>
            <p:ph type="body" sz="quarter" idx="10"/>
          </p:nvPr>
        </p:nvSpPr>
        <p:spPr/>
        <p:txBody>
          <a:bodyPr/>
          <a:lstStyle/>
          <a:p>
            <a:r>
              <a:rPr lang="es-ES" sz="2800" b="1" dirty="0" err="1">
                <a:latin typeface="EC Square Sans Pro" panose="020B0506040000020004" pitchFamily="34" charset="0"/>
              </a:rPr>
              <a:t>Disposal</a:t>
            </a:r>
            <a:r>
              <a:rPr lang="es-ES" sz="2800" b="1" dirty="0">
                <a:latin typeface="EC Square Sans Pro" panose="020B0506040000020004" pitchFamily="34" charset="0"/>
              </a:rPr>
              <a:t> of Veterinary Medicine</a:t>
            </a:r>
          </a:p>
          <a:p>
            <a:endParaRPr lang="es-ES" sz="2800" b="1" dirty="0">
              <a:latin typeface="EC Square Sans Pro" panose="020B0506040000020004" pitchFamily="34" charset="0"/>
            </a:endParaRPr>
          </a:p>
        </p:txBody>
      </p:sp>
      <p:sp>
        <p:nvSpPr>
          <p:cNvPr id="6" name="Rectángulo 5"/>
          <p:cNvSpPr/>
          <p:nvPr/>
        </p:nvSpPr>
        <p:spPr>
          <a:xfrm>
            <a:off x="381000" y="2523841"/>
            <a:ext cx="5791200" cy="3416320"/>
          </a:xfrm>
          <a:prstGeom prst="rect">
            <a:avLst/>
          </a:prstGeom>
        </p:spPr>
        <p:txBody>
          <a:bodyPr wrap="square">
            <a:spAutoFit/>
          </a:bodyPr>
          <a:lstStyle/>
          <a:p>
            <a:pPr marL="285750" indent="-285750">
              <a:buFont typeface="Wingdings" panose="05000000000000000000" pitchFamily="2" charset="2"/>
              <a:buChar char="ü"/>
            </a:pPr>
            <a:r>
              <a:rPr lang="en-US" dirty="0">
                <a:solidFill>
                  <a:srgbClr val="003399"/>
                </a:solidFill>
                <a:latin typeface="EC Square Sans Pro" panose="020B0506040000020004" pitchFamily="34" charset="0"/>
                <a:cs typeface="Arial" panose="020B0604020202020204" pitchFamily="34" charset="0"/>
              </a:rPr>
              <a:t>Everybody (prescribers and users) is responsible for </a:t>
            </a:r>
            <a:r>
              <a:rPr lang="en-US" dirty="0" err="1">
                <a:solidFill>
                  <a:srgbClr val="003399"/>
                </a:solidFill>
                <a:latin typeface="EC Square Sans Pro" panose="020B0506040000020004" pitchFamily="34" charset="0"/>
                <a:cs typeface="Arial" panose="020B0604020202020204" pitchFamily="34" charset="0"/>
              </a:rPr>
              <a:t>minimising</a:t>
            </a:r>
            <a:r>
              <a:rPr lang="en-US" dirty="0">
                <a:solidFill>
                  <a:srgbClr val="003399"/>
                </a:solidFill>
                <a:latin typeface="EC Square Sans Pro" panose="020B0506040000020004" pitchFamily="34" charset="0"/>
                <a:cs typeface="Arial" panose="020B0604020202020204" pitchFamily="34" charset="0"/>
              </a:rPr>
              <a:t> pharmaceutical waste.</a:t>
            </a:r>
          </a:p>
          <a:p>
            <a:pPr marL="285750" indent="-285750">
              <a:buFont typeface="Wingdings" panose="05000000000000000000" pitchFamily="2" charset="2"/>
              <a:buChar char="ü"/>
            </a:pPr>
            <a:endParaRPr lang="en-US" dirty="0">
              <a:solidFill>
                <a:srgbClr val="003399"/>
              </a:solidFill>
              <a:latin typeface="EC Square Sans Pro" panose="020B0506040000020004" pitchFamily="34" charset="0"/>
              <a:cs typeface="Arial" panose="020B0604020202020204" pitchFamily="34" charset="0"/>
            </a:endParaRPr>
          </a:p>
          <a:p>
            <a:pPr marL="285750" indent="-285750">
              <a:buFont typeface="Wingdings" panose="05000000000000000000" pitchFamily="2" charset="2"/>
              <a:buChar char="ü"/>
            </a:pPr>
            <a:r>
              <a:rPr lang="en-US" dirty="0">
                <a:solidFill>
                  <a:srgbClr val="003399"/>
                </a:solidFill>
                <a:latin typeface="EC Square Sans Pro" panose="020B0506040000020004" pitchFamily="34" charset="0"/>
                <a:cs typeface="Arial" panose="020B0604020202020204" pitchFamily="34" charset="0"/>
              </a:rPr>
              <a:t>Disposal of pharmaceutical waste via waterways should be excluded.</a:t>
            </a:r>
          </a:p>
          <a:p>
            <a:pPr marL="285750" indent="-285750">
              <a:buFont typeface="Wingdings" panose="05000000000000000000" pitchFamily="2" charset="2"/>
              <a:buChar char="ü"/>
            </a:pPr>
            <a:endParaRPr lang="en-US" dirty="0">
              <a:solidFill>
                <a:srgbClr val="003399"/>
              </a:solidFill>
              <a:latin typeface="EC Square Sans Pro" panose="020B0506040000020004" pitchFamily="34" charset="0"/>
              <a:cs typeface="Arial" panose="020B0604020202020204" pitchFamily="34" charset="0"/>
            </a:endParaRPr>
          </a:p>
          <a:p>
            <a:pPr marL="285750" indent="-285750">
              <a:buFont typeface="Wingdings" panose="05000000000000000000" pitchFamily="2" charset="2"/>
              <a:buChar char="ü"/>
            </a:pPr>
            <a:r>
              <a:rPr lang="en-US" dirty="0">
                <a:solidFill>
                  <a:srgbClr val="003399"/>
                </a:solidFill>
                <a:latin typeface="EC Square Sans Pro" panose="020B0506040000020004" pitchFamily="34" charset="0"/>
                <a:cs typeface="Arial" panose="020B0604020202020204" pitchFamily="34" charset="0"/>
              </a:rPr>
              <a:t>Pharmaceutical waste should be stored in a dedicated container, bin, or facility to ensure adequate protection to animal health, human health, feed, food and the environment and this must be separated from any stocks of veterinary medicines to ensure that the waste cannot be inadvertently used. </a:t>
            </a:r>
          </a:p>
        </p:txBody>
      </p:sp>
      <p:sp>
        <p:nvSpPr>
          <p:cNvPr id="9" name="Rectángulo redondeado 13">
            <a:extLst>
              <a:ext uri="{FF2B5EF4-FFF2-40B4-BE49-F238E27FC236}">
                <a16:creationId xmlns:a16="http://schemas.microsoft.com/office/drawing/2014/main" id="{9E312FE7-A2CE-48CA-B86B-F83B7E492A64}"/>
              </a:ext>
            </a:extLst>
          </p:cNvPr>
          <p:cNvSpPr/>
          <p:nvPr/>
        </p:nvSpPr>
        <p:spPr>
          <a:xfrm>
            <a:off x="-5179" y="1476361"/>
            <a:ext cx="12192000" cy="580491"/>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defRPr/>
            </a:pPr>
            <a:endParaRPr lang="es-ES" sz="1050" b="1" kern="0" dirty="0">
              <a:solidFill>
                <a:schemeClr val="bg1"/>
              </a:solidFill>
              <a:latin typeface="Montserrat" panose="00000500000000000000" pitchFamily="2" charset="0"/>
            </a:endParaRPr>
          </a:p>
        </p:txBody>
      </p:sp>
      <p:sp>
        <p:nvSpPr>
          <p:cNvPr id="7" name="Rectángulo 6"/>
          <p:cNvSpPr/>
          <p:nvPr/>
        </p:nvSpPr>
        <p:spPr>
          <a:xfrm>
            <a:off x="3251124" y="1378754"/>
            <a:ext cx="3724097" cy="692497"/>
          </a:xfrm>
          <a:prstGeom prst="rect">
            <a:avLst/>
          </a:prstGeom>
        </p:spPr>
        <p:txBody>
          <a:bodyPr wrap="none">
            <a:spAutoFit/>
          </a:bodyPr>
          <a:lstStyle/>
          <a:p>
            <a:pPr algn="ctr"/>
            <a:r>
              <a:rPr lang="en-GB" sz="2800" b="1" dirty="0">
                <a:solidFill>
                  <a:schemeClr val="bg1"/>
                </a:solidFill>
                <a:latin typeface="EC Square Sans Pro" panose="020B0506040000020004" pitchFamily="34" charset="0"/>
                <a:ea typeface="+mn-ea"/>
                <a:cs typeface="Arial" panose="020B0604020202020204" pitchFamily="34" charset="0"/>
              </a:rPr>
              <a:t>Best practices for disposal </a:t>
            </a:r>
          </a:p>
          <a:p>
            <a:pPr algn="ctr"/>
            <a:r>
              <a:rPr lang="es-ES" sz="1100" b="1" dirty="0">
                <a:solidFill>
                  <a:schemeClr val="bg1"/>
                </a:solidFill>
                <a:latin typeface="EC Square Sans Pro" panose="020B0506040000020004" pitchFamily="34" charset="0"/>
                <a:ea typeface="+mn-ea"/>
                <a:cs typeface="Arial" panose="020B0604020202020204" pitchFamily="34" charset="0"/>
                <a:hlinkClick r:id="rId3"/>
              </a:rPr>
              <a:t>PharmaceuticalWasteDisposal.pdf (epruma.eu)</a:t>
            </a:r>
            <a:endParaRPr lang="en-GB" sz="1100" b="1" dirty="0">
              <a:solidFill>
                <a:schemeClr val="bg1"/>
              </a:solidFill>
              <a:latin typeface="EC Square Sans Pro" panose="020B0506040000020004" pitchFamily="34" charset="0"/>
              <a:ea typeface="+mn-ea"/>
              <a:cs typeface="Arial" panose="020B0604020202020204" pitchFamily="34" charset="0"/>
            </a:endParaRPr>
          </a:p>
        </p:txBody>
      </p:sp>
      <p:sp>
        <p:nvSpPr>
          <p:cNvPr id="11" name="Rectángulo 10"/>
          <p:cNvSpPr/>
          <p:nvPr/>
        </p:nvSpPr>
        <p:spPr>
          <a:xfrm>
            <a:off x="6090821" y="2523841"/>
            <a:ext cx="6024239" cy="3416320"/>
          </a:xfrm>
          <a:prstGeom prst="rect">
            <a:avLst/>
          </a:prstGeom>
        </p:spPr>
        <p:txBody>
          <a:bodyPr wrap="square">
            <a:spAutoFit/>
          </a:bodyPr>
          <a:lstStyle/>
          <a:p>
            <a:pPr marL="285750" indent="-285750">
              <a:buFont typeface="Wingdings" panose="05000000000000000000" pitchFamily="2" charset="2"/>
              <a:buChar char="ü"/>
            </a:pPr>
            <a:r>
              <a:rPr lang="en-US" dirty="0">
                <a:solidFill>
                  <a:srgbClr val="003399"/>
                </a:solidFill>
                <a:latin typeface="EC Square Sans Pro" panose="020B0506040000020004" pitchFamily="34" charset="0"/>
                <a:cs typeface="Arial" panose="020B0604020202020204" pitchFamily="34" charset="0"/>
              </a:rPr>
              <a:t>Waste must be disposed of in accordance with the Summary of Product Characteristics (SPC) and the waste legislation and national systems developed in consultation with all parties for the collection, transport, and disposal of the waste. </a:t>
            </a:r>
          </a:p>
          <a:p>
            <a:endParaRPr lang="en-US" dirty="0">
              <a:solidFill>
                <a:srgbClr val="003399"/>
              </a:solidFill>
              <a:latin typeface="EC Square Sans Pro" panose="020B0506040000020004" pitchFamily="34" charset="0"/>
              <a:cs typeface="Arial" panose="020B0604020202020204" pitchFamily="34" charset="0"/>
            </a:endParaRPr>
          </a:p>
          <a:p>
            <a:pPr marL="285750" indent="-285750">
              <a:buFont typeface="Wingdings" panose="05000000000000000000" pitchFamily="2" charset="2"/>
              <a:buChar char="ü"/>
            </a:pPr>
            <a:r>
              <a:rPr lang="en-US" dirty="0">
                <a:solidFill>
                  <a:srgbClr val="003399"/>
                </a:solidFill>
                <a:latin typeface="EC Square Sans Pro" panose="020B0506040000020004" pitchFamily="34" charset="0"/>
                <a:cs typeface="Arial" panose="020B0604020202020204" pitchFamily="34" charset="0"/>
              </a:rPr>
              <a:t>Member States shall ensure that appropriate collection or discard systems are in place for waste veterinary medicinal products (including medicated feed) and to ensure that the location of collection or discard points as well as other relevant information is made available to farmers, animal keepers, veterinarians, and other relevant persons. </a:t>
            </a:r>
          </a:p>
          <a:p>
            <a:r>
              <a:rPr lang="en-US" dirty="0">
                <a:solidFill>
                  <a:srgbClr val="003399"/>
                </a:solidFill>
                <a:latin typeface="EC Square Sans Pro" panose="020B0506040000020004" pitchFamily="34" charset="0"/>
                <a:cs typeface="Arial" panose="020B0604020202020204" pitchFamily="34" charset="0"/>
              </a:rPr>
              <a:t> </a:t>
            </a:r>
          </a:p>
        </p:txBody>
      </p:sp>
    </p:spTree>
    <p:extLst>
      <p:ext uri="{BB962C8B-B14F-4D97-AF65-F5344CB8AC3E}">
        <p14:creationId xmlns:p14="http://schemas.microsoft.com/office/powerpoint/2010/main" val="32030443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6">
            <a:extLst>
              <a:ext uri="{FF2B5EF4-FFF2-40B4-BE49-F238E27FC236}">
                <a16:creationId xmlns:a16="http://schemas.microsoft.com/office/drawing/2014/main" id="{9D236A0E-7B83-4899-85A1-F5EB0981C80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38140" y="175937"/>
            <a:ext cx="4058816" cy="777394"/>
          </a:xfrm>
          <a:prstGeom prst="rect">
            <a:avLst/>
          </a:prstGeom>
        </p:spPr>
      </p:pic>
      <p:sp>
        <p:nvSpPr>
          <p:cNvPr id="9" name="Rectángulo redondeado 13">
            <a:extLst>
              <a:ext uri="{FF2B5EF4-FFF2-40B4-BE49-F238E27FC236}">
                <a16:creationId xmlns:a16="http://schemas.microsoft.com/office/drawing/2014/main" id="{6BABE3B0-7BDF-4FDC-974A-6A3F8E5F6899}"/>
              </a:ext>
            </a:extLst>
          </p:cNvPr>
          <p:cNvSpPr/>
          <p:nvPr/>
        </p:nvSpPr>
        <p:spPr>
          <a:xfrm>
            <a:off x="838200" y="224483"/>
            <a:ext cx="6781800" cy="766789"/>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es-ES" sz="1050" b="1" i="0" u="none" strike="noStrike" kern="0" cap="none" spc="0" normalizeH="0" baseline="0" noProof="0">
              <a:ln>
                <a:noFill/>
              </a:ln>
              <a:solidFill>
                <a:srgbClr val="FFFFFF"/>
              </a:solidFill>
              <a:effectLst/>
              <a:uLnTx/>
              <a:uFillTx/>
              <a:latin typeface="Montserrat" panose="00000500000000000000" pitchFamily="2" charset="0"/>
              <a:ea typeface="+mn-ea"/>
              <a:cs typeface="+mn-cs"/>
            </a:endParaRPr>
          </a:p>
        </p:txBody>
      </p:sp>
      <p:sp>
        <p:nvSpPr>
          <p:cNvPr id="12" name="Marcador de texto 4">
            <a:extLst>
              <a:ext uri="{FF2B5EF4-FFF2-40B4-BE49-F238E27FC236}">
                <a16:creationId xmlns:a16="http://schemas.microsoft.com/office/drawing/2014/main" id="{FB890F7B-FD8B-4B2B-B7E0-AA6C2D64ACC7}"/>
              </a:ext>
            </a:extLst>
          </p:cNvPr>
          <p:cNvSpPr txBox="1">
            <a:spLocks/>
          </p:cNvSpPr>
          <p:nvPr/>
        </p:nvSpPr>
        <p:spPr>
          <a:xfrm>
            <a:off x="609600" y="298802"/>
            <a:ext cx="6172200" cy="591046"/>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FFFFFF"/>
                </a:solidFill>
                <a:effectLst/>
                <a:uLnTx/>
                <a:uFillTx/>
                <a:latin typeface="EC Square Sans Pro" panose="020B0506040000020004" pitchFamily="34" charset="0"/>
                <a:ea typeface="+mn-ea"/>
                <a:cs typeface="+mn-cs"/>
              </a:rPr>
              <a:t>Other considerations for prescriptions</a:t>
            </a:r>
            <a:endParaRPr kumimoji="0" lang="en-GB" sz="2000" b="1" i="0" u="none" strike="noStrike" kern="0" cap="none" spc="0" normalizeH="0" baseline="0" noProof="0" dirty="0">
              <a:ln>
                <a:noFill/>
              </a:ln>
              <a:solidFill>
                <a:srgbClr val="003399"/>
              </a:solidFill>
              <a:effectLst/>
              <a:uLnTx/>
              <a:uFillTx/>
              <a:latin typeface="EC Square Sans Pro" panose="020B0506040000020004" pitchFamily="34" charset="0"/>
              <a:ea typeface="+mn-ea"/>
              <a:cs typeface="+mn-cs"/>
            </a:endParaRPr>
          </a:p>
        </p:txBody>
      </p:sp>
      <p:pic>
        <p:nvPicPr>
          <p:cNvPr id="15" name="Picture 3">
            <a:extLst>
              <a:ext uri="{FF2B5EF4-FFF2-40B4-BE49-F238E27FC236}">
                <a16:creationId xmlns:a16="http://schemas.microsoft.com/office/drawing/2014/main" id="{F94BF2AF-5A6C-4B2C-B014-C47A4CD105D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14400" y="1163274"/>
            <a:ext cx="3927051" cy="5501491"/>
          </a:xfrm>
          <a:prstGeom prst="rect">
            <a:avLst/>
          </a:prstGeom>
        </p:spPr>
      </p:pic>
      <p:pic>
        <p:nvPicPr>
          <p:cNvPr id="17" name="Content Placeholder 7">
            <a:extLst>
              <a:ext uri="{FF2B5EF4-FFF2-40B4-BE49-F238E27FC236}">
                <a16:creationId xmlns:a16="http://schemas.microsoft.com/office/drawing/2014/main" id="{4ABD333F-97D8-41DE-B6F0-40ABA42FAC6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105400" y="1193272"/>
            <a:ext cx="3918003" cy="5501491"/>
          </a:xfrm>
          <a:prstGeom prst="rect">
            <a:avLst/>
          </a:prstGeom>
        </p:spPr>
      </p:pic>
    </p:spTree>
    <p:extLst>
      <p:ext uri="{BB962C8B-B14F-4D97-AF65-F5344CB8AC3E}">
        <p14:creationId xmlns:p14="http://schemas.microsoft.com/office/powerpoint/2010/main" val="9441941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CD411D83-B87A-6460-82ED-63D29A7601A0}"/>
              </a:ext>
            </a:extLst>
          </p:cNvPr>
          <p:cNvSpPr>
            <a:spLocks noGrp="1"/>
          </p:cNvSpPr>
          <p:nvPr>
            <p:ph type="body" sz="quarter" idx="10"/>
          </p:nvPr>
        </p:nvSpPr>
        <p:spPr/>
        <p:txBody>
          <a:bodyPr lIns="91440" tIns="45720" rIns="91440" bIns="45720" anchor="t"/>
          <a:lstStyle/>
          <a:p>
            <a:r>
              <a:rPr lang="es-ES" b="1" err="1">
                <a:latin typeface="Arial"/>
                <a:cs typeface="Arial"/>
              </a:rPr>
              <a:t>Prudent</a:t>
            </a:r>
            <a:r>
              <a:rPr lang="es-ES" b="1" dirty="0">
                <a:latin typeface="Arial"/>
                <a:cs typeface="Arial"/>
              </a:rPr>
              <a:t> Use </a:t>
            </a:r>
            <a:r>
              <a:rPr lang="es-ES" b="1" err="1">
                <a:latin typeface="Arial"/>
                <a:cs typeface="Arial"/>
              </a:rPr>
              <a:t>Guidelines</a:t>
            </a:r>
            <a:endParaRPr lang="es-ES" b="1" dirty="0">
              <a:latin typeface="Arial"/>
              <a:cs typeface="Arial"/>
            </a:endParaRPr>
          </a:p>
        </p:txBody>
      </p:sp>
      <p:sp>
        <p:nvSpPr>
          <p:cNvPr id="6" name="Rectángulo 5">
            <a:extLst>
              <a:ext uri="{FF2B5EF4-FFF2-40B4-BE49-F238E27FC236}">
                <a16:creationId xmlns:a16="http://schemas.microsoft.com/office/drawing/2014/main" id="{3271D7FC-38CE-C1DA-EBD7-7F51432E06CD}"/>
              </a:ext>
            </a:extLst>
          </p:cNvPr>
          <p:cNvSpPr/>
          <p:nvPr/>
        </p:nvSpPr>
        <p:spPr>
          <a:xfrm>
            <a:off x="383062" y="1759102"/>
            <a:ext cx="5635611" cy="465209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2400" b="1" i="0" u="none" strike="noStrike" kern="0" cap="none" spc="0" normalizeH="0" baseline="0" noProof="0" dirty="0">
              <a:ln>
                <a:noFill/>
              </a:ln>
              <a:solidFill>
                <a:srgbClr val="002060"/>
              </a:solidFill>
              <a:effectLst/>
              <a:uLnTx/>
              <a:uFillTx/>
              <a:latin typeface="EC Square Sans Pro" panose="020B0506040000020004" pitchFamily="34" charset="0"/>
              <a:ea typeface="+mn-ea"/>
              <a:cs typeface="+mn-cs"/>
            </a:endParaRPr>
          </a:p>
        </p:txBody>
      </p:sp>
      <p:sp>
        <p:nvSpPr>
          <p:cNvPr id="8" name="CuadroTexto 7">
            <a:extLst>
              <a:ext uri="{FF2B5EF4-FFF2-40B4-BE49-F238E27FC236}">
                <a16:creationId xmlns:a16="http://schemas.microsoft.com/office/drawing/2014/main" id="{74AB7E57-D92C-1F72-0297-1EA5121A2B31}"/>
              </a:ext>
            </a:extLst>
          </p:cNvPr>
          <p:cNvSpPr txBox="1"/>
          <p:nvPr/>
        </p:nvSpPr>
        <p:spPr>
          <a:xfrm>
            <a:off x="806145" y="2289174"/>
            <a:ext cx="4959259" cy="27392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s-ES" sz="2400" b="0" i="0" u="none" strike="noStrike" kern="0" cap="none" spc="0" normalizeH="0" baseline="0" noProof="0" dirty="0" err="1">
                <a:ln>
                  <a:noFill/>
                </a:ln>
                <a:solidFill>
                  <a:srgbClr val="002060"/>
                </a:solidFill>
                <a:effectLst/>
                <a:uLnTx/>
                <a:uFillTx/>
                <a:latin typeface="EC Square Sans Pro"/>
              </a:rPr>
              <a:t>Guideline</a:t>
            </a:r>
            <a:r>
              <a:rPr kumimoji="0" lang="es-ES" sz="2400" b="0" i="0" u="none" strike="noStrike" kern="0" cap="none" spc="0" normalizeH="0" baseline="0" noProof="0" dirty="0">
                <a:ln>
                  <a:noFill/>
                </a:ln>
                <a:solidFill>
                  <a:srgbClr val="002060"/>
                </a:solidFill>
                <a:effectLst/>
                <a:uLnTx/>
                <a:uFillTx/>
                <a:latin typeface="EC Square Sans Pro"/>
              </a:rPr>
              <a:t> </a:t>
            </a:r>
            <a:r>
              <a:rPr kumimoji="0" lang="es-ES" sz="2400" b="0" i="0" u="none" strike="noStrike" kern="0" cap="none" spc="0" normalizeH="0" baseline="0" noProof="0" dirty="0" err="1">
                <a:ln>
                  <a:noFill/>
                </a:ln>
                <a:solidFill>
                  <a:srgbClr val="002060"/>
                </a:solidFill>
                <a:effectLst/>
                <a:uLnTx/>
                <a:uFillTx/>
                <a:latin typeface="EC Square Sans Pro"/>
              </a:rPr>
              <a:t>for</a:t>
            </a:r>
            <a:r>
              <a:rPr kumimoji="0" lang="es-ES" sz="2400" b="0" i="0" u="none" strike="noStrike" kern="0" cap="none" spc="0" normalizeH="0" baseline="0" noProof="0" dirty="0">
                <a:ln>
                  <a:noFill/>
                </a:ln>
                <a:solidFill>
                  <a:srgbClr val="002060"/>
                </a:solidFill>
                <a:effectLst/>
                <a:uLnTx/>
                <a:uFillTx/>
                <a:latin typeface="EC Square Sans Pro"/>
              </a:rPr>
              <a:t> </a:t>
            </a:r>
            <a:r>
              <a:rPr kumimoji="0" lang="es-ES" sz="2400" b="0" i="0" u="none" strike="noStrike" kern="0" cap="none" spc="0" normalizeH="0" baseline="0" noProof="0" dirty="0" err="1">
                <a:ln>
                  <a:noFill/>
                </a:ln>
                <a:solidFill>
                  <a:srgbClr val="002060"/>
                </a:solidFill>
                <a:effectLst/>
                <a:uLnTx/>
                <a:uFillTx/>
                <a:latin typeface="EC Square Sans Pro"/>
              </a:rPr>
              <a:t>the</a:t>
            </a:r>
            <a:r>
              <a:rPr kumimoji="0" lang="es-ES" sz="2400" b="0" i="0" u="none" strike="noStrike" kern="0" cap="none" spc="0" normalizeH="0" baseline="0" noProof="0" dirty="0">
                <a:ln>
                  <a:noFill/>
                </a:ln>
                <a:solidFill>
                  <a:srgbClr val="002060"/>
                </a:solidFill>
                <a:effectLst/>
                <a:uLnTx/>
                <a:uFillTx/>
                <a:latin typeface="EC Square Sans Pro"/>
              </a:rPr>
              <a:t> </a:t>
            </a:r>
            <a:r>
              <a:rPr kumimoji="0" lang="es-ES" sz="2400" b="0" i="0" u="none" strike="noStrike" kern="0" cap="none" spc="0" normalizeH="0" baseline="0" noProof="0" dirty="0" err="1">
                <a:ln>
                  <a:noFill/>
                </a:ln>
                <a:solidFill>
                  <a:srgbClr val="002060"/>
                </a:solidFill>
                <a:effectLst/>
                <a:uLnTx/>
                <a:uFillTx/>
                <a:latin typeface="EC Square Sans Pro"/>
              </a:rPr>
              <a:t>prudent</a:t>
            </a:r>
            <a:r>
              <a:rPr kumimoji="0" lang="es-ES" sz="2400" b="0" i="0" u="none" strike="noStrike" kern="0" cap="none" spc="0" normalizeH="0" baseline="0" noProof="0" dirty="0">
                <a:ln>
                  <a:noFill/>
                </a:ln>
                <a:solidFill>
                  <a:srgbClr val="002060"/>
                </a:solidFill>
                <a:effectLst/>
                <a:uLnTx/>
                <a:uFillTx/>
                <a:latin typeface="EC Square Sans Pro"/>
              </a:rPr>
              <a:t> use of </a:t>
            </a:r>
            <a:br>
              <a:rPr kumimoji="0" lang="es-ES" sz="2400" b="0" i="0" u="none" strike="noStrike" kern="0" cap="none" spc="0" normalizeH="0" baseline="0" noProof="0" dirty="0">
                <a:ln>
                  <a:noFill/>
                </a:ln>
                <a:solidFill>
                  <a:srgbClr val="002060"/>
                </a:solidFill>
                <a:effectLst/>
                <a:uLnTx/>
                <a:uFillTx/>
                <a:latin typeface="EC Square Sans Pro"/>
              </a:rPr>
            </a:br>
            <a:r>
              <a:rPr kumimoji="0" lang="es-ES" sz="2400" b="0" i="0" u="none" strike="noStrike" kern="0" cap="none" spc="0" normalizeH="0" baseline="0" noProof="0" dirty="0" err="1">
                <a:ln>
                  <a:noFill/>
                </a:ln>
                <a:solidFill>
                  <a:srgbClr val="002060"/>
                </a:solidFill>
                <a:effectLst/>
                <a:uLnTx/>
                <a:uFillTx/>
                <a:latin typeface="EC Square Sans Pro"/>
              </a:rPr>
              <a:t>antimicrobials</a:t>
            </a:r>
            <a:r>
              <a:rPr kumimoji="0" lang="es-ES" sz="2400" b="0" i="0" u="none" strike="noStrike" kern="0" cap="none" spc="0" normalizeH="0" baseline="0" noProof="0" dirty="0">
                <a:ln>
                  <a:noFill/>
                </a:ln>
                <a:solidFill>
                  <a:srgbClr val="002060"/>
                </a:solidFill>
                <a:effectLst/>
                <a:uLnTx/>
                <a:uFillTx/>
                <a:latin typeface="EC Square Sans Pro"/>
              </a:rPr>
              <a:t> in </a:t>
            </a:r>
            <a:r>
              <a:rPr kumimoji="0" lang="es-ES" sz="2400" b="0" i="0" u="none" strike="noStrike" kern="0" cap="none" spc="0" normalizeH="0" baseline="0" noProof="0" dirty="0" err="1">
                <a:ln>
                  <a:noFill/>
                </a:ln>
                <a:solidFill>
                  <a:srgbClr val="002060"/>
                </a:solidFill>
                <a:effectLst/>
                <a:uLnTx/>
                <a:uFillTx/>
                <a:latin typeface="EC Square Sans Pro"/>
              </a:rPr>
              <a:t>veterinary</a:t>
            </a:r>
            <a:r>
              <a:rPr kumimoji="0" lang="es-ES" sz="2400" b="0" i="0" u="none" strike="noStrike" kern="0" cap="none" spc="0" normalizeH="0" baseline="0" noProof="0" dirty="0">
                <a:ln>
                  <a:noFill/>
                </a:ln>
                <a:solidFill>
                  <a:srgbClr val="002060"/>
                </a:solidFill>
                <a:effectLst/>
                <a:uLnTx/>
                <a:uFillTx/>
                <a:latin typeface="EC Square Sans Pro"/>
              </a:rPr>
              <a:t> medicine 2015/C 299/04</a:t>
            </a:r>
            <a:r>
              <a:rPr kumimoji="0" lang="es-ES" sz="2400" b="0" i="0" u="none" strike="noStrike" kern="0" cap="none" spc="0" normalizeH="0" baseline="0" noProof="0" dirty="0">
                <a:ln>
                  <a:noFill/>
                </a:ln>
                <a:solidFill>
                  <a:srgbClr val="002060"/>
                </a:solidFill>
                <a:effectLst/>
                <a:uLnTx/>
                <a:uFillTx/>
                <a:latin typeface="EC Square Sans Pro"/>
                <a:ea typeface="EC Square Sans Pro"/>
                <a:cs typeface="EC Square Sans Pro"/>
              </a:rPr>
              <a:t>​</a:t>
            </a:r>
          </a:p>
          <a:p>
            <a:pPr marL="0" marR="0" lvl="0" indent="0" algn="l" defTabSz="914400" eaLnBrk="1" fontAlgn="auto" latinLnBrk="0" hangingPunct="1">
              <a:lnSpc>
                <a:spcPct val="100000"/>
              </a:lnSpc>
              <a:spcBef>
                <a:spcPts val="0"/>
              </a:spcBef>
              <a:spcAft>
                <a:spcPts val="0"/>
              </a:spcAft>
              <a:buClrTx/>
              <a:buSzTx/>
              <a:buFontTx/>
              <a:buNone/>
              <a:tabLst/>
              <a:defRPr/>
            </a:pPr>
            <a:endParaRPr kumimoji="0" lang="es-ES" sz="2800" b="0" i="0" u="none" strike="noStrike" kern="0" cap="none" spc="0" normalizeH="0" baseline="0" noProof="0" dirty="0">
              <a:ln>
                <a:noFill/>
              </a:ln>
              <a:solidFill>
                <a:srgbClr val="002060"/>
              </a:solidFill>
              <a:effectLst/>
              <a:uLnTx/>
              <a:uFillTx/>
              <a:latin typeface="EC Square Sans Pro"/>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0" lang="es-ES" sz="1600" b="0" i="0" u="none" strike="noStrike" kern="0" cap="none" spc="0" normalizeH="0" baseline="0" noProof="0" dirty="0">
                <a:ln>
                  <a:noFill/>
                </a:ln>
                <a:solidFill>
                  <a:srgbClr val="002060"/>
                </a:solidFill>
                <a:effectLst/>
                <a:uLnTx/>
                <a:uFillTx/>
                <a:latin typeface="EC Square Sans Pro"/>
              </a:rPr>
              <a:t>https://health.ec.europa.eu/system/files/2016-11/2015_prudent_use_guidelines_en_0.pdf</a:t>
            </a:r>
            <a:endParaRPr kumimoji="0" lang="es-ES" sz="1600" b="0" i="0" u="none" strike="noStrike" kern="0" cap="none" spc="0" normalizeH="0" baseline="0" noProof="0" dirty="0">
              <a:ln>
                <a:noFill/>
              </a:ln>
              <a:solidFill>
                <a:sysClr val="windowText" lastClr="000000"/>
              </a:solidFill>
              <a:effectLst/>
              <a:uLnTx/>
              <a:uFillTx/>
              <a:latin typeface="EC Square Sans Pro"/>
            </a:endParaRPr>
          </a:p>
          <a:p>
            <a:pPr marL="0" marR="0" lvl="0" indent="0" algn="l" defTabSz="914400" eaLnBrk="1" fontAlgn="auto" latinLnBrk="0" hangingPunct="1">
              <a:lnSpc>
                <a:spcPct val="100000"/>
              </a:lnSpc>
              <a:spcBef>
                <a:spcPts val="0"/>
              </a:spcBef>
              <a:spcAft>
                <a:spcPts val="0"/>
              </a:spcAft>
              <a:buClrTx/>
              <a:buSzTx/>
              <a:buFontTx/>
              <a:buNone/>
              <a:tabLst/>
              <a:defRPr/>
            </a:pPr>
            <a:endParaRPr kumimoji="0" lang="es-ES" sz="1600" b="0" i="0" u="none" strike="noStrike" kern="0" cap="none" spc="0" normalizeH="0" baseline="0" noProof="0" dirty="0">
              <a:ln>
                <a:noFill/>
              </a:ln>
              <a:solidFill>
                <a:srgbClr val="002060"/>
              </a:solidFill>
              <a:effectLst/>
              <a:uLnTx/>
              <a:uFillTx/>
              <a:latin typeface="EC Square Sans Pro"/>
            </a:endParaRPr>
          </a:p>
          <a:p>
            <a:pPr marL="0" marR="0" lvl="0" indent="0" algn="l" defTabSz="914400" eaLnBrk="1" fontAlgn="auto" latinLnBrk="0" hangingPunct="1">
              <a:lnSpc>
                <a:spcPct val="100000"/>
              </a:lnSpc>
              <a:spcBef>
                <a:spcPts val="0"/>
              </a:spcBef>
              <a:spcAft>
                <a:spcPts val="0"/>
              </a:spcAft>
              <a:buClrTx/>
              <a:buSzTx/>
              <a:buFontTx/>
              <a:buNone/>
              <a:tabLst/>
              <a:defRPr/>
            </a:pPr>
            <a:endParaRPr kumimoji="0" lang="es-ES" sz="2400" b="0" i="0" u="none" strike="noStrike" kern="0" cap="none" spc="0" normalizeH="0" baseline="0" noProof="0" dirty="0">
              <a:ln>
                <a:noFill/>
              </a:ln>
              <a:solidFill>
                <a:srgbClr val="002060"/>
              </a:solidFill>
              <a:effectLst/>
              <a:uLnTx/>
              <a:uFillTx/>
              <a:latin typeface="EC Square Sans Pro"/>
            </a:endParaRPr>
          </a:p>
        </p:txBody>
      </p:sp>
      <p:sp>
        <p:nvSpPr>
          <p:cNvPr id="9" name="Rectángulo 8">
            <a:extLst>
              <a:ext uri="{FF2B5EF4-FFF2-40B4-BE49-F238E27FC236}">
                <a16:creationId xmlns:a16="http://schemas.microsoft.com/office/drawing/2014/main" id="{AB53290D-DC25-D02B-252D-06B24A349D71}"/>
              </a:ext>
            </a:extLst>
          </p:cNvPr>
          <p:cNvSpPr/>
          <p:nvPr/>
        </p:nvSpPr>
        <p:spPr>
          <a:xfrm>
            <a:off x="6146953" y="1777709"/>
            <a:ext cx="5431638" cy="4605729"/>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2400" b="1" i="0" u="none" strike="noStrike" kern="0" cap="none" spc="0" normalizeH="0" baseline="0" noProof="0" dirty="0">
              <a:ln>
                <a:noFill/>
              </a:ln>
              <a:solidFill>
                <a:srgbClr val="002060"/>
              </a:solidFill>
              <a:effectLst/>
              <a:uLnTx/>
              <a:uFillTx/>
              <a:latin typeface="EC Square Sans Pro" panose="020B0506040000020004" pitchFamily="34" charset="0"/>
              <a:ea typeface="+mn-ea"/>
              <a:cs typeface="+mn-cs"/>
            </a:endParaRPr>
          </a:p>
        </p:txBody>
      </p:sp>
      <p:sp>
        <p:nvSpPr>
          <p:cNvPr id="10" name="CuadroTexto 9">
            <a:extLst>
              <a:ext uri="{FF2B5EF4-FFF2-40B4-BE49-F238E27FC236}">
                <a16:creationId xmlns:a16="http://schemas.microsoft.com/office/drawing/2014/main" id="{9E3B1CED-CE99-A895-64A0-46F5ADA70862}"/>
              </a:ext>
            </a:extLst>
          </p:cNvPr>
          <p:cNvSpPr txBox="1"/>
          <p:nvPr/>
        </p:nvSpPr>
        <p:spPr>
          <a:xfrm>
            <a:off x="6401228" y="2205816"/>
            <a:ext cx="4643854" cy="29238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002060"/>
                </a:solidFill>
                <a:effectLst/>
                <a:uLnTx/>
                <a:uFillTx/>
                <a:latin typeface="EC Square Sans Pro"/>
              </a:rPr>
              <a:t>Best-practice framework for the use of antimicrobials in food-producing animals in the EU - Reaching for the next level.</a:t>
            </a:r>
            <a:endParaRPr kumimoji="0" lang="en-US" sz="1600" b="1" i="0" u="none" strike="noStrike" kern="0" cap="none" spc="0" normalizeH="0" baseline="0" noProof="0" dirty="0">
              <a:ln>
                <a:noFill/>
              </a:ln>
              <a:solidFill>
                <a:srgbClr val="00A6D4"/>
              </a:solidFill>
              <a:effectLst/>
              <a:uLnTx/>
              <a:uFillTx/>
              <a:latin typeface="EC Square Sans Pro"/>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2060"/>
              </a:solidFill>
              <a:effectLst/>
              <a:uLnTx/>
              <a:uFillTx/>
              <a:latin typeface="EC Square Sans Pro"/>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002060"/>
                </a:solidFill>
                <a:effectLst/>
                <a:uLnTx/>
                <a:uFillTx/>
                <a:latin typeface="EC Square Sans Pro"/>
              </a:rPr>
              <a:t> https://epruma.eu/home/best-practice-guides/best-practice-framework-for-the-use-of-antimicrobials-in-food-producing-animals-in-the-eu-reaching-for-the-next-level/</a:t>
            </a:r>
          </a:p>
        </p:txBody>
      </p:sp>
      <p:sp>
        <p:nvSpPr>
          <p:cNvPr id="4" name="CuadroTexto 3">
            <a:extLst>
              <a:ext uri="{FF2B5EF4-FFF2-40B4-BE49-F238E27FC236}">
                <a16:creationId xmlns:a16="http://schemas.microsoft.com/office/drawing/2014/main" id="{1C1F76AE-BB65-4126-9BB2-46C4F9E6FDE6}"/>
              </a:ext>
            </a:extLst>
          </p:cNvPr>
          <p:cNvSpPr txBox="1"/>
          <p:nvPr/>
        </p:nvSpPr>
        <p:spPr>
          <a:xfrm>
            <a:off x="271616" y="1291769"/>
            <a:ext cx="5367184"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003399"/>
                </a:solidFill>
                <a:effectLst/>
                <a:highlight>
                  <a:srgbClr val="ECEBEB"/>
                </a:highlight>
                <a:uLnTx/>
                <a:uFillTx/>
              </a:rPr>
              <a:t>No</a:t>
            </a:r>
            <a:r>
              <a:rPr lang="en-GB" dirty="0">
                <a:solidFill>
                  <a:srgbClr val="003399"/>
                </a:solidFill>
                <a:highlight>
                  <a:srgbClr val="ECEBEB"/>
                </a:highlight>
              </a:rPr>
              <a:t>t </a:t>
            </a:r>
            <a:r>
              <a:rPr kumimoji="0" lang="en-GB" sz="1800" b="0" i="0" u="none" strike="noStrike" kern="0" cap="none" spc="0" normalizeH="0" baseline="0" noProof="0" dirty="0">
                <a:ln>
                  <a:noFill/>
                </a:ln>
                <a:solidFill>
                  <a:srgbClr val="003399"/>
                </a:solidFill>
                <a:effectLst/>
                <a:highlight>
                  <a:srgbClr val="ECEBEB"/>
                </a:highlight>
                <a:uLnTx/>
                <a:uFillTx/>
              </a:rPr>
              <a:t>legally binding as the previous acts/provisions!</a:t>
            </a:r>
          </a:p>
        </p:txBody>
      </p:sp>
    </p:spTree>
    <p:extLst>
      <p:ext uri="{BB962C8B-B14F-4D97-AF65-F5344CB8AC3E}">
        <p14:creationId xmlns:p14="http://schemas.microsoft.com/office/powerpoint/2010/main" val="28060543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C0D00EA2-ADF9-4541-BC2E-B213C063CD0E}"/>
              </a:ext>
            </a:extLst>
          </p:cNvPr>
          <p:cNvSpPr>
            <a:spLocks noGrp="1"/>
          </p:cNvSpPr>
          <p:nvPr>
            <p:ph type="body" sz="quarter" idx="10"/>
          </p:nvPr>
        </p:nvSpPr>
        <p:spPr>
          <a:xfrm>
            <a:off x="609600" y="311150"/>
            <a:ext cx="11125200" cy="533400"/>
          </a:xfrm>
        </p:spPr>
        <p:txBody>
          <a:bodyPr/>
          <a:lstStyle/>
          <a:p>
            <a:pPr algn="ctr"/>
            <a:r>
              <a:rPr lang="en-GB" b="1" dirty="0">
                <a:solidFill>
                  <a:srgbClr val="002060"/>
                </a:solidFill>
                <a:latin typeface="EC Square Sans Pro" panose="020B0506040000020004" pitchFamily="34" charset="0"/>
              </a:rPr>
              <a:t>Animal Health Law </a:t>
            </a:r>
            <a:r>
              <a:rPr lang="en-GB" dirty="0">
                <a:solidFill>
                  <a:srgbClr val="002060"/>
                </a:solidFill>
                <a:latin typeface="EC Square Sans Pro" panose="020B0506040000020004" pitchFamily="34" charset="0"/>
              </a:rPr>
              <a:t>(</a:t>
            </a:r>
            <a:r>
              <a:rPr lang="en-US" dirty="0">
                <a:solidFill>
                  <a:srgbClr val="002060"/>
                </a:solidFill>
                <a:latin typeface="EC Square Sans Pro" panose="020B0506040000020004" pitchFamily="34" charset="0"/>
              </a:rPr>
              <a:t>Regulation (EU) 2016/429 on transmissible animal disease)</a:t>
            </a:r>
          </a:p>
        </p:txBody>
      </p:sp>
      <p:sp>
        <p:nvSpPr>
          <p:cNvPr id="5" name="Rectángulo redondeado 13">
            <a:extLst>
              <a:ext uri="{FF2B5EF4-FFF2-40B4-BE49-F238E27FC236}">
                <a16:creationId xmlns:a16="http://schemas.microsoft.com/office/drawing/2014/main" id="{1C8A5D96-79CC-49D4-9958-218917ABEFF5}"/>
              </a:ext>
            </a:extLst>
          </p:cNvPr>
          <p:cNvSpPr/>
          <p:nvPr/>
        </p:nvSpPr>
        <p:spPr>
          <a:xfrm>
            <a:off x="0" y="1377950"/>
            <a:ext cx="12192000" cy="782622"/>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es-ES" sz="1050" b="1" i="0" u="none" strike="noStrike" kern="0" cap="none" spc="0" normalizeH="0" baseline="0" noProof="0" dirty="0">
              <a:ln>
                <a:noFill/>
              </a:ln>
              <a:solidFill>
                <a:srgbClr val="FFFFFF"/>
              </a:solidFill>
              <a:effectLst/>
              <a:uLnTx/>
              <a:uFillTx/>
              <a:latin typeface="Montserrat" panose="00000500000000000000" pitchFamily="2" charset="0"/>
              <a:ea typeface="+mn-ea"/>
              <a:cs typeface="+mn-cs"/>
            </a:endParaRPr>
          </a:p>
        </p:txBody>
      </p:sp>
      <p:sp>
        <p:nvSpPr>
          <p:cNvPr id="7" name="CuadroTexto 6">
            <a:extLst>
              <a:ext uri="{FF2B5EF4-FFF2-40B4-BE49-F238E27FC236}">
                <a16:creationId xmlns:a16="http://schemas.microsoft.com/office/drawing/2014/main" id="{D5B06E44-AA44-47B7-AAF6-04F925D1A917}"/>
              </a:ext>
            </a:extLst>
          </p:cNvPr>
          <p:cNvSpPr txBox="1"/>
          <p:nvPr/>
        </p:nvSpPr>
        <p:spPr>
          <a:xfrm>
            <a:off x="594851" y="1496775"/>
            <a:ext cx="11441480"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srgbClr val="FFFFFF"/>
                </a:solidFill>
                <a:effectLst/>
                <a:uLnTx/>
                <a:uFillTx/>
                <a:latin typeface="EC Square Sans Pro" panose="020B0506040000020004" pitchFamily="34" charset="0"/>
              </a:rPr>
              <a:t>“Prevention is better than cure”</a:t>
            </a:r>
            <a:endParaRPr kumimoji="0" lang="en-GB" sz="2400" b="0" i="0" u="none" strike="noStrike" kern="0" cap="none" spc="0" normalizeH="0" baseline="0" noProof="0" dirty="0">
              <a:ln>
                <a:noFill/>
              </a:ln>
              <a:solidFill>
                <a:srgbClr val="FFFFFF"/>
              </a:solidFill>
              <a:effectLst/>
              <a:uLnTx/>
              <a:uFillTx/>
              <a:latin typeface="EC Square Sans Pro" panose="020B0506040000020004" pitchFamily="34" charset="0"/>
            </a:endParaRPr>
          </a:p>
        </p:txBody>
      </p:sp>
      <p:sp>
        <p:nvSpPr>
          <p:cNvPr id="9" name="CuadroTexto 8">
            <a:extLst>
              <a:ext uri="{FF2B5EF4-FFF2-40B4-BE49-F238E27FC236}">
                <a16:creationId xmlns:a16="http://schemas.microsoft.com/office/drawing/2014/main" id="{D3D5898F-F375-489E-901B-A22AC9EFCE86}"/>
              </a:ext>
            </a:extLst>
          </p:cNvPr>
          <p:cNvSpPr txBox="1"/>
          <p:nvPr/>
        </p:nvSpPr>
        <p:spPr>
          <a:xfrm>
            <a:off x="3429000" y="2970628"/>
            <a:ext cx="4267200" cy="3200876"/>
          </a:xfrm>
          <a:prstGeom prst="rect">
            <a:avLst/>
          </a:prstGeom>
          <a:solidFill>
            <a:schemeClr val="bg1">
              <a:lumMod val="85000"/>
            </a:schemeClr>
          </a:solidFill>
        </p:spPr>
        <p:txBody>
          <a:bodyPr wrap="square" lIns="91440" tIns="45720" rIns="91440" bIns="45720" rtlCol="0" anchor="t">
            <a:spAutoFit/>
          </a:bodyPr>
          <a:lstStyle/>
          <a:p>
            <a:pPr marL="0" marR="0" lvl="0" indent="0" algn="l" defTabSz="914400" eaLnBrk="1" fontAlgn="auto" latinLnBrk="0" hangingPunct="1">
              <a:lnSpc>
                <a:spcPct val="100000"/>
              </a:lnSpc>
              <a:spcBef>
                <a:spcPts val="0"/>
              </a:spcBef>
              <a:spcAft>
                <a:spcPts val="1200"/>
              </a:spcAft>
              <a:buClrTx/>
              <a:buSzTx/>
              <a:buFontTx/>
              <a:buNone/>
              <a:tabLst/>
              <a:defRPr/>
            </a:pPr>
            <a:r>
              <a:rPr kumimoji="0" lang="en-GB" sz="1800" b="0" i="0" u="none" strike="noStrike" kern="0" cap="none" spc="0" normalizeH="0" baseline="0" noProof="0" dirty="0">
                <a:ln>
                  <a:noFill/>
                </a:ln>
                <a:solidFill>
                  <a:srgbClr val="002060"/>
                </a:solidFill>
                <a:effectLst/>
                <a:uLnTx/>
                <a:uFillTx/>
                <a:latin typeface="EC Square Sans Pro" panose="020B0506040000020004" pitchFamily="34" charset="0"/>
              </a:rPr>
              <a:t>Clear </a:t>
            </a:r>
            <a:r>
              <a:rPr kumimoji="0" lang="en-GB" sz="1800" b="1" i="0" u="none" strike="noStrike" kern="0" cap="none" spc="0" normalizeH="0" baseline="0" noProof="0" dirty="0">
                <a:ln>
                  <a:noFill/>
                </a:ln>
                <a:solidFill>
                  <a:srgbClr val="002060"/>
                </a:solidFill>
                <a:effectLst/>
                <a:uLnTx/>
                <a:uFillTx/>
                <a:latin typeface="EC Square Sans Pro" panose="020B0506040000020004" pitchFamily="34" charset="0"/>
              </a:rPr>
              <a:t>responsibility</a:t>
            </a:r>
            <a:r>
              <a:rPr kumimoji="0" lang="en-GB" sz="1800" b="0" i="0" u="none" strike="noStrike" kern="0" cap="none" spc="0" normalizeH="0" baseline="0" noProof="0" dirty="0">
                <a:ln>
                  <a:noFill/>
                </a:ln>
                <a:solidFill>
                  <a:srgbClr val="002060"/>
                </a:solidFill>
                <a:effectLst/>
                <a:uLnTx/>
                <a:uFillTx/>
                <a:latin typeface="EC Square Sans Pro" panose="020B0506040000020004" pitchFamily="34" charset="0"/>
              </a:rPr>
              <a:t> for all players for animal health</a:t>
            </a:r>
          </a:p>
          <a:p>
            <a:pPr marL="285750" marR="0" lvl="1" indent="-285750" algn="l" defTabSz="91440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1800" b="1" i="0" u="none" strike="noStrike" kern="0" cap="none" spc="0" normalizeH="0" baseline="0" noProof="0" dirty="0">
                <a:ln>
                  <a:noFill/>
                </a:ln>
                <a:solidFill>
                  <a:srgbClr val="002060"/>
                </a:solidFill>
                <a:effectLst/>
                <a:uLnTx/>
                <a:uFillTx/>
                <a:latin typeface="EC Square Sans Pro"/>
              </a:rPr>
              <a:t>Operators</a:t>
            </a:r>
            <a:r>
              <a:rPr kumimoji="0" lang="en-GB" sz="1800" b="0" i="0" u="none" strike="noStrike" kern="0" cap="none" spc="0" normalizeH="0" baseline="0" noProof="0" dirty="0">
                <a:ln>
                  <a:noFill/>
                </a:ln>
                <a:solidFill>
                  <a:srgbClr val="002060"/>
                </a:solidFill>
                <a:effectLst/>
                <a:uLnTx/>
                <a:uFillTx/>
                <a:latin typeface="EC Square Sans Pro"/>
              </a:rPr>
              <a:t> </a:t>
            </a:r>
            <a:r>
              <a:rPr kumimoji="0" lang="en-GB" sz="1800" b="0" i="0" u="none" strike="noStrike" kern="0" cap="none" spc="0" normalizeH="0" baseline="0" noProof="0" dirty="0">
                <a:ln>
                  <a:noFill/>
                </a:ln>
                <a:solidFill>
                  <a:srgbClr val="002060"/>
                </a:solidFill>
                <a:effectLst/>
                <a:uLnTx/>
                <a:uFillTx/>
                <a:latin typeface="EC Square Sans Pro"/>
                <a:sym typeface="Wingdings" panose="05000000000000000000" pitchFamily="2" charset="2"/>
              </a:rPr>
              <a:t></a:t>
            </a:r>
            <a:r>
              <a:rPr kumimoji="0" lang="en-GB" sz="1800" b="0" i="0" u="none" strike="noStrike" kern="0" cap="none" spc="0" normalizeH="0" baseline="0" noProof="0" dirty="0">
                <a:ln>
                  <a:noFill/>
                </a:ln>
                <a:solidFill>
                  <a:srgbClr val="002060"/>
                </a:solidFill>
                <a:effectLst/>
                <a:uLnTx/>
                <a:uFillTx/>
                <a:latin typeface="EC Square Sans Pro"/>
              </a:rPr>
              <a:t> ensure a high level of animal health and welfare, and biosecurity</a:t>
            </a:r>
          </a:p>
          <a:p>
            <a:pPr marL="285750" marR="0" lvl="1" indent="-285750" algn="l" defTabSz="91440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1800" b="1" i="0" u="none" strike="noStrike" kern="0" cap="none" spc="0" normalizeH="0" baseline="0" noProof="0" dirty="0">
                <a:ln>
                  <a:noFill/>
                </a:ln>
                <a:solidFill>
                  <a:srgbClr val="002060"/>
                </a:solidFill>
                <a:effectLst/>
                <a:uLnTx/>
                <a:uFillTx/>
                <a:latin typeface="EC Square Sans Pro" panose="020B0506040000020004" pitchFamily="34" charset="0"/>
              </a:rPr>
              <a:t>Vets </a:t>
            </a:r>
            <a:r>
              <a:rPr kumimoji="0" lang="en-GB" sz="1800" b="0" i="0" u="none" strike="noStrike" kern="0" cap="none" spc="0" normalizeH="0" baseline="0" noProof="0" dirty="0">
                <a:ln>
                  <a:noFill/>
                </a:ln>
                <a:solidFill>
                  <a:srgbClr val="002060"/>
                </a:solidFill>
                <a:effectLst/>
                <a:uLnTx/>
                <a:uFillTx/>
                <a:latin typeface="EC Square Sans Pro" panose="020B0506040000020004" pitchFamily="34" charset="0"/>
                <a:sym typeface="Wingdings" panose="05000000000000000000" pitchFamily="2" charset="2"/>
              </a:rPr>
              <a:t></a:t>
            </a:r>
            <a:r>
              <a:rPr kumimoji="0" lang="en-GB" sz="1800" b="0" i="0" u="none" strike="noStrike" kern="0" cap="none" spc="0" normalizeH="0" baseline="0" noProof="0" dirty="0">
                <a:ln>
                  <a:noFill/>
                </a:ln>
                <a:solidFill>
                  <a:srgbClr val="002060"/>
                </a:solidFill>
                <a:effectLst/>
                <a:uLnTx/>
                <a:uFillTx/>
                <a:latin typeface="EC Square Sans Pro" panose="020B0506040000020004" pitchFamily="34" charset="0"/>
              </a:rPr>
              <a:t> raise awareness and help in the prevention and spread of pathogens</a:t>
            </a:r>
          </a:p>
          <a:p>
            <a:pPr marL="285750" marR="0" lvl="1" indent="-285750" algn="l" defTabSz="91440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1800" b="1" i="0" u="none" strike="noStrike" kern="0" cap="none" spc="0" normalizeH="0" baseline="0" noProof="0" dirty="0">
                <a:ln>
                  <a:noFill/>
                </a:ln>
                <a:solidFill>
                  <a:srgbClr val="002060"/>
                </a:solidFill>
                <a:effectLst/>
                <a:uLnTx/>
                <a:uFillTx/>
                <a:latin typeface="EC Square Sans Pro"/>
              </a:rPr>
              <a:t>CA</a:t>
            </a:r>
            <a:r>
              <a:rPr kumimoji="0" lang="en-GB" sz="1800" b="0" i="0" u="none" strike="noStrike" kern="0" cap="none" spc="0" normalizeH="0" baseline="0" noProof="0" dirty="0">
                <a:ln>
                  <a:noFill/>
                </a:ln>
                <a:solidFill>
                  <a:srgbClr val="002060"/>
                </a:solidFill>
                <a:effectLst/>
                <a:uLnTx/>
                <a:uFillTx/>
                <a:latin typeface="EC Square Sans Pro"/>
              </a:rPr>
              <a:t> </a:t>
            </a:r>
            <a:r>
              <a:rPr kumimoji="0" lang="en-GB" sz="1800" b="0" i="0" u="none" strike="noStrike" kern="0" cap="none" spc="0" normalizeH="0" baseline="0" noProof="0" dirty="0">
                <a:ln>
                  <a:noFill/>
                </a:ln>
                <a:solidFill>
                  <a:srgbClr val="002060"/>
                </a:solidFill>
                <a:effectLst/>
                <a:uLnTx/>
                <a:uFillTx/>
                <a:latin typeface="EC Square Sans Pro"/>
                <a:sym typeface="Wingdings" panose="05000000000000000000" pitchFamily="2" charset="2"/>
              </a:rPr>
              <a:t></a:t>
            </a:r>
            <a:r>
              <a:rPr kumimoji="0" lang="en-GB" sz="1800" b="0" i="0" u="none" strike="noStrike" kern="0" cap="none" spc="0" normalizeH="0" baseline="0" noProof="0" dirty="0">
                <a:ln>
                  <a:noFill/>
                </a:ln>
                <a:solidFill>
                  <a:srgbClr val="002060"/>
                </a:solidFill>
                <a:effectLst/>
                <a:uLnTx/>
                <a:uFillTx/>
                <a:latin typeface="EC Square Sans Pro"/>
              </a:rPr>
              <a:t> protect animal health, human</a:t>
            </a:r>
          </a:p>
          <a:p>
            <a:pPr marL="0" marR="0" lvl="1" indent="0" algn="l" defTabSz="914400" eaLnBrk="1" fontAlgn="auto" latinLnBrk="0" hangingPunct="1">
              <a:lnSpc>
                <a:spcPct val="100000"/>
              </a:lnSpc>
              <a:spcBef>
                <a:spcPts val="0"/>
              </a:spcBef>
              <a:spcAft>
                <a:spcPts val="1200"/>
              </a:spcAft>
              <a:buClrTx/>
              <a:buSzTx/>
              <a:buFontTx/>
              <a:buNone/>
              <a:tabLst/>
              <a:defRPr/>
            </a:pPr>
            <a:r>
              <a:rPr kumimoji="0" lang="en-GB" sz="1800" b="0" i="0" u="none" strike="noStrike" kern="0" cap="none" spc="0" normalizeH="0" baseline="0" noProof="0" dirty="0">
                <a:ln>
                  <a:noFill/>
                </a:ln>
                <a:solidFill>
                  <a:srgbClr val="002060"/>
                </a:solidFill>
                <a:effectLst/>
                <a:uLnTx/>
                <a:uFillTx/>
                <a:latin typeface="EC Square Sans Pro"/>
              </a:rPr>
              <a:t> health and environment</a:t>
            </a:r>
            <a:endParaRPr kumimoji="0" lang="en-GB" sz="1800" b="0" i="0" u="none" strike="noStrike" kern="0" cap="none" spc="0" normalizeH="0" baseline="0" noProof="0" dirty="0">
              <a:ln>
                <a:noFill/>
              </a:ln>
              <a:solidFill>
                <a:sysClr val="windowText" lastClr="000000"/>
              </a:solidFill>
              <a:effectLst/>
              <a:uLnTx/>
              <a:uFillTx/>
              <a:latin typeface="EC Square Sans Pro"/>
            </a:endParaRPr>
          </a:p>
        </p:txBody>
      </p:sp>
      <p:sp>
        <p:nvSpPr>
          <p:cNvPr id="10" name="CuadroTexto 9">
            <a:extLst>
              <a:ext uri="{FF2B5EF4-FFF2-40B4-BE49-F238E27FC236}">
                <a16:creationId xmlns:a16="http://schemas.microsoft.com/office/drawing/2014/main" id="{E74ED37D-C482-486E-AF69-173FCDD414FE}"/>
              </a:ext>
            </a:extLst>
          </p:cNvPr>
          <p:cNvSpPr txBox="1"/>
          <p:nvPr/>
        </p:nvSpPr>
        <p:spPr>
          <a:xfrm>
            <a:off x="7882194" y="2970628"/>
            <a:ext cx="4309806" cy="2769989"/>
          </a:xfrm>
          <a:prstGeom prst="rect">
            <a:avLst/>
          </a:prstGeom>
          <a:solidFill>
            <a:srgbClr val="2C7470"/>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2060"/>
              </a:solidFill>
              <a:effectLst/>
              <a:uLnTx/>
              <a:uFillTx/>
              <a:latin typeface="EC Square Sans Pro" panose="020B0506040000020004" pitchFamily="34" charset="0"/>
            </a:endParaRPr>
          </a:p>
          <a:p>
            <a:pPr marL="0" marR="0" lvl="0" indent="0" algn="l" defTabSz="914400" eaLnBrk="1" fontAlgn="auto" latinLnBrk="0" hangingPunct="1">
              <a:lnSpc>
                <a:spcPct val="100000"/>
              </a:lnSpc>
              <a:spcBef>
                <a:spcPts val="0"/>
              </a:spcBef>
              <a:spcAft>
                <a:spcPts val="1200"/>
              </a:spcAft>
              <a:buClrTx/>
              <a:buSzTx/>
              <a:buFontTx/>
              <a:buNone/>
              <a:tabLst/>
              <a:defRPr/>
            </a:pPr>
            <a:r>
              <a:rPr kumimoji="0" lang="en-GB" sz="1800" b="1" i="0" u="none" strike="noStrike" kern="0" cap="none" spc="0" normalizeH="0" baseline="0" noProof="0" dirty="0">
                <a:ln>
                  <a:noFill/>
                </a:ln>
                <a:solidFill>
                  <a:srgbClr val="FFFFFF"/>
                </a:solidFill>
                <a:effectLst/>
                <a:uLnTx/>
                <a:uFillTx/>
                <a:latin typeface="EC Square Sans Pro" panose="020B0506040000020004" pitchFamily="34" charset="0"/>
              </a:rPr>
              <a:t>Prioritising </a:t>
            </a:r>
            <a:r>
              <a:rPr kumimoji="0" lang="en-GB" sz="1800" b="0" i="0" u="none" strike="noStrike" kern="0" cap="none" spc="0" normalizeH="0" baseline="0" noProof="0" dirty="0">
                <a:ln>
                  <a:noFill/>
                </a:ln>
                <a:solidFill>
                  <a:srgbClr val="FFFFFF"/>
                </a:solidFill>
                <a:effectLst/>
                <a:uLnTx/>
                <a:uFillTx/>
                <a:latin typeface="EC Square Sans Pro" panose="020B0506040000020004" pitchFamily="34" charset="0"/>
              </a:rPr>
              <a:t>EU intervention</a:t>
            </a:r>
          </a:p>
          <a:p>
            <a:pPr marL="182563" marR="0" lvl="0" indent="-182563" algn="l" defTabSz="91440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1800" b="0" i="0" u="none" strike="noStrike" kern="0" cap="none" spc="0" normalizeH="0" baseline="0" noProof="0" dirty="0">
                <a:ln>
                  <a:noFill/>
                </a:ln>
                <a:solidFill>
                  <a:srgbClr val="FFFFFF"/>
                </a:solidFill>
                <a:effectLst/>
                <a:uLnTx/>
                <a:uFillTx/>
                <a:latin typeface="EC Square Sans Pro" panose="020B0506040000020004" pitchFamily="34" charset="0"/>
              </a:rPr>
              <a:t>Regulatory tools/interventions for resistant pathogens: "disease agents“</a:t>
            </a:r>
          </a:p>
          <a:p>
            <a:pPr marL="182563" marR="0" lvl="0" indent="-182563" algn="l" defTabSz="91440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1800" b="0" i="0" u="none" strike="noStrike" kern="0" cap="none" spc="0" normalizeH="0" baseline="0" noProof="0" dirty="0">
                <a:ln>
                  <a:noFill/>
                </a:ln>
                <a:solidFill>
                  <a:srgbClr val="FFFFFF"/>
                </a:solidFill>
                <a:effectLst/>
                <a:uLnTx/>
                <a:uFillTx/>
                <a:latin typeface="EC Square Sans Pro" panose="020B0506040000020004" pitchFamily="34" charset="0"/>
              </a:rPr>
              <a:t>Disease preventive and control measures may apply (surveillance, eradication etc.)</a:t>
            </a:r>
          </a:p>
          <a:p>
            <a:pPr marL="182563" marR="0" lvl="0" indent="-182563" algn="l" defTabSz="91440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1800" b="0" i="0" u="none" strike="noStrike" kern="0" cap="none" spc="0" normalizeH="0" baseline="0" noProof="0" dirty="0">
                <a:ln>
                  <a:noFill/>
                </a:ln>
                <a:solidFill>
                  <a:srgbClr val="FFFFFF"/>
                </a:solidFill>
                <a:effectLst/>
                <a:uLnTx/>
                <a:uFillTx/>
                <a:latin typeface="EC Square Sans Pro" panose="020B0506040000020004" pitchFamily="34" charset="0"/>
              </a:rPr>
              <a:t>Legal basis monitoring AMR in animal pathogens</a:t>
            </a:r>
            <a:endParaRPr kumimoji="0" lang="en-US" sz="1800" b="0" i="0" u="none" strike="noStrike" kern="0" cap="none" spc="0" normalizeH="0" baseline="0" noProof="0" dirty="0">
              <a:ln>
                <a:noFill/>
              </a:ln>
              <a:solidFill>
                <a:srgbClr val="002060"/>
              </a:solidFill>
              <a:effectLst/>
              <a:uLnTx/>
              <a:uFillTx/>
              <a:latin typeface="EC Square Sans Pro" panose="020B0506040000020004" pitchFamily="34" charset="0"/>
            </a:endParaRPr>
          </a:p>
        </p:txBody>
      </p:sp>
      <p:sp>
        <p:nvSpPr>
          <p:cNvPr id="3" name="Rectángulo 2">
            <a:extLst>
              <a:ext uri="{FF2B5EF4-FFF2-40B4-BE49-F238E27FC236}">
                <a16:creationId xmlns:a16="http://schemas.microsoft.com/office/drawing/2014/main" id="{1773ED4B-94AE-4043-B465-D839C22AE128}"/>
              </a:ext>
            </a:extLst>
          </p:cNvPr>
          <p:cNvSpPr/>
          <p:nvPr/>
        </p:nvSpPr>
        <p:spPr>
          <a:xfrm>
            <a:off x="76200" y="2970628"/>
            <a:ext cx="3157798" cy="27699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srgbClr val="002060"/>
                </a:solidFill>
                <a:effectLst/>
                <a:uLnTx/>
                <a:uFillTx/>
                <a:latin typeface="EC Square Sans Pro" panose="020B0506040000020004" pitchFamily="34" charset="0"/>
                <a:ea typeface="+mn-ea"/>
                <a:cs typeface="+mn-cs"/>
              </a:rPr>
              <a:t>Preventive </a:t>
            </a:r>
            <a:r>
              <a:rPr kumimoji="0" lang="en-GB" sz="1800" b="0" i="0" u="none" strike="noStrike" kern="0" cap="none" spc="0" normalizeH="0" baseline="0" noProof="0" dirty="0">
                <a:ln>
                  <a:noFill/>
                </a:ln>
                <a:solidFill>
                  <a:srgbClr val="002060"/>
                </a:solidFill>
                <a:effectLst/>
                <a:uLnTx/>
                <a:uFillTx/>
                <a:latin typeface="EC Square Sans Pro" panose="020B0506040000020004" pitchFamily="34" charset="0"/>
                <a:ea typeface="+mn-ea"/>
                <a:cs typeface="+mn-cs"/>
              </a:rPr>
              <a:t>driven </a:t>
            </a:r>
            <a:r>
              <a:rPr kumimoji="0" lang="en-GB" sz="1800" b="1" i="0" u="none" strike="noStrike" kern="0" cap="none" spc="0" normalizeH="0" baseline="0" noProof="0" dirty="0">
                <a:ln>
                  <a:noFill/>
                </a:ln>
                <a:solidFill>
                  <a:srgbClr val="002060"/>
                </a:solidFill>
                <a:effectLst/>
                <a:uLnTx/>
                <a:uFillTx/>
                <a:latin typeface="EC Square Sans Pro" panose="020B0506040000020004" pitchFamily="34" charset="0"/>
                <a:ea typeface="+mn-ea"/>
                <a:cs typeface="+mn-cs"/>
              </a:rPr>
              <a:t>approach</a:t>
            </a:r>
            <a:r>
              <a:rPr kumimoji="0" lang="en-GB" sz="1800" b="0" i="0" u="none" strike="noStrike" kern="0" cap="none" spc="0" normalizeH="0" baseline="0" noProof="0" dirty="0">
                <a:ln>
                  <a:noFill/>
                </a:ln>
                <a:solidFill>
                  <a:srgbClr val="002060"/>
                </a:solidFill>
                <a:effectLst/>
                <a:uLnTx/>
                <a:uFillTx/>
                <a:latin typeface="EC Square Sans Pro" panose="020B0506040000020004" pitchFamily="34" charset="0"/>
                <a:ea typeface="+mn-ea"/>
                <a:cs typeface="+mn-cs"/>
              </a:rPr>
              <a:t>: </a:t>
            </a:r>
          </a:p>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2060"/>
              </a:solidFill>
              <a:effectLst/>
              <a:uLnTx/>
              <a:uFillTx/>
              <a:latin typeface="EC Square Sans Pro" panose="020B0506040000020004" pitchFamily="34" charset="0"/>
              <a:ea typeface="+mn-ea"/>
              <a:cs typeface="+mn-cs"/>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002060"/>
                </a:solidFill>
                <a:effectLst/>
                <a:uLnTx/>
                <a:uFillTx/>
                <a:latin typeface="EC Square Sans Pro" panose="020B0506040000020004" pitchFamily="34" charset="0"/>
                <a:ea typeface="+mn-ea"/>
                <a:cs typeface="+mn-cs"/>
              </a:rPr>
              <a:t>improvement of animal health and biosecurity measures, good farming practices</a:t>
            </a:r>
          </a:p>
        </p:txBody>
      </p:sp>
    </p:spTree>
    <p:extLst>
      <p:ext uri="{BB962C8B-B14F-4D97-AF65-F5344CB8AC3E}">
        <p14:creationId xmlns:p14="http://schemas.microsoft.com/office/powerpoint/2010/main" val="21012567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8FF0C3B0-8099-791F-475C-767B65B12EB5}"/>
              </a:ext>
            </a:extLst>
          </p:cNvPr>
          <p:cNvSpPr>
            <a:spLocks noGrp="1"/>
          </p:cNvSpPr>
          <p:nvPr>
            <p:ph type="body" sz="quarter" idx="10"/>
          </p:nvPr>
        </p:nvSpPr>
        <p:spPr>
          <a:xfrm>
            <a:off x="1066800" y="3206750"/>
            <a:ext cx="3352800" cy="1143000"/>
          </a:xfrm>
          <a:effectLst>
            <a:outerShdw blurRad="50800" dist="38100" dir="5400000" algn="t" rotWithShape="0">
              <a:prstClr val="black">
                <a:alpha val="40000"/>
              </a:prstClr>
            </a:outerShdw>
            <a:reflection blurRad="6350" stA="50000" endA="300" endPos="90000" dir="5400000" sy="-100000" algn="bl" rotWithShape="0"/>
          </a:effectLst>
        </p:spPr>
        <p:txBody>
          <a:bodyPr/>
          <a:lstStyle/>
          <a:p>
            <a:r>
              <a:rPr lang="es-ES" sz="4400" b="1" dirty="0">
                <a:solidFill>
                  <a:srgbClr val="002060"/>
                </a:solidFill>
                <a:latin typeface="EC Square Sans Pro"/>
              </a:rPr>
              <a:t>LITHUANIA</a:t>
            </a:r>
          </a:p>
          <a:p>
            <a:r>
              <a:rPr lang="es-ES" sz="3200" b="1" dirty="0" err="1">
                <a:solidFill>
                  <a:srgbClr val="002060"/>
                </a:solidFill>
                <a:latin typeface="EC Square Sans Pro"/>
              </a:rPr>
              <a:t>specifications</a:t>
            </a:r>
            <a:endParaRPr lang="es-ES" sz="3200" b="1" dirty="0">
              <a:solidFill>
                <a:srgbClr val="002060"/>
              </a:solidFill>
              <a:latin typeface="EC Square Sans Pro"/>
            </a:endParaRPr>
          </a:p>
        </p:txBody>
      </p:sp>
      <p:pic>
        <p:nvPicPr>
          <p:cNvPr id="3" name="Picture 2">
            <a:extLst>
              <a:ext uri="{FF2B5EF4-FFF2-40B4-BE49-F238E27FC236}">
                <a16:creationId xmlns:a16="http://schemas.microsoft.com/office/drawing/2014/main" id="{659DDF5C-004C-D700-95FC-834C22ABFF4B}"/>
              </a:ext>
            </a:extLst>
          </p:cNvPr>
          <p:cNvPicPr>
            <a:picLocks noChangeAspect="1"/>
          </p:cNvPicPr>
          <p:nvPr/>
        </p:nvPicPr>
        <p:blipFill>
          <a:blip r:embed="rId2" cstate="email">
            <a:extLst>
              <a:ext uri="{28A0092B-C50C-407E-A947-70E740481C1C}">
                <a14:useLocalDpi xmlns:a14="http://schemas.microsoft.com/office/drawing/2010/main" val="0"/>
              </a:ext>
            </a:extLst>
          </a:blip>
          <a:srcRect/>
          <a:stretch/>
        </p:blipFill>
        <p:spPr>
          <a:xfrm>
            <a:off x="5717010" y="2828162"/>
            <a:ext cx="2853480" cy="1712088"/>
          </a:xfrm>
          <a:prstGeom prst="rect">
            <a:avLst/>
          </a:prstGeom>
          <a:ln>
            <a:solidFill>
              <a:schemeClr val="tx1"/>
            </a:solidFill>
          </a:ln>
        </p:spPr>
      </p:pic>
    </p:spTree>
    <p:extLst>
      <p:ext uri="{BB962C8B-B14F-4D97-AF65-F5344CB8AC3E}">
        <p14:creationId xmlns:p14="http://schemas.microsoft.com/office/powerpoint/2010/main" val="5349256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0F02DF6C-4933-45ED-9F9A-D62840FCE60E}"/>
              </a:ext>
            </a:extLst>
          </p:cNvPr>
          <p:cNvSpPr>
            <a:spLocks noGrp="1"/>
          </p:cNvSpPr>
          <p:nvPr>
            <p:ph type="body" sz="quarter" idx="10"/>
          </p:nvPr>
        </p:nvSpPr>
        <p:spPr>
          <a:xfrm>
            <a:off x="729343" y="1439571"/>
            <a:ext cx="8023248" cy="522609"/>
          </a:xfrm>
        </p:spPr>
        <p:txBody>
          <a:bodyPr/>
          <a:lstStyle/>
          <a:p>
            <a:r>
              <a:rPr lang="en-US" sz="2800" dirty="0">
                <a:latin typeface="EC Square Sans Pro" panose="020B0506040000020004" pitchFamily="34" charset="0"/>
              </a:rPr>
              <a:t>Common rules</a:t>
            </a:r>
          </a:p>
          <a:p>
            <a:endParaRPr lang="en-GB" dirty="0"/>
          </a:p>
        </p:txBody>
      </p:sp>
      <p:sp>
        <p:nvSpPr>
          <p:cNvPr id="9" name="Rectángulo redondeado 13">
            <a:extLst>
              <a:ext uri="{FF2B5EF4-FFF2-40B4-BE49-F238E27FC236}">
                <a16:creationId xmlns:a16="http://schemas.microsoft.com/office/drawing/2014/main" id="{6BABE3B0-7BDF-4FDC-974A-6A3F8E5F6899}"/>
              </a:ext>
            </a:extLst>
          </p:cNvPr>
          <p:cNvSpPr/>
          <p:nvPr/>
        </p:nvSpPr>
        <p:spPr>
          <a:xfrm>
            <a:off x="-21772" y="1373161"/>
            <a:ext cx="12213771" cy="766789"/>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defRPr/>
            </a:pPr>
            <a:endParaRPr lang="en-US" sz="1050" b="1" kern="0" dirty="0">
              <a:solidFill>
                <a:schemeClr val="bg1"/>
              </a:solidFill>
              <a:latin typeface="Montserrat" panose="00000500000000000000" pitchFamily="2" charset="0"/>
            </a:endParaRPr>
          </a:p>
        </p:txBody>
      </p:sp>
      <p:sp>
        <p:nvSpPr>
          <p:cNvPr id="12" name="Marcador de texto 4">
            <a:extLst>
              <a:ext uri="{FF2B5EF4-FFF2-40B4-BE49-F238E27FC236}">
                <a16:creationId xmlns:a16="http://schemas.microsoft.com/office/drawing/2014/main" id="{FB890F7B-FD8B-4B2B-B7E0-AA6C2D64ACC7}"/>
              </a:ext>
            </a:extLst>
          </p:cNvPr>
          <p:cNvSpPr txBox="1">
            <a:spLocks/>
          </p:cNvSpPr>
          <p:nvPr/>
        </p:nvSpPr>
        <p:spPr>
          <a:xfrm>
            <a:off x="914400" y="1481083"/>
            <a:ext cx="10134600" cy="591046"/>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en-US" sz="2800" b="1">
                <a:solidFill>
                  <a:schemeClr val="bg1"/>
                </a:solidFill>
                <a:latin typeface="EC Square Sans Pro" panose="020B0506040000020004" pitchFamily="34" charset="0"/>
              </a:rPr>
              <a:t>Scope</a:t>
            </a:r>
            <a:endParaRPr lang="en-US" sz="2000" b="1">
              <a:solidFill>
                <a:srgbClr val="003399"/>
              </a:solidFill>
              <a:latin typeface="EC Square Sans Pro" panose="020B0506040000020004" pitchFamily="34" charset="0"/>
            </a:endParaRPr>
          </a:p>
        </p:txBody>
      </p:sp>
      <p:sp>
        <p:nvSpPr>
          <p:cNvPr id="14" name="Marcador de texto 1">
            <a:extLst>
              <a:ext uri="{FF2B5EF4-FFF2-40B4-BE49-F238E27FC236}">
                <a16:creationId xmlns:a16="http://schemas.microsoft.com/office/drawing/2014/main" id="{8690428F-3309-41FA-B050-ED545EA123C7}"/>
              </a:ext>
            </a:extLst>
          </p:cNvPr>
          <p:cNvSpPr txBox="1">
            <a:spLocks/>
          </p:cNvSpPr>
          <p:nvPr/>
        </p:nvSpPr>
        <p:spPr>
          <a:xfrm>
            <a:off x="457200" y="582335"/>
            <a:ext cx="8008947" cy="533400"/>
          </a:xfrm>
          <a:prstGeom prst="rect">
            <a:avLst/>
          </a:prstGeom>
        </p:spPr>
        <p:txBody>
          <a:bodyPr/>
          <a:lstStyle>
            <a:lvl1pPr marL="0">
              <a:defRPr sz="2400">
                <a:solidFill>
                  <a:srgbClr val="003399"/>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3200" dirty="0">
                <a:latin typeface="EC Square Sans Pro" panose="020B0506040000020004" pitchFamily="34" charset="0"/>
              </a:rPr>
              <a:t>Veterinary Medicines Law, 01/11/2022</a:t>
            </a:r>
          </a:p>
          <a:p>
            <a:endParaRPr lang="en-US" sz="3200" dirty="0"/>
          </a:p>
        </p:txBody>
      </p:sp>
      <p:sp>
        <p:nvSpPr>
          <p:cNvPr id="11" name="TextBox 7">
            <a:extLst>
              <a:ext uri="{FF2B5EF4-FFF2-40B4-BE49-F238E27FC236}">
                <a16:creationId xmlns:a16="http://schemas.microsoft.com/office/drawing/2014/main" id="{AF31CA81-C9B7-4794-9E9B-CD429D968F54}"/>
              </a:ext>
            </a:extLst>
          </p:cNvPr>
          <p:cNvSpPr txBox="1"/>
          <p:nvPr/>
        </p:nvSpPr>
        <p:spPr>
          <a:xfrm>
            <a:off x="533400" y="2254222"/>
            <a:ext cx="6629400" cy="4308872"/>
          </a:xfrm>
          <a:prstGeom prst="rect">
            <a:avLst/>
          </a:prstGeom>
          <a:noFill/>
        </p:spPr>
        <p:txBody>
          <a:bodyPr wrap="square" rtlCol="0">
            <a:spAutoFit/>
          </a:bodyPr>
          <a:lstStyle/>
          <a:p>
            <a:r>
              <a:rPr lang="en-US" sz="2400">
                <a:solidFill>
                  <a:srgbClr val="003399"/>
                </a:solidFill>
                <a:latin typeface="EC Square Sans Pro" panose="020B0506040000020004" pitchFamily="34" charset="0"/>
              </a:rPr>
              <a:t>Includes national provisions (more flexible or stricter requirements) foreseen in Regulation (EU) 2019/6:</a:t>
            </a:r>
          </a:p>
          <a:p>
            <a:pPr marL="342900" indent="-342900">
              <a:buFont typeface="Arial" panose="020B0604020202020204" pitchFamily="34" charset="0"/>
              <a:buChar char="•"/>
            </a:pPr>
            <a:endParaRPr lang="en-US" sz="2400" dirty="0">
              <a:solidFill>
                <a:srgbClr val="003399"/>
              </a:solidFill>
              <a:latin typeface="EC Square Sans Pro" panose="020B0506040000020004" pitchFamily="34" charset="0"/>
            </a:endParaRPr>
          </a:p>
          <a:p>
            <a:pPr marL="342900" lvl="1" indent="-342900">
              <a:buFont typeface="Arial" panose="020B0604020202020204" pitchFamily="34" charset="0"/>
              <a:buChar char="•"/>
            </a:pPr>
            <a:r>
              <a:rPr lang="en-US" sz="2400" dirty="0">
                <a:solidFill>
                  <a:srgbClr val="003399"/>
                </a:solidFill>
                <a:latin typeface="EC Square Sans Pro" panose="020B0506040000020004" pitchFamily="34" charset="0"/>
              </a:rPr>
              <a:t>The </a:t>
            </a:r>
            <a:r>
              <a:rPr lang="en-US" sz="2400" dirty="0">
                <a:solidFill>
                  <a:srgbClr val="003399"/>
                </a:solidFill>
              </a:rPr>
              <a:t>SFVS </a:t>
            </a:r>
            <a:r>
              <a:rPr lang="en-US" sz="2400" dirty="0">
                <a:solidFill>
                  <a:srgbClr val="003399"/>
                </a:solidFill>
                <a:latin typeface="EC Square Sans Pro" panose="020B0506040000020004" pitchFamily="34" charset="0"/>
              </a:rPr>
              <a:t>has the right to prohibit or restrict the use of certain antimicrobials in the Republic of Lithuania</a:t>
            </a:r>
          </a:p>
          <a:p>
            <a:pPr marL="342900" lvl="1" indent="-342900">
              <a:buFont typeface="Arial" panose="020B0604020202020204" pitchFamily="34" charset="0"/>
              <a:buChar char="•"/>
            </a:pPr>
            <a:endParaRPr lang="en-US" sz="1000" dirty="0">
              <a:solidFill>
                <a:srgbClr val="003399"/>
              </a:solidFill>
              <a:latin typeface="EC Square Sans Pro" panose="020B0506040000020004"/>
            </a:endParaRPr>
          </a:p>
          <a:p>
            <a:pPr marL="342900" lvl="1" indent="-342900">
              <a:buFont typeface="Arial" panose="020B0604020202020204" pitchFamily="34" charset="0"/>
              <a:buChar char="•"/>
            </a:pPr>
            <a:r>
              <a:rPr lang="en-US" sz="2400" dirty="0">
                <a:solidFill>
                  <a:srgbClr val="003399"/>
                </a:solidFill>
              </a:rPr>
              <a:t>SFVS </a:t>
            </a:r>
            <a:r>
              <a:rPr lang="en-US" sz="2400" dirty="0">
                <a:solidFill>
                  <a:srgbClr val="003399"/>
                </a:solidFill>
                <a:latin typeface="EC Square Sans Pro" panose="020B0506040000020004" pitchFamily="34" charset="0"/>
              </a:rPr>
              <a:t>may prohibit the manufacture, import, placing on the market, storage or use of certain  immunological veterinary medicinal products in the Republic of Lithuania</a:t>
            </a:r>
            <a:endParaRPr lang="en-US" sz="2400" dirty="0">
              <a:solidFill>
                <a:srgbClr val="003399"/>
              </a:solidFill>
            </a:endParaRPr>
          </a:p>
        </p:txBody>
      </p:sp>
      <p:pic>
        <p:nvPicPr>
          <p:cNvPr id="4" name="Paveikslėlis 3">
            <a:extLst>
              <a:ext uri="{FF2B5EF4-FFF2-40B4-BE49-F238E27FC236}">
                <a16:creationId xmlns:a16="http://schemas.microsoft.com/office/drawing/2014/main" id="{32BDBA2E-F0E5-475B-7C2D-408AE0AC5475}"/>
              </a:ext>
            </a:extLst>
          </p:cNvPr>
          <p:cNvPicPr>
            <a:picLocks noChangeAspect="1"/>
          </p:cNvPicPr>
          <p:nvPr/>
        </p:nvPicPr>
        <p:blipFill>
          <a:blip r:embed="rId3"/>
          <a:stretch>
            <a:fillRect/>
          </a:stretch>
        </p:blipFill>
        <p:spPr>
          <a:xfrm>
            <a:off x="7023469" y="742395"/>
            <a:ext cx="5367299" cy="6100536"/>
          </a:xfrm>
          <a:prstGeom prst="rect">
            <a:avLst/>
          </a:prstGeom>
        </p:spPr>
      </p:pic>
    </p:spTree>
    <p:extLst>
      <p:ext uri="{BB962C8B-B14F-4D97-AF65-F5344CB8AC3E}">
        <p14:creationId xmlns:p14="http://schemas.microsoft.com/office/powerpoint/2010/main" val="41507779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0F02DF6C-4933-45ED-9F9A-D62840FCE60E}"/>
              </a:ext>
            </a:extLst>
          </p:cNvPr>
          <p:cNvSpPr>
            <a:spLocks noGrp="1"/>
          </p:cNvSpPr>
          <p:nvPr>
            <p:ph type="body" sz="quarter" idx="10"/>
          </p:nvPr>
        </p:nvSpPr>
        <p:spPr>
          <a:xfrm>
            <a:off x="729343" y="1439571"/>
            <a:ext cx="8023248" cy="522609"/>
          </a:xfrm>
        </p:spPr>
        <p:txBody>
          <a:bodyPr/>
          <a:lstStyle/>
          <a:p>
            <a:r>
              <a:rPr lang="en-US" sz="2800">
                <a:latin typeface="EC Square Sans Pro" panose="020B0506040000020004" pitchFamily="34" charset="0"/>
              </a:rPr>
              <a:t>Common rules</a:t>
            </a:r>
          </a:p>
          <a:p>
            <a:endParaRPr lang="en-GB"/>
          </a:p>
        </p:txBody>
      </p:sp>
      <p:sp>
        <p:nvSpPr>
          <p:cNvPr id="9" name="Rectángulo redondeado 13">
            <a:extLst>
              <a:ext uri="{FF2B5EF4-FFF2-40B4-BE49-F238E27FC236}">
                <a16:creationId xmlns:a16="http://schemas.microsoft.com/office/drawing/2014/main" id="{6BABE3B0-7BDF-4FDC-974A-6A3F8E5F6899}"/>
              </a:ext>
            </a:extLst>
          </p:cNvPr>
          <p:cNvSpPr/>
          <p:nvPr/>
        </p:nvSpPr>
        <p:spPr>
          <a:xfrm>
            <a:off x="-21772" y="1373161"/>
            <a:ext cx="12213771" cy="766789"/>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defRPr/>
            </a:pPr>
            <a:endParaRPr lang="es-ES" sz="1050" b="1" kern="0">
              <a:solidFill>
                <a:schemeClr val="bg1"/>
              </a:solidFill>
              <a:latin typeface="Montserrat" panose="00000500000000000000" pitchFamily="2" charset="0"/>
            </a:endParaRPr>
          </a:p>
        </p:txBody>
      </p:sp>
      <p:sp>
        <p:nvSpPr>
          <p:cNvPr id="12" name="Marcador de texto 4">
            <a:extLst>
              <a:ext uri="{FF2B5EF4-FFF2-40B4-BE49-F238E27FC236}">
                <a16:creationId xmlns:a16="http://schemas.microsoft.com/office/drawing/2014/main" id="{FB890F7B-FD8B-4B2B-B7E0-AA6C2D64ACC7}"/>
              </a:ext>
            </a:extLst>
          </p:cNvPr>
          <p:cNvSpPr txBox="1">
            <a:spLocks/>
          </p:cNvSpPr>
          <p:nvPr/>
        </p:nvSpPr>
        <p:spPr>
          <a:xfrm>
            <a:off x="914400" y="1481083"/>
            <a:ext cx="10134600" cy="591046"/>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en-US" sz="2800" b="1">
                <a:solidFill>
                  <a:schemeClr val="bg1"/>
                </a:solidFill>
                <a:latin typeface="EC Square Sans Pro" panose="020B0506040000020004" pitchFamily="34" charset="0"/>
              </a:rPr>
              <a:t>Scope</a:t>
            </a:r>
            <a:endParaRPr lang="en-US" sz="2000" b="1">
              <a:solidFill>
                <a:srgbClr val="003399"/>
              </a:solidFill>
              <a:latin typeface="EC Square Sans Pro" panose="020B0506040000020004" pitchFamily="34" charset="0"/>
            </a:endParaRPr>
          </a:p>
        </p:txBody>
      </p:sp>
      <p:sp>
        <p:nvSpPr>
          <p:cNvPr id="14" name="Marcador de texto 1">
            <a:extLst>
              <a:ext uri="{FF2B5EF4-FFF2-40B4-BE49-F238E27FC236}">
                <a16:creationId xmlns:a16="http://schemas.microsoft.com/office/drawing/2014/main" id="{8690428F-3309-41FA-B050-ED545EA123C7}"/>
              </a:ext>
            </a:extLst>
          </p:cNvPr>
          <p:cNvSpPr txBox="1">
            <a:spLocks/>
          </p:cNvSpPr>
          <p:nvPr/>
        </p:nvSpPr>
        <p:spPr>
          <a:xfrm>
            <a:off x="768665" y="437189"/>
            <a:ext cx="8008947" cy="533400"/>
          </a:xfrm>
          <a:prstGeom prst="rect">
            <a:avLst/>
          </a:prstGeom>
        </p:spPr>
        <p:txBody>
          <a:bodyPr/>
          <a:lstStyle>
            <a:lvl1pPr marL="0">
              <a:defRPr sz="2400">
                <a:solidFill>
                  <a:srgbClr val="003399"/>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3200">
                <a:latin typeface="EC Square Sans Pro" panose="020B0506040000020004" pitchFamily="34" charset="0"/>
              </a:rPr>
              <a:t>Veterinary Medicines Law, 01/11/2022</a:t>
            </a:r>
          </a:p>
          <a:p>
            <a:endParaRPr lang="en-US" sz="3200" dirty="0"/>
          </a:p>
        </p:txBody>
      </p:sp>
      <p:sp>
        <p:nvSpPr>
          <p:cNvPr id="11" name="TextBox 7">
            <a:extLst>
              <a:ext uri="{FF2B5EF4-FFF2-40B4-BE49-F238E27FC236}">
                <a16:creationId xmlns:a16="http://schemas.microsoft.com/office/drawing/2014/main" id="{AF31CA81-C9B7-4794-9E9B-CD429D968F54}"/>
              </a:ext>
            </a:extLst>
          </p:cNvPr>
          <p:cNvSpPr txBox="1"/>
          <p:nvPr/>
        </p:nvSpPr>
        <p:spPr>
          <a:xfrm>
            <a:off x="533400" y="2254222"/>
            <a:ext cx="6400800" cy="4832092"/>
          </a:xfrm>
          <a:prstGeom prst="rect">
            <a:avLst/>
          </a:prstGeom>
          <a:noFill/>
        </p:spPr>
        <p:txBody>
          <a:bodyPr wrap="square" rtlCol="0">
            <a:spAutoFit/>
          </a:bodyPr>
          <a:lstStyle/>
          <a:p>
            <a:r>
              <a:rPr lang="en-US" sz="2400">
                <a:solidFill>
                  <a:srgbClr val="003399"/>
                </a:solidFill>
                <a:latin typeface="EC Square Sans Pro" panose="020B0506040000020004" pitchFamily="34" charset="0"/>
              </a:rPr>
              <a:t>Includes national provisions (more flexible or stricter requirements) foreseen in Regulation (EU) 2019/6:</a:t>
            </a:r>
          </a:p>
          <a:p>
            <a:pPr marL="342900" lvl="1" indent="-342900">
              <a:buFont typeface="Arial" panose="020B0604020202020204" pitchFamily="34" charset="0"/>
              <a:buChar char="•"/>
            </a:pPr>
            <a:endParaRPr lang="en-US" sz="1000" dirty="0">
              <a:solidFill>
                <a:srgbClr val="003399"/>
              </a:solidFill>
              <a:latin typeface="EC Square Sans Pro" panose="020B0506040000020004" pitchFamily="34" charset="0"/>
            </a:endParaRPr>
          </a:p>
          <a:p>
            <a:pPr marL="342900" lvl="1" indent="-342900">
              <a:buFont typeface="Arial" panose="020B0604020202020204" pitchFamily="34" charset="0"/>
              <a:buChar char="•"/>
            </a:pPr>
            <a:r>
              <a:rPr lang="en-US" sz="2400" dirty="0">
                <a:solidFill>
                  <a:srgbClr val="003399"/>
                </a:solidFill>
                <a:latin typeface="EC Square Sans Pro" panose="020B0506040000020004" pitchFamily="34" charset="0"/>
              </a:rPr>
              <a:t>Obligation for wholesale distributors to report to SFVS data on sale of antimicrobial VMPs, veterinary service providers, veterinarians employed by animal keepers – data on prescribed and used antimicrobial VMPs.</a:t>
            </a:r>
          </a:p>
          <a:p>
            <a:pPr marL="342900" lvl="1" indent="-342900">
              <a:buFont typeface="Arial" panose="020B0604020202020204" pitchFamily="34" charset="0"/>
              <a:buChar char="•"/>
            </a:pPr>
            <a:endParaRPr lang="en-US" sz="1000" dirty="0">
              <a:solidFill>
                <a:srgbClr val="003399"/>
              </a:solidFill>
              <a:latin typeface="EC Square Sans Pro" panose="020B0506040000020004" pitchFamily="34" charset="0"/>
            </a:endParaRPr>
          </a:p>
          <a:p>
            <a:pPr marL="342900" lvl="1" indent="-342900">
              <a:buFont typeface="Arial" panose="020B0604020202020204" pitchFamily="34" charset="0"/>
              <a:buChar char="•"/>
            </a:pPr>
            <a:r>
              <a:rPr lang="en-US" sz="2400" dirty="0">
                <a:solidFill>
                  <a:srgbClr val="003399"/>
                </a:solidFill>
                <a:latin typeface="EC Square Sans Pro" panose="020B0506040000020004" pitchFamily="34" charset="0"/>
              </a:rPr>
              <a:t>Wholesale distributors can supply VMPs to animal keepers, who have employed veterinarian</a:t>
            </a:r>
          </a:p>
          <a:p>
            <a:pPr marL="342900" lvl="1" indent="-342900">
              <a:buFont typeface="Arial" panose="020B0604020202020204" pitchFamily="34" charset="0"/>
              <a:buChar char="•"/>
            </a:pPr>
            <a:endParaRPr lang="en-US" sz="2400" dirty="0">
              <a:solidFill>
                <a:srgbClr val="003399"/>
              </a:solidFill>
              <a:latin typeface="EC Square Sans Pro" panose="020B0506040000020004" pitchFamily="34" charset="0"/>
            </a:endParaRPr>
          </a:p>
        </p:txBody>
      </p:sp>
      <p:pic>
        <p:nvPicPr>
          <p:cNvPr id="3" name="Paveikslėlis 2" descr="Paveikslėlis, kuriame yra Stačiakampis, Spalvingumas, geltonas, oranžinis&#10;&#10;Automatiškai sugeneruotas aprašymas">
            <a:extLst>
              <a:ext uri="{FF2B5EF4-FFF2-40B4-BE49-F238E27FC236}">
                <a16:creationId xmlns:a16="http://schemas.microsoft.com/office/drawing/2014/main" id="{634CADC2-352C-2501-3254-EB2E7C50975C}"/>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019129" y="297389"/>
            <a:ext cx="1715932" cy="1075772"/>
          </a:xfrm>
          <a:prstGeom prst="rect">
            <a:avLst/>
          </a:prstGeom>
        </p:spPr>
      </p:pic>
      <p:pic>
        <p:nvPicPr>
          <p:cNvPr id="5" name="Paveikslėlis 4" descr="Paveikslėlis, kuriame yra knyga, knygų spinta, Publikacija, tekstas&#10;&#10;Automatiškai sugeneruotas aprašymas">
            <a:extLst>
              <a:ext uri="{FF2B5EF4-FFF2-40B4-BE49-F238E27FC236}">
                <a16:creationId xmlns:a16="http://schemas.microsoft.com/office/drawing/2014/main" id="{2739658D-3943-E3D3-6EDA-2D8C36F8E8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43750" y="2405970"/>
            <a:ext cx="4514850" cy="3009900"/>
          </a:xfrm>
          <a:prstGeom prst="rect">
            <a:avLst/>
          </a:prstGeom>
        </p:spPr>
      </p:pic>
    </p:spTree>
    <p:extLst>
      <p:ext uri="{BB962C8B-B14F-4D97-AF65-F5344CB8AC3E}">
        <p14:creationId xmlns:p14="http://schemas.microsoft.com/office/powerpoint/2010/main" val="4888773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411CE633-EB29-E927-F456-A78DDF0F09C5}"/>
              </a:ext>
            </a:extLst>
          </p:cNvPr>
          <p:cNvSpPr>
            <a:spLocks noGrp="1"/>
          </p:cNvSpPr>
          <p:nvPr>
            <p:ph type="body" sz="quarter" idx="4294967295"/>
          </p:nvPr>
        </p:nvSpPr>
        <p:spPr>
          <a:xfrm>
            <a:off x="6109200" y="1073150"/>
            <a:ext cx="6082800" cy="3200400"/>
          </a:xfrm>
          <a:prstGeom prst="rect">
            <a:avLst/>
          </a:prstGeom>
        </p:spPr>
        <p:txBody>
          <a:bodyPr/>
          <a:lstStyle/>
          <a:p>
            <a:pPr algn="l"/>
            <a:r>
              <a:rPr lang="en-US" sz="3200" b="1" dirty="0">
                <a:solidFill>
                  <a:srgbClr val="003399"/>
                </a:solidFill>
                <a:latin typeface="EC Square Sans Pro" panose="020B0506040000020004" pitchFamily="34" charset="0"/>
              </a:rPr>
              <a:t>Additional relevant legislation, provisions and/or guidelines to be considered by veterinarians &amp; farmers (II) </a:t>
            </a:r>
            <a:r>
              <a:rPr lang="en-US" sz="1600" i="1" dirty="0">
                <a:solidFill>
                  <a:srgbClr val="003399"/>
                </a:solidFill>
                <a:latin typeface="EC Square Sans Pro" panose="020B0506040000020004" pitchFamily="34" charset="0"/>
              </a:rPr>
              <a:t>Lecture 4</a:t>
            </a:r>
            <a:endParaRPr lang="es-ES" sz="1600" dirty="0">
              <a:solidFill>
                <a:srgbClr val="003399"/>
              </a:solidFill>
              <a:latin typeface="EC Square Sans Pro" panose="020B0506040000020004" pitchFamily="34" charset="0"/>
            </a:endParaRPr>
          </a:p>
        </p:txBody>
      </p:sp>
      <p:sp>
        <p:nvSpPr>
          <p:cNvPr id="3" name="Marcador de texto 2">
            <a:extLst>
              <a:ext uri="{FF2B5EF4-FFF2-40B4-BE49-F238E27FC236}">
                <a16:creationId xmlns:a16="http://schemas.microsoft.com/office/drawing/2014/main" id="{A38D9E58-19B1-E7ED-7608-24282A0A681D}"/>
              </a:ext>
            </a:extLst>
          </p:cNvPr>
          <p:cNvSpPr>
            <a:spLocks noGrp="1"/>
          </p:cNvSpPr>
          <p:nvPr>
            <p:ph type="body" sz="quarter" idx="11"/>
          </p:nvPr>
        </p:nvSpPr>
        <p:spPr/>
        <p:txBody>
          <a:bodyPr/>
          <a:lstStyle/>
          <a:p>
            <a:r>
              <a:rPr lang="es-ES" dirty="0">
                <a:latin typeface="EC Square Sans Pro" panose="020B0506040000020004" pitchFamily="34" charset="0"/>
              </a:rPr>
              <a:t>LITHUANIA 25 SEPTEMBER 2024</a:t>
            </a:r>
          </a:p>
          <a:p>
            <a:endParaRPr lang="es-ES" dirty="0"/>
          </a:p>
        </p:txBody>
      </p:sp>
    </p:spTree>
    <p:extLst>
      <p:ext uri="{BB962C8B-B14F-4D97-AF65-F5344CB8AC3E}">
        <p14:creationId xmlns:p14="http://schemas.microsoft.com/office/powerpoint/2010/main" val="39717939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0F02DF6C-4933-45ED-9F9A-D62840FCE60E}"/>
              </a:ext>
            </a:extLst>
          </p:cNvPr>
          <p:cNvSpPr>
            <a:spLocks noGrp="1"/>
          </p:cNvSpPr>
          <p:nvPr>
            <p:ph type="body" sz="quarter" idx="10"/>
          </p:nvPr>
        </p:nvSpPr>
        <p:spPr>
          <a:xfrm>
            <a:off x="729343" y="1439571"/>
            <a:ext cx="8023248" cy="522609"/>
          </a:xfrm>
        </p:spPr>
        <p:txBody>
          <a:bodyPr/>
          <a:lstStyle/>
          <a:p>
            <a:r>
              <a:rPr lang="en-US" sz="2800">
                <a:latin typeface="EC Square Sans Pro" panose="020B0506040000020004" pitchFamily="34" charset="0"/>
              </a:rPr>
              <a:t>Common rules</a:t>
            </a:r>
          </a:p>
          <a:p>
            <a:endParaRPr lang="en-GB"/>
          </a:p>
        </p:txBody>
      </p:sp>
      <p:sp>
        <p:nvSpPr>
          <p:cNvPr id="9" name="Rectángulo redondeado 13">
            <a:extLst>
              <a:ext uri="{FF2B5EF4-FFF2-40B4-BE49-F238E27FC236}">
                <a16:creationId xmlns:a16="http://schemas.microsoft.com/office/drawing/2014/main" id="{6BABE3B0-7BDF-4FDC-974A-6A3F8E5F6899}"/>
              </a:ext>
            </a:extLst>
          </p:cNvPr>
          <p:cNvSpPr/>
          <p:nvPr/>
        </p:nvSpPr>
        <p:spPr>
          <a:xfrm>
            <a:off x="-21772" y="1373161"/>
            <a:ext cx="12213771" cy="766789"/>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defRPr/>
            </a:pPr>
            <a:endParaRPr lang="es-ES" sz="1050" b="1" kern="0">
              <a:solidFill>
                <a:schemeClr val="bg1"/>
              </a:solidFill>
              <a:latin typeface="Montserrat" panose="00000500000000000000" pitchFamily="2" charset="0"/>
            </a:endParaRPr>
          </a:p>
        </p:txBody>
      </p:sp>
      <p:sp>
        <p:nvSpPr>
          <p:cNvPr id="12" name="Marcador de texto 4">
            <a:extLst>
              <a:ext uri="{FF2B5EF4-FFF2-40B4-BE49-F238E27FC236}">
                <a16:creationId xmlns:a16="http://schemas.microsoft.com/office/drawing/2014/main" id="{FB890F7B-FD8B-4B2B-B7E0-AA6C2D64ACC7}"/>
              </a:ext>
            </a:extLst>
          </p:cNvPr>
          <p:cNvSpPr txBox="1">
            <a:spLocks/>
          </p:cNvSpPr>
          <p:nvPr/>
        </p:nvSpPr>
        <p:spPr>
          <a:xfrm>
            <a:off x="914400" y="1481083"/>
            <a:ext cx="10134600" cy="591046"/>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en-US" sz="2800" b="1">
                <a:solidFill>
                  <a:schemeClr val="bg1"/>
                </a:solidFill>
                <a:latin typeface="EC Square Sans Pro" panose="020B0506040000020004" pitchFamily="34" charset="0"/>
              </a:rPr>
              <a:t>Reporting of adverse events</a:t>
            </a:r>
            <a:endParaRPr lang="en-US" sz="2000" b="1">
              <a:solidFill>
                <a:srgbClr val="003399"/>
              </a:solidFill>
              <a:latin typeface="EC Square Sans Pro" panose="020B0506040000020004" pitchFamily="34" charset="0"/>
            </a:endParaRPr>
          </a:p>
        </p:txBody>
      </p:sp>
      <p:sp>
        <p:nvSpPr>
          <p:cNvPr id="14" name="Marcador de texto 1">
            <a:extLst>
              <a:ext uri="{FF2B5EF4-FFF2-40B4-BE49-F238E27FC236}">
                <a16:creationId xmlns:a16="http://schemas.microsoft.com/office/drawing/2014/main" id="{8690428F-3309-41FA-B050-ED545EA123C7}"/>
              </a:ext>
            </a:extLst>
          </p:cNvPr>
          <p:cNvSpPr txBox="1">
            <a:spLocks/>
          </p:cNvSpPr>
          <p:nvPr/>
        </p:nvSpPr>
        <p:spPr>
          <a:xfrm>
            <a:off x="762000" y="311150"/>
            <a:ext cx="8008947" cy="533400"/>
          </a:xfrm>
          <a:prstGeom prst="rect">
            <a:avLst/>
          </a:prstGeom>
        </p:spPr>
        <p:txBody>
          <a:bodyPr/>
          <a:lstStyle>
            <a:lvl1pPr marL="0">
              <a:defRPr sz="2400">
                <a:solidFill>
                  <a:srgbClr val="003399"/>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endParaRPr lang="en-GB" dirty="0"/>
          </a:p>
        </p:txBody>
      </p:sp>
      <p:sp>
        <p:nvSpPr>
          <p:cNvPr id="11" name="TextBox 7">
            <a:extLst>
              <a:ext uri="{FF2B5EF4-FFF2-40B4-BE49-F238E27FC236}">
                <a16:creationId xmlns:a16="http://schemas.microsoft.com/office/drawing/2014/main" id="{AF31CA81-C9B7-4794-9E9B-CD429D968F54}"/>
              </a:ext>
            </a:extLst>
          </p:cNvPr>
          <p:cNvSpPr txBox="1"/>
          <p:nvPr/>
        </p:nvSpPr>
        <p:spPr>
          <a:xfrm>
            <a:off x="533400" y="2254222"/>
            <a:ext cx="6096000" cy="4893647"/>
          </a:xfrm>
          <a:prstGeom prst="rect">
            <a:avLst/>
          </a:prstGeom>
          <a:noFill/>
        </p:spPr>
        <p:txBody>
          <a:bodyPr wrap="square" rtlCol="0">
            <a:spAutoFit/>
          </a:bodyPr>
          <a:lstStyle/>
          <a:p>
            <a:pPr marL="342900" lvl="1" indent="-342900">
              <a:buFont typeface="Arial" panose="020B0604020202020204" pitchFamily="34" charset="0"/>
              <a:buChar char="•"/>
            </a:pPr>
            <a:r>
              <a:rPr lang="lt-LT" sz="2400" b="1" dirty="0">
                <a:solidFill>
                  <a:srgbClr val="003399"/>
                </a:solidFill>
                <a:latin typeface="EC Square Sans Pro" panose="020B0506040000020004" pitchFamily="34" charset="0"/>
              </a:rPr>
              <a:t>Veterinary </a:t>
            </a:r>
            <a:r>
              <a:rPr lang="lt-LT" sz="2400" b="1" dirty="0" err="1">
                <a:solidFill>
                  <a:srgbClr val="003399"/>
                </a:solidFill>
                <a:latin typeface="EC Square Sans Pro" panose="020B0506040000020004" pitchFamily="34" charset="0"/>
              </a:rPr>
              <a:t>Medicines</a:t>
            </a:r>
            <a:r>
              <a:rPr lang="lt-LT" sz="2400" b="1" dirty="0">
                <a:solidFill>
                  <a:srgbClr val="003399"/>
                </a:solidFill>
                <a:latin typeface="EC Square Sans Pro" panose="020B0506040000020004" pitchFamily="34" charset="0"/>
              </a:rPr>
              <a:t> </a:t>
            </a:r>
            <a:r>
              <a:rPr lang="lt-LT" sz="2400" b="1" dirty="0" err="1">
                <a:solidFill>
                  <a:srgbClr val="003399"/>
                </a:solidFill>
                <a:latin typeface="EC Square Sans Pro" panose="020B0506040000020004" pitchFamily="34" charset="0"/>
              </a:rPr>
              <a:t>Law</a:t>
            </a:r>
            <a:r>
              <a:rPr lang="lt-LT" sz="2400" dirty="0">
                <a:solidFill>
                  <a:srgbClr val="003399"/>
                </a:solidFill>
                <a:latin typeface="EC Square Sans Pro" panose="020B0506040000020004" pitchFamily="34" charset="0"/>
              </a:rPr>
              <a:t>: </a:t>
            </a:r>
            <a:r>
              <a:rPr lang="en-US" sz="2400" dirty="0">
                <a:solidFill>
                  <a:srgbClr val="003399"/>
                </a:solidFill>
                <a:latin typeface="EC Square Sans Pro" panose="020B0506040000020004" pitchFamily="34" charset="0"/>
              </a:rPr>
              <a:t>Veterinary service providers, their staff veterinarians, veterinarians employed by animal keepers, animal keepers must report to </a:t>
            </a:r>
            <a:r>
              <a:rPr lang="en-US" sz="2400" dirty="0">
                <a:solidFill>
                  <a:srgbClr val="003399"/>
                </a:solidFill>
              </a:rPr>
              <a:t>SFVS</a:t>
            </a:r>
            <a:r>
              <a:rPr lang="en-US" sz="2400" dirty="0">
                <a:solidFill>
                  <a:srgbClr val="003399"/>
                </a:solidFill>
                <a:latin typeface="EC Square Sans Pro" panose="020B0506040000020004" pitchFamily="34" charset="0"/>
              </a:rPr>
              <a:t> all suspected adverse events arising from the use of veterinary medicinal products </a:t>
            </a:r>
            <a:endParaRPr lang="lt-LT" sz="2400" dirty="0">
              <a:solidFill>
                <a:srgbClr val="003399"/>
              </a:solidFill>
              <a:latin typeface="EC Square Sans Pro" panose="020B0506040000020004" pitchFamily="34" charset="0"/>
            </a:endParaRPr>
          </a:p>
          <a:p>
            <a:pPr marL="342900" lvl="1" indent="-342900">
              <a:buFont typeface="Arial" panose="020B0604020202020204" pitchFamily="34" charset="0"/>
              <a:buChar char="•"/>
            </a:pPr>
            <a:endParaRPr lang="lt-LT" sz="2400" dirty="0">
              <a:solidFill>
                <a:srgbClr val="003399"/>
              </a:solidFill>
              <a:latin typeface="EC Square Sans Pro" panose="020B0506040000020004" pitchFamily="34" charset="0"/>
            </a:endParaRPr>
          </a:p>
          <a:p>
            <a:pPr marL="342900" lvl="1" indent="-342900">
              <a:buFont typeface="Arial" panose="020B0604020202020204" pitchFamily="34" charset="0"/>
              <a:buChar char="•"/>
            </a:pPr>
            <a:r>
              <a:rPr lang="lt-LT" sz="2400" dirty="0">
                <a:solidFill>
                  <a:srgbClr val="003399"/>
                </a:solidFill>
                <a:latin typeface="EC Square Sans Pro" panose="020B0506040000020004" pitchFamily="34" charset="0"/>
              </a:rPr>
              <a:t>03/03/2023 </a:t>
            </a:r>
            <a:r>
              <a:rPr lang="lt-LT" sz="2400" b="1" dirty="0">
                <a:solidFill>
                  <a:srgbClr val="003399"/>
                </a:solidFill>
                <a:latin typeface="EC Square Sans Pro" panose="020B0506040000020004" pitchFamily="34" charset="0"/>
              </a:rPr>
              <a:t>SFVS </a:t>
            </a:r>
            <a:r>
              <a:rPr lang="lt-LT" sz="2400" b="1" dirty="0" err="1">
                <a:solidFill>
                  <a:srgbClr val="003399"/>
                </a:solidFill>
                <a:latin typeface="EC Square Sans Pro" panose="020B0506040000020004" pitchFamily="34" charset="0"/>
              </a:rPr>
              <a:t>Director</a:t>
            </a:r>
            <a:r>
              <a:rPr lang="lt-LT" sz="2400" b="1" dirty="0">
                <a:solidFill>
                  <a:srgbClr val="003399"/>
                </a:solidFill>
                <a:latin typeface="EC Square Sans Pro" panose="020B0506040000020004" pitchFamily="34" charset="0"/>
              </a:rPr>
              <a:t> </a:t>
            </a:r>
            <a:r>
              <a:rPr lang="lt-LT" sz="2400" b="1" dirty="0" err="1">
                <a:solidFill>
                  <a:srgbClr val="003399"/>
                </a:solidFill>
                <a:latin typeface="EC Square Sans Pro" panose="020B0506040000020004" pitchFamily="34" charset="0"/>
              </a:rPr>
              <a:t>Order</a:t>
            </a:r>
            <a:r>
              <a:rPr lang="lt-LT" sz="2400" b="1" dirty="0">
                <a:solidFill>
                  <a:srgbClr val="003399"/>
                </a:solidFill>
                <a:latin typeface="EC Square Sans Pro" panose="020B0506040000020004" pitchFamily="34" charset="0"/>
              </a:rPr>
              <a:t> </a:t>
            </a:r>
            <a:r>
              <a:rPr lang="lt-LT" sz="2400" b="1" dirty="0" err="1">
                <a:solidFill>
                  <a:srgbClr val="003399"/>
                </a:solidFill>
                <a:latin typeface="EC Square Sans Pro" panose="020B0506040000020004" pitchFamily="34" charset="0"/>
              </a:rPr>
              <a:t>No</a:t>
            </a:r>
            <a:r>
              <a:rPr lang="lt-LT" sz="2400" b="1" dirty="0">
                <a:solidFill>
                  <a:srgbClr val="003399"/>
                </a:solidFill>
                <a:latin typeface="EC Square Sans Pro" panose="020B0506040000020004" pitchFamily="34" charset="0"/>
              </a:rPr>
              <a:t>. B1-137 </a:t>
            </a:r>
            <a:r>
              <a:rPr lang="lt-LT" sz="2400" dirty="0" err="1">
                <a:solidFill>
                  <a:srgbClr val="003399"/>
                </a:solidFill>
                <a:latin typeface="EC Square Sans Pro" panose="020B0506040000020004" pitchFamily="34" charset="0"/>
              </a:rPr>
              <a:t>On</a:t>
            </a:r>
            <a:r>
              <a:rPr lang="en-US" sz="2400" dirty="0">
                <a:solidFill>
                  <a:srgbClr val="003399"/>
                </a:solidFill>
                <a:latin typeface="EC Square Sans Pro" panose="020B0506040000020004" pitchFamily="34" charset="0"/>
              </a:rPr>
              <a:t> approval</a:t>
            </a:r>
            <a:r>
              <a:rPr lang="lt-LT" sz="2400" dirty="0">
                <a:solidFill>
                  <a:srgbClr val="003399"/>
                </a:solidFill>
                <a:latin typeface="EC Square Sans Pro" panose="020B0506040000020004" pitchFamily="34" charset="0"/>
              </a:rPr>
              <a:t> </a:t>
            </a:r>
            <a:r>
              <a:rPr lang="lt-LT" sz="2400" dirty="0" err="1">
                <a:solidFill>
                  <a:srgbClr val="003399"/>
                </a:solidFill>
                <a:latin typeface="EC Square Sans Pro" panose="020B0506040000020004" pitchFamily="34" charset="0"/>
              </a:rPr>
              <a:t>of</a:t>
            </a:r>
            <a:r>
              <a:rPr lang="lt-LT" sz="2400" dirty="0">
                <a:solidFill>
                  <a:srgbClr val="003399"/>
                </a:solidFill>
                <a:latin typeface="EC Square Sans Pro" panose="020B0506040000020004" pitchFamily="34" charset="0"/>
              </a:rPr>
              <a:t> </a:t>
            </a:r>
            <a:r>
              <a:rPr lang="lt-LT" sz="2400" dirty="0" err="1">
                <a:solidFill>
                  <a:srgbClr val="003399"/>
                </a:solidFill>
                <a:latin typeface="EC Square Sans Pro" panose="020B0506040000020004" pitchFamily="34" charset="0"/>
              </a:rPr>
              <a:t>the</a:t>
            </a:r>
            <a:r>
              <a:rPr lang="lt-LT" sz="2400" dirty="0">
                <a:solidFill>
                  <a:srgbClr val="003399"/>
                </a:solidFill>
                <a:latin typeface="EC Square Sans Pro" panose="020B0506040000020004" pitchFamily="34" charset="0"/>
              </a:rPr>
              <a:t> </a:t>
            </a:r>
            <a:r>
              <a:rPr lang="lt-LT" sz="2400" dirty="0" err="1">
                <a:solidFill>
                  <a:srgbClr val="003399"/>
                </a:solidFill>
                <a:latin typeface="EC Square Sans Pro" panose="020B0506040000020004" pitchFamily="34" charset="0"/>
              </a:rPr>
              <a:t>form</a:t>
            </a:r>
            <a:r>
              <a:rPr lang="lt-LT" sz="2400" dirty="0">
                <a:solidFill>
                  <a:srgbClr val="003399"/>
                </a:solidFill>
                <a:latin typeface="EC Square Sans Pro" panose="020B0506040000020004" pitchFamily="34" charset="0"/>
              </a:rPr>
              <a:t> </a:t>
            </a:r>
            <a:r>
              <a:rPr lang="lt-LT" sz="2400" dirty="0" err="1">
                <a:solidFill>
                  <a:srgbClr val="003399"/>
                </a:solidFill>
                <a:latin typeface="EC Square Sans Pro" panose="020B0506040000020004" pitchFamily="34" charset="0"/>
              </a:rPr>
              <a:t>for</a:t>
            </a:r>
            <a:r>
              <a:rPr lang="lt-LT" sz="2400" dirty="0">
                <a:solidFill>
                  <a:srgbClr val="003399"/>
                </a:solidFill>
                <a:latin typeface="EC Square Sans Pro" panose="020B0506040000020004" pitchFamily="34" charset="0"/>
              </a:rPr>
              <a:t> </a:t>
            </a:r>
            <a:r>
              <a:rPr lang="en-US" sz="2400" dirty="0">
                <a:solidFill>
                  <a:srgbClr val="003399"/>
                </a:solidFill>
                <a:latin typeface="EC Square Sans Pro" panose="020B0506040000020004" pitchFamily="34" charset="0"/>
              </a:rPr>
              <a:t>notification of suspected adverse events in relation to used veterinary medicinal products</a:t>
            </a:r>
            <a:r>
              <a:rPr lang="lt-LT" sz="2400" dirty="0">
                <a:solidFill>
                  <a:srgbClr val="003399"/>
                </a:solidFill>
                <a:latin typeface="EC Square Sans Pro" panose="020B0506040000020004" pitchFamily="34" charset="0"/>
              </a:rPr>
              <a:t> </a:t>
            </a:r>
            <a:r>
              <a:rPr lang="en-US" sz="2400" dirty="0">
                <a:solidFill>
                  <a:srgbClr val="003399"/>
                </a:solidFill>
                <a:latin typeface="EC Square Sans Pro" panose="020B0506040000020004" pitchFamily="34" charset="0"/>
              </a:rPr>
              <a:t>and </a:t>
            </a:r>
            <a:r>
              <a:rPr lang="lt-LT" sz="2400" dirty="0" err="1">
                <a:solidFill>
                  <a:srgbClr val="003399"/>
                </a:solidFill>
                <a:latin typeface="EC Square Sans Pro" panose="020B0506040000020004" pitchFamily="34" charset="0"/>
              </a:rPr>
              <a:t>it‘s</a:t>
            </a:r>
            <a:r>
              <a:rPr lang="lt-LT" sz="2400" dirty="0">
                <a:solidFill>
                  <a:srgbClr val="003399"/>
                </a:solidFill>
                <a:latin typeface="EC Square Sans Pro" panose="020B0506040000020004" pitchFamily="34" charset="0"/>
              </a:rPr>
              <a:t> </a:t>
            </a:r>
            <a:r>
              <a:rPr lang="en-US" sz="2400" dirty="0">
                <a:solidFill>
                  <a:srgbClr val="003399"/>
                </a:solidFill>
                <a:latin typeface="EC Square Sans Pro" panose="020B0506040000020004" pitchFamily="34" charset="0"/>
              </a:rPr>
              <a:t>submission</a:t>
            </a:r>
            <a:r>
              <a:rPr lang="lt-LT" sz="2400" dirty="0">
                <a:solidFill>
                  <a:srgbClr val="003399"/>
                </a:solidFill>
                <a:latin typeface="EC Square Sans Pro" panose="020B0506040000020004" pitchFamily="34" charset="0"/>
              </a:rPr>
              <a:t>.</a:t>
            </a:r>
          </a:p>
          <a:p>
            <a:pPr marL="342900" lvl="1" indent="-342900">
              <a:buFont typeface="Arial" panose="020B0604020202020204" pitchFamily="34" charset="0"/>
              <a:buChar char="•"/>
            </a:pPr>
            <a:endParaRPr lang="en-US" sz="2400" dirty="0">
              <a:solidFill>
                <a:srgbClr val="003399"/>
              </a:solidFill>
              <a:latin typeface="EC Square Sans Pro" panose="020B0506040000020004" pitchFamily="34" charset="0"/>
            </a:endParaRPr>
          </a:p>
        </p:txBody>
      </p:sp>
      <p:sp>
        <p:nvSpPr>
          <p:cNvPr id="3" name="Marcador de texto 1">
            <a:extLst>
              <a:ext uri="{FF2B5EF4-FFF2-40B4-BE49-F238E27FC236}">
                <a16:creationId xmlns:a16="http://schemas.microsoft.com/office/drawing/2014/main" id="{2EF347D2-7684-5D05-5C5C-9E62990B2FB2}"/>
              </a:ext>
            </a:extLst>
          </p:cNvPr>
          <p:cNvSpPr txBox="1">
            <a:spLocks/>
          </p:cNvSpPr>
          <p:nvPr/>
        </p:nvSpPr>
        <p:spPr>
          <a:xfrm>
            <a:off x="914400" y="463550"/>
            <a:ext cx="8008947" cy="533400"/>
          </a:xfrm>
          <a:prstGeom prst="rect">
            <a:avLst/>
          </a:prstGeom>
        </p:spPr>
        <p:txBody>
          <a:bodyPr/>
          <a:lstStyle>
            <a:lvl1pPr marL="0">
              <a:defRPr sz="2400">
                <a:solidFill>
                  <a:srgbClr val="003399"/>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3200" dirty="0">
                <a:latin typeface="EC Square Sans Pro" panose="020B0506040000020004" pitchFamily="34" charset="0"/>
              </a:rPr>
              <a:t>Veterinary Medicines Law, 01/11/2022</a:t>
            </a:r>
          </a:p>
          <a:p>
            <a:endParaRPr lang="en-US" sz="3200" dirty="0"/>
          </a:p>
        </p:txBody>
      </p:sp>
      <p:pic>
        <p:nvPicPr>
          <p:cNvPr id="4" name="Paveikslėlis 3" descr="Paveikslėlis, kuriame yra Stačiakampis, Spalvingumas, geltonas, oranžinis&#10;&#10;Automatiškai sugeneruotas aprašymas">
            <a:extLst>
              <a:ext uri="{FF2B5EF4-FFF2-40B4-BE49-F238E27FC236}">
                <a16:creationId xmlns:a16="http://schemas.microsoft.com/office/drawing/2014/main" id="{A3688EFD-05DE-DFA7-DCB2-DCF10DBBF2A6}"/>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019129" y="297389"/>
            <a:ext cx="1715932" cy="1075772"/>
          </a:xfrm>
          <a:prstGeom prst="rect">
            <a:avLst/>
          </a:prstGeom>
        </p:spPr>
      </p:pic>
      <p:pic>
        <p:nvPicPr>
          <p:cNvPr id="6" name="Paveikslėlis 5" descr="Paveikslėlis, kuriame yra galvijai, pieno gaminiai, dangus, Melžiama karvė&#10;&#10;Automatiškai sugeneruotas aprašymas">
            <a:extLst>
              <a:ext uri="{FF2B5EF4-FFF2-40B4-BE49-F238E27FC236}">
                <a16:creationId xmlns:a16="http://schemas.microsoft.com/office/drawing/2014/main" id="{7B862BBE-AEBE-CB51-BCDB-4F92B578466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93570" y="2516161"/>
            <a:ext cx="4865029" cy="2705320"/>
          </a:xfrm>
          <a:prstGeom prst="rect">
            <a:avLst/>
          </a:prstGeom>
        </p:spPr>
      </p:pic>
    </p:spTree>
    <p:extLst>
      <p:ext uri="{BB962C8B-B14F-4D97-AF65-F5344CB8AC3E}">
        <p14:creationId xmlns:p14="http://schemas.microsoft.com/office/powerpoint/2010/main" val="39841958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0F02DF6C-4933-45ED-9F9A-D62840FCE60E}"/>
              </a:ext>
            </a:extLst>
          </p:cNvPr>
          <p:cNvSpPr>
            <a:spLocks noGrp="1"/>
          </p:cNvSpPr>
          <p:nvPr>
            <p:ph type="body" sz="quarter" idx="10"/>
          </p:nvPr>
        </p:nvSpPr>
        <p:spPr>
          <a:xfrm>
            <a:off x="729343" y="1439571"/>
            <a:ext cx="8023248" cy="522609"/>
          </a:xfrm>
        </p:spPr>
        <p:txBody>
          <a:bodyPr/>
          <a:lstStyle/>
          <a:p>
            <a:r>
              <a:rPr lang="en-US" sz="2800">
                <a:latin typeface="EC Square Sans Pro" panose="020B0506040000020004" pitchFamily="34" charset="0"/>
              </a:rPr>
              <a:t>Common rules</a:t>
            </a:r>
          </a:p>
          <a:p>
            <a:endParaRPr lang="en-GB"/>
          </a:p>
        </p:txBody>
      </p:sp>
      <p:sp>
        <p:nvSpPr>
          <p:cNvPr id="9" name="Rectángulo redondeado 13">
            <a:extLst>
              <a:ext uri="{FF2B5EF4-FFF2-40B4-BE49-F238E27FC236}">
                <a16:creationId xmlns:a16="http://schemas.microsoft.com/office/drawing/2014/main" id="{6BABE3B0-7BDF-4FDC-974A-6A3F8E5F6899}"/>
              </a:ext>
            </a:extLst>
          </p:cNvPr>
          <p:cNvSpPr/>
          <p:nvPr/>
        </p:nvSpPr>
        <p:spPr>
          <a:xfrm>
            <a:off x="-21772" y="1373161"/>
            <a:ext cx="12213771" cy="766789"/>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defRPr/>
            </a:pPr>
            <a:endParaRPr lang="es-ES" sz="1050" b="1" kern="0">
              <a:solidFill>
                <a:schemeClr val="bg1"/>
              </a:solidFill>
              <a:latin typeface="Montserrat" panose="00000500000000000000" pitchFamily="2" charset="0"/>
            </a:endParaRPr>
          </a:p>
        </p:txBody>
      </p:sp>
      <p:sp>
        <p:nvSpPr>
          <p:cNvPr id="12" name="Marcador de texto 4">
            <a:extLst>
              <a:ext uri="{FF2B5EF4-FFF2-40B4-BE49-F238E27FC236}">
                <a16:creationId xmlns:a16="http://schemas.microsoft.com/office/drawing/2014/main" id="{FB890F7B-FD8B-4B2B-B7E0-AA6C2D64ACC7}"/>
              </a:ext>
            </a:extLst>
          </p:cNvPr>
          <p:cNvSpPr txBox="1">
            <a:spLocks/>
          </p:cNvSpPr>
          <p:nvPr/>
        </p:nvSpPr>
        <p:spPr>
          <a:xfrm>
            <a:off x="914400" y="1481083"/>
            <a:ext cx="10134600" cy="591046"/>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lt-LT" sz="2800" b="1" dirty="0" err="1">
                <a:solidFill>
                  <a:schemeClr val="bg1"/>
                </a:solidFill>
                <a:latin typeface="EC Square Sans Pro" panose="020B0506040000020004" pitchFamily="34" charset="0"/>
              </a:rPr>
              <a:t>Reporting</a:t>
            </a:r>
            <a:r>
              <a:rPr lang="lt-LT" sz="2800" b="1" dirty="0">
                <a:solidFill>
                  <a:schemeClr val="bg1"/>
                </a:solidFill>
                <a:latin typeface="EC Square Sans Pro" panose="020B0506040000020004" pitchFamily="34" charset="0"/>
              </a:rPr>
              <a:t> </a:t>
            </a:r>
            <a:r>
              <a:rPr lang="lt-LT" sz="2800" b="1" dirty="0" err="1">
                <a:solidFill>
                  <a:schemeClr val="bg1"/>
                </a:solidFill>
                <a:latin typeface="EC Square Sans Pro" panose="020B0506040000020004" pitchFamily="34" charset="0"/>
              </a:rPr>
              <a:t>of</a:t>
            </a:r>
            <a:r>
              <a:rPr lang="lt-LT" sz="2800" b="1" dirty="0">
                <a:solidFill>
                  <a:schemeClr val="bg1"/>
                </a:solidFill>
                <a:latin typeface="EC Square Sans Pro" panose="020B0506040000020004" pitchFamily="34" charset="0"/>
              </a:rPr>
              <a:t> </a:t>
            </a:r>
            <a:r>
              <a:rPr lang="lt-LT" sz="2800" b="1" dirty="0" err="1">
                <a:solidFill>
                  <a:schemeClr val="bg1"/>
                </a:solidFill>
                <a:latin typeface="EC Square Sans Pro" panose="020B0506040000020004" pitchFamily="34" charset="0"/>
              </a:rPr>
              <a:t>adverse</a:t>
            </a:r>
            <a:r>
              <a:rPr lang="lt-LT" sz="2800" b="1" dirty="0">
                <a:solidFill>
                  <a:schemeClr val="bg1"/>
                </a:solidFill>
                <a:latin typeface="EC Square Sans Pro" panose="020B0506040000020004" pitchFamily="34" charset="0"/>
              </a:rPr>
              <a:t> </a:t>
            </a:r>
            <a:r>
              <a:rPr lang="lt-LT" sz="2800" b="1" dirty="0" err="1">
                <a:solidFill>
                  <a:schemeClr val="bg1"/>
                </a:solidFill>
                <a:latin typeface="EC Square Sans Pro" panose="020B0506040000020004" pitchFamily="34" charset="0"/>
              </a:rPr>
              <a:t>events</a:t>
            </a:r>
            <a:endParaRPr lang="en-GB" sz="2000" b="1" dirty="0">
              <a:solidFill>
                <a:srgbClr val="003399"/>
              </a:solidFill>
              <a:latin typeface="EC Square Sans Pro" panose="020B0506040000020004" pitchFamily="34" charset="0"/>
            </a:endParaRPr>
          </a:p>
        </p:txBody>
      </p:sp>
      <p:sp>
        <p:nvSpPr>
          <p:cNvPr id="14" name="Marcador de texto 1">
            <a:extLst>
              <a:ext uri="{FF2B5EF4-FFF2-40B4-BE49-F238E27FC236}">
                <a16:creationId xmlns:a16="http://schemas.microsoft.com/office/drawing/2014/main" id="{8690428F-3309-41FA-B050-ED545EA123C7}"/>
              </a:ext>
            </a:extLst>
          </p:cNvPr>
          <p:cNvSpPr txBox="1">
            <a:spLocks/>
          </p:cNvSpPr>
          <p:nvPr/>
        </p:nvSpPr>
        <p:spPr>
          <a:xfrm>
            <a:off x="762000" y="311150"/>
            <a:ext cx="8008947" cy="533400"/>
          </a:xfrm>
          <a:prstGeom prst="rect">
            <a:avLst/>
          </a:prstGeom>
        </p:spPr>
        <p:txBody>
          <a:bodyPr/>
          <a:lstStyle>
            <a:lvl1pPr marL="0">
              <a:defRPr sz="2400">
                <a:solidFill>
                  <a:srgbClr val="003399"/>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endParaRPr lang="en-GB" dirty="0"/>
          </a:p>
        </p:txBody>
      </p:sp>
      <p:sp>
        <p:nvSpPr>
          <p:cNvPr id="11" name="TextBox 7">
            <a:extLst>
              <a:ext uri="{FF2B5EF4-FFF2-40B4-BE49-F238E27FC236}">
                <a16:creationId xmlns:a16="http://schemas.microsoft.com/office/drawing/2014/main" id="{AF31CA81-C9B7-4794-9E9B-CD429D968F54}"/>
              </a:ext>
            </a:extLst>
          </p:cNvPr>
          <p:cNvSpPr txBox="1"/>
          <p:nvPr/>
        </p:nvSpPr>
        <p:spPr>
          <a:xfrm>
            <a:off x="228601" y="2368550"/>
            <a:ext cx="5103976" cy="4616648"/>
          </a:xfrm>
          <a:prstGeom prst="rect">
            <a:avLst/>
          </a:prstGeom>
          <a:noFill/>
        </p:spPr>
        <p:txBody>
          <a:bodyPr wrap="square" rtlCol="0">
            <a:spAutoFit/>
          </a:bodyPr>
          <a:lstStyle/>
          <a:p>
            <a:pPr marL="342900" lvl="1" indent="-342900">
              <a:buFont typeface="Arial" panose="020B0604020202020204" pitchFamily="34" charset="0"/>
              <a:buChar char="•"/>
            </a:pPr>
            <a:r>
              <a:rPr lang="en-US" sz="2400" b="1" dirty="0">
                <a:solidFill>
                  <a:srgbClr val="003399"/>
                </a:solidFill>
                <a:latin typeface="EC Square Sans Pro" panose="020B0506040000020004" pitchFamily="34" charset="0"/>
              </a:rPr>
              <a:t>Form is published: </a:t>
            </a:r>
            <a:r>
              <a:rPr lang="en-US" sz="2400" dirty="0">
                <a:solidFill>
                  <a:srgbClr val="003399"/>
                </a:solidFill>
                <a:latin typeface="EC Square Sans Pro" panose="020B0506040000020004" pitchFamily="34" charset="0"/>
                <a:hlinkClick r:id="rId3"/>
              </a:rPr>
              <a:t>https://vmvt.lt/gyvunu-sveikata-ir-gerove/gyvunu-sveikata/veterinariniai-vaistai-ir-biocidai/farmakologinis-budrumas</a:t>
            </a:r>
            <a:r>
              <a:rPr lang="en-US" sz="2400" dirty="0">
                <a:solidFill>
                  <a:srgbClr val="003399"/>
                </a:solidFill>
                <a:latin typeface="EC Square Sans Pro" panose="020B0506040000020004" pitchFamily="34" charset="0"/>
              </a:rPr>
              <a:t>  </a:t>
            </a:r>
          </a:p>
          <a:p>
            <a:pPr marL="342900" lvl="1" indent="-342900">
              <a:buFont typeface="Arial" panose="020B0604020202020204" pitchFamily="34" charset="0"/>
              <a:buChar char="•"/>
            </a:pPr>
            <a:endParaRPr lang="en-US" sz="1000" dirty="0">
              <a:solidFill>
                <a:srgbClr val="003399"/>
              </a:solidFill>
              <a:latin typeface="EC Square Sans Pro" panose="020B0506040000020004" pitchFamily="34" charset="0"/>
            </a:endParaRPr>
          </a:p>
          <a:p>
            <a:pPr marL="342900" lvl="1" indent="-342900">
              <a:buFont typeface="Arial" panose="020B0604020202020204" pitchFamily="34" charset="0"/>
              <a:buChar char="•"/>
            </a:pPr>
            <a:r>
              <a:rPr lang="en-US" sz="2400" b="1" dirty="0">
                <a:solidFill>
                  <a:srgbClr val="003399"/>
                </a:solidFill>
                <a:latin typeface="EC Square Sans Pro" panose="020B0506040000020004" pitchFamily="34" charset="0"/>
              </a:rPr>
              <a:t>Shall be sent to:</a:t>
            </a:r>
            <a:r>
              <a:rPr lang="en-US" sz="2400" dirty="0">
                <a:solidFill>
                  <a:srgbClr val="003399"/>
                </a:solidFill>
                <a:latin typeface="EC Square Sans Pro" panose="020B0506040000020004" pitchFamily="34" charset="0"/>
              </a:rPr>
              <a:t> </a:t>
            </a:r>
            <a:r>
              <a:rPr lang="en-US" sz="2400" dirty="0" err="1">
                <a:solidFill>
                  <a:srgbClr val="003399"/>
                </a:solidFill>
                <a:latin typeface="EC Square Sans Pro" panose="020B0506040000020004" pitchFamily="34" charset="0"/>
                <a:hlinkClick r:id="rId4"/>
              </a:rPr>
              <a:t>info@vmvt.lt</a:t>
            </a:r>
            <a:endParaRPr lang="en-US" sz="2400" dirty="0">
              <a:solidFill>
                <a:srgbClr val="003399"/>
              </a:solidFill>
              <a:latin typeface="EC Square Sans Pro" panose="020B0506040000020004" pitchFamily="34" charset="0"/>
            </a:endParaRPr>
          </a:p>
          <a:p>
            <a:pPr marL="342900" lvl="1" indent="-342900">
              <a:buFont typeface="Arial" panose="020B0604020202020204" pitchFamily="34" charset="0"/>
              <a:buChar char="•"/>
            </a:pPr>
            <a:endParaRPr lang="en-US" sz="1000" dirty="0">
              <a:solidFill>
                <a:srgbClr val="003399"/>
              </a:solidFill>
              <a:latin typeface="EC Square Sans Pro" panose="020B0506040000020004" pitchFamily="34" charset="0"/>
            </a:endParaRPr>
          </a:p>
          <a:p>
            <a:pPr marL="342900" lvl="1" indent="-342900">
              <a:buFont typeface="Arial" panose="020B0604020202020204" pitchFamily="34" charset="0"/>
              <a:buChar char="•"/>
            </a:pPr>
            <a:r>
              <a:rPr lang="en-US" sz="2400" dirty="0">
                <a:solidFill>
                  <a:srgbClr val="003399"/>
                </a:solidFill>
                <a:latin typeface="EC Square Sans Pro" panose="020B0506040000020004" pitchFamily="34" charset="0"/>
              </a:rPr>
              <a:t>Veterinarians shall </a:t>
            </a:r>
            <a:r>
              <a:rPr lang="en-US" sz="2400" dirty="0" err="1">
                <a:solidFill>
                  <a:srgbClr val="003399"/>
                </a:solidFill>
                <a:latin typeface="EC Square Sans Pro" panose="020B0506040000020004" pitchFamily="34" charset="0"/>
              </a:rPr>
              <a:t>sen</a:t>
            </a:r>
            <a:r>
              <a:rPr lang="lt-LT" sz="2400" dirty="0">
                <a:solidFill>
                  <a:srgbClr val="003399"/>
                </a:solidFill>
                <a:latin typeface="EC Square Sans Pro" panose="020B0506040000020004" pitchFamily="34" charset="0"/>
              </a:rPr>
              <a:t>d</a:t>
            </a:r>
            <a:r>
              <a:rPr lang="en-US" sz="2400" dirty="0">
                <a:solidFill>
                  <a:srgbClr val="003399"/>
                </a:solidFill>
                <a:latin typeface="EC Square Sans Pro" panose="020B0506040000020004" pitchFamily="34" charset="0"/>
              </a:rPr>
              <a:t> report directly to SFVS</a:t>
            </a:r>
          </a:p>
          <a:p>
            <a:pPr marL="342900" lvl="1" indent="-342900">
              <a:buFont typeface="Arial" panose="020B0604020202020204" pitchFamily="34" charset="0"/>
              <a:buChar char="•"/>
            </a:pPr>
            <a:endParaRPr lang="en-US" sz="1000" dirty="0">
              <a:solidFill>
                <a:srgbClr val="003399"/>
              </a:solidFill>
              <a:latin typeface="EC Square Sans Pro" panose="020B0506040000020004" pitchFamily="34" charset="0"/>
            </a:endParaRPr>
          </a:p>
          <a:p>
            <a:pPr marL="342900" lvl="1" indent="-342900">
              <a:buFont typeface="Arial" panose="020B0604020202020204" pitchFamily="34" charset="0"/>
              <a:buChar char="•"/>
            </a:pPr>
            <a:r>
              <a:rPr lang="en-US" sz="2400" dirty="0">
                <a:solidFill>
                  <a:srgbClr val="003399"/>
                </a:solidFill>
                <a:latin typeface="EC Square Sans Pro" panose="020B0506040000020004" pitchFamily="34" charset="0"/>
              </a:rPr>
              <a:t>Animal keepers shall </a:t>
            </a:r>
            <a:r>
              <a:rPr lang="en-US" sz="2400" dirty="0" err="1">
                <a:solidFill>
                  <a:srgbClr val="003399"/>
                </a:solidFill>
                <a:latin typeface="EC Square Sans Pro" panose="020B0506040000020004" pitchFamily="34" charset="0"/>
              </a:rPr>
              <a:t>sen</a:t>
            </a:r>
            <a:r>
              <a:rPr lang="lt-LT" sz="2400" dirty="0">
                <a:solidFill>
                  <a:srgbClr val="003399"/>
                </a:solidFill>
                <a:latin typeface="EC Square Sans Pro" panose="020B0506040000020004" pitchFamily="34" charset="0"/>
              </a:rPr>
              <a:t>d</a:t>
            </a:r>
            <a:r>
              <a:rPr lang="en-US" sz="2400" dirty="0">
                <a:solidFill>
                  <a:srgbClr val="003399"/>
                </a:solidFill>
                <a:latin typeface="EC Square Sans Pro" panose="020B0506040000020004" pitchFamily="34" charset="0"/>
              </a:rPr>
              <a:t> reports to SFVS or veterinarian </a:t>
            </a:r>
          </a:p>
          <a:p>
            <a:pPr marL="342900" lvl="1" indent="-342900">
              <a:buFont typeface="Arial" panose="020B0604020202020204" pitchFamily="34" charset="0"/>
              <a:buChar char="•"/>
            </a:pPr>
            <a:endParaRPr lang="en-US" sz="2400" dirty="0">
              <a:solidFill>
                <a:srgbClr val="003399"/>
              </a:solidFill>
              <a:latin typeface="EC Square Sans Pro" panose="020B0506040000020004" pitchFamily="34" charset="0"/>
            </a:endParaRPr>
          </a:p>
        </p:txBody>
      </p:sp>
      <p:pic>
        <p:nvPicPr>
          <p:cNvPr id="4" name="Paveikslėlis 3">
            <a:extLst>
              <a:ext uri="{FF2B5EF4-FFF2-40B4-BE49-F238E27FC236}">
                <a16:creationId xmlns:a16="http://schemas.microsoft.com/office/drawing/2014/main" id="{4556F5C5-C61E-B6A2-6666-BEC6B23CA3C1}"/>
              </a:ext>
            </a:extLst>
          </p:cNvPr>
          <p:cNvPicPr>
            <a:picLocks noChangeAspect="1"/>
          </p:cNvPicPr>
          <p:nvPr/>
        </p:nvPicPr>
        <p:blipFill>
          <a:blip r:embed="rId5"/>
          <a:stretch>
            <a:fillRect/>
          </a:stretch>
        </p:blipFill>
        <p:spPr>
          <a:xfrm>
            <a:off x="5332577" y="2139950"/>
            <a:ext cx="6876740" cy="4697834"/>
          </a:xfrm>
          <a:prstGeom prst="rect">
            <a:avLst/>
          </a:prstGeom>
        </p:spPr>
      </p:pic>
      <p:pic>
        <p:nvPicPr>
          <p:cNvPr id="3" name="Paveikslėlis 2" descr="Paveikslėlis, kuriame yra Stačiakampis, Spalvingumas, geltonas, oranžinis&#10;&#10;Automatiškai sugeneruotas aprašymas">
            <a:extLst>
              <a:ext uri="{FF2B5EF4-FFF2-40B4-BE49-F238E27FC236}">
                <a16:creationId xmlns:a16="http://schemas.microsoft.com/office/drawing/2014/main" id="{B41B4B98-37D7-BE89-BF63-5381400E16A1}"/>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10019129" y="297389"/>
            <a:ext cx="1715932" cy="1075772"/>
          </a:xfrm>
          <a:prstGeom prst="rect">
            <a:avLst/>
          </a:prstGeom>
        </p:spPr>
      </p:pic>
      <p:sp>
        <p:nvSpPr>
          <p:cNvPr id="5" name="Marcador de texto 1">
            <a:extLst>
              <a:ext uri="{FF2B5EF4-FFF2-40B4-BE49-F238E27FC236}">
                <a16:creationId xmlns:a16="http://schemas.microsoft.com/office/drawing/2014/main" id="{97B7D17A-85C5-1E92-0169-1FA24161B022}"/>
              </a:ext>
            </a:extLst>
          </p:cNvPr>
          <p:cNvSpPr txBox="1">
            <a:spLocks/>
          </p:cNvSpPr>
          <p:nvPr/>
        </p:nvSpPr>
        <p:spPr>
          <a:xfrm>
            <a:off x="760704" y="499415"/>
            <a:ext cx="8008947" cy="533400"/>
          </a:xfrm>
          <a:prstGeom prst="rect">
            <a:avLst/>
          </a:prstGeom>
        </p:spPr>
        <p:txBody>
          <a:bodyPr/>
          <a:lstStyle>
            <a:lvl1pPr marL="0">
              <a:defRPr sz="2400">
                <a:solidFill>
                  <a:srgbClr val="003399"/>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3200" dirty="0">
                <a:latin typeface="EC Square Sans Pro" panose="020B0506040000020004" pitchFamily="34" charset="0"/>
              </a:rPr>
              <a:t>National requirements</a:t>
            </a:r>
          </a:p>
          <a:p>
            <a:endParaRPr lang="en-US" sz="3200" dirty="0"/>
          </a:p>
        </p:txBody>
      </p:sp>
    </p:spTree>
    <p:extLst>
      <p:ext uri="{BB962C8B-B14F-4D97-AF65-F5344CB8AC3E}">
        <p14:creationId xmlns:p14="http://schemas.microsoft.com/office/powerpoint/2010/main" val="6328551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0F02DF6C-4933-45ED-9F9A-D62840FCE60E}"/>
              </a:ext>
            </a:extLst>
          </p:cNvPr>
          <p:cNvSpPr>
            <a:spLocks noGrp="1"/>
          </p:cNvSpPr>
          <p:nvPr>
            <p:ph type="body" sz="quarter" idx="10"/>
          </p:nvPr>
        </p:nvSpPr>
        <p:spPr>
          <a:xfrm>
            <a:off x="729343" y="1439571"/>
            <a:ext cx="8023248" cy="522609"/>
          </a:xfrm>
        </p:spPr>
        <p:txBody>
          <a:bodyPr/>
          <a:lstStyle/>
          <a:p>
            <a:r>
              <a:rPr lang="en-US" sz="2800">
                <a:latin typeface="EC Square Sans Pro" panose="020B0506040000020004" pitchFamily="34" charset="0"/>
              </a:rPr>
              <a:t>Common rules</a:t>
            </a:r>
          </a:p>
          <a:p>
            <a:endParaRPr lang="en-GB"/>
          </a:p>
        </p:txBody>
      </p:sp>
      <p:sp>
        <p:nvSpPr>
          <p:cNvPr id="9" name="Rectángulo redondeado 13">
            <a:extLst>
              <a:ext uri="{FF2B5EF4-FFF2-40B4-BE49-F238E27FC236}">
                <a16:creationId xmlns:a16="http://schemas.microsoft.com/office/drawing/2014/main" id="{6BABE3B0-7BDF-4FDC-974A-6A3F8E5F6899}"/>
              </a:ext>
            </a:extLst>
          </p:cNvPr>
          <p:cNvSpPr/>
          <p:nvPr/>
        </p:nvSpPr>
        <p:spPr>
          <a:xfrm>
            <a:off x="-21772" y="1373161"/>
            <a:ext cx="12213771" cy="766789"/>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defRPr/>
            </a:pPr>
            <a:endParaRPr lang="en-US" sz="1050" b="1" kern="0" dirty="0">
              <a:solidFill>
                <a:schemeClr val="bg1"/>
              </a:solidFill>
              <a:latin typeface="Montserrat" panose="00000500000000000000" pitchFamily="2" charset="0"/>
            </a:endParaRPr>
          </a:p>
        </p:txBody>
      </p:sp>
      <p:sp>
        <p:nvSpPr>
          <p:cNvPr id="12" name="Marcador de texto 4">
            <a:extLst>
              <a:ext uri="{FF2B5EF4-FFF2-40B4-BE49-F238E27FC236}">
                <a16:creationId xmlns:a16="http://schemas.microsoft.com/office/drawing/2014/main" id="{FB890F7B-FD8B-4B2B-B7E0-AA6C2D64ACC7}"/>
              </a:ext>
            </a:extLst>
          </p:cNvPr>
          <p:cNvSpPr txBox="1">
            <a:spLocks/>
          </p:cNvSpPr>
          <p:nvPr/>
        </p:nvSpPr>
        <p:spPr>
          <a:xfrm>
            <a:off x="914400" y="1481083"/>
            <a:ext cx="10134600" cy="591046"/>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en-US" sz="2800" b="1">
                <a:solidFill>
                  <a:schemeClr val="bg1"/>
                </a:solidFill>
                <a:latin typeface="EC Square Sans Pro" panose="020B0506040000020004" pitchFamily="34" charset="0"/>
              </a:rPr>
              <a:t>Continuous training</a:t>
            </a:r>
            <a:endParaRPr lang="en-US" sz="2000" b="1">
              <a:solidFill>
                <a:srgbClr val="003399"/>
              </a:solidFill>
              <a:latin typeface="EC Square Sans Pro" panose="020B0506040000020004" pitchFamily="34" charset="0"/>
            </a:endParaRPr>
          </a:p>
        </p:txBody>
      </p:sp>
      <p:sp>
        <p:nvSpPr>
          <p:cNvPr id="14" name="Marcador de texto 1">
            <a:extLst>
              <a:ext uri="{FF2B5EF4-FFF2-40B4-BE49-F238E27FC236}">
                <a16:creationId xmlns:a16="http://schemas.microsoft.com/office/drawing/2014/main" id="{8690428F-3309-41FA-B050-ED545EA123C7}"/>
              </a:ext>
            </a:extLst>
          </p:cNvPr>
          <p:cNvSpPr txBox="1">
            <a:spLocks/>
          </p:cNvSpPr>
          <p:nvPr/>
        </p:nvSpPr>
        <p:spPr>
          <a:xfrm>
            <a:off x="737304" y="463504"/>
            <a:ext cx="10744200" cy="947739"/>
          </a:xfrm>
          <a:prstGeom prst="rect">
            <a:avLst/>
          </a:prstGeom>
        </p:spPr>
        <p:txBody>
          <a:bodyPr/>
          <a:lstStyle>
            <a:lvl1pPr marL="0">
              <a:defRPr sz="2400">
                <a:solidFill>
                  <a:srgbClr val="003399"/>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3200" dirty="0">
                <a:solidFill>
                  <a:srgbClr val="003399"/>
                </a:solidFill>
                <a:latin typeface="EC Square Sans Pro" panose="020B0506040000020004" pitchFamily="34" charset="0"/>
              </a:rPr>
              <a:t>National requirements</a:t>
            </a:r>
          </a:p>
        </p:txBody>
      </p:sp>
      <p:sp>
        <p:nvSpPr>
          <p:cNvPr id="11" name="TextBox 7">
            <a:extLst>
              <a:ext uri="{FF2B5EF4-FFF2-40B4-BE49-F238E27FC236}">
                <a16:creationId xmlns:a16="http://schemas.microsoft.com/office/drawing/2014/main" id="{AF31CA81-C9B7-4794-9E9B-CD429D968F54}"/>
              </a:ext>
            </a:extLst>
          </p:cNvPr>
          <p:cNvSpPr txBox="1"/>
          <p:nvPr/>
        </p:nvSpPr>
        <p:spPr>
          <a:xfrm>
            <a:off x="320722" y="2149020"/>
            <a:ext cx="7924800" cy="4693593"/>
          </a:xfrm>
          <a:prstGeom prst="rect">
            <a:avLst/>
          </a:prstGeom>
          <a:noFill/>
        </p:spPr>
        <p:txBody>
          <a:bodyPr wrap="square" rtlCol="0">
            <a:spAutoFit/>
          </a:bodyPr>
          <a:lstStyle/>
          <a:p>
            <a:pPr marL="342900" lvl="1" indent="-342900">
              <a:buFont typeface="Arial" panose="020B0604020202020204" pitchFamily="34" charset="0"/>
              <a:buChar char="•"/>
            </a:pPr>
            <a:r>
              <a:rPr lang="en-US" sz="2300" b="1" dirty="0">
                <a:solidFill>
                  <a:srgbClr val="003399"/>
                </a:solidFill>
                <a:latin typeface="EC Square Sans Pro" panose="020B0506040000020004"/>
              </a:rPr>
              <a:t>Qualified person</a:t>
            </a:r>
            <a:r>
              <a:rPr lang="en-US" sz="2300" dirty="0">
                <a:solidFill>
                  <a:srgbClr val="003399"/>
                </a:solidFill>
                <a:latin typeface="EC Square Sans Pro" panose="020B0506040000020004"/>
              </a:rPr>
              <a:t>: 32 hours/2 years, of which 20 hours regarding veterinary p</a:t>
            </a:r>
            <a:r>
              <a:rPr lang="lt-LT" sz="2300" dirty="0">
                <a:solidFill>
                  <a:srgbClr val="003399"/>
                </a:solidFill>
              </a:rPr>
              <a:t>h</a:t>
            </a:r>
            <a:r>
              <a:rPr lang="en-US" sz="2300" dirty="0" err="1">
                <a:solidFill>
                  <a:srgbClr val="003399"/>
                </a:solidFill>
                <a:latin typeface="EC Square Sans Pro" panose="020B0506040000020004"/>
              </a:rPr>
              <a:t>armacy</a:t>
            </a:r>
            <a:r>
              <a:rPr lang="en-US" sz="2300" dirty="0">
                <a:solidFill>
                  <a:srgbClr val="003399"/>
                </a:solidFill>
                <a:latin typeface="EC Square Sans Pro" panose="020B0506040000020004"/>
              </a:rPr>
              <a:t> legislation, pharmacovigilance, AMR, VMP manufacture and quality control, GMP</a:t>
            </a:r>
          </a:p>
          <a:p>
            <a:pPr marL="342900" lvl="1" indent="-342900">
              <a:buFont typeface="Arial" panose="020B0604020202020204" pitchFamily="34" charset="0"/>
              <a:buChar char="•"/>
            </a:pPr>
            <a:r>
              <a:rPr lang="en-US" sz="2300" b="1" dirty="0">
                <a:solidFill>
                  <a:srgbClr val="003399"/>
                </a:solidFill>
                <a:latin typeface="EC Square Sans Pro" panose="020B0506040000020004"/>
              </a:rPr>
              <a:t>Veterinary pharmacy manager</a:t>
            </a:r>
            <a:r>
              <a:rPr lang="en-US" sz="2300" dirty="0">
                <a:solidFill>
                  <a:srgbClr val="003399"/>
                </a:solidFill>
                <a:latin typeface="EC Square Sans Pro" panose="020B0506040000020004"/>
              </a:rPr>
              <a:t>: 32 hours/2years, of which 25 hours regarding veterinary p</a:t>
            </a:r>
            <a:r>
              <a:rPr lang="lt-LT" sz="2300" dirty="0">
                <a:solidFill>
                  <a:srgbClr val="003399"/>
                </a:solidFill>
              </a:rPr>
              <a:t>h</a:t>
            </a:r>
            <a:r>
              <a:rPr lang="en-US" sz="2300" dirty="0" err="1">
                <a:solidFill>
                  <a:srgbClr val="003399"/>
                </a:solidFill>
                <a:latin typeface="EC Square Sans Pro" panose="020B0506040000020004"/>
              </a:rPr>
              <a:t>armacy</a:t>
            </a:r>
            <a:r>
              <a:rPr lang="en-US" sz="2300" dirty="0">
                <a:solidFill>
                  <a:srgbClr val="003399"/>
                </a:solidFill>
                <a:latin typeface="EC Square Sans Pro" panose="020B0506040000020004"/>
              </a:rPr>
              <a:t> legislation, pharmacovigilance, AMR, wholesale and retail of VMPs, record keeping of VMPs, GDP</a:t>
            </a:r>
          </a:p>
          <a:p>
            <a:pPr marL="342900" lvl="1" indent="-342900">
              <a:buFont typeface="Arial" panose="020B0604020202020204" pitchFamily="34" charset="0"/>
              <a:buChar char="•"/>
            </a:pPr>
            <a:r>
              <a:rPr lang="en-US" sz="2300" b="1" dirty="0">
                <a:solidFill>
                  <a:srgbClr val="003399"/>
                </a:solidFill>
                <a:latin typeface="EC Square Sans Pro" panose="020B0506040000020004"/>
              </a:rPr>
              <a:t>Veterinary pharmacy specialist</a:t>
            </a:r>
            <a:r>
              <a:rPr lang="en-US" sz="2300" dirty="0">
                <a:solidFill>
                  <a:srgbClr val="003399"/>
                </a:solidFill>
                <a:latin typeface="EC Square Sans Pro" panose="020B0506040000020004"/>
              </a:rPr>
              <a:t>: 8 hours/year regarding veterinary p</a:t>
            </a:r>
            <a:r>
              <a:rPr lang="lt-LT" sz="2300" dirty="0">
                <a:solidFill>
                  <a:srgbClr val="003399"/>
                </a:solidFill>
              </a:rPr>
              <a:t>h</a:t>
            </a:r>
            <a:r>
              <a:rPr lang="en-US" sz="2300" dirty="0" err="1">
                <a:solidFill>
                  <a:srgbClr val="003399"/>
                </a:solidFill>
                <a:latin typeface="EC Square Sans Pro" panose="020B0506040000020004"/>
              </a:rPr>
              <a:t>armacy</a:t>
            </a:r>
            <a:r>
              <a:rPr lang="en-US" sz="2300" dirty="0">
                <a:solidFill>
                  <a:srgbClr val="003399"/>
                </a:solidFill>
                <a:latin typeface="EC Square Sans Pro" panose="020B0506040000020004"/>
              </a:rPr>
              <a:t> legislation, pharmacovigilance, AMR, record keeping of VMPs, GDP</a:t>
            </a:r>
          </a:p>
          <a:p>
            <a:pPr marL="342900" lvl="1" indent="-342900">
              <a:buFont typeface="Arial" panose="020B0604020202020204" pitchFamily="34" charset="0"/>
              <a:buChar char="•"/>
            </a:pPr>
            <a:r>
              <a:rPr lang="en-US" sz="2300" b="1" dirty="0">
                <a:solidFill>
                  <a:srgbClr val="003399"/>
                </a:solidFill>
                <a:latin typeface="EC Square Sans Pro" panose="020B0506040000020004"/>
              </a:rPr>
              <a:t>Veterinarians</a:t>
            </a:r>
            <a:r>
              <a:rPr lang="en-US" sz="2300" dirty="0">
                <a:solidFill>
                  <a:srgbClr val="003399"/>
                </a:solidFill>
                <a:latin typeface="EC Square Sans Pro" panose="020B0506040000020004"/>
              </a:rPr>
              <a:t>: 32 hours/2 years, of which at least 6 – prudent use of AM, 4 – animal welfare</a:t>
            </a:r>
          </a:p>
        </p:txBody>
      </p:sp>
      <p:pic>
        <p:nvPicPr>
          <p:cNvPr id="3" name="Paveikslėlis 2" descr="Paveikslėlis, kuriame yra Stačiakampis, Spalvingumas, geltonas, oranžinis&#10;&#10;Automatiškai sugeneruotas aprašymas">
            <a:extLst>
              <a:ext uri="{FF2B5EF4-FFF2-40B4-BE49-F238E27FC236}">
                <a16:creationId xmlns:a16="http://schemas.microsoft.com/office/drawing/2014/main" id="{7CA07D9C-93C3-524E-418E-60422F7E4A2D}"/>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019129" y="297389"/>
            <a:ext cx="1715932" cy="1075772"/>
          </a:xfrm>
          <a:prstGeom prst="rect">
            <a:avLst/>
          </a:prstGeom>
        </p:spPr>
      </p:pic>
      <p:pic>
        <p:nvPicPr>
          <p:cNvPr id="5" name="Paveikslėlis 4" descr="Paveikslėlis, kuriame yra tekstas, medis, lauko, ženklas&#10;&#10;Automatiškai sugeneruotas aprašymas">
            <a:extLst>
              <a:ext uri="{FF2B5EF4-FFF2-40B4-BE49-F238E27FC236}">
                <a16:creationId xmlns:a16="http://schemas.microsoft.com/office/drawing/2014/main" id="{18CA2888-EE50-D8A4-C687-EC953093DC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77200" y="2320900"/>
            <a:ext cx="3810000" cy="2638961"/>
          </a:xfrm>
          <a:prstGeom prst="rect">
            <a:avLst/>
          </a:prstGeom>
        </p:spPr>
      </p:pic>
    </p:spTree>
    <p:extLst>
      <p:ext uri="{BB962C8B-B14F-4D97-AF65-F5344CB8AC3E}">
        <p14:creationId xmlns:p14="http://schemas.microsoft.com/office/powerpoint/2010/main" val="23614610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0F02DF6C-4933-45ED-9F9A-D62840FCE60E}"/>
              </a:ext>
            </a:extLst>
          </p:cNvPr>
          <p:cNvSpPr>
            <a:spLocks noGrp="1"/>
          </p:cNvSpPr>
          <p:nvPr>
            <p:ph type="body" sz="quarter" idx="10"/>
          </p:nvPr>
        </p:nvSpPr>
        <p:spPr>
          <a:xfrm>
            <a:off x="729343" y="1439571"/>
            <a:ext cx="8023248" cy="522609"/>
          </a:xfrm>
        </p:spPr>
        <p:txBody>
          <a:bodyPr/>
          <a:lstStyle/>
          <a:p>
            <a:r>
              <a:rPr lang="en-US" sz="2800">
                <a:latin typeface="EC Square Sans Pro" panose="020B0506040000020004" pitchFamily="34" charset="0"/>
              </a:rPr>
              <a:t>Common rules</a:t>
            </a:r>
          </a:p>
          <a:p>
            <a:endParaRPr lang="en-GB"/>
          </a:p>
        </p:txBody>
      </p:sp>
      <p:sp>
        <p:nvSpPr>
          <p:cNvPr id="9" name="Rectángulo redondeado 13">
            <a:extLst>
              <a:ext uri="{FF2B5EF4-FFF2-40B4-BE49-F238E27FC236}">
                <a16:creationId xmlns:a16="http://schemas.microsoft.com/office/drawing/2014/main" id="{6BABE3B0-7BDF-4FDC-974A-6A3F8E5F6899}"/>
              </a:ext>
            </a:extLst>
          </p:cNvPr>
          <p:cNvSpPr/>
          <p:nvPr/>
        </p:nvSpPr>
        <p:spPr>
          <a:xfrm>
            <a:off x="-21772" y="1373161"/>
            <a:ext cx="12213771" cy="766789"/>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defRPr/>
            </a:pPr>
            <a:endParaRPr lang="es-ES" sz="1050" b="1" kern="0">
              <a:solidFill>
                <a:schemeClr val="bg1"/>
              </a:solidFill>
              <a:latin typeface="Montserrat" panose="00000500000000000000" pitchFamily="2" charset="0"/>
            </a:endParaRPr>
          </a:p>
        </p:txBody>
      </p:sp>
      <p:sp>
        <p:nvSpPr>
          <p:cNvPr id="12" name="Marcador de texto 4">
            <a:extLst>
              <a:ext uri="{FF2B5EF4-FFF2-40B4-BE49-F238E27FC236}">
                <a16:creationId xmlns:a16="http://schemas.microsoft.com/office/drawing/2014/main" id="{FB890F7B-FD8B-4B2B-B7E0-AA6C2D64ACC7}"/>
              </a:ext>
            </a:extLst>
          </p:cNvPr>
          <p:cNvSpPr txBox="1">
            <a:spLocks/>
          </p:cNvSpPr>
          <p:nvPr/>
        </p:nvSpPr>
        <p:spPr>
          <a:xfrm>
            <a:off x="914400" y="1481083"/>
            <a:ext cx="10134600" cy="591046"/>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2800" b="1">
                <a:solidFill>
                  <a:schemeClr val="bg1"/>
                </a:solidFill>
                <a:latin typeface="EC Square Sans Pro" panose="020B0506040000020004" pitchFamily="34" charset="0"/>
              </a:rPr>
              <a:t>Disposal of Veterinary Medicinal Products</a:t>
            </a:r>
          </a:p>
        </p:txBody>
      </p:sp>
      <p:sp>
        <p:nvSpPr>
          <p:cNvPr id="14" name="Marcador de texto 1">
            <a:extLst>
              <a:ext uri="{FF2B5EF4-FFF2-40B4-BE49-F238E27FC236}">
                <a16:creationId xmlns:a16="http://schemas.microsoft.com/office/drawing/2014/main" id="{8690428F-3309-41FA-B050-ED545EA123C7}"/>
              </a:ext>
            </a:extLst>
          </p:cNvPr>
          <p:cNvSpPr txBox="1">
            <a:spLocks/>
          </p:cNvSpPr>
          <p:nvPr/>
        </p:nvSpPr>
        <p:spPr>
          <a:xfrm>
            <a:off x="760704" y="499415"/>
            <a:ext cx="8008947" cy="533400"/>
          </a:xfrm>
          <a:prstGeom prst="rect">
            <a:avLst/>
          </a:prstGeom>
        </p:spPr>
        <p:txBody>
          <a:bodyPr/>
          <a:lstStyle>
            <a:lvl1pPr marL="0">
              <a:defRPr sz="2400">
                <a:solidFill>
                  <a:srgbClr val="003399"/>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3200" dirty="0">
                <a:latin typeface="EC Square Sans Pro" panose="020B0506040000020004" pitchFamily="34" charset="0"/>
              </a:rPr>
              <a:t>National requirements</a:t>
            </a:r>
          </a:p>
          <a:p>
            <a:endParaRPr lang="en-US" sz="3200" dirty="0"/>
          </a:p>
        </p:txBody>
      </p:sp>
      <p:sp>
        <p:nvSpPr>
          <p:cNvPr id="11" name="TextBox 7">
            <a:extLst>
              <a:ext uri="{FF2B5EF4-FFF2-40B4-BE49-F238E27FC236}">
                <a16:creationId xmlns:a16="http://schemas.microsoft.com/office/drawing/2014/main" id="{AF31CA81-C9B7-4794-9E9B-CD429D968F54}"/>
              </a:ext>
            </a:extLst>
          </p:cNvPr>
          <p:cNvSpPr txBox="1"/>
          <p:nvPr/>
        </p:nvSpPr>
        <p:spPr>
          <a:xfrm>
            <a:off x="544773" y="2480296"/>
            <a:ext cx="7994708" cy="3939540"/>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rgbClr val="003399"/>
                </a:solidFill>
                <a:latin typeface="EC Square Sans Pro" panose="020B0506040000020004" pitchFamily="34" charset="0"/>
              </a:rPr>
              <a:t>Veterinary Medicines Law (Art. 20): veterinary pharmacies must accept veterinary pharmaceutical waste free of charge </a:t>
            </a:r>
            <a:r>
              <a:rPr lang="en-US" sz="2400" b="1" dirty="0">
                <a:solidFill>
                  <a:srgbClr val="003399"/>
                </a:solidFill>
                <a:latin typeface="EC Square Sans Pro" panose="020B0506040000020004" pitchFamily="34" charset="0"/>
              </a:rPr>
              <a:t>from residents</a:t>
            </a:r>
            <a:r>
              <a:rPr lang="en-US" sz="2400" dirty="0">
                <a:solidFill>
                  <a:srgbClr val="003399"/>
                </a:solidFill>
                <a:latin typeface="EC Square Sans Pro" panose="020B0506040000020004" pitchFamily="34" charset="0"/>
              </a:rPr>
              <a:t>. </a:t>
            </a:r>
            <a:endParaRPr lang="lt-LT" sz="2400" dirty="0">
              <a:solidFill>
                <a:srgbClr val="003399"/>
              </a:solidFill>
              <a:latin typeface="EC Square Sans Pro" panose="020B0506040000020004" pitchFamily="34" charset="0"/>
            </a:endParaRPr>
          </a:p>
          <a:p>
            <a:pPr marL="342900" indent="-342900">
              <a:buFont typeface="Arial" panose="020B0604020202020204" pitchFamily="34" charset="0"/>
              <a:buChar char="•"/>
            </a:pPr>
            <a:endParaRPr lang="en-US" sz="2400" dirty="0">
              <a:solidFill>
                <a:srgbClr val="003399"/>
              </a:solidFill>
              <a:latin typeface="EC Square Sans Pro" panose="020B0506040000020004" pitchFamily="34" charset="0"/>
            </a:endParaRPr>
          </a:p>
          <a:p>
            <a:pPr marL="342900" indent="-342900">
              <a:buFont typeface="Arial" panose="020B0604020202020204" pitchFamily="34" charset="0"/>
              <a:buChar char="•"/>
            </a:pPr>
            <a:endParaRPr lang="en-US" sz="1000" dirty="0">
              <a:solidFill>
                <a:srgbClr val="003399"/>
              </a:solidFill>
              <a:latin typeface="EC Square Sans Pro" panose="020B0506040000020004" pitchFamily="34" charset="0"/>
            </a:endParaRPr>
          </a:p>
          <a:p>
            <a:pPr marL="342900" indent="-342900">
              <a:buFont typeface="Arial" panose="020B0604020202020204" pitchFamily="34" charset="0"/>
              <a:buChar char="•"/>
            </a:pPr>
            <a:r>
              <a:rPr lang="en-US" sz="2400" dirty="0">
                <a:solidFill>
                  <a:srgbClr val="003399"/>
                </a:solidFill>
                <a:latin typeface="EC Square Sans Pro" panose="020B0506040000020004" pitchFamily="34" charset="0"/>
              </a:rPr>
              <a:t>Veterinary Medicines Law (Art. 21): </a:t>
            </a:r>
            <a:r>
              <a:rPr lang="en-US" sz="2400" b="1" dirty="0">
                <a:solidFill>
                  <a:srgbClr val="003399"/>
                </a:solidFill>
                <a:latin typeface="EC Square Sans Pro" panose="020B0506040000020004" pitchFamily="34" charset="0"/>
              </a:rPr>
              <a:t>veterinary service providers and animal keepers</a:t>
            </a:r>
            <a:r>
              <a:rPr lang="en-US" sz="2400" dirty="0">
                <a:solidFill>
                  <a:srgbClr val="003399"/>
                </a:solidFill>
                <a:latin typeface="EC Square Sans Pro" panose="020B0506040000020004" pitchFamily="34" charset="0"/>
              </a:rPr>
              <a:t> who purchase veterinary medicinal products on the basis of orderings have to dispose </a:t>
            </a:r>
            <a:r>
              <a:rPr lang="lt-LT" sz="2400" dirty="0" err="1">
                <a:solidFill>
                  <a:srgbClr val="003399"/>
                </a:solidFill>
                <a:latin typeface="EC Square Sans Pro" panose="020B0506040000020004" pitchFamily="34" charset="0"/>
              </a:rPr>
              <a:t>pharmaceutical</a:t>
            </a:r>
            <a:r>
              <a:rPr lang="lt-LT" sz="2400" dirty="0">
                <a:solidFill>
                  <a:srgbClr val="003399"/>
                </a:solidFill>
                <a:latin typeface="EC Square Sans Pro" panose="020B0506040000020004" pitchFamily="34" charset="0"/>
              </a:rPr>
              <a:t> </a:t>
            </a:r>
            <a:r>
              <a:rPr lang="en-US" sz="2400" dirty="0">
                <a:solidFill>
                  <a:srgbClr val="003399"/>
                </a:solidFill>
                <a:latin typeface="EC Square Sans Pro" panose="020B0506040000020004" pitchFamily="34" charset="0"/>
              </a:rPr>
              <a:t>waste in accordance with the Waste Management Law.</a:t>
            </a:r>
            <a:endParaRPr lang="lt-LT" sz="2400" dirty="0">
              <a:solidFill>
                <a:srgbClr val="003399"/>
              </a:solidFill>
              <a:latin typeface="EC Square Sans Pro" panose="020B0506040000020004" pitchFamily="34" charset="0"/>
            </a:endParaRPr>
          </a:p>
          <a:p>
            <a:pPr marL="342900" indent="-342900">
              <a:buFont typeface="Arial" panose="020B0604020202020204" pitchFamily="34" charset="0"/>
              <a:buChar char="•"/>
            </a:pPr>
            <a:endParaRPr lang="lt-LT" sz="2400" dirty="0">
              <a:solidFill>
                <a:srgbClr val="003399"/>
              </a:solidFill>
              <a:latin typeface="EC Square Sans Pro" panose="020B0506040000020004" pitchFamily="34" charset="0"/>
            </a:endParaRPr>
          </a:p>
        </p:txBody>
      </p:sp>
      <p:pic>
        <p:nvPicPr>
          <p:cNvPr id="3" name="Paveikslėlis 2" descr="Paveikslėlis, kuriame yra Stačiakampis, Spalvingumas, geltonas, oranžinis&#10;&#10;Automatiškai sugeneruotas aprašymas">
            <a:extLst>
              <a:ext uri="{FF2B5EF4-FFF2-40B4-BE49-F238E27FC236}">
                <a16:creationId xmlns:a16="http://schemas.microsoft.com/office/drawing/2014/main" id="{4051B7D5-0948-65FA-8BD8-E648675AF806}"/>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019129" y="297389"/>
            <a:ext cx="1715932" cy="1075772"/>
          </a:xfrm>
          <a:prstGeom prst="rect">
            <a:avLst/>
          </a:prstGeom>
        </p:spPr>
      </p:pic>
      <p:pic>
        <p:nvPicPr>
          <p:cNvPr id="7" name="Paveikslėlis 6" descr="Paveikslėlis, kuriame yra šiukšliadėžė, Atliekų konteineris, tara, tekstas&#10;&#10;Automatiškai sugeneruotas aprašymas">
            <a:extLst>
              <a:ext uri="{FF2B5EF4-FFF2-40B4-BE49-F238E27FC236}">
                <a16:creationId xmlns:a16="http://schemas.microsoft.com/office/drawing/2014/main" id="{59880DBF-1A52-B813-786B-ED5C2FF252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89827" y="2254222"/>
            <a:ext cx="2057400" cy="2057400"/>
          </a:xfrm>
          <a:prstGeom prst="rect">
            <a:avLst/>
          </a:prstGeom>
        </p:spPr>
      </p:pic>
      <p:pic>
        <p:nvPicPr>
          <p:cNvPr id="10" name="Paveikslėlis 9" descr="Paveikslėlis, kuriame yra ratas, tekstas, padanga, transporto priemonė&#10;&#10;Automatiškai sugeneruotas aprašymas">
            <a:extLst>
              <a:ext uri="{FF2B5EF4-FFF2-40B4-BE49-F238E27FC236}">
                <a16:creationId xmlns:a16="http://schemas.microsoft.com/office/drawing/2014/main" id="{B78F972F-F17F-CFFF-0A6E-1539901665E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89827" y="4311622"/>
            <a:ext cx="2057400" cy="2057400"/>
          </a:xfrm>
          <a:prstGeom prst="rect">
            <a:avLst/>
          </a:prstGeom>
        </p:spPr>
      </p:pic>
    </p:spTree>
    <p:extLst>
      <p:ext uri="{BB962C8B-B14F-4D97-AF65-F5344CB8AC3E}">
        <p14:creationId xmlns:p14="http://schemas.microsoft.com/office/powerpoint/2010/main" val="31706727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0F02DF6C-4933-45ED-9F9A-D62840FCE60E}"/>
              </a:ext>
            </a:extLst>
          </p:cNvPr>
          <p:cNvSpPr>
            <a:spLocks noGrp="1"/>
          </p:cNvSpPr>
          <p:nvPr>
            <p:ph type="body" sz="quarter" idx="10"/>
          </p:nvPr>
        </p:nvSpPr>
        <p:spPr>
          <a:xfrm>
            <a:off x="729343" y="1439571"/>
            <a:ext cx="8023248" cy="522609"/>
          </a:xfrm>
        </p:spPr>
        <p:txBody>
          <a:bodyPr/>
          <a:lstStyle/>
          <a:p>
            <a:r>
              <a:rPr lang="en-US" sz="2800">
                <a:latin typeface="EC Square Sans Pro" panose="020B0506040000020004" pitchFamily="34" charset="0"/>
              </a:rPr>
              <a:t>Common rules</a:t>
            </a:r>
          </a:p>
          <a:p>
            <a:endParaRPr lang="en-GB"/>
          </a:p>
        </p:txBody>
      </p:sp>
      <p:sp>
        <p:nvSpPr>
          <p:cNvPr id="9" name="Rectángulo redondeado 13">
            <a:extLst>
              <a:ext uri="{FF2B5EF4-FFF2-40B4-BE49-F238E27FC236}">
                <a16:creationId xmlns:a16="http://schemas.microsoft.com/office/drawing/2014/main" id="{6BABE3B0-7BDF-4FDC-974A-6A3F8E5F6899}"/>
              </a:ext>
            </a:extLst>
          </p:cNvPr>
          <p:cNvSpPr/>
          <p:nvPr/>
        </p:nvSpPr>
        <p:spPr>
          <a:xfrm>
            <a:off x="-21772" y="1373161"/>
            <a:ext cx="12213771" cy="766789"/>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defRPr/>
            </a:pPr>
            <a:endParaRPr lang="es-ES" sz="1050" b="1" kern="0">
              <a:solidFill>
                <a:schemeClr val="bg1"/>
              </a:solidFill>
              <a:latin typeface="Montserrat" panose="00000500000000000000" pitchFamily="2" charset="0"/>
            </a:endParaRPr>
          </a:p>
        </p:txBody>
      </p:sp>
      <p:sp>
        <p:nvSpPr>
          <p:cNvPr id="12" name="Marcador de texto 4">
            <a:extLst>
              <a:ext uri="{FF2B5EF4-FFF2-40B4-BE49-F238E27FC236}">
                <a16:creationId xmlns:a16="http://schemas.microsoft.com/office/drawing/2014/main" id="{FB890F7B-FD8B-4B2B-B7E0-AA6C2D64ACC7}"/>
              </a:ext>
            </a:extLst>
          </p:cNvPr>
          <p:cNvSpPr txBox="1">
            <a:spLocks/>
          </p:cNvSpPr>
          <p:nvPr/>
        </p:nvSpPr>
        <p:spPr>
          <a:xfrm>
            <a:off x="914400" y="1481083"/>
            <a:ext cx="10134600" cy="591046"/>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2800" b="1">
                <a:solidFill>
                  <a:schemeClr val="bg1"/>
                </a:solidFill>
                <a:latin typeface="EC Square Sans Pro" panose="020B0506040000020004" pitchFamily="34" charset="0"/>
              </a:rPr>
              <a:t>Disposal of Veterinary Medicinal Products</a:t>
            </a:r>
          </a:p>
        </p:txBody>
      </p:sp>
      <p:sp>
        <p:nvSpPr>
          <p:cNvPr id="14" name="Marcador de texto 1">
            <a:extLst>
              <a:ext uri="{FF2B5EF4-FFF2-40B4-BE49-F238E27FC236}">
                <a16:creationId xmlns:a16="http://schemas.microsoft.com/office/drawing/2014/main" id="{8690428F-3309-41FA-B050-ED545EA123C7}"/>
              </a:ext>
            </a:extLst>
          </p:cNvPr>
          <p:cNvSpPr txBox="1">
            <a:spLocks/>
          </p:cNvSpPr>
          <p:nvPr/>
        </p:nvSpPr>
        <p:spPr>
          <a:xfrm>
            <a:off x="760704" y="499415"/>
            <a:ext cx="8008947" cy="533400"/>
          </a:xfrm>
          <a:prstGeom prst="rect">
            <a:avLst/>
          </a:prstGeom>
        </p:spPr>
        <p:txBody>
          <a:bodyPr/>
          <a:lstStyle>
            <a:lvl1pPr marL="0">
              <a:defRPr sz="2400">
                <a:solidFill>
                  <a:srgbClr val="003399"/>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3200" dirty="0">
                <a:latin typeface="EC Square Sans Pro" panose="020B0506040000020004" pitchFamily="34" charset="0"/>
              </a:rPr>
              <a:t>National requirements</a:t>
            </a:r>
          </a:p>
          <a:p>
            <a:endParaRPr lang="en-US" sz="3200" dirty="0"/>
          </a:p>
        </p:txBody>
      </p:sp>
      <p:sp>
        <p:nvSpPr>
          <p:cNvPr id="11" name="TextBox 7">
            <a:extLst>
              <a:ext uri="{FF2B5EF4-FFF2-40B4-BE49-F238E27FC236}">
                <a16:creationId xmlns:a16="http://schemas.microsoft.com/office/drawing/2014/main" id="{AF31CA81-C9B7-4794-9E9B-CD429D968F54}"/>
              </a:ext>
            </a:extLst>
          </p:cNvPr>
          <p:cNvSpPr txBox="1"/>
          <p:nvPr/>
        </p:nvSpPr>
        <p:spPr>
          <a:xfrm>
            <a:off x="533400" y="2254222"/>
            <a:ext cx="7994708" cy="1938992"/>
          </a:xfrm>
          <a:prstGeom prst="rect">
            <a:avLst/>
          </a:prstGeom>
          <a:noFill/>
        </p:spPr>
        <p:txBody>
          <a:bodyPr wrap="square" rtlCol="0">
            <a:spAutoFit/>
          </a:bodyPr>
          <a:lstStyle/>
          <a:p>
            <a:r>
              <a:rPr lang="en-US" sz="2400" dirty="0">
                <a:solidFill>
                  <a:srgbClr val="003399"/>
                </a:solidFill>
                <a:latin typeface="EC Square Sans Pro" panose="020B0506040000020004" pitchFamily="34" charset="0"/>
              </a:rPr>
              <a:t>Requirements for the management of veterinary medical waste (20/07/2012 </a:t>
            </a:r>
            <a:r>
              <a:rPr lang="lt-LT" sz="2400" dirty="0">
                <a:solidFill>
                  <a:srgbClr val="003399"/>
                </a:solidFill>
                <a:latin typeface="EC Square Sans Pro" panose="020B0506040000020004" pitchFamily="34" charset="0"/>
              </a:rPr>
              <a:t>S</a:t>
            </a:r>
            <a:r>
              <a:rPr lang="en-US" sz="2400" dirty="0">
                <a:solidFill>
                  <a:srgbClr val="003399"/>
                </a:solidFill>
                <a:latin typeface="EC Square Sans Pro" panose="020B0506040000020004" pitchFamily="34" charset="0"/>
              </a:rPr>
              <a:t>FVS director Order No. B1-562)</a:t>
            </a:r>
          </a:p>
          <a:p>
            <a:pPr marL="342900" indent="-342900">
              <a:buFont typeface="Arial" panose="020B0604020202020204" pitchFamily="34" charset="0"/>
              <a:buChar char="•"/>
            </a:pPr>
            <a:r>
              <a:rPr lang="en-US" sz="2400" b="1" dirty="0">
                <a:solidFill>
                  <a:srgbClr val="003399"/>
                </a:solidFill>
                <a:latin typeface="EC Square Sans Pro" panose="020B0506040000020004" pitchFamily="34" charset="0"/>
              </a:rPr>
              <a:t>Veterinary service providers</a:t>
            </a:r>
            <a:r>
              <a:rPr lang="en-US" sz="2400" dirty="0">
                <a:solidFill>
                  <a:srgbClr val="003399"/>
                </a:solidFill>
                <a:latin typeface="EC Square Sans Pro" panose="020B0506040000020004" pitchFamily="34" charset="0"/>
              </a:rPr>
              <a:t> and </a:t>
            </a:r>
            <a:r>
              <a:rPr lang="en-US" sz="2400" b="1" dirty="0">
                <a:solidFill>
                  <a:srgbClr val="003399"/>
                </a:solidFill>
                <a:latin typeface="EC Square Sans Pro" panose="020B0506040000020004" pitchFamily="34" charset="0"/>
              </a:rPr>
              <a:t>animal keepers </a:t>
            </a:r>
            <a:r>
              <a:rPr lang="en-US" sz="2400" dirty="0">
                <a:solidFill>
                  <a:srgbClr val="003399"/>
                </a:solidFill>
                <a:latin typeface="EC Square Sans Pro" panose="020B0506040000020004" pitchFamily="34" charset="0"/>
              </a:rPr>
              <a:t>whose animals are treated by their staff veterinarian</a:t>
            </a:r>
            <a:r>
              <a:rPr lang="lt-LT" sz="2400" dirty="0">
                <a:solidFill>
                  <a:srgbClr val="003399"/>
                </a:solidFill>
                <a:latin typeface="EC Square Sans Pro" panose="020B0506040000020004" pitchFamily="34" charset="0"/>
              </a:rPr>
              <a:t> </a:t>
            </a:r>
            <a:r>
              <a:rPr lang="lt-LT" sz="2400" dirty="0" err="1">
                <a:solidFill>
                  <a:srgbClr val="003399"/>
                </a:solidFill>
                <a:latin typeface="EC Square Sans Pro" panose="020B0506040000020004" pitchFamily="34" charset="0"/>
              </a:rPr>
              <a:t>shall</a:t>
            </a:r>
            <a:r>
              <a:rPr lang="en-US" sz="2400" dirty="0">
                <a:solidFill>
                  <a:srgbClr val="003399"/>
                </a:solidFill>
                <a:latin typeface="EC Square Sans Pro" panose="020B0506040000020004" pitchFamily="34" charset="0"/>
              </a:rPr>
              <a:t> manage waste by hazardousness:</a:t>
            </a:r>
          </a:p>
        </p:txBody>
      </p:sp>
      <p:pic>
        <p:nvPicPr>
          <p:cNvPr id="3" name="Paveikslėlis 2" descr="Paveikslėlis, kuriame yra Stačiakampis, Spalvingumas, geltonas, oranžinis&#10;&#10;Automatiškai sugeneruotas aprašymas">
            <a:extLst>
              <a:ext uri="{FF2B5EF4-FFF2-40B4-BE49-F238E27FC236}">
                <a16:creationId xmlns:a16="http://schemas.microsoft.com/office/drawing/2014/main" id="{4051B7D5-0948-65FA-8BD8-E648675AF806}"/>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019129" y="297389"/>
            <a:ext cx="1715932" cy="1075772"/>
          </a:xfrm>
          <a:prstGeom prst="rect">
            <a:avLst/>
          </a:prstGeom>
        </p:spPr>
      </p:pic>
      <p:pic>
        <p:nvPicPr>
          <p:cNvPr id="7" name="Paveikslėlis 6" descr="Paveikslėlis, kuriame yra šiukšliadėžė, Atliekų konteineris, tara, tekstas&#10;&#10;Automatiškai sugeneruotas aprašymas">
            <a:extLst>
              <a:ext uri="{FF2B5EF4-FFF2-40B4-BE49-F238E27FC236}">
                <a16:creationId xmlns:a16="http://schemas.microsoft.com/office/drawing/2014/main" id="{59880DBF-1A52-B813-786B-ED5C2FF252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89827" y="2254222"/>
            <a:ext cx="2057400" cy="2057400"/>
          </a:xfrm>
          <a:prstGeom prst="rect">
            <a:avLst/>
          </a:prstGeom>
        </p:spPr>
      </p:pic>
      <p:pic>
        <p:nvPicPr>
          <p:cNvPr id="10" name="Paveikslėlis 9" descr="Paveikslėlis, kuriame yra ratas, tekstas, padanga, transporto priemonė&#10;&#10;Automatiškai sugeneruotas aprašymas">
            <a:extLst>
              <a:ext uri="{FF2B5EF4-FFF2-40B4-BE49-F238E27FC236}">
                <a16:creationId xmlns:a16="http://schemas.microsoft.com/office/drawing/2014/main" id="{B78F972F-F17F-CFFF-0A6E-1539901665E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89827" y="4311622"/>
            <a:ext cx="2057400" cy="2057400"/>
          </a:xfrm>
          <a:prstGeom prst="rect">
            <a:avLst/>
          </a:prstGeom>
        </p:spPr>
      </p:pic>
      <p:sp>
        <p:nvSpPr>
          <p:cNvPr id="4" name="TextBox 7">
            <a:extLst>
              <a:ext uri="{FF2B5EF4-FFF2-40B4-BE49-F238E27FC236}">
                <a16:creationId xmlns:a16="http://schemas.microsoft.com/office/drawing/2014/main" id="{A89DB13D-6B59-53CA-2B8E-3CC13FBFDB4B}"/>
              </a:ext>
            </a:extLst>
          </p:cNvPr>
          <p:cNvSpPr txBox="1"/>
          <p:nvPr/>
        </p:nvSpPr>
        <p:spPr>
          <a:xfrm>
            <a:off x="4876800" y="4307486"/>
            <a:ext cx="4191000" cy="1446550"/>
          </a:xfrm>
          <a:prstGeom prst="rect">
            <a:avLst/>
          </a:prstGeom>
          <a:noFill/>
        </p:spPr>
        <p:txBody>
          <a:bodyPr wrap="square" rtlCol="0">
            <a:spAutoFit/>
          </a:bodyPr>
          <a:lstStyle/>
          <a:p>
            <a:r>
              <a:rPr lang="en-US" sz="2200" b="1" dirty="0">
                <a:solidFill>
                  <a:srgbClr val="003399"/>
                </a:solidFill>
                <a:latin typeface="EC Square Sans Pro" panose="020B0506040000020004" pitchFamily="34" charset="0"/>
              </a:rPr>
              <a:t>Non-hazardous waste</a:t>
            </a:r>
            <a:r>
              <a:rPr lang="en-US" sz="2200" dirty="0">
                <a:solidFill>
                  <a:srgbClr val="003399"/>
                </a:solidFill>
                <a:latin typeface="EC Square Sans Pro" panose="020B0506040000020004" pitchFamily="34" charset="0"/>
              </a:rPr>
              <a:t>, can be disposed by undertaking handling hazardous or non-hazardous waste </a:t>
            </a:r>
          </a:p>
          <a:p>
            <a:pPr marL="342900" indent="-342900">
              <a:buFont typeface="Arial" panose="020B0604020202020204" pitchFamily="34" charset="0"/>
              <a:buChar char="•"/>
            </a:pPr>
            <a:r>
              <a:rPr lang="en-US" sz="2200" dirty="0">
                <a:solidFill>
                  <a:srgbClr val="003399"/>
                </a:solidFill>
                <a:latin typeface="EC Square Sans Pro" panose="020B0506040000020004" pitchFamily="34" charset="0"/>
              </a:rPr>
              <a:t>other VMPs</a:t>
            </a:r>
          </a:p>
        </p:txBody>
      </p:sp>
      <p:sp>
        <p:nvSpPr>
          <p:cNvPr id="5" name="TextBox 7">
            <a:extLst>
              <a:ext uri="{FF2B5EF4-FFF2-40B4-BE49-F238E27FC236}">
                <a16:creationId xmlns:a16="http://schemas.microsoft.com/office/drawing/2014/main" id="{7D49802E-4003-DA51-1635-933EE413B55B}"/>
              </a:ext>
            </a:extLst>
          </p:cNvPr>
          <p:cNvSpPr txBox="1"/>
          <p:nvPr/>
        </p:nvSpPr>
        <p:spPr>
          <a:xfrm>
            <a:off x="533400" y="4307486"/>
            <a:ext cx="4038600" cy="1446550"/>
          </a:xfrm>
          <a:prstGeom prst="rect">
            <a:avLst/>
          </a:prstGeom>
          <a:noFill/>
        </p:spPr>
        <p:txBody>
          <a:bodyPr wrap="square" rtlCol="0">
            <a:spAutoFit/>
          </a:bodyPr>
          <a:lstStyle/>
          <a:p>
            <a:r>
              <a:rPr lang="en-US" sz="2200" b="1" dirty="0">
                <a:solidFill>
                  <a:srgbClr val="003399"/>
                </a:solidFill>
                <a:latin typeface="EC Square Sans Pro" panose="020B0506040000020004" pitchFamily="34" charset="0"/>
              </a:rPr>
              <a:t>Hazardous waste </a:t>
            </a:r>
            <a:r>
              <a:rPr lang="en-US" sz="2200" dirty="0">
                <a:solidFill>
                  <a:srgbClr val="003399"/>
                </a:solidFill>
                <a:latin typeface="EC Square Sans Pro" panose="020B0506040000020004" pitchFamily="34" charset="0"/>
              </a:rPr>
              <a:t>shall be disposed by undertaking handling hazardous waste </a:t>
            </a:r>
          </a:p>
          <a:p>
            <a:pPr marL="342900" indent="-342900">
              <a:buFont typeface="Arial" panose="020B0604020202020204" pitchFamily="34" charset="0"/>
              <a:buChar char="•"/>
            </a:pPr>
            <a:r>
              <a:rPr lang="en-US" sz="2200" dirty="0">
                <a:solidFill>
                  <a:srgbClr val="003399"/>
                </a:solidFill>
                <a:latin typeface="EC Square Sans Pro" panose="020B0506040000020004" pitchFamily="34" charset="0"/>
              </a:rPr>
              <a:t>cytotoxic or cytostatic VMPs</a:t>
            </a:r>
          </a:p>
        </p:txBody>
      </p:sp>
      <p:sp>
        <p:nvSpPr>
          <p:cNvPr id="6" name="TextBox 7">
            <a:extLst>
              <a:ext uri="{FF2B5EF4-FFF2-40B4-BE49-F238E27FC236}">
                <a16:creationId xmlns:a16="http://schemas.microsoft.com/office/drawing/2014/main" id="{736797BB-88B8-4730-0F7B-92EF060F4A0C}"/>
              </a:ext>
            </a:extLst>
          </p:cNvPr>
          <p:cNvSpPr txBox="1"/>
          <p:nvPr/>
        </p:nvSpPr>
        <p:spPr>
          <a:xfrm>
            <a:off x="533887" y="5938135"/>
            <a:ext cx="8947814" cy="461665"/>
          </a:xfrm>
          <a:prstGeom prst="rect">
            <a:avLst/>
          </a:prstGeom>
          <a:noFill/>
        </p:spPr>
        <p:txBody>
          <a:bodyPr wrap="square" rtlCol="0">
            <a:spAutoFit/>
          </a:bodyPr>
          <a:lstStyle/>
          <a:p>
            <a:r>
              <a:rPr lang="en-US" sz="2400" b="1" dirty="0">
                <a:solidFill>
                  <a:srgbClr val="00B050"/>
                </a:solidFill>
                <a:latin typeface="EC Square Sans Pro" panose="020B0506040000020004" pitchFamily="34" charset="0"/>
              </a:rPr>
              <a:t>Recommendation to dispose all pharmaceutical waste as hazardous</a:t>
            </a:r>
            <a:endParaRPr lang="en-US" sz="2400" dirty="0">
              <a:solidFill>
                <a:srgbClr val="00B050"/>
              </a:solidFill>
              <a:latin typeface="EC Square Sans Pro" panose="020B0506040000020004" pitchFamily="34" charset="0"/>
            </a:endParaRPr>
          </a:p>
        </p:txBody>
      </p:sp>
    </p:spTree>
    <p:extLst>
      <p:ext uri="{BB962C8B-B14F-4D97-AF65-F5344CB8AC3E}">
        <p14:creationId xmlns:p14="http://schemas.microsoft.com/office/powerpoint/2010/main" val="3699183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D101AA75-9CC9-7D06-6708-98AC32F4A41A}"/>
              </a:ext>
            </a:extLst>
          </p:cNvPr>
          <p:cNvSpPr>
            <a:spLocks noGrp="1"/>
          </p:cNvSpPr>
          <p:nvPr>
            <p:ph type="body" sz="quarter" idx="4294967295"/>
          </p:nvPr>
        </p:nvSpPr>
        <p:spPr>
          <a:xfrm>
            <a:off x="380972" y="5267537"/>
            <a:ext cx="7874000" cy="781632"/>
          </a:xfrm>
          <a:prstGeom prst="rect">
            <a:avLst/>
          </a:prstGeom>
        </p:spPr>
        <p:txBody>
          <a:bodyPr/>
          <a:lstStyle/>
          <a:p>
            <a:endParaRPr lang="es-ES" dirty="0"/>
          </a:p>
        </p:txBody>
      </p:sp>
    </p:spTree>
    <p:extLst>
      <p:ext uri="{BB962C8B-B14F-4D97-AF65-F5344CB8AC3E}">
        <p14:creationId xmlns:p14="http://schemas.microsoft.com/office/powerpoint/2010/main" val="984158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8FF0C3B0-8099-791F-475C-767B65B12EB5}"/>
              </a:ext>
            </a:extLst>
          </p:cNvPr>
          <p:cNvSpPr>
            <a:spLocks noGrp="1"/>
          </p:cNvSpPr>
          <p:nvPr>
            <p:ph type="body" sz="quarter" idx="10"/>
          </p:nvPr>
        </p:nvSpPr>
        <p:spPr/>
        <p:txBody>
          <a:bodyPr/>
          <a:lstStyle/>
          <a:p>
            <a:pPr algn="ctr"/>
            <a:r>
              <a:rPr kumimoji="0" lang="en-US" sz="2400" b="0" i="0" u="none" strike="noStrike" kern="0" cap="none" spc="0" normalizeH="0" baseline="0" noProof="0" dirty="0">
                <a:ln>
                  <a:noFill/>
                </a:ln>
                <a:effectLst/>
                <a:uLnTx/>
                <a:uFillTx/>
                <a:latin typeface="EC Square Sans Pro" panose="020B0506040000020004" pitchFamily="34" charset="0"/>
              </a:rPr>
              <a:t>EU legal framework on veterinary medicinal products/medicated feed</a:t>
            </a:r>
            <a:endParaRPr kumimoji="0" lang="en-GB" sz="1800" b="1" i="0" u="none" strike="noStrike" kern="0" cap="none" spc="0" normalizeH="0" baseline="0" noProof="0" dirty="0">
              <a:ln>
                <a:noFill/>
              </a:ln>
              <a:effectLst/>
              <a:uLnTx/>
              <a:uFillTx/>
            </a:endParaRPr>
          </a:p>
          <a:p>
            <a:endParaRPr lang="es-ES" dirty="0"/>
          </a:p>
        </p:txBody>
      </p:sp>
      <p:sp>
        <p:nvSpPr>
          <p:cNvPr id="5" name="Rectángulo 2">
            <a:extLst>
              <a:ext uri="{FF2B5EF4-FFF2-40B4-BE49-F238E27FC236}">
                <a16:creationId xmlns:a16="http://schemas.microsoft.com/office/drawing/2014/main" id="{9D3B450E-7A93-3DB5-B075-862AB47C58CA}"/>
              </a:ext>
            </a:extLst>
          </p:cNvPr>
          <p:cNvSpPr/>
          <p:nvPr/>
        </p:nvSpPr>
        <p:spPr>
          <a:xfrm>
            <a:off x="152400" y="1757036"/>
            <a:ext cx="5638800" cy="3122113"/>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0000"/>
                </a:solidFill>
                <a:effectLst/>
                <a:uLnTx/>
                <a:uFillTx/>
                <a:latin typeface="EC Square Sans Pro" panose="020B0506040000020004" pitchFamily="34" charset="0"/>
                <a:ea typeface="+mn-ea"/>
                <a:cs typeface="+mn-cs"/>
              </a:rPr>
              <a:t>Regulation (EU) 2019/6 </a:t>
            </a:r>
            <a:r>
              <a:rPr kumimoji="0" lang="en-US" sz="2400" b="0" i="0" u="none" strike="noStrike" kern="0" cap="none" spc="0" normalizeH="0" baseline="0" noProof="0" dirty="0">
                <a:ln>
                  <a:noFill/>
                </a:ln>
                <a:solidFill>
                  <a:srgbClr val="000000"/>
                </a:solidFill>
                <a:effectLst/>
                <a:uLnTx/>
                <a:uFillTx/>
                <a:latin typeface="EC Square Sans Pro" panose="020B0506040000020004" pitchFamily="34" charset="0"/>
                <a:ea typeface="+mn-ea"/>
                <a:cs typeface="+mn-cs"/>
              </a:rPr>
              <a:t>on</a:t>
            </a:r>
            <a:r>
              <a:rPr kumimoji="0" lang="en-US" sz="2400" b="1" i="0" u="none" strike="noStrike" kern="0" cap="none" spc="0" normalizeH="0" baseline="0" noProof="0" dirty="0">
                <a:ln>
                  <a:noFill/>
                </a:ln>
                <a:solidFill>
                  <a:srgbClr val="000000"/>
                </a:solidFill>
                <a:effectLst/>
                <a:uLnTx/>
                <a:uFillTx/>
                <a:latin typeface="EC Square Sans Pro" panose="020B0506040000020004" pitchFamily="34" charset="0"/>
                <a:ea typeface="+mn-ea"/>
                <a:cs typeface="+mn-cs"/>
              </a:rPr>
              <a:t> Veterinary Medicinal Products</a:t>
            </a:r>
            <a:br>
              <a:rPr kumimoji="0" lang="en-US" sz="1800" b="1" i="0" u="none" strike="noStrike" kern="0" cap="none" spc="0" normalizeH="0" baseline="0" noProof="0" dirty="0">
                <a:ln>
                  <a:noFill/>
                </a:ln>
                <a:solidFill>
                  <a:srgbClr val="FFFFFF"/>
                </a:solidFill>
                <a:effectLst/>
                <a:uLnTx/>
                <a:uFillTx/>
                <a:latin typeface="Calibri"/>
                <a:ea typeface="+mn-ea"/>
                <a:cs typeface="+mn-cs"/>
              </a:rPr>
            </a:br>
            <a:r>
              <a:rPr kumimoji="0" lang="en-US" sz="1800" b="1" i="0" u="none" strike="noStrike" kern="0" cap="none" spc="0" normalizeH="0" baseline="0" noProof="0" dirty="0">
                <a:ln>
                  <a:noFill/>
                </a:ln>
                <a:solidFill>
                  <a:srgbClr val="003399"/>
                </a:solidFill>
                <a:effectLst/>
                <a:uLnTx/>
                <a:uFillTx/>
                <a:latin typeface="EC Square Sans Pro" panose="020B0506040000020004" pitchFamily="34" charset="0"/>
                <a:ea typeface="Montserrat" charset="0"/>
                <a:cs typeface="Montserrat" charset="0"/>
              </a:rPr>
              <a:t>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003399"/>
              </a:solidFill>
              <a:effectLst/>
              <a:uLnTx/>
              <a:uFillTx/>
              <a:latin typeface="EC Square Sans Pro" panose="020B0506040000020004" pitchFamily="34" charset="0"/>
              <a:ea typeface="+mn-ea"/>
              <a:cs typeface="+mn-cs"/>
            </a:endParaRPr>
          </a:p>
        </p:txBody>
      </p:sp>
      <p:sp>
        <p:nvSpPr>
          <p:cNvPr id="6" name="Rectángulo 10">
            <a:extLst>
              <a:ext uri="{FF2B5EF4-FFF2-40B4-BE49-F238E27FC236}">
                <a16:creationId xmlns:a16="http://schemas.microsoft.com/office/drawing/2014/main" id="{8E70A223-9C04-A114-9ABC-6AFEBE1B7957}"/>
              </a:ext>
            </a:extLst>
          </p:cNvPr>
          <p:cNvSpPr/>
          <p:nvPr/>
        </p:nvSpPr>
        <p:spPr>
          <a:xfrm>
            <a:off x="6012735" y="1789354"/>
            <a:ext cx="5562600" cy="3122113"/>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000000"/>
                </a:solidFill>
                <a:effectLst/>
                <a:uLnTx/>
                <a:uFillTx/>
                <a:latin typeface="EC Square Sans Pro" panose="020B0506040000020004" pitchFamily="34" charset="0"/>
                <a:ea typeface="+mn-ea"/>
                <a:cs typeface="+mn-cs"/>
              </a:rPr>
              <a:t>Regulation (EU) 2019/4 on Medicated Feed</a:t>
            </a:r>
            <a:endParaRPr kumimoji="0" lang="en-GB" sz="2800" b="1" i="0" u="none" strike="noStrike" kern="0" cap="none" spc="0" normalizeH="0" baseline="0" noProof="0" dirty="0">
              <a:ln>
                <a:noFill/>
              </a:ln>
              <a:solidFill>
                <a:srgbClr val="000000"/>
              </a:solidFill>
              <a:effectLst/>
              <a:uLnTx/>
              <a:uFillTx/>
              <a:latin typeface="EC Square Sans Pro" panose="020B0506040000020004" pitchFamily="34" charset="0"/>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EC Square Sans Pro" panose="020B0506040000020004" pitchFamily="34" charset="0"/>
              <a:ea typeface="+mn-ea"/>
              <a:cs typeface="+mn-cs"/>
            </a:endParaRPr>
          </a:p>
        </p:txBody>
      </p:sp>
      <p:sp>
        <p:nvSpPr>
          <p:cNvPr id="7" name="Speech Bubble: Rectangle with Corners Rounded 6">
            <a:extLst>
              <a:ext uri="{FF2B5EF4-FFF2-40B4-BE49-F238E27FC236}">
                <a16:creationId xmlns:a16="http://schemas.microsoft.com/office/drawing/2014/main" id="{78FEC682-77D0-5936-48B2-A04B72C9279D}"/>
              </a:ext>
            </a:extLst>
          </p:cNvPr>
          <p:cNvSpPr/>
          <p:nvPr/>
        </p:nvSpPr>
        <p:spPr>
          <a:xfrm>
            <a:off x="2743200" y="5533206"/>
            <a:ext cx="6172200" cy="1219200"/>
          </a:xfrm>
          <a:prstGeom prst="wedgeRoundRectCallout">
            <a:avLst>
              <a:gd name="adj1" fmla="val -4837"/>
              <a:gd name="adj2" fmla="val -86957"/>
              <a:gd name="adj3" fmla="val 16667"/>
            </a:avLst>
          </a:prstGeom>
          <a:solidFill>
            <a:schemeClr val="accent5">
              <a:lumMod val="50000"/>
            </a:schemeClr>
          </a:solidFill>
          <a:ln>
            <a:solidFill>
              <a:srgbClr val="0033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8" name="TextBox 7">
            <a:extLst>
              <a:ext uri="{FF2B5EF4-FFF2-40B4-BE49-F238E27FC236}">
                <a16:creationId xmlns:a16="http://schemas.microsoft.com/office/drawing/2014/main" id="{E9FB8A17-D36B-F3DB-5323-56182A838105}"/>
              </a:ext>
            </a:extLst>
          </p:cNvPr>
          <p:cNvSpPr txBox="1"/>
          <p:nvPr/>
        </p:nvSpPr>
        <p:spPr>
          <a:xfrm>
            <a:off x="2990850" y="5881843"/>
            <a:ext cx="5600700" cy="523220"/>
          </a:xfrm>
          <a:prstGeom prst="rect">
            <a:avLst/>
          </a:prstGeom>
          <a:noFill/>
        </p:spPr>
        <p:txBody>
          <a:bodyPr wrap="square" rtlCol="0">
            <a:spAutoFit/>
          </a:bodyPr>
          <a:lstStyle/>
          <a:p>
            <a:r>
              <a:rPr lang="en-US" sz="2800" dirty="0">
                <a:solidFill>
                  <a:schemeClr val="bg1"/>
                </a:solidFill>
                <a:latin typeface="EC Square Sans Pro" panose="020B0506040000020004"/>
              </a:rPr>
              <a:t> + Implementing and delegating Acts</a:t>
            </a:r>
            <a:endParaRPr lang="LID4096" sz="2800" dirty="0">
              <a:solidFill>
                <a:schemeClr val="bg1"/>
              </a:solidFill>
              <a:latin typeface="EC Square Sans Pro" panose="020B0506040000020004"/>
            </a:endParaRPr>
          </a:p>
        </p:txBody>
      </p:sp>
    </p:spTree>
    <p:extLst>
      <p:ext uri="{BB962C8B-B14F-4D97-AF65-F5344CB8AC3E}">
        <p14:creationId xmlns:p14="http://schemas.microsoft.com/office/powerpoint/2010/main" val="16137767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redondeado 13">
            <a:extLst>
              <a:ext uri="{FF2B5EF4-FFF2-40B4-BE49-F238E27FC236}">
                <a16:creationId xmlns:a16="http://schemas.microsoft.com/office/drawing/2014/main" id="{3C063308-3175-470A-8674-23998002115A}"/>
              </a:ext>
            </a:extLst>
          </p:cNvPr>
          <p:cNvSpPr/>
          <p:nvPr/>
        </p:nvSpPr>
        <p:spPr>
          <a:xfrm>
            <a:off x="4717997" y="1377950"/>
            <a:ext cx="7474003" cy="738240"/>
          </a:xfrm>
          <a:prstGeom prst="roundRect">
            <a:avLst>
              <a:gd name="adj" fmla="val 10"/>
            </a:avLst>
          </a:prstGeom>
          <a:solidFill>
            <a:srgbClr val="ECEBEB"/>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es-ES" sz="1050" b="1" i="0" u="none" strike="noStrike" kern="0" cap="none" spc="0" normalizeH="0" baseline="0" noProof="0" dirty="0">
              <a:ln>
                <a:noFill/>
              </a:ln>
              <a:solidFill>
                <a:srgbClr val="FFFFFF"/>
              </a:solidFill>
              <a:effectLst/>
              <a:uLnTx/>
              <a:uFillTx/>
              <a:latin typeface="Montserrat" panose="00000500000000000000" pitchFamily="2" charset="0"/>
              <a:ea typeface="+mn-ea"/>
              <a:cs typeface="+mn-cs"/>
            </a:endParaRPr>
          </a:p>
        </p:txBody>
      </p:sp>
      <p:sp>
        <p:nvSpPr>
          <p:cNvPr id="12" name="CuadroTexto 11">
            <a:extLst>
              <a:ext uri="{FF2B5EF4-FFF2-40B4-BE49-F238E27FC236}">
                <a16:creationId xmlns:a16="http://schemas.microsoft.com/office/drawing/2014/main" id="{424A30C1-DE06-42E0-A897-C1328FBE17E9}"/>
              </a:ext>
            </a:extLst>
          </p:cNvPr>
          <p:cNvSpPr txBox="1"/>
          <p:nvPr/>
        </p:nvSpPr>
        <p:spPr>
          <a:xfrm>
            <a:off x="4800762" y="1483271"/>
            <a:ext cx="6705599" cy="830997"/>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3399"/>
                </a:solidFill>
                <a:effectLst/>
                <a:uLnTx/>
                <a:uFillTx/>
                <a:latin typeface="EC Square Sans Pro" panose="020B0506040000020004" pitchFamily="34" charset="0"/>
                <a:ea typeface="+mn-ea"/>
                <a:cs typeface="Arial" panose="020B0604020202020204" pitchFamily="34" charset="0"/>
              </a:rPr>
              <a:t>Supporting prudent use and preserving efficacy</a:t>
            </a:r>
            <a:endParaRPr kumimoji="0" lang="en-GB" sz="2400" b="1" i="0" u="none" strike="noStrike" kern="0" cap="none" spc="0" normalizeH="0" baseline="0" noProof="0" dirty="0">
              <a:ln>
                <a:noFill/>
              </a:ln>
              <a:solidFill>
                <a:srgbClr val="003399"/>
              </a:solidFill>
              <a:effectLst/>
              <a:uLnTx/>
              <a:uFillTx/>
              <a:latin typeface="EC Square Sans Pro" panose="020B0506040000020004" pitchFamily="34" charset="0"/>
              <a:ea typeface="+mn-ea"/>
              <a:cs typeface="Arial" panose="020B0604020202020204" pitchFamily="34" charset="0"/>
            </a:endParaRPr>
          </a:p>
        </p:txBody>
      </p:sp>
      <p:sp>
        <p:nvSpPr>
          <p:cNvPr id="10" name="CuadroTexto 9">
            <a:extLst>
              <a:ext uri="{FF2B5EF4-FFF2-40B4-BE49-F238E27FC236}">
                <a16:creationId xmlns:a16="http://schemas.microsoft.com/office/drawing/2014/main" id="{2A83FD62-CCDE-4B4D-90E8-1FDF83CF6F04}"/>
              </a:ext>
            </a:extLst>
          </p:cNvPr>
          <p:cNvSpPr txBox="1"/>
          <p:nvPr/>
        </p:nvSpPr>
        <p:spPr>
          <a:xfrm>
            <a:off x="4776744" y="2190418"/>
            <a:ext cx="5082540" cy="1477328"/>
          </a:xfrm>
          <a:prstGeom prst="rect">
            <a:avLst/>
          </a:prstGeom>
          <a:solidFill>
            <a:schemeClr val="bg1"/>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2060"/>
              </a:solidFill>
              <a:effectLst/>
              <a:uLnTx/>
              <a:uFillTx/>
              <a:latin typeface="EC Square Sans Pro" panose="020B0506040000020004" pitchFamily="34" charset="0"/>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003399"/>
                </a:solidFill>
                <a:effectLst/>
                <a:uLnTx/>
                <a:uFillTx/>
                <a:latin typeface="EC Square Sans Pro" panose="020B0506040000020004" pitchFamily="34" charset="0"/>
              </a:rPr>
              <a:t>antimicrobials or groups of antimicrobials </a:t>
            </a:r>
            <a:r>
              <a:rPr kumimoji="0" lang="en-US" sz="2400" b="1" i="0" u="none" strike="noStrike" kern="0" cap="none" spc="0" normalizeH="0" baseline="0" noProof="0" dirty="0">
                <a:ln>
                  <a:noFill/>
                </a:ln>
                <a:solidFill>
                  <a:srgbClr val="003399"/>
                </a:solidFill>
                <a:effectLst/>
                <a:uLnTx/>
                <a:uFillTx/>
                <a:latin typeface="EC Square Sans Pro" panose="020B0506040000020004" pitchFamily="34" charset="0"/>
              </a:rPr>
              <a:t>reserved</a:t>
            </a:r>
            <a:r>
              <a:rPr kumimoji="0" lang="en-US" sz="2400" b="0" i="0" u="none" strike="noStrike" kern="0" cap="none" spc="0" normalizeH="0" baseline="0" noProof="0" dirty="0">
                <a:ln>
                  <a:noFill/>
                </a:ln>
                <a:solidFill>
                  <a:srgbClr val="003399"/>
                </a:solidFill>
                <a:effectLst/>
                <a:uLnTx/>
                <a:uFillTx/>
                <a:latin typeface="EC Square Sans Pro" panose="020B0506040000020004" pitchFamily="34" charset="0"/>
              </a:rPr>
              <a:t> for treatment of certain infections in humans.</a:t>
            </a:r>
          </a:p>
        </p:txBody>
      </p:sp>
      <p:sp>
        <p:nvSpPr>
          <p:cNvPr id="14" name="CuadroTexto 13">
            <a:extLst>
              <a:ext uri="{FF2B5EF4-FFF2-40B4-BE49-F238E27FC236}">
                <a16:creationId xmlns:a16="http://schemas.microsoft.com/office/drawing/2014/main" id="{020BD3D6-FEB2-46AC-A6E0-B11841A38AEA}"/>
              </a:ext>
            </a:extLst>
          </p:cNvPr>
          <p:cNvSpPr txBox="1"/>
          <p:nvPr/>
        </p:nvSpPr>
        <p:spPr>
          <a:xfrm>
            <a:off x="4800762" y="4202824"/>
            <a:ext cx="5348388" cy="2308324"/>
          </a:xfrm>
          <a:prstGeom prst="rect">
            <a:avLst/>
          </a:prstGeom>
          <a:solidFill>
            <a:schemeClr val="bg1"/>
          </a:solid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srgbClr val="003399"/>
                </a:solidFill>
                <a:effectLst/>
                <a:uLnTx/>
                <a:uFillTx/>
                <a:latin typeface="EC Square Sans Pro" panose="020B0506040000020004" pitchFamily="34" charset="0"/>
              </a:rPr>
              <a:t>List of antimicrobials which: </a:t>
            </a:r>
          </a:p>
          <a:p>
            <a:pPr marL="342900" marR="0" lvl="0" indent="-342900" algn="l" defTabSz="914400" eaLnBrk="1" fontAlgn="auto" latinLnBrk="0" hangingPunct="1">
              <a:lnSpc>
                <a:spcPct val="100000"/>
              </a:lnSpc>
              <a:spcBef>
                <a:spcPts val="0"/>
              </a:spcBef>
              <a:spcAft>
                <a:spcPts val="0"/>
              </a:spcAft>
              <a:buClrTx/>
              <a:buSzTx/>
              <a:buFontTx/>
              <a:buAutoNum type="alphaLcParenBoth"/>
              <a:tabLst/>
              <a:defRPr/>
            </a:pPr>
            <a:r>
              <a:rPr kumimoji="0" lang="en-US" sz="2400" b="0" i="0" u="none" strike="noStrike" kern="0" cap="none" spc="0" normalizeH="0" baseline="0" noProof="0" dirty="0">
                <a:ln>
                  <a:noFill/>
                </a:ln>
                <a:solidFill>
                  <a:srgbClr val="003399"/>
                </a:solidFill>
                <a:effectLst/>
                <a:uLnTx/>
                <a:uFillTx/>
                <a:latin typeface="EC Square Sans Pro" panose="020B0506040000020004" pitchFamily="34" charset="0"/>
              </a:rPr>
              <a:t>are not to be used in accordance with Articles 112, 113 and 114; or </a:t>
            </a:r>
          </a:p>
          <a:p>
            <a:pPr marL="354013" marR="0" lvl="0" indent="-354013" algn="l"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003399"/>
                </a:solidFill>
                <a:effectLst/>
                <a:uLnTx/>
                <a:uFillTx/>
                <a:latin typeface="EC Square Sans Pro" panose="020B0506040000020004" pitchFamily="34" charset="0"/>
              </a:rPr>
              <a:t>(b)  </a:t>
            </a:r>
            <a:r>
              <a:rPr kumimoji="0" lang="en-GB" sz="2400" b="0" i="0" u="none" strike="noStrike" kern="0" cap="none" spc="0" normalizeH="0" baseline="0" noProof="0" dirty="0">
                <a:ln>
                  <a:noFill/>
                </a:ln>
                <a:solidFill>
                  <a:srgbClr val="003399"/>
                </a:solidFill>
                <a:effectLst/>
                <a:uLnTx/>
                <a:uFillTx/>
                <a:latin typeface="EC Square Sans Pro" panose="020B0506040000020004" pitchFamily="34" charset="0"/>
              </a:rPr>
              <a:t>are </a:t>
            </a:r>
            <a:r>
              <a:rPr kumimoji="0" lang="en-US" sz="2400" b="0" i="0" u="none" strike="noStrike" kern="0" cap="none" spc="0" normalizeH="0" baseline="0" noProof="0" dirty="0">
                <a:ln>
                  <a:noFill/>
                </a:ln>
                <a:solidFill>
                  <a:srgbClr val="003399"/>
                </a:solidFill>
                <a:effectLst/>
                <a:uLnTx/>
                <a:uFillTx/>
                <a:latin typeface="EC Square Sans Pro" panose="020B0506040000020004" pitchFamily="34" charset="0"/>
              </a:rPr>
              <a:t>only to be used in accordance with Articles 112, 113 and 114 subject to </a:t>
            </a:r>
            <a:r>
              <a:rPr kumimoji="0" lang="en-US" sz="2400" b="1" i="0" u="none" strike="noStrike" kern="0" cap="none" spc="0" normalizeH="0" baseline="0" noProof="0" dirty="0">
                <a:ln>
                  <a:noFill/>
                </a:ln>
                <a:solidFill>
                  <a:srgbClr val="003399"/>
                </a:solidFill>
                <a:effectLst/>
                <a:uLnTx/>
                <a:uFillTx/>
                <a:latin typeface="EC Square Sans Pro" panose="020B0506040000020004" pitchFamily="34" charset="0"/>
              </a:rPr>
              <a:t>certain conditions</a:t>
            </a:r>
            <a:r>
              <a:rPr kumimoji="0" lang="en-US" sz="2400" b="0" i="0" u="none" strike="noStrike" kern="0" cap="none" spc="0" normalizeH="0" baseline="0" noProof="0" dirty="0">
                <a:ln>
                  <a:noFill/>
                </a:ln>
                <a:solidFill>
                  <a:srgbClr val="003399"/>
                </a:solidFill>
                <a:effectLst/>
                <a:uLnTx/>
                <a:uFillTx/>
                <a:latin typeface="EC Square Sans Pro" panose="020B0506040000020004" pitchFamily="34" charset="0"/>
              </a:rPr>
              <a:t>. </a:t>
            </a:r>
            <a:endParaRPr kumimoji="0" lang="es-ES" sz="2000" b="1" i="0" u="none" strike="noStrike" kern="0" cap="none" spc="0" normalizeH="0" baseline="0" noProof="0" dirty="0">
              <a:ln>
                <a:noFill/>
              </a:ln>
              <a:solidFill>
                <a:srgbClr val="003399"/>
              </a:solidFill>
              <a:effectLst/>
              <a:uLnTx/>
              <a:uFillTx/>
              <a:latin typeface="EC Square Sans Pro" panose="020B0506040000020004" pitchFamily="34" charset="0"/>
            </a:endParaRPr>
          </a:p>
        </p:txBody>
      </p:sp>
      <p:sp>
        <p:nvSpPr>
          <p:cNvPr id="18" name="CuadroTexto 17">
            <a:extLst>
              <a:ext uri="{FF2B5EF4-FFF2-40B4-BE49-F238E27FC236}">
                <a16:creationId xmlns:a16="http://schemas.microsoft.com/office/drawing/2014/main" id="{20FF95A9-F5C6-4369-B73D-53AADA1AAB1E}"/>
              </a:ext>
            </a:extLst>
          </p:cNvPr>
          <p:cNvSpPr txBox="1"/>
          <p:nvPr/>
        </p:nvSpPr>
        <p:spPr>
          <a:xfrm>
            <a:off x="9918032" y="2605232"/>
            <a:ext cx="1831521" cy="400110"/>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EC Square Sans Pro" panose="020B0506040000020004" pitchFamily="34" charset="0"/>
                <a:ea typeface="Steelfish" charset="0"/>
                <a:cs typeface="Steelfish" charset="0"/>
              </a:rPr>
              <a:t>!</a:t>
            </a:r>
            <a:r>
              <a:rPr kumimoji="0" lang="en-GB" sz="2000" b="0" i="0" u="none" strike="noStrike" kern="0" cap="none" spc="0" normalizeH="0" baseline="0" noProof="0" dirty="0">
                <a:ln>
                  <a:noFill/>
                </a:ln>
                <a:solidFill>
                  <a:srgbClr val="003399"/>
                </a:solidFill>
                <a:effectLst/>
                <a:uLnTx/>
                <a:uFillTx/>
                <a:latin typeface="EC Square Sans Pro" panose="020B0506040000020004" pitchFamily="34" charset="0"/>
                <a:ea typeface="Steelfish" charset="0"/>
                <a:cs typeface="Steelfish" charset="0"/>
              </a:rPr>
              <a:t>Article 37 (5)</a:t>
            </a:r>
            <a:endParaRPr kumimoji="0" lang="en-GB" sz="1600" b="0" i="0" u="none" strike="noStrike" kern="0" cap="none" spc="0" normalizeH="0" baseline="0" noProof="0" dirty="0">
              <a:ln>
                <a:noFill/>
              </a:ln>
              <a:solidFill>
                <a:srgbClr val="003399"/>
              </a:solidFill>
              <a:effectLst/>
              <a:uLnTx/>
              <a:uFillTx/>
            </a:endParaRPr>
          </a:p>
        </p:txBody>
      </p:sp>
      <p:sp>
        <p:nvSpPr>
          <p:cNvPr id="19" name="CuadroTexto 18">
            <a:extLst>
              <a:ext uri="{FF2B5EF4-FFF2-40B4-BE49-F238E27FC236}">
                <a16:creationId xmlns:a16="http://schemas.microsoft.com/office/drawing/2014/main" id="{16026440-EE69-4E91-AE21-9488A8F170E2}"/>
              </a:ext>
            </a:extLst>
          </p:cNvPr>
          <p:cNvSpPr txBox="1"/>
          <p:nvPr/>
        </p:nvSpPr>
        <p:spPr>
          <a:xfrm>
            <a:off x="9881937" y="4913556"/>
            <a:ext cx="1831521" cy="400110"/>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EC Square Sans Pro" panose="020B0506040000020004" pitchFamily="34" charset="0"/>
                <a:ea typeface="Steelfish" charset="0"/>
                <a:cs typeface="Steelfish" charset="0"/>
              </a:rPr>
              <a:t>!</a:t>
            </a:r>
            <a:r>
              <a:rPr kumimoji="0" lang="en-GB" sz="2000" b="0" i="0" u="none" strike="noStrike" kern="0" cap="none" spc="0" normalizeH="0" baseline="0" noProof="0" dirty="0">
                <a:ln>
                  <a:noFill/>
                </a:ln>
                <a:solidFill>
                  <a:srgbClr val="003399"/>
                </a:solidFill>
                <a:effectLst/>
                <a:uLnTx/>
                <a:uFillTx/>
                <a:latin typeface="EC Square Sans Pro" panose="020B0506040000020004" pitchFamily="34" charset="0"/>
                <a:ea typeface="Steelfish" charset="0"/>
                <a:cs typeface="Steelfish" charset="0"/>
              </a:rPr>
              <a:t>Article 107 (6)</a:t>
            </a:r>
            <a:endParaRPr kumimoji="0" lang="en-GB" sz="1600" b="0" i="0" u="none" strike="noStrike" kern="0" cap="none" spc="0" normalizeH="0" baseline="0" noProof="0" dirty="0">
              <a:ln>
                <a:noFill/>
              </a:ln>
              <a:solidFill>
                <a:srgbClr val="003399"/>
              </a:solidFill>
              <a:effectLst/>
              <a:uLnTx/>
              <a:uFillTx/>
            </a:endParaRPr>
          </a:p>
        </p:txBody>
      </p:sp>
      <p:sp>
        <p:nvSpPr>
          <p:cNvPr id="20" name="Rectángulo redondeado 13">
            <a:extLst>
              <a:ext uri="{FF2B5EF4-FFF2-40B4-BE49-F238E27FC236}">
                <a16:creationId xmlns:a16="http://schemas.microsoft.com/office/drawing/2014/main" id="{D256171C-5BE8-4B26-96E4-4F8453E308A2}"/>
              </a:ext>
            </a:extLst>
          </p:cNvPr>
          <p:cNvSpPr/>
          <p:nvPr/>
        </p:nvSpPr>
        <p:spPr>
          <a:xfrm>
            <a:off x="0" y="1377950"/>
            <a:ext cx="4717997" cy="5133198"/>
          </a:xfrm>
          <a:prstGeom prst="roundRect">
            <a:avLst>
              <a:gd name="adj" fmla="val 10"/>
            </a:avLst>
          </a:prstGeom>
          <a:solidFill>
            <a:srgbClr val="ECEBEB"/>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noProof="0" dirty="0">
                <a:ln>
                  <a:noFill/>
                </a:ln>
                <a:solidFill>
                  <a:srgbClr val="19355D"/>
                </a:solidFill>
                <a:effectLst/>
                <a:uLnTx/>
                <a:uFillTx/>
                <a:latin typeface="EC Square Sans Pro" panose="020B0506040000020004" pitchFamily="34" charset="0"/>
                <a:ea typeface="+mn-ea"/>
                <a:cs typeface="Arial" pitchFamily="34" charset="0"/>
              </a:rPr>
              <a:t>EU legislative framework: Regulation (EU) 2019/6 on VETERINARY MEDICINAL PRODUCTS (VMP)</a:t>
            </a:r>
            <a:br>
              <a:rPr kumimoji="0" lang="en-GB" sz="2800" b="1" i="0" u="none" strike="noStrike" kern="0" cap="none" spc="0" normalizeH="0" baseline="0" noProof="0" dirty="0">
                <a:ln>
                  <a:noFill/>
                </a:ln>
                <a:solidFill>
                  <a:srgbClr val="19355D"/>
                </a:solidFill>
                <a:effectLst/>
                <a:uLnTx/>
                <a:uFillTx/>
                <a:latin typeface="EC Square Sans Pro" panose="020B0506040000020004" pitchFamily="34" charset="0"/>
                <a:ea typeface="+mn-ea"/>
                <a:cs typeface="Arial" pitchFamily="34" charset="0"/>
              </a:rPr>
            </a:br>
            <a:endParaRPr kumimoji="0" lang="en-GB" sz="2800" b="1" i="0" u="none" strike="noStrike" kern="0" cap="none" spc="0" normalizeH="0" baseline="0" noProof="0" dirty="0">
              <a:ln>
                <a:noFill/>
              </a:ln>
              <a:solidFill>
                <a:srgbClr val="19355D"/>
              </a:solidFill>
              <a:effectLst/>
              <a:uLnTx/>
              <a:uFillTx/>
              <a:latin typeface="EC Square Sans Pro" panose="020B0506040000020004" pitchFamily="34" charset="0"/>
              <a:ea typeface="+mn-ea"/>
              <a:cs typeface="Arial" pitchFamily="34" charset="0"/>
            </a:endParaRPr>
          </a:p>
        </p:txBody>
      </p:sp>
      <p:sp>
        <p:nvSpPr>
          <p:cNvPr id="5" name="CuadroTexto 4">
            <a:extLst>
              <a:ext uri="{FF2B5EF4-FFF2-40B4-BE49-F238E27FC236}">
                <a16:creationId xmlns:a16="http://schemas.microsoft.com/office/drawing/2014/main" id="{E45175BB-76A9-4732-8523-9456A61B17F3}"/>
              </a:ext>
            </a:extLst>
          </p:cNvPr>
          <p:cNvSpPr txBox="1"/>
          <p:nvPr/>
        </p:nvSpPr>
        <p:spPr>
          <a:xfrm>
            <a:off x="9859284" y="3032325"/>
            <a:ext cx="2193229" cy="369332"/>
          </a:xfrm>
          <a:prstGeom prst="rect">
            <a:avLst/>
          </a:prstGeom>
          <a:solidFill>
            <a:srgbClr val="2C7470"/>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FFFFFF"/>
                </a:solidFill>
                <a:effectLst/>
                <a:uLnTx/>
                <a:uFillTx/>
                <a:latin typeface="EC Square Sans Pro" panose="020B0506040000020004" pitchFamily="34" charset="0"/>
              </a:rPr>
              <a:t>“humans reserve list”</a:t>
            </a:r>
          </a:p>
        </p:txBody>
      </p:sp>
      <p:sp>
        <p:nvSpPr>
          <p:cNvPr id="21" name="CuadroTexto 20">
            <a:extLst>
              <a:ext uri="{FF2B5EF4-FFF2-40B4-BE49-F238E27FC236}">
                <a16:creationId xmlns:a16="http://schemas.microsoft.com/office/drawing/2014/main" id="{62AB3FBB-E0B4-4C96-8215-6179ED4082D9}"/>
              </a:ext>
            </a:extLst>
          </p:cNvPr>
          <p:cNvSpPr txBox="1"/>
          <p:nvPr/>
        </p:nvSpPr>
        <p:spPr>
          <a:xfrm rot="10800000" flipV="1">
            <a:off x="10136140" y="5313666"/>
            <a:ext cx="1854174" cy="923330"/>
          </a:xfrm>
          <a:prstGeom prst="rect">
            <a:avLst/>
          </a:prstGeom>
          <a:solidFill>
            <a:srgbClr val="2C7470"/>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FFFFFF"/>
                </a:solidFill>
                <a:effectLst/>
                <a:uLnTx/>
                <a:uFillTx/>
                <a:latin typeface="EC Square Sans Pro" panose="020B0506040000020004" pitchFamily="34" charset="0"/>
              </a:rPr>
              <a:t>“ use of AM</a:t>
            </a:r>
            <a:r>
              <a:rPr kumimoji="0" lang="bg-BG" sz="1800" b="0" i="0" u="none" strike="noStrike" kern="0" cap="none" spc="0" normalizeH="0" baseline="0" noProof="0" dirty="0">
                <a:ln>
                  <a:noFill/>
                </a:ln>
                <a:solidFill>
                  <a:srgbClr val="FFFFFF"/>
                </a:solidFill>
                <a:effectLst/>
                <a:uLnTx/>
                <a:uFillTx/>
                <a:latin typeface="EC Square Sans Pro" panose="020B0506040000020004" pitchFamily="34" charset="0"/>
              </a:rPr>
              <a:t> </a:t>
            </a:r>
            <a:r>
              <a:rPr kumimoji="0" lang="en-GB" sz="1800" b="0" i="0" u="none" strike="noStrike" kern="0" cap="none" spc="0" normalizeH="0" baseline="0" noProof="0" dirty="0">
                <a:ln>
                  <a:noFill/>
                </a:ln>
                <a:solidFill>
                  <a:srgbClr val="FFFFFF"/>
                </a:solidFill>
                <a:effectLst/>
                <a:uLnTx/>
                <a:uFillTx/>
                <a:latin typeface="EC Square Sans Pro" panose="020B0506040000020004" pitchFamily="34" charset="0"/>
              </a:rPr>
              <a:t>outside the marketing authorisation”</a:t>
            </a:r>
          </a:p>
        </p:txBody>
      </p:sp>
      <p:sp>
        <p:nvSpPr>
          <p:cNvPr id="22" name="Marcador de texto 1">
            <a:extLst>
              <a:ext uri="{FF2B5EF4-FFF2-40B4-BE49-F238E27FC236}">
                <a16:creationId xmlns:a16="http://schemas.microsoft.com/office/drawing/2014/main" id="{65D9D6A7-E123-44AC-B8E4-B485DB9B5059}"/>
              </a:ext>
            </a:extLst>
          </p:cNvPr>
          <p:cNvSpPr>
            <a:spLocks noGrp="1"/>
          </p:cNvSpPr>
          <p:nvPr>
            <p:ph type="body" sz="quarter" idx="10"/>
          </p:nvPr>
        </p:nvSpPr>
        <p:spPr>
          <a:xfrm>
            <a:off x="762000" y="311150"/>
            <a:ext cx="8008947" cy="533400"/>
          </a:xfrm>
        </p:spPr>
        <p:txBody>
          <a:bodyPr/>
          <a:lstStyle/>
          <a:p>
            <a:r>
              <a:rPr lang="en-GB" sz="2400" dirty="0">
                <a:latin typeface="EC Square Sans Pro" panose="020B0506040000020004" pitchFamily="34" charset="0"/>
              </a:rPr>
              <a:t>Use of Antimicrobial Veterinary Medicinal Products</a:t>
            </a:r>
          </a:p>
          <a:p>
            <a:endParaRPr lang="en-GB" dirty="0"/>
          </a:p>
        </p:txBody>
      </p:sp>
    </p:spTree>
    <p:extLst>
      <p:ext uri="{BB962C8B-B14F-4D97-AF65-F5344CB8AC3E}">
        <p14:creationId xmlns:p14="http://schemas.microsoft.com/office/powerpoint/2010/main" val="30415743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8AA6D533-5045-43BA-9B12-C06A15751DE9}"/>
              </a:ext>
            </a:extLst>
          </p:cNvPr>
          <p:cNvSpPr>
            <a:spLocks noGrp="1"/>
          </p:cNvSpPr>
          <p:nvPr>
            <p:ph type="body" sz="quarter" idx="10"/>
          </p:nvPr>
        </p:nvSpPr>
        <p:spPr>
          <a:xfrm>
            <a:off x="6478904" y="5492750"/>
            <a:ext cx="4876800" cy="533400"/>
          </a:xfrm>
        </p:spPr>
        <p:txBody>
          <a:bodyPr/>
          <a:lstStyle/>
          <a:p>
            <a:pPr>
              <a:buClr>
                <a:srgbClr val="2C7470"/>
              </a:buClr>
            </a:pPr>
            <a:r>
              <a:rPr lang="en-US" sz="1800" i="1" dirty="0">
                <a:latin typeface="EC Square Sans Pro" panose="020B0506040000020004" pitchFamily="34" charset="0"/>
              </a:rPr>
              <a:t>Commission Implementing Regulation (EU) 2022/1255</a:t>
            </a:r>
            <a:endParaRPr lang="en-GB" dirty="0"/>
          </a:p>
        </p:txBody>
      </p:sp>
      <p:sp>
        <p:nvSpPr>
          <p:cNvPr id="11" name="Rectángulo redondeado 13">
            <a:extLst>
              <a:ext uri="{FF2B5EF4-FFF2-40B4-BE49-F238E27FC236}">
                <a16:creationId xmlns:a16="http://schemas.microsoft.com/office/drawing/2014/main" id="{3C063308-3175-470A-8674-23998002115A}"/>
              </a:ext>
            </a:extLst>
          </p:cNvPr>
          <p:cNvSpPr/>
          <p:nvPr/>
        </p:nvSpPr>
        <p:spPr>
          <a:xfrm>
            <a:off x="0" y="1377950"/>
            <a:ext cx="12192000" cy="568148"/>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es-ES" sz="1050" b="1" i="0" u="none" strike="noStrike" kern="0" cap="none" spc="0" normalizeH="0" baseline="0" noProof="0" dirty="0">
              <a:ln>
                <a:noFill/>
              </a:ln>
              <a:solidFill>
                <a:srgbClr val="FFFFFF"/>
              </a:solidFill>
              <a:effectLst/>
              <a:uLnTx/>
              <a:uFillTx/>
              <a:latin typeface="Montserrat" panose="00000500000000000000" pitchFamily="2" charset="0"/>
              <a:ea typeface="+mn-ea"/>
              <a:cs typeface="+mn-cs"/>
            </a:endParaRPr>
          </a:p>
        </p:txBody>
      </p:sp>
      <p:sp>
        <p:nvSpPr>
          <p:cNvPr id="16" name="Rectángulo 15">
            <a:extLst>
              <a:ext uri="{FF2B5EF4-FFF2-40B4-BE49-F238E27FC236}">
                <a16:creationId xmlns:a16="http://schemas.microsoft.com/office/drawing/2014/main" id="{C79C4BED-479A-45B6-97C3-BC92A7F5A580}"/>
              </a:ext>
            </a:extLst>
          </p:cNvPr>
          <p:cNvSpPr/>
          <p:nvPr/>
        </p:nvSpPr>
        <p:spPr>
          <a:xfrm>
            <a:off x="611706" y="2535904"/>
            <a:ext cx="5334000" cy="3477875"/>
          </a:xfrm>
          <a:prstGeom prst="rect">
            <a:avLst/>
          </a:prstGeom>
        </p:spPr>
        <p:txBody>
          <a:bodyPr wrap="square">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ts val="0"/>
              </a:spcBef>
              <a:spcAft>
                <a:spcPts val="120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EC Square Sans Pro" panose="020B0506040000020004" pitchFamily="34" charset="0"/>
                <a:ea typeface="+mn-ea"/>
                <a:cs typeface="+mn-cs"/>
              </a:rPr>
              <a:t>The antimicrobials and group of antimicrobials listed in this Regulation </a:t>
            </a:r>
            <a:r>
              <a:rPr lang="en-US" sz="2000" b="1" dirty="0">
                <a:solidFill>
                  <a:srgbClr val="024B9C"/>
                </a:solidFill>
                <a:latin typeface="EC Square Sans Pro" panose="020B0506040000020004" pitchFamily="34" charset="0"/>
              </a:rPr>
              <a:t>cannot</a:t>
            </a:r>
            <a:r>
              <a:rPr lang="en-US" sz="2000" dirty="0">
                <a:solidFill>
                  <a:srgbClr val="024B9C"/>
                </a:solidFill>
                <a:latin typeface="EC Square Sans Pro" panose="020B0506040000020004" pitchFamily="34" charset="0"/>
              </a:rPr>
              <a:t> be used in veterinary medicinal products. </a:t>
            </a:r>
          </a:p>
          <a:p>
            <a:pPr marL="0" marR="0" lvl="0" indent="0" algn="just" defTabSz="914400" rtl="0" eaLnBrk="1" fontAlgn="auto" latinLnBrk="0" hangingPunct="1">
              <a:lnSpc>
                <a:spcPct val="100000"/>
              </a:lnSpc>
              <a:spcBef>
                <a:spcPts val="0"/>
              </a:spcBef>
              <a:spcAft>
                <a:spcPts val="120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EC Square Sans Pro" panose="020B0506040000020004" pitchFamily="34" charset="0"/>
                <a:ea typeface="+mn-ea"/>
                <a:cs typeface="+mn-cs"/>
              </a:rPr>
              <a:t>VMP containing antimicrobials listed in this Regulation </a:t>
            </a:r>
            <a:r>
              <a:rPr lang="en-US" sz="2000" b="1" dirty="0">
                <a:solidFill>
                  <a:srgbClr val="024B9C"/>
                </a:solidFill>
                <a:latin typeface="EC Square Sans Pro" panose="020B0506040000020004" pitchFamily="34" charset="0"/>
              </a:rPr>
              <a:t>cannot</a:t>
            </a:r>
            <a:r>
              <a:rPr lang="en-US" sz="2000" dirty="0">
                <a:solidFill>
                  <a:srgbClr val="024B9C"/>
                </a:solidFill>
                <a:latin typeface="EC Square Sans Pro" panose="020B0506040000020004" pitchFamily="34" charset="0"/>
              </a:rPr>
              <a:t> be used in medicated feed</a:t>
            </a:r>
          </a:p>
          <a:p>
            <a:pPr marL="0" marR="0" lvl="0" indent="0" algn="just" defTabSz="914400" rtl="0" eaLnBrk="1" fontAlgn="auto" latinLnBrk="0" hangingPunct="1">
              <a:lnSpc>
                <a:spcPct val="100000"/>
              </a:lnSpc>
              <a:spcBef>
                <a:spcPts val="0"/>
              </a:spcBef>
              <a:spcAft>
                <a:spcPts val="120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EC Square Sans Pro" panose="020B0506040000020004" pitchFamily="34" charset="0"/>
                <a:ea typeface="+mn-ea"/>
                <a:cs typeface="+mn-cs"/>
              </a:rPr>
              <a:t>The list of antimicrobials or groups of antimicrobials to be reserved for treatment of certain infections in humans </a:t>
            </a:r>
            <a:r>
              <a:rPr kumimoji="0" lang="en-US" sz="2000" b="0" i="0" u="none" strike="noStrike" kern="1200" cap="none" spc="0" normalizeH="0" baseline="0" noProof="0" dirty="0">
                <a:ln>
                  <a:noFill/>
                </a:ln>
                <a:solidFill>
                  <a:srgbClr val="024B9C"/>
                </a:solidFill>
                <a:effectLst/>
                <a:uLnTx/>
                <a:uFillTx/>
                <a:latin typeface="EC Square Sans Pro" panose="020B0506040000020004" pitchFamily="34" charset="0"/>
                <a:ea typeface="+mn-ea"/>
                <a:cs typeface="+mn-cs"/>
              </a:rPr>
              <a:t>should be kept under continual review </a:t>
            </a:r>
            <a:r>
              <a:rPr kumimoji="0" lang="en-US" sz="2000" b="0" i="0" u="none" strike="noStrike" kern="1200" cap="none" spc="0" normalizeH="0" baseline="0" noProof="0" dirty="0">
                <a:ln>
                  <a:noFill/>
                </a:ln>
                <a:solidFill>
                  <a:srgbClr val="000000"/>
                </a:solidFill>
                <a:effectLst/>
                <a:uLnTx/>
                <a:uFillTx/>
                <a:latin typeface="EC Square Sans Pro" panose="020B0506040000020004" pitchFamily="34" charset="0"/>
                <a:ea typeface="+mn-ea"/>
                <a:cs typeface="+mn-cs"/>
              </a:rPr>
              <a:t>in the light of new scientific evidence or emerging information</a:t>
            </a:r>
            <a:endParaRPr kumimoji="0" lang="es-ES" sz="2000" b="0" i="0" u="none" strike="noStrike" kern="1200" cap="none" spc="0" normalizeH="0" baseline="0" noProof="0" dirty="0">
              <a:ln>
                <a:noFill/>
              </a:ln>
              <a:solidFill>
                <a:srgbClr val="000000"/>
              </a:solidFill>
              <a:effectLst/>
              <a:uLnTx/>
              <a:uFillTx/>
              <a:latin typeface="EC Square Sans Pro" panose="020B0506040000020004" pitchFamily="34" charset="0"/>
              <a:ea typeface="+mn-ea"/>
              <a:cs typeface="+mn-cs"/>
            </a:endParaRPr>
          </a:p>
        </p:txBody>
      </p:sp>
      <p:pic>
        <p:nvPicPr>
          <p:cNvPr id="17" name="Imagen 16">
            <a:extLst>
              <a:ext uri="{FF2B5EF4-FFF2-40B4-BE49-F238E27FC236}">
                <a16:creationId xmlns:a16="http://schemas.microsoft.com/office/drawing/2014/main" id="{69EEDB9F-1083-41DA-9AD0-3F26A694B7A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272"/>
          <a:stretch/>
        </p:blipFill>
        <p:spPr>
          <a:xfrm>
            <a:off x="6478905" y="2273055"/>
            <a:ext cx="5105400" cy="31132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9" name="CuadroTexto 18">
            <a:extLst>
              <a:ext uri="{FF2B5EF4-FFF2-40B4-BE49-F238E27FC236}">
                <a16:creationId xmlns:a16="http://schemas.microsoft.com/office/drawing/2014/main" id="{D1943CAF-5478-4463-AA84-1FFA92F30628}"/>
              </a:ext>
            </a:extLst>
          </p:cNvPr>
          <p:cNvSpPr txBox="1"/>
          <p:nvPr/>
        </p:nvSpPr>
        <p:spPr>
          <a:xfrm>
            <a:off x="10247404" y="2166572"/>
            <a:ext cx="1369286" cy="369332"/>
          </a:xfrm>
          <a:prstGeom prst="rect">
            <a:avLst/>
          </a:prstGeom>
          <a:solidFill>
            <a:srgbClr val="2C7470"/>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FFFFFF"/>
                </a:solidFill>
                <a:effectLst/>
                <a:uLnTx/>
                <a:uFillTx/>
                <a:latin typeface="EC Square Sans Pro" panose="020B0506040000020004" pitchFamily="34" charset="0"/>
              </a:rPr>
              <a:t>“reserve list”</a:t>
            </a:r>
          </a:p>
        </p:txBody>
      </p:sp>
      <p:sp>
        <p:nvSpPr>
          <p:cNvPr id="23" name="Marcador de texto 1">
            <a:extLst>
              <a:ext uri="{FF2B5EF4-FFF2-40B4-BE49-F238E27FC236}">
                <a16:creationId xmlns:a16="http://schemas.microsoft.com/office/drawing/2014/main" id="{7329D52D-90AE-48B1-A0EF-ED56FE7CCA71}"/>
              </a:ext>
            </a:extLst>
          </p:cNvPr>
          <p:cNvSpPr txBox="1">
            <a:spLocks/>
          </p:cNvSpPr>
          <p:nvPr/>
        </p:nvSpPr>
        <p:spPr>
          <a:xfrm>
            <a:off x="762000" y="311150"/>
            <a:ext cx="8008947" cy="533400"/>
          </a:xfrm>
          <a:prstGeom prst="rect">
            <a:avLst/>
          </a:prstGeom>
        </p:spPr>
        <p:txBody>
          <a:bodyPr/>
          <a:lstStyle>
            <a:lvl1pPr marL="0">
              <a:defRPr sz="2400">
                <a:solidFill>
                  <a:srgbClr val="003399"/>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srgbClr val="003399"/>
                </a:solidFill>
                <a:effectLst/>
                <a:uLnTx/>
                <a:uFillTx/>
                <a:latin typeface="EC Square Sans Pro" panose="020B0506040000020004" pitchFamily="34" charset="0"/>
                <a:ea typeface="+mn-ea"/>
                <a:cs typeface="Arial" panose="020B0604020202020204" pitchFamily="34" charset="0"/>
              </a:rPr>
              <a:t>Use of Antimicrobial Medicinal Products</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003399"/>
              </a:solidFill>
              <a:effectLst/>
              <a:uLnTx/>
              <a:uFillTx/>
              <a:latin typeface="Arial" panose="020B0604020202020204" pitchFamily="34" charset="0"/>
              <a:ea typeface="+mn-ea"/>
              <a:cs typeface="Arial" panose="020B0604020202020204" pitchFamily="34" charset="0"/>
            </a:endParaRPr>
          </a:p>
        </p:txBody>
      </p:sp>
      <p:sp>
        <p:nvSpPr>
          <p:cNvPr id="10" name="CuadroTexto 9">
            <a:extLst>
              <a:ext uri="{FF2B5EF4-FFF2-40B4-BE49-F238E27FC236}">
                <a16:creationId xmlns:a16="http://schemas.microsoft.com/office/drawing/2014/main" id="{424A30C1-DE06-42E0-A897-C1328FBE17E9}"/>
              </a:ext>
            </a:extLst>
          </p:cNvPr>
          <p:cNvSpPr txBox="1"/>
          <p:nvPr/>
        </p:nvSpPr>
        <p:spPr>
          <a:xfrm>
            <a:off x="762000" y="1470345"/>
            <a:ext cx="11277600" cy="400110"/>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US" sz="2000" b="1" dirty="0">
                <a:solidFill>
                  <a:srgbClr val="FFFFFF"/>
                </a:solidFill>
                <a:latin typeface="EC Square Sans Pro" panose="020B0506040000020004" pitchFamily="34" charset="0"/>
                <a:ea typeface="+mn-ea"/>
                <a:cs typeface="Arial" panose="020B0604020202020204" pitchFamily="34" charset="0"/>
              </a:rPr>
              <a:t>The human reserve list: antimicrobials which are reserved for treatment of certain infections in humans</a:t>
            </a:r>
            <a:endParaRPr kumimoji="0" lang="en-GB" sz="2000" b="1" i="0" u="none" strike="noStrike" kern="0" cap="none" spc="0" normalizeH="0" baseline="0" noProof="0" dirty="0">
              <a:ln>
                <a:noFill/>
              </a:ln>
              <a:solidFill>
                <a:srgbClr val="FFFFFF"/>
              </a:solidFill>
              <a:effectLst/>
              <a:uLnTx/>
              <a:uFillTx/>
              <a:latin typeface="EC Square Sans Pro" panose="020B0506040000020004" pitchFamily="34" charset="0"/>
              <a:ea typeface="+mn-ea"/>
              <a:cs typeface="Arial" panose="020B0604020202020204" pitchFamily="34" charset="0"/>
            </a:endParaRPr>
          </a:p>
        </p:txBody>
      </p:sp>
    </p:spTree>
    <p:extLst>
      <p:ext uri="{BB962C8B-B14F-4D97-AF65-F5344CB8AC3E}">
        <p14:creationId xmlns:p14="http://schemas.microsoft.com/office/powerpoint/2010/main" val="1932159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00294580-17A1-419A-A04F-FE29F0C4FFC0}"/>
              </a:ext>
            </a:extLst>
          </p:cNvPr>
          <p:cNvSpPr/>
          <p:nvPr/>
        </p:nvSpPr>
        <p:spPr>
          <a:xfrm>
            <a:off x="832557" y="1875533"/>
            <a:ext cx="5334000" cy="738664"/>
          </a:xfrm>
          <a:prstGeom prst="rect">
            <a:avLst/>
          </a:prstGeom>
        </p:spPr>
        <p:txBody>
          <a:bodyPr wrap="square">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srgbClr val="003399"/>
              </a:solidFill>
              <a:effectLst/>
              <a:uLnTx/>
              <a:uFillTx/>
              <a:latin typeface="EC Square Sans Pro" panose="020B05060400000200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070C0"/>
              </a:solidFill>
              <a:effectLst/>
              <a:uLnTx/>
              <a:uFillTx/>
              <a:latin typeface="EC Square Sans Pro" panose="020B0506040000020004" pitchFamily="34" charset="0"/>
              <a:ea typeface="+mn-ea"/>
              <a:cs typeface="+mn-cs"/>
            </a:endParaRPr>
          </a:p>
        </p:txBody>
      </p:sp>
      <p:sp>
        <p:nvSpPr>
          <p:cNvPr id="17" name="Rectángulo 16">
            <a:extLst>
              <a:ext uri="{FF2B5EF4-FFF2-40B4-BE49-F238E27FC236}">
                <a16:creationId xmlns:a16="http://schemas.microsoft.com/office/drawing/2014/main" id="{845CAFF2-BFC2-41BD-A8E2-0C608AD73A14}"/>
              </a:ext>
            </a:extLst>
          </p:cNvPr>
          <p:cNvSpPr/>
          <p:nvPr/>
        </p:nvSpPr>
        <p:spPr>
          <a:xfrm>
            <a:off x="6314127" y="2256533"/>
            <a:ext cx="5105400" cy="4303017"/>
          </a:xfrm>
          <a:prstGeom prst="rect">
            <a:avLst/>
          </a:prstGeom>
          <a:no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a:ea typeface="+mn-ea"/>
              <a:cs typeface="+mn-cs"/>
            </a:endParaRPr>
          </a:p>
        </p:txBody>
      </p:sp>
      <p:pic>
        <p:nvPicPr>
          <p:cNvPr id="21" name="Imagen 20">
            <a:extLst>
              <a:ext uri="{FF2B5EF4-FFF2-40B4-BE49-F238E27FC236}">
                <a16:creationId xmlns:a16="http://schemas.microsoft.com/office/drawing/2014/main" id="{EC60EA5D-EDCD-4CB7-9DBF-4B36BB404C8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374271" y="2308596"/>
            <a:ext cx="2957452" cy="4098554"/>
          </a:xfrm>
          <a:prstGeom prst="rect">
            <a:avLst/>
          </a:prstGeom>
        </p:spPr>
      </p:pic>
      <p:pic>
        <p:nvPicPr>
          <p:cNvPr id="23" name="Imagen 22">
            <a:extLst>
              <a:ext uri="{FF2B5EF4-FFF2-40B4-BE49-F238E27FC236}">
                <a16:creationId xmlns:a16="http://schemas.microsoft.com/office/drawing/2014/main" id="{66E371D6-5589-4B16-8C65-86003F95D1D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9038617" y="2322863"/>
            <a:ext cx="2313412" cy="3855687"/>
          </a:xfrm>
          <a:prstGeom prst="rect">
            <a:avLst/>
          </a:prstGeom>
        </p:spPr>
      </p:pic>
      <p:sp>
        <p:nvSpPr>
          <p:cNvPr id="24" name="CuadroTexto 23">
            <a:extLst>
              <a:ext uri="{FF2B5EF4-FFF2-40B4-BE49-F238E27FC236}">
                <a16:creationId xmlns:a16="http://schemas.microsoft.com/office/drawing/2014/main" id="{A8E2F320-47EB-4C37-B9E4-0F1154B7B1B0}"/>
              </a:ext>
            </a:extLst>
          </p:cNvPr>
          <p:cNvSpPr txBox="1"/>
          <p:nvPr/>
        </p:nvSpPr>
        <p:spPr>
          <a:xfrm>
            <a:off x="762000" y="951033"/>
            <a:ext cx="1890261" cy="369332"/>
          </a:xfrm>
          <a:prstGeom prst="rect">
            <a:avLst/>
          </a:prstGeom>
          <a:solidFill>
            <a:srgbClr val="2C7470"/>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FFFFFF"/>
                </a:solidFill>
                <a:effectLst/>
                <a:uLnTx/>
                <a:uFillTx/>
                <a:latin typeface="EC Square Sans Pro" panose="020B0506040000020004" pitchFamily="34" charset="0"/>
              </a:rPr>
              <a:t>“human reserve list”</a:t>
            </a:r>
          </a:p>
        </p:txBody>
      </p:sp>
      <p:sp>
        <p:nvSpPr>
          <p:cNvPr id="25" name="Rectángulo redondeado 13">
            <a:extLst>
              <a:ext uri="{FF2B5EF4-FFF2-40B4-BE49-F238E27FC236}">
                <a16:creationId xmlns:a16="http://schemas.microsoft.com/office/drawing/2014/main" id="{1E5AE7B6-F26D-4D5D-89EE-ECC1E2DE7A68}"/>
              </a:ext>
            </a:extLst>
          </p:cNvPr>
          <p:cNvSpPr/>
          <p:nvPr/>
        </p:nvSpPr>
        <p:spPr>
          <a:xfrm>
            <a:off x="0" y="1377950"/>
            <a:ext cx="12192000" cy="568148"/>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es-ES" sz="1050" b="1" i="0" u="none" strike="noStrike" kern="0" cap="none" spc="0" normalizeH="0" baseline="0" noProof="0" dirty="0">
              <a:ln>
                <a:noFill/>
              </a:ln>
              <a:solidFill>
                <a:srgbClr val="FFFFFF"/>
              </a:solidFill>
              <a:effectLst/>
              <a:uLnTx/>
              <a:uFillTx/>
              <a:latin typeface="Montserrat" panose="00000500000000000000" pitchFamily="2" charset="0"/>
              <a:ea typeface="+mn-ea"/>
              <a:cs typeface="+mn-cs"/>
            </a:endParaRPr>
          </a:p>
        </p:txBody>
      </p:sp>
      <p:sp>
        <p:nvSpPr>
          <p:cNvPr id="28" name="CuadroTexto 27">
            <a:extLst>
              <a:ext uri="{FF2B5EF4-FFF2-40B4-BE49-F238E27FC236}">
                <a16:creationId xmlns:a16="http://schemas.microsoft.com/office/drawing/2014/main" id="{712C8666-2A72-4450-93DC-9CF50DD49CA4}"/>
              </a:ext>
            </a:extLst>
          </p:cNvPr>
          <p:cNvSpPr txBox="1"/>
          <p:nvPr/>
        </p:nvSpPr>
        <p:spPr>
          <a:xfrm>
            <a:off x="2352253" y="6441329"/>
            <a:ext cx="5105400" cy="307777"/>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1" u="none" strike="noStrike" kern="0" cap="none" spc="0" normalizeH="0" baseline="0" noProof="0" dirty="0">
                <a:ln>
                  <a:noFill/>
                </a:ln>
                <a:solidFill>
                  <a:srgbClr val="003399"/>
                </a:solidFill>
                <a:effectLst/>
                <a:uLnTx/>
                <a:uFillTx/>
                <a:latin typeface="EC Square Sans Pro" panose="020B0506040000020004" pitchFamily="34" charset="0"/>
              </a:rPr>
              <a:t>Commission Implementing Regulation (EU) 2022/1255 </a:t>
            </a:r>
            <a:endParaRPr kumimoji="0" lang="en-GB" sz="1400" b="0" i="0" u="none" strike="noStrike" kern="0" cap="none" spc="0" normalizeH="0" baseline="0" noProof="0" dirty="0">
              <a:ln>
                <a:noFill/>
              </a:ln>
              <a:solidFill>
                <a:srgbClr val="003399"/>
              </a:solidFill>
              <a:effectLst/>
              <a:uLnTx/>
              <a:uFillTx/>
            </a:endParaRPr>
          </a:p>
        </p:txBody>
      </p:sp>
      <p:sp>
        <p:nvSpPr>
          <p:cNvPr id="29" name="Marcador de texto 1">
            <a:extLst>
              <a:ext uri="{FF2B5EF4-FFF2-40B4-BE49-F238E27FC236}">
                <a16:creationId xmlns:a16="http://schemas.microsoft.com/office/drawing/2014/main" id="{8CBE9950-E499-4893-A5C7-832B96A26BB5}"/>
              </a:ext>
            </a:extLst>
          </p:cNvPr>
          <p:cNvSpPr>
            <a:spLocks noGrp="1"/>
          </p:cNvSpPr>
          <p:nvPr>
            <p:ph type="body" sz="quarter" idx="10"/>
          </p:nvPr>
        </p:nvSpPr>
        <p:spPr>
          <a:xfrm>
            <a:off x="762000" y="311150"/>
            <a:ext cx="8008947" cy="533400"/>
          </a:xfrm>
        </p:spPr>
        <p:txBody>
          <a:bodyPr/>
          <a:lstStyle/>
          <a:p>
            <a:r>
              <a:rPr lang="en-GB" sz="2400" dirty="0">
                <a:latin typeface="EC Square Sans Pro" panose="020B0506040000020004" pitchFamily="34" charset="0"/>
              </a:rPr>
              <a:t>Use of Antimicrobial Medicinal Products</a:t>
            </a:r>
          </a:p>
          <a:p>
            <a:endParaRPr lang="en-GB" dirty="0"/>
          </a:p>
        </p:txBody>
      </p:sp>
      <p:sp>
        <p:nvSpPr>
          <p:cNvPr id="12" name="CuadroTexto 11">
            <a:extLst>
              <a:ext uri="{FF2B5EF4-FFF2-40B4-BE49-F238E27FC236}">
                <a16:creationId xmlns:a16="http://schemas.microsoft.com/office/drawing/2014/main" id="{424A30C1-DE06-42E0-A897-C1328FBE17E9}"/>
              </a:ext>
            </a:extLst>
          </p:cNvPr>
          <p:cNvSpPr txBox="1"/>
          <p:nvPr/>
        </p:nvSpPr>
        <p:spPr>
          <a:xfrm>
            <a:off x="2352253" y="1352837"/>
            <a:ext cx="6705599" cy="400110"/>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FFFFFF"/>
                </a:solidFill>
                <a:effectLst/>
                <a:uLnTx/>
                <a:uFillTx/>
                <a:latin typeface="EC Square Sans Pro" panose="020B0506040000020004" pitchFamily="34" charset="0"/>
                <a:ea typeface="+mn-ea"/>
                <a:cs typeface="Arial" panose="020B0604020202020204" pitchFamily="34" charset="0"/>
              </a:rPr>
              <a:t>Supporting prudent use and preserving efficacy</a:t>
            </a:r>
            <a:endParaRPr kumimoji="0" lang="en-GB" sz="2000" b="1" i="0" u="none" strike="noStrike" kern="0" cap="none" spc="0" normalizeH="0" baseline="0" noProof="0" dirty="0">
              <a:ln>
                <a:noFill/>
              </a:ln>
              <a:solidFill>
                <a:srgbClr val="FFFFFF"/>
              </a:solidFill>
              <a:effectLst/>
              <a:uLnTx/>
              <a:uFillTx/>
              <a:latin typeface="EC Square Sans Pro" panose="020B0506040000020004" pitchFamily="34" charset="0"/>
              <a:ea typeface="+mn-ea"/>
              <a:cs typeface="Arial" panose="020B0604020202020204" pitchFamily="34" charset="0"/>
            </a:endParaRPr>
          </a:p>
        </p:txBody>
      </p:sp>
      <p:pic>
        <p:nvPicPr>
          <p:cNvPr id="6" name="Imagen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67479" y="2003683"/>
            <a:ext cx="5437573" cy="4303017"/>
          </a:xfrm>
          <a:prstGeom prst="rect">
            <a:avLst/>
          </a:prstGeom>
        </p:spPr>
      </p:pic>
    </p:spTree>
    <p:extLst>
      <p:ext uri="{BB962C8B-B14F-4D97-AF65-F5344CB8AC3E}">
        <p14:creationId xmlns:p14="http://schemas.microsoft.com/office/powerpoint/2010/main" val="25360042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724BB1BD-B7B1-4E70-ABA2-FDDD49A09615}"/>
              </a:ext>
            </a:extLst>
          </p:cNvPr>
          <p:cNvSpPr>
            <a:spLocks noGrp="1"/>
          </p:cNvSpPr>
          <p:nvPr>
            <p:ph type="body" sz="quarter" idx="10"/>
          </p:nvPr>
        </p:nvSpPr>
        <p:spPr/>
        <p:txBody>
          <a:bodyPr lIns="91440" tIns="45720" rIns="91440" bIns="45720" anchor="t"/>
          <a:lstStyle/>
          <a:p>
            <a:pPr algn="ctr"/>
            <a:r>
              <a:rPr lang="en-GB" b="1" dirty="0">
                <a:latin typeface="Arial"/>
                <a:cs typeface="Arial"/>
              </a:rPr>
              <a:t>Upcoming Delegated and Implementing Legal Acts</a:t>
            </a:r>
            <a:endParaRPr lang="es-ES" b="1" dirty="0">
              <a:latin typeface="Arial"/>
              <a:cs typeface="Arial"/>
            </a:endParaRPr>
          </a:p>
          <a:p>
            <a:endParaRPr lang="es-ES" dirty="0"/>
          </a:p>
        </p:txBody>
      </p:sp>
      <p:sp>
        <p:nvSpPr>
          <p:cNvPr id="4" name="CuadroTexto 3">
            <a:extLst>
              <a:ext uri="{FF2B5EF4-FFF2-40B4-BE49-F238E27FC236}">
                <a16:creationId xmlns:a16="http://schemas.microsoft.com/office/drawing/2014/main" id="{2AE5DF66-CEEA-CD42-E844-4DB9137313EA}"/>
              </a:ext>
            </a:extLst>
          </p:cNvPr>
          <p:cNvSpPr txBox="1"/>
          <p:nvPr/>
        </p:nvSpPr>
        <p:spPr>
          <a:xfrm>
            <a:off x="410834" y="4175909"/>
            <a:ext cx="9997131"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0" cap="none" spc="0" normalizeH="0" baseline="0" noProof="0" dirty="0">
                <a:ln>
                  <a:noFill/>
                </a:ln>
                <a:solidFill>
                  <a:srgbClr val="002060"/>
                </a:solidFill>
                <a:effectLst/>
                <a:uLnTx/>
                <a:uFillTx/>
                <a:latin typeface="EC Square Sans Pro"/>
              </a:rPr>
              <a:t>List of substances which are essential for the treatment of equine species</a:t>
            </a:r>
            <a:r>
              <a:rPr kumimoji="0" lang="en-US" sz="2000" b="0" i="0" u="none" strike="noStrike" kern="0" cap="none" spc="0" normalizeH="0" baseline="0" noProof="0" dirty="0">
                <a:ln>
                  <a:noFill/>
                </a:ln>
                <a:solidFill>
                  <a:srgbClr val="002060"/>
                </a:solidFill>
                <a:effectLst/>
                <a:uLnTx/>
                <a:uFillTx/>
                <a:latin typeface="EC Square Sans Pro"/>
              </a:rPr>
              <a:t>, or which bring added clinical benefit compared to other treatment options available for equine species and for which the withdrawal period for equine species shall be six months. </a:t>
            </a:r>
          </a:p>
        </p:txBody>
      </p:sp>
      <p:pic>
        <p:nvPicPr>
          <p:cNvPr id="8" name="Imagen 7" descr="Imagen que contiene reloj, dibujo&#10;&#10;Descripción generada automáticamente">
            <a:extLst>
              <a:ext uri="{FF2B5EF4-FFF2-40B4-BE49-F238E27FC236}">
                <a16:creationId xmlns:a16="http://schemas.microsoft.com/office/drawing/2014/main" id="{699E3CC7-9A23-48CB-BC20-066512185A3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967036" y="2909320"/>
            <a:ext cx="559217" cy="587895"/>
          </a:xfrm>
          <a:prstGeom prst="rect">
            <a:avLst/>
          </a:prstGeom>
        </p:spPr>
      </p:pic>
      <p:pic>
        <p:nvPicPr>
          <p:cNvPr id="10" name="Imagen 9" descr="Un dibujo animado&#10;&#10;Descripción generada automáticamente con confianza baja">
            <a:extLst>
              <a:ext uri="{FF2B5EF4-FFF2-40B4-BE49-F238E27FC236}">
                <a16:creationId xmlns:a16="http://schemas.microsoft.com/office/drawing/2014/main" id="{6C3740CF-90E4-43B0-8EE8-45BFE4D62BE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764253" y="4280843"/>
            <a:ext cx="762000" cy="805793"/>
          </a:xfrm>
          <a:prstGeom prst="rect">
            <a:avLst/>
          </a:prstGeom>
        </p:spPr>
      </p:pic>
      <p:sp>
        <p:nvSpPr>
          <p:cNvPr id="12" name="Rectángulo 11">
            <a:extLst>
              <a:ext uri="{FF2B5EF4-FFF2-40B4-BE49-F238E27FC236}">
                <a16:creationId xmlns:a16="http://schemas.microsoft.com/office/drawing/2014/main" id="{972B827D-A1F0-48D5-8EC8-4B6CDC56CF17}"/>
              </a:ext>
            </a:extLst>
          </p:cNvPr>
          <p:cNvSpPr/>
          <p:nvPr/>
        </p:nvSpPr>
        <p:spPr>
          <a:xfrm>
            <a:off x="9220200" y="3414688"/>
            <a:ext cx="1269088" cy="815607"/>
          </a:xfrm>
          <a:prstGeom prst="rect">
            <a:avLst/>
          </a:prstGeom>
          <a:solidFill>
            <a:srgbClr val="FFFFFF">
              <a:alpha val="5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a:ea typeface="+mn-ea"/>
              <a:cs typeface="+mn-cs"/>
            </a:endParaRPr>
          </a:p>
        </p:txBody>
      </p:sp>
      <p:sp>
        <p:nvSpPr>
          <p:cNvPr id="3" name="CuadroTexto 2">
            <a:extLst>
              <a:ext uri="{FF2B5EF4-FFF2-40B4-BE49-F238E27FC236}">
                <a16:creationId xmlns:a16="http://schemas.microsoft.com/office/drawing/2014/main" id="{37A1712A-12B1-48B4-3847-F1672708EEA6}"/>
              </a:ext>
            </a:extLst>
          </p:cNvPr>
          <p:cNvSpPr txBox="1"/>
          <p:nvPr/>
        </p:nvSpPr>
        <p:spPr>
          <a:xfrm>
            <a:off x="226999" y="1659009"/>
            <a:ext cx="10364802"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R="0" lvl="0" defTabSz="914400" eaLnBrk="1" fontAlgn="auto" latinLnBrk="0" hangingPunct="1">
              <a:lnSpc>
                <a:spcPct val="100000"/>
              </a:lnSpc>
              <a:spcBef>
                <a:spcPts val="0"/>
              </a:spcBef>
              <a:spcAft>
                <a:spcPts val="0"/>
              </a:spcAft>
              <a:buClrTx/>
              <a:buSzTx/>
              <a:tabLst/>
              <a:defRPr/>
            </a:pPr>
            <a:endParaRPr kumimoji="0" lang="en-US" sz="2000" b="0" i="0" u="none" strike="noStrike" kern="0" cap="none" spc="0" normalizeH="0" baseline="0" noProof="0" dirty="0">
              <a:ln>
                <a:noFill/>
              </a:ln>
              <a:solidFill>
                <a:srgbClr val="002060"/>
              </a:solidFill>
              <a:effectLst/>
              <a:uLnTx/>
              <a:uFillTx/>
              <a:latin typeface="EC Square Sans Pro"/>
            </a:endParaRP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solidFill>
                  <a:srgbClr val="002060"/>
                </a:solidFill>
                <a:latin typeface="EC Square Sans Pro"/>
              </a:rPr>
              <a:t>List of antimicrobials which shall not be used in accordance </a:t>
            </a:r>
            <a:r>
              <a:rPr lang="en-US" sz="2000" dirty="0">
                <a:solidFill>
                  <a:schemeClr val="tx1"/>
                </a:solidFill>
                <a:latin typeface="EC Square Sans Pro"/>
              </a:rPr>
              <a:t>with</a:t>
            </a:r>
            <a:r>
              <a:rPr lang="bg-BG" sz="2000" dirty="0">
                <a:solidFill>
                  <a:srgbClr val="FF0000"/>
                </a:solidFill>
                <a:latin typeface="EC Square Sans Pro"/>
              </a:rPr>
              <a:t> </a:t>
            </a:r>
            <a:r>
              <a:rPr lang="en-US" sz="2000" dirty="0">
                <a:solidFill>
                  <a:srgbClr val="002060"/>
                </a:solidFill>
                <a:latin typeface="EC Square Sans Pro"/>
              </a:rPr>
              <a:t>article 112-114 (outside marketing </a:t>
            </a:r>
            <a:r>
              <a:rPr lang="en-US" sz="2000" dirty="0" err="1">
                <a:solidFill>
                  <a:srgbClr val="002060"/>
                </a:solidFill>
                <a:latin typeface="EC Square Sans Pro"/>
              </a:rPr>
              <a:t>authorisation</a:t>
            </a:r>
            <a:r>
              <a:rPr lang="en-US" sz="2000" dirty="0">
                <a:solidFill>
                  <a:srgbClr val="002060"/>
                </a:solidFill>
                <a:latin typeface="EC Square Sans Pro"/>
              </a:rPr>
              <a:t>) or only subject to certain conditions</a:t>
            </a:r>
            <a:endParaRPr kumimoji="0" lang="en-US" sz="2000" b="0" i="0" u="none" strike="noStrike" kern="0" cap="none" spc="0" normalizeH="0" baseline="0" noProof="0" dirty="0">
              <a:ln>
                <a:noFill/>
              </a:ln>
              <a:solidFill>
                <a:srgbClr val="002060"/>
              </a:solidFill>
              <a:effectLst/>
              <a:uLnTx/>
              <a:uFillTx/>
              <a:latin typeface="EC Square Sans Pro"/>
            </a:endParaRP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dirty="0">
              <a:solidFill>
                <a:srgbClr val="002060"/>
              </a:solidFill>
              <a:latin typeface="EC Square Sans Pro"/>
            </a:endParaRP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0" cap="none" spc="0" normalizeH="0" baseline="0" noProof="0" dirty="0">
                <a:ln>
                  <a:noFill/>
                </a:ln>
                <a:solidFill>
                  <a:srgbClr val="002060"/>
                </a:solidFill>
                <a:effectLst/>
                <a:uLnTx/>
                <a:uFillTx/>
                <a:latin typeface="EC Square Sans Pro"/>
              </a:rPr>
              <a:t>List of substances </a:t>
            </a:r>
            <a:r>
              <a:rPr kumimoji="0" lang="en-US" sz="2000" b="0" i="0" u="none" strike="noStrike" kern="0" cap="none" spc="0" normalizeH="0" baseline="0" noProof="0" dirty="0" err="1">
                <a:ln>
                  <a:noFill/>
                </a:ln>
                <a:solidFill>
                  <a:srgbClr val="002060"/>
                </a:solidFill>
                <a:effectLst/>
                <a:uLnTx/>
                <a:uFillTx/>
                <a:latin typeface="EC Square Sans Pro"/>
              </a:rPr>
              <a:t>authorised</a:t>
            </a:r>
            <a:r>
              <a:rPr kumimoji="0" lang="en-US" sz="2000" b="0" i="0" u="none" strike="noStrike" kern="0" cap="none" spc="0" normalizeH="0" baseline="0" noProof="0" dirty="0">
                <a:ln>
                  <a:noFill/>
                </a:ln>
                <a:solidFill>
                  <a:srgbClr val="002060"/>
                </a:solidFill>
                <a:effectLst/>
                <a:uLnTx/>
                <a:uFillTx/>
                <a:latin typeface="EC Square Sans Pro"/>
              </a:rPr>
              <a:t> for use in food-producing terrestrial animal species or substances contained in a medicinal product for human use </a:t>
            </a:r>
            <a:r>
              <a:rPr kumimoji="0" lang="en-US" sz="2000" b="0" i="0" u="none" strike="noStrike" kern="0" cap="none" spc="0" normalizeH="0" baseline="0" noProof="0" dirty="0" err="1">
                <a:ln>
                  <a:noFill/>
                </a:ln>
                <a:solidFill>
                  <a:srgbClr val="002060"/>
                </a:solidFill>
                <a:effectLst/>
                <a:uLnTx/>
                <a:uFillTx/>
                <a:latin typeface="EC Square Sans Pro"/>
              </a:rPr>
              <a:t>authorised</a:t>
            </a:r>
            <a:r>
              <a:rPr kumimoji="0" lang="en-US" sz="2000" b="0" i="0" u="none" strike="noStrike" kern="0" cap="none" spc="0" normalizeH="0" baseline="0" noProof="0" dirty="0">
                <a:ln>
                  <a:noFill/>
                </a:ln>
                <a:solidFill>
                  <a:srgbClr val="002060"/>
                </a:solidFill>
                <a:effectLst/>
                <a:uLnTx/>
                <a:uFillTx/>
                <a:latin typeface="EC Square Sans Pro"/>
              </a:rPr>
              <a:t> in the Union, which may be used in food-producing </a:t>
            </a:r>
            <a:r>
              <a:rPr kumimoji="0" lang="en-US" sz="2000" b="1" i="0" u="none" strike="noStrike" kern="0" cap="none" spc="0" normalizeH="0" baseline="0" noProof="0" dirty="0">
                <a:ln>
                  <a:noFill/>
                </a:ln>
                <a:solidFill>
                  <a:srgbClr val="002060"/>
                </a:solidFill>
                <a:effectLst/>
                <a:uLnTx/>
                <a:uFillTx/>
                <a:latin typeface="EC Square Sans Pro"/>
              </a:rPr>
              <a:t>aquatic</a:t>
            </a:r>
            <a:r>
              <a:rPr kumimoji="0" lang="en-US" sz="2000" b="0" i="0" u="none" strike="noStrike" kern="0" cap="none" spc="0" normalizeH="0" baseline="0" noProof="0" dirty="0">
                <a:ln>
                  <a:noFill/>
                </a:ln>
                <a:solidFill>
                  <a:srgbClr val="002060"/>
                </a:solidFill>
                <a:effectLst/>
                <a:uLnTx/>
                <a:uFillTx/>
                <a:latin typeface="EC Square Sans Pro"/>
              </a:rPr>
              <a:t> species in accordance with Article 114(1)</a:t>
            </a:r>
            <a:endParaRPr kumimoji="0" lang="es-ES" sz="2800" b="0" i="0" u="none" strike="dblStrike" kern="0" cap="none" spc="0" normalizeH="0" baseline="0" noProof="0" dirty="0">
              <a:ln>
                <a:noFill/>
              </a:ln>
              <a:solidFill>
                <a:srgbClr val="FF0000"/>
              </a:solidFill>
              <a:effectLst/>
              <a:uLnTx/>
              <a:uFillTx/>
              <a:latin typeface="EC Square Sans Pro" panose="020B0506040000020004" pitchFamily="34" charset="0"/>
            </a:endParaRPr>
          </a:p>
        </p:txBody>
      </p:sp>
      <p:sp>
        <p:nvSpPr>
          <p:cNvPr id="5" name="TextBox 4">
            <a:extLst>
              <a:ext uri="{FF2B5EF4-FFF2-40B4-BE49-F238E27FC236}">
                <a16:creationId xmlns:a16="http://schemas.microsoft.com/office/drawing/2014/main" id="{E9D0D2B0-4729-DA49-A07D-3A40BE14ABA2}"/>
              </a:ext>
            </a:extLst>
          </p:cNvPr>
          <p:cNvSpPr txBox="1"/>
          <p:nvPr/>
        </p:nvSpPr>
        <p:spPr>
          <a:xfrm>
            <a:off x="533400" y="5461703"/>
            <a:ext cx="11125200" cy="1231106"/>
          </a:xfrm>
          <a:prstGeom prst="rect">
            <a:avLst/>
          </a:prstGeom>
          <a:solidFill>
            <a:schemeClr val="bg1">
              <a:lumMod val="85000"/>
            </a:schemeClr>
          </a:solidFill>
          <a:ln>
            <a:solidFill>
              <a:schemeClr val="tx1"/>
            </a:solidFill>
          </a:ln>
        </p:spPr>
        <p:txBody>
          <a:bodyPr wrap="square" rtlCol="0">
            <a:spAutoFit/>
          </a:bodyPr>
          <a:lstStyle/>
          <a:p>
            <a:endParaRPr lang="en-US" dirty="0"/>
          </a:p>
          <a:p>
            <a:r>
              <a:rPr lang="en-US" sz="2000" dirty="0">
                <a:solidFill>
                  <a:srgbClr val="002060"/>
                </a:solidFill>
                <a:latin typeface="EC Square Sans Pro"/>
              </a:rPr>
              <a:t>More info on all delegated and implementing Acts:</a:t>
            </a:r>
            <a:br>
              <a:rPr lang="en-US" dirty="0"/>
            </a:br>
            <a:r>
              <a:rPr lang="en-GB" sz="1800" dirty="0">
                <a:effectLst/>
                <a:latin typeface="Segoe UI" panose="020B0502040204020203" pitchFamily="34" charset="0"/>
                <a:hlinkClick r:id="rId5"/>
              </a:rPr>
              <a:t>https://food.ec.europa.eu/animals/animal-health/vet-meds-med-feed/implementation_en</a:t>
            </a:r>
            <a:endParaRPr lang="en-GB" sz="1800" dirty="0">
              <a:effectLst/>
              <a:latin typeface="Segoe UI" panose="020B0502040204020203" pitchFamily="34" charset="0"/>
            </a:endParaRPr>
          </a:p>
          <a:p>
            <a:endParaRPr lang="en-GB" dirty="0"/>
          </a:p>
        </p:txBody>
      </p:sp>
    </p:spTree>
    <p:extLst>
      <p:ext uri="{BB962C8B-B14F-4D97-AF65-F5344CB8AC3E}">
        <p14:creationId xmlns:p14="http://schemas.microsoft.com/office/powerpoint/2010/main" val="24851875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00294580-17A1-419A-A04F-FE29F0C4FFC0}"/>
              </a:ext>
            </a:extLst>
          </p:cNvPr>
          <p:cNvSpPr/>
          <p:nvPr/>
        </p:nvSpPr>
        <p:spPr>
          <a:xfrm>
            <a:off x="188321" y="2677834"/>
            <a:ext cx="4383679" cy="2862322"/>
          </a:xfrm>
          <a:prstGeom prst="rect">
            <a:avLst/>
          </a:prstGeom>
        </p:spPr>
        <p:txBody>
          <a:bodyPr wrap="square">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3399"/>
                </a:solidFill>
                <a:effectLst/>
                <a:uLnTx/>
                <a:uFillTx/>
                <a:latin typeface="EC Square Sans Pro" panose="020B0506040000020004" pitchFamily="34" charset="0"/>
                <a:ea typeface="+mn-ea"/>
                <a:cs typeface="Arial" panose="020B0604020202020204" pitchFamily="34" charset="0"/>
              </a:rPr>
              <a:t>List of antimicrobials which:</a:t>
            </a:r>
            <a:endParaRPr kumimoji="0" lang="en-GB" sz="2400" b="1" i="0" u="none" strike="noStrike" kern="1200" cap="none" spc="0" normalizeH="0" baseline="0" noProof="0" dirty="0">
              <a:ln>
                <a:noFill/>
              </a:ln>
              <a:solidFill>
                <a:srgbClr val="000000"/>
              </a:solidFill>
              <a:effectLst/>
              <a:uLnTx/>
              <a:uFillTx/>
              <a:latin typeface="EC Square Sans Pro" panose="020B05060400000200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EC Square Sans Pro" panose="020B0506040000020004" pitchFamily="34" charset="0"/>
              <a:ea typeface="+mn-ea"/>
              <a:cs typeface="+mn-cs"/>
            </a:endParaRPr>
          </a:p>
          <a:p>
            <a:pPr marL="457200" marR="0" lvl="1" indent="-457200" algn="l" defTabSz="914400" rtl="0" eaLnBrk="1" fontAlgn="auto" latinLnBrk="0" hangingPunct="1">
              <a:lnSpc>
                <a:spcPct val="100000"/>
              </a:lnSpc>
              <a:spcBef>
                <a:spcPts val="600"/>
              </a:spcBef>
              <a:spcAft>
                <a:spcPts val="600"/>
              </a:spcAft>
              <a:buClr>
                <a:srgbClr val="2C7470"/>
              </a:buClr>
              <a:buSzTx/>
              <a:buFontTx/>
              <a:buAutoNum type="alphaLcParenBoth"/>
              <a:tabLst/>
              <a:defRPr/>
            </a:pPr>
            <a:r>
              <a:rPr kumimoji="0" lang="en-US" sz="2000" b="0" i="0" u="none" strike="noStrike" kern="1200" cap="none" spc="0" normalizeH="0" baseline="0" noProof="0" dirty="0">
                <a:ln>
                  <a:noFill/>
                </a:ln>
                <a:solidFill>
                  <a:srgbClr val="000000"/>
                </a:solidFill>
                <a:effectLst/>
                <a:uLnTx/>
                <a:uFillTx/>
                <a:latin typeface="EC Square Sans Pro" panose="020B0506040000020004" pitchFamily="34" charset="0"/>
                <a:ea typeface="+mn-ea"/>
                <a:cs typeface="+mn-cs"/>
              </a:rPr>
              <a:t>are not to be used in accordance with Articles 112, 113 and 114; or</a:t>
            </a:r>
          </a:p>
          <a:p>
            <a:pPr marL="457200" marR="0" lvl="1" indent="-457200" algn="l" defTabSz="914400" rtl="0" eaLnBrk="1" fontAlgn="auto" latinLnBrk="0" hangingPunct="1">
              <a:lnSpc>
                <a:spcPct val="100000"/>
              </a:lnSpc>
              <a:spcBef>
                <a:spcPts val="600"/>
              </a:spcBef>
              <a:spcAft>
                <a:spcPts val="600"/>
              </a:spcAft>
              <a:buClr>
                <a:srgbClr val="2C7470"/>
              </a:buClr>
              <a:buSzTx/>
              <a:buFontTx/>
              <a:buAutoNum type="alphaLcParenBoth"/>
              <a:tabLst/>
              <a:defRPr/>
            </a:pPr>
            <a:r>
              <a:rPr kumimoji="0" lang="en-US" sz="2000" b="0" i="0" u="none" strike="noStrike" kern="1200" cap="none" spc="0" normalizeH="0" baseline="0" noProof="0" dirty="0">
                <a:ln>
                  <a:noFill/>
                </a:ln>
                <a:solidFill>
                  <a:srgbClr val="000000"/>
                </a:solidFill>
                <a:effectLst/>
                <a:uLnTx/>
                <a:uFillTx/>
                <a:latin typeface="EC Square Sans Pro" panose="020B0506040000020004" pitchFamily="34" charset="0"/>
                <a:ea typeface="+mn-ea"/>
                <a:cs typeface="+mn-cs"/>
              </a:rPr>
              <a:t>are only to be used in accordance with Articles 112, 113 and 114 subject to certain conditions. </a:t>
            </a:r>
            <a:endParaRPr kumimoji="0" lang="es-ES" sz="2000" b="0" i="0" u="none" strike="noStrike" kern="1200" cap="none" spc="0" normalizeH="0" baseline="0" noProof="0" dirty="0">
              <a:ln>
                <a:noFill/>
              </a:ln>
              <a:solidFill>
                <a:srgbClr val="000000"/>
              </a:solidFill>
              <a:effectLst/>
              <a:uLnTx/>
              <a:uFillTx/>
              <a:latin typeface="EC Square Sans Pro" panose="020B05060400000200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070C0"/>
              </a:solidFill>
              <a:effectLst/>
              <a:uLnTx/>
              <a:uFillTx/>
              <a:latin typeface="EC Square Sans Pro" panose="020B0506040000020004" pitchFamily="34" charset="0"/>
              <a:ea typeface="+mn-ea"/>
              <a:cs typeface="+mn-cs"/>
            </a:endParaRPr>
          </a:p>
        </p:txBody>
      </p:sp>
      <p:sp>
        <p:nvSpPr>
          <p:cNvPr id="11" name="Rectángulo redondeado 13">
            <a:extLst>
              <a:ext uri="{FF2B5EF4-FFF2-40B4-BE49-F238E27FC236}">
                <a16:creationId xmlns:a16="http://schemas.microsoft.com/office/drawing/2014/main" id="{3C063308-3175-470A-8674-23998002115A}"/>
              </a:ext>
            </a:extLst>
          </p:cNvPr>
          <p:cNvSpPr/>
          <p:nvPr/>
        </p:nvSpPr>
        <p:spPr>
          <a:xfrm>
            <a:off x="0" y="1365607"/>
            <a:ext cx="12192000" cy="580491"/>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es-ES" sz="1050" b="1" i="0" u="none" strike="noStrike" kern="0" cap="none" spc="0" normalizeH="0" baseline="0" noProof="0" dirty="0">
              <a:ln>
                <a:noFill/>
              </a:ln>
              <a:solidFill>
                <a:srgbClr val="FFFFFF"/>
              </a:solidFill>
              <a:effectLst/>
              <a:uLnTx/>
              <a:uFillTx/>
              <a:latin typeface="Montserrat" panose="00000500000000000000" pitchFamily="2" charset="0"/>
              <a:ea typeface="+mn-ea"/>
              <a:cs typeface="+mn-cs"/>
            </a:endParaRPr>
          </a:p>
        </p:txBody>
      </p:sp>
      <p:pic>
        <p:nvPicPr>
          <p:cNvPr id="10" name="Imagen 9">
            <a:extLst>
              <a:ext uri="{FF2B5EF4-FFF2-40B4-BE49-F238E27FC236}">
                <a16:creationId xmlns:a16="http://schemas.microsoft.com/office/drawing/2014/main" id="{18EEB1E4-DEFE-4899-BFEA-0D7F985BA66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4840" r="10017" b="10116"/>
          <a:stretch/>
        </p:blipFill>
        <p:spPr>
          <a:xfrm>
            <a:off x="4572000" y="2039247"/>
            <a:ext cx="3886200" cy="2399673"/>
          </a:xfrm>
          <a:prstGeom prst="rect">
            <a:avLst/>
          </a:prstGeom>
          <a:ln>
            <a:noFill/>
          </a:ln>
          <a:effectLst>
            <a:outerShdw blurRad="292100" dist="139700" dir="2700000" algn="tl" rotWithShape="0">
              <a:srgbClr val="333333">
                <a:alpha val="65000"/>
              </a:srgbClr>
            </a:outerShdw>
          </a:effectLst>
        </p:spPr>
      </p:pic>
      <p:sp>
        <p:nvSpPr>
          <p:cNvPr id="14" name="CuadroTexto 13">
            <a:extLst>
              <a:ext uri="{FF2B5EF4-FFF2-40B4-BE49-F238E27FC236}">
                <a16:creationId xmlns:a16="http://schemas.microsoft.com/office/drawing/2014/main" id="{FC087C8E-F392-46FC-B4CA-D9FDE7257A18}"/>
              </a:ext>
            </a:extLst>
          </p:cNvPr>
          <p:cNvSpPr txBox="1"/>
          <p:nvPr/>
        </p:nvSpPr>
        <p:spPr>
          <a:xfrm>
            <a:off x="0" y="2039247"/>
            <a:ext cx="2820761" cy="523220"/>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EC Square Sans Pro" panose="020B0506040000020004" pitchFamily="34" charset="0"/>
                <a:ea typeface="Steelfish" charset="0"/>
                <a:cs typeface="Steelfish" charset="0"/>
              </a:rPr>
              <a:t>!</a:t>
            </a:r>
            <a:r>
              <a:rPr kumimoji="0" lang="en-GB" sz="2800" b="1" i="0" u="none" strike="noStrike" kern="0" cap="none" spc="0" normalizeH="0" baseline="0" noProof="0" dirty="0">
                <a:ln>
                  <a:noFill/>
                </a:ln>
                <a:solidFill>
                  <a:srgbClr val="003399"/>
                </a:solidFill>
                <a:effectLst/>
                <a:uLnTx/>
                <a:uFillTx/>
                <a:latin typeface="EC Square Sans Pro" panose="020B0506040000020004" pitchFamily="34" charset="0"/>
                <a:ea typeface="Steelfish" charset="0"/>
                <a:cs typeface="Steelfish" charset="0"/>
              </a:rPr>
              <a:t>Article 107(6)</a:t>
            </a:r>
            <a:endParaRPr kumimoji="0" lang="en-GB" sz="1600" b="1" i="0" u="none" strike="noStrike" kern="0" cap="none" spc="0" normalizeH="0" baseline="0" noProof="0" dirty="0">
              <a:ln>
                <a:noFill/>
              </a:ln>
              <a:solidFill>
                <a:srgbClr val="003399"/>
              </a:solidFill>
              <a:effectLst/>
              <a:uLnTx/>
              <a:uFillTx/>
            </a:endParaRPr>
          </a:p>
        </p:txBody>
      </p:sp>
      <p:pic>
        <p:nvPicPr>
          <p:cNvPr id="17" name="Imagen 16">
            <a:extLst>
              <a:ext uri="{FF2B5EF4-FFF2-40B4-BE49-F238E27FC236}">
                <a16:creationId xmlns:a16="http://schemas.microsoft.com/office/drawing/2014/main" id="{DA06A637-3487-421C-861B-24E45084BB7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72000" y="4654550"/>
            <a:ext cx="7086912" cy="1905000"/>
          </a:xfrm>
          <a:prstGeom prst="rect">
            <a:avLst/>
          </a:prstGeom>
          <a:ln>
            <a:noFill/>
          </a:ln>
          <a:effectLst>
            <a:outerShdw blurRad="292100" dist="139700" dir="2700000" algn="tl" rotWithShape="0">
              <a:srgbClr val="333333">
                <a:alpha val="65000"/>
              </a:srgbClr>
            </a:outerShdw>
          </a:effectLst>
        </p:spPr>
      </p:pic>
      <p:sp>
        <p:nvSpPr>
          <p:cNvPr id="19" name="CuadroTexto 18">
            <a:extLst>
              <a:ext uri="{FF2B5EF4-FFF2-40B4-BE49-F238E27FC236}">
                <a16:creationId xmlns:a16="http://schemas.microsoft.com/office/drawing/2014/main" id="{9970EDC7-A38A-4B57-B63A-5E7945914F55}"/>
              </a:ext>
            </a:extLst>
          </p:cNvPr>
          <p:cNvSpPr txBox="1"/>
          <p:nvPr/>
        </p:nvSpPr>
        <p:spPr>
          <a:xfrm>
            <a:off x="762000" y="5203755"/>
            <a:ext cx="2961067" cy="646331"/>
          </a:xfrm>
          <a:prstGeom prst="rect">
            <a:avLst/>
          </a:prstGeom>
          <a:solidFill>
            <a:srgbClr val="2C7470"/>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FFFFFF"/>
                </a:solidFill>
                <a:effectLst/>
                <a:uLnTx/>
                <a:uFillTx/>
                <a:latin typeface="EC Square Sans Pro" panose="020B0506040000020004" pitchFamily="34" charset="0"/>
              </a:rPr>
              <a:t>“use of AM</a:t>
            </a:r>
            <a:r>
              <a:rPr kumimoji="0" lang="bg-BG" sz="1800" b="0" i="0" u="none" strike="noStrike" kern="0" cap="none" spc="0" normalizeH="0" baseline="0" noProof="0" dirty="0">
                <a:ln>
                  <a:noFill/>
                </a:ln>
                <a:solidFill>
                  <a:srgbClr val="FFFFFF"/>
                </a:solidFill>
                <a:effectLst/>
                <a:uLnTx/>
                <a:uFillTx/>
                <a:latin typeface="EC Square Sans Pro" panose="020B0506040000020004" pitchFamily="34" charset="0"/>
              </a:rPr>
              <a:t> </a:t>
            </a:r>
            <a:r>
              <a:rPr kumimoji="0" lang="en-GB" sz="1800" b="0" i="0" u="none" strike="noStrike" kern="0" cap="none" spc="0" normalizeH="0" baseline="0" noProof="0" dirty="0">
                <a:ln>
                  <a:noFill/>
                </a:ln>
                <a:solidFill>
                  <a:srgbClr val="FFFFFF"/>
                </a:solidFill>
                <a:effectLst/>
                <a:uLnTx/>
                <a:uFillTx/>
                <a:latin typeface="EC Square Sans Pro" panose="020B0506040000020004" pitchFamily="34" charset="0"/>
              </a:rPr>
              <a:t>outside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FFFFFF"/>
                </a:solidFill>
                <a:effectLst/>
                <a:uLnTx/>
                <a:uFillTx/>
                <a:latin typeface="EC Square Sans Pro" panose="020B0506040000020004" pitchFamily="34" charset="0"/>
              </a:rPr>
              <a:t> the marketing authorisation”</a:t>
            </a:r>
          </a:p>
        </p:txBody>
      </p:sp>
      <p:sp>
        <p:nvSpPr>
          <p:cNvPr id="20" name="Marcador de texto 1">
            <a:extLst>
              <a:ext uri="{FF2B5EF4-FFF2-40B4-BE49-F238E27FC236}">
                <a16:creationId xmlns:a16="http://schemas.microsoft.com/office/drawing/2014/main" id="{2287B31F-AC14-4F94-8D41-770F8F0CD6B0}"/>
              </a:ext>
            </a:extLst>
          </p:cNvPr>
          <p:cNvSpPr>
            <a:spLocks noGrp="1"/>
          </p:cNvSpPr>
          <p:nvPr>
            <p:ph type="body" sz="quarter" idx="10"/>
          </p:nvPr>
        </p:nvSpPr>
        <p:spPr>
          <a:xfrm>
            <a:off x="762000" y="311150"/>
            <a:ext cx="8008947" cy="533400"/>
          </a:xfrm>
        </p:spPr>
        <p:txBody>
          <a:bodyPr/>
          <a:lstStyle/>
          <a:p>
            <a:r>
              <a:rPr lang="en-GB" sz="2400" dirty="0">
                <a:latin typeface="EC Square Sans Pro" panose="020B0506040000020004" pitchFamily="34" charset="0"/>
              </a:rPr>
              <a:t>Use of Antimicrobial Veterinary Medicinal Products</a:t>
            </a:r>
          </a:p>
          <a:p>
            <a:endParaRPr lang="en-GB" dirty="0"/>
          </a:p>
        </p:txBody>
      </p:sp>
      <p:sp>
        <p:nvSpPr>
          <p:cNvPr id="13" name="CuadroTexto 12">
            <a:extLst>
              <a:ext uri="{FF2B5EF4-FFF2-40B4-BE49-F238E27FC236}">
                <a16:creationId xmlns:a16="http://schemas.microsoft.com/office/drawing/2014/main" id="{424A30C1-DE06-42E0-A897-C1328FBE17E9}"/>
              </a:ext>
            </a:extLst>
          </p:cNvPr>
          <p:cNvSpPr txBox="1"/>
          <p:nvPr/>
        </p:nvSpPr>
        <p:spPr>
          <a:xfrm>
            <a:off x="1447800" y="1389255"/>
            <a:ext cx="9372599" cy="400110"/>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FFFFFF"/>
                </a:solidFill>
                <a:effectLst/>
                <a:uLnTx/>
                <a:uFillTx/>
                <a:latin typeface="EC Square Sans Pro" panose="020B0506040000020004" pitchFamily="34" charset="0"/>
                <a:ea typeface="+mn-ea"/>
                <a:cs typeface="Arial" panose="020B0604020202020204" pitchFamily="34" charset="0"/>
              </a:rPr>
              <a:t>List of antimicrobials which shall not be used outside marketing </a:t>
            </a:r>
            <a:r>
              <a:rPr kumimoji="0" lang="en-US" sz="2000" b="1" i="0" u="none" strike="noStrike" kern="0" cap="none" spc="0" normalizeH="0" baseline="0" noProof="0" dirty="0" err="1">
                <a:ln>
                  <a:noFill/>
                </a:ln>
                <a:solidFill>
                  <a:srgbClr val="FFFFFF"/>
                </a:solidFill>
                <a:effectLst/>
                <a:uLnTx/>
                <a:uFillTx/>
                <a:latin typeface="EC Square Sans Pro" panose="020B0506040000020004" pitchFamily="34" charset="0"/>
                <a:ea typeface="+mn-ea"/>
                <a:cs typeface="Arial" panose="020B0604020202020204" pitchFamily="34" charset="0"/>
              </a:rPr>
              <a:t>authorisation</a:t>
            </a:r>
            <a:endParaRPr kumimoji="0" lang="en-GB" sz="2000" b="1" i="0" u="none" strike="noStrike" kern="0" cap="none" spc="0" normalizeH="0" baseline="0" noProof="0" dirty="0">
              <a:ln>
                <a:noFill/>
              </a:ln>
              <a:solidFill>
                <a:srgbClr val="FFFFFF"/>
              </a:solidFill>
              <a:effectLst/>
              <a:uLnTx/>
              <a:uFillTx/>
              <a:latin typeface="EC Square Sans Pro" panose="020B0506040000020004" pitchFamily="34" charset="0"/>
              <a:ea typeface="+mn-ea"/>
              <a:cs typeface="Arial" panose="020B0604020202020204" pitchFamily="34" charset="0"/>
            </a:endParaRPr>
          </a:p>
        </p:txBody>
      </p:sp>
    </p:spTree>
    <p:extLst>
      <p:ext uri="{BB962C8B-B14F-4D97-AF65-F5344CB8AC3E}">
        <p14:creationId xmlns:p14="http://schemas.microsoft.com/office/powerpoint/2010/main" val="31985867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8AA6D533-5045-43BA-9B12-C06A15751DE9}"/>
              </a:ext>
            </a:extLst>
          </p:cNvPr>
          <p:cNvSpPr>
            <a:spLocks noGrp="1"/>
          </p:cNvSpPr>
          <p:nvPr>
            <p:ph type="body" sz="quarter" idx="10"/>
          </p:nvPr>
        </p:nvSpPr>
        <p:spPr>
          <a:xfrm>
            <a:off x="457201" y="2216150"/>
            <a:ext cx="10972800" cy="533400"/>
          </a:xfrm>
        </p:spPr>
        <p:txBody>
          <a:bodyPr/>
          <a:lstStyle/>
          <a:p>
            <a:pPr>
              <a:buClr>
                <a:srgbClr val="2C7470"/>
              </a:buClr>
            </a:pPr>
            <a:endParaRPr lang="en-US" dirty="0">
              <a:latin typeface="EC Square Sans Pro" panose="020B0506040000020004" pitchFamily="34" charset="0"/>
            </a:endParaRPr>
          </a:p>
          <a:p>
            <a:pPr>
              <a:buClr>
                <a:srgbClr val="2C7470"/>
              </a:buClr>
            </a:pPr>
            <a:endParaRPr lang="en-US" dirty="0">
              <a:latin typeface="EC Square Sans Pro" panose="020B0506040000020004" pitchFamily="34" charset="0"/>
            </a:endParaRPr>
          </a:p>
          <a:p>
            <a:endParaRPr lang="en-GB" dirty="0"/>
          </a:p>
        </p:txBody>
      </p:sp>
      <p:sp>
        <p:nvSpPr>
          <p:cNvPr id="4" name="Rectángulo redondeado 13">
            <a:extLst>
              <a:ext uri="{FF2B5EF4-FFF2-40B4-BE49-F238E27FC236}">
                <a16:creationId xmlns:a16="http://schemas.microsoft.com/office/drawing/2014/main" id="{9E312FE7-A2CE-48CA-B86B-F83B7E492A64}"/>
              </a:ext>
            </a:extLst>
          </p:cNvPr>
          <p:cNvSpPr/>
          <p:nvPr/>
        </p:nvSpPr>
        <p:spPr>
          <a:xfrm>
            <a:off x="0" y="1365607"/>
            <a:ext cx="12192000" cy="580491"/>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defRPr/>
            </a:pPr>
            <a:endParaRPr lang="es-ES" sz="1050" b="1" kern="0" dirty="0">
              <a:solidFill>
                <a:schemeClr val="bg1"/>
              </a:solidFill>
              <a:latin typeface="Montserrat" panose="00000500000000000000" pitchFamily="2" charset="0"/>
            </a:endParaRPr>
          </a:p>
        </p:txBody>
      </p:sp>
      <p:sp>
        <p:nvSpPr>
          <p:cNvPr id="6" name="CuadroTexto 5">
            <a:extLst>
              <a:ext uri="{FF2B5EF4-FFF2-40B4-BE49-F238E27FC236}">
                <a16:creationId xmlns:a16="http://schemas.microsoft.com/office/drawing/2014/main" id="{494DA49E-DC74-46EA-B939-3085F78B11AF}"/>
              </a:ext>
            </a:extLst>
          </p:cNvPr>
          <p:cNvSpPr txBox="1"/>
          <p:nvPr/>
        </p:nvSpPr>
        <p:spPr>
          <a:xfrm>
            <a:off x="457201" y="2491154"/>
            <a:ext cx="9372601" cy="523220"/>
          </a:xfrm>
          <a:prstGeom prst="rect">
            <a:avLst/>
          </a:prstGeom>
          <a:noFill/>
        </p:spPr>
        <p:txBody>
          <a:bodyPr wrap="square">
            <a:spAutoFit/>
          </a:bodyPr>
          <a:lstStyle/>
          <a:p>
            <a:pPr algn="l"/>
            <a:r>
              <a:rPr lang="en-GB" sz="1800" dirty="0">
                <a:solidFill>
                  <a:prstClr val="white"/>
                </a:solidFill>
                <a:latin typeface="EC Square Sans Pro" panose="020B0506040000020004" pitchFamily="34" charset="0"/>
                <a:ea typeface="Steelfish" charset="0"/>
                <a:cs typeface="Steelfish" charset="0"/>
              </a:rPr>
              <a:t>!</a:t>
            </a:r>
            <a:r>
              <a:rPr lang="en-GB" sz="2800" b="1" dirty="0">
                <a:solidFill>
                  <a:srgbClr val="003399"/>
                </a:solidFill>
                <a:latin typeface="EC Square Sans Pro" panose="020B0506040000020004" pitchFamily="34" charset="0"/>
                <a:ea typeface="Steelfish" charset="0"/>
                <a:cs typeface="Steelfish" charset="0"/>
              </a:rPr>
              <a:t>Article 114 </a:t>
            </a:r>
            <a:endParaRPr lang="en-GB" sz="1600" b="1" dirty="0">
              <a:solidFill>
                <a:srgbClr val="003399"/>
              </a:solidFill>
            </a:endParaRPr>
          </a:p>
        </p:txBody>
      </p:sp>
      <p:pic>
        <p:nvPicPr>
          <p:cNvPr id="10" name="Imagen 9">
            <a:extLst>
              <a:ext uri="{FF2B5EF4-FFF2-40B4-BE49-F238E27FC236}">
                <a16:creationId xmlns:a16="http://schemas.microsoft.com/office/drawing/2014/main" id="{DAC0FEF2-480E-4D1B-B524-08451014FA98}"/>
              </a:ext>
            </a:extLst>
          </p:cNvPr>
          <p:cNvPicPr>
            <a:picLocks noChangeAspect="1"/>
          </p:cNvPicPr>
          <p:nvPr/>
        </p:nvPicPr>
        <p:blipFill>
          <a:blip r:embed="rId3"/>
          <a:stretch>
            <a:fillRect/>
          </a:stretch>
        </p:blipFill>
        <p:spPr>
          <a:xfrm>
            <a:off x="10363200" y="2079944"/>
            <a:ext cx="796953" cy="837823"/>
          </a:xfrm>
          <a:prstGeom prst="rect">
            <a:avLst/>
          </a:prstGeom>
        </p:spPr>
      </p:pic>
      <p:sp>
        <p:nvSpPr>
          <p:cNvPr id="12" name="CuadroTexto 11">
            <a:extLst>
              <a:ext uri="{FF2B5EF4-FFF2-40B4-BE49-F238E27FC236}">
                <a16:creationId xmlns:a16="http://schemas.microsoft.com/office/drawing/2014/main" id="{8D0FB960-6059-446B-95AD-429679DDAB84}"/>
              </a:ext>
            </a:extLst>
          </p:cNvPr>
          <p:cNvSpPr txBox="1"/>
          <p:nvPr/>
        </p:nvSpPr>
        <p:spPr>
          <a:xfrm>
            <a:off x="457201" y="3053037"/>
            <a:ext cx="4876800" cy="2585323"/>
          </a:xfrm>
          <a:prstGeom prst="rect">
            <a:avLst/>
          </a:prstGeom>
          <a:noFill/>
        </p:spPr>
        <p:txBody>
          <a:bodyPr wrap="square">
            <a:spAutoFit/>
          </a:bodyPr>
          <a:lstStyle/>
          <a:p>
            <a:r>
              <a:rPr lang="en-US" dirty="0">
                <a:solidFill>
                  <a:srgbClr val="003399"/>
                </a:solidFill>
                <a:latin typeface="EC Square Sans Pro" panose="020B0506040000020004" pitchFamily="34" charset="0"/>
                <a:ea typeface="+mn-ea"/>
                <a:cs typeface="Arial" panose="020B0604020202020204" pitchFamily="34" charset="0"/>
              </a:rPr>
              <a:t>The Commission is to establish, by means of implementing acts, a list of substances used in veterinary medicinal products </a:t>
            </a:r>
            <a:r>
              <a:rPr lang="en-US" dirty="0" err="1">
                <a:solidFill>
                  <a:srgbClr val="003399"/>
                </a:solidFill>
                <a:latin typeface="EC Square Sans Pro" panose="020B0506040000020004" pitchFamily="34" charset="0"/>
                <a:ea typeface="+mn-ea"/>
                <a:cs typeface="Arial" panose="020B0604020202020204" pitchFamily="34" charset="0"/>
              </a:rPr>
              <a:t>authorised</a:t>
            </a:r>
            <a:r>
              <a:rPr lang="en-US" dirty="0">
                <a:solidFill>
                  <a:srgbClr val="003399"/>
                </a:solidFill>
                <a:latin typeface="EC Square Sans Pro" panose="020B0506040000020004" pitchFamily="34" charset="0"/>
                <a:ea typeface="+mn-ea"/>
                <a:cs typeface="Arial" panose="020B0604020202020204" pitchFamily="34" charset="0"/>
              </a:rPr>
              <a:t> in the Union for use in food-producing terrestrial animal species or substances contained in a medicinal product for human use </a:t>
            </a:r>
            <a:r>
              <a:rPr lang="en-US" dirty="0" err="1">
                <a:solidFill>
                  <a:srgbClr val="003399"/>
                </a:solidFill>
                <a:latin typeface="EC Square Sans Pro" panose="020B0506040000020004" pitchFamily="34" charset="0"/>
                <a:ea typeface="+mn-ea"/>
                <a:cs typeface="Arial" panose="020B0604020202020204" pitchFamily="34" charset="0"/>
              </a:rPr>
              <a:t>authorised</a:t>
            </a:r>
            <a:r>
              <a:rPr lang="en-US" dirty="0">
                <a:solidFill>
                  <a:srgbClr val="003399"/>
                </a:solidFill>
                <a:latin typeface="EC Square Sans Pro" panose="020B0506040000020004" pitchFamily="34" charset="0"/>
                <a:ea typeface="+mn-ea"/>
                <a:cs typeface="Arial" panose="020B0604020202020204" pitchFamily="34" charset="0"/>
              </a:rPr>
              <a:t> in the Union in accordance with Directive 2001/83/EC or Regulation (EC) No 726/2004, </a:t>
            </a:r>
            <a:r>
              <a:rPr lang="en-US" b="1" dirty="0">
                <a:solidFill>
                  <a:srgbClr val="003399"/>
                </a:solidFill>
                <a:latin typeface="EC Square Sans Pro" panose="020B0506040000020004" pitchFamily="34" charset="0"/>
                <a:ea typeface="+mn-ea"/>
                <a:cs typeface="Arial" panose="020B0604020202020204" pitchFamily="34" charset="0"/>
              </a:rPr>
              <a:t>which may be used in food-producing aquatic species in accordance with Article 114(1).</a:t>
            </a:r>
            <a:endParaRPr lang="en-GB" b="1" dirty="0">
              <a:solidFill>
                <a:srgbClr val="003399"/>
              </a:solidFill>
              <a:latin typeface="EC Square Sans Pro" panose="020B0506040000020004" pitchFamily="34" charset="0"/>
              <a:ea typeface="+mn-ea"/>
              <a:cs typeface="Arial" panose="020B0604020202020204" pitchFamily="34" charset="0"/>
            </a:endParaRPr>
          </a:p>
        </p:txBody>
      </p:sp>
      <p:pic>
        <p:nvPicPr>
          <p:cNvPr id="13" name="Imagen 12">
            <a:extLst>
              <a:ext uri="{FF2B5EF4-FFF2-40B4-BE49-F238E27FC236}">
                <a16:creationId xmlns:a16="http://schemas.microsoft.com/office/drawing/2014/main" id="{59F32520-B60E-47FB-9FBD-A6926431821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11475" r="5476"/>
          <a:stretch/>
        </p:blipFill>
        <p:spPr>
          <a:xfrm>
            <a:off x="5562600" y="3524044"/>
            <a:ext cx="6019799" cy="2375647"/>
          </a:xfrm>
          <a:prstGeom prst="rect">
            <a:avLst/>
          </a:prstGeom>
          <a:ln>
            <a:noFill/>
          </a:ln>
          <a:effectLst>
            <a:outerShdw blurRad="292100" dist="139700" dir="2700000" algn="tl" rotWithShape="0">
              <a:srgbClr val="333333">
                <a:alpha val="65000"/>
              </a:srgbClr>
            </a:outerShdw>
          </a:effectLst>
        </p:spPr>
      </p:pic>
      <p:sp>
        <p:nvSpPr>
          <p:cNvPr id="14" name="Marcador de texto 1">
            <a:extLst>
              <a:ext uri="{FF2B5EF4-FFF2-40B4-BE49-F238E27FC236}">
                <a16:creationId xmlns:a16="http://schemas.microsoft.com/office/drawing/2014/main" id="{AD488333-B0B5-4622-8CF7-0BE0FD238AEC}"/>
              </a:ext>
            </a:extLst>
          </p:cNvPr>
          <p:cNvSpPr txBox="1">
            <a:spLocks/>
          </p:cNvSpPr>
          <p:nvPr/>
        </p:nvSpPr>
        <p:spPr>
          <a:xfrm>
            <a:off x="762000" y="311150"/>
            <a:ext cx="8008947" cy="533400"/>
          </a:xfrm>
          <a:prstGeom prst="rect">
            <a:avLst/>
          </a:prstGeom>
        </p:spPr>
        <p:txBody>
          <a:bodyPr/>
          <a:lstStyle>
            <a:lvl1pPr marL="0">
              <a:defRPr sz="2400">
                <a:solidFill>
                  <a:srgbClr val="003399"/>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GB" dirty="0">
                <a:latin typeface="EC Square Sans Pro" panose="020B0506040000020004" pitchFamily="34" charset="0"/>
              </a:rPr>
              <a:t>Upcoming Acts</a:t>
            </a:r>
          </a:p>
          <a:p>
            <a:endParaRPr lang="en-GB" dirty="0"/>
          </a:p>
        </p:txBody>
      </p:sp>
      <p:sp>
        <p:nvSpPr>
          <p:cNvPr id="11" name="CuadroTexto 10">
            <a:extLst>
              <a:ext uri="{FF2B5EF4-FFF2-40B4-BE49-F238E27FC236}">
                <a16:creationId xmlns:a16="http://schemas.microsoft.com/office/drawing/2014/main" id="{424A30C1-DE06-42E0-A897-C1328FBE17E9}"/>
              </a:ext>
            </a:extLst>
          </p:cNvPr>
          <p:cNvSpPr txBox="1"/>
          <p:nvPr/>
        </p:nvSpPr>
        <p:spPr>
          <a:xfrm>
            <a:off x="609600" y="1361657"/>
            <a:ext cx="11288422" cy="523220"/>
          </a:xfrm>
          <a:prstGeom prst="rect">
            <a:avLst/>
          </a:prstGeom>
          <a:noFill/>
        </p:spPr>
        <p:txBody>
          <a:bodyPr wrap="square" rtlCol="0">
            <a:spAutoFit/>
          </a:bodyPr>
          <a:lstStyle/>
          <a:p>
            <a:pPr algn="l"/>
            <a:r>
              <a:rPr lang="en-US" sz="2800" b="1" dirty="0">
                <a:solidFill>
                  <a:schemeClr val="bg1"/>
                </a:solidFill>
                <a:latin typeface="EC Square Sans Pro" panose="020B0506040000020004" pitchFamily="34" charset="0"/>
                <a:ea typeface="+mn-ea"/>
                <a:cs typeface="Arial" panose="020B0604020202020204" pitchFamily="34" charset="0"/>
              </a:rPr>
              <a:t>List of antimicrobials that may be used for food-producing aquatic species</a:t>
            </a:r>
          </a:p>
        </p:txBody>
      </p:sp>
    </p:spTree>
    <p:extLst>
      <p:ext uri="{BB962C8B-B14F-4D97-AF65-F5344CB8AC3E}">
        <p14:creationId xmlns:p14="http://schemas.microsoft.com/office/powerpoint/2010/main" val="470014596"/>
      </p:ext>
    </p:extLst>
  </p:cSld>
  <p:clrMapOvr>
    <a:masterClrMapping/>
  </p:clrMapOvr>
</p:sld>
</file>

<file path=ppt/theme/theme1.xml><?xml version="1.0" encoding="utf-8"?>
<a:theme xmlns:a="http://schemas.openxmlformats.org/drawingml/2006/main" name="Office Theme">
  <a:themeElements>
    <a:clrScheme name="Personalizado 2">
      <a:dk1>
        <a:srgbClr val="000000"/>
      </a:dk1>
      <a:lt1>
        <a:srgbClr val="FFFFFF"/>
      </a:lt1>
      <a:dk2>
        <a:srgbClr val="003399"/>
      </a:dk2>
      <a:lt2>
        <a:srgbClr val="2C7471"/>
      </a:lt2>
      <a:accent1>
        <a:srgbClr val="6BB289"/>
      </a:accent1>
      <a:accent2>
        <a:srgbClr val="EDECEC"/>
      </a:accent2>
      <a:accent3>
        <a:srgbClr val="8ACEA6"/>
      </a:accent3>
      <a:accent4>
        <a:srgbClr val="126660"/>
      </a:accent4>
      <a:accent5>
        <a:srgbClr val="3163B5"/>
      </a:accent5>
      <a:accent6>
        <a:srgbClr val="FFFFFF"/>
      </a:accent6>
      <a:hlink>
        <a:srgbClr val="4F81BD"/>
      </a:hlink>
      <a:folHlink>
        <a:srgbClr val="8064A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1824</Words>
  <Application>Microsoft Office PowerPoint</Application>
  <PresentationFormat>Custom</PresentationFormat>
  <Paragraphs>185</Paragraphs>
  <Slides>25</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Calibri</vt:lpstr>
      <vt:lpstr>EC Square Sans Pro</vt:lpstr>
      <vt:lpstr>Montserrat</vt:lpstr>
      <vt:lpstr>Segoe UI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PLANTILLA_PPT</dc:title>
  <dc:creator>Monica Zabala Utrillas</dc:creator>
  <cp:lastModifiedBy>Andrea Castro Troya</cp:lastModifiedBy>
  <cp:revision>32</cp:revision>
  <dcterms:created xsi:type="dcterms:W3CDTF">2023-11-20T15:58:16Z</dcterms:created>
  <dcterms:modified xsi:type="dcterms:W3CDTF">2024-09-18T16:06:57Z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2023-11-20T00:00:00Z</vt:filetime>
  </property>
  <property fmtid="{D5CDD505-2E9C-101B-9397-08002B2CF9AE}" pid="3" name="Creator">
    <vt:lpwstr>Adobe Illustrator 28.0 (Windows)</vt:lpwstr>
  </property>
  <property fmtid="{D5CDD505-2E9C-101B-9397-08002B2CF9AE}" pid="4" name="CreatorVersion">
    <vt:lpwstr>21.0.0</vt:lpwstr>
  </property>
  <property fmtid="{D5CDD505-2E9C-101B-9397-08002B2CF9AE}" pid="5" name="LastSaved">
    <vt:filetime>2023-11-20T00:00:00Z</vt:filetime>
  </property>
  <property fmtid="{D5CDD505-2E9C-101B-9397-08002B2CF9AE}" pid="6" name="Producer">
    <vt:lpwstr>Adobe PDF library 17.00</vt:lpwstr>
  </property>
  <property fmtid="{D5CDD505-2E9C-101B-9397-08002B2CF9AE}" pid="7" name="MSIP_Label_6bd9ddd1-4d20-43f6-abfa-fc3c07406f94_Enabled">
    <vt:lpwstr>true</vt:lpwstr>
  </property>
  <property fmtid="{D5CDD505-2E9C-101B-9397-08002B2CF9AE}" pid="8" name="MSIP_Label_6bd9ddd1-4d20-43f6-abfa-fc3c07406f94_SetDate">
    <vt:lpwstr>2024-04-25T09:54:48Z</vt:lpwstr>
  </property>
  <property fmtid="{D5CDD505-2E9C-101B-9397-08002B2CF9AE}" pid="9" name="MSIP_Label_6bd9ddd1-4d20-43f6-abfa-fc3c07406f94_Method">
    <vt:lpwstr>Standard</vt:lpwstr>
  </property>
  <property fmtid="{D5CDD505-2E9C-101B-9397-08002B2CF9AE}" pid="10" name="MSIP_Label_6bd9ddd1-4d20-43f6-abfa-fc3c07406f94_Name">
    <vt:lpwstr>Commission Use</vt:lpwstr>
  </property>
  <property fmtid="{D5CDD505-2E9C-101B-9397-08002B2CF9AE}" pid="11" name="MSIP_Label_6bd9ddd1-4d20-43f6-abfa-fc3c07406f94_SiteId">
    <vt:lpwstr>b24c8b06-522c-46fe-9080-70926f8dddb1</vt:lpwstr>
  </property>
  <property fmtid="{D5CDD505-2E9C-101B-9397-08002B2CF9AE}" pid="12" name="MSIP_Label_6bd9ddd1-4d20-43f6-abfa-fc3c07406f94_ActionId">
    <vt:lpwstr>6cf798a2-cc92-4994-932b-da5007d89735</vt:lpwstr>
  </property>
  <property fmtid="{D5CDD505-2E9C-101B-9397-08002B2CF9AE}" pid="13" name="MSIP_Label_6bd9ddd1-4d20-43f6-abfa-fc3c07406f94_ContentBits">
    <vt:lpwstr>0</vt:lpwstr>
  </property>
</Properties>
</file>