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5"/>
  </p:notesMasterIdLst>
  <p:handoutMasterIdLst>
    <p:handoutMasterId r:id="rId16"/>
  </p:handoutMasterIdLst>
  <p:sldIdLst>
    <p:sldId id="277" r:id="rId3"/>
    <p:sldId id="386" r:id="rId4"/>
    <p:sldId id="264" r:id="rId5"/>
    <p:sldId id="281" r:id="rId6"/>
    <p:sldId id="280" r:id="rId7"/>
    <p:sldId id="384" r:id="rId8"/>
    <p:sldId id="388" r:id="rId9"/>
    <p:sldId id="391" r:id="rId10"/>
    <p:sldId id="394" r:id="rId11"/>
    <p:sldId id="395" r:id="rId12"/>
    <p:sldId id="398" r:id="rId13"/>
    <p:sldId id="399"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7470"/>
    <a:srgbClr val="6BB188"/>
    <a:srgbClr val="9DCBB0"/>
    <a:srgbClr val="CBE3D5"/>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06" autoAdjust="0"/>
    <p:restoredTop sz="84140" autoAdjust="0"/>
  </p:normalViewPr>
  <p:slideViewPr>
    <p:cSldViewPr snapToGrid="0">
      <p:cViewPr varScale="1">
        <p:scale>
          <a:sx n="93" d="100"/>
          <a:sy n="93" d="100"/>
        </p:scale>
        <p:origin x="990" y="84"/>
      </p:cViewPr>
      <p:guideLst>
        <p:guide orient="horz" pos="2160"/>
        <p:guide pos="3840"/>
      </p:guideLst>
    </p:cSldViewPr>
  </p:slideViewPr>
  <p:notesTextViewPr>
    <p:cViewPr>
      <p:scale>
        <a:sx n="1" d="1"/>
        <a:sy n="1" d="1"/>
      </p:scale>
      <p:origin x="0" y="0"/>
    </p:cViewPr>
  </p:notesTextViewPr>
  <p:notesViewPr>
    <p:cSldViewPr snapToGrid="0">
      <p:cViewPr varScale="1">
        <p:scale>
          <a:sx n="45" d="100"/>
          <a:sy n="45" d="100"/>
        </p:scale>
        <p:origin x="2760"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9199A5-5B35-42D9-B781-FD1653DF2949}" type="doc">
      <dgm:prSet loTypeId="urn:microsoft.com/office/officeart/2005/8/layout/hierarchy2" loCatId="hierarchy" qsTypeId="urn:microsoft.com/office/officeart/2005/8/quickstyle/simple5" qsCatId="simple" csTypeId="urn:microsoft.com/office/officeart/2005/8/colors/accent1_4" csCatId="accent1" phldr="1"/>
      <dgm:spPr/>
      <dgm:t>
        <a:bodyPr/>
        <a:lstStyle/>
        <a:p>
          <a:endParaRPr lang="en-GB"/>
        </a:p>
      </dgm:t>
    </dgm:pt>
    <dgm:pt modelId="{FC02CDEC-AE24-4359-9BDB-5F5356F9E817}">
      <dgm:prSet phldrT="[Texto]" custT="1"/>
      <dgm:spPr>
        <a:solidFill>
          <a:srgbClr val="002060"/>
        </a:solidFill>
        <a:ln>
          <a:solidFill>
            <a:srgbClr val="6BB188"/>
          </a:solidFill>
        </a:ln>
      </dgm:spPr>
      <dgm:t>
        <a:bodyPr/>
        <a:lstStyle/>
        <a:p>
          <a:pPr>
            <a:lnSpc>
              <a:spcPct val="88000"/>
            </a:lnSpc>
          </a:pPr>
          <a:r>
            <a:rPr lang="lt-LT" sz="2500" dirty="0">
              <a:latin typeface="PF Square Sans Pro" pitchFamily="2" charset="0"/>
            </a:rPr>
            <a:t>Pasaulinis poreikis: atsparumo antimikrobinėms medžiagoms mažinimas</a:t>
          </a:r>
        </a:p>
      </dgm:t>
    </dgm:pt>
    <dgm:pt modelId="{740B47AE-9BE7-4D76-9D41-ACE0B66EB9C6}" type="parTrans" cxnId="{FF9E7B00-E89D-4CCF-8D3E-0CCF46594E54}">
      <dgm:prSet/>
      <dgm:spPr/>
      <dgm:t>
        <a:bodyPr/>
        <a:lstStyle/>
        <a:p>
          <a:endParaRPr lang="en-GB" sz="1400">
            <a:latin typeface="EC Square Sans Pro" panose="020B0506040000020004" pitchFamily="34" charset="0"/>
          </a:endParaRPr>
        </a:p>
      </dgm:t>
    </dgm:pt>
    <dgm:pt modelId="{A127A0E8-D0E8-4801-9073-902D66B14468}" type="sibTrans" cxnId="{FF9E7B00-E89D-4CCF-8D3E-0CCF46594E54}">
      <dgm:prSet/>
      <dgm:spPr/>
      <dgm:t>
        <a:bodyPr/>
        <a:lstStyle/>
        <a:p>
          <a:endParaRPr lang="en-GB" sz="1400">
            <a:latin typeface="EC Square Sans Pro" panose="020B0506040000020004" pitchFamily="34" charset="0"/>
          </a:endParaRPr>
        </a:p>
      </dgm:t>
    </dgm:pt>
    <dgm:pt modelId="{25F8A990-4CFA-4F18-8F12-AA6AA6EAC83D}">
      <dgm:prSet phldrT="[Texto]" custT="1"/>
      <dgm:spPr>
        <a:solidFill>
          <a:srgbClr val="6BB188"/>
        </a:solidFill>
      </dgm:spPr>
      <dgm:t>
        <a:bodyPr/>
        <a:lstStyle/>
        <a:p>
          <a:r>
            <a:rPr lang="lt-LT" sz="2000" dirty="0">
              <a:latin typeface="PF Square Sans Pro" pitchFamily="2" charset="0"/>
            </a:rPr>
            <a:t>Nauja reguliavimo sistema</a:t>
          </a:r>
        </a:p>
      </dgm:t>
    </dgm:pt>
    <dgm:pt modelId="{CB6010E8-99FC-4963-907C-48720CAB24F6}" type="parTrans" cxnId="{F0C5378A-0290-475E-98DE-E32A5E22A723}">
      <dgm:prSet custT="1"/>
      <dgm:spPr/>
      <dgm:t>
        <a:bodyPr/>
        <a:lstStyle/>
        <a:p>
          <a:endParaRPr lang="en-GB" sz="300" dirty="0">
            <a:latin typeface="PF Square Sans Pro" pitchFamily="2" charset="0"/>
          </a:endParaRPr>
        </a:p>
      </dgm:t>
    </dgm:pt>
    <dgm:pt modelId="{92BBBFC8-D41C-4BA8-A2EB-A276687F208C}" type="sibTrans" cxnId="{F0C5378A-0290-475E-98DE-E32A5E22A723}">
      <dgm:prSet/>
      <dgm:spPr/>
      <dgm:t>
        <a:bodyPr/>
        <a:lstStyle/>
        <a:p>
          <a:endParaRPr lang="en-GB" sz="1400">
            <a:latin typeface="EC Square Sans Pro" panose="020B0506040000020004" pitchFamily="34" charset="0"/>
          </a:endParaRPr>
        </a:p>
      </dgm:t>
    </dgm:pt>
    <dgm:pt modelId="{3F53412B-6BF8-4502-B85D-5C5A00599B2F}">
      <dgm:prSet phldrT="[Texto]" custT="1"/>
      <dgm:spPr>
        <a:solidFill>
          <a:srgbClr val="2C7470"/>
        </a:solidFill>
      </dgm:spPr>
      <dgm:t>
        <a:bodyPr/>
        <a:lstStyle/>
        <a:p>
          <a:r>
            <a:rPr lang="lt-LT" sz="3200" dirty="0">
              <a:latin typeface="PF Square Sans Pro" pitchFamily="2" charset="0"/>
            </a:rPr>
            <a:t>Prevencinės priemonės, taikytinos ūkių lygmeniu</a:t>
          </a:r>
        </a:p>
      </dgm:t>
    </dgm:pt>
    <dgm:pt modelId="{8F3068A3-6BF6-4C93-B730-2C6DF9DF900A}" type="parTrans" cxnId="{DC099AC5-0141-423C-B4C9-9F06FA17036A}">
      <dgm:prSet custT="1"/>
      <dgm:spPr/>
      <dgm:t>
        <a:bodyPr/>
        <a:lstStyle/>
        <a:p>
          <a:endParaRPr lang="en-GB" sz="300" dirty="0">
            <a:latin typeface="PF Square Sans Pro" pitchFamily="2" charset="0"/>
          </a:endParaRPr>
        </a:p>
      </dgm:t>
    </dgm:pt>
    <dgm:pt modelId="{927BDBBA-24DB-4B97-BB30-3056810785F3}" type="sibTrans" cxnId="{DC099AC5-0141-423C-B4C9-9F06FA17036A}">
      <dgm:prSet/>
      <dgm:spPr/>
      <dgm:t>
        <a:bodyPr/>
        <a:lstStyle/>
        <a:p>
          <a:endParaRPr lang="en-GB" sz="1400">
            <a:latin typeface="EC Square Sans Pro" panose="020B0506040000020004" pitchFamily="34" charset="0"/>
          </a:endParaRPr>
        </a:p>
      </dgm:t>
    </dgm:pt>
    <dgm:pt modelId="{3809AD99-CA4A-4FEA-A848-5887879650B5}" type="pres">
      <dgm:prSet presAssocID="{4D9199A5-5B35-42D9-B781-FD1653DF2949}" presName="diagram" presStyleCnt="0">
        <dgm:presLayoutVars>
          <dgm:chPref val="1"/>
          <dgm:dir/>
          <dgm:animOne val="branch"/>
          <dgm:animLvl val="lvl"/>
          <dgm:resizeHandles val="exact"/>
        </dgm:presLayoutVars>
      </dgm:prSet>
      <dgm:spPr/>
    </dgm:pt>
    <dgm:pt modelId="{9DAF7E41-2A9E-49D4-AB31-CC94ACE5C60E}" type="pres">
      <dgm:prSet presAssocID="{FC02CDEC-AE24-4359-9BDB-5F5356F9E817}" presName="root1" presStyleCnt="0"/>
      <dgm:spPr/>
    </dgm:pt>
    <dgm:pt modelId="{641D7CF0-07AE-4543-9FB6-D3D03074E541}" type="pres">
      <dgm:prSet presAssocID="{FC02CDEC-AE24-4359-9BDB-5F5356F9E817}" presName="LevelOneTextNode" presStyleLbl="node0" presStyleIdx="0" presStyleCnt="1" custScaleY="176809">
        <dgm:presLayoutVars>
          <dgm:chPref val="3"/>
        </dgm:presLayoutVars>
      </dgm:prSet>
      <dgm:spPr/>
    </dgm:pt>
    <dgm:pt modelId="{EFEB23B8-023F-4694-AC94-1BC4AC85D57B}" type="pres">
      <dgm:prSet presAssocID="{FC02CDEC-AE24-4359-9BDB-5F5356F9E817}" presName="level2hierChild" presStyleCnt="0"/>
      <dgm:spPr/>
    </dgm:pt>
    <dgm:pt modelId="{2DCBE255-9C01-478D-B5EB-26D0C4EFF464}" type="pres">
      <dgm:prSet presAssocID="{CB6010E8-99FC-4963-907C-48720CAB24F6}" presName="conn2-1" presStyleLbl="parChTrans1D2" presStyleIdx="0" presStyleCnt="2"/>
      <dgm:spPr/>
    </dgm:pt>
    <dgm:pt modelId="{1069E3C4-EE95-4399-8562-F198E17A5E94}" type="pres">
      <dgm:prSet presAssocID="{CB6010E8-99FC-4963-907C-48720CAB24F6}" presName="connTx" presStyleLbl="parChTrans1D2" presStyleIdx="0" presStyleCnt="2"/>
      <dgm:spPr/>
    </dgm:pt>
    <dgm:pt modelId="{BC71ECD5-DCE7-422A-BC6C-ECA62E77E3F8}" type="pres">
      <dgm:prSet presAssocID="{25F8A990-4CFA-4F18-8F12-AA6AA6EAC83D}" presName="root2" presStyleCnt="0"/>
      <dgm:spPr/>
    </dgm:pt>
    <dgm:pt modelId="{C2A02F89-ADF3-41F9-A1A7-83CD90E178FC}" type="pres">
      <dgm:prSet presAssocID="{25F8A990-4CFA-4F18-8F12-AA6AA6EAC83D}" presName="LevelTwoTextNode" presStyleLbl="node2" presStyleIdx="0" presStyleCnt="2">
        <dgm:presLayoutVars>
          <dgm:chPref val="3"/>
        </dgm:presLayoutVars>
      </dgm:prSet>
      <dgm:spPr/>
    </dgm:pt>
    <dgm:pt modelId="{E39C38FB-48B7-4296-B3C8-C58B421335BA}" type="pres">
      <dgm:prSet presAssocID="{25F8A990-4CFA-4F18-8F12-AA6AA6EAC83D}" presName="level3hierChild" presStyleCnt="0"/>
      <dgm:spPr/>
    </dgm:pt>
    <dgm:pt modelId="{81CCE928-729B-432C-A321-3B2C0F7AF232}" type="pres">
      <dgm:prSet presAssocID="{8F3068A3-6BF6-4C93-B730-2C6DF9DF900A}" presName="conn2-1" presStyleLbl="parChTrans1D2" presStyleIdx="1" presStyleCnt="2"/>
      <dgm:spPr/>
    </dgm:pt>
    <dgm:pt modelId="{EE631CC8-C0CD-437B-B511-A51F34C1D7EC}" type="pres">
      <dgm:prSet presAssocID="{8F3068A3-6BF6-4C93-B730-2C6DF9DF900A}" presName="connTx" presStyleLbl="parChTrans1D2" presStyleIdx="1" presStyleCnt="2"/>
      <dgm:spPr/>
    </dgm:pt>
    <dgm:pt modelId="{50B96A60-04F4-44A4-A77B-737752A505C4}" type="pres">
      <dgm:prSet presAssocID="{3F53412B-6BF8-4502-B85D-5C5A00599B2F}" presName="root2" presStyleCnt="0"/>
      <dgm:spPr/>
    </dgm:pt>
    <dgm:pt modelId="{A78CAAD0-E337-45EE-BC2B-DCDDE82E677B}" type="pres">
      <dgm:prSet presAssocID="{3F53412B-6BF8-4502-B85D-5C5A00599B2F}" presName="LevelTwoTextNode" presStyleLbl="node2" presStyleIdx="1" presStyleCnt="2" custScaleY="168513" custLinFactNeighborX="2333" custLinFactNeighborY="29932">
        <dgm:presLayoutVars>
          <dgm:chPref val="3"/>
        </dgm:presLayoutVars>
      </dgm:prSet>
      <dgm:spPr/>
    </dgm:pt>
    <dgm:pt modelId="{191C6EC5-3015-4E51-A3DC-88D2C104841A}" type="pres">
      <dgm:prSet presAssocID="{3F53412B-6BF8-4502-B85D-5C5A00599B2F}" presName="level3hierChild" presStyleCnt="0"/>
      <dgm:spPr/>
    </dgm:pt>
  </dgm:ptLst>
  <dgm:cxnLst>
    <dgm:cxn modelId="{FF9E7B00-E89D-4CCF-8D3E-0CCF46594E54}" srcId="{4D9199A5-5B35-42D9-B781-FD1653DF2949}" destId="{FC02CDEC-AE24-4359-9BDB-5F5356F9E817}" srcOrd="0" destOrd="0" parTransId="{740B47AE-9BE7-4D76-9D41-ACE0B66EB9C6}" sibTransId="{A127A0E8-D0E8-4801-9073-902D66B14468}"/>
    <dgm:cxn modelId="{62309A03-9B77-400E-ABD7-9992C45E3B73}" type="presOf" srcId="{8F3068A3-6BF6-4C93-B730-2C6DF9DF900A}" destId="{EE631CC8-C0CD-437B-B511-A51F34C1D7EC}" srcOrd="1" destOrd="0" presId="urn:microsoft.com/office/officeart/2005/8/layout/hierarchy2"/>
    <dgm:cxn modelId="{3DC51714-3FED-4ED3-AA59-7A514030E4D8}" type="presOf" srcId="{25F8A990-4CFA-4F18-8F12-AA6AA6EAC83D}" destId="{C2A02F89-ADF3-41F9-A1A7-83CD90E178FC}" srcOrd="0" destOrd="0" presId="urn:microsoft.com/office/officeart/2005/8/layout/hierarchy2"/>
    <dgm:cxn modelId="{2502DF1F-4236-4AE5-A200-09A7B3622F3F}" type="presOf" srcId="{FC02CDEC-AE24-4359-9BDB-5F5356F9E817}" destId="{641D7CF0-07AE-4543-9FB6-D3D03074E541}" srcOrd="0" destOrd="0" presId="urn:microsoft.com/office/officeart/2005/8/layout/hierarchy2"/>
    <dgm:cxn modelId="{D1F5D550-DCBC-46A8-8A85-DB9414735D34}" type="presOf" srcId="{8F3068A3-6BF6-4C93-B730-2C6DF9DF900A}" destId="{81CCE928-729B-432C-A321-3B2C0F7AF232}" srcOrd="0" destOrd="0" presId="urn:microsoft.com/office/officeart/2005/8/layout/hierarchy2"/>
    <dgm:cxn modelId="{5712BE84-5D26-4F7D-8004-B53C02C209B2}" type="presOf" srcId="{4D9199A5-5B35-42D9-B781-FD1653DF2949}" destId="{3809AD99-CA4A-4FEA-A848-5887879650B5}" srcOrd="0" destOrd="0" presId="urn:microsoft.com/office/officeart/2005/8/layout/hierarchy2"/>
    <dgm:cxn modelId="{F0C5378A-0290-475E-98DE-E32A5E22A723}" srcId="{FC02CDEC-AE24-4359-9BDB-5F5356F9E817}" destId="{25F8A990-4CFA-4F18-8F12-AA6AA6EAC83D}" srcOrd="0" destOrd="0" parTransId="{CB6010E8-99FC-4963-907C-48720CAB24F6}" sibTransId="{92BBBFC8-D41C-4BA8-A2EB-A276687F208C}"/>
    <dgm:cxn modelId="{80DDB2A5-E299-4789-8812-CDE40B2159D0}" type="presOf" srcId="{CB6010E8-99FC-4963-907C-48720CAB24F6}" destId="{1069E3C4-EE95-4399-8562-F198E17A5E94}" srcOrd="1" destOrd="0" presId="urn:microsoft.com/office/officeart/2005/8/layout/hierarchy2"/>
    <dgm:cxn modelId="{F8B2FFB8-6F25-4833-B0BC-048EF87FE5EB}" type="presOf" srcId="{CB6010E8-99FC-4963-907C-48720CAB24F6}" destId="{2DCBE255-9C01-478D-B5EB-26D0C4EFF464}" srcOrd="0" destOrd="0" presId="urn:microsoft.com/office/officeart/2005/8/layout/hierarchy2"/>
    <dgm:cxn modelId="{DC099AC5-0141-423C-B4C9-9F06FA17036A}" srcId="{FC02CDEC-AE24-4359-9BDB-5F5356F9E817}" destId="{3F53412B-6BF8-4502-B85D-5C5A00599B2F}" srcOrd="1" destOrd="0" parTransId="{8F3068A3-6BF6-4C93-B730-2C6DF9DF900A}" sibTransId="{927BDBBA-24DB-4B97-BB30-3056810785F3}"/>
    <dgm:cxn modelId="{CC1232E1-AFE2-41E1-A852-33BE2575098D}" type="presOf" srcId="{3F53412B-6BF8-4502-B85D-5C5A00599B2F}" destId="{A78CAAD0-E337-45EE-BC2B-DCDDE82E677B}" srcOrd="0" destOrd="0" presId="urn:microsoft.com/office/officeart/2005/8/layout/hierarchy2"/>
    <dgm:cxn modelId="{0916465D-899D-4825-BB32-95711B23F05D}" type="presParOf" srcId="{3809AD99-CA4A-4FEA-A848-5887879650B5}" destId="{9DAF7E41-2A9E-49D4-AB31-CC94ACE5C60E}" srcOrd="0" destOrd="0" presId="urn:microsoft.com/office/officeart/2005/8/layout/hierarchy2"/>
    <dgm:cxn modelId="{D2F95626-1A41-41EC-8E5E-436556BC5DF7}" type="presParOf" srcId="{9DAF7E41-2A9E-49D4-AB31-CC94ACE5C60E}" destId="{641D7CF0-07AE-4543-9FB6-D3D03074E541}" srcOrd="0" destOrd="0" presId="urn:microsoft.com/office/officeart/2005/8/layout/hierarchy2"/>
    <dgm:cxn modelId="{0C24904B-D60A-41D8-BBCE-F59BDB7DA02C}" type="presParOf" srcId="{9DAF7E41-2A9E-49D4-AB31-CC94ACE5C60E}" destId="{EFEB23B8-023F-4694-AC94-1BC4AC85D57B}" srcOrd="1" destOrd="0" presId="urn:microsoft.com/office/officeart/2005/8/layout/hierarchy2"/>
    <dgm:cxn modelId="{0E39B0B3-6572-49A5-B094-2F46C23E5BE7}" type="presParOf" srcId="{EFEB23B8-023F-4694-AC94-1BC4AC85D57B}" destId="{2DCBE255-9C01-478D-B5EB-26D0C4EFF464}" srcOrd="0" destOrd="0" presId="urn:microsoft.com/office/officeart/2005/8/layout/hierarchy2"/>
    <dgm:cxn modelId="{86070249-E9DF-49A4-B5D8-E2102FC9EA6C}" type="presParOf" srcId="{2DCBE255-9C01-478D-B5EB-26D0C4EFF464}" destId="{1069E3C4-EE95-4399-8562-F198E17A5E94}" srcOrd="0" destOrd="0" presId="urn:microsoft.com/office/officeart/2005/8/layout/hierarchy2"/>
    <dgm:cxn modelId="{2A38B545-1743-4F97-B7D8-D68E61E4F23E}" type="presParOf" srcId="{EFEB23B8-023F-4694-AC94-1BC4AC85D57B}" destId="{BC71ECD5-DCE7-422A-BC6C-ECA62E77E3F8}" srcOrd="1" destOrd="0" presId="urn:microsoft.com/office/officeart/2005/8/layout/hierarchy2"/>
    <dgm:cxn modelId="{C14DFA45-3470-402C-9578-12D0E7DAF0F9}" type="presParOf" srcId="{BC71ECD5-DCE7-422A-BC6C-ECA62E77E3F8}" destId="{C2A02F89-ADF3-41F9-A1A7-83CD90E178FC}" srcOrd="0" destOrd="0" presId="urn:microsoft.com/office/officeart/2005/8/layout/hierarchy2"/>
    <dgm:cxn modelId="{1565E322-D2ED-4B2B-847B-7B996ABBDDF5}" type="presParOf" srcId="{BC71ECD5-DCE7-422A-BC6C-ECA62E77E3F8}" destId="{E39C38FB-48B7-4296-B3C8-C58B421335BA}" srcOrd="1" destOrd="0" presId="urn:microsoft.com/office/officeart/2005/8/layout/hierarchy2"/>
    <dgm:cxn modelId="{EAFF8681-86D6-4E83-A8EB-D05A6544AC3E}" type="presParOf" srcId="{EFEB23B8-023F-4694-AC94-1BC4AC85D57B}" destId="{81CCE928-729B-432C-A321-3B2C0F7AF232}" srcOrd="2" destOrd="0" presId="urn:microsoft.com/office/officeart/2005/8/layout/hierarchy2"/>
    <dgm:cxn modelId="{C6FB58B9-2723-4D6D-9D63-EFEF21A73AC7}" type="presParOf" srcId="{81CCE928-729B-432C-A321-3B2C0F7AF232}" destId="{EE631CC8-C0CD-437B-B511-A51F34C1D7EC}" srcOrd="0" destOrd="0" presId="urn:microsoft.com/office/officeart/2005/8/layout/hierarchy2"/>
    <dgm:cxn modelId="{3C729038-4711-4514-AFB7-DE32A8906338}" type="presParOf" srcId="{EFEB23B8-023F-4694-AC94-1BC4AC85D57B}" destId="{50B96A60-04F4-44A4-A77B-737752A505C4}" srcOrd="3" destOrd="0" presId="urn:microsoft.com/office/officeart/2005/8/layout/hierarchy2"/>
    <dgm:cxn modelId="{98074D07-884B-44BB-9BFA-F86BD576C11B}" type="presParOf" srcId="{50B96A60-04F4-44A4-A77B-737752A505C4}" destId="{A78CAAD0-E337-45EE-BC2B-DCDDE82E677B}" srcOrd="0" destOrd="0" presId="urn:microsoft.com/office/officeart/2005/8/layout/hierarchy2"/>
    <dgm:cxn modelId="{B08F9C08-A5D1-4BC6-9339-D2B585C76AAA}" type="presParOf" srcId="{50B96A60-04F4-44A4-A77B-737752A505C4}" destId="{191C6EC5-3015-4E51-A3DC-88D2C104841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D7CF0-07AE-4543-9FB6-D3D03074E541}">
      <dsp:nvSpPr>
        <dsp:cNvPr id="0" name=""/>
        <dsp:cNvSpPr/>
      </dsp:nvSpPr>
      <dsp:spPr>
        <a:xfrm>
          <a:off x="4650" y="1045884"/>
          <a:ext cx="2815525" cy="2489050"/>
        </a:xfrm>
        <a:prstGeom prst="roundRect">
          <a:avLst>
            <a:gd name="adj" fmla="val 10000"/>
          </a:avLst>
        </a:prstGeom>
        <a:solidFill>
          <a:srgbClr val="002060"/>
        </a:solidFill>
        <a:ln>
          <a:solidFill>
            <a:srgbClr val="6BB188"/>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88000"/>
            </a:lnSpc>
            <a:spcBef>
              <a:spcPct val="0"/>
            </a:spcBef>
            <a:spcAft>
              <a:spcPct val="35000"/>
            </a:spcAft>
            <a:buNone/>
          </a:pPr>
          <a:r>
            <a:rPr lang="lt-LT" sz="2500" kern="1200" dirty="0">
              <a:latin typeface="PF Square Sans Pro" pitchFamily="2" charset="0"/>
            </a:rPr>
            <a:t>Pasaulinis poreikis: atsparumo antimikrobinėms medžiagoms mažinimas</a:t>
          </a:r>
        </a:p>
      </dsp:txBody>
      <dsp:txXfrm>
        <a:off x="77552" y="1118786"/>
        <a:ext cx="2669721" cy="2343246"/>
      </dsp:txXfrm>
    </dsp:sp>
    <dsp:sp modelId="{2DCBE255-9C01-478D-B5EB-26D0C4EFF464}">
      <dsp:nvSpPr>
        <dsp:cNvPr id="0" name=""/>
        <dsp:cNvSpPr/>
      </dsp:nvSpPr>
      <dsp:spPr>
        <a:xfrm rot="18665057">
          <a:off x="2526415" y="1616894"/>
          <a:ext cx="1713730" cy="55317"/>
        </a:xfrm>
        <a:custGeom>
          <a:avLst/>
          <a:gdLst/>
          <a:ahLst/>
          <a:cxnLst/>
          <a:rect l="0" t="0" r="0" b="0"/>
          <a:pathLst>
            <a:path>
              <a:moveTo>
                <a:pt x="0" y="27658"/>
              </a:moveTo>
              <a:lnTo>
                <a:pt x="1713730"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dirty="0">
            <a:latin typeface="PF Square Sans Pro" pitchFamily="2" charset="0"/>
          </a:endParaRPr>
        </a:p>
      </dsp:txBody>
      <dsp:txXfrm>
        <a:off x="3340437" y="1601709"/>
        <a:ext cx="85686" cy="85686"/>
      </dsp:txXfrm>
    </dsp:sp>
    <dsp:sp modelId="{C2A02F89-ADF3-41F9-A1A7-83CD90E178FC}">
      <dsp:nvSpPr>
        <dsp:cNvPr id="0" name=""/>
        <dsp:cNvSpPr/>
      </dsp:nvSpPr>
      <dsp:spPr>
        <a:xfrm>
          <a:off x="3946385" y="294814"/>
          <a:ext cx="2815525" cy="1407762"/>
        </a:xfrm>
        <a:prstGeom prst="roundRect">
          <a:avLst>
            <a:gd name="adj" fmla="val 10000"/>
          </a:avLst>
        </a:prstGeom>
        <a:solidFill>
          <a:srgbClr val="6BB188"/>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lt-LT" sz="2000" kern="1200" dirty="0">
              <a:latin typeface="PF Square Sans Pro" pitchFamily="2" charset="0"/>
            </a:rPr>
            <a:t>Nauja reguliavimo sistema</a:t>
          </a:r>
        </a:p>
      </dsp:txBody>
      <dsp:txXfrm>
        <a:off x="3987617" y="336046"/>
        <a:ext cx="2733061" cy="1325298"/>
      </dsp:txXfrm>
    </dsp:sp>
    <dsp:sp modelId="{81CCE928-729B-432C-A321-3B2C0F7AF232}">
      <dsp:nvSpPr>
        <dsp:cNvPr id="0" name=""/>
        <dsp:cNvSpPr/>
      </dsp:nvSpPr>
      <dsp:spPr>
        <a:xfrm rot="2659117">
          <a:off x="2595309" y="2814890"/>
          <a:ext cx="1580593" cy="55317"/>
        </a:xfrm>
        <a:custGeom>
          <a:avLst/>
          <a:gdLst/>
          <a:ahLst/>
          <a:cxnLst/>
          <a:rect l="0" t="0" r="0" b="0"/>
          <a:pathLst>
            <a:path>
              <a:moveTo>
                <a:pt x="0" y="27658"/>
              </a:moveTo>
              <a:lnTo>
                <a:pt x="1580593"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dirty="0">
            <a:latin typeface="PF Square Sans Pro" pitchFamily="2" charset="0"/>
          </a:endParaRPr>
        </a:p>
      </dsp:txBody>
      <dsp:txXfrm>
        <a:off x="3346090" y="2803033"/>
        <a:ext cx="79029" cy="79029"/>
      </dsp:txXfrm>
    </dsp:sp>
    <dsp:sp modelId="{A78CAAD0-E337-45EE-BC2B-DCDDE82E677B}">
      <dsp:nvSpPr>
        <dsp:cNvPr id="0" name=""/>
        <dsp:cNvSpPr/>
      </dsp:nvSpPr>
      <dsp:spPr>
        <a:xfrm>
          <a:off x="3951035" y="2208556"/>
          <a:ext cx="2815525" cy="2372262"/>
        </a:xfrm>
        <a:prstGeom prst="roundRect">
          <a:avLst>
            <a:gd name="adj" fmla="val 10000"/>
          </a:avLst>
        </a:prstGeom>
        <a:solidFill>
          <a:srgbClr val="2C747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lt-LT" sz="3200" kern="1200" dirty="0">
              <a:latin typeface="PF Square Sans Pro" pitchFamily="2" charset="0"/>
            </a:rPr>
            <a:t>Prevencinės priemonės, taikytinos ūkių lygmeniu</a:t>
          </a:r>
        </a:p>
      </dsp:txBody>
      <dsp:txXfrm>
        <a:off x="4020516" y="2278037"/>
        <a:ext cx="2676563" cy="22333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C2D905F5-85EF-47CB-91D0-CFBD279130F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13DE6793-00D7-4912-A461-E31A0B2E0C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4A3CB24-AEDF-45D5-8AC1-E9CEF4C11D2A}" type="datetimeFigureOut">
              <a:rPr lang="en-GB" smtClean="0"/>
              <a:t>17/09/2024</a:t>
            </a:fld>
            <a:endParaRPr lang="en-GB"/>
          </a:p>
        </p:txBody>
      </p:sp>
      <p:sp>
        <p:nvSpPr>
          <p:cNvPr id="4" name="Marcador de pie de página 3">
            <a:extLst>
              <a:ext uri="{FF2B5EF4-FFF2-40B4-BE49-F238E27FC236}">
                <a16:creationId xmlns:a16="http://schemas.microsoft.com/office/drawing/2014/main" id="{4F574A08-D421-49D5-88F7-94688F9348C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3B9885BB-FA10-4C95-A264-EBF620F17C0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2C7073-E7D3-4D7E-A8B0-7A8D17E23266}" type="slidenum">
              <a:rPr lang="en-GB" smtClean="0"/>
              <a:t>‹#›</a:t>
            </a:fld>
            <a:endParaRPr lang="en-GB"/>
          </a:p>
        </p:txBody>
      </p:sp>
    </p:spTree>
    <p:extLst>
      <p:ext uri="{BB962C8B-B14F-4D97-AF65-F5344CB8AC3E}">
        <p14:creationId xmlns:p14="http://schemas.microsoft.com/office/powerpoint/2010/main" val="304028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07C7289-9347-B804-8752-604BAB7EE86B}"/>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3" name="Tijdelijke aanduiding voor datum 2">
            <a:extLst>
              <a:ext uri="{FF2B5EF4-FFF2-40B4-BE49-F238E27FC236}">
                <a16:creationId xmlns:a16="http://schemas.microsoft.com/office/drawing/2014/main" id="{E8A48C77-A5B3-04A5-FDCD-DC6E4A32C41D}"/>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D9062B28-1D60-47D4-8B70-788131ABC27F}" type="datetime1">
              <a:rPr lang="nl-NL"/>
              <a:pPr lvl="0"/>
              <a:t>17-9-2024</a:t>
            </a:fld>
            <a:endParaRPr lang="nl-NL"/>
          </a:p>
        </p:txBody>
      </p:sp>
      <p:sp>
        <p:nvSpPr>
          <p:cNvPr id="4" name="Tijdelijke aanduiding voor dia-afbeelding 3">
            <a:extLst>
              <a:ext uri="{FF2B5EF4-FFF2-40B4-BE49-F238E27FC236}">
                <a16:creationId xmlns:a16="http://schemas.microsoft.com/office/drawing/2014/main" id="{D9621B2B-AC23-0CF1-5C85-FBE5D55599C0}"/>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Tijdelijke aanduiding voor notities 4">
            <a:extLst>
              <a:ext uri="{FF2B5EF4-FFF2-40B4-BE49-F238E27FC236}">
                <a16:creationId xmlns:a16="http://schemas.microsoft.com/office/drawing/2014/main" id="{C639D27C-1B18-518A-58B2-2D3F3511A20B}"/>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a:extLst>
              <a:ext uri="{FF2B5EF4-FFF2-40B4-BE49-F238E27FC236}">
                <a16:creationId xmlns:a16="http://schemas.microsoft.com/office/drawing/2014/main" id="{37FE847A-B282-F1F4-88F9-E8E81D8374BE}"/>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7" name="Tijdelijke aanduiding voor dianummer 6">
            <a:extLst>
              <a:ext uri="{FF2B5EF4-FFF2-40B4-BE49-F238E27FC236}">
                <a16:creationId xmlns:a16="http://schemas.microsoft.com/office/drawing/2014/main" id="{888E2E98-2F0F-8691-CE2F-45EED4987773}"/>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AA016919-EE97-4E26-8DE6-0B6C389CDE61}" type="slidenum">
              <a:t>‹#›</a:t>
            </a:fld>
            <a:endParaRPr lang="nl-NL"/>
          </a:p>
        </p:txBody>
      </p:sp>
    </p:spTree>
    <p:extLst>
      <p:ext uri="{BB962C8B-B14F-4D97-AF65-F5344CB8AC3E}">
        <p14:creationId xmlns:p14="http://schemas.microsoft.com/office/powerpoint/2010/main" val="1801993931"/>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vl2pPr marL="457200" marR="0" lvl="1"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2pPr>
    <a:lvl3pPr marL="914400" marR="0" lvl="2"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3pPr>
    <a:lvl4pPr marL="1371600" marR="0" lvl="3"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4pPr>
    <a:lvl5pPr marL="1828800" marR="0" lvl="4"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lt-LT"/>
              <a:t>Antroje praktinio mokymo dalyje daugiausia dėmesio skiriama idėjai „prevencija – geriau nei gydymas“. Ūkininkai ir veterinarijos gydytojai dirbs kartu tirdami prevenciškai pokyčius ūkių lygyje, kad sumažintų antimikrobinių medžiagų naudojimo poreikį. Tai reiškia, kad reikia bendro supratimo tarp ūkininkų ir veterinarijos gydytojų.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2</a:t>
            </a:fld>
            <a:endParaRPr lang="en-GB"/>
          </a:p>
        </p:txBody>
      </p:sp>
    </p:spTree>
    <p:extLst>
      <p:ext uri="{BB962C8B-B14F-4D97-AF65-F5344CB8AC3E}">
        <p14:creationId xmlns:p14="http://schemas.microsoft.com/office/powerpoint/2010/main" val="1045073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lt-LT" sz="1200">
                <a:latin typeface="Times New Roman" pitchFamily="18"/>
              </a:rPr>
              <a:t>Pranešėju dažnai būna vienas iš instruktorių</a:t>
            </a:r>
          </a:p>
          <a:p>
            <a:pPr lvl="0"/>
            <a:endParaRPr lang="nl-NL" sz="1200" dirty="0">
              <a:latin typeface="Times New Roman" pitchFamily="18"/>
            </a:endParaRPr>
          </a:p>
          <a:p>
            <a:pPr lvl="0"/>
            <a:r>
              <a:rPr lang="lt-LT" sz="1200">
                <a:latin typeface="Times New Roman" pitchFamily="18"/>
              </a:rPr>
              <a:t>Jei yra laiko diskusijoms: </a:t>
            </a:r>
          </a:p>
          <a:p>
            <a:pPr lvl="0"/>
            <a:r>
              <a:rPr lang="lt-LT"/>
              <a:t>Klausimai:</a:t>
            </a:r>
          </a:p>
          <a:p>
            <a:pPr marL="914400" lvl="1" indent="-457200">
              <a:lnSpc>
                <a:spcPct val="80000"/>
              </a:lnSpc>
              <a:buAutoNum type="arabicPeriod"/>
            </a:pPr>
            <a:r>
              <a:rPr lang="lt-LT"/>
              <a:t>Kokie yra panašumai su jūsų sektoriaus rezultatais?</a:t>
            </a:r>
          </a:p>
          <a:p>
            <a:pPr marL="914400" lvl="1" indent="-457200">
              <a:lnSpc>
                <a:spcPct val="80000"/>
              </a:lnSpc>
              <a:buAutoNum type="arabicPeriod"/>
            </a:pPr>
            <a:r>
              <a:rPr lang="lt-LT"/>
              <a:t>Kokie yra skirtumai?</a:t>
            </a:r>
          </a:p>
          <a:p>
            <a:pPr marL="914400" lvl="1" indent="-457200">
              <a:lnSpc>
                <a:spcPct val="80000"/>
              </a:lnSpc>
              <a:buAutoNum type="arabicPeriod"/>
            </a:pPr>
            <a:r>
              <a:rPr lang="lt-LT"/>
              <a:t>Kokie kyla klausimai? / Kas išsiskiria?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11</a:t>
            </a:fld>
            <a:endParaRPr lang="en-GB"/>
          </a:p>
        </p:txBody>
      </p:sp>
    </p:spTree>
    <p:extLst>
      <p:ext uri="{BB962C8B-B14F-4D97-AF65-F5344CB8AC3E}">
        <p14:creationId xmlns:p14="http://schemas.microsoft.com/office/powerpoint/2010/main" val="3589185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lt-LT" sz="1200">
                <a:latin typeface="Times New Roman" pitchFamily="18"/>
              </a:rPr>
              <a:t>Pranešėju dažnai būna vienas iš instruktorių</a:t>
            </a:r>
          </a:p>
          <a:p>
            <a:pPr lvl="0"/>
            <a:endParaRPr lang="nl-NL" sz="1200" dirty="0">
              <a:latin typeface="Times New Roman" pitchFamily="18"/>
            </a:endParaRPr>
          </a:p>
          <a:p>
            <a:pPr lvl="0"/>
            <a:r>
              <a:rPr lang="lt-LT" sz="1200">
                <a:latin typeface="Times New Roman" pitchFamily="18"/>
              </a:rPr>
              <a:t>Jei yra laiko diskusijoms: </a:t>
            </a:r>
          </a:p>
          <a:p>
            <a:pPr lvl="0"/>
            <a:r>
              <a:rPr lang="lt-LT"/>
              <a:t>Klausimai:</a:t>
            </a:r>
          </a:p>
          <a:p>
            <a:pPr marL="914400" lvl="1" indent="-457200">
              <a:lnSpc>
                <a:spcPct val="80000"/>
              </a:lnSpc>
              <a:buAutoNum type="arabicPeriod"/>
            </a:pPr>
            <a:r>
              <a:rPr lang="lt-LT"/>
              <a:t>Kokie yra panašumai su jūsų sektoriaus rezultatais?</a:t>
            </a:r>
          </a:p>
          <a:p>
            <a:pPr marL="914400" lvl="1" indent="-457200">
              <a:lnSpc>
                <a:spcPct val="80000"/>
              </a:lnSpc>
              <a:buAutoNum type="arabicPeriod"/>
            </a:pPr>
            <a:r>
              <a:rPr lang="lt-LT"/>
              <a:t>Kokie yra skirtumai?</a:t>
            </a:r>
          </a:p>
          <a:p>
            <a:pPr marL="914400" lvl="1" indent="-457200">
              <a:lnSpc>
                <a:spcPct val="80000"/>
              </a:lnSpc>
              <a:buAutoNum type="arabicPeriod"/>
            </a:pPr>
            <a:r>
              <a:rPr lang="lt-LT"/>
              <a:t>Kokie kyla klausimai? / Kas išsiskiria?</a:t>
            </a:r>
          </a:p>
          <a:p>
            <a:pPr lvl="0"/>
            <a:endParaRPr lang="nl-NL"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12</a:t>
            </a:fld>
            <a:endParaRPr lang="en-GB"/>
          </a:p>
        </p:txBody>
      </p:sp>
    </p:spTree>
    <p:extLst>
      <p:ext uri="{BB962C8B-B14F-4D97-AF65-F5344CB8AC3E}">
        <p14:creationId xmlns:p14="http://schemas.microsoft.com/office/powerpoint/2010/main" val="1650190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lt-LT"/>
              <a:t>„Dirbkime kartu ir užkirskime kelią antimikrobinių medžiagų naudojimui bei jį sumažinkime“.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3</a:t>
            </a:fld>
            <a:endParaRPr lang="en-GB"/>
          </a:p>
        </p:txBody>
      </p:sp>
    </p:spTree>
    <p:extLst>
      <p:ext uri="{BB962C8B-B14F-4D97-AF65-F5344CB8AC3E}">
        <p14:creationId xmlns:p14="http://schemas.microsoft.com/office/powerpoint/2010/main" val="2043710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11C34B-D6CC-5236-15B5-4C124EDAF54D}"/>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546883F-B027-C6BE-1205-D29677B54C27}"/>
              </a:ext>
            </a:extLst>
          </p:cNvPr>
          <p:cNvSpPr>
            <a:spLocks noGrp="1" noRot="1" noChangeAspect="1"/>
          </p:cNvSpPr>
          <p:nvPr>
            <p:ph type="sldImg"/>
          </p:nvPr>
        </p:nvSpPr>
        <p:spPr>
          <a:xfrm>
            <a:off x="685800" y="1143000"/>
            <a:ext cx="5486400" cy="3086100"/>
          </a:xfrm>
        </p:spPr>
      </p:sp>
      <p:sp>
        <p:nvSpPr>
          <p:cNvPr id="3" name="Tijdelijke aanduiding voor notities 2">
            <a:extLst>
              <a:ext uri="{FF2B5EF4-FFF2-40B4-BE49-F238E27FC236}">
                <a16:creationId xmlns:a16="http://schemas.microsoft.com/office/drawing/2014/main" id="{C94593F2-3FBB-CD52-93F8-A935C857F9B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a:t>https://www.youtube.com/watch?v=jFuQqwBmN8A</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a:extLst>
              <a:ext uri="{FF2B5EF4-FFF2-40B4-BE49-F238E27FC236}">
                <a16:creationId xmlns:a16="http://schemas.microsoft.com/office/drawing/2014/main" id="{113241B7-6F09-4102-D041-82C124F38C24}"/>
              </a:ext>
            </a:extLst>
          </p:cNvPr>
          <p:cNvSpPr>
            <a:spLocks noGrp="1"/>
          </p:cNvSpPr>
          <p:nvPr>
            <p:ph type="sldNum" sz="quarter" idx="5"/>
          </p:nvPr>
        </p:nvSpPr>
        <p:spPr/>
        <p:txBody>
          <a:bodyPr/>
          <a:lstStyle/>
          <a:p>
            <a:pPr lvl="0"/>
            <a:fld id="{AA016919-EE97-4E26-8DE6-0B6C389CDE61}" type="slidenum">
              <a:rPr lang="nl-NL" smtClean="0"/>
              <a:t>4</a:t>
            </a:fld>
            <a:endParaRPr lang="nl-NL"/>
          </a:p>
        </p:txBody>
      </p:sp>
    </p:spTree>
    <p:extLst>
      <p:ext uri="{BB962C8B-B14F-4D97-AF65-F5344CB8AC3E}">
        <p14:creationId xmlns:p14="http://schemas.microsoft.com/office/powerpoint/2010/main" val="1910252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b="1" i="1">
                <a:latin typeface="Times New Roman" pitchFamily="18"/>
              </a:rPr>
              <a:t>https://www.youtube.com/watch?v=cu7cIIlbOd8</a:t>
            </a:r>
          </a:p>
          <a:p>
            <a:pPr marL="0" marR="0" lvl="0" indent="0" algn="l" defTabSz="914400" rtl="0" eaLnBrk="1" fontAlgn="auto" latinLnBrk="0" hangingPunct="1">
              <a:lnSpc>
                <a:spcPct val="100000"/>
              </a:lnSpc>
              <a:spcBef>
                <a:spcPts val="0"/>
              </a:spcBef>
              <a:spcAft>
                <a:spcPts val="0"/>
              </a:spcAft>
              <a:buClrTx/>
              <a:buSzTx/>
              <a:buFontTx/>
              <a:buNone/>
              <a:tabLst/>
              <a:defRPr/>
            </a:pPr>
            <a:r>
              <a:rPr lang="lt-LT" b="1" i="1">
                <a:latin typeface="Times New Roman" pitchFamily="18"/>
              </a:rPr>
              <a:t>Pagrindas</a:t>
            </a:r>
            <a:r>
              <a:rPr lang="lt-LT" i="1">
                <a:latin typeface="Times New Roman" pitchFamily="18"/>
              </a:rPr>
              <a:t>: tvirti ir nusistovėję ūkininkų ir veterinarijos gydytojų santykiai yra kertinis akmuo įgyvendinant veiksmingas priemones ūkyje, kad būtų išvengta antimikrobinių medžiagų naudojimo ir jis būtų sumažintas. Todėl labai svarbu nustatyti bendras pagrindines sritis, kuriose jie galėtų bendradarbiauti, kad būtų stiprinamas veterinarijos gydytojų ir ūkininkų pasitikėjimas. Kai abi grupės sugebės nustatyti problemas ir jų sprendimo būdus, bus sukurtas tvirtas pagrindas tobulėjimui. </a:t>
            </a:r>
          </a:p>
          <a:p>
            <a:endParaRPr lang="nl-NL" dirty="0"/>
          </a:p>
        </p:txBody>
      </p:sp>
      <p:sp>
        <p:nvSpPr>
          <p:cNvPr id="4" name="Tijdelijke aanduiding voor dianummer 3"/>
          <p:cNvSpPr>
            <a:spLocks noGrp="1"/>
          </p:cNvSpPr>
          <p:nvPr>
            <p:ph type="sldNum" sz="quarter" idx="5"/>
          </p:nvPr>
        </p:nvSpPr>
        <p:spPr/>
        <p:txBody>
          <a:bodyPr/>
          <a:lstStyle/>
          <a:p>
            <a:pPr lvl="0"/>
            <a:fld id="{AA016919-EE97-4E26-8DE6-0B6C389CDE61}" type="slidenum">
              <a:rPr lang="nl-NL" smtClean="0"/>
              <a:t>5</a:t>
            </a:fld>
            <a:endParaRPr lang="nl-NL"/>
          </a:p>
        </p:txBody>
      </p:sp>
    </p:spTree>
    <p:extLst>
      <p:ext uri="{BB962C8B-B14F-4D97-AF65-F5344CB8AC3E}">
        <p14:creationId xmlns:p14="http://schemas.microsoft.com/office/powerpoint/2010/main" val="2682218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algn="l"/>
            <a:r>
              <a:rPr lang="lt-LT"/>
              <a:t>Vykdant šią veiklą ūkio lygmeniu bus susitarta dėl veiksmų, kurie yra asmeniškai vertingi ir ūkininkams, ir veterinarijos gydytojams.</a:t>
            </a:r>
          </a:p>
          <a:p>
            <a:pPr algn="l"/>
            <a:endParaRPr lang="en-GB"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t-LT"/>
              <a:t>Kitose šalyse: </a:t>
            </a:r>
            <a:r>
              <a:rPr lang="lt-LT">
                <a:solidFill>
                  <a:srgbClr val="FF0000"/>
                </a:solidFill>
              </a:rPr>
              <a:t>Ūkininkai ir veterinarijos gydytojai dirba atskirose grupėse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t-LT" sz="1200" i="1">
                <a:latin typeface="Times New Roman" pitchFamily="18"/>
              </a:rPr>
              <a:t>Pratimo tikslas – nustatyti skirtingus vietoje pastebėtus iššūkius ir galimybes, kurios turi įtakos geriausioms praktikoms taikyti ir antimikrobinių medžiagų naudojimui mažinti, pavyzdžiui, ūkininkavimo sąlygos, ligų situacija, biologinė sauga, gyvūno sveikatos būklės patikrinimai, diagnostinis tyrimas, antimikrobinių medžiagų skyrimas ir naudojimas ir kt. GP1 rezultatai taps GP 2a ir Gp2b pratimų pagrindu. </a:t>
            </a:r>
          </a:p>
        </p:txBody>
      </p:sp>
      <p:sp>
        <p:nvSpPr>
          <p:cNvPr id="4" name="Marcador de número de diapositiva 3"/>
          <p:cNvSpPr>
            <a:spLocks noGrp="1"/>
          </p:cNvSpPr>
          <p:nvPr>
            <p:ph type="sldNum" sz="quarter" idx="5"/>
          </p:nvPr>
        </p:nvSpPr>
        <p:spPr/>
        <p:txBody>
          <a:bodyPr/>
          <a:lstStyle/>
          <a:p>
            <a:fld id="{3BF68CBC-6CFC-428F-8CC1-256870B442D5}" type="slidenum">
              <a:rPr lang="en-GB" smtClean="0"/>
              <a:t>6</a:t>
            </a:fld>
            <a:endParaRPr lang="en-GB"/>
          </a:p>
        </p:txBody>
      </p:sp>
    </p:spTree>
    <p:extLst>
      <p:ext uri="{BB962C8B-B14F-4D97-AF65-F5344CB8AC3E}">
        <p14:creationId xmlns:p14="http://schemas.microsoft.com/office/powerpoint/2010/main" val="2247219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algn="l"/>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7</a:t>
            </a:fld>
            <a:endParaRPr lang="en-GB"/>
          </a:p>
        </p:txBody>
      </p:sp>
    </p:spTree>
    <p:extLst>
      <p:ext uri="{BB962C8B-B14F-4D97-AF65-F5344CB8AC3E}">
        <p14:creationId xmlns:p14="http://schemas.microsoft.com/office/powerpoint/2010/main" val="1913742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a:t>Kitose šalyse: </a:t>
            </a:r>
            <a:r>
              <a:rPr lang="lt-LT">
                <a:solidFill>
                  <a:srgbClr val="FF0000"/>
                </a:solidFill>
              </a:rPr>
              <a:t>Ūkininkai ir veterinarijos gydytojai dirba atskirose grupėse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t-LT" sz="1200" i="1">
                <a:latin typeface="Times New Roman" pitchFamily="18"/>
              </a:rPr>
              <a:t>Pratimo tikslas – nustatyti skirtingus vietoje pastebėtus iššūkius ir galimybes, kurios turi įtakos geriausioms praktikoms taikyti ir antimikrobinių medžiagų naudojimui mažinti, pavyzdžiui, ūkininkavimo sąlygos, ligų situacija, biologinė sauga, gyvūno sveikatos būklės patikrinimai, diagnostinis tyrimas, antimikrobinių medžiagų skyrimas ir naudojimas ir kt. GP1 rezultatai taps GP 2a ir Gp2b pratimų pagrindu. </a:t>
            </a:r>
            <a:r>
              <a:rPr lang="lt-LT" sz="1200">
                <a:latin typeface="Times New Roman" pitchFamily="18"/>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8</a:t>
            </a:fld>
            <a:endParaRPr lang="en-GB"/>
          </a:p>
        </p:txBody>
      </p:sp>
    </p:spTree>
    <p:extLst>
      <p:ext uri="{BB962C8B-B14F-4D97-AF65-F5344CB8AC3E}">
        <p14:creationId xmlns:p14="http://schemas.microsoft.com/office/powerpoint/2010/main" val="3297873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lt-LT" sz="1200">
                <a:latin typeface="Times New Roman" pitchFamily="18"/>
              </a:rPr>
              <a:t>Diskusijų temos (sąrašas nebaigtinis): </a:t>
            </a:r>
          </a:p>
          <a:p>
            <a:pPr lvl="0"/>
            <a:r>
              <a:rPr lang="lt-LT" sz="1200">
                <a:latin typeface="Courier New" pitchFamily="49"/>
              </a:rPr>
              <a:t>o Higienos praktika </a:t>
            </a:r>
          </a:p>
          <a:p>
            <a:pPr lvl="0"/>
            <a:r>
              <a:rPr lang="lt-LT" sz="1200">
                <a:latin typeface="Courier New" pitchFamily="49"/>
              </a:rPr>
              <a:t>o Biologinės saugos priemonės </a:t>
            </a:r>
          </a:p>
          <a:p>
            <a:pPr lvl="0"/>
            <a:r>
              <a:rPr lang="lt-LT" sz="1200">
                <a:latin typeface="Courier New" pitchFamily="49"/>
              </a:rPr>
              <a:t>o Mityba </a:t>
            </a:r>
          </a:p>
          <a:p>
            <a:pPr lvl="0"/>
            <a:r>
              <a:rPr lang="lt-LT" sz="1200">
                <a:latin typeface="Courier New" pitchFamily="49"/>
              </a:rPr>
              <a:t>o Gyvūnų gerovė </a:t>
            </a:r>
          </a:p>
          <a:p>
            <a:pPr lvl="0"/>
            <a:r>
              <a:rPr lang="lt-LT" sz="1200">
                <a:latin typeface="Courier New" pitchFamily="49"/>
              </a:rPr>
              <a:t>o Vakcinavimo schemos </a:t>
            </a:r>
          </a:p>
          <a:p>
            <a:pPr lvl="0"/>
            <a:r>
              <a:rPr lang="lt-LT" sz="1200">
                <a:latin typeface="Courier New" pitchFamily="49"/>
              </a:rPr>
              <a:t>o </a:t>
            </a:r>
            <a:r>
              <a:rPr lang="lt-LT" sz="1200">
                <a:latin typeface="Times New Roman" pitchFamily="18"/>
              </a:rPr>
              <a:t>Kitos valdymo priemonės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9</a:t>
            </a:fld>
            <a:endParaRPr lang="en-GB"/>
          </a:p>
        </p:txBody>
      </p:sp>
    </p:spTree>
    <p:extLst>
      <p:ext uri="{BB962C8B-B14F-4D97-AF65-F5344CB8AC3E}">
        <p14:creationId xmlns:p14="http://schemas.microsoft.com/office/powerpoint/2010/main" val="1262845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lt-LT" sz="1200">
                <a:latin typeface="Times New Roman" pitchFamily="18"/>
              </a:rPr>
              <a:t>Diskusijų temos (sąrašas nebaigtinis): </a:t>
            </a:r>
          </a:p>
          <a:p>
            <a:pPr lvl="0"/>
            <a:r>
              <a:rPr lang="lt-LT" sz="1200">
                <a:latin typeface="Courier New" pitchFamily="49"/>
              </a:rPr>
              <a:t>o Higienos praktika </a:t>
            </a:r>
          </a:p>
          <a:p>
            <a:pPr lvl="0"/>
            <a:r>
              <a:rPr lang="lt-LT" sz="1200">
                <a:latin typeface="Courier New" pitchFamily="49"/>
              </a:rPr>
              <a:t>o Biologinės saugos priemonės </a:t>
            </a:r>
          </a:p>
          <a:p>
            <a:pPr lvl="0"/>
            <a:r>
              <a:rPr lang="lt-LT" sz="1200">
                <a:latin typeface="Courier New" pitchFamily="49"/>
              </a:rPr>
              <a:t>o Mityba </a:t>
            </a:r>
          </a:p>
          <a:p>
            <a:pPr lvl="0"/>
            <a:r>
              <a:rPr lang="lt-LT" sz="1200">
                <a:latin typeface="Courier New" pitchFamily="49"/>
              </a:rPr>
              <a:t>o Gyvūnų gerovė </a:t>
            </a:r>
          </a:p>
          <a:p>
            <a:pPr lvl="0"/>
            <a:r>
              <a:rPr lang="lt-LT" sz="1200">
                <a:latin typeface="Courier New" pitchFamily="49"/>
              </a:rPr>
              <a:t>o Vakcinavimo schemos </a:t>
            </a:r>
          </a:p>
          <a:p>
            <a:pPr lvl="0"/>
            <a:r>
              <a:rPr lang="lt-LT" sz="1200">
                <a:latin typeface="Courier New" pitchFamily="49"/>
              </a:rPr>
              <a:t>o </a:t>
            </a:r>
            <a:r>
              <a:rPr lang="lt-LT" sz="1200">
                <a:latin typeface="Times New Roman" pitchFamily="18"/>
              </a:rPr>
              <a:t>Kitos valdymo priemonės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10</a:t>
            </a:fld>
            <a:endParaRPr lang="en-GB"/>
          </a:p>
        </p:txBody>
      </p:sp>
    </p:spTree>
    <p:extLst>
      <p:ext uri="{BB962C8B-B14F-4D97-AF65-F5344CB8AC3E}">
        <p14:creationId xmlns:p14="http://schemas.microsoft.com/office/powerpoint/2010/main" val="2273113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24.png"/><Relationship Id="rId11" Type="http://schemas.openxmlformats.org/officeDocument/2006/relationships/image" Target="../media/image29.jpeg"/><Relationship Id="rId5" Type="http://schemas.openxmlformats.org/officeDocument/2006/relationships/image" Target="../media/image23.png"/><Relationship Id="rId10" Type="http://schemas.openxmlformats.org/officeDocument/2006/relationships/image" Target="../media/image28.png"/><Relationship Id="rId4" Type="http://schemas.openxmlformats.org/officeDocument/2006/relationships/image" Target="../media/image22.png"/><Relationship Id="rId9" Type="http://schemas.openxmlformats.org/officeDocument/2006/relationships/image" Target="../media/image27.png"/></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1.png"/><Relationship Id="rId7" Type="http://schemas.openxmlformats.org/officeDocument/2006/relationships/image" Target="../media/image32.png"/><Relationship Id="rId12" Type="http://schemas.openxmlformats.org/officeDocument/2006/relationships/image" Target="../media/image36.jpe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31.png"/><Relationship Id="rId11" Type="http://schemas.openxmlformats.org/officeDocument/2006/relationships/image" Target="../media/image9.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png"/><Relationship Id="rId9" Type="http://schemas.openxmlformats.org/officeDocument/2006/relationships/image" Target="../media/image34.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12.png"/><Relationship Id="rId1" Type="http://schemas.openxmlformats.org/officeDocument/2006/relationships/slideMaster" Target="../slideMasters/slideMaster2.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 Id="rId9" Type="http://schemas.openxmlformats.org/officeDocument/2006/relationships/image" Target="../media/image43.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46.png"/><Relationship Id="rId4" Type="http://schemas.openxmlformats.org/officeDocument/2006/relationships/image" Target="../media/image45.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52.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56.pn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55.png"/><Relationship Id="rId2" Type="http://schemas.openxmlformats.org/officeDocument/2006/relationships/image" Target="../media/image1.png"/><Relationship Id="rId16" Type="http://schemas.openxmlformats.org/officeDocument/2006/relationships/image" Target="../media/image10.jpeg"/><Relationship Id="rId1" Type="http://schemas.openxmlformats.org/officeDocument/2006/relationships/slideMaster" Target="../slideMasters/slideMaster2.xml"/><Relationship Id="rId6" Type="http://schemas.openxmlformats.org/officeDocument/2006/relationships/image" Target="../media/image6.png"/><Relationship Id="rId11" Type="http://schemas.openxmlformats.org/officeDocument/2006/relationships/image" Target="../media/image54.jpeg"/><Relationship Id="rId5" Type="http://schemas.openxmlformats.org/officeDocument/2006/relationships/image" Target="../media/image5.png"/><Relationship Id="rId15" Type="http://schemas.openxmlformats.org/officeDocument/2006/relationships/hyperlink" Target="http://www.amrfvtraining.eu/" TargetMode="External"/><Relationship Id="rId10" Type="http://schemas.openxmlformats.org/officeDocument/2006/relationships/image" Target="../media/image53.png"/><Relationship Id="rId4" Type="http://schemas.openxmlformats.org/officeDocument/2006/relationships/image" Target="../media/image3.png"/><Relationship Id="rId9" Type="http://schemas.openxmlformats.org/officeDocument/2006/relationships/image" Target="../media/image9.png"/><Relationship Id="rId1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15F09F-AA40-BD89-C500-C06134BB41C3}"/>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nl-NL"/>
              <a:t>Klik om stijl te bewerken</a:t>
            </a:r>
          </a:p>
        </p:txBody>
      </p:sp>
      <p:sp>
        <p:nvSpPr>
          <p:cNvPr id="3" name="Ondertitel 2">
            <a:extLst>
              <a:ext uri="{FF2B5EF4-FFF2-40B4-BE49-F238E27FC236}">
                <a16:creationId xmlns:a16="http://schemas.microsoft.com/office/drawing/2014/main" id="{8BCA8883-88A4-5A75-E02E-885240A47E35}"/>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nl-NL"/>
              <a:t>Klikken om de ondertitelstijl van het model te bewerken</a:t>
            </a:r>
          </a:p>
        </p:txBody>
      </p:sp>
      <p:sp>
        <p:nvSpPr>
          <p:cNvPr id="4" name="Tijdelijke aanduiding voor datum 3">
            <a:extLst>
              <a:ext uri="{FF2B5EF4-FFF2-40B4-BE49-F238E27FC236}">
                <a16:creationId xmlns:a16="http://schemas.microsoft.com/office/drawing/2014/main" id="{1D0E4486-EFAE-3CD8-8C05-084F1CB79FDA}"/>
              </a:ext>
            </a:extLst>
          </p:cNvPr>
          <p:cNvSpPr txBox="1">
            <a:spLocks noGrp="1"/>
          </p:cNvSpPr>
          <p:nvPr>
            <p:ph type="dt" sz="half" idx="7"/>
          </p:nvPr>
        </p:nvSpPr>
        <p:spPr/>
        <p:txBody>
          <a:bodyPr/>
          <a:lstStyle>
            <a:lvl1pPr>
              <a:defRPr/>
            </a:lvl1pPr>
          </a:lstStyle>
          <a:p>
            <a:pPr lvl="0"/>
            <a:fld id="{CB5DDC6A-A971-45B8-880B-FF68F5D3244B}" type="datetime1">
              <a:rPr lang="nl-NL"/>
              <a:pPr lvl="0"/>
              <a:t>17-9-2024</a:t>
            </a:fld>
            <a:endParaRPr lang="nl-NL"/>
          </a:p>
        </p:txBody>
      </p:sp>
      <p:sp>
        <p:nvSpPr>
          <p:cNvPr id="5" name="Tijdelijke aanduiding voor voettekst 4">
            <a:extLst>
              <a:ext uri="{FF2B5EF4-FFF2-40B4-BE49-F238E27FC236}">
                <a16:creationId xmlns:a16="http://schemas.microsoft.com/office/drawing/2014/main" id="{2B4CA3E3-90F6-5909-452C-D225BE537D5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3625756E-A838-34C5-84AF-2136E1CCDE7B}"/>
              </a:ext>
            </a:extLst>
          </p:cNvPr>
          <p:cNvSpPr txBox="1">
            <a:spLocks noGrp="1"/>
          </p:cNvSpPr>
          <p:nvPr>
            <p:ph type="sldNum" sz="quarter" idx="8"/>
          </p:nvPr>
        </p:nvSpPr>
        <p:spPr/>
        <p:txBody>
          <a:bodyPr/>
          <a:lstStyle>
            <a:lvl1pPr>
              <a:defRPr/>
            </a:lvl1pPr>
          </a:lstStyle>
          <a:p>
            <a:pPr lvl="0"/>
            <a:fld id="{2503BA4A-8DE1-4E5A-8820-07ACD70FF6C9}" type="slidenum">
              <a:t>‹#›</a:t>
            </a:fld>
            <a:endParaRPr lang="nl-NL"/>
          </a:p>
        </p:txBody>
      </p:sp>
    </p:spTree>
    <p:extLst>
      <p:ext uri="{BB962C8B-B14F-4D97-AF65-F5344CB8AC3E}">
        <p14:creationId xmlns:p14="http://schemas.microsoft.com/office/powerpoint/2010/main" val="4756258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86349B-A905-8C4F-F686-B1D9EA27F16D}"/>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29F858D4-07FF-6687-A346-16754D59998A}"/>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EBE0A26-267C-4A74-EBC9-FECC82332374}"/>
              </a:ext>
            </a:extLst>
          </p:cNvPr>
          <p:cNvSpPr txBox="1">
            <a:spLocks noGrp="1"/>
          </p:cNvSpPr>
          <p:nvPr>
            <p:ph type="dt" sz="half" idx="7"/>
          </p:nvPr>
        </p:nvSpPr>
        <p:spPr/>
        <p:txBody>
          <a:bodyPr/>
          <a:lstStyle>
            <a:lvl1pPr>
              <a:defRPr/>
            </a:lvl1pPr>
          </a:lstStyle>
          <a:p>
            <a:pPr lvl="0"/>
            <a:fld id="{0BAB61EF-C6DD-4F32-B64C-2CA43B06222E}" type="datetime1">
              <a:rPr lang="nl-NL"/>
              <a:pPr lvl="0"/>
              <a:t>17-9-2024</a:t>
            </a:fld>
            <a:endParaRPr lang="nl-NL"/>
          </a:p>
        </p:txBody>
      </p:sp>
      <p:sp>
        <p:nvSpPr>
          <p:cNvPr id="5" name="Tijdelijke aanduiding voor voettekst 4">
            <a:extLst>
              <a:ext uri="{FF2B5EF4-FFF2-40B4-BE49-F238E27FC236}">
                <a16:creationId xmlns:a16="http://schemas.microsoft.com/office/drawing/2014/main" id="{0BAFF5BB-6E43-D579-5383-11F46D2F4057}"/>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C4F94CD8-F8C0-B820-B4B5-2107A3EA2FA9}"/>
              </a:ext>
            </a:extLst>
          </p:cNvPr>
          <p:cNvSpPr txBox="1">
            <a:spLocks noGrp="1"/>
          </p:cNvSpPr>
          <p:nvPr>
            <p:ph type="sldNum" sz="quarter" idx="8"/>
          </p:nvPr>
        </p:nvSpPr>
        <p:spPr/>
        <p:txBody>
          <a:bodyPr/>
          <a:lstStyle>
            <a:lvl1pPr>
              <a:defRPr/>
            </a:lvl1pPr>
          </a:lstStyle>
          <a:p>
            <a:pPr lvl="0"/>
            <a:fld id="{642548F0-9132-4CA9-8F00-D6D5504F388A}" type="slidenum">
              <a:t>‹#›</a:t>
            </a:fld>
            <a:endParaRPr lang="nl-NL"/>
          </a:p>
        </p:txBody>
      </p:sp>
    </p:spTree>
    <p:extLst>
      <p:ext uri="{BB962C8B-B14F-4D97-AF65-F5344CB8AC3E}">
        <p14:creationId xmlns:p14="http://schemas.microsoft.com/office/powerpoint/2010/main" val="1465361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D056AEB-0114-DA71-F075-8D7A8A6BD28A}"/>
              </a:ext>
            </a:extLst>
          </p:cNvPr>
          <p:cNvSpPr txBox="1">
            <a:spLocks noGrp="1"/>
          </p:cNvSpPr>
          <p:nvPr>
            <p:ph type="title" orient="vert"/>
          </p:nvPr>
        </p:nvSpPr>
        <p:spPr>
          <a:xfrm>
            <a:off x="8724903" y="365129"/>
            <a:ext cx="2628899" cy="5811834"/>
          </a:xfrm>
        </p:spPr>
        <p:txBody>
          <a:bodyPr vert="eaVert"/>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BD3721DB-8177-3B7B-FC60-91698FB7F772}"/>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8660635-5B93-B1BD-628E-68BA050DBC3C}"/>
              </a:ext>
            </a:extLst>
          </p:cNvPr>
          <p:cNvSpPr txBox="1">
            <a:spLocks noGrp="1"/>
          </p:cNvSpPr>
          <p:nvPr>
            <p:ph type="dt" sz="half" idx="7"/>
          </p:nvPr>
        </p:nvSpPr>
        <p:spPr/>
        <p:txBody>
          <a:bodyPr/>
          <a:lstStyle>
            <a:lvl1pPr>
              <a:defRPr/>
            </a:lvl1pPr>
          </a:lstStyle>
          <a:p>
            <a:pPr lvl="0"/>
            <a:fld id="{293B71DF-262E-4F88-84A7-0EE96719D2D1}" type="datetime1">
              <a:rPr lang="nl-NL"/>
              <a:pPr lvl="0"/>
              <a:t>17-9-2024</a:t>
            </a:fld>
            <a:endParaRPr lang="nl-NL"/>
          </a:p>
        </p:txBody>
      </p:sp>
      <p:sp>
        <p:nvSpPr>
          <p:cNvPr id="5" name="Tijdelijke aanduiding voor voettekst 4">
            <a:extLst>
              <a:ext uri="{FF2B5EF4-FFF2-40B4-BE49-F238E27FC236}">
                <a16:creationId xmlns:a16="http://schemas.microsoft.com/office/drawing/2014/main" id="{19F1127B-B032-4175-1C59-E32F765F4899}"/>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0A38EEEA-1715-7F35-BC25-6A0FF0D22BA8}"/>
              </a:ext>
            </a:extLst>
          </p:cNvPr>
          <p:cNvSpPr txBox="1">
            <a:spLocks noGrp="1"/>
          </p:cNvSpPr>
          <p:nvPr>
            <p:ph type="sldNum" sz="quarter" idx="8"/>
          </p:nvPr>
        </p:nvSpPr>
        <p:spPr/>
        <p:txBody>
          <a:bodyPr/>
          <a:lstStyle>
            <a:lvl1pPr>
              <a:defRPr/>
            </a:lvl1pPr>
          </a:lstStyle>
          <a:p>
            <a:pPr lvl="0"/>
            <a:fld id="{FDD3992C-23F6-4F8B-9AF9-ED24129CFCCE}" type="slidenum">
              <a:t>‹#›</a:t>
            </a:fld>
            <a:endParaRPr lang="nl-NL"/>
          </a:p>
        </p:txBody>
      </p:sp>
    </p:spTree>
    <p:extLst>
      <p:ext uri="{BB962C8B-B14F-4D97-AF65-F5344CB8AC3E}">
        <p14:creationId xmlns:p14="http://schemas.microsoft.com/office/powerpoint/2010/main" val="1738753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1026" name="Imagen 12" descr="Texto&#10;&#10;Descripción generada automáticamente">
            <a:extLst>
              <a:ext uri="{FF2B5EF4-FFF2-40B4-BE49-F238E27FC236}">
                <a16:creationId xmlns:a16="http://schemas.microsoft.com/office/drawing/2014/main" id="{707D7245-74CC-57B3-2B45-89C592293031}"/>
              </a:ext>
            </a:extLst>
          </p:cNvP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8836798" y="5776230"/>
            <a:ext cx="32004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9110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403200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3125317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2050" name="Imagen 12" descr="Texto&#10;&#10;Descripción generada automáticamente">
            <a:extLst>
              <a:ext uri="{FF2B5EF4-FFF2-40B4-BE49-F238E27FC236}">
                <a16:creationId xmlns:a16="http://schemas.microsoft.com/office/drawing/2014/main" id="{03BD0BE4-9D4B-C18C-8004-771141E51B05}"/>
              </a:ext>
            </a:extLst>
          </p:cNvP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8885879" y="5697794"/>
            <a:ext cx="32004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5897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2" y="0"/>
            <a:ext cx="6142017" cy="601501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1366" y="140364"/>
            <a:ext cx="2149620" cy="952593"/>
          </a:xfrm>
          <a:prstGeom prst="rect">
            <a:avLst/>
          </a:prstGeom>
        </p:spPr>
      </p:pic>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p:nvPr>
        </p:nvSpPr>
        <p:spPr>
          <a:xfrm>
            <a:off x="6132925" y="5510044"/>
            <a:ext cx="4495800" cy="323256"/>
          </a:xfrm>
          <a:prstGeom prst="rect">
            <a:avLst/>
          </a:prstGeom>
        </p:spPr>
        <p:txBody>
          <a:bodyPr/>
          <a:lstStyle>
            <a:lvl1pPr>
              <a:defRPr sz="1397">
                <a:solidFill>
                  <a:srgbClr val="003399"/>
                </a:solidFill>
                <a:latin typeface="Arial" panose="020B0604020202020204" pitchFamily="34" charset="0"/>
                <a:cs typeface="Arial" panose="020B0604020202020204" pitchFamily="34" charset="0"/>
              </a:defRPr>
            </a:lvl1pPr>
          </a:lstStyle>
          <a:p>
            <a:pPr lvl="0"/>
            <a:endParaRPr lang="es-ES" dirty="0"/>
          </a:p>
        </p:txBody>
      </p:sp>
      <p:sp>
        <p:nvSpPr>
          <p:cNvPr id="5" name="CuadroTexto 4">
            <a:extLst>
              <a:ext uri="{FF2B5EF4-FFF2-40B4-BE49-F238E27FC236}">
                <a16:creationId xmlns:a16="http://schemas.microsoft.com/office/drawing/2014/main" id="{CBC18AA7-8C1D-4C1C-B629-AA10E16721CA}"/>
              </a:ext>
            </a:extLst>
          </p:cNvPr>
          <p:cNvSpPr txBox="1"/>
          <p:nvPr userDrawn="1"/>
        </p:nvSpPr>
        <p:spPr>
          <a:xfrm>
            <a:off x="6147014" y="3761977"/>
            <a:ext cx="6044986" cy="1474597"/>
          </a:xfrm>
          <a:prstGeom prst="rect">
            <a:avLst/>
          </a:prstGeom>
          <a:noFill/>
        </p:spPr>
        <p:txBody>
          <a:bodyPr wrap="square" rtlCol="0">
            <a:spAutoFit/>
          </a:bodyPr>
          <a:lstStyle/>
          <a:p>
            <a:pPr algn="l"/>
            <a:r>
              <a:rPr lang="lt-LT" sz="2396" noProof="0">
                <a:solidFill>
                  <a:srgbClr val="003399"/>
                </a:solidFill>
                <a:latin typeface="PF Square Sans Pro" pitchFamily="2" charset="0"/>
              </a:rPr>
              <a:t>Praktiniai mokymai ūkininkams ir veterinarijos gydytojams: naujos kovos su atsparumu antimikrobinėms medžiagoms priemonės</a:t>
            </a:r>
          </a:p>
          <a:p>
            <a:endParaRPr lang="es-ES" sz="1797" dirty="0"/>
          </a:p>
        </p:txBody>
      </p:sp>
      <p:sp>
        <p:nvSpPr>
          <p:cNvPr id="49" name="Forma libre: forma 48">
            <a:extLst>
              <a:ext uri="{FF2B5EF4-FFF2-40B4-BE49-F238E27FC236}">
                <a16:creationId xmlns:a16="http://schemas.microsoft.com/office/drawing/2014/main" id="{99B70937-9FCE-4E40-9DC7-4643157CE967}"/>
              </a:ext>
            </a:extLst>
          </p:cNvPr>
          <p:cNvSpPr/>
          <p:nvPr userDrawn="1"/>
        </p:nvSpPr>
        <p:spPr>
          <a:xfrm>
            <a:off x="11117114" y="37"/>
            <a:ext cx="596428" cy="109292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50" name="Forma libre: forma 49">
            <a:extLst>
              <a:ext uri="{FF2B5EF4-FFF2-40B4-BE49-F238E27FC236}">
                <a16:creationId xmlns:a16="http://schemas.microsoft.com/office/drawing/2014/main" id="{BC2C4231-8099-45D5-A8F4-A94E560FC273}"/>
              </a:ext>
            </a:extLst>
          </p:cNvPr>
          <p:cNvSpPr/>
          <p:nvPr userDrawn="1"/>
        </p:nvSpPr>
        <p:spPr>
          <a:xfrm>
            <a:off x="11691449" y="1"/>
            <a:ext cx="546569" cy="1092806"/>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52" name="Imagen 51">
            <a:extLst>
              <a:ext uri="{FF2B5EF4-FFF2-40B4-BE49-F238E27FC236}">
                <a16:creationId xmlns:a16="http://schemas.microsoft.com/office/drawing/2014/main" id="{D0623596-029B-4771-9426-C8E363EAA4D6}"/>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128522" y="6201127"/>
            <a:ext cx="471757" cy="497947"/>
          </a:xfrm>
          <a:prstGeom prst="rect">
            <a:avLst/>
          </a:prstGeom>
        </p:spPr>
      </p:pic>
      <p:pic>
        <p:nvPicPr>
          <p:cNvPr id="53" name="Imagen 52">
            <a:extLst>
              <a:ext uri="{FF2B5EF4-FFF2-40B4-BE49-F238E27FC236}">
                <a16:creationId xmlns:a16="http://schemas.microsoft.com/office/drawing/2014/main" id="{3BB0B30D-01E9-4A41-88D1-70C8118CB0F3}"/>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7376219" y="6271487"/>
            <a:ext cx="347040" cy="427586"/>
          </a:xfrm>
          <a:prstGeom prst="rect">
            <a:avLst/>
          </a:prstGeom>
        </p:spPr>
      </p:pic>
      <p:pic>
        <p:nvPicPr>
          <p:cNvPr id="54" name="Imagen 53">
            <a:extLst>
              <a:ext uri="{FF2B5EF4-FFF2-40B4-BE49-F238E27FC236}">
                <a16:creationId xmlns:a16="http://schemas.microsoft.com/office/drawing/2014/main" id="{68A7E0D9-EDEA-4FCF-A76C-ED2C5DD3E804}"/>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7851974" y="6401386"/>
            <a:ext cx="444645" cy="297687"/>
          </a:xfrm>
          <a:prstGeom prst="rect">
            <a:avLst/>
          </a:prstGeom>
        </p:spPr>
      </p:pic>
      <p:pic>
        <p:nvPicPr>
          <p:cNvPr id="55" name="Imagen 54">
            <a:extLst>
              <a:ext uri="{FF2B5EF4-FFF2-40B4-BE49-F238E27FC236}">
                <a16:creationId xmlns:a16="http://schemas.microsoft.com/office/drawing/2014/main" id="{CA02A5FD-DBD4-4C48-8334-C26BA224D2A8}"/>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6493141" y="6415863"/>
            <a:ext cx="300184" cy="283211"/>
          </a:xfrm>
          <a:prstGeom prst="rect">
            <a:avLst/>
          </a:prstGeom>
        </p:spPr>
      </p:pic>
      <p:pic>
        <p:nvPicPr>
          <p:cNvPr id="56" name="Imagen 55">
            <a:extLst>
              <a:ext uri="{FF2B5EF4-FFF2-40B4-BE49-F238E27FC236}">
                <a16:creationId xmlns:a16="http://schemas.microsoft.com/office/drawing/2014/main" id="{EAAA8FFC-E26C-4A95-A0EA-8FA61291F3D4}"/>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6922039" y="6357334"/>
            <a:ext cx="325466" cy="341740"/>
          </a:xfrm>
          <a:prstGeom prst="rect">
            <a:avLst/>
          </a:prstGeom>
        </p:spPr>
      </p:pic>
      <p:pic>
        <p:nvPicPr>
          <p:cNvPr id="57" name="Imagen 56">
            <a:extLst>
              <a:ext uri="{FF2B5EF4-FFF2-40B4-BE49-F238E27FC236}">
                <a16:creationId xmlns:a16="http://schemas.microsoft.com/office/drawing/2014/main" id="{034038C9-3152-4362-9043-8EE045E00000}"/>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6156196" y="6480568"/>
            <a:ext cx="208231" cy="218505"/>
          </a:xfrm>
          <a:prstGeom prst="rect">
            <a:avLst/>
          </a:prstGeom>
        </p:spPr>
      </p:pic>
      <p:pic>
        <p:nvPicPr>
          <p:cNvPr id="58" name="Imagen 57">
            <a:extLst>
              <a:ext uri="{FF2B5EF4-FFF2-40B4-BE49-F238E27FC236}">
                <a16:creationId xmlns:a16="http://schemas.microsoft.com/office/drawing/2014/main" id="{10C091FD-F9B0-47C5-9AE9-239540332D44}"/>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8425332" y="6288481"/>
            <a:ext cx="574476" cy="410593"/>
          </a:xfrm>
          <a:prstGeom prst="rect">
            <a:avLst/>
          </a:prstGeom>
        </p:spPr>
      </p:pic>
      <p:pic>
        <p:nvPicPr>
          <p:cNvPr id="3074" name="Imagen 12" descr="Texto&#10;&#10;Descripción generada automáticamente">
            <a:extLst>
              <a:ext uri="{FF2B5EF4-FFF2-40B4-BE49-F238E27FC236}">
                <a16:creationId xmlns:a16="http://schemas.microsoft.com/office/drawing/2014/main" id="{49BC48C0-BB5E-03A6-3A8D-B562CD1209DD}"/>
              </a:ext>
            </a:extLst>
          </p:cNvPr>
          <p:cNvPicPr>
            <a:picLocks noChangeAspect="1" noChangeArrowheads="1"/>
          </p:cNvPicPr>
          <p:nvPr userDrawn="1"/>
        </p:nvPicPr>
        <p:blipFill>
          <a:blip r:embed="rId11" cstate="email">
            <a:extLst>
              <a:ext uri="{28A0092B-C50C-407E-A947-70E740481C1C}">
                <a14:useLocalDpi xmlns:a14="http://schemas.microsoft.com/office/drawing/2010/main" val="0"/>
              </a:ext>
            </a:extLst>
          </a:blip>
          <a:srcRect/>
          <a:stretch>
            <a:fillRect/>
          </a:stretch>
        </p:blipFill>
        <p:spPr bwMode="auto">
          <a:xfrm>
            <a:off x="9921400" y="6245031"/>
            <a:ext cx="1668762" cy="377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5393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1" y="0"/>
            <a:ext cx="6093675" cy="443678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sp>
        <p:nvSpPr>
          <p:cNvPr id="9" name="Rectángulo 8">
            <a:extLst>
              <a:ext uri="{FF2B5EF4-FFF2-40B4-BE49-F238E27FC236}">
                <a16:creationId xmlns:a16="http://schemas.microsoft.com/office/drawing/2014/main" id="{3B86B49A-E309-306F-54EA-1E91AEFD27BB}"/>
              </a:ext>
            </a:extLst>
          </p:cNvPr>
          <p:cNvSpPr/>
          <p:nvPr userDrawn="1"/>
        </p:nvSpPr>
        <p:spPr>
          <a:xfrm>
            <a:off x="3657179" y="5623873"/>
            <a:ext cx="1236412" cy="123412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object 12">
            <a:extLst>
              <a:ext uri="{FF2B5EF4-FFF2-40B4-BE49-F238E27FC236}">
                <a16:creationId xmlns:a16="http://schemas.microsoft.com/office/drawing/2014/main" id="{5FE8D229-B039-4150-3CC7-A90C7A82C428}"/>
              </a:ext>
            </a:extLst>
          </p:cNvPr>
          <p:cNvSpPr/>
          <p:nvPr userDrawn="1"/>
        </p:nvSpPr>
        <p:spPr>
          <a:xfrm>
            <a:off x="2428305" y="4430306"/>
            <a:ext cx="1242631"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6BB188"/>
          </a:solidFill>
        </p:spPr>
        <p:txBody>
          <a:bodyPr wrap="square" lIns="0" tIns="0" rIns="0" bIns="0" rtlCol="0"/>
          <a:lstStyle/>
          <a:p>
            <a:endParaRPr sz="1797"/>
          </a:p>
        </p:txBody>
      </p:sp>
      <p:sp>
        <p:nvSpPr>
          <p:cNvPr id="11" name="Rectángulo 10">
            <a:extLst>
              <a:ext uri="{FF2B5EF4-FFF2-40B4-BE49-F238E27FC236}">
                <a16:creationId xmlns:a16="http://schemas.microsoft.com/office/drawing/2014/main" id="{4D247D67-8E2B-31C5-C8A0-D5D6C35C3466}"/>
              </a:ext>
            </a:extLst>
          </p:cNvPr>
          <p:cNvSpPr/>
          <p:nvPr userDrawn="1"/>
        </p:nvSpPr>
        <p:spPr>
          <a:xfrm>
            <a:off x="1212899" y="5623873"/>
            <a:ext cx="1236412" cy="123412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2" name="Rectángulo 11">
            <a:extLst>
              <a:ext uri="{FF2B5EF4-FFF2-40B4-BE49-F238E27FC236}">
                <a16:creationId xmlns:a16="http://schemas.microsoft.com/office/drawing/2014/main" id="{1CD11B8C-5E46-1D50-21DC-A81F63330B4D}"/>
              </a:ext>
            </a:extLst>
          </p:cNvPr>
          <p:cNvSpPr/>
          <p:nvPr userDrawn="1"/>
        </p:nvSpPr>
        <p:spPr>
          <a:xfrm>
            <a:off x="5012862" y="2"/>
            <a:ext cx="1083138" cy="98533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215ECAC5-8F58-7F5F-622B-0B7282FFADD6}"/>
              </a:ext>
            </a:extLst>
          </p:cNvPr>
          <p:cNvSpPr/>
          <p:nvPr userDrawn="1"/>
        </p:nvSpPr>
        <p:spPr>
          <a:xfrm>
            <a:off x="3946062" y="2"/>
            <a:ext cx="1083138" cy="985337"/>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3A8E09E6-072B-3BB2-09B2-2F1D41A6B4AE}"/>
              </a:ext>
            </a:extLst>
          </p:cNvPr>
          <p:cNvSpPr/>
          <p:nvPr userDrawn="1"/>
        </p:nvSpPr>
        <p:spPr>
          <a:xfrm>
            <a:off x="2879262" y="2"/>
            <a:ext cx="1083138" cy="98533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15" name="Imagen 14" descr="Patrón de fondo&#10;&#10;Descripción generada automáticamente">
            <a:extLst>
              <a:ext uri="{FF2B5EF4-FFF2-40B4-BE49-F238E27FC236}">
                <a16:creationId xmlns:a16="http://schemas.microsoft.com/office/drawing/2014/main" id="{D4448343-1AE6-F56C-54AC-92A22E41AFB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430306"/>
            <a:ext cx="1233122" cy="2427694"/>
          </a:xfrm>
          <a:prstGeom prst="rect">
            <a:avLst/>
          </a:prstGeom>
        </p:spPr>
      </p:pic>
      <p:sp>
        <p:nvSpPr>
          <p:cNvPr id="16" name="object 5">
            <a:extLst>
              <a:ext uri="{FF2B5EF4-FFF2-40B4-BE49-F238E27FC236}">
                <a16:creationId xmlns:a16="http://schemas.microsoft.com/office/drawing/2014/main" id="{8B60C17B-0742-9FC2-AB7E-A06FF6B60618}"/>
              </a:ext>
            </a:extLst>
          </p:cNvPr>
          <p:cNvSpPr/>
          <p:nvPr userDrawn="1"/>
        </p:nvSpPr>
        <p:spPr>
          <a:xfrm>
            <a:off x="4885851" y="4436789"/>
            <a:ext cx="1223010" cy="1210608"/>
          </a:xfrm>
          <a:custGeom>
            <a:avLst/>
            <a:gdLst/>
            <a:ahLst/>
            <a:cxnLst/>
            <a:rect l="l" t="t" r="r" b="b"/>
            <a:pathLst>
              <a:path w="1223010" h="1212850">
                <a:moveTo>
                  <a:pt x="1222997" y="0"/>
                </a:moveTo>
                <a:lnTo>
                  <a:pt x="1212697" y="0"/>
                </a:lnTo>
                <a:lnTo>
                  <a:pt x="1163924" y="962"/>
                </a:lnTo>
                <a:lnTo>
                  <a:pt x="1115639" y="3827"/>
                </a:lnTo>
                <a:lnTo>
                  <a:pt x="1067879" y="8557"/>
                </a:lnTo>
                <a:lnTo>
                  <a:pt x="1020681" y="15116"/>
                </a:lnTo>
                <a:lnTo>
                  <a:pt x="974080" y="23469"/>
                </a:lnTo>
                <a:lnTo>
                  <a:pt x="928112" y="33578"/>
                </a:lnTo>
                <a:lnTo>
                  <a:pt x="882815" y="45407"/>
                </a:lnTo>
                <a:lnTo>
                  <a:pt x="838224" y="58921"/>
                </a:lnTo>
                <a:lnTo>
                  <a:pt x="794375" y="74083"/>
                </a:lnTo>
                <a:lnTo>
                  <a:pt x="751305" y="90857"/>
                </a:lnTo>
                <a:lnTo>
                  <a:pt x="709050" y="109207"/>
                </a:lnTo>
                <a:lnTo>
                  <a:pt x="667646" y="129096"/>
                </a:lnTo>
                <a:lnTo>
                  <a:pt x="627129" y="150488"/>
                </a:lnTo>
                <a:lnTo>
                  <a:pt x="587536" y="173348"/>
                </a:lnTo>
                <a:lnTo>
                  <a:pt x="548902" y="197638"/>
                </a:lnTo>
                <a:lnTo>
                  <a:pt x="511265" y="223322"/>
                </a:lnTo>
                <a:lnTo>
                  <a:pt x="474660" y="250365"/>
                </a:lnTo>
                <a:lnTo>
                  <a:pt x="439123" y="278730"/>
                </a:lnTo>
                <a:lnTo>
                  <a:pt x="404691" y="308380"/>
                </a:lnTo>
                <a:lnTo>
                  <a:pt x="371400" y="339281"/>
                </a:lnTo>
                <a:lnTo>
                  <a:pt x="339286" y="371395"/>
                </a:lnTo>
                <a:lnTo>
                  <a:pt x="308385" y="404686"/>
                </a:lnTo>
                <a:lnTo>
                  <a:pt x="278734" y="439117"/>
                </a:lnTo>
                <a:lnTo>
                  <a:pt x="250369" y="474654"/>
                </a:lnTo>
                <a:lnTo>
                  <a:pt x="223326" y="511259"/>
                </a:lnTo>
                <a:lnTo>
                  <a:pt x="197641" y="548897"/>
                </a:lnTo>
                <a:lnTo>
                  <a:pt x="173350" y="587530"/>
                </a:lnTo>
                <a:lnTo>
                  <a:pt x="150491" y="627123"/>
                </a:lnTo>
                <a:lnTo>
                  <a:pt x="129098" y="667640"/>
                </a:lnTo>
                <a:lnTo>
                  <a:pt x="109209" y="709044"/>
                </a:lnTo>
                <a:lnTo>
                  <a:pt x="90859" y="751300"/>
                </a:lnTo>
                <a:lnTo>
                  <a:pt x="74085" y="794370"/>
                </a:lnTo>
                <a:lnTo>
                  <a:pt x="58923" y="838219"/>
                </a:lnTo>
                <a:lnTo>
                  <a:pt x="45408" y="882811"/>
                </a:lnTo>
                <a:lnTo>
                  <a:pt x="33578" y="928108"/>
                </a:lnTo>
                <a:lnTo>
                  <a:pt x="23469" y="974076"/>
                </a:lnTo>
                <a:lnTo>
                  <a:pt x="15117" y="1020678"/>
                </a:lnTo>
                <a:lnTo>
                  <a:pt x="8557" y="1067877"/>
                </a:lnTo>
                <a:lnTo>
                  <a:pt x="3827" y="1115637"/>
                </a:lnTo>
                <a:lnTo>
                  <a:pt x="962" y="1163923"/>
                </a:lnTo>
                <a:lnTo>
                  <a:pt x="0" y="1212697"/>
                </a:lnTo>
                <a:lnTo>
                  <a:pt x="1222997" y="1212697"/>
                </a:lnTo>
                <a:lnTo>
                  <a:pt x="1222997" y="0"/>
                </a:lnTo>
                <a:close/>
              </a:path>
            </a:pathLst>
          </a:custGeom>
          <a:solidFill>
            <a:srgbClr val="003399"/>
          </a:solidFill>
        </p:spPr>
        <p:txBody>
          <a:bodyPr wrap="square" lIns="0" tIns="0" rIns="0" bIns="0" rtlCol="0"/>
          <a:lstStyle/>
          <a:p>
            <a:endParaRPr sz="1797"/>
          </a:p>
        </p:txBody>
      </p:sp>
      <p:sp>
        <p:nvSpPr>
          <p:cNvPr id="17" name="object 16">
            <a:extLst>
              <a:ext uri="{FF2B5EF4-FFF2-40B4-BE49-F238E27FC236}">
                <a16:creationId xmlns:a16="http://schemas.microsoft.com/office/drawing/2014/main" id="{91098FAB-F165-EE15-2E69-55924EE693FB}"/>
              </a:ext>
            </a:extLst>
          </p:cNvPr>
          <p:cNvSpPr/>
          <p:nvPr userDrawn="1"/>
        </p:nvSpPr>
        <p:spPr>
          <a:xfrm>
            <a:off x="4889500" y="5640280"/>
            <a:ext cx="1221740"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sp>
        <p:nvSpPr>
          <p:cNvPr id="20" name="object 16">
            <a:extLst>
              <a:ext uri="{FF2B5EF4-FFF2-40B4-BE49-F238E27FC236}">
                <a16:creationId xmlns:a16="http://schemas.microsoft.com/office/drawing/2014/main" id="{3387D0DD-C550-57B3-4353-CB37A181170D}"/>
              </a:ext>
            </a:extLst>
          </p:cNvPr>
          <p:cNvSpPr/>
          <p:nvPr userDrawn="1"/>
        </p:nvSpPr>
        <p:spPr>
          <a:xfrm>
            <a:off x="5029200" y="995108"/>
            <a:ext cx="1073624" cy="961351"/>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grpSp>
        <p:nvGrpSpPr>
          <p:cNvPr id="21" name="Grupo 20">
            <a:extLst>
              <a:ext uri="{FF2B5EF4-FFF2-40B4-BE49-F238E27FC236}">
                <a16:creationId xmlns:a16="http://schemas.microsoft.com/office/drawing/2014/main" id="{72F1D396-F8FA-9C63-E0DC-3CD1D006BAC1}"/>
              </a:ext>
            </a:extLst>
          </p:cNvPr>
          <p:cNvGrpSpPr/>
          <p:nvPr userDrawn="1"/>
        </p:nvGrpSpPr>
        <p:grpSpPr>
          <a:xfrm>
            <a:off x="-6824" y="4417769"/>
            <a:ext cx="1224979" cy="1229623"/>
            <a:chOff x="-6824" y="4376003"/>
            <a:chExt cx="1224979" cy="1231900"/>
          </a:xfrm>
        </p:grpSpPr>
        <p:sp>
          <p:nvSpPr>
            <p:cNvPr id="22" name="object 6">
              <a:extLst>
                <a:ext uri="{FF2B5EF4-FFF2-40B4-BE49-F238E27FC236}">
                  <a16:creationId xmlns:a16="http://schemas.microsoft.com/office/drawing/2014/main" id="{CB32DD6C-C583-2520-AAFF-39D40ED291C8}"/>
                </a:ext>
              </a:extLst>
            </p:cNvPr>
            <p:cNvSpPr/>
            <p:nvPr/>
          </p:nvSpPr>
          <p:spPr>
            <a:xfrm>
              <a:off x="-6824" y="4376003"/>
              <a:ext cx="615950" cy="1231900"/>
            </a:xfrm>
            <a:custGeom>
              <a:avLst/>
              <a:gdLst/>
              <a:ahLst/>
              <a:cxnLst/>
              <a:rect l="l" t="t" r="r" b="b"/>
              <a:pathLst>
                <a:path w="615950" h="1231900">
                  <a:moveTo>
                    <a:pt x="615950" y="0"/>
                  </a:moveTo>
                  <a:lnTo>
                    <a:pt x="567813" y="1853"/>
                  </a:lnTo>
                  <a:lnTo>
                    <a:pt x="520690" y="7321"/>
                  </a:lnTo>
                  <a:lnTo>
                    <a:pt x="474717" y="16267"/>
                  </a:lnTo>
                  <a:lnTo>
                    <a:pt x="430031" y="28554"/>
                  </a:lnTo>
                  <a:lnTo>
                    <a:pt x="386770" y="44046"/>
                  </a:lnTo>
                  <a:lnTo>
                    <a:pt x="345069" y="62605"/>
                  </a:lnTo>
                  <a:lnTo>
                    <a:pt x="305067" y="84094"/>
                  </a:lnTo>
                  <a:lnTo>
                    <a:pt x="266899" y="108377"/>
                  </a:lnTo>
                  <a:lnTo>
                    <a:pt x="230703" y="135316"/>
                  </a:lnTo>
                  <a:lnTo>
                    <a:pt x="196616" y="164775"/>
                  </a:lnTo>
                  <a:lnTo>
                    <a:pt x="164775" y="196616"/>
                  </a:lnTo>
                  <a:lnTo>
                    <a:pt x="135316" y="230703"/>
                  </a:lnTo>
                  <a:lnTo>
                    <a:pt x="108377" y="266899"/>
                  </a:lnTo>
                  <a:lnTo>
                    <a:pt x="84094" y="305067"/>
                  </a:lnTo>
                  <a:lnTo>
                    <a:pt x="62605" y="345069"/>
                  </a:lnTo>
                  <a:lnTo>
                    <a:pt x="44046" y="386770"/>
                  </a:lnTo>
                  <a:lnTo>
                    <a:pt x="28554" y="430031"/>
                  </a:lnTo>
                  <a:lnTo>
                    <a:pt x="16267" y="474717"/>
                  </a:lnTo>
                  <a:lnTo>
                    <a:pt x="7321" y="520690"/>
                  </a:lnTo>
                  <a:lnTo>
                    <a:pt x="1853" y="567813"/>
                  </a:lnTo>
                  <a:lnTo>
                    <a:pt x="0" y="615950"/>
                  </a:lnTo>
                  <a:lnTo>
                    <a:pt x="1853" y="664086"/>
                  </a:lnTo>
                  <a:lnTo>
                    <a:pt x="7321" y="711209"/>
                  </a:lnTo>
                  <a:lnTo>
                    <a:pt x="16267" y="757182"/>
                  </a:lnTo>
                  <a:lnTo>
                    <a:pt x="28554" y="801868"/>
                  </a:lnTo>
                  <a:lnTo>
                    <a:pt x="44046" y="845129"/>
                  </a:lnTo>
                  <a:lnTo>
                    <a:pt x="62605" y="886830"/>
                  </a:lnTo>
                  <a:lnTo>
                    <a:pt x="84094" y="926832"/>
                  </a:lnTo>
                  <a:lnTo>
                    <a:pt x="108377" y="965000"/>
                  </a:lnTo>
                  <a:lnTo>
                    <a:pt x="135316" y="1001196"/>
                  </a:lnTo>
                  <a:lnTo>
                    <a:pt x="164775" y="1035283"/>
                  </a:lnTo>
                  <a:lnTo>
                    <a:pt x="196616" y="1067124"/>
                  </a:lnTo>
                  <a:lnTo>
                    <a:pt x="230703" y="1096583"/>
                  </a:lnTo>
                  <a:lnTo>
                    <a:pt x="266899" y="1123522"/>
                  </a:lnTo>
                  <a:lnTo>
                    <a:pt x="305067" y="1147805"/>
                  </a:lnTo>
                  <a:lnTo>
                    <a:pt x="345069" y="1169294"/>
                  </a:lnTo>
                  <a:lnTo>
                    <a:pt x="386770" y="1187853"/>
                  </a:lnTo>
                  <a:lnTo>
                    <a:pt x="430031" y="1203345"/>
                  </a:lnTo>
                  <a:lnTo>
                    <a:pt x="474717" y="1215632"/>
                  </a:lnTo>
                  <a:lnTo>
                    <a:pt x="520690" y="1224578"/>
                  </a:lnTo>
                  <a:lnTo>
                    <a:pt x="567813" y="1230046"/>
                  </a:lnTo>
                  <a:lnTo>
                    <a:pt x="615950" y="1231900"/>
                  </a:lnTo>
                  <a:lnTo>
                    <a:pt x="615950" y="0"/>
                  </a:lnTo>
                  <a:close/>
                </a:path>
              </a:pathLst>
            </a:custGeom>
            <a:solidFill>
              <a:srgbClr val="2C7470"/>
            </a:solidFill>
          </p:spPr>
          <p:txBody>
            <a:bodyPr wrap="square" lIns="0" tIns="0" rIns="0" bIns="0" rtlCol="0"/>
            <a:lstStyle/>
            <a:p>
              <a:endParaRPr sz="1797"/>
            </a:p>
          </p:txBody>
        </p:sp>
        <p:sp>
          <p:nvSpPr>
            <p:cNvPr id="23" name="Forma libre: forma 22">
              <a:extLst>
                <a:ext uri="{FF2B5EF4-FFF2-40B4-BE49-F238E27FC236}">
                  <a16:creationId xmlns:a16="http://schemas.microsoft.com/office/drawing/2014/main" id="{581D127E-3ED2-80E2-B593-0306FA07AC23}"/>
                </a:ext>
              </a:extLst>
            </p:cNvPr>
            <p:cNvSpPr/>
            <p:nvPr/>
          </p:nvSpPr>
          <p:spPr>
            <a:xfrm>
              <a:off x="609600" y="4381083"/>
              <a:ext cx="608555" cy="122174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grpSp>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83496" y="107852"/>
            <a:ext cx="2223512" cy="985337"/>
          </a:xfrm>
          <a:prstGeom prst="rect">
            <a:avLst/>
          </a:prstGeom>
        </p:spPr>
      </p:pic>
      <p:pic>
        <p:nvPicPr>
          <p:cNvPr id="25" name="Imagen 24" descr="Un dibujo de un animal&#10;&#10;Descripción generada automáticamente con confianza baja">
            <a:extLst>
              <a:ext uri="{FF2B5EF4-FFF2-40B4-BE49-F238E27FC236}">
                <a16:creationId xmlns:a16="http://schemas.microsoft.com/office/drawing/2014/main" id="{376ADDD9-F84C-BEC0-1BFA-10C9201241A4}"/>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060438" y="158457"/>
            <a:ext cx="658385" cy="702490"/>
          </a:xfrm>
          <a:prstGeom prst="rect">
            <a:avLst/>
          </a:prstGeom>
        </p:spPr>
      </p:pic>
      <p:pic>
        <p:nvPicPr>
          <p:cNvPr id="26" name="Imagen 25" descr="Un dibujo de un animal&#10;&#10;Descripción generada automáticamente con confianza baja">
            <a:extLst>
              <a:ext uri="{FF2B5EF4-FFF2-40B4-BE49-F238E27FC236}">
                <a16:creationId xmlns:a16="http://schemas.microsoft.com/office/drawing/2014/main" id="{E1146FC4-63CA-7E60-F573-701E17416F71}"/>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875010" y="4737755"/>
            <a:ext cx="490696" cy="604584"/>
          </a:xfrm>
          <a:prstGeom prst="rect">
            <a:avLst/>
          </a:prstGeom>
        </p:spPr>
      </p:pic>
      <p:pic>
        <p:nvPicPr>
          <p:cNvPr id="27" name="Imagen 26" descr="Un dibujo de un perro&#10;&#10;Descripción generada automáticamente con confianza media">
            <a:extLst>
              <a:ext uri="{FF2B5EF4-FFF2-40B4-BE49-F238E27FC236}">
                <a16:creationId xmlns:a16="http://schemas.microsoft.com/office/drawing/2014/main" id="{9215EF1C-A878-5A3F-37E5-F719033B452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4196319" y="337170"/>
            <a:ext cx="612979" cy="423005"/>
          </a:xfrm>
          <a:prstGeom prst="rect">
            <a:avLst/>
          </a:prstGeom>
        </p:spPr>
      </p:pic>
      <p:pic>
        <p:nvPicPr>
          <p:cNvPr id="28" name="Imagen 27" descr="Imagen que contiene dibujo, reloj&#10;&#10;Descripción generada automáticamente">
            <a:extLst>
              <a:ext uri="{FF2B5EF4-FFF2-40B4-BE49-F238E27FC236}">
                <a16:creationId xmlns:a16="http://schemas.microsoft.com/office/drawing/2014/main" id="{55DDD743-CAE6-4771-0A9B-B1F3BBD38C47}"/>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5243434" y="284507"/>
            <a:ext cx="552437" cy="521202"/>
          </a:xfrm>
          <a:prstGeom prst="rect">
            <a:avLst/>
          </a:prstGeom>
        </p:spPr>
      </p:pic>
      <p:pic>
        <p:nvPicPr>
          <p:cNvPr id="29" name="Imagen 28" descr="Dibujo en blanco y negro&#10;&#10;Descripción generada automáticamente con confianza baja">
            <a:extLst>
              <a:ext uri="{FF2B5EF4-FFF2-40B4-BE49-F238E27FC236}">
                <a16:creationId xmlns:a16="http://schemas.microsoft.com/office/drawing/2014/main" id="{ED03888B-AF6E-9876-98EC-66A1AAB79B42}"/>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3976050" y="5940076"/>
            <a:ext cx="590369" cy="619889"/>
          </a:xfrm>
          <a:prstGeom prst="rect">
            <a:avLst/>
          </a:prstGeom>
        </p:spPr>
      </p:pic>
      <p:pic>
        <p:nvPicPr>
          <p:cNvPr id="31" name="Imagen 30" descr="Un dibujo de un animal&#10;&#10;Descripción generada automáticamente con confianza baja">
            <a:extLst>
              <a:ext uri="{FF2B5EF4-FFF2-40B4-BE49-F238E27FC236}">
                <a16:creationId xmlns:a16="http://schemas.microsoft.com/office/drawing/2014/main" id="{C6FA8A68-E321-F480-0EEB-D680C1776B6C}"/>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5288431" y="1236250"/>
            <a:ext cx="454410" cy="476829"/>
          </a:xfrm>
          <a:prstGeom prst="rect">
            <a:avLst/>
          </a:prstGeom>
        </p:spPr>
      </p:pic>
      <p:pic>
        <p:nvPicPr>
          <p:cNvPr id="32" name="Imagen 31" descr="Imagen que contiene Texto&#10;&#10;Descripción generada automáticamente">
            <a:extLst>
              <a:ext uri="{FF2B5EF4-FFF2-40B4-BE49-F238E27FC236}">
                <a16:creationId xmlns:a16="http://schemas.microsoft.com/office/drawing/2014/main" id="{491B8AE0-AB3C-E529-4BB5-52CCEEC9424D}"/>
              </a:ext>
            </a:extLst>
          </p:cNvPr>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1454226" y="5940076"/>
            <a:ext cx="825311" cy="600042"/>
          </a:xfrm>
          <a:prstGeom prst="rect">
            <a:avLst/>
          </a:prstGeom>
        </p:spPr>
      </p:pic>
      <p:sp>
        <p:nvSpPr>
          <p:cNvPr id="34" name="Marcador de texto 33">
            <a:extLst>
              <a:ext uri="{FF2B5EF4-FFF2-40B4-BE49-F238E27FC236}">
                <a16:creationId xmlns:a16="http://schemas.microsoft.com/office/drawing/2014/main" id="{DFC5C3F9-259A-36CA-3B03-0D0FA6D957EA}"/>
              </a:ext>
            </a:extLst>
          </p:cNvPr>
          <p:cNvSpPr>
            <a:spLocks noGrp="1"/>
          </p:cNvSpPr>
          <p:nvPr>
            <p:ph type="body" sz="quarter" idx="10" hasCustomPrompt="1"/>
          </p:nvPr>
        </p:nvSpPr>
        <p:spPr>
          <a:xfrm>
            <a:off x="6934200" y="1733115"/>
            <a:ext cx="4495800" cy="1427693"/>
          </a:xfrm>
          <a:prstGeom prst="rect">
            <a:avLst/>
          </a:prstGeom>
        </p:spPr>
        <p:txBody>
          <a:bodyPr/>
          <a:lstStyle>
            <a:lvl1pPr>
              <a:defRPr sz="3194">
                <a:solidFill>
                  <a:srgbClr val="003399"/>
                </a:solidFill>
                <a:latin typeface="PF Square Sans Pro" pitchFamily="2"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hasCustomPrompt="1"/>
          </p:nvPr>
        </p:nvSpPr>
        <p:spPr>
          <a:xfrm>
            <a:off x="6934200" y="4094513"/>
            <a:ext cx="4495800" cy="323256"/>
          </a:xfrm>
          <a:prstGeom prst="rect">
            <a:avLst/>
          </a:prstGeom>
        </p:spPr>
        <p:txBody>
          <a:bodyPr/>
          <a:lstStyle>
            <a:lvl1pPr>
              <a:defRPr sz="1397">
                <a:solidFill>
                  <a:schemeClr val="tx1"/>
                </a:solidFill>
                <a:latin typeface="PF Square Sans Pro" pitchFamily="2" charset="0"/>
                <a:cs typeface="Arial" panose="020B0604020202020204" pitchFamily="34" charset="0"/>
              </a:defRPr>
            </a:lvl1pPr>
          </a:lstStyle>
          <a:p>
            <a:pPr lvl="0"/>
            <a:r>
              <a:rPr lang="es-ES" dirty="0"/>
              <a:t>Date</a:t>
            </a:r>
          </a:p>
        </p:txBody>
      </p:sp>
      <p:pic>
        <p:nvPicPr>
          <p:cNvPr id="4098" name="Imagen 12" descr="Texto&#10;&#10;Descripción generada automáticamente">
            <a:extLst>
              <a:ext uri="{FF2B5EF4-FFF2-40B4-BE49-F238E27FC236}">
                <a16:creationId xmlns:a16="http://schemas.microsoft.com/office/drawing/2014/main" id="{F733890D-6D4C-50B1-5B53-3101E0CCAD53}"/>
              </a:ext>
            </a:extLst>
          </p:cNvPr>
          <p:cNvPicPr>
            <a:picLocks noChangeAspect="1" noChangeArrowheads="1"/>
          </p:cNvPicPr>
          <p:nvPr userDrawn="1"/>
        </p:nvPicPr>
        <p:blipFill>
          <a:blip r:embed="rId12" cstate="email">
            <a:extLst>
              <a:ext uri="{28A0092B-C50C-407E-A947-70E740481C1C}">
                <a14:useLocalDpi xmlns:a14="http://schemas.microsoft.com/office/drawing/2010/main" val="0"/>
              </a:ext>
            </a:extLst>
          </a:blip>
          <a:srcRect/>
          <a:stretch>
            <a:fillRect/>
          </a:stretch>
        </p:blipFill>
        <p:spPr bwMode="auto">
          <a:xfrm>
            <a:off x="10546242" y="6373914"/>
            <a:ext cx="1469589" cy="332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3835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CA36E8E-0A33-5274-9B20-FA55833A1773}"/>
              </a:ext>
            </a:extLst>
          </p:cNvPr>
          <p:cNvSpPr/>
          <p:nvPr userDrawn="1"/>
        </p:nvSpPr>
        <p:spPr>
          <a:xfrm>
            <a:off x="1" y="1"/>
            <a:ext cx="12190095" cy="1331034"/>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9" name="Rectángulo 8">
            <a:extLst>
              <a:ext uri="{FF2B5EF4-FFF2-40B4-BE49-F238E27FC236}">
                <a16:creationId xmlns:a16="http://schemas.microsoft.com/office/drawing/2014/main" id="{2F22D81F-284A-1E86-CDFC-06EBD9FC61C1}"/>
              </a:ext>
            </a:extLst>
          </p:cNvPr>
          <p:cNvSpPr/>
          <p:nvPr userDrawn="1"/>
        </p:nvSpPr>
        <p:spPr>
          <a:xfrm>
            <a:off x="1" y="1343710"/>
            <a:ext cx="12190095" cy="550161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Forma libre: forma 9">
            <a:extLst>
              <a:ext uri="{FF2B5EF4-FFF2-40B4-BE49-F238E27FC236}">
                <a16:creationId xmlns:a16="http://schemas.microsoft.com/office/drawing/2014/main" id="{84A85037-8DE1-0DBD-A171-577658B9F160}"/>
              </a:ext>
            </a:extLst>
          </p:cNvPr>
          <p:cNvSpPr/>
          <p:nvPr userDrawn="1"/>
        </p:nvSpPr>
        <p:spPr>
          <a:xfrm>
            <a:off x="0" y="-1"/>
            <a:ext cx="666750" cy="1331035"/>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11" name="Imagen 10" descr="Patrón de fondo&#10;&#10;Descripción generada automáticamente">
            <a:extLst>
              <a:ext uri="{FF2B5EF4-FFF2-40B4-BE49-F238E27FC236}">
                <a16:creationId xmlns:a16="http://schemas.microsoft.com/office/drawing/2014/main" id="{D010E416-D3B4-FC0D-F665-03FDFBA7F4F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27528" y="-33149"/>
            <a:ext cx="1364472" cy="2625498"/>
          </a:xfrm>
          <a:prstGeom prst="rect">
            <a:avLst/>
          </a:prstGeom>
        </p:spPr>
      </p:pic>
      <p:sp>
        <p:nvSpPr>
          <p:cNvPr id="13" name="Marcador de texto 12">
            <a:extLst>
              <a:ext uri="{FF2B5EF4-FFF2-40B4-BE49-F238E27FC236}">
                <a16:creationId xmlns:a16="http://schemas.microsoft.com/office/drawing/2014/main" id="{F67356BD-4749-0896-0E29-3E10E5E24FB4}"/>
              </a:ext>
            </a:extLst>
          </p:cNvPr>
          <p:cNvSpPr>
            <a:spLocks noGrp="1"/>
          </p:cNvSpPr>
          <p:nvPr>
            <p:ph type="body" sz="quarter" idx="10" hasCustomPrompt="1"/>
          </p:nvPr>
        </p:nvSpPr>
        <p:spPr>
          <a:xfrm>
            <a:off x="762000" y="462693"/>
            <a:ext cx="9677400" cy="608473"/>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a:t>INDEX</a:t>
            </a:r>
          </a:p>
        </p:txBody>
      </p:sp>
      <p:sp>
        <p:nvSpPr>
          <p:cNvPr id="15" name="Marcador de texto 14">
            <a:extLst>
              <a:ext uri="{FF2B5EF4-FFF2-40B4-BE49-F238E27FC236}">
                <a16:creationId xmlns:a16="http://schemas.microsoft.com/office/drawing/2014/main" id="{D7674A61-571D-8459-8B4C-3884F8256E76}"/>
              </a:ext>
            </a:extLst>
          </p:cNvPr>
          <p:cNvSpPr>
            <a:spLocks noGrp="1"/>
          </p:cNvSpPr>
          <p:nvPr>
            <p:ph type="body" sz="quarter" idx="11" hasCustomPrompt="1"/>
          </p:nvPr>
        </p:nvSpPr>
        <p:spPr>
          <a:xfrm>
            <a:off x="762000" y="2002890"/>
            <a:ext cx="9677400" cy="4183253"/>
          </a:xfrm>
          <a:prstGeom prst="rect">
            <a:avLst/>
          </a:prstGeom>
        </p:spPr>
        <p:txBody>
          <a:bodyPr/>
          <a:lstStyle>
            <a:lvl1pPr marL="342283" indent="-342283">
              <a:spcBef>
                <a:spcPts val="998"/>
              </a:spcBef>
              <a:buFont typeface="+mj-lt"/>
              <a:buAutoNum type="arabicPeriod"/>
              <a:defRPr sz="1597">
                <a:solidFill>
                  <a:schemeClr val="bg1"/>
                </a:solidFill>
                <a:latin typeface="Arial" panose="020B0604020202020204" pitchFamily="34" charset="0"/>
                <a:cs typeface="Arial" panose="020B0604020202020204" pitchFamily="34" charset="0"/>
              </a:defRPr>
            </a:lvl1pPr>
          </a:lstStyle>
          <a:p>
            <a:pPr lvl="0"/>
            <a:r>
              <a:rPr lang="es-ES_tradnl" dirty="0"/>
              <a:t>P</a:t>
            </a:r>
            <a:r>
              <a:rPr lang="es-ES" dirty="0"/>
              <a:t>unto 1</a:t>
            </a:r>
          </a:p>
          <a:p>
            <a:pPr lvl="0"/>
            <a:r>
              <a:rPr lang="es-ES" dirty="0"/>
              <a:t>Punto 2</a:t>
            </a:r>
          </a:p>
          <a:p>
            <a:pPr lvl="0"/>
            <a:r>
              <a:rPr lang="es-ES" dirty="0"/>
              <a:t>Punto 3</a:t>
            </a:r>
          </a:p>
          <a:p>
            <a:pPr lvl="0"/>
            <a:r>
              <a:rPr lang="es-ES" dirty="0"/>
              <a:t>Punto 4</a:t>
            </a:r>
          </a:p>
          <a:p>
            <a:pPr lvl="0"/>
            <a:r>
              <a:rPr lang="es-ES" dirty="0"/>
              <a:t>Punto 5</a:t>
            </a:r>
          </a:p>
          <a:p>
            <a:pPr lvl="0"/>
            <a:r>
              <a:rPr lang="es-ES" dirty="0"/>
              <a:t>Punto 6</a:t>
            </a:r>
          </a:p>
          <a:p>
            <a:pPr lvl="0"/>
            <a:r>
              <a:rPr lang="es-ES" dirty="0"/>
              <a:t>Punto 7</a:t>
            </a:r>
          </a:p>
          <a:p>
            <a:pPr lvl="0"/>
            <a:r>
              <a:rPr lang="es-ES" dirty="0"/>
              <a:t>Punto 8</a:t>
            </a:r>
          </a:p>
          <a:p>
            <a:pPr lvl="0"/>
            <a:r>
              <a:rPr lang="es-ES" dirty="0"/>
              <a:t>Punto 9</a:t>
            </a:r>
          </a:p>
          <a:p>
            <a:pPr lvl="0"/>
            <a:r>
              <a:rPr lang="es-ES" dirty="0"/>
              <a:t>Punto 10</a:t>
            </a:r>
          </a:p>
        </p:txBody>
      </p:sp>
    </p:spTree>
    <p:extLst>
      <p:ext uri="{BB962C8B-B14F-4D97-AF65-F5344CB8AC3E}">
        <p14:creationId xmlns:p14="http://schemas.microsoft.com/office/powerpoint/2010/main" val="25716435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344484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5BFD59-24FF-0A18-955E-B3DB2B76CF26}"/>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A52E3F5-8785-8030-3FD8-E0257D3049D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FC58389-BD9D-1BD9-8056-6F3AB53D0DCD}"/>
              </a:ext>
            </a:extLst>
          </p:cNvPr>
          <p:cNvSpPr txBox="1">
            <a:spLocks noGrp="1"/>
          </p:cNvSpPr>
          <p:nvPr>
            <p:ph type="dt" sz="half" idx="7"/>
          </p:nvPr>
        </p:nvSpPr>
        <p:spPr/>
        <p:txBody>
          <a:bodyPr/>
          <a:lstStyle>
            <a:lvl1pPr>
              <a:defRPr/>
            </a:lvl1pPr>
          </a:lstStyle>
          <a:p>
            <a:pPr lvl="0"/>
            <a:fld id="{FF302213-3AF7-4E3B-BFF3-C302076BB46B}" type="datetime1">
              <a:rPr lang="nl-NL"/>
              <a:pPr lvl="0"/>
              <a:t>17-9-2024</a:t>
            </a:fld>
            <a:endParaRPr lang="nl-NL"/>
          </a:p>
        </p:txBody>
      </p:sp>
      <p:sp>
        <p:nvSpPr>
          <p:cNvPr id="5" name="Tijdelijke aanduiding voor voettekst 4">
            <a:extLst>
              <a:ext uri="{FF2B5EF4-FFF2-40B4-BE49-F238E27FC236}">
                <a16:creationId xmlns:a16="http://schemas.microsoft.com/office/drawing/2014/main" id="{83140252-EAA0-367C-B94A-13DC74D60DCB}"/>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FEDD3E4D-739C-D62F-273D-09BFD1E47FFB}"/>
              </a:ext>
            </a:extLst>
          </p:cNvPr>
          <p:cNvSpPr txBox="1">
            <a:spLocks noGrp="1"/>
          </p:cNvSpPr>
          <p:nvPr>
            <p:ph type="sldNum" sz="quarter" idx="8"/>
          </p:nvPr>
        </p:nvSpPr>
        <p:spPr/>
        <p:txBody>
          <a:bodyPr/>
          <a:lstStyle>
            <a:lvl1pPr>
              <a:defRPr/>
            </a:lvl1pPr>
          </a:lstStyle>
          <a:p>
            <a:pPr lvl="0"/>
            <a:fld id="{4A0AF028-E701-4849-A94A-07E42333716A}" type="slidenum">
              <a:t>‹#›</a:t>
            </a:fld>
            <a:endParaRPr lang="nl-NL"/>
          </a:p>
        </p:txBody>
      </p:sp>
    </p:spTree>
    <p:extLst>
      <p:ext uri="{BB962C8B-B14F-4D97-AF65-F5344CB8AC3E}">
        <p14:creationId xmlns:p14="http://schemas.microsoft.com/office/powerpoint/2010/main" val="250228156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2254270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683123" y="1405263"/>
            <a:ext cx="506973" cy="5447742"/>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1691079" y="0"/>
            <a:ext cx="506973" cy="1910809"/>
            <a:chOff x="14162837" y="-3882934"/>
            <a:chExt cx="655320" cy="2576761"/>
          </a:xfrm>
        </p:grpSpPr>
        <p:sp>
          <p:nvSpPr>
            <p:cNvPr id="8" name="object 4">
              <a:extLst>
                <a:ext uri="{FF2B5EF4-FFF2-40B4-BE49-F238E27FC236}">
                  <a16:creationId xmlns:a16="http://schemas.microsoft.com/office/drawing/2014/main" id="{FE2F8714-D35E-CC42-0386-9E2EC442F2A0}"/>
                </a:ext>
              </a:extLst>
            </p:cNvPr>
            <p:cNvSpPr/>
            <p:nvPr/>
          </p:nvSpPr>
          <p:spPr>
            <a:xfrm>
              <a:off x="14162837" y="-3297916"/>
              <a:ext cx="655320" cy="655321"/>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4162837" y="-2643231"/>
              <a:ext cx="655320" cy="655321"/>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4162837" y="-3882934"/>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rot="16200000">
              <a:off x="14136321" y="-1961395"/>
              <a:ext cx="681738" cy="628706"/>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25" name="Imagen 24" descr="Un dibujo de un animal&#10;&#10;Descripción generada automáticamente con confianza baja">
            <a:extLst>
              <a:ext uri="{FF2B5EF4-FFF2-40B4-BE49-F238E27FC236}">
                <a16:creationId xmlns:a16="http://schemas.microsoft.com/office/drawing/2014/main" id="{4E568042-917F-485C-9CFD-4DFCBFEEA29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85108" y="500131"/>
            <a:ext cx="330692" cy="352845"/>
          </a:xfrm>
          <a:prstGeom prst="rect">
            <a:avLst/>
          </a:prstGeom>
        </p:spPr>
      </p:pic>
      <p:pic>
        <p:nvPicPr>
          <p:cNvPr id="26" name="Imagen 25" descr="Un dibujo de un perro&#10;&#10;Descripción generada automáticamente con confianza media">
            <a:extLst>
              <a:ext uri="{FF2B5EF4-FFF2-40B4-BE49-F238E27FC236}">
                <a16:creationId xmlns:a16="http://schemas.microsoft.com/office/drawing/2014/main" id="{7BC131C9-8852-46AA-B76A-DFD310CB0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776196" y="1052444"/>
            <a:ext cx="339605" cy="234354"/>
          </a:xfrm>
          <a:prstGeom prst="rect">
            <a:avLst/>
          </a:prstGeom>
        </p:spPr>
      </p:pic>
      <p:pic>
        <p:nvPicPr>
          <p:cNvPr id="27" name="Imagen 26" descr="Imagen que contiene dibujo, reloj&#10;&#10;Descripción generada automáticamente">
            <a:extLst>
              <a:ext uri="{FF2B5EF4-FFF2-40B4-BE49-F238E27FC236}">
                <a16:creationId xmlns:a16="http://schemas.microsoft.com/office/drawing/2014/main" id="{F8F4FC5D-FFCE-47F5-AF86-2506BC6ECBB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781795" y="171172"/>
            <a:ext cx="257128" cy="242590"/>
          </a:xfrm>
          <a:prstGeom prst="rect">
            <a:avLst/>
          </a:prstGeom>
        </p:spPr>
      </p:pic>
    </p:spTree>
    <p:extLst>
      <p:ext uri="{BB962C8B-B14F-4D97-AF65-F5344CB8AC3E}">
        <p14:creationId xmlns:p14="http://schemas.microsoft.com/office/powerpoint/2010/main" val="31640543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1"/>
            <a:ext cx="1166832" cy="1151660"/>
          </a:xfrm>
          <a:prstGeom prst="rect">
            <a:avLst/>
          </a:prstGeom>
        </p:spPr>
      </p:pic>
    </p:spTree>
    <p:extLst>
      <p:ext uri="{BB962C8B-B14F-4D97-AF65-F5344CB8AC3E}">
        <p14:creationId xmlns:p14="http://schemas.microsoft.com/office/powerpoint/2010/main" val="1530874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3" name="Imagen 2" descr="Imagen que contiene pasto, exterior, campo, mujer&#10;&#10;Descripción generada automáticamente">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0272598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37805FF-5857-A6EE-E6AF-EDF3B41F0BF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b="-2"/>
          <a:stretch/>
        </p:blipFill>
        <p:spPr>
          <a:xfrm>
            <a:off x="7086600" y="1"/>
            <a:ext cx="5105400" cy="6857999"/>
          </a:xfrm>
          <a:prstGeom prst="rect">
            <a:avLst/>
          </a:prstGeom>
        </p:spPr>
      </p:pic>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023879" y="130365"/>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608614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20" name="Imagen 19" descr="Un dibujo de un perro&#10;&#10;Descripción generada automáticamente con confianza media">
            <a:extLst>
              <a:ext uri="{FF2B5EF4-FFF2-40B4-BE49-F238E27FC236}">
                <a16:creationId xmlns:a16="http://schemas.microsoft.com/office/drawing/2014/main" id="{8D91507A-E5FD-4F81-8084-ED0CF44931D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647805" y="857629"/>
            <a:ext cx="426085" cy="294032"/>
          </a:xfrm>
          <a:prstGeom prst="rect">
            <a:avLst/>
          </a:prstGeom>
        </p:spPr>
      </p:pic>
    </p:spTree>
    <p:extLst>
      <p:ext uri="{BB962C8B-B14F-4D97-AF65-F5344CB8AC3E}">
        <p14:creationId xmlns:p14="http://schemas.microsoft.com/office/powerpoint/2010/main" val="30422570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flipH="1">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3768390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9645"/>
            <a:ext cx="1166832" cy="2212054"/>
          </a:xfrm>
          <a:prstGeom prst="rect">
            <a:avLst/>
          </a:prstGeom>
        </p:spPr>
      </p:pic>
      <p:sp>
        <p:nvSpPr>
          <p:cNvPr id="9" name="Marcador de posición de imagen 3">
            <a:extLst>
              <a:ext uri="{FF2B5EF4-FFF2-40B4-BE49-F238E27FC236}">
                <a16:creationId xmlns:a16="http://schemas.microsoft.com/office/drawing/2014/main" id="{FD5042EF-2420-4752-126A-B99C1EF849E6}"/>
              </a:ext>
            </a:extLst>
          </p:cNvPr>
          <p:cNvSpPr>
            <a:spLocks noGrp="1"/>
          </p:cNvSpPr>
          <p:nvPr>
            <p:ph type="pic" sz="quarter" idx="11"/>
          </p:nvPr>
        </p:nvSpPr>
        <p:spPr>
          <a:xfrm>
            <a:off x="7086600" y="1151980"/>
            <a:ext cx="5105400" cy="5706020"/>
          </a:xfrm>
          <a:prstGeom prst="rect">
            <a:avLst/>
          </a:prstGeom>
        </p:spPr>
        <p:txBody>
          <a:bodyPr anchor="t"/>
          <a:lstStyle>
            <a:lvl1pPr algn="ctr">
              <a:defRPr>
                <a:latin typeface="Arial" panose="020B0604020202020204" pitchFamily="34" charset="0"/>
                <a:cs typeface="Arial" panose="020B0604020202020204" pitchFamily="34" charset="0"/>
              </a:defRPr>
            </a:lvl1pPr>
          </a:lstStyle>
          <a:p>
            <a:endParaRPr lang="es-ES_tradnl" dirty="0"/>
          </a:p>
          <a:p>
            <a:endParaRPr lang="es-ES_tradnl" dirty="0"/>
          </a:p>
          <a:p>
            <a:endParaRPr lang="es-ES_tradnl" dirty="0"/>
          </a:p>
          <a:p>
            <a:endParaRPr lang="es-ES_tradnl" dirty="0"/>
          </a:p>
          <a:p>
            <a:endParaRPr lang="es-ES_tradnl" dirty="0"/>
          </a:p>
          <a:p>
            <a:endParaRPr lang="es-ES_tradnl" dirty="0"/>
          </a:p>
          <a:p>
            <a:endParaRPr lang="es-ES_tradnl" dirty="0"/>
          </a:p>
          <a:p>
            <a:r>
              <a:rPr lang="es-ES_tradnl" dirty="0" err="1"/>
              <a:t>Insert</a:t>
            </a:r>
            <a:r>
              <a:rPr lang="es-ES_tradnl" dirty="0"/>
              <a:t> </a:t>
            </a:r>
            <a:r>
              <a:rPr lang="es-ES_tradnl" dirty="0" err="1"/>
              <a:t>image</a:t>
            </a:r>
            <a:r>
              <a:rPr lang="es-ES_tradnl" dirty="0"/>
              <a:t> </a:t>
            </a:r>
            <a:r>
              <a:rPr lang="es-ES_tradnl" dirty="0" err="1"/>
              <a:t>here</a:t>
            </a:r>
            <a:endParaRPr lang="es-ES" dirty="0"/>
          </a:p>
        </p:txBody>
      </p:sp>
    </p:spTree>
    <p:extLst>
      <p:ext uri="{BB962C8B-B14F-4D97-AF65-F5344CB8AC3E}">
        <p14:creationId xmlns:p14="http://schemas.microsoft.com/office/powerpoint/2010/main" val="38066391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4001"/>
            <a:ext cx="1740296" cy="3462149"/>
          </a:xfrm>
          <a:prstGeom prst="rect">
            <a:avLst/>
          </a:prstGeom>
        </p:spPr>
      </p:pic>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4" y="1731783"/>
            <a:ext cx="3469745" cy="1729087"/>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813246" y="1902112"/>
            <a:ext cx="1105152" cy="1179185"/>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7327662" y="2158435"/>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6" name="Marcador de texto 34">
            <a:extLst>
              <a:ext uri="{FF2B5EF4-FFF2-40B4-BE49-F238E27FC236}">
                <a16:creationId xmlns:a16="http://schemas.microsoft.com/office/drawing/2014/main" id="{181AEA2E-1C99-4294-892E-2840BA551D28}"/>
              </a:ext>
            </a:extLst>
          </p:cNvPr>
          <p:cNvSpPr>
            <a:spLocks noGrp="1"/>
          </p:cNvSpPr>
          <p:nvPr>
            <p:ph type="body" sz="quarter" idx="10" hasCustomPrompt="1"/>
          </p:nvPr>
        </p:nvSpPr>
        <p:spPr>
          <a:xfrm>
            <a:off x="3571193" y="2052886"/>
            <a:ext cx="3488650" cy="780187"/>
          </a:xfrm>
          <a:prstGeom prst="rect">
            <a:avLst/>
          </a:prstGeom>
        </p:spPr>
        <p:txBody>
          <a:bodyPr/>
          <a:lstStyle>
            <a:lvl1pPr>
              <a:defRPr sz="4791" b="1">
                <a:solidFill>
                  <a:srgbClr val="003399"/>
                </a:solidFill>
                <a:latin typeface="PF Square Sans Pro" pitchFamily="2" charset="0"/>
                <a:cs typeface="Arial" panose="020B0604020202020204" pitchFamily="34" charset="0"/>
              </a:defRPr>
            </a:lvl1pPr>
          </a:lstStyle>
          <a:p>
            <a:pPr lvl="0"/>
            <a:r>
              <a:rPr lang="en-GB" noProof="0" dirty="0"/>
              <a:t>Thank you!</a:t>
            </a:r>
          </a:p>
        </p:txBody>
      </p:sp>
      <p:grpSp>
        <p:nvGrpSpPr>
          <p:cNvPr id="38" name="Grupo 37">
            <a:extLst>
              <a:ext uri="{FF2B5EF4-FFF2-40B4-BE49-F238E27FC236}">
                <a16:creationId xmlns:a16="http://schemas.microsoft.com/office/drawing/2014/main" id="{B12C3DE7-53C0-4BC5-BCFB-CAB7D8B057D6}"/>
              </a:ext>
            </a:extLst>
          </p:cNvPr>
          <p:cNvGrpSpPr/>
          <p:nvPr userDrawn="1"/>
        </p:nvGrpSpPr>
        <p:grpSpPr>
          <a:xfrm>
            <a:off x="0" y="5753030"/>
            <a:ext cx="5350796" cy="632052"/>
            <a:chOff x="1448755" y="3047555"/>
            <a:chExt cx="5350796" cy="633222"/>
          </a:xfrm>
        </p:grpSpPr>
        <p:pic>
          <p:nvPicPr>
            <p:cNvPr id="39" name="Picture 2" descr="imagen">
              <a:extLst>
                <a:ext uri="{FF2B5EF4-FFF2-40B4-BE49-F238E27FC236}">
                  <a16:creationId xmlns:a16="http://schemas.microsoft.com/office/drawing/2014/main" id="{F2C85C64-5194-4F83-83F6-857D4C6D2404}"/>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b="39163"/>
            <a:stretch/>
          </p:blipFill>
          <p:spPr bwMode="auto">
            <a:xfrm>
              <a:off x="1448755" y="3047555"/>
              <a:ext cx="2114191" cy="63322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 descr="A picture containing text, font, symbol, typography&#10;&#10;Description automatically generated">
              <a:extLst>
                <a:ext uri="{FF2B5EF4-FFF2-40B4-BE49-F238E27FC236}">
                  <a16:creationId xmlns:a16="http://schemas.microsoft.com/office/drawing/2014/main" id="{616377A2-39DF-447D-B18F-0E33E62D6510}"/>
                </a:ext>
              </a:extLst>
            </p:cNvPr>
            <p:cNvPicPr/>
            <p:nvPr/>
          </p:nvPicPr>
          <p:blipFill>
            <a:blip r:embed="rId11" cstate="email">
              <a:extLst>
                <a:ext uri="{28A0092B-C50C-407E-A947-70E740481C1C}">
                  <a14:useLocalDpi xmlns:a14="http://schemas.microsoft.com/office/drawing/2010/main"/>
                </a:ext>
              </a:extLst>
            </a:blip>
            <a:stretch>
              <a:fillRect/>
            </a:stretch>
          </p:blipFill>
          <p:spPr>
            <a:xfrm>
              <a:off x="3486434" y="3177222"/>
              <a:ext cx="1785620" cy="503555"/>
            </a:xfrm>
            <a:prstGeom prst="rect">
              <a:avLst/>
            </a:prstGeom>
          </p:spPr>
        </p:pic>
        <p:pic>
          <p:nvPicPr>
            <p:cNvPr id="41" name="Imagen 40" descr="Texto&#10;&#10;Descripción generada automáticamente">
              <a:extLst>
                <a:ext uri="{FF2B5EF4-FFF2-40B4-BE49-F238E27FC236}">
                  <a16:creationId xmlns:a16="http://schemas.microsoft.com/office/drawing/2014/main" id="{27CD1840-7ABE-4462-BC91-7E7C5F3BAF2E}"/>
                </a:ext>
              </a:extLst>
            </p:cNvPr>
            <p:cNvPicPr/>
            <p:nvPr/>
          </p:nvPicPr>
          <p:blipFill>
            <a:blip r:embed="rId12" cstate="email">
              <a:extLst>
                <a:ext uri="{28A0092B-C50C-407E-A947-70E740481C1C}">
                  <a14:useLocalDpi xmlns:a14="http://schemas.microsoft.com/office/drawing/2010/main"/>
                </a:ext>
              </a:extLst>
            </a:blip>
            <a:stretch>
              <a:fillRect/>
            </a:stretch>
          </p:blipFill>
          <p:spPr>
            <a:xfrm>
              <a:off x="5195541" y="3360102"/>
              <a:ext cx="1604010" cy="320675"/>
            </a:xfrm>
            <a:prstGeom prst="rect">
              <a:avLst/>
            </a:prstGeom>
          </p:spPr>
        </p:pic>
      </p:grpSp>
      <p:pic>
        <p:nvPicPr>
          <p:cNvPr id="42" name="Imagen 41" descr="Patrón de fondo&#10;&#10;Descripción generada automáticamente">
            <a:extLst>
              <a:ext uri="{FF2B5EF4-FFF2-40B4-BE49-F238E27FC236}">
                <a16:creationId xmlns:a16="http://schemas.microsoft.com/office/drawing/2014/main" id="{E19A0AE5-6F2A-4C46-BFBA-717A1DBB44E1}"/>
              </a:ext>
            </a:extLst>
          </p:cNvPr>
          <p:cNvPicPr>
            <a:picLocks noChangeAspect="1"/>
          </p:cNvPicPr>
          <p:nvPr userDrawn="1"/>
        </p:nvPicPr>
        <p:blipFill rotWithShape="1">
          <a:blip r:embed="rId13" cstate="email">
            <a:extLst>
              <a:ext uri="{28A0092B-C50C-407E-A947-70E740481C1C}">
                <a14:useLocalDpi xmlns:a14="http://schemas.microsoft.com/office/drawing/2010/main"/>
              </a:ext>
            </a:extLst>
          </a:blip>
          <a:srcRect l="-1"/>
          <a:stretch/>
        </p:blipFill>
        <p:spPr>
          <a:xfrm>
            <a:off x="5211120" y="3476150"/>
            <a:ext cx="1756206" cy="1713588"/>
          </a:xfrm>
          <a:prstGeom prst="rect">
            <a:avLst/>
          </a:prstGeom>
        </p:spPr>
      </p:pic>
      <p:sp>
        <p:nvSpPr>
          <p:cNvPr id="43" name="Rectángulo 42">
            <a:extLst>
              <a:ext uri="{FF2B5EF4-FFF2-40B4-BE49-F238E27FC236}">
                <a16:creationId xmlns:a16="http://schemas.microsoft.com/office/drawing/2014/main" id="{E2D3912A-1E4E-402A-A3C0-9761CDC5901B}"/>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44" name="Imagen 43" descr="Un dibujo de un animal&#10;&#10;Descripción generada automáticamente con confianza baja">
            <a:extLst>
              <a:ext uri="{FF2B5EF4-FFF2-40B4-BE49-F238E27FC236}">
                <a16:creationId xmlns:a16="http://schemas.microsoft.com/office/drawing/2014/main" id="{EA525F01-F612-45D5-BEA3-7A4BBA36EA47}"/>
              </a:ext>
            </a:extLst>
          </p:cNvPr>
          <p:cNvPicPr>
            <a:picLocks noChangeAspect="1"/>
          </p:cNvPicPr>
          <p:nvPr userDrawn="1"/>
        </p:nvPicPr>
        <p:blipFill>
          <a:blip r:embed="rId14">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sp>
        <p:nvSpPr>
          <p:cNvPr id="3" name="CuadroTexto 2">
            <a:extLst>
              <a:ext uri="{FF2B5EF4-FFF2-40B4-BE49-F238E27FC236}">
                <a16:creationId xmlns:a16="http://schemas.microsoft.com/office/drawing/2014/main" id="{392C7F8E-841D-4355-9AF1-D492BA4BF8E2}"/>
              </a:ext>
            </a:extLst>
          </p:cNvPr>
          <p:cNvSpPr txBox="1"/>
          <p:nvPr userDrawn="1"/>
        </p:nvSpPr>
        <p:spPr>
          <a:xfrm>
            <a:off x="218393" y="6385082"/>
            <a:ext cx="3352800" cy="368649"/>
          </a:xfrm>
          <a:prstGeom prst="rect">
            <a:avLst/>
          </a:prstGeom>
          <a:noFill/>
        </p:spPr>
        <p:txBody>
          <a:bodyPr wrap="square" rtlCol="0">
            <a:spAutoFit/>
          </a:bodyPr>
          <a:lstStyle/>
          <a:p>
            <a:r>
              <a:rPr lang="lt-LT" sz="1797">
                <a:latin typeface="PF Square Sans Pro" pitchFamily="2" charset="0"/>
                <a:hlinkClick r:id="rId15"/>
              </a:rPr>
              <a:t>www.amrfvtraining.eu</a:t>
            </a:r>
            <a:r>
              <a:rPr lang="lt-LT" sz="1797">
                <a:latin typeface="PF Square Sans Pro" pitchFamily="2" charset="0"/>
              </a:rPr>
              <a:t> </a:t>
            </a:r>
          </a:p>
        </p:txBody>
      </p:sp>
      <p:pic>
        <p:nvPicPr>
          <p:cNvPr id="5122" name="Imagen 12" descr="Texto&#10;&#10;Descripción generada automáticamente">
            <a:extLst>
              <a:ext uri="{FF2B5EF4-FFF2-40B4-BE49-F238E27FC236}">
                <a16:creationId xmlns:a16="http://schemas.microsoft.com/office/drawing/2014/main" id="{3FC18839-D9FA-8869-9921-6F66D91431F3}"/>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717998" y="5845506"/>
            <a:ext cx="32004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0141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403C06-CDE7-43E8-DAFB-F0C132C484BF}"/>
              </a:ext>
            </a:extLst>
          </p:cNvPr>
          <p:cNvSpPr txBox="1">
            <a:spLocks noGrp="1"/>
          </p:cNvSpPr>
          <p:nvPr>
            <p:ph type="title"/>
          </p:nvPr>
        </p:nvSpPr>
        <p:spPr>
          <a:xfrm>
            <a:off x="831847" y="1709735"/>
            <a:ext cx="10515600" cy="2852735"/>
          </a:xfrm>
        </p:spPr>
        <p:txBody>
          <a:bodyPr anchor="b"/>
          <a:lstStyle>
            <a:lvl1pPr>
              <a:defRPr sz="6000"/>
            </a:lvl1pPr>
          </a:lstStyle>
          <a:p>
            <a:pPr lvl="0"/>
            <a:r>
              <a:rPr lang="nl-NL"/>
              <a:t>Klik om stijl te bewerken</a:t>
            </a:r>
          </a:p>
        </p:txBody>
      </p:sp>
      <p:sp>
        <p:nvSpPr>
          <p:cNvPr id="3" name="Tijdelijke aanduiding voor tekst 2">
            <a:extLst>
              <a:ext uri="{FF2B5EF4-FFF2-40B4-BE49-F238E27FC236}">
                <a16:creationId xmlns:a16="http://schemas.microsoft.com/office/drawing/2014/main" id="{ED658F6A-4ABA-A3B4-4AC7-986F412D1759}"/>
              </a:ext>
            </a:extLst>
          </p:cNvPr>
          <p:cNvSpPr txBox="1">
            <a:spLocks noGrp="1"/>
          </p:cNvSpPr>
          <p:nvPr>
            <p:ph type="body" idx="1"/>
          </p:nvPr>
        </p:nvSpPr>
        <p:spPr>
          <a:xfrm>
            <a:off x="831847" y="4589465"/>
            <a:ext cx="10515600" cy="1500182"/>
          </a:xfrm>
        </p:spPr>
        <p:txBody>
          <a:bodyPr/>
          <a:lstStyle>
            <a:lvl1pPr marL="0" indent="0">
              <a:buNone/>
              <a:defRPr sz="2400">
                <a:solidFill>
                  <a:srgbClr val="767676"/>
                </a:solidFill>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5C1F35D-99B2-C5D8-5101-2D50427355BA}"/>
              </a:ext>
            </a:extLst>
          </p:cNvPr>
          <p:cNvSpPr txBox="1">
            <a:spLocks noGrp="1"/>
          </p:cNvSpPr>
          <p:nvPr>
            <p:ph type="dt" sz="half" idx="7"/>
          </p:nvPr>
        </p:nvSpPr>
        <p:spPr/>
        <p:txBody>
          <a:bodyPr/>
          <a:lstStyle>
            <a:lvl1pPr>
              <a:defRPr/>
            </a:lvl1pPr>
          </a:lstStyle>
          <a:p>
            <a:pPr lvl="0"/>
            <a:fld id="{BCA9CECD-3B05-45DD-9560-3789DBCA6D7C}" type="datetime1">
              <a:rPr lang="nl-NL"/>
              <a:pPr lvl="0"/>
              <a:t>17-9-2024</a:t>
            </a:fld>
            <a:endParaRPr lang="nl-NL"/>
          </a:p>
        </p:txBody>
      </p:sp>
      <p:sp>
        <p:nvSpPr>
          <p:cNvPr id="5" name="Tijdelijke aanduiding voor voettekst 4">
            <a:extLst>
              <a:ext uri="{FF2B5EF4-FFF2-40B4-BE49-F238E27FC236}">
                <a16:creationId xmlns:a16="http://schemas.microsoft.com/office/drawing/2014/main" id="{B3B138AB-E0CF-1DE2-A844-C839C346AAC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9FDADB14-DC18-293C-C899-781B9A561061}"/>
              </a:ext>
            </a:extLst>
          </p:cNvPr>
          <p:cNvSpPr txBox="1">
            <a:spLocks noGrp="1"/>
          </p:cNvSpPr>
          <p:nvPr>
            <p:ph type="sldNum" sz="quarter" idx="8"/>
          </p:nvPr>
        </p:nvSpPr>
        <p:spPr/>
        <p:txBody>
          <a:bodyPr/>
          <a:lstStyle>
            <a:lvl1pPr>
              <a:defRPr/>
            </a:lvl1pPr>
          </a:lstStyle>
          <a:p>
            <a:pPr lvl="0"/>
            <a:fld id="{D174BA4F-3CBC-4A94-B3A7-34D09505F090}" type="slidenum">
              <a:t>‹#›</a:t>
            </a:fld>
            <a:endParaRPr lang="nl-NL"/>
          </a:p>
        </p:txBody>
      </p:sp>
    </p:spTree>
    <p:extLst>
      <p:ext uri="{BB962C8B-B14F-4D97-AF65-F5344CB8AC3E}">
        <p14:creationId xmlns:p14="http://schemas.microsoft.com/office/powerpoint/2010/main" val="1036987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C67FA-60A0-DC72-45ED-4234B5E5E911}"/>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45FDECC6-C19D-58E7-FFB1-79E2C6C791B1}"/>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875B1D6-95D6-CA67-F30E-286FAE113D3F}"/>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9245DCE-42A7-211A-60F1-A941E744A8BE}"/>
              </a:ext>
            </a:extLst>
          </p:cNvPr>
          <p:cNvSpPr txBox="1">
            <a:spLocks noGrp="1"/>
          </p:cNvSpPr>
          <p:nvPr>
            <p:ph type="dt" sz="half" idx="7"/>
          </p:nvPr>
        </p:nvSpPr>
        <p:spPr/>
        <p:txBody>
          <a:bodyPr/>
          <a:lstStyle>
            <a:lvl1pPr>
              <a:defRPr/>
            </a:lvl1pPr>
          </a:lstStyle>
          <a:p>
            <a:pPr lvl="0"/>
            <a:fld id="{C92C98FD-43CF-4065-9D2D-58DC38D3A717}" type="datetime1">
              <a:rPr lang="nl-NL"/>
              <a:pPr lvl="0"/>
              <a:t>17-9-2024</a:t>
            </a:fld>
            <a:endParaRPr lang="nl-NL"/>
          </a:p>
        </p:txBody>
      </p:sp>
      <p:sp>
        <p:nvSpPr>
          <p:cNvPr id="6" name="Tijdelijke aanduiding voor voettekst 5">
            <a:extLst>
              <a:ext uri="{FF2B5EF4-FFF2-40B4-BE49-F238E27FC236}">
                <a16:creationId xmlns:a16="http://schemas.microsoft.com/office/drawing/2014/main" id="{3F28DD76-C118-4EA2-08F7-5F989BE2E8E9}"/>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0644416E-859A-6E0E-E3A7-6F58B05E73D7}"/>
              </a:ext>
            </a:extLst>
          </p:cNvPr>
          <p:cNvSpPr txBox="1">
            <a:spLocks noGrp="1"/>
          </p:cNvSpPr>
          <p:nvPr>
            <p:ph type="sldNum" sz="quarter" idx="8"/>
          </p:nvPr>
        </p:nvSpPr>
        <p:spPr/>
        <p:txBody>
          <a:bodyPr/>
          <a:lstStyle>
            <a:lvl1pPr>
              <a:defRPr/>
            </a:lvl1pPr>
          </a:lstStyle>
          <a:p>
            <a:pPr lvl="0"/>
            <a:fld id="{5F6EA9E4-214A-4C1A-BC4C-8051E9DE8343}" type="slidenum">
              <a:t>‹#›</a:t>
            </a:fld>
            <a:endParaRPr lang="nl-NL"/>
          </a:p>
        </p:txBody>
      </p:sp>
    </p:spTree>
    <p:extLst>
      <p:ext uri="{BB962C8B-B14F-4D97-AF65-F5344CB8AC3E}">
        <p14:creationId xmlns:p14="http://schemas.microsoft.com/office/powerpoint/2010/main" val="25958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746230-356E-56AB-93C7-4BDE3A9B5915}"/>
              </a:ext>
            </a:extLst>
          </p:cNvPr>
          <p:cNvSpPr txBox="1">
            <a:spLocks noGrp="1"/>
          </p:cNvSpPr>
          <p:nvPr>
            <p:ph type="title"/>
          </p:nvPr>
        </p:nvSpPr>
        <p:spPr>
          <a:xfrm>
            <a:off x="839784" y="365129"/>
            <a:ext cx="10515600" cy="1325559"/>
          </a:xfrm>
        </p:spPr>
        <p:txBody>
          <a:bodyPr/>
          <a:lstStyle>
            <a:lvl1pPr>
              <a:defRPr/>
            </a:lvl1pPr>
          </a:lstStyle>
          <a:p>
            <a:pPr lvl="0"/>
            <a:r>
              <a:rPr lang="nl-NL"/>
              <a:t>Klik om stijl te bewerken</a:t>
            </a:r>
          </a:p>
        </p:txBody>
      </p:sp>
      <p:sp>
        <p:nvSpPr>
          <p:cNvPr id="3" name="Tijdelijke aanduiding voor tekst 2">
            <a:extLst>
              <a:ext uri="{FF2B5EF4-FFF2-40B4-BE49-F238E27FC236}">
                <a16:creationId xmlns:a16="http://schemas.microsoft.com/office/drawing/2014/main" id="{332BC0AA-2CAA-5823-AE25-5A7BBAE78385}"/>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2654304-C8A0-9DFA-E433-2DCB52966294}"/>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B072ED7-49AC-44B6-BE90-7E638CBB0EDF}"/>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50C3E10-4E9F-E303-BBFA-75AA5314069D}"/>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993FAAD-E5C3-8CD3-75F3-836260697AA2}"/>
              </a:ext>
            </a:extLst>
          </p:cNvPr>
          <p:cNvSpPr txBox="1">
            <a:spLocks noGrp="1"/>
          </p:cNvSpPr>
          <p:nvPr>
            <p:ph type="dt" sz="half" idx="7"/>
          </p:nvPr>
        </p:nvSpPr>
        <p:spPr/>
        <p:txBody>
          <a:bodyPr/>
          <a:lstStyle>
            <a:lvl1pPr>
              <a:defRPr/>
            </a:lvl1pPr>
          </a:lstStyle>
          <a:p>
            <a:pPr lvl="0"/>
            <a:fld id="{27589A8B-AFB4-4067-A5A3-67AF0B861719}" type="datetime1">
              <a:rPr lang="nl-NL"/>
              <a:pPr lvl="0"/>
              <a:t>17-9-2024</a:t>
            </a:fld>
            <a:endParaRPr lang="nl-NL"/>
          </a:p>
        </p:txBody>
      </p:sp>
      <p:sp>
        <p:nvSpPr>
          <p:cNvPr id="8" name="Tijdelijke aanduiding voor voettekst 7">
            <a:extLst>
              <a:ext uri="{FF2B5EF4-FFF2-40B4-BE49-F238E27FC236}">
                <a16:creationId xmlns:a16="http://schemas.microsoft.com/office/drawing/2014/main" id="{BDAD47E2-049D-4D81-15C3-70CA5F63CF72}"/>
              </a:ext>
            </a:extLst>
          </p:cNvPr>
          <p:cNvSpPr txBox="1">
            <a:spLocks noGrp="1"/>
          </p:cNvSpPr>
          <p:nvPr>
            <p:ph type="ftr" sz="quarter" idx="9"/>
          </p:nvPr>
        </p:nvSpPr>
        <p:spPr/>
        <p:txBody>
          <a:bodyPr/>
          <a:lstStyle>
            <a:lvl1pPr>
              <a:defRPr/>
            </a:lvl1pPr>
          </a:lstStyle>
          <a:p>
            <a:pPr lvl="0"/>
            <a:endParaRPr lang="nl-NL"/>
          </a:p>
        </p:txBody>
      </p:sp>
      <p:sp>
        <p:nvSpPr>
          <p:cNvPr id="9" name="Tijdelijke aanduiding voor dianummer 8">
            <a:extLst>
              <a:ext uri="{FF2B5EF4-FFF2-40B4-BE49-F238E27FC236}">
                <a16:creationId xmlns:a16="http://schemas.microsoft.com/office/drawing/2014/main" id="{5394FE55-D4CE-639C-FE9A-20BE05896AF1}"/>
              </a:ext>
            </a:extLst>
          </p:cNvPr>
          <p:cNvSpPr txBox="1">
            <a:spLocks noGrp="1"/>
          </p:cNvSpPr>
          <p:nvPr>
            <p:ph type="sldNum" sz="quarter" idx="8"/>
          </p:nvPr>
        </p:nvSpPr>
        <p:spPr/>
        <p:txBody>
          <a:bodyPr/>
          <a:lstStyle>
            <a:lvl1pPr>
              <a:defRPr/>
            </a:lvl1pPr>
          </a:lstStyle>
          <a:p>
            <a:pPr lvl="0"/>
            <a:fld id="{5EAD8F16-1BB0-4143-8404-CF2C6513366F}" type="slidenum">
              <a:t>‹#›</a:t>
            </a:fld>
            <a:endParaRPr lang="nl-NL"/>
          </a:p>
        </p:txBody>
      </p:sp>
    </p:spTree>
    <p:extLst>
      <p:ext uri="{BB962C8B-B14F-4D97-AF65-F5344CB8AC3E}">
        <p14:creationId xmlns:p14="http://schemas.microsoft.com/office/powerpoint/2010/main" val="77405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DC4393-D1CF-1DE7-B101-F43CFF5ED762}"/>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datum 2">
            <a:extLst>
              <a:ext uri="{FF2B5EF4-FFF2-40B4-BE49-F238E27FC236}">
                <a16:creationId xmlns:a16="http://schemas.microsoft.com/office/drawing/2014/main" id="{E9390614-EDF6-19C0-88CD-B96CF527952D}"/>
              </a:ext>
            </a:extLst>
          </p:cNvPr>
          <p:cNvSpPr txBox="1">
            <a:spLocks noGrp="1"/>
          </p:cNvSpPr>
          <p:nvPr>
            <p:ph type="dt" sz="half" idx="7"/>
          </p:nvPr>
        </p:nvSpPr>
        <p:spPr/>
        <p:txBody>
          <a:bodyPr/>
          <a:lstStyle>
            <a:lvl1pPr>
              <a:defRPr/>
            </a:lvl1pPr>
          </a:lstStyle>
          <a:p>
            <a:pPr lvl="0"/>
            <a:fld id="{F6ED112E-369A-4A0F-A5C1-8BD31F279396}" type="datetime1">
              <a:rPr lang="nl-NL"/>
              <a:pPr lvl="0"/>
              <a:t>17-9-2024</a:t>
            </a:fld>
            <a:endParaRPr lang="nl-NL"/>
          </a:p>
        </p:txBody>
      </p:sp>
      <p:sp>
        <p:nvSpPr>
          <p:cNvPr id="4" name="Tijdelijke aanduiding voor voettekst 3">
            <a:extLst>
              <a:ext uri="{FF2B5EF4-FFF2-40B4-BE49-F238E27FC236}">
                <a16:creationId xmlns:a16="http://schemas.microsoft.com/office/drawing/2014/main" id="{A38A2059-5FC3-9D65-66B9-9428001D74A3}"/>
              </a:ext>
            </a:extLst>
          </p:cNvPr>
          <p:cNvSpPr txBox="1">
            <a:spLocks noGrp="1"/>
          </p:cNvSpPr>
          <p:nvPr>
            <p:ph type="ftr" sz="quarter" idx="9"/>
          </p:nvPr>
        </p:nvSpPr>
        <p:spPr/>
        <p:txBody>
          <a:bodyPr/>
          <a:lstStyle>
            <a:lvl1pPr>
              <a:defRPr/>
            </a:lvl1pPr>
          </a:lstStyle>
          <a:p>
            <a:pPr lvl="0"/>
            <a:endParaRPr lang="nl-NL"/>
          </a:p>
        </p:txBody>
      </p:sp>
      <p:sp>
        <p:nvSpPr>
          <p:cNvPr id="5" name="Tijdelijke aanduiding voor dianummer 4">
            <a:extLst>
              <a:ext uri="{FF2B5EF4-FFF2-40B4-BE49-F238E27FC236}">
                <a16:creationId xmlns:a16="http://schemas.microsoft.com/office/drawing/2014/main" id="{219150A8-F32F-4246-3032-9E4CF1A9849C}"/>
              </a:ext>
            </a:extLst>
          </p:cNvPr>
          <p:cNvSpPr txBox="1">
            <a:spLocks noGrp="1"/>
          </p:cNvSpPr>
          <p:nvPr>
            <p:ph type="sldNum" sz="quarter" idx="8"/>
          </p:nvPr>
        </p:nvSpPr>
        <p:spPr/>
        <p:txBody>
          <a:bodyPr/>
          <a:lstStyle>
            <a:lvl1pPr>
              <a:defRPr/>
            </a:lvl1pPr>
          </a:lstStyle>
          <a:p>
            <a:pPr lvl="0"/>
            <a:fld id="{B84FA9BC-4FB7-4726-A579-676BFA7CF756}" type="slidenum">
              <a:t>‹#›</a:t>
            </a:fld>
            <a:endParaRPr lang="nl-NL"/>
          </a:p>
        </p:txBody>
      </p:sp>
    </p:spTree>
    <p:extLst>
      <p:ext uri="{BB962C8B-B14F-4D97-AF65-F5344CB8AC3E}">
        <p14:creationId xmlns:p14="http://schemas.microsoft.com/office/powerpoint/2010/main" val="128744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62B4098-2CD6-227A-1169-0534E437984A}"/>
              </a:ext>
            </a:extLst>
          </p:cNvPr>
          <p:cNvSpPr txBox="1">
            <a:spLocks noGrp="1"/>
          </p:cNvSpPr>
          <p:nvPr>
            <p:ph type="dt" sz="half" idx="7"/>
          </p:nvPr>
        </p:nvSpPr>
        <p:spPr/>
        <p:txBody>
          <a:bodyPr/>
          <a:lstStyle>
            <a:lvl1pPr>
              <a:defRPr/>
            </a:lvl1pPr>
          </a:lstStyle>
          <a:p>
            <a:pPr lvl="0"/>
            <a:fld id="{1DBF94BD-089A-47AF-84AC-7D4AAB6B9DB7}" type="datetime1">
              <a:rPr lang="nl-NL"/>
              <a:pPr lvl="0"/>
              <a:t>17-9-2024</a:t>
            </a:fld>
            <a:endParaRPr lang="nl-NL"/>
          </a:p>
        </p:txBody>
      </p:sp>
      <p:sp>
        <p:nvSpPr>
          <p:cNvPr id="3" name="Tijdelijke aanduiding voor voettekst 2">
            <a:extLst>
              <a:ext uri="{FF2B5EF4-FFF2-40B4-BE49-F238E27FC236}">
                <a16:creationId xmlns:a16="http://schemas.microsoft.com/office/drawing/2014/main" id="{B2D70464-14D7-4E8F-9CF9-60C413004D6F}"/>
              </a:ext>
            </a:extLst>
          </p:cNvPr>
          <p:cNvSpPr txBox="1">
            <a:spLocks noGrp="1"/>
          </p:cNvSpPr>
          <p:nvPr>
            <p:ph type="ftr" sz="quarter" idx="9"/>
          </p:nvPr>
        </p:nvSpPr>
        <p:spPr/>
        <p:txBody>
          <a:bodyPr/>
          <a:lstStyle>
            <a:lvl1pPr>
              <a:defRPr/>
            </a:lvl1pPr>
          </a:lstStyle>
          <a:p>
            <a:pPr lvl="0"/>
            <a:endParaRPr lang="nl-NL"/>
          </a:p>
        </p:txBody>
      </p:sp>
      <p:sp>
        <p:nvSpPr>
          <p:cNvPr id="4" name="Tijdelijke aanduiding voor dianummer 3">
            <a:extLst>
              <a:ext uri="{FF2B5EF4-FFF2-40B4-BE49-F238E27FC236}">
                <a16:creationId xmlns:a16="http://schemas.microsoft.com/office/drawing/2014/main" id="{20DB97FF-2716-845C-0E39-62D10455C13D}"/>
              </a:ext>
            </a:extLst>
          </p:cNvPr>
          <p:cNvSpPr txBox="1">
            <a:spLocks noGrp="1"/>
          </p:cNvSpPr>
          <p:nvPr>
            <p:ph type="sldNum" sz="quarter" idx="8"/>
          </p:nvPr>
        </p:nvSpPr>
        <p:spPr/>
        <p:txBody>
          <a:bodyPr/>
          <a:lstStyle>
            <a:lvl1pPr>
              <a:defRPr/>
            </a:lvl1pPr>
          </a:lstStyle>
          <a:p>
            <a:pPr lvl="0"/>
            <a:fld id="{7441C5BF-4C5A-4C56-A72E-8B014DAEF034}" type="slidenum">
              <a:t>‹#›</a:t>
            </a:fld>
            <a:endParaRPr lang="nl-NL"/>
          </a:p>
        </p:txBody>
      </p:sp>
    </p:spTree>
    <p:extLst>
      <p:ext uri="{BB962C8B-B14F-4D97-AF65-F5344CB8AC3E}">
        <p14:creationId xmlns:p14="http://schemas.microsoft.com/office/powerpoint/2010/main" val="182325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122C99-76E0-8ECE-8E67-45631093E000}"/>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B3A5EB4-2791-2A12-162D-61638DC7D09A}"/>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5456748-EDCA-4C87-0BCE-6135B84C7A3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263AD18-DCD0-56C1-55F7-8A7BCFC42B41}"/>
              </a:ext>
            </a:extLst>
          </p:cNvPr>
          <p:cNvSpPr txBox="1">
            <a:spLocks noGrp="1"/>
          </p:cNvSpPr>
          <p:nvPr>
            <p:ph type="dt" sz="half" idx="7"/>
          </p:nvPr>
        </p:nvSpPr>
        <p:spPr/>
        <p:txBody>
          <a:bodyPr/>
          <a:lstStyle>
            <a:lvl1pPr>
              <a:defRPr/>
            </a:lvl1pPr>
          </a:lstStyle>
          <a:p>
            <a:pPr lvl="0"/>
            <a:fld id="{5B2F30C7-F32A-45E7-B2C1-273EA52AFA9C}" type="datetime1">
              <a:rPr lang="nl-NL"/>
              <a:pPr lvl="0"/>
              <a:t>17-9-2024</a:t>
            </a:fld>
            <a:endParaRPr lang="nl-NL"/>
          </a:p>
        </p:txBody>
      </p:sp>
      <p:sp>
        <p:nvSpPr>
          <p:cNvPr id="6" name="Tijdelijke aanduiding voor voettekst 5">
            <a:extLst>
              <a:ext uri="{FF2B5EF4-FFF2-40B4-BE49-F238E27FC236}">
                <a16:creationId xmlns:a16="http://schemas.microsoft.com/office/drawing/2014/main" id="{6031D912-9D0A-E4DA-3B13-C6A91517346A}"/>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4D7312A5-7418-BC7D-5719-DD8D17E6CB09}"/>
              </a:ext>
            </a:extLst>
          </p:cNvPr>
          <p:cNvSpPr txBox="1">
            <a:spLocks noGrp="1"/>
          </p:cNvSpPr>
          <p:nvPr>
            <p:ph type="sldNum" sz="quarter" idx="8"/>
          </p:nvPr>
        </p:nvSpPr>
        <p:spPr/>
        <p:txBody>
          <a:bodyPr/>
          <a:lstStyle>
            <a:lvl1pPr>
              <a:defRPr/>
            </a:lvl1pPr>
          </a:lstStyle>
          <a:p>
            <a:pPr lvl="0"/>
            <a:fld id="{A349D35A-B548-4AA5-A407-8D4B2D17987A}" type="slidenum">
              <a:t>‹#›</a:t>
            </a:fld>
            <a:endParaRPr lang="nl-NL"/>
          </a:p>
        </p:txBody>
      </p:sp>
    </p:spTree>
    <p:extLst>
      <p:ext uri="{BB962C8B-B14F-4D97-AF65-F5344CB8AC3E}">
        <p14:creationId xmlns:p14="http://schemas.microsoft.com/office/powerpoint/2010/main" val="10502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CF0D7-27DC-6242-646B-935008210CB4}"/>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afbeelding 2">
            <a:extLst>
              <a:ext uri="{FF2B5EF4-FFF2-40B4-BE49-F238E27FC236}">
                <a16:creationId xmlns:a16="http://schemas.microsoft.com/office/drawing/2014/main" id="{8EF8E6EA-06A0-E524-59BB-2BCCD46F4C0D}"/>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nl-NL"/>
          </a:p>
        </p:txBody>
      </p:sp>
      <p:sp>
        <p:nvSpPr>
          <p:cNvPr id="4" name="Tijdelijke aanduiding voor tekst 3">
            <a:extLst>
              <a:ext uri="{FF2B5EF4-FFF2-40B4-BE49-F238E27FC236}">
                <a16:creationId xmlns:a16="http://schemas.microsoft.com/office/drawing/2014/main" id="{6276B39A-A81C-984E-3FAC-39D14B8B17E1}"/>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01E5D3F-4BE5-2ADA-E4DF-0819046DF14F}"/>
              </a:ext>
            </a:extLst>
          </p:cNvPr>
          <p:cNvSpPr txBox="1">
            <a:spLocks noGrp="1"/>
          </p:cNvSpPr>
          <p:nvPr>
            <p:ph type="dt" sz="half" idx="7"/>
          </p:nvPr>
        </p:nvSpPr>
        <p:spPr/>
        <p:txBody>
          <a:bodyPr/>
          <a:lstStyle>
            <a:lvl1pPr>
              <a:defRPr/>
            </a:lvl1pPr>
          </a:lstStyle>
          <a:p>
            <a:pPr lvl="0"/>
            <a:fld id="{B5199C94-6C95-4411-BB74-DD182993C2DD}" type="datetime1">
              <a:rPr lang="nl-NL"/>
              <a:pPr lvl="0"/>
              <a:t>17-9-2024</a:t>
            </a:fld>
            <a:endParaRPr lang="nl-NL"/>
          </a:p>
        </p:txBody>
      </p:sp>
      <p:sp>
        <p:nvSpPr>
          <p:cNvPr id="6" name="Tijdelijke aanduiding voor voettekst 5">
            <a:extLst>
              <a:ext uri="{FF2B5EF4-FFF2-40B4-BE49-F238E27FC236}">
                <a16:creationId xmlns:a16="http://schemas.microsoft.com/office/drawing/2014/main" id="{1EEDDAF4-24D3-A93F-7270-64F3D5F1BED4}"/>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18AAA357-39C1-F221-0D1B-5E4F82BE3F51}"/>
              </a:ext>
            </a:extLst>
          </p:cNvPr>
          <p:cNvSpPr txBox="1">
            <a:spLocks noGrp="1"/>
          </p:cNvSpPr>
          <p:nvPr>
            <p:ph type="sldNum" sz="quarter" idx="8"/>
          </p:nvPr>
        </p:nvSpPr>
        <p:spPr/>
        <p:txBody>
          <a:bodyPr/>
          <a:lstStyle>
            <a:lvl1pPr>
              <a:defRPr/>
            </a:lvl1pPr>
          </a:lstStyle>
          <a:p>
            <a:pPr lvl="0"/>
            <a:fld id="{5B4FB08A-E746-4134-8B12-75EAFC4F41E4}" type="slidenum">
              <a:t>‹#›</a:t>
            </a:fld>
            <a:endParaRPr lang="nl-NL"/>
          </a:p>
        </p:txBody>
      </p:sp>
    </p:spTree>
    <p:extLst>
      <p:ext uri="{BB962C8B-B14F-4D97-AF65-F5344CB8AC3E}">
        <p14:creationId xmlns:p14="http://schemas.microsoft.com/office/powerpoint/2010/main" val="284374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0A649A7-876C-EEE9-12AA-DE7D9A14684B}"/>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nl-NL"/>
              <a:t>Klik om stijl te bewerken</a:t>
            </a:r>
          </a:p>
        </p:txBody>
      </p:sp>
      <p:sp>
        <p:nvSpPr>
          <p:cNvPr id="3" name="Tijdelijke aanduiding voor tekst 2">
            <a:extLst>
              <a:ext uri="{FF2B5EF4-FFF2-40B4-BE49-F238E27FC236}">
                <a16:creationId xmlns:a16="http://schemas.microsoft.com/office/drawing/2014/main" id="{7D7B3226-F6A7-29F4-7964-ABF481CF23D1}"/>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743298F-A33A-AEE3-C4DB-6DC04F04DFF5}"/>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74D97BC6-CCBC-4676-A7A9-21DEB99DC876}" type="datetime1">
              <a:rPr lang="nl-NL"/>
              <a:pPr lvl="0"/>
              <a:t>17-9-2024</a:t>
            </a:fld>
            <a:endParaRPr lang="nl-NL"/>
          </a:p>
        </p:txBody>
      </p:sp>
      <p:sp>
        <p:nvSpPr>
          <p:cNvPr id="5" name="Tijdelijke aanduiding voor voettekst 4">
            <a:extLst>
              <a:ext uri="{FF2B5EF4-FFF2-40B4-BE49-F238E27FC236}">
                <a16:creationId xmlns:a16="http://schemas.microsoft.com/office/drawing/2014/main" id="{A212BBBC-B502-98AC-0343-5AFEDD975333}"/>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endParaRPr lang="nl-NL"/>
          </a:p>
        </p:txBody>
      </p:sp>
      <p:sp>
        <p:nvSpPr>
          <p:cNvPr id="6" name="Tijdelijke aanduiding voor dianummer 5">
            <a:extLst>
              <a:ext uri="{FF2B5EF4-FFF2-40B4-BE49-F238E27FC236}">
                <a16:creationId xmlns:a16="http://schemas.microsoft.com/office/drawing/2014/main" id="{E52B7C31-B195-5CA6-917B-5C220311934C}"/>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6C80AF25-5090-4667-87BD-1D6C853F6065}" type="slidenum">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77" r:id="rId14"/>
  </p:sldLayoutIdLst>
  <p:txStyles>
    <p:titleStyle>
      <a:lvl1pPr marL="0" marR="0" lvl="0" indent="0" algn="l" defTabSz="914400" rtl="0" fontAlgn="auto" hangingPunct="1">
        <a:lnSpc>
          <a:spcPct val="90000"/>
        </a:lnSpc>
        <a:spcBef>
          <a:spcPts val="0"/>
        </a:spcBef>
        <a:spcAft>
          <a:spcPts val="0"/>
        </a:spcAft>
        <a:buNone/>
        <a:tabLst/>
        <a:defRPr lang="nl-NL" sz="4400" b="0" i="0" u="none" strike="noStrike" kern="1200" cap="none" spc="0" baseline="0">
          <a:solidFill>
            <a:srgbClr val="000000"/>
          </a:solidFill>
          <a:uFillTx/>
          <a:latin typeface="Aptos Display"/>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030627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defRPr>
          <a:latin typeface="+mj-lt"/>
          <a:ea typeface="+mj-ea"/>
          <a:cs typeface="+mj-cs"/>
        </a:defRPr>
      </a:lvl1pPr>
    </p:titleStyle>
    <p:body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bodyStyle>
    <p:other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2.svg"/><Relationship Id="rId3" Type="http://schemas.openxmlformats.org/officeDocument/2006/relationships/image" Target="../media/image57.png"/><Relationship Id="rId7" Type="http://schemas.openxmlformats.org/officeDocument/2006/relationships/image" Target="../media/image61.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60.svg"/><Relationship Id="rId5" Type="http://schemas.openxmlformats.org/officeDocument/2006/relationships/image" Target="../media/image59.png"/><Relationship Id="rId4" Type="http://schemas.openxmlformats.org/officeDocument/2006/relationships/image" Target="../media/image58.sv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ideo" Target="https://www.youtube.com/embed/jFuQqwBmN8A?feature=oembed" TargetMode="External"/><Relationship Id="rId4" Type="http://schemas.openxmlformats.org/officeDocument/2006/relationships/image" Target="../media/image63.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ideo" Target="https://www.youtube.com/embed/cu7cIIlbOd8?feature=oembed" TargetMode="External"/><Relationship Id="rId4" Type="http://schemas.openxmlformats.org/officeDocument/2006/relationships/image" Target="../media/image64.jpeg"/></Relationships>
</file>

<file path=ppt/slides/_rels/slide6.xml.rels><?xml version="1.0" encoding="UTF-8" standalone="yes"?>
<Relationships xmlns="http://schemas.openxmlformats.org/package/2006/relationships"><Relationship Id="rId8" Type="http://schemas.openxmlformats.org/officeDocument/2006/relationships/image" Target="../media/image70.png"/><Relationship Id="rId3" Type="http://schemas.openxmlformats.org/officeDocument/2006/relationships/image" Target="../media/image65.jpeg"/><Relationship Id="rId7" Type="http://schemas.openxmlformats.org/officeDocument/2006/relationships/image" Target="../media/image69.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68.png"/><Relationship Id="rId11" Type="http://schemas.openxmlformats.org/officeDocument/2006/relationships/image" Target="../media/image73.jpeg"/><Relationship Id="rId5" Type="http://schemas.openxmlformats.org/officeDocument/2006/relationships/image" Target="../media/image67.png"/><Relationship Id="rId10" Type="http://schemas.openxmlformats.org/officeDocument/2006/relationships/image" Target="../media/image72.png"/><Relationship Id="rId4" Type="http://schemas.openxmlformats.org/officeDocument/2006/relationships/image" Target="../media/image66.jpeg"/><Relationship Id="rId9" Type="http://schemas.openxmlformats.org/officeDocument/2006/relationships/image" Target="../media/image71.png"/></Relationships>
</file>

<file path=ppt/slides/_rels/slide7.xml.rels><?xml version="1.0" encoding="UTF-8" standalone="yes"?>
<Relationships xmlns="http://schemas.openxmlformats.org/package/2006/relationships"><Relationship Id="rId3" Type="http://schemas.openxmlformats.org/officeDocument/2006/relationships/image" Target="../media/image74.jp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FCA7E40-6B2B-9773-C96F-35BFBF3437D7}"/>
              </a:ext>
            </a:extLst>
          </p:cNvPr>
          <p:cNvSpPr>
            <a:spLocks noGrp="1"/>
          </p:cNvSpPr>
          <p:nvPr>
            <p:ph type="body" sz="quarter" idx="10"/>
          </p:nvPr>
        </p:nvSpPr>
        <p:spPr/>
        <p:txBody>
          <a:bodyPr>
            <a:normAutofit fontScale="92500" lnSpcReduction="10000"/>
          </a:bodyPr>
          <a:lstStyle/>
          <a:p>
            <a:pPr marL="0" indent="0">
              <a:buNone/>
            </a:pPr>
            <a:r>
              <a:rPr lang="lt-LT" dirty="0">
                <a:latin typeface="PF Square Sans Pro" pitchFamily="2" charset="0"/>
              </a:rPr>
              <a:t>Praktiniai mokymai ūkininkams ir veterinarijos gydytojams: </a:t>
            </a:r>
          </a:p>
          <a:p>
            <a:pPr marL="0" indent="0">
              <a:buNone/>
            </a:pPr>
            <a:r>
              <a:rPr lang="lt-LT" dirty="0">
                <a:latin typeface="PF Square Sans Pro" pitchFamily="2" charset="0"/>
              </a:rPr>
              <a:t>Grupiniai pratimai</a:t>
            </a:r>
          </a:p>
        </p:txBody>
      </p:sp>
      <p:sp>
        <p:nvSpPr>
          <p:cNvPr id="3" name="Marcador de texto 2">
            <a:extLst>
              <a:ext uri="{FF2B5EF4-FFF2-40B4-BE49-F238E27FC236}">
                <a16:creationId xmlns:a16="http://schemas.microsoft.com/office/drawing/2014/main" id="{6199F5CC-8AF0-EA86-41C2-17755419A88E}"/>
              </a:ext>
            </a:extLst>
          </p:cNvPr>
          <p:cNvSpPr>
            <a:spLocks noGrp="1"/>
          </p:cNvSpPr>
          <p:nvPr>
            <p:ph type="body" sz="quarter" idx="11"/>
          </p:nvPr>
        </p:nvSpPr>
        <p:spPr>
          <a:xfrm>
            <a:off x="380999" y="6390909"/>
            <a:ext cx="3381531" cy="370394"/>
          </a:xfrm>
        </p:spPr>
        <p:txBody>
          <a:bodyPr/>
          <a:lstStyle/>
          <a:p>
            <a:pPr marL="0" indent="0">
              <a:buNone/>
            </a:pPr>
            <a:r>
              <a:rPr lang="lt-LT" dirty="0">
                <a:latin typeface="PF Square Sans Pro" pitchFamily="2" charset="0"/>
              </a:rPr>
              <a:t>LIETUVA, 2024 m. RUGSĖJO 25 d.</a:t>
            </a:r>
          </a:p>
        </p:txBody>
      </p:sp>
    </p:spTree>
    <p:extLst>
      <p:ext uri="{BB962C8B-B14F-4D97-AF65-F5344CB8AC3E}">
        <p14:creationId xmlns:p14="http://schemas.microsoft.com/office/powerpoint/2010/main" val="249985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9" y="188784"/>
            <a:ext cx="11442372" cy="121910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a:lnSpc>
                <a:spcPct val="96000"/>
              </a:lnSpc>
            </a:pPr>
            <a:r>
              <a:rPr lang="lt-LT" sz="2900" kern="0" spc="-30" dirty="0">
                <a:latin typeface="PF Square Sans Pro" pitchFamily="2" charset="0"/>
              </a:rPr>
              <a:t>Grupinis pratimas 2b – </a:t>
            </a:r>
            <a:r>
              <a:rPr lang="lt-LT" sz="2900" b="1" kern="0" spc="-30" dirty="0">
                <a:latin typeface="PF Square Sans Pro" pitchFamily="2" charset="0"/>
              </a:rPr>
              <a:t>Raskite </a:t>
            </a:r>
            <a:r>
              <a:rPr lang="lt-LT" sz="2900" b="1" u="sng" kern="0" spc="-30" dirty="0">
                <a:latin typeface="PF Square Sans Pro" pitchFamily="2" charset="0"/>
              </a:rPr>
              <a:t>sprendimus</a:t>
            </a:r>
            <a:r>
              <a:rPr lang="lt-LT" sz="2900" b="1" kern="0" spc="-30" dirty="0">
                <a:latin typeface="PF Square Sans Pro" pitchFamily="2" charset="0"/>
              </a:rPr>
              <a:t> esamoms </a:t>
            </a:r>
            <a:br>
              <a:rPr lang="lt-LT" sz="2900" b="1" kern="0" spc="-30" dirty="0">
                <a:latin typeface="PF Square Sans Pro" pitchFamily="2" charset="0"/>
              </a:rPr>
            </a:br>
            <a:r>
              <a:rPr lang="lt-LT" sz="2900" b="1" kern="0" spc="-30" dirty="0">
                <a:latin typeface="PF Square Sans Pro" pitchFamily="2" charset="0"/>
              </a:rPr>
              <a:t>kliūtims – </a:t>
            </a:r>
            <a:r>
              <a:rPr lang="lt-LT" sz="2900" b="1" u="sng" kern="0" spc="-30" dirty="0">
                <a:latin typeface="PF Square Sans Pro" pitchFamily="2" charset="0"/>
              </a:rPr>
              <a:t>Sumažintas ir atsakingas antimikrobinių medžiagų naudojimas</a:t>
            </a:r>
          </a:p>
        </p:txBody>
      </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194040" y="1701800"/>
            <a:ext cx="11603881" cy="4444391"/>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R="0" lvl="0" algn="l" defTabSz="914400" rtl="0" eaLnBrk="1" fontAlgn="auto" latinLnBrk="0" hangingPunct="1">
              <a:lnSpc>
                <a:spcPct val="70000"/>
              </a:lnSpc>
              <a:spcBef>
                <a:spcPts val="1000"/>
              </a:spcBef>
              <a:spcAft>
                <a:spcPts val="0"/>
              </a:spcAft>
              <a:buClrTx/>
              <a:buSzPct val="100000"/>
              <a:tabLst/>
              <a:defRPr/>
            </a:pPr>
            <a:r>
              <a:rPr kumimoji="0" lang="lt-LT" sz="2400" b="0"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Ūkininkai ir veterinarijos gydytojai dirba vienoje grupėje, suskirstyti pagal gyvūnų rūšį </a:t>
            </a:r>
          </a:p>
          <a:p>
            <a:pPr marR="0" lvl="0" algn="l" defTabSz="914400" rtl="0" eaLnBrk="1" fontAlgn="auto" latinLnBrk="0" hangingPunct="1">
              <a:lnSpc>
                <a:spcPct val="70000"/>
              </a:lnSpc>
              <a:spcBef>
                <a:spcPts val="1000"/>
              </a:spcBef>
              <a:spcAft>
                <a:spcPts val="0"/>
              </a:spcAft>
              <a:buClrTx/>
              <a:buSzPct val="100000"/>
              <a:tabLst/>
              <a:defRPr/>
            </a:pPr>
            <a:r>
              <a:rPr kumimoji="0" lang="lt-LT" sz="2400" b="0"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Paimkite ankstesnio grupinio pratimo lapelių kitoje pusėje pateiktus atsakymus: </a:t>
            </a:r>
            <a:r>
              <a:rPr kumimoji="0" lang="lt-LT" sz="2400" b="1"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Sumažinti ir atsakingai naudoti antimikrobines medžiagas</a:t>
            </a:r>
          </a:p>
          <a:p>
            <a:pPr marR="0" lvl="0" algn="l" defTabSz="914400" rtl="0" eaLnBrk="1" fontAlgn="auto" latinLnBrk="0" hangingPunct="1">
              <a:lnSpc>
                <a:spcPct val="70000"/>
              </a:lnSpc>
              <a:spcBef>
                <a:spcPts val="1000"/>
              </a:spcBef>
              <a:spcAft>
                <a:spcPts val="0"/>
              </a:spcAft>
              <a:buClrTx/>
              <a:buSzPct val="100000"/>
              <a:tabLst/>
              <a:defRPr/>
            </a:pPr>
            <a:r>
              <a:rPr kumimoji="0" lang="lt-LT" sz="2400" b="0"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Paimkite naują lipnų lapelį ir kitoje pusėje atsakykite į klausimus:</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400" b="0" i="0" u="none" strike="noStrike" kern="1200" cap="none" spc="0" normalizeH="0" baseline="0" noProof="0" dirty="0">
              <a:ln>
                <a:noFill/>
              </a:ln>
              <a:solidFill>
                <a:srgbClr val="002060"/>
              </a:solidFill>
              <a:effectLst/>
              <a:uLnTx/>
              <a:uFillTx/>
              <a:latin typeface="PF Square Sans Pro" pitchFamily="2" charset="0"/>
              <a:cs typeface="Arial" panose="020B0604020202020204" pitchFamily="34" charset="0"/>
            </a:endParaRPr>
          </a:p>
          <a:p>
            <a:pPr marL="685800" lvl="1" indent="-228600">
              <a:lnSpc>
                <a:spcPct val="70000"/>
              </a:lnSpc>
              <a:spcBef>
                <a:spcPts val="500"/>
              </a:spcBef>
              <a:buSzPct val="100000"/>
              <a:buFont typeface="Arial" pitchFamily="34"/>
              <a:buChar char="•"/>
              <a:defRPr/>
            </a:pPr>
            <a:r>
              <a:rPr lang="lt-LT" sz="3200" b="1" dirty="0">
                <a:solidFill>
                  <a:srgbClr val="002060"/>
                </a:solidFill>
                <a:latin typeface="PF Square Sans Pro" pitchFamily="2" charset="0"/>
                <a:cs typeface="Arial" panose="020B0604020202020204" pitchFamily="34" charset="0"/>
              </a:rPr>
              <a:t>Kokios yra kliūtys, neleidžiančios sumažinti ir atsakingai naudoti antimikrobinių medžiagų? </a:t>
            </a:r>
          </a:p>
          <a:p>
            <a:pPr marL="685800" lvl="1" indent="-228600">
              <a:lnSpc>
                <a:spcPct val="70000"/>
              </a:lnSpc>
              <a:spcBef>
                <a:spcPts val="500"/>
              </a:spcBef>
              <a:buSzPct val="100000"/>
              <a:buFont typeface="Arial" pitchFamily="34"/>
              <a:buChar char="•"/>
              <a:defRPr/>
            </a:pPr>
            <a:endParaRPr lang="en-US" sz="2000" dirty="0">
              <a:solidFill>
                <a:srgbClr val="002060"/>
              </a:solidFill>
              <a:latin typeface="PF Square Sans Pro" pitchFamily="2"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lt-LT" sz="3200" b="1"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Kokie yra sprendimai šioms kliūtims įveikti?</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lang="nl-NL" sz="3200" b="1" dirty="0">
              <a:solidFill>
                <a:srgbClr val="002060"/>
              </a:solidFill>
              <a:latin typeface="PF Square Sans Pro" pitchFamily="2"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lt-LT" sz="3200" b="1"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Sukurkite sau SMART tikslą – kurį </a:t>
            </a:r>
            <a:br>
              <a:rPr kumimoji="0" lang="lt-LT" sz="3200" b="1"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br>
            <a:r>
              <a:rPr kumimoji="0" lang="lt-LT" sz="3200" b="1"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taikysite savo / savo kliento fermoje</a:t>
            </a: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PF Square Sans Pro" pitchFamily="2"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b="0" i="0" u="none" strike="noStrike" kern="1200" cap="none" spc="0" normalizeH="0" baseline="0" noProof="0" dirty="0">
              <a:ln>
                <a:noFill/>
              </a:ln>
              <a:solidFill>
                <a:srgbClr val="002060"/>
              </a:solidFill>
              <a:effectLst/>
              <a:uLnTx/>
              <a:uFillTx/>
              <a:latin typeface="PF Square Sans Pro" pitchFamily="2"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r>
              <a:rPr kumimoji="0" lang="lt-LT" sz="2400" b="0"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Dirbkite su lipniais lapeliais ir pateikite atsakymus kitoje pusėje</a:t>
            </a:r>
          </a:p>
          <a:p>
            <a:endParaRPr lang="nl-NL" sz="2400" kern="0" dirty="0">
              <a:solidFill>
                <a:srgbClr val="002060"/>
              </a:solidFill>
              <a:latin typeface="PF Square Sans Pro" pitchFamily="2" charset="0"/>
              <a:cs typeface="Arial" panose="020B0604020202020204" pitchFamily="34" charset="0"/>
            </a:endParaRPr>
          </a:p>
          <a:p>
            <a:pPr marL="457200" lvl="1"/>
            <a:endParaRPr lang="nl-NL" kern="0" dirty="0">
              <a:solidFill>
                <a:sysClr val="windowText" lastClr="000000"/>
              </a:solidFill>
            </a:endParaRPr>
          </a:p>
        </p:txBody>
      </p:sp>
      <p:grpSp>
        <p:nvGrpSpPr>
          <p:cNvPr id="2" name="Grupo 35">
            <a:extLst>
              <a:ext uri="{FF2B5EF4-FFF2-40B4-BE49-F238E27FC236}">
                <a16:creationId xmlns:a16="http://schemas.microsoft.com/office/drawing/2014/main" id="{5AC798D3-3178-CA5B-5B2A-AAB185D68D29}"/>
              </a:ext>
            </a:extLst>
          </p:cNvPr>
          <p:cNvGrpSpPr/>
          <p:nvPr/>
        </p:nvGrpSpPr>
        <p:grpSpPr>
          <a:xfrm>
            <a:off x="10315059" y="5156200"/>
            <a:ext cx="1682901" cy="1546999"/>
            <a:chOff x="10133729" y="-46716"/>
            <a:chExt cx="1682901" cy="1546999"/>
          </a:xfrm>
        </p:grpSpPr>
        <p:sp>
          <p:nvSpPr>
            <p:cNvPr id="3" name="CuadroTexto 36">
              <a:extLst>
                <a:ext uri="{FF2B5EF4-FFF2-40B4-BE49-F238E27FC236}">
                  <a16:creationId xmlns:a16="http://schemas.microsoft.com/office/drawing/2014/main" id="{E5D1130A-81D1-0E82-46D7-1F986C4C3E49}"/>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s-ES" sz="3600" b="1" dirty="0">
                  <a:solidFill>
                    <a:srgbClr val="C00000"/>
                  </a:solidFill>
                  <a:latin typeface="PF Square Sans Pro" pitchFamily="2" charset="0"/>
                </a:rPr>
                <a:t>35</a:t>
              </a:r>
              <a:r>
                <a:rPr lang="lt-LT" sz="3600" b="1" dirty="0">
                  <a:solidFill>
                    <a:srgbClr val="C00000"/>
                  </a:solidFill>
                  <a:latin typeface="PF Square Sans Pro" pitchFamily="2" charset="0"/>
                </a:rPr>
                <a:t> </a:t>
              </a:r>
            </a:p>
            <a:p>
              <a:pPr algn="ctr"/>
              <a:r>
                <a:rPr lang="lt-LT" sz="1400" b="1" dirty="0">
                  <a:solidFill>
                    <a:srgbClr val="C00000"/>
                  </a:solidFill>
                  <a:latin typeface="PF Square Sans Pro" pitchFamily="2" charset="0"/>
                </a:rPr>
                <a:t>MIN</a:t>
              </a:r>
            </a:p>
          </p:txBody>
        </p:sp>
        <p:grpSp>
          <p:nvGrpSpPr>
            <p:cNvPr id="4" name="Grupo 37">
              <a:extLst>
                <a:ext uri="{FF2B5EF4-FFF2-40B4-BE49-F238E27FC236}">
                  <a16:creationId xmlns:a16="http://schemas.microsoft.com/office/drawing/2014/main" id="{7B68BEE7-759D-BA3A-8F28-55F8E9F2AD8C}"/>
                </a:ext>
              </a:extLst>
            </p:cNvPr>
            <p:cNvGrpSpPr/>
            <p:nvPr/>
          </p:nvGrpSpPr>
          <p:grpSpPr>
            <a:xfrm>
              <a:off x="10133729" y="-46716"/>
              <a:ext cx="1682901" cy="1546999"/>
              <a:chOff x="9836637" y="106015"/>
              <a:chExt cx="1929565" cy="2078540"/>
            </a:xfrm>
          </p:grpSpPr>
          <p:sp>
            <p:nvSpPr>
              <p:cNvPr id="5" name="Elipse 38">
                <a:extLst>
                  <a:ext uri="{FF2B5EF4-FFF2-40B4-BE49-F238E27FC236}">
                    <a16:creationId xmlns:a16="http://schemas.microsoft.com/office/drawing/2014/main" id="{9CBDD5BE-A0B3-6F49-2593-24B799F9E238}"/>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Conector recto 39">
                <a:extLst>
                  <a:ext uri="{FF2B5EF4-FFF2-40B4-BE49-F238E27FC236}">
                    <a16:creationId xmlns:a16="http://schemas.microsoft.com/office/drawing/2014/main" id="{743CDE0A-5AA1-C804-7F14-FB9F66D81A48}"/>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7" name="Conector recto 40">
                <a:extLst>
                  <a:ext uri="{FF2B5EF4-FFF2-40B4-BE49-F238E27FC236}">
                    <a16:creationId xmlns:a16="http://schemas.microsoft.com/office/drawing/2014/main" id="{8141C150-7FFD-FBB2-CD05-8E8EC906AFED}"/>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8" name="Conector recto 41">
                <a:extLst>
                  <a:ext uri="{FF2B5EF4-FFF2-40B4-BE49-F238E27FC236}">
                    <a16:creationId xmlns:a16="http://schemas.microsoft.com/office/drawing/2014/main" id="{193169A8-24A1-F1E1-BF51-55DA8A57CF3A}"/>
                  </a:ext>
                </a:extLst>
              </p:cNvPr>
              <p:cNvCxnSpPr>
                <a:cxnSpLocks/>
                <a:stCxn id="5"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9" name="Conector recto 42">
                <a:extLst>
                  <a:ext uri="{FF2B5EF4-FFF2-40B4-BE49-F238E27FC236}">
                    <a16:creationId xmlns:a16="http://schemas.microsoft.com/office/drawing/2014/main" id="{F9185731-9A0A-EE67-F022-929348E2D050}"/>
                  </a:ext>
                </a:extLst>
              </p:cNvPr>
              <p:cNvCxnSpPr>
                <a:cxnSpLocks/>
                <a:stCxn id="5"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0" name="Cuerda 43">
                <a:extLst>
                  <a:ext uri="{FF2B5EF4-FFF2-40B4-BE49-F238E27FC236}">
                    <a16:creationId xmlns:a16="http://schemas.microsoft.com/office/drawing/2014/main" id="{190A130C-39C0-BD86-2218-02104DC1BF20}"/>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Cuerda 44">
                <a:extLst>
                  <a:ext uri="{FF2B5EF4-FFF2-40B4-BE49-F238E27FC236}">
                    <a16:creationId xmlns:a16="http://schemas.microsoft.com/office/drawing/2014/main" id="{048F52DE-7747-2181-9AF4-567291E3BB03}"/>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3324208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arcador de texto 1">
            <a:extLst>
              <a:ext uri="{FF2B5EF4-FFF2-40B4-BE49-F238E27FC236}">
                <a16:creationId xmlns:a16="http://schemas.microsoft.com/office/drawing/2014/main" id="{B48C7E41-EFCF-45DF-80D4-335C07250739}"/>
              </a:ext>
            </a:extLst>
          </p:cNvPr>
          <p:cNvSpPr>
            <a:spLocks noGrp="1"/>
          </p:cNvSpPr>
          <p:nvPr>
            <p:ph type="body" sz="quarter" idx="10"/>
          </p:nvPr>
        </p:nvSpPr>
        <p:spPr>
          <a:xfrm>
            <a:off x="762001" y="310575"/>
            <a:ext cx="11125199" cy="1222952"/>
          </a:xfrm>
        </p:spPr>
        <p:txBody>
          <a:bodyPr>
            <a:noAutofit/>
          </a:bodyPr>
          <a:lstStyle/>
          <a:p>
            <a:pPr marL="0" indent="0">
              <a:lnSpc>
                <a:spcPct val="120000"/>
              </a:lnSpc>
              <a:buNone/>
            </a:pPr>
            <a:r>
              <a:rPr lang="lt-LT" sz="3200" dirty="0">
                <a:latin typeface="PF Square Sans Pro" pitchFamily="2" charset="0"/>
              </a:rPr>
              <a:t>Grupinis pratimas 3a: </a:t>
            </a:r>
            <a:r>
              <a:rPr lang="lt-LT" sz="3200" b="1" u="sng" dirty="0">
                <a:latin typeface="PF Square Sans Pro" pitchFamily="2" charset="0"/>
              </a:rPr>
              <a:t>Rezultatų pristatymas: pasiūlymai pagerinti ūkininkavimo praktikas</a:t>
            </a:r>
          </a:p>
        </p:txBody>
      </p:sp>
      <p:sp>
        <p:nvSpPr>
          <p:cNvPr id="16" name="Tijdelijke aanduiding voor inhoud 2">
            <a:extLst>
              <a:ext uri="{FF2B5EF4-FFF2-40B4-BE49-F238E27FC236}">
                <a16:creationId xmlns:a16="http://schemas.microsoft.com/office/drawing/2014/main" id="{85EF5DE6-BF9E-4794-AF26-BFB2A170E3F7}"/>
              </a:ext>
            </a:extLst>
          </p:cNvPr>
          <p:cNvSpPr txBox="1">
            <a:spLocks/>
          </p:cNvSpPr>
          <p:nvPr/>
        </p:nvSpPr>
        <p:spPr>
          <a:xfrm>
            <a:off x="596901" y="2028827"/>
            <a:ext cx="11547772"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lt-LT" sz="2800" b="0"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Kiekvienas stalas paskiria vieną pranešėją</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en-GB" sz="2800" dirty="0">
              <a:solidFill>
                <a:srgbClr val="002060"/>
              </a:solidFill>
              <a:latin typeface="PF Square Sans Pro" pitchFamily="2"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lt-LT" sz="3600" b="1" spc="-30" dirty="0">
                <a:solidFill>
                  <a:srgbClr val="002060"/>
                </a:solidFill>
                <a:latin typeface="PF Square Sans Pro" pitchFamily="2" charset="0"/>
                <a:cs typeface="Arial" panose="020B0604020202020204" pitchFamily="34" charset="0"/>
              </a:rPr>
              <a:t>„Kaip patobulintos ūkininkavimo praktikos prisideda prie antimikrobinių medžiagų naudojimo sumažinimo?“</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PF Square Sans Pro" pitchFamily="2"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lt-LT" sz="2800" b="0"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Kiekvienas pranešėjas pristato </a:t>
            </a:r>
            <a:r>
              <a:rPr kumimoji="0" lang="lt-LT" sz="2800" b="1"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vieną </a:t>
            </a:r>
            <a:r>
              <a:rPr kumimoji="0" lang="lt-LT" sz="2800"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jų stalo diskusijose priimtą sprendimą</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lt-LT" sz="2800" dirty="0">
                <a:solidFill>
                  <a:srgbClr val="002060"/>
                </a:solidFill>
                <a:latin typeface="PF Square Sans Pro" pitchFamily="2" charset="0"/>
                <a:cs typeface="Arial" panose="020B0604020202020204" pitchFamily="34" charset="0"/>
              </a:rPr>
              <a:t>Einame prie kito stalo – pateikite dar neminėtą rezultatą!</a:t>
            </a: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en-GB"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grpSp>
        <p:nvGrpSpPr>
          <p:cNvPr id="2" name="Grupo 35">
            <a:extLst>
              <a:ext uri="{FF2B5EF4-FFF2-40B4-BE49-F238E27FC236}">
                <a16:creationId xmlns:a16="http://schemas.microsoft.com/office/drawing/2014/main" id="{369DD844-D350-E07D-9C92-0B190276A249}"/>
              </a:ext>
            </a:extLst>
          </p:cNvPr>
          <p:cNvGrpSpPr/>
          <p:nvPr/>
        </p:nvGrpSpPr>
        <p:grpSpPr>
          <a:xfrm>
            <a:off x="10315060" y="5465852"/>
            <a:ext cx="1280040" cy="1237347"/>
            <a:chOff x="10133729" y="-46716"/>
            <a:chExt cx="1682901" cy="1546999"/>
          </a:xfrm>
        </p:grpSpPr>
        <p:sp>
          <p:nvSpPr>
            <p:cNvPr id="3" name="CuadroTexto 36">
              <a:extLst>
                <a:ext uri="{FF2B5EF4-FFF2-40B4-BE49-F238E27FC236}">
                  <a16:creationId xmlns:a16="http://schemas.microsoft.com/office/drawing/2014/main" id="{E0D375BA-C6CA-83C2-F7AF-1355F7F1DF74}"/>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s-ES" sz="3600" b="1" dirty="0">
                  <a:solidFill>
                    <a:srgbClr val="C00000"/>
                  </a:solidFill>
                  <a:latin typeface="PF Square Sans Pro" pitchFamily="2" charset="0"/>
                </a:rPr>
                <a:t>30</a:t>
              </a:r>
              <a:r>
                <a:rPr lang="lt-LT" sz="3600" b="1" dirty="0">
                  <a:solidFill>
                    <a:srgbClr val="C00000"/>
                  </a:solidFill>
                  <a:latin typeface="PF Square Sans Pro" pitchFamily="2" charset="0"/>
                </a:rPr>
                <a:t> </a:t>
              </a:r>
            </a:p>
            <a:p>
              <a:pPr algn="ctr"/>
              <a:r>
                <a:rPr lang="lt-LT" sz="1400" b="1" dirty="0">
                  <a:solidFill>
                    <a:srgbClr val="C00000"/>
                  </a:solidFill>
                  <a:latin typeface="PF Square Sans Pro" pitchFamily="2" charset="0"/>
                </a:rPr>
                <a:t>MIN</a:t>
              </a:r>
            </a:p>
          </p:txBody>
        </p:sp>
        <p:grpSp>
          <p:nvGrpSpPr>
            <p:cNvPr id="4" name="Grupo 37">
              <a:extLst>
                <a:ext uri="{FF2B5EF4-FFF2-40B4-BE49-F238E27FC236}">
                  <a16:creationId xmlns:a16="http://schemas.microsoft.com/office/drawing/2014/main" id="{8A7C7B4E-423B-49B8-E7DC-1A3C4EBA98C5}"/>
                </a:ext>
              </a:extLst>
            </p:cNvPr>
            <p:cNvGrpSpPr/>
            <p:nvPr/>
          </p:nvGrpSpPr>
          <p:grpSpPr>
            <a:xfrm>
              <a:off x="10133729" y="-46716"/>
              <a:ext cx="1682901" cy="1546999"/>
              <a:chOff x="9836637" y="106015"/>
              <a:chExt cx="1929565" cy="2078540"/>
            </a:xfrm>
          </p:grpSpPr>
          <p:sp>
            <p:nvSpPr>
              <p:cNvPr id="5" name="Elipse 38">
                <a:extLst>
                  <a:ext uri="{FF2B5EF4-FFF2-40B4-BE49-F238E27FC236}">
                    <a16:creationId xmlns:a16="http://schemas.microsoft.com/office/drawing/2014/main" id="{01BCFDA3-BDEA-6854-5E35-B2C0DDFFA8C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Conector recto 39">
                <a:extLst>
                  <a:ext uri="{FF2B5EF4-FFF2-40B4-BE49-F238E27FC236}">
                    <a16:creationId xmlns:a16="http://schemas.microsoft.com/office/drawing/2014/main" id="{71C89874-264D-206A-A70C-CDE0062D0D5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7" name="Conector recto 40">
                <a:extLst>
                  <a:ext uri="{FF2B5EF4-FFF2-40B4-BE49-F238E27FC236}">
                    <a16:creationId xmlns:a16="http://schemas.microsoft.com/office/drawing/2014/main" id="{D6E995AA-2CF8-4B91-3F95-32E3E9C5159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8" name="Conector recto 41">
                <a:extLst>
                  <a:ext uri="{FF2B5EF4-FFF2-40B4-BE49-F238E27FC236}">
                    <a16:creationId xmlns:a16="http://schemas.microsoft.com/office/drawing/2014/main" id="{3A69AA86-A652-2154-0F52-99338229FA8D}"/>
                  </a:ext>
                </a:extLst>
              </p:cNvPr>
              <p:cNvCxnSpPr>
                <a:cxnSpLocks/>
                <a:stCxn id="5"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9" name="Conector recto 42">
                <a:extLst>
                  <a:ext uri="{FF2B5EF4-FFF2-40B4-BE49-F238E27FC236}">
                    <a16:creationId xmlns:a16="http://schemas.microsoft.com/office/drawing/2014/main" id="{3EC7B58B-70D6-5E51-96C3-A8AA8F0398AF}"/>
                  </a:ext>
                </a:extLst>
              </p:cNvPr>
              <p:cNvCxnSpPr>
                <a:cxnSpLocks/>
                <a:stCxn id="5"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0" name="Cuerda 43">
                <a:extLst>
                  <a:ext uri="{FF2B5EF4-FFF2-40B4-BE49-F238E27FC236}">
                    <a16:creationId xmlns:a16="http://schemas.microsoft.com/office/drawing/2014/main" id="{F3716613-9A7B-3997-8130-309D11306441}"/>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Cuerda 44">
                <a:extLst>
                  <a:ext uri="{FF2B5EF4-FFF2-40B4-BE49-F238E27FC236}">
                    <a16:creationId xmlns:a16="http://schemas.microsoft.com/office/drawing/2014/main" id="{2C876AD8-3EDC-14B3-098D-5B123F69A98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3029229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26C735CE-BD04-4081-9A7D-C53F1A6AF94F}"/>
              </a:ext>
            </a:extLst>
          </p:cNvPr>
          <p:cNvSpPr>
            <a:spLocks noGrp="1"/>
          </p:cNvSpPr>
          <p:nvPr>
            <p:ph type="body" sz="quarter" idx="10"/>
          </p:nvPr>
        </p:nvSpPr>
        <p:spPr>
          <a:xfrm>
            <a:off x="546101" y="310575"/>
            <a:ext cx="11629920" cy="1084134"/>
          </a:xfrm>
          <a:noFill/>
          <a:ln>
            <a:noFill/>
          </a:ln>
        </p:spPr>
        <p:txBody>
          <a:bodyPr vert="horz" wrap="square" lIns="91440" tIns="45720" rIns="91440" bIns="45720" anchor="t" anchorCtr="0" compatLnSpc="1">
            <a:noAutofit/>
          </a:bodyPr>
          <a:lstStyle/>
          <a:p>
            <a:pPr algn="l" rtl="0">
              <a:lnSpc>
                <a:spcPct val="110000"/>
              </a:lnSpc>
              <a:spcBef>
                <a:spcPts val="1000"/>
              </a:spcBef>
              <a:buSzPct val="100000"/>
            </a:pPr>
            <a:r>
              <a:rPr lang="lt-LT" sz="3200" dirty="0">
                <a:latin typeface="PF Square Sans Pro" pitchFamily="2" charset="0"/>
              </a:rPr>
              <a:t>3b grupinis pratimas: </a:t>
            </a:r>
            <a:r>
              <a:rPr lang="lt-LT" sz="3200" b="1" dirty="0">
                <a:latin typeface="PF Square Sans Pro" pitchFamily="2" charset="0"/>
              </a:rPr>
              <a:t>Rezultatų pristatymas: priemonės, kaip sumažinti antimikrobinių medžiagų naudojimą ir jas naudoti atsakingiau</a:t>
            </a:r>
          </a:p>
        </p:txBody>
      </p:sp>
      <p:sp>
        <p:nvSpPr>
          <p:cNvPr id="3" name="Tijdelijke aanduiding voor inhoud 2">
            <a:extLst>
              <a:ext uri="{FF2B5EF4-FFF2-40B4-BE49-F238E27FC236}">
                <a16:creationId xmlns:a16="http://schemas.microsoft.com/office/drawing/2014/main" id="{A34172B8-9A0F-41F9-99BF-5B5C32F6526D}"/>
              </a:ext>
            </a:extLst>
          </p:cNvPr>
          <p:cNvSpPr txBox="1">
            <a:spLocks/>
          </p:cNvSpPr>
          <p:nvPr/>
        </p:nvSpPr>
        <p:spPr>
          <a:xfrm>
            <a:off x="838202" y="1825627"/>
            <a:ext cx="11243869" cy="4721798"/>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lt-LT" sz="2800" b="0" i="0" u="none" strike="noStrike" cap="none" normalizeH="0" baseline="0" dirty="0">
                <a:ln>
                  <a:noFill/>
                </a:ln>
                <a:solidFill>
                  <a:srgbClr val="002060"/>
                </a:solidFill>
                <a:effectLst/>
                <a:uLnTx/>
                <a:uFillTx/>
                <a:latin typeface="PF Square Sans Pro" pitchFamily="2" charset="0"/>
                <a:cs typeface="Arial" panose="020B0604020202020204" pitchFamily="34" charset="0"/>
              </a:rPr>
              <a:t>Kiekvienas stalas paskiria vieną pranešėją</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nl-NL" sz="2800" dirty="0">
              <a:solidFill>
                <a:srgbClr val="002060"/>
              </a:solidFill>
              <a:latin typeface="PF Square Sans Pro" pitchFamily="2"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lt-LT" sz="3600" b="1" dirty="0">
                <a:solidFill>
                  <a:srgbClr val="002060"/>
                </a:solidFill>
                <a:latin typeface="PF Square Sans Pro" pitchFamily="2" charset="0"/>
                <a:cs typeface="Arial" panose="020B0604020202020204" pitchFamily="34" charset="0"/>
              </a:rPr>
              <a:t>„Kaip kitos taikytinos priemonės prisideda prie antimikrobinių medžiagų naudojimo sumažinimo?“</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PF Square Sans Pro" pitchFamily="2"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lt-LT" sz="2800" b="0" i="0" u="none" strike="noStrike" cap="none" spc="-30" normalizeH="0" noProof="0" dirty="0">
                <a:ln>
                  <a:noFill/>
                </a:ln>
                <a:solidFill>
                  <a:srgbClr val="002060"/>
                </a:solidFill>
                <a:effectLst/>
                <a:uLnTx/>
                <a:uFillTx/>
                <a:latin typeface="PF Square Sans Pro" pitchFamily="2" charset="0"/>
                <a:cs typeface="Arial" panose="020B0604020202020204" pitchFamily="34" charset="0"/>
              </a:rPr>
              <a:t>Kiekvienas pranešėjas pristato </a:t>
            </a:r>
            <a:r>
              <a:rPr kumimoji="0" lang="lt-LT" sz="2800" b="1" i="0" u="none" strike="noStrike" cap="none" spc="-30" normalizeH="0" noProof="0" dirty="0">
                <a:ln>
                  <a:noFill/>
                </a:ln>
                <a:solidFill>
                  <a:srgbClr val="002060"/>
                </a:solidFill>
                <a:effectLst/>
                <a:uLnTx/>
                <a:uFillTx/>
                <a:latin typeface="PF Square Sans Pro" pitchFamily="2" charset="0"/>
                <a:cs typeface="Arial" panose="020B0604020202020204" pitchFamily="34" charset="0"/>
              </a:rPr>
              <a:t>vieną </a:t>
            </a:r>
            <a:r>
              <a:rPr kumimoji="0" lang="lt-LT" sz="2800" i="0" u="none" strike="noStrike" cap="none" spc="-30" normalizeH="0" noProof="0" dirty="0">
                <a:ln>
                  <a:noFill/>
                </a:ln>
                <a:solidFill>
                  <a:srgbClr val="002060"/>
                </a:solidFill>
                <a:effectLst/>
                <a:uLnTx/>
                <a:uFillTx/>
                <a:latin typeface="PF Square Sans Pro" pitchFamily="2" charset="0"/>
                <a:cs typeface="Arial" panose="020B0604020202020204" pitchFamily="34" charset="0"/>
              </a:rPr>
              <a:t>jų stalo diskusijose priimtą sprendimą</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lt-LT" sz="2800" dirty="0">
                <a:solidFill>
                  <a:srgbClr val="002060"/>
                </a:solidFill>
                <a:latin typeface="PF Square Sans Pro" pitchFamily="2" charset="0"/>
                <a:cs typeface="Arial" panose="020B0604020202020204" pitchFamily="34" charset="0"/>
              </a:rPr>
              <a:t>Einame prie kito stalo – pateikite dar neminėtą rezultatą!</a:t>
            </a: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nl-NL"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grpSp>
        <p:nvGrpSpPr>
          <p:cNvPr id="14" name="Grupo 35">
            <a:extLst>
              <a:ext uri="{FF2B5EF4-FFF2-40B4-BE49-F238E27FC236}">
                <a16:creationId xmlns:a16="http://schemas.microsoft.com/office/drawing/2014/main" id="{FB426341-595C-93C2-4A6E-BDC099A1E7C7}"/>
              </a:ext>
            </a:extLst>
          </p:cNvPr>
          <p:cNvGrpSpPr/>
          <p:nvPr/>
        </p:nvGrpSpPr>
        <p:grpSpPr>
          <a:xfrm>
            <a:off x="10315060" y="5465852"/>
            <a:ext cx="1280040" cy="1237347"/>
            <a:chOff x="10133729" y="-46716"/>
            <a:chExt cx="1682901" cy="1546999"/>
          </a:xfrm>
        </p:grpSpPr>
        <p:sp>
          <p:nvSpPr>
            <p:cNvPr id="15" name="CuadroTexto 36">
              <a:extLst>
                <a:ext uri="{FF2B5EF4-FFF2-40B4-BE49-F238E27FC236}">
                  <a16:creationId xmlns:a16="http://schemas.microsoft.com/office/drawing/2014/main" id="{41A6D8CE-5067-7317-0A78-FBEB8ECDFF6C}"/>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s-ES" sz="3600" b="1" dirty="0">
                  <a:solidFill>
                    <a:srgbClr val="C00000"/>
                  </a:solidFill>
                  <a:latin typeface="PF Square Sans Pro" pitchFamily="2" charset="0"/>
                </a:rPr>
                <a:t>30</a:t>
              </a:r>
              <a:r>
                <a:rPr lang="lt-LT" sz="3600" b="1" dirty="0">
                  <a:solidFill>
                    <a:srgbClr val="C00000"/>
                  </a:solidFill>
                  <a:latin typeface="PF Square Sans Pro" pitchFamily="2" charset="0"/>
                </a:rPr>
                <a:t> </a:t>
              </a:r>
            </a:p>
            <a:p>
              <a:pPr algn="ctr"/>
              <a:r>
                <a:rPr lang="lt-LT" sz="1400" b="1" dirty="0">
                  <a:solidFill>
                    <a:srgbClr val="C00000"/>
                  </a:solidFill>
                  <a:latin typeface="PF Square Sans Pro" pitchFamily="2" charset="0"/>
                </a:rPr>
                <a:t>MIN</a:t>
              </a:r>
            </a:p>
          </p:txBody>
        </p:sp>
        <p:grpSp>
          <p:nvGrpSpPr>
            <p:cNvPr id="16" name="Grupo 37">
              <a:extLst>
                <a:ext uri="{FF2B5EF4-FFF2-40B4-BE49-F238E27FC236}">
                  <a16:creationId xmlns:a16="http://schemas.microsoft.com/office/drawing/2014/main" id="{C2B4D382-3DCD-38C7-891C-49EA937D9936}"/>
                </a:ext>
              </a:extLst>
            </p:cNvPr>
            <p:cNvGrpSpPr/>
            <p:nvPr/>
          </p:nvGrpSpPr>
          <p:grpSpPr>
            <a:xfrm>
              <a:off x="10133729" y="-46716"/>
              <a:ext cx="1682901" cy="1546999"/>
              <a:chOff x="9836637" y="106015"/>
              <a:chExt cx="1929565" cy="2078540"/>
            </a:xfrm>
          </p:grpSpPr>
          <p:sp>
            <p:nvSpPr>
              <p:cNvPr id="17" name="Elipse 38">
                <a:extLst>
                  <a:ext uri="{FF2B5EF4-FFF2-40B4-BE49-F238E27FC236}">
                    <a16:creationId xmlns:a16="http://schemas.microsoft.com/office/drawing/2014/main" id="{39E15936-86A2-A4E5-04F4-C1C7DA1C1748}"/>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Conector recto 39">
                <a:extLst>
                  <a:ext uri="{FF2B5EF4-FFF2-40B4-BE49-F238E27FC236}">
                    <a16:creationId xmlns:a16="http://schemas.microsoft.com/office/drawing/2014/main" id="{87F784C8-D33A-1757-3209-FD94B12CEE15}"/>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19" name="Conector recto 40">
                <a:extLst>
                  <a:ext uri="{FF2B5EF4-FFF2-40B4-BE49-F238E27FC236}">
                    <a16:creationId xmlns:a16="http://schemas.microsoft.com/office/drawing/2014/main" id="{AC48BFE8-D55D-19A2-DD91-7F43355A1A47}"/>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20" name="Conector recto 41">
                <a:extLst>
                  <a:ext uri="{FF2B5EF4-FFF2-40B4-BE49-F238E27FC236}">
                    <a16:creationId xmlns:a16="http://schemas.microsoft.com/office/drawing/2014/main" id="{D3D7D7DE-E3F8-77E6-E4D8-1DB67A2AC8BA}"/>
                  </a:ext>
                </a:extLst>
              </p:cNvPr>
              <p:cNvCxnSpPr>
                <a:cxnSpLocks/>
                <a:stCxn id="17"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21" name="Conector recto 42">
                <a:extLst>
                  <a:ext uri="{FF2B5EF4-FFF2-40B4-BE49-F238E27FC236}">
                    <a16:creationId xmlns:a16="http://schemas.microsoft.com/office/drawing/2014/main" id="{7598FFF9-5283-A407-4B18-065CDC71AD29}"/>
                  </a:ext>
                </a:extLst>
              </p:cNvPr>
              <p:cNvCxnSpPr>
                <a:cxnSpLocks/>
                <a:stCxn id="17"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22" name="Cuerda 43">
                <a:extLst>
                  <a:ext uri="{FF2B5EF4-FFF2-40B4-BE49-F238E27FC236}">
                    <a16:creationId xmlns:a16="http://schemas.microsoft.com/office/drawing/2014/main" id="{D2C6F767-0169-1A65-C5D5-8B2CD7F1B534}"/>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Cuerda 44">
                <a:extLst>
                  <a:ext uri="{FF2B5EF4-FFF2-40B4-BE49-F238E27FC236}">
                    <a16:creationId xmlns:a16="http://schemas.microsoft.com/office/drawing/2014/main" id="{FD6FF0DE-81EF-4124-483B-DA8B76F6AA29}"/>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1110351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ECADEB22-C3DA-44AE-A715-70637E376B33}"/>
              </a:ext>
            </a:extLst>
          </p:cNvPr>
          <p:cNvGraphicFramePr/>
          <p:nvPr>
            <p:extLst>
              <p:ext uri="{D42A27DB-BD31-4B8C-83A1-F6EECF244321}">
                <p14:modId xmlns:p14="http://schemas.microsoft.com/office/powerpoint/2010/main" val="2760990230"/>
              </p:ext>
            </p:extLst>
          </p:nvPr>
        </p:nvGraphicFramePr>
        <p:xfrm>
          <a:off x="274319" y="1277619"/>
          <a:ext cx="6766561" cy="45808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CuadroTexto 26">
            <a:extLst>
              <a:ext uri="{FF2B5EF4-FFF2-40B4-BE49-F238E27FC236}">
                <a16:creationId xmlns:a16="http://schemas.microsoft.com/office/drawing/2014/main" id="{F0A90E06-A3D7-4ED8-A401-A7413406D585}"/>
              </a:ext>
            </a:extLst>
          </p:cNvPr>
          <p:cNvSpPr txBox="1"/>
          <p:nvPr/>
        </p:nvSpPr>
        <p:spPr>
          <a:xfrm>
            <a:off x="155668" y="207721"/>
            <a:ext cx="11441480" cy="584775"/>
          </a:xfrm>
          <a:prstGeom prst="rect">
            <a:avLst/>
          </a:prstGeom>
          <a:noFill/>
        </p:spPr>
        <p:txBody>
          <a:bodyPr wrap="square" rtlCol="0">
            <a:spAutoFit/>
          </a:bodyPr>
          <a:lstStyle/>
          <a:p>
            <a:pPr algn="ctr"/>
            <a:r>
              <a:rPr lang="lt-LT" sz="3200" b="1" dirty="0">
                <a:solidFill>
                  <a:srgbClr val="002060"/>
                </a:solidFill>
                <a:latin typeface="PF Square Sans Pro" pitchFamily="2" charset="0"/>
              </a:rPr>
              <a:t>„Prevencija – geriau nei gydymas“</a:t>
            </a:r>
          </a:p>
        </p:txBody>
      </p:sp>
      <p:sp>
        <p:nvSpPr>
          <p:cNvPr id="28" name="CuadroTexto 27">
            <a:extLst>
              <a:ext uri="{FF2B5EF4-FFF2-40B4-BE49-F238E27FC236}">
                <a16:creationId xmlns:a16="http://schemas.microsoft.com/office/drawing/2014/main" id="{2EBDA733-B5B0-451F-A9ED-3081C0578A1E}"/>
              </a:ext>
            </a:extLst>
          </p:cNvPr>
          <p:cNvSpPr txBox="1"/>
          <p:nvPr/>
        </p:nvSpPr>
        <p:spPr>
          <a:xfrm>
            <a:off x="4286432" y="1092953"/>
            <a:ext cx="985520" cy="369332"/>
          </a:xfrm>
          <a:prstGeom prst="rect">
            <a:avLst/>
          </a:prstGeom>
          <a:noFill/>
        </p:spPr>
        <p:txBody>
          <a:bodyPr wrap="square" rtlCol="0">
            <a:spAutoFit/>
          </a:bodyPr>
          <a:lstStyle/>
          <a:p>
            <a:r>
              <a:rPr lang="lt-LT" dirty="0">
                <a:solidFill>
                  <a:srgbClr val="2C7470"/>
                </a:solidFill>
                <a:latin typeface="PF Square Sans Pro" pitchFamily="2" charset="0"/>
              </a:rPr>
              <a:t>I dalis</a:t>
            </a:r>
          </a:p>
        </p:txBody>
      </p:sp>
      <p:sp>
        <p:nvSpPr>
          <p:cNvPr id="29" name="CuadroTexto 28">
            <a:extLst>
              <a:ext uri="{FF2B5EF4-FFF2-40B4-BE49-F238E27FC236}">
                <a16:creationId xmlns:a16="http://schemas.microsoft.com/office/drawing/2014/main" id="{9F5754B8-EE8D-4EF3-9F61-30E9DB791B4E}"/>
              </a:ext>
            </a:extLst>
          </p:cNvPr>
          <p:cNvSpPr txBox="1"/>
          <p:nvPr/>
        </p:nvSpPr>
        <p:spPr>
          <a:xfrm>
            <a:off x="4286432" y="3059667"/>
            <a:ext cx="985520" cy="369332"/>
          </a:xfrm>
          <a:prstGeom prst="rect">
            <a:avLst/>
          </a:prstGeom>
          <a:noFill/>
        </p:spPr>
        <p:txBody>
          <a:bodyPr wrap="square" rtlCol="0">
            <a:spAutoFit/>
          </a:bodyPr>
          <a:lstStyle/>
          <a:p>
            <a:r>
              <a:rPr lang="lt-LT" dirty="0">
                <a:solidFill>
                  <a:srgbClr val="2C7470"/>
                </a:solidFill>
                <a:latin typeface="PF Square Sans Pro" pitchFamily="2" charset="0"/>
              </a:rPr>
              <a:t>II dalis</a:t>
            </a:r>
          </a:p>
        </p:txBody>
      </p:sp>
      <p:sp>
        <p:nvSpPr>
          <p:cNvPr id="31" name="CuadroTexto 30">
            <a:extLst>
              <a:ext uri="{FF2B5EF4-FFF2-40B4-BE49-F238E27FC236}">
                <a16:creationId xmlns:a16="http://schemas.microsoft.com/office/drawing/2014/main" id="{24168C4F-25F1-4C52-BA74-2E1E6A9790A6}"/>
              </a:ext>
            </a:extLst>
          </p:cNvPr>
          <p:cNvSpPr txBox="1"/>
          <p:nvPr/>
        </p:nvSpPr>
        <p:spPr>
          <a:xfrm>
            <a:off x="7376433" y="3105834"/>
            <a:ext cx="4220715" cy="2062103"/>
          </a:xfrm>
          <a:prstGeom prst="rect">
            <a:avLst/>
          </a:prstGeom>
          <a:noFill/>
        </p:spPr>
        <p:txBody>
          <a:bodyPr wrap="square">
            <a:spAutoFit/>
          </a:bodyPr>
          <a:lstStyle/>
          <a:p>
            <a:r>
              <a:rPr lang="lt-LT" sz="3200" dirty="0">
                <a:latin typeface="PF Square Sans Pro" pitchFamily="2" charset="0"/>
                <a:sym typeface="Wingdings" panose="05000000000000000000" pitchFamily="2" charset="2"/>
              </a:rPr>
              <a:t>Pokyčiai ūkio lygmeniu: bendras supratimas tarp ūkininkų ir veterinarijos gydytojų</a:t>
            </a:r>
          </a:p>
        </p:txBody>
      </p:sp>
    </p:spTree>
    <p:extLst>
      <p:ext uri="{BB962C8B-B14F-4D97-AF65-F5344CB8AC3E}">
        <p14:creationId xmlns:p14="http://schemas.microsoft.com/office/powerpoint/2010/main" val="3219448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a:xfrm>
            <a:off x="1364684" y="1136695"/>
            <a:ext cx="9462631" cy="475849"/>
          </a:xfrm>
        </p:spPr>
        <p:txBody>
          <a:bodyPr>
            <a:noAutofit/>
          </a:bodyPr>
          <a:lstStyle/>
          <a:p>
            <a:pPr marL="0" indent="0" algn="ctr">
              <a:buNone/>
            </a:pPr>
            <a:r>
              <a:rPr lang="lt-LT" sz="2800" dirty="0">
                <a:latin typeface="PF Square Sans Pro" pitchFamily="2" charset="0"/>
              </a:rPr>
              <a:t>Dirbkime kartu ir užkirskime kelią antimikrobinių medžiagų naudojimui bei jį sumažinkime…</a:t>
            </a:r>
          </a:p>
        </p:txBody>
      </p:sp>
      <p:sp>
        <p:nvSpPr>
          <p:cNvPr id="3" name="Stroomdiagram: Scheidingslijn 7">
            <a:extLst>
              <a:ext uri="{FF2B5EF4-FFF2-40B4-BE49-F238E27FC236}">
                <a16:creationId xmlns:a16="http://schemas.microsoft.com/office/drawing/2014/main" id="{B6F360B8-F622-ED0B-D87B-B8CE403D822C}"/>
              </a:ext>
            </a:extLst>
          </p:cNvPr>
          <p:cNvSpPr/>
          <p:nvPr/>
        </p:nvSpPr>
        <p:spPr>
          <a:xfrm>
            <a:off x="1694209" y="2151760"/>
            <a:ext cx="8752115" cy="3713584"/>
          </a:xfrm>
          <a:custGeom>
            <a:avLst/>
            <a:gdLst>
              <a:gd name="f0" fmla="val 10800000"/>
              <a:gd name="f1" fmla="val 5400000"/>
              <a:gd name="f2" fmla="val 16200000"/>
              <a:gd name="f3" fmla="val w"/>
              <a:gd name="f4" fmla="val h"/>
              <a:gd name="f5" fmla="val 0"/>
              <a:gd name="f6" fmla="val 21600"/>
              <a:gd name="f7" fmla="val 3475"/>
              <a:gd name="f8" fmla="val 18125"/>
              <a:gd name="f9" fmla="val 10800"/>
              <a:gd name="f10" fmla="*/ f3 1 21600"/>
              <a:gd name="f11" fmla="*/ f4 1 21600"/>
              <a:gd name="f12" fmla="val f5"/>
              <a:gd name="f13" fmla="val f6"/>
              <a:gd name="f14" fmla="+- f13 0 f12"/>
              <a:gd name="f15" fmla="*/ f14 1 21600"/>
              <a:gd name="f16" fmla="*/ f14 1018 1"/>
              <a:gd name="f17" fmla="*/ f14 20582 1"/>
              <a:gd name="f18" fmla="*/ f14 3163 1"/>
              <a:gd name="f19" fmla="*/ f14 18437 1"/>
              <a:gd name="f20" fmla="*/ f16 1 21600"/>
              <a:gd name="f21" fmla="*/ f17 1 21600"/>
              <a:gd name="f22" fmla="*/ f18 1 21600"/>
              <a:gd name="f23" fmla="*/ f19 1 21600"/>
              <a:gd name="f24" fmla="*/ f20 1 f15"/>
              <a:gd name="f25" fmla="*/ f21 1 f15"/>
              <a:gd name="f26" fmla="*/ f22 1 f15"/>
              <a:gd name="f27" fmla="*/ f23 1 f15"/>
              <a:gd name="f28" fmla="*/ f24 f10 1"/>
              <a:gd name="f29" fmla="*/ f25 f10 1"/>
              <a:gd name="f30" fmla="*/ f27 f11 1"/>
              <a:gd name="f31" fmla="*/ f26 f11 1"/>
            </a:gdLst>
            <a:ahLst/>
            <a:cxnLst>
              <a:cxn ang="3cd4">
                <a:pos x="hc" y="t"/>
              </a:cxn>
              <a:cxn ang="0">
                <a:pos x="r" y="vc"/>
              </a:cxn>
              <a:cxn ang="cd4">
                <a:pos x="hc" y="b"/>
              </a:cxn>
              <a:cxn ang="cd2">
                <a:pos x="l" y="vc"/>
              </a:cxn>
            </a:cxnLst>
            <a:rect l="f28" t="f31" r="f29" b="f30"/>
            <a:pathLst>
              <a:path w="21600" h="21600">
                <a:moveTo>
                  <a:pt x="f7" y="f5"/>
                </a:moveTo>
                <a:lnTo>
                  <a:pt x="f8" y="f5"/>
                </a:lnTo>
                <a:arcTo wR="f7" hR="f9" stAng="f2" swAng="f0"/>
                <a:lnTo>
                  <a:pt x="f7" y="f6"/>
                </a:lnTo>
                <a:arcTo wR="f7" hR="f9" stAng="f1" swAng="f0"/>
                <a:close/>
              </a:path>
            </a:pathLst>
          </a:custGeom>
          <a:solidFill>
            <a:srgbClr val="6BB188"/>
          </a:solidFill>
          <a:ln w="19046" cap="flat">
            <a:solidFill>
              <a:srgbClr val="042433"/>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Aptos"/>
            </a:endParaRPr>
          </a:p>
        </p:txBody>
      </p:sp>
      <p:sp>
        <p:nvSpPr>
          <p:cNvPr id="4" name="Tijdelijke aanduiding voor inhoud 2">
            <a:extLst>
              <a:ext uri="{FF2B5EF4-FFF2-40B4-BE49-F238E27FC236}">
                <a16:creationId xmlns:a16="http://schemas.microsoft.com/office/drawing/2014/main" id="{B0631A6F-4B27-03FA-34C1-4FFA140BB5B9}"/>
              </a:ext>
            </a:extLst>
          </p:cNvPr>
          <p:cNvSpPr txBox="1">
            <a:spLocks/>
          </p:cNvSpPr>
          <p:nvPr/>
        </p:nvSpPr>
        <p:spPr>
          <a:xfrm>
            <a:off x="838203" y="1989856"/>
            <a:ext cx="10515600" cy="4351336"/>
          </a:xfrm>
          <a:prstGeom prst="rect">
            <a:avLst/>
          </a:prstGeom>
        </p:spPr>
        <p:txBody>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itchFamily="34"/>
              <a:buNone/>
            </a:pPr>
            <a:r>
              <a:rPr lang="lt-LT" sz="1800">
                <a:latin typeface="Times New Roman" pitchFamily="18"/>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Font typeface="Arial" pitchFamily="34"/>
              <a:buNone/>
            </a:pPr>
            <a:endParaRPr lang="en-US" dirty="0"/>
          </a:p>
        </p:txBody>
      </p:sp>
      <p:pic>
        <p:nvPicPr>
          <p:cNvPr id="5" name="Graphic 4" descr="Boer silhouet">
            <a:extLst>
              <a:ext uri="{FF2B5EF4-FFF2-40B4-BE49-F238E27FC236}">
                <a16:creationId xmlns:a16="http://schemas.microsoft.com/office/drawing/2014/main" id="{61E272D0-BA42-3E5C-45F8-C12103523F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46823" y="2560490"/>
            <a:ext cx="3160815" cy="3160815"/>
          </a:xfrm>
          <a:prstGeom prst="rect">
            <a:avLst/>
          </a:prstGeom>
          <a:noFill/>
          <a:ln cap="flat">
            <a:noFill/>
          </a:ln>
        </p:spPr>
      </p:pic>
      <p:pic>
        <p:nvPicPr>
          <p:cNvPr id="6" name="Graphic 6" descr="Vrouwelijke arts met effen opvulling">
            <a:extLst>
              <a:ext uri="{FF2B5EF4-FFF2-40B4-BE49-F238E27FC236}">
                <a16:creationId xmlns:a16="http://schemas.microsoft.com/office/drawing/2014/main" id="{B8CF4B71-CB75-4718-063A-5CA2DC1DF76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89157" y="2484711"/>
            <a:ext cx="3160815" cy="3160815"/>
          </a:xfrm>
          <a:prstGeom prst="rect">
            <a:avLst/>
          </a:prstGeom>
          <a:noFill/>
          <a:ln cap="flat">
            <a:noFill/>
          </a:ln>
        </p:spPr>
      </p:pic>
      <p:sp>
        <p:nvSpPr>
          <p:cNvPr id="7" name="Marcador de texto 1">
            <a:extLst>
              <a:ext uri="{FF2B5EF4-FFF2-40B4-BE49-F238E27FC236}">
                <a16:creationId xmlns:a16="http://schemas.microsoft.com/office/drawing/2014/main" id="{D134C0FF-C9F2-8C75-AA31-F750D949EAB6}"/>
              </a:ext>
            </a:extLst>
          </p:cNvPr>
          <p:cNvSpPr txBox="1">
            <a:spLocks/>
          </p:cNvSpPr>
          <p:nvPr/>
        </p:nvSpPr>
        <p:spPr>
          <a:xfrm>
            <a:off x="1364684" y="6140380"/>
            <a:ext cx="9462631" cy="475849"/>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itchFamily="34"/>
              <a:buNone/>
            </a:pPr>
            <a:r>
              <a:rPr lang="lt-LT" sz="2800" dirty="0">
                <a:latin typeface="PF Square Sans Pro" pitchFamily="2" charset="0"/>
              </a:rPr>
              <a:t>sukurdami veiklos punktus </a:t>
            </a:r>
            <a:r>
              <a:rPr lang="lt-LT" sz="2800" b="1" dirty="0">
                <a:latin typeface="PF Square Sans Pro" pitchFamily="2" charset="0"/>
              </a:rPr>
              <a:t>JŪSŲ</a:t>
            </a:r>
            <a:r>
              <a:rPr lang="lt-LT" sz="2800" dirty="0">
                <a:latin typeface="PF Square Sans Pro" pitchFamily="2" charset="0"/>
              </a:rPr>
              <a:t> (kliento) fermoje</a:t>
            </a:r>
          </a:p>
        </p:txBody>
      </p:sp>
      <p:sp>
        <p:nvSpPr>
          <p:cNvPr id="8" name="CuadroTexto 7">
            <a:extLst>
              <a:ext uri="{FF2B5EF4-FFF2-40B4-BE49-F238E27FC236}">
                <a16:creationId xmlns:a16="http://schemas.microsoft.com/office/drawing/2014/main" id="{987E1E81-7859-4757-9325-215B3A8A03F6}"/>
              </a:ext>
            </a:extLst>
          </p:cNvPr>
          <p:cNvSpPr txBox="1"/>
          <p:nvPr/>
        </p:nvSpPr>
        <p:spPr>
          <a:xfrm>
            <a:off x="155668" y="207721"/>
            <a:ext cx="11441480" cy="584775"/>
          </a:xfrm>
          <a:prstGeom prst="rect">
            <a:avLst/>
          </a:prstGeom>
          <a:noFill/>
        </p:spPr>
        <p:txBody>
          <a:bodyPr wrap="square" rtlCol="0">
            <a:spAutoFit/>
          </a:bodyPr>
          <a:lstStyle/>
          <a:p>
            <a:pPr algn="ctr"/>
            <a:r>
              <a:rPr lang="lt-LT" sz="3200" b="1">
                <a:solidFill>
                  <a:srgbClr val="002060"/>
                </a:solidFill>
                <a:latin typeface="PF Square Sans Pro" pitchFamily="2" charset="0"/>
              </a:rPr>
              <a:t>„Prevencija – geriau nei gydymas“</a:t>
            </a:r>
          </a:p>
        </p:txBody>
      </p:sp>
      <p:pic>
        <p:nvPicPr>
          <p:cNvPr id="12" name="Gráfico 11" descr="Apretón de manos con relleno sólido">
            <a:extLst>
              <a:ext uri="{FF2B5EF4-FFF2-40B4-BE49-F238E27FC236}">
                <a16:creationId xmlns:a16="http://schemas.microsoft.com/office/drawing/2014/main" id="{284F9A9A-D29F-46B2-8CCF-1DA78131FAAC}"/>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07638" y="3429000"/>
            <a:ext cx="1767839" cy="1767839"/>
          </a:xfrm>
          <a:prstGeom prst="rect">
            <a:avLst/>
          </a:prstGeom>
        </p:spPr>
      </p:pic>
    </p:spTree>
    <p:extLst>
      <p:ext uri="{BB962C8B-B14F-4D97-AF65-F5344CB8AC3E}">
        <p14:creationId xmlns:p14="http://schemas.microsoft.com/office/powerpoint/2010/main" val="161377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63CD8-6BF5-9DC0-B7E0-D530E5AB2BB3}"/>
            </a:ext>
          </a:extLst>
        </p:cNvPr>
        <p:cNvGrpSpPr/>
        <p:nvPr/>
      </p:nvGrpSpPr>
      <p:grpSpPr>
        <a:xfrm>
          <a:off x="0" y="0"/>
          <a:ext cx="0" cy="0"/>
          <a:chOff x="0" y="0"/>
          <a:chExt cx="0" cy="0"/>
        </a:xfrm>
      </p:grpSpPr>
      <p:sp>
        <p:nvSpPr>
          <p:cNvPr id="2" name="Marcador de texto 1">
            <a:extLst>
              <a:ext uri="{FF2B5EF4-FFF2-40B4-BE49-F238E27FC236}">
                <a16:creationId xmlns:a16="http://schemas.microsoft.com/office/drawing/2014/main" id="{24C6E6EA-2F5E-85BF-E6AB-A142FE5B32D0}"/>
              </a:ext>
            </a:extLst>
          </p:cNvPr>
          <p:cNvSpPr>
            <a:spLocks noGrp="1"/>
          </p:cNvSpPr>
          <p:nvPr>
            <p:ph type="body" sz="quarter" idx="10"/>
          </p:nvPr>
        </p:nvSpPr>
        <p:spPr/>
        <p:txBody>
          <a:bodyPr>
            <a:normAutofit/>
          </a:bodyPr>
          <a:lstStyle/>
          <a:p>
            <a:pPr marL="0" indent="0">
              <a:buNone/>
            </a:pPr>
            <a:r>
              <a:rPr lang="lt-LT" sz="2800" dirty="0">
                <a:latin typeface="PF Square Sans Pro" pitchFamily="2" charset="0"/>
              </a:rPr>
              <a:t>KODĖL?</a:t>
            </a:r>
          </a:p>
        </p:txBody>
      </p:sp>
      <p:pic>
        <p:nvPicPr>
          <p:cNvPr id="3" name="Onlinemedia 2" title="This has changed what a whole nation eats - BBC Stories">
            <a:hlinkClick r:id="" action="ppaction://media"/>
            <a:extLst>
              <a:ext uri="{FF2B5EF4-FFF2-40B4-BE49-F238E27FC236}">
                <a16:creationId xmlns:a16="http://schemas.microsoft.com/office/drawing/2014/main" id="{DEC59E35-ED28-9F5A-44CD-62F5BE48E133}"/>
              </a:ext>
            </a:extLst>
          </p:cNvPr>
          <p:cNvPicPr>
            <a:picLocks noRot="1" noChangeAspect="1"/>
          </p:cNvPicPr>
          <p:nvPr>
            <a:videoFile r:link="rId1"/>
          </p:nvPr>
        </p:nvPicPr>
        <p:blipFill>
          <a:blip r:embed="rId4"/>
          <a:stretch>
            <a:fillRect/>
          </a:stretch>
        </p:blipFill>
        <p:spPr>
          <a:xfrm>
            <a:off x="2188936" y="1528618"/>
            <a:ext cx="7814127" cy="4414982"/>
          </a:xfrm>
          <a:prstGeom prst="rect">
            <a:avLst/>
          </a:prstGeom>
        </p:spPr>
      </p:pic>
    </p:spTree>
    <p:extLst>
      <p:ext uri="{BB962C8B-B14F-4D97-AF65-F5344CB8AC3E}">
        <p14:creationId xmlns:p14="http://schemas.microsoft.com/office/powerpoint/2010/main" val="191416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p:txBody>
          <a:bodyPr>
            <a:normAutofit fontScale="92500"/>
          </a:bodyPr>
          <a:lstStyle/>
          <a:p>
            <a:pPr marL="0" indent="0">
              <a:buNone/>
            </a:pPr>
            <a:r>
              <a:rPr lang="lt-LT" sz="2800" dirty="0">
                <a:latin typeface="PF Square Sans Pro" pitchFamily="2" charset="0"/>
              </a:rPr>
              <a:t>Skatinamas ūkininkų ir veterinarijos gydytojų bendradarbiavimas</a:t>
            </a:r>
          </a:p>
        </p:txBody>
      </p:sp>
      <p:sp>
        <p:nvSpPr>
          <p:cNvPr id="4" name="Tekstvak 3">
            <a:extLst>
              <a:ext uri="{FF2B5EF4-FFF2-40B4-BE49-F238E27FC236}">
                <a16:creationId xmlns:a16="http://schemas.microsoft.com/office/drawing/2014/main" id="{7D7107E2-94EA-01FC-2A9A-C5D6F7E62706}"/>
              </a:ext>
            </a:extLst>
          </p:cNvPr>
          <p:cNvSpPr txBox="1"/>
          <p:nvPr/>
        </p:nvSpPr>
        <p:spPr>
          <a:xfrm>
            <a:off x="762001" y="951369"/>
            <a:ext cx="9919854" cy="6032421"/>
          </a:xfrm>
          <a:prstGeom prst="rect">
            <a:avLst/>
          </a:prstGeom>
          <a:noFill/>
        </p:spPr>
        <p:txBody>
          <a:bodyPr wrap="square" rtlCol="0">
            <a:spAutoFit/>
          </a:bodyPr>
          <a:lstStyle/>
          <a:p>
            <a:r>
              <a:rPr lang="lt-LT" sz="2000" dirty="0">
                <a:latin typeface="PF Square Sans Pro" pitchFamily="2" charset="0"/>
                <a:cs typeface="Arial" panose="020B0604020202020204" pitchFamily="34" charset="0"/>
              </a:rPr>
              <a:t>Ūkininkai ir veterinarijos gydytojai vis dažniau bendradarbiauja, kad pagerintų gyvūnų sveikatą ir sumažintų antimikrobinių medžiagų naudojimą ūkyje…</a:t>
            </a:r>
            <a:r>
              <a:rPr lang="en-US" sz="2000" dirty="0">
                <a:latin typeface="PF Square Sans Pro" pitchFamily="2" charset="0"/>
                <a:cs typeface="Arial" panose="020B0604020202020204" pitchFamily="34" charset="0"/>
              </a:rPr>
              <a:t> </a:t>
            </a:r>
            <a:r>
              <a:rPr lang="lt-LT" sz="2000" dirty="0">
                <a:latin typeface="PF Square Sans Pro" pitchFamily="2" charset="0"/>
                <a:cs typeface="Arial" panose="020B0604020202020204" pitchFamily="34" charset="0"/>
              </a:rPr>
              <a:t>Nes tai veiksminga!</a:t>
            </a:r>
          </a:p>
          <a:p>
            <a:endParaRPr lang="en-GB" sz="2000" dirty="0">
              <a:latin typeface="PF Square Sans Pro" pitchFamily="2" charset="0"/>
              <a:cs typeface="Arial" panose="020B0604020202020204" pitchFamily="34" charset="0"/>
            </a:endParaRPr>
          </a:p>
          <a:p>
            <a:endParaRPr lang="en-GB" dirty="0">
              <a:latin typeface="PF Square Sans Pro" pitchFamily="2" charset="0"/>
              <a:cs typeface="Arial" panose="020B0604020202020204" pitchFamily="34" charset="0"/>
            </a:endParaRPr>
          </a:p>
          <a:p>
            <a:endParaRPr lang="en-GB" dirty="0">
              <a:latin typeface="PF Square Sans Pro" pitchFamily="2" charset="0"/>
              <a:cs typeface="Arial" panose="020B0604020202020204" pitchFamily="34" charset="0"/>
            </a:endParaRPr>
          </a:p>
          <a:p>
            <a:endParaRPr lang="en-GB" dirty="0">
              <a:latin typeface="PF Square Sans Pro" pitchFamily="2" charset="0"/>
              <a:cs typeface="Arial" panose="020B0604020202020204" pitchFamily="34" charset="0"/>
            </a:endParaRPr>
          </a:p>
          <a:p>
            <a:endParaRPr lang="en-GB" dirty="0">
              <a:latin typeface="PF Square Sans Pro" pitchFamily="2" charset="0"/>
              <a:cs typeface="Arial" panose="020B0604020202020204" pitchFamily="34" charset="0"/>
            </a:endParaRPr>
          </a:p>
          <a:p>
            <a:endParaRPr lang="en-GB" dirty="0">
              <a:latin typeface="PF Square Sans Pro" pitchFamily="2" charset="0"/>
              <a:cs typeface="Arial" panose="020B0604020202020204" pitchFamily="34" charset="0"/>
            </a:endParaRPr>
          </a:p>
          <a:p>
            <a:endParaRPr lang="en-GB" dirty="0">
              <a:latin typeface="PF Square Sans Pro" pitchFamily="2" charset="0"/>
              <a:cs typeface="Arial" panose="020B0604020202020204" pitchFamily="34" charset="0"/>
            </a:endParaRPr>
          </a:p>
          <a:p>
            <a:endParaRPr lang="en-GB" dirty="0">
              <a:latin typeface="PF Square Sans Pro" pitchFamily="2" charset="0"/>
              <a:cs typeface="Arial" panose="020B0604020202020204" pitchFamily="34" charset="0"/>
            </a:endParaRPr>
          </a:p>
          <a:p>
            <a:endParaRPr lang="en-GB" dirty="0">
              <a:latin typeface="PF Square Sans Pro" pitchFamily="2" charset="0"/>
              <a:cs typeface="Arial" panose="020B0604020202020204" pitchFamily="34" charset="0"/>
            </a:endParaRPr>
          </a:p>
          <a:p>
            <a:endParaRPr lang="en-GB" dirty="0">
              <a:latin typeface="PF Square Sans Pro" pitchFamily="2" charset="0"/>
              <a:cs typeface="Arial" panose="020B0604020202020204" pitchFamily="34" charset="0"/>
            </a:endParaRPr>
          </a:p>
          <a:p>
            <a:endParaRPr lang="en-GB" dirty="0">
              <a:latin typeface="PF Square Sans Pro" pitchFamily="2" charset="0"/>
              <a:cs typeface="Arial" panose="020B0604020202020204" pitchFamily="34" charset="0"/>
            </a:endParaRPr>
          </a:p>
          <a:p>
            <a:endParaRPr lang="en-GB" dirty="0">
              <a:latin typeface="PF Square Sans Pro" pitchFamily="2" charset="0"/>
              <a:cs typeface="Arial" panose="020B0604020202020204" pitchFamily="34" charset="0"/>
            </a:endParaRPr>
          </a:p>
          <a:p>
            <a:endParaRPr lang="en-GB" dirty="0">
              <a:latin typeface="PF Square Sans Pro" pitchFamily="2" charset="0"/>
              <a:cs typeface="Arial" panose="020B0604020202020204" pitchFamily="34" charset="0"/>
            </a:endParaRPr>
          </a:p>
          <a:p>
            <a:endParaRPr lang="en-GB" dirty="0">
              <a:latin typeface="PF Square Sans Pro" pitchFamily="2" charset="0"/>
              <a:cs typeface="Arial" panose="020B0604020202020204" pitchFamily="34" charset="0"/>
            </a:endParaRPr>
          </a:p>
          <a:p>
            <a:pPr algn="ctr"/>
            <a:endParaRPr lang="en-GB" sz="2000" b="1" dirty="0">
              <a:latin typeface="PF Square Sans Pro" pitchFamily="2" charset="0"/>
              <a:cs typeface="Arial" panose="020B0604020202020204" pitchFamily="34" charset="0"/>
            </a:endParaRPr>
          </a:p>
          <a:p>
            <a:pPr algn="ctr"/>
            <a:r>
              <a:rPr lang="lt-LT" sz="2400" b="1" dirty="0">
                <a:latin typeface="PF Square Sans Pro" pitchFamily="2" charset="0"/>
                <a:cs typeface="Arial" panose="020B0604020202020204" pitchFamily="34" charset="0"/>
              </a:rPr>
              <a:t>Šiandien siekiama nustatyti bendras pagrindines sritis, kuriose ūkininkai ir veterinarijos gydytojai gali bendradarbiauti ir taip toliau tobulėti.</a:t>
            </a:r>
          </a:p>
        </p:txBody>
      </p:sp>
      <p:pic>
        <p:nvPicPr>
          <p:cNvPr id="5" name="Onlinemedia 4" title="Using a multi-actor plan on a goat farm">
            <a:hlinkClick r:id="" action="ppaction://media"/>
            <a:extLst>
              <a:ext uri="{FF2B5EF4-FFF2-40B4-BE49-F238E27FC236}">
                <a16:creationId xmlns:a16="http://schemas.microsoft.com/office/drawing/2014/main" id="{EE9ECD1E-19F9-097F-220B-DD749374E100}"/>
              </a:ext>
            </a:extLst>
          </p:cNvPr>
          <p:cNvPicPr>
            <a:picLocks noRot="1" noChangeAspect="1"/>
          </p:cNvPicPr>
          <p:nvPr>
            <a:videoFile r:link="rId1"/>
          </p:nvPr>
        </p:nvPicPr>
        <p:blipFill>
          <a:blip r:embed="rId4"/>
          <a:stretch>
            <a:fillRect/>
          </a:stretch>
        </p:blipFill>
        <p:spPr>
          <a:xfrm>
            <a:off x="2406061" y="1823171"/>
            <a:ext cx="6174509" cy="3488598"/>
          </a:xfrm>
          <a:prstGeom prst="rect">
            <a:avLst/>
          </a:prstGeom>
        </p:spPr>
      </p:pic>
    </p:spTree>
    <p:extLst>
      <p:ext uri="{BB962C8B-B14F-4D97-AF65-F5344CB8AC3E}">
        <p14:creationId xmlns:p14="http://schemas.microsoft.com/office/powerpoint/2010/main" val="16360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ángulo 28">
            <a:extLst>
              <a:ext uri="{FF2B5EF4-FFF2-40B4-BE49-F238E27FC236}">
                <a16:creationId xmlns:a16="http://schemas.microsoft.com/office/drawing/2014/main" id="{FB353F46-3355-4AA5-BA70-B94BFF397444}"/>
              </a:ext>
            </a:extLst>
          </p:cNvPr>
          <p:cNvSpPr/>
          <p:nvPr/>
        </p:nvSpPr>
        <p:spPr>
          <a:xfrm>
            <a:off x="0" y="5510734"/>
            <a:ext cx="7862180" cy="1338772"/>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ángulo 27">
            <a:extLst>
              <a:ext uri="{FF2B5EF4-FFF2-40B4-BE49-F238E27FC236}">
                <a16:creationId xmlns:a16="http://schemas.microsoft.com/office/drawing/2014/main" id="{D992C637-2A81-4FFC-9F0F-914055C7E486}"/>
              </a:ext>
            </a:extLst>
          </p:cNvPr>
          <p:cNvSpPr/>
          <p:nvPr/>
        </p:nvSpPr>
        <p:spPr>
          <a:xfrm>
            <a:off x="-17125" y="2473949"/>
            <a:ext cx="7862180" cy="1243089"/>
          </a:xfrm>
          <a:prstGeom prst="rect">
            <a:avLst/>
          </a:prstGeom>
          <a:solidFill>
            <a:srgbClr val="9DCB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ángulo 54">
            <a:extLst>
              <a:ext uri="{FF2B5EF4-FFF2-40B4-BE49-F238E27FC236}">
                <a16:creationId xmlns:a16="http://schemas.microsoft.com/office/drawing/2014/main" id="{912FCD56-4697-4300-8401-041CECAB9C42}"/>
              </a:ext>
            </a:extLst>
          </p:cNvPr>
          <p:cNvSpPr/>
          <p:nvPr/>
        </p:nvSpPr>
        <p:spPr>
          <a:xfrm>
            <a:off x="0" y="1141883"/>
            <a:ext cx="7862180" cy="1246696"/>
          </a:xfrm>
          <a:prstGeom prst="rect">
            <a:avLst/>
          </a:prstGeom>
          <a:solidFill>
            <a:srgbClr val="CBE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Marcador de texto 1">
            <a:extLst>
              <a:ext uri="{FF2B5EF4-FFF2-40B4-BE49-F238E27FC236}">
                <a16:creationId xmlns:a16="http://schemas.microsoft.com/office/drawing/2014/main" id="{1E156D94-5CC4-4487-B6A5-FF10737A2875}"/>
              </a:ext>
            </a:extLst>
          </p:cNvPr>
          <p:cNvSpPr txBox="1">
            <a:spLocks/>
          </p:cNvSpPr>
          <p:nvPr/>
        </p:nvSpPr>
        <p:spPr>
          <a:xfrm>
            <a:off x="581108" y="380210"/>
            <a:ext cx="9677400" cy="608473"/>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lt-LT" sz="2400" dirty="0">
                <a:latin typeface="PF Square Sans Pro" pitchFamily="2" charset="0"/>
              </a:rPr>
              <a:t>Atliksime šiuos grupinius pratimus:</a:t>
            </a:r>
          </a:p>
        </p:txBody>
      </p:sp>
      <p:sp>
        <p:nvSpPr>
          <p:cNvPr id="34" name="CuadroTexto 33">
            <a:extLst>
              <a:ext uri="{FF2B5EF4-FFF2-40B4-BE49-F238E27FC236}">
                <a16:creationId xmlns:a16="http://schemas.microsoft.com/office/drawing/2014/main" id="{AFF8B4CA-F320-475E-895A-326AFD0351F2}"/>
              </a:ext>
            </a:extLst>
          </p:cNvPr>
          <p:cNvSpPr txBox="1"/>
          <p:nvPr/>
        </p:nvSpPr>
        <p:spPr>
          <a:xfrm>
            <a:off x="1658561" y="1193537"/>
            <a:ext cx="6298727" cy="313932"/>
          </a:xfrm>
          <a:prstGeom prst="rect">
            <a:avLst/>
          </a:prstGeom>
          <a:noFill/>
        </p:spPr>
        <p:txBody>
          <a:bodyPr wrap="square">
            <a:spAutoFit/>
          </a:bodyPr>
          <a:lstStyle/>
          <a:p>
            <a:pPr>
              <a:lnSpc>
                <a:spcPct val="80000"/>
              </a:lnSpc>
            </a:pPr>
            <a:r>
              <a:rPr lang="lt-LT" dirty="0">
                <a:solidFill>
                  <a:srgbClr val="002060"/>
                </a:solidFill>
                <a:latin typeface="PF Square Sans Pro" pitchFamily="2" charset="0"/>
              </a:rPr>
              <a:t>Identifikuoti </a:t>
            </a:r>
            <a:r>
              <a:rPr lang="lt-LT" b="1" dirty="0">
                <a:latin typeface="PF Square Sans Pro" pitchFamily="2" charset="0"/>
              </a:rPr>
              <a:t>problemas ir galimybes</a:t>
            </a:r>
          </a:p>
        </p:txBody>
      </p:sp>
      <p:sp>
        <p:nvSpPr>
          <p:cNvPr id="36" name="CuadroTexto 35">
            <a:extLst>
              <a:ext uri="{FF2B5EF4-FFF2-40B4-BE49-F238E27FC236}">
                <a16:creationId xmlns:a16="http://schemas.microsoft.com/office/drawing/2014/main" id="{A2A8AFD6-2B1B-46AE-A2F0-645FDB1EEF27}"/>
              </a:ext>
            </a:extLst>
          </p:cNvPr>
          <p:cNvSpPr txBox="1"/>
          <p:nvPr/>
        </p:nvSpPr>
        <p:spPr>
          <a:xfrm>
            <a:off x="1674644" y="3098361"/>
            <a:ext cx="2321923" cy="486287"/>
          </a:xfrm>
          <a:prstGeom prst="rect">
            <a:avLst/>
          </a:prstGeom>
          <a:solidFill>
            <a:srgbClr val="2C7470"/>
          </a:solidFill>
        </p:spPr>
        <p:txBody>
          <a:bodyPr wrap="square">
            <a:spAutoFit/>
          </a:bodyPr>
          <a:lstStyle/>
          <a:p>
            <a:pPr marL="0" indent="0">
              <a:lnSpc>
                <a:spcPct val="80000"/>
              </a:lnSpc>
              <a:buFont typeface="Arial" pitchFamily="34"/>
              <a:buNone/>
            </a:pPr>
            <a:r>
              <a:rPr lang="lt-LT" sz="1600" spc="-30" dirty="0">
                <a:solidFill>
                  <a:schemeClr val="bg1"/>
                </a:solidFill>
                <a:latin typeface="PF Square Sans Pro" pitchFamily="2" charset="0"/>
              </a:rPr>
              <a:t>pagerinti </a:t>
            </a:r>
            <a:r>
              <a:rPr lang="lt-LT" sz="1600" b="1" spc="-30" dirty="0">
                <a:solidFill>
                  <a:schemeClr val="bg1"/>
                </a:solidFill>
                <a:latin typeface="PF Square Sans Pro" pitchFamily="2" charset="0"/>
              </a:rPr>
              <a:t>gyvulininkystės praktiką</a:t>
            </a:r>
          </a:p>
        </p:txBody>
      </p:sp>
      <p:sp>
        <p:nvSpPr>
          <p:cNvPr id="38" name="CuadroTexto 37">
            <a:extLst>
              <a:ext uri="{FF2B5EF4-FFF2-40B4-BE49-F238E27FC236}">
                <a16:creationId xmlns:a16="http://schemas.microsoft.com/office/drawing/2014/main" id="{384259F0-3FC8-4D6F-80BB-DE0F8C37A42C}"/>
              </a:ext>
            </a:extLst>
          </p:cNvPr>
          <p:cNvSpPr txBox="1"/>
          <p:nvPr/>
        </p:nvSpPr>
        <p:spPr>
          <a:xfrm>
            <a:off x="1728637" y="1699861"/>
            <a:ext cx="2321923" cy="338554"/>
          </a:xfrm>
          <a:prstGeom prst="rect">
            <a:avLst/>
          </a:prstGeom>
          <a:solidFill>
            <a:srgbClr val="2C7470"/>
          </a:solidFill>
        </p:spPr>
        <p:txBody>
          <a:bodyPr wrap="square">
            <a:spAutoFit/>
          </a:bodyPr>
          <a:lstStyle/>
          <a:p>
            <a:r>
              <a:rPr lang="lt-LT" sz="1600" b="1" dirty="0">
                <a:solidFill>
                  <a:schemeClr val="bg1"/>
                </a:solidFill>
                <a:latin typeface="PF Square Sans Pro" pitchFamily="2" charset="0"/>
              </a:rPr>
              <a:t>ūkininkavimo praktika</a:t>
            </a:r>
          </a:p>
        </p:txBody>
      </p:sp>
      <p:sp>
        <p:nvSpPr>
          <p:cNvPr id="40" name="CuadroTexto 39">
            <a:extLst>
              <a:ext uri="{FF2B5EF4-FFF2-40B4-BE49-F238E27FC236}">
                <a16:creationId xmlns:a16="http://schemas.microsoft.com/office/drawing/2014/main" id="{0CC6B10F-03E9-4FE2-AE6F-D0C375988537}"/>
              </a:ext>
            </a:extLst>
          </p:cNvPr>
          <p:cNvSpPr txBox="1"/>
          <p:nvPr/>
        </p:nvSpPr>
        <p:spPr>
          <a:xfrm>
            <a:off x="4288536" y="1630003"/>
            <a:ext cx="3480345" cy="584775"/>
          </a:xfrm>
          <a:prstGeom prst="rect">
            <a:avLst/>
          </a:prstGeom>
          <a:solidFill>
            <a:srgbClr val="2C7470"/>
          </a:solidFill>
        </p:spPr>
        <p:txBody>
          <a:bodyPr wrap="square">
            <a:spAutoFit/>
          </a:bodyPr>
          <a:lstStyle/>
          <a:p>
            <a:r>
              <a:rPr lang="lt-LT" sz="1600" b="1" dirty="0">
                <a:solidFill>
                  <a:schemeClr val="bg1"/>
                </a:solidFill>
                <a:latin typeface="PF Square Sans Pro" pitchFamily="2" charset="0"/>
              </a:rPr>
              <a:t>mažinti ir atsakingai naudoti antimikrobines medžiagas.</a:t>
            </a:r>
          </a:p>
        </p:txBody>
      </p:sp>
      <p:sp>
        <p:nvSpPr>
          <p:cNvPr id="42" name="CuadroTexto 41">
            <a:extLst>
              <a:ext uri="{FF2B5EF4-FFF2-40B4-BE49-F238E27FC236}">
                <a16:creationId xmlns:a16="http://schemas.microsoft.com/office/drawing/2014/main" id="{DA60E70B-2C2C-479A-B824-5337C138E1DF}"/>
              </a:ext>
            </a:extLst>
          </p:cNvPr>
          <p:cNvSpPr txBox="1"/>
          <p:nvPr/>
        </p:nvSpPr>
        <p:spPr>
          <a:xfrm>
            <a:off x="-79568" y="1157780"/>
            <a:ext cx="1643021" cy="1311128"/>
          </a:xfrm>
          <a:prstGeom prst="rect">
            <a:avLst/>
          </a:prstGeom>
          <a:noFill/>
        </p:spPr>
        <p:txBody>
          <a:bodyPr wrap="square">
            <a:spAutoFit/>
          </a:bodyPr>
          <a:lstStyle/>
          <a:p>
            <a:pPr>
              <a:lnSpc>
                <a:spcPct val="90000"/>
              </a:lnSpc>
            </a:pPr>
            <a:r>
              <a:rPr lang="lt-LT" sz="4400" b="1" dirty="0">
                <a:solidFill>
                  <a:srgbClr val="002060"/>
                </a:solidFill>
                <a:latin typeface="PF Square Sans Pro" pitchFamily="2" charset="0"/>
              </a:rPr>
              <a:t>1</a:t>
            </a:r>
            <a:r>
              <a:rPr lang="lt-LT" dirty="0">
                <a:solidFill>
                  <a:srgbClr val="002060"/>
                </a:solidFill>
                <a:latin typeface="PF Square Sans Pro" pitchFamily="2" charset="0"/>
              </a:rPr>
              <a:t> grupinis pratimas.</a:t>
            </a:r>
            <a:r>
              <a:rPr lang="lt-LT" sz="4400" b="1" dirty="0">
                <a:solidFill>
                  <a:srgbClr val="002060"/>
                </a:solidFill>
                <a:latin typeface="PF Square Sans Pro" pitchFamily="2" charset="0"/>
              </a:rPr>
              <a:t> </a:t>
            </a:r>
          </a:p>
        </p:txBody>
      </p:sp>
      <p:sp>
        <p:nvSpPr>
          <p:cNvPr id="45" name="CuadroTexto 44">
            <a:extLst>
              <a:ext uri="{FF2B5EF4-FFF2-40B4-BE49-F238E27FC236}">
                <a16:creationId xmlns:a16="http://schemas.microsoft.com/office/drawing/2014/main" id="{28EBF90C-FD7F-40D4-8193-9ADD37733D23}"/>
              </a:ext>
            </a:extLst>
          </p:cNvPr>
          <p:cNvSpPr txBox="1"/>
          <p:nvPr/>
        </p:nvSpPr>
        <p:spPr>
          <a:xfrm>
            <a:off x="2334177" y="2457200"/>
            <a:ext cx="5528003" cy="461665"/>
          </a:xfrm>
          <a:prstGeom prst="rect">
            <a:avLst/>
          </a:prstGeom>
          <a:noFill/>
        </p:spPr>
        <p:txBody>
          <a:bodyPr wrap="square">
            <a:spAutoFit/>
          </a:bodyPr>
          <a:lstStyle/>
          <a:p>
            <a:r>
              <a:rPr lang="lt-LT" dirty="0">
                <a:solidFill>
                  <a:srgbClr val="002060"/>
                </a:solidFill>
                <a:latin typeface="PF Square Sans Pro" pitchFamily="2" charset="0"/>
              </a:rPr>
              <a:t>Ieškoti </a:t>
            </a:r>
            <a:r>
              <a:rPr lang="lt-LT" sz="2400" b="1" dirty="0">
                <a:solidFill>
                  <a:srgbClr val="002060"/>
                </a:solidFill>
                <a:latin typeface="PF Square Sans Pro" pitchFamily="2" charset="0"/>
              </a:rPr>
              <a:t>sprendimų, kaip pašalinti kliūtis</a:t>
            </a:r>
          </a:p>
        </p:txBody>
      </p:sp>
      <p:sp>
        <p:nvSpPr>
          <p:cNvPr id="46" name="CuadroTexto 45">
            <a:extLst>
              <a:ext uri="{FF2B5EF4-FFF2-40B4-BE49-F238E27FC236}">
                <a16:creationId xmlns:a16="http://schemas.microsoft.com/office/drawing/2014/main" id="{35BEB393-2C5D-4FBF-AAC1-A8E9F0C8536F}"/>
              </a:ext>
            </a:extLst>
          </p:cNvPr>
          <p:cNvSpPr txBox="1"/>
          <p:nvPr/>
        </p:nvSpPr>
        <p:spPr>
          <a:xfrm>
            <a:off x="4125730" y="3127855"/>
            <a:ext cx="3710181" cy="486993"/>
          </a:xfrm>
          <a:prstGeom prst="rect">
            <a:avLst/>
          </a:prstGeom>
          <a:solidFill>
            <a:srgbClr val="2C7470"/>
          </a:solidFill>
        </p:spPr>
        <p:txBody>
          <a:bodyPr wrap="square">
            <a:spAutoFit/>
          </a:bodyPr>
          <a:lstStyle/>
          <a:p>
            <a:pPr>
              <a:lnSpc>
                <a:spcPct val="80000"/>
              </a:lnSpc>
            </a:pPr>
            <a:r>
              <a:rPr lang="lt-LT" sz="1600" b="1" dirty="0">
                <a:solidFill>
                  <a:schemeClr val="bg1"/>
                </a:solidFill>
                <a:latin typeface="PF Square Sans Pro" pitchFamily="2" charset="0"/>
              </a:rPr>
              <a:t>sumažinti ir atsakingai naudoti antimikrobines medžiagas</a:t>
            </a:r>
          </a:p>
        </p:txBody>
      </p:sp>
      <p:sp>
        <p:nvSpPr>
          <p:cNvPr id="47" name="CuadroTexto 46">
            <a:extLst>
              <a:ext uri="{FF2B5EF4-FFF2-40B4-BE49-F238E27FC236}">
                <a16:creationId xmlns:a16="http://schemas.microsoft.com/office/drawing/2014/main" id="{FF0A72AB-3E92-4B2B-B016-87A588D24947}"/>
              </a:ext>
            </a:extLst>
          </p:cNvPr>
          <p:cNvSpPr txBox="1"/>
          <p:nvPr/>
        </p:nvSpPr>
        <p:spPr>
          <a:xfrm>
            <a:off x="1613689" y="2730224"/>
            <a:ext cx="833488" cy="461665"/>
          </a:xfrm>
          <a:prstGeom prst="rect">
            <a:avLst/>
          </a:prstGeom>
          <a:noFill/>
        </p:spPr>
        <p:txBody>
          <a:bodyPr wrap="square">
            <a:spAutoFit/>
          </a:bodyPr>
          <a:lstStyle/>
          <a:p>
            <a:r>
              <a:rPr lang="lt-LT" sz="2400" b="1">
                <a:solidFill>
                  <a:srgbClr val="002060"/>
                </a:solidFill>
                <a:latin typeface="PF Square Sans Pro" pitchFamily="2" charset="0"/>
              </a:rPr>
              <a:t>2 a</a:t>
            </a:r>
            <a:r>
              <a:rPr lang="lt-LT" sz="1000">
                <a:solidFill>
                  <a:srgbClr val="002060"/>
                </a:solidFill>
                <a:latin typeface="PF Square Sans Pro" pitchFamily="2" charset="0"/>
              </a:rPr>
              <a:t> </a:t>
            </a:r>
          </a:p>
        </p:txBody>
      </p:sp>
      <p:sp>
        <p:nvSpPr>
          <p:cNvPr id="48" name="CuadroTexto 47">
            <a:extLst>
              <a:ext uri="{FF2B5EF4-FFF2-40B4-BE49-F238E27FC236}">
                <a16:creationId xmlns:a16="http://schemas.microsoft.com/office/drawing/2014/main" id="{82C96084-6BEB-4404-AA54-FA9F59952485}"/>
              </a:ext>
            </a:extLst>
          </p:cNvPr>
          <p:cNvSpPr txBox="1"/>
          <p:nvPr/>
        </p:nvSpPr>
        <p:spPr>
          <a:xfrm>
            <a:off x="4113368" y="2768864"/>
            <a:ext cx="833488" cy="461665"/>
          </a:xfrm>
          <a:prstGeom prst="rect">
            <a:avLst/>
          </a:prstGeom>
          <a:noFill/>
        </p:spPr>
        <p:txBody>
          <a:bodyPr wrap="square">
            <a:spAutoFit/>
          </a:bodyPr>
          <a:lstStyle/>
          <a:p>
            <a:r>
              <a:rPr lang="lt-LT" sz="2400" b="1">
                <a:solidFill>
                  <a:srgbClr val="002060"/>
                </a:solidFill>
                <a:latin typeface="PF Square Sans Pro" pitchFamily="2" charset="0"/>
              </a:rPr>
              <a:t>2 b</a:t>
            </a:r>
          </a:p>
        </p:txBody>
      </p:sp>
      <p:sp>
        <p:nvSpPr>
          <p:cNvPr id="50" name="CuadroTexto 49">
            <a:extLst>
              <a:ext uri="{FF2B5EF4-FFF2-40B4-BE49-F238E27FC236}">
                <a16:creationId xmlns:a16="http://schemas.microsoft.com/office/drawing/2014/main" id="{64C14248-52A6-4206-85E4-62FCF6843086}"/>
              </a:ext>
            </a:extLst>
          </p:cNvPr>
          <p:cNvSpPr txBox="1"/>
          <p:nvPr/>
        </p:nvSpPr>
        <p:spPr>
          <a:xfrm>
            <a:off x="2643493" y="5485284"/>
            <a:ext cx="4640975" cy="461665"/>
          </a:xfrm>
          <a:prstGeom prst="rect">
            <a:avLst/>
          </a:prstGeom>
          <a:noFill/>
        </p:spPr>
        <p:txBody>
          <a:bodyPr wrap="square">
            <a:spAutoFit/>
          </a:bodyPr>
          <a:lstStyle/>
          <a:p>
            <a:r>
              <a:rPr lang="lt-LT" sz="2400" b="1" dirty="0">
                <a:solidFill>
                  <a:srgbClr val="002060"/>
                </a:solidFill>
                <a:latin typeface="PF Square Sans Pro" pitchFamily="2" charset="0"/>
              </a:rPr>
              <a:t>Dalijimasis, </a:t>
            </a:r>
            <a:r>
              <a:rPr lang="lt-LT" sz="2000" dirty="0">
                <a:solidFill>
                  <a:srgbClr val="002060"/>
                </a:solidFill>
                <a:latin typeface="PF Square Sans Pro" pitchFamily="2" charset="0"/>
              </a:rPr>
              <a:t>rezultatų pateikimas</a:t>
            </a:r>
          </a:p>
        </p:txBody>
      </p:sp>
      <p:sp>
        <p:nvSpPr>
          <p:cNvPr id="51" name="CuadroTexto 50">
            <a:extLst>
              <a:ext uri="{FF2B5EF4-FFF2-40B4-BE49-F238E27FC236}">
                <a16:creationId xmlns:a16="http://schemas.microsoft.com/office/drawing/2014/main" id="{6A54E01C-5231-42AE-BAA4-CE60FFE3E051}"/>
              </a:ext>
            </a:extLst>
          </p:cNvPr>
          <p:cNvSpPr txBox="1"/>
          <p:nvPr/>
        </p:nvSpPr>
        <p:spPr>
          <a:xfrm>
            <a:off x="1647720" y="6236082"/>
            <a:ext cx="2326669" cy="486993"/>
          </a:xfrm>
          <a:prstGeom prst="rect">
            <a:avLst/>
          </a:prstGeom>
          <a:solidFill>
            <a:schemeClr val="bg1"/>
          </a:solidFill>
        </p:spPr>
        <p:txBody>
          <a:bodyPr wrap="square">
            <a:spAutoFit/>
          </a:bodyPr>
          <a:lstStyle/>
          <a:p>
            <a:pPr marL="0" indent="0">
              <a:lnSpc>
                <a:spcPct val="80000"/>
              </a:lnSpc>
              <a:buFont typeface="Arial" pitchFamily="34"/>
              <a:buNone/>
            </a:pPr>
            <a:r>
              <a:rPr lang="lt-LT" sz="1600" dirty="0">
                <a:solidFill>
                  <a:srgbClr val="002060"/>
                </a:solidFill>
                <a:latin typeface="PF Square Sans Pro" pitchFamily="2" charset="0"/>
              </a:rPr>
              <a:t>Pateikite </a:t>
            </a:r>
            <a:r>
              <a:rPr lang="lt-LT" sz="1600" b="1" dirty="0">
                <a:solidFill>
                  <a:srgbClr val="002060"/>
                </a:solidFill>
                <a:latin typeface="PF Square Sans Pro" pitchFamily="2" charset="0"/>
              </a:rPr>
              <a:t>ūkininkavimo praktikas</a:t>
            </a:r>
          </a:p>
        </p:txBody>
      </p:sp>
      <p:sp>
        <p:nvSpPr>
          <p:cNvPr id="52" name="CuadroTexto 51">
            <a:extLst>
              <a:ext uri="{FF2B5EF4-FFF2-40B4-BE49-F238E27FC236}">
                <a16:creationId xmlns:a16="http://schemas.microsoft.com/office/drawing/2014/main" id="{1A11E895-CF81-4859-AC21-F9018280F752}"/>
              </a:ext>
            </a:extLst>
          </p:cNvPr>
          <p:cNvSpPr txBox="1"/>
          <p:nvPr/>
        </p:nvSpPr>
        <p:spPr>
          <a:xfrm>
            <a:off x="4067685" y="6234065"/>
            <a:ext cx="3758575" cy="486993"/>
          </a:xfrm>
          <a:prstGeom prst="rect">
            <a:avLst/>
          </a:prstGeom>
          <a:solidFill>
            <a:schemeClr val="bg1"/>
          </a:solidFill>
        </p:spPr>
        <p:txBody>
          <a:bodyPr wrap="square">
            <a:spAutoFit/>
          </a:bodyPr>
          <a:lstStyle/>
          <a:p>
            <a:pPr algn="ctr">
              <a:lnSpc>
                <a:spcPct val="80000"/>
              </a:lnSpc>
            </a:pPr>
            <a:r>
              <a:rPr lang="lt-LT" sz="1600" dirty="0">
                <a:solidFill>
                  <a:srgbClr val="002060"/>
                </a:solidFill>
                <a:latin typeface="PF Square Sans Pro" pitchFamily="2" charset="0"/>
              </a:rPr>
              <a:t>Priemonės </a:t>
            </a:r>
            <a:r>
              <a:rPr lang="lt-LT" sz="1600" b="1" dirty="0">
                <a:solidFill>
                  <a:srgbClr val="002060"/>
                </a:solidFill>
                <a:latin typeface="PF Square Sans Pro" pitchFamily="2" charset="0"/>
              </a:rPr>
              <a:t>sumažinti ir atsakingai naudoti antimikrobines medžiagas</a:t>
            </a:r>
          </a:p>
        </p:txBody>
      </p:sp>
      <p:sp>
        <p:nvSpPr>
          <p:cNvPr id="53" name="CuadroTexto 52">
            <a:extLst>
              <a:ext uri="{FF2B5EF4-FFF2-40B4-BE49-F238E27FC236}">
                <a16:creationId xmlns:a16="http://schemas.microsoft.com/office/drawing/2014/main" id="{EAD4A5E9-666B-4D44-B945-9C950481D473}"/>
              </a:ext>
            </a:extLst>
          </p:cNvPr>
          <p:cNvSpPr txBox="1"/>
          <p:nvPr/>
        </p:nvSpPr>
        <p:spPr>
          <a:xfrm>
            <a:off x="1675686" y="5838105"/>
            <a:ext cx="833488" cy="461665"/>
          </a:xfrm>
          <a:prstGeom prst="rect">
            <a:avLst/>
          </a:prstGeom>
          <a:noFill/>
        </p:spPr>
        <p:txBody>
          <a:bodyPr wrap="square">
            <a:spAutoFit/>
          </a:bodyPr>
          <a:lstStyle/>
          <a:p>
            <a:r>
              <a:rPr lang="lt-LT" sz="2400" b="1">
                <a:solidFill>
                  <a:srgbClr val="002060"/>
                </a:solidFill>
                <a:latin typeface="PF Square Sans Pro" pitchFamily="2" charset="0"/>
              </a:rPr>
              <a:t>3 a</a:t>
            </a:r>
            <a:r>
              <a:rPr lang="lt-LT" sz="1000">
                <a:solidFill>
                  <a:srgbClr val="002060"/>
                </a:solidFill>
                <a:latin typeface="PF Square Sans Pro" pitchFamily="2" charset="0"/>
              </a:rPr>
              <a:t> </a:t>
            </a:r>
          </a:p>
        </p:txBody>
      </p:sp>
      <p:sp>
        <p:nvSpPr>
          <p:cNvPr id="54" name="CuadroTexto 53">
            <a:extLst>
              <a:ext uri="{FF2B5EF4-FFF2-40B4-BE49-F238E27FC236}">
                <a16:creationId xmlns:a16="http://schemas.microsoft.com/office/drawing/2014/main" id="{C7A3C2B9-7224-4560-BFFD-9A6D46124312}"/>
              </a:ext>
            </a:extLst>
          </p:cNvPr>
          <p:cNvSpPr txBox="1"/>
          <p:nvPr/>
        </p:nvSpPr>
        <p:spPr>
          <a:xfrm>
            <a:off x="4142855" y="5833251"/>
            <a:ext cx="833488" cy="461665"/>
          </a:xfrm>
          <a:prstGeom prst="rect">
            <a:avLst/>
          </a:prstGeom>
          <a:noFill/>
        </p:spPr>
        <p:txBody>
          <a:bodyPr wrap="square">
            <a:spAutoFit/>
          </a:bodyPr>
          <a:lstStyle/>
          <a:p>
            <a:r>
              <a:rPr lang="lt-LT" sz="2400" b="1">
                <a:solidFill>
                  <a:srgbClr val="002060"/>
                </a:solidFill>
                <a:latin typeface="PF Square Sans Pro" pitchFamily="2" charset="0"/>
              </a:rPr>
              <a:t>3 b</a:t>
            </a:r>
          </a:p>
        </p:txBody>
      </p:sp>
      <p:pic>
        <p:nvPicPr>
          <p:cNvPr id="30" name="Picture 2">
            <a:extLst>
              <a:ext uri="{FF2B5EF4-FFF2-40B4-BE49-F238E27FC236}">
                <a16:creationId xmlns:a16="http://schemas.microsoft.com/office/drawing/2014/main" id="{1F5BEBD2-DC20-4413-83E2-B970E519025B}"/>
              </a:ext>
            </a:extLst>
          </p:cNvPr>
          <p:cNvPicPr>
            <a:picLocks noChangeAspect="1"/>
          </p:cNvPicPr>
          <p:nvPr/>
        </p:nvPicPr>
        <p:blipFill rotWithShape="1">
          <a:blip r:embed="rId3" cstate="email">
            <a:extLst>
              <a:ext uri="{28A0092B-C50C-407E-A947-70E740481C1C}">
                <a14:useLocalDpi xmlns:a14="http://schemas.microsoft.com/office/drawing/2010/main" val="0"/>
              </a:ext>
            </a:extLst>
          </a:blip>
          <a:srcRect t="7662" b="11737"/>
          <a:stretch/>
        </p:blipFill>
        <p:spPr>
          <a:xfrm>
            <a:off x="2350689" y="3809684"/>
            <a:ext cx="3254136" cy="1515600"/>
          </a:xfrm>
          <a:prstGeom prst="rect">
            <a:avLst/>
          </a:prstGeom>
          <a:noFill/>
          <a:ln cap="flat">
            <a:noFill/>
          </a:ln>
        </p:spPr>
      </p:pic>
      <p:sp>
        <p:nvSpPr>
          <p:cNvPr id="32" name="CuadroTexto 31">
            <a:extLst>
              <a:ext uri="{FF2B5EF4-FFF2-40B4-BE49-F238E27FC236}">
                <a16:creationId xmlns:a16="http://schemas.microsoft.com/office/drawing/2014/main" id="{E6BBFDCE-810A-4953-B424-1E6CE18AD26D}"/>
              </a:ext>
            </a:extLst>
          </p:cNvPr>
          <p:cNvSpPr txBox="1"/>
          <p:nvPr/>
        </p:nvSpPr>
        <p:spPr>
          <a:xfrm>
            <a:off x="-83101" y="2437837"/>
            <a:ext cx="1760516" cy="1311128"/>
          </a:xfrm>
          <a:prstGeom prst="rect">
            <a:avLst/>
          </a:prstGeom>
          <a:noFill/>
        </p:spPr>
        <p:txBody>
          <a:bodyPr wrap="square">
            <a:spAutoFit/>
          </a:bodyPr>
          <a:lstStyle/>
          <a:p>
            <a:pPr>
              <a:lnSpc>
                <a:spcPct val="90000"/>
              </a:lnSpc>
            </a:pPr>
            <a:r>
              <a:rPr lang="lt-LT" sz="4400" b="1" dirty="0">
                <a:solidFill>
                  <a:srgbClr val="002060"/>
                </a:solidFill>
                <a:latin typeface="PF Square Sans Pro" pitchFamily="2" charset="0"/>
              </a:rPr>
              <a:t>2</a:t>
            </a:r>
            <a:r>
              <a:rPr lang="lt-LT" dirty="0">
                <a:solidFill>
                  <a:srgbClr val="002060"/>
                </a:solidFill>
                <a:latin typeface="PF Square Sans Pro" pitchFamily="2" charset="0"/>
              </a:rPr>
              <a:t> </a:t>
            </a:r>
            <a:r>
              <a:rPr lang="lt-LT" kern="0" dirty="0">
                <a:solidFill>
                  <a:srgbClr val="002060"/>
                </a:solidFill>
                <a:latin typeface="PF Square Sans Pro" pitchFamily="2" charset="0"/>
              </a:rPr>
              <a:t>grupinis</a:t>
            </a:r>
            <a:r>
              <a:rPr lang="lt-LT" dirty="0">
                <a:solidFill>
                  <a:srgbClr val="002060"/>
                </a:solidFill>
                <a:latin typeface="PF Square Sans Pro" pitchFamily="2" charset="0"/>
              </a:rPr>
              <a:t> pratimas.</a:t>
            </a:r>
            <a:r>
              <a:rPr lang="lt-LT" sz="4400" b="1" dirty="0">
                <a:solidFill>
                  <a:srgbClr val="002060"/>
                </a:solidFill>
                <a:latin typeface="PF Square Sans Pro" pitchFamily="2" charset="0"/>
              </a:rPr>
              <a:t> </a:t>
            </a:r>
          </a:p>
        </p:txBody>
      </p:sp>
      <p:sp>
        <p:nvSpPr>
          <p:cNvPr id="35" name="CuadroTexto 34">
            <a:extLst>
              <a:ext uri="{FF2B5EF4-FFF2-40B4-BE49-F238E27FC236}">
                <a16:creationId xmlns:a16="http://schemas.microsoft.com/office/drawing/2014/main" id="{3FA5219B-24E9-443F-BDF7-8EF6B9311594}"/>
              </a:ext>
            </a:extLst>
          </p:cNvPr>
          <p:cNvSpPr txBox="1"/>
          <p:nvPr/>
        </p:nvSpPr>
        <p:spPr>
          <a:xfrm>
            <a:off x="814660" y="4207608"/>
            <a:ext cx="1588227" cy="461665"/>
          </a:xfrm>
          <a:prstGeom prst="rect">
            <a:avLst/>
          </a:prstGeom>
          <a:noFill/>
        </p:spPr>
        <p:txBody>
          <a:bodyPr wrap="square">
            <a:spAutoFit/>
          </a:bodyPr>
          <a:lstStyle/>
          <a:p>
            <a:r>
              <a:rPr lang="lt-LT" sz="2400" b="1" dirty="0">
                <a:solidFill>
                  <a:srgbClr val="002060"/>
                </a:solidFill>
                <a:latin typeface="PF Square Sans Pro" pitchFamily="2" charset="0"/>
              </a:rPr>
              <a:t>Nustatyti</a:t>
            </a:r>
          </a:p>
        </p:txBody>
      </p:sp>
      <p:grpSp>
        <p:nvGrpSpPr>
          <p:cNvPr id="15" name="Grupo 14">
            <a:extLst>
              <a:ext uri="{FF2B5EF4-FFF2-40B4-BE49-F238E27FC236}">
                <a16:creationId xmlns:a16="http://schemas.microsoft.com/office/drawing/2014/main" id="{CE982797-A9B4-4334-84D3-FF537D63117E}"/>
              </a:ext>
            </a:extLst>
          </p:cNvPr>
          <p:cNvGrpSpPr/>
          <p:nvPr/>
        </p:nvGrpSpPr>
        <p:grpSpPr>
          <a:xfrm>
            <a:off x="7957288" y="610106"/>
            <a:ext cx="4200796" cy="2308759"/>
            <a:chOff x="7957288" y="610106"/>
            <a:chExt cx="4200796" cy="2308759"/>
          </a:xfrm>
        </p:grpSpPr>
        <p:grpSp>
          <p:nvGrpSpPr>
            <p:cNvPr id="37" name="Grupo 36">
              <a:extLst>
                <a:ext uri="{FF2B5EF4-FFF2-40B4-BE49-F238E27FC236}">
                  <a16:creationId xmlns:a16="http://schemas.microsoft.com/office/drawing/2014/main" id="{2F32368B-0732-4D14-9C43-7B037F0A294F}"/>
                </a:ext>
              </a:extLst>
            </p:cNvPr>
            <p:cNvGrpSpPr/>
            <p:nvPr/>
          </p:nvGrpSpPr>
          <p:grpSpPr>
            <a:xfrm>
              <a:off x="8337914" y="1315255"/>
              <a:ext cx="332534" cy="299599"/>
              <a:chOff x="7173994" y="1770770"/>
              <a:chExt cx="558800" cy="506485"/>
            </a:xfrm>
          </p:grpSpPr>
          <p:sp>
            <p:nvSpPr>
              <p:cNvPr id="39" name="Elipse 38">
                <a:extLst>
                  <a:ext uri="{FF2B5EF4-FFF2-40B4-BE49-F238E27FC236}">
                    <a16:creationId xmlns:a16="http://schemas.microsoft.com/office/drawing/2014/main" id="{5C813B8A-AE29-45AF-9E7B-DAAC7816394E}"/>
                  </a:ext>
                </a:extLst>
              </p:cNvPr>
              <p:cNvSpPr/>
              <p:nvPr/>
            </p:nvSpPr>
            <p:spPr>
              <a:xfrm>
                <a:off x="7173994" y="177077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PF Square Sans Pro" pitchFamily="2" charset="0"/>
                </a:endParaRPr>
              </a:p>
            </p:txBody>
          </p:sp>
          <p:pic>
            <p:nvPicPr>
              <p:cNvPr id="41" name="Picture 6" descr="Chicken Icon Vector Art, Icons, and Graphics for Free Download">
                <a:extLst>
                  <a:ext uri="{FF2B5EF4-FFF2-40B4-BE49-F238E27FC236}">
                    <a16:creationId xmlns:a16="http://schemas.microsoft.com/office/drawing/2014/main" id="{FB7BD75A-D4CE-4305-9EF9-EA79580E4C42}"/>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7354636"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44" name="Grupo 43">
              <a:extLst>
                <a:ext uri="{FF2B5EF4-FFF2-40B4-BE49-F238E27FC236}">
                  <a16:creationId xmlns:a16="http://schemas.microsoft.com/office/drawing/2014/main" id="{FE5B63AA-0F92-474E-BC79-46A1C43B7197}"/>
                </a:ext>
              </a:extLst>
            </p:cNvPr>
            <p:cNvGrpSpPr/>
            <p:nvPr/>
          </p:nvGrpSpPr>
          <p:grpSpPr>
            <a:xfrm>
              <a:off x="8981879" y="844209"/>
              <a:ext cx="332534" cy="299599"/>
              <a:chOff x="7187073" y="2370223"/>
              <a:chExt cx="558800" cy="506485"/>
            </a:xfrm>
          </p:grpSpPr>
          <p:sp>
            <p:nvSpPr>
              <p:cNvPr id="56" name="Elipse 55">
                <a:extLst>
                  <a:ext uri="{FF2B5EF4-FFF2-40B4-BE49-F238E27FC236}">
                    <a16:creationId xmlns:a16="http://schemas.microsoft.com/office/drawing/2014/main" id="{1F552410-01A8-41FA-8F14-827FEE253ACF}"/>
                  </a:ext>
                </a:extLst>
              </p:cNvPr>
              <p:cNvSpPr/>
              <p:nvPr/>
            </p:nvSpPr>
            <p:spPr>
              <a:xfrm>
                <a:off x="7187073" y="237022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PF Square Sans Pro" pitchFamily="2" charset="0"/>
                </a:endParaRPr>
              </a:p>
            </p:txBody>
          </p:sp>
          <p:pic>
            <p:nvPicPr>
              <p:cNvPr id="57" name="Picture 8" descr="Sheep Vector Illustration Black Silhouette. Stock Vector - Illustration of  raphic, husbandry: 140349495">
                <a:extLst>
                  <a:ext uri="{FF2B5EF4-FFF2-40B4-BE49-F238E27FC236}">
                    <a16:creationId xmlns:a16="http://schemas.microsoft.com/office/drawing/2014/main" id="{FF37D005-BD50-48C3-B036-B4BB8A9CB431}"/>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7322864"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58" name="Grupo 57">
              <a:extLst>
                <a:ext uri="{FF2B5EF4-FFF2-40B4-BE49-F238E27FC236}">
                  <a16:creationId xmlns:a16="http://schemas.microsoft.com/office/drawing/2014/main" id="{CAD800FC-A308-4F54-94ED-D6456A87FA44}"/>
                </a:ext>
              </a:extLst>
            </p:cNvPr>
            <p:cNvGrpSpPr/>
            <p:nvPr/>
          </p:nvGrpSpPr>
          <p:grpSpPr>
            <a:xfrm>
              <a:off x="8779163" y="1186420"/>
              <a:ext cx="332534" cy="299599"/>
              <a:chOff x="7206758" y="3007460"/>
              <a:chExt cx="558800" cy="506485"/>
            </a:xfrm>
          </p:grpSpPr>
          <p:sp>
            <p:nvSpPr>
              <p:cNvPr id="59" name="Elipse 58">
                <a:extLst>
                  <a:ext uri="{FF2B5EF4-FFF2-40B4-BE49-F238E27FC236}">
                    <a16:creationId xmlns:a16="http://schemas.microsoft.com/office/drawing/2014/main" id="{5EA81898-A75C-4307-9FFB-9A4499E2E9E7}"/>
                  </a:ext>
                </a:extLst>
              </p:cNvPr>
              <p:cNvSpPr/>
              <p:nvPr/>
            </p:nvSpPr>
            <p:spPr>
              <a:xfrm>
                <a:off x="7206758" y="30074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PF Square Sans Pro" pitchFamily="2" charset="0"/>
                </a:endParaRPr>
              </a:p>
            </p:txBody>
          </p:sp>
          <p:pic>
            <p:nvPicPr>
              <p:cNvPr id="60" name="Picture 4" descr="840+ Heifer Illustrations, Royalty-Free Vector Graphics &amp; Clip Art - iStock  | Heifer cows, Heifer vector, Heifer milk">
                <a:extLst>
                  <a:ext uri="{FF2B5EF4-FFF2-40B4-BE49-F238E27FC236}">
                    <a16:creationId xmlns:a16="http://schemas.microsoft.com/office/drawing/2014/main" id="{F8C04ABB-7069-4E62-816D-A74CE6170FF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7322864"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1" name="Grupo 60">
              <a:extLst>
                <a:ext uri="{FF2B5EF4-FFF2-40B4-BE49-F238E27FC236}">
                  <a16:creationId xmlns:a16="http://schemas.microsoft.com/office/drawing/2014/main" id="{918F7814-2FE4-4340-BB6F-D2077FEFC157}"/>
                </a:ext>
              </a:extLst>
            </p:cNvPr>
            <p:cNvGrpSpPr/>
            <p:nvPr/>
          </p:nvGrpSpPr>
          <p:grpSpPr>
            <a:xfrm>
              <a:off x="8770024" y="1567219"/>
              <a:ext cx="332534" cy="299599"/>
              <a:chOff x="7196598" y="3647063"/>
              <a:chExt cx="558800" cy="506485"/>
            </a:xfrm>
          </p:grpSpPr>
          <p:sp>
            <p:nvSpPr>
              <p:cNvPr id="62" name="Elipse 61">
                <a:extLst>
                  <a:ext uri="{FF2B5EF4-FFF2-40B4-BE49-F238E27FC236}">
                    <a16:creationId xmlns:a16="http://schemas.microsoft.com/office/drawing/2014/main" id="{280D4FB9-26D5-4B64-B2D4-285DF60A1D99}"/>
                  </a:ext>
                </a:extLst>
              </p:cNvPr>
              <p:cNvSpPr/>
              <p:nvPr/>
            </p:nvSpPr>
            <p:spPr>
              <a:xfrm>
                <a:off x="7196598" y="364706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PF Square Sans Pro" pitchFamily="2" charset="0"/>
                </a:endParaRPr>
              </a:p>
            </p:txBody>
          </p:sp>
          <p:pic>
            <p:nvPicPr>
              <p:cNvPr id="63" name="Picture 12" descr="Over 900 Free Horse Vectors - Pixabay - Pixabay">
                <a:extLst>
                  <a:ext uri="{FF2B5EF4-FFF2-40B4-BE49-F238E27FC236}">
                    <a16:creationId xmlns:a16="http://schemas.microsoft.com/office/drawing/2014/main" id="{592DDB2B-764E-46F4-A943-31B47054315A}"/>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7292308"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4" name="Grupo 63">
              <a:extLst>
                <a:ext uri="{FF2B5EF4-FFF2-40B4-BE49-F238E27FC236}">
                  <a16:creationId xmlns:a16="http://schemas.microsoft.com/office/drawing/2014/main" id="{77744A4A-4B72-47E6-B376-1677BC9298BD}"/>
                </a:ext>
              </a:extLst>
            </p:cNvPr>
            <p:cNvGrpSpPr/>
            <p:nvPr/>
          </p:nvGrpSpPr>
          <p:grpSpPr>
            <a:xfrm>
              <a:off x="9207328" y="1577711"/>
              <a:ext cx="332534" cy="299599"/>
              <a:chOff x="7187073" y="4298257"/>
              <a:chExt cx="558800" cy="506485"/>
            </a:xfrm>
          </p:grpSpPr>
          <p:sp>
            <p:nvSpPr>
              <p:cNvPr id="65" name="Elipse 64">
                <a:extLst>
                  <a:ext uri="{FF2B5EF4-FFF2-40B4-BE49-F238E27FC236}">
                    <a16:creationId xmlns:a16="http://schemas.microsoft.com/office/drawing/2014/main" id="{9698ABE0-8A5C-41FE-8C27-AB7F720504FE}"/>
                  </a:ext>
                </a:extLst>
              </p:cNvPr>
              <p:cNvSpPr/>
              <p:nvPr/>
            </p:nvSpPr>
            <p:spPr>
              <a:xfrm>
                <a:off x="7187073" y="4298257"/>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PF Square Sans Pro" pitchFamily="2" charset="0"/>
                </a:endParaRPr>
              </a:p>
            </p:txBody>
          </p:sp>
          <p:pic>
            <p:nvPicPr>
              <p:cNvPr id="66" name="Picture 14" descr="Fish Icon Vector Isolated Stock Illustration - Download Image Now - Fish,  Icon, Vector - iStock">
                <a:extLst>
                  <a:ext uri="{FF2B5EF4-FFF2-40B4-BE49-F238E27FC236}">
                    <a16:creationId xmlns:a16="http://schemas.microsoft.com/office/drawing/2014/main" id="{88442B87-7604-48E0-A29C-F015D82DA871}"/>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7263957"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7" name="Grupo 66">
              <a:extLst>
                <a:ext uri="{FF2B5EF4-FFF2-40B4-BE49-F238E27FC236}">
                  <a16:creationId xmlns:a16="http://schemas.microsoft.com/office/drawing/2014/main" id="{1063015B-FC6E-4BCC-8AE4-6F329FFF1B6F}"/>
                </a:ext>
              </a:extLst>
            </p:cNvPr>
            <p:cNvGrpSpPr/>
            <p:nvPr/>
          </p:nvGrpSpPr>
          <p:grpSpPr>
            <a:xfrm>
              <a:off x="8340113" y="1706665"/>
              <a:ext cx="332534" cy="299599"/>
              <a:chOff x="7187073" y="4959716"/>
              <a:chExt cx="558800" cy="506485"/>
            </a:xfrm>
          </p:grpSpPr>
          <p:sp>
            <p:nvSpPr>
              <p:cNvPr id="68" name="Elipse 67">
                <a:extLst>
                  <a:ext uri="{FF2B5EF4-FFF2-40B4-BE49-F238E27FC236}">
                    <a16:creationId xmlns:a16="http://schemas.microsoft.com/office/drawing/2014/main" id="{1FD8D5F8-DE54-457E-B3DE-0735620112EA}"/>
                  </a:ext>
                </a:extLst>
              </p:cNvPr>
              <p:cNvSpPr/>
              <p:nvPr/>
            </p:nvSpPr>
            <p:spPr>
              <a:xfrm>
                <a:off x="7187073" y="4959716"/>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PF Square Sans Pro" pitchFamily="2" charset="0"/>
                </a:endParaRPr>
              </a:p>
            </p:txBody>
          </p:sp>
          <p:pic>
            <p:nvPicPr>
              <p:cNvPr id="69" name="Picture 10" descr="Goat Vector Art Stock Images | Depositphotos">
                <a:extLst>
                  <a:ext uri="{FF2B5EF4-FFF2-40B4-BE49-F238E27FC236}">
                    <a16:creationId xmlns:a16="http://schemas.microsoft.com/office/drawing/2014/main" id="{DD000374-218D-4E1F-9BEB-B37FB60A5C3A}"/>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7313573"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0" name="Grupo 69">
              <a:extLst>
                <a:ext uri="{FF2B5EF4-FFF2-40B4-BE49-F238E27FC236}">
                  <a16:creationId xmlns:a16="http://schemas.microsoft.com/office/drawing/2014/main" id="{5803C228-A3E7-4DE6-912F-BD65146B0011}"/>
                </a:ext>
              </a:extLst>
            </p:cNvPr>
            <p:cNvGrpSpPr/>
            <p:nvPr/>
          </p:nvGrpSpPr>
          <p:grpSpPr>
            <a:xfrm>
              <a:off x="11345079" y="1739000"/>
              <a:ext cx="332534" cy="299599"/>
              <a:chOff x="8091835" y="1770770"/>
              <a:chExt cx="558800" cy="506485"/>
            </a:xfrm>
          </p:grpSpPr>
          <p:sp>
            <p:nvSpPr>
              <p:cNvPr id="71" name="Elipse 70">
                <a:extLst>
                  <a:ext uri="{FF2B5EF4-FFF2-40B4-BE49-F238E27FC236}">
                    <a16:creationId xmlns:a16="http://schemas.microsoft.com/office/drawing/2014/main" id="{53C84CAF-2F42-41F7-B5EC-2A2567A85DFA}"/>
                  </a:ext>
                </a:extLst>
              </p:cNvPr>
              <p:cNvSpPr/>
              <p:nvPr/>
            </p:nvSpPr>
            <p:spPr>
              <a:xfrm>
                <a:off x="8091835" y="177077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PF Square Sans Pro" pitchFamily="2" charset="0"/>
                </a:endParaRPr>
              </a:p>
            </p:txBody>
          </p:sp>
          <p:pic>
            <p:nvPicPr>
              <p:cNvPr id="72" name="Picture 6" descr="Chicken Icon Vector Art, Icons, and Graphics for Free Download">
                <a:extLst>
                  <a:ext uri="{FF2B5EF4-FFF2-40B4-BE49-F238E27FC236}">
                    <a16:creationId xmlns:a16="http://schemas.microsoft.com/office/drawing/2014/main" id="{FFA73FF2-662A-4C40-916E-0638AECD0995}"/>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72477"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3" name="Grupo 72">
              <a:extLst>
                <a:ext uri="{FF2B5EF4-FFF2-40B4-BE49-F238E27FC236}">
                  <a16:creationId xmlns:a16="http://schemas.microsoft.com/office/drawing/2014/main" id="{9777529E-C752-4B9C-B16D-D6CB2A3635C7}"/>
                </a:ext>
              </a:extLst>
            </p:cNvPr>
            <p:cNvGrpSpPr/>
            <p:nvPr/>
          </p:nvGrpSpPr>
          <p:grpSpPr>
            <a:xfrm>
              <a:off x="10749867" y="888996"/>
              <a:ext cx="332534" cy="299599"/>
              <a:chOff x="8104914" y="2370223"/>
              <a:chExt cx="558800" cy="506485"/>
            </a:xfrm>
          </p:grpSpPr>
          <p:sp>
            <p:nvSpPr>
              <p:cNvPr id="74" name="Elipse 73">
                <a:extLst>
                  <a:ext uri="{FF2B5EF4-FFF2-40B4-BE49-F238E27FC236}">
                    <a16:creationId xmlns:a16="http://schemas.microsoft.com/office/drawing/2014/main" id="{2D3C3370-ABD6-40EE-B5DA-3FF9B5D703B2}"/>
                  </a:ext>
                </a:extLst>
              </p:cNvPr>
              <p:cNvSpPr/>
              <p:nvPr/>
            </p:nvSpPr>
            <p:spPr>
              <a:xfrm>
                <a:off x="8104914" y="237022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PF Square Sans Pro" pitchFamily="2" charset="0"/>
                </a:endParaRPr>
              </a:p>
            </p:txBody>
          </p:sp>
          <p:pic>
            <p:nvPicPr>
              <p:cNvPr id="75" name="Picture 8" descr="Sheep Vector Illustration Black Silhouette. Stock Vector - Illustration of  raphic, husbandry: 140349495">
                <a:extLst>
                  <a:ext uri="{FF2B5EF4-FFF2-40B4-BE49-F238E27FC236}">
                    <a16:creationId xmlns:a16="http://schemas.microsoft.com/office/drawing/2014/main" id="{3C676711-7A4B-42E9-93AC-BFFA1C9B168D}"/>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8240705"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6" name="Grupo 75">
              <a:extLst>
                <a:ext uri="{FF2B5EF4-FFF2-40B4-BE49-F238E27FC236}">
                  <a16:creationId xmlns:a16="http://schemas.microsoft.com/office/drawing/2014/main" id="{47EFDF9F-FFB2-40B9-B086-249738FEB490}"/>
                </a:ext>
              </a:extLst>
            </p:cNvPr>
            <p:cNvGrpSpPr/>
            <p:nvPr/>
          </p:nvGrpSpPr>
          <p:grpSpPr>
            <a:xfrm>
              <a:off x="10532839" y="1206610"/>
              <a:ext cx="332534" cy="299599"/>
              <a:chOff x="8124599" y="3007460"/>
              <a:chExt cx="558800" cy="506485"/>
            </a:xfrm>
          </p:grpSpPr>
          <p:sp>
            <p:nvSpPr>
              <p:cNvPr id="77" name="Elipse 76">
                <a:extLst>
                  <a:ext uri="{FF2B5EF4-FFF2-40B4-BE49-F238E27FC236}">
                    <a16:creationId xmlns:a16="http://schemas.microsoft.com/office/drawing/2014/main" id="{6CB95775-C572-44BF-AF35-516566E24048}"/>
                  </a:ext>
                </a:extLst>
              </p:cNvPr>
              <p:cNvSpPr/>
              <p:nvPr/>
            </p:nvSpPr>
            <p:spPr>
              <a:xfrm>
                <a:off x="8124599" y="300746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PF Square Sans Pro" pitchFamily="2" charset="0"/>
                </a:endParaRPr>
              </a:p>
            </p:txBody>
          </p:sp>
          <p:pic>
            <p:nvPicPr>
              <p:cNvPr id="78" name="Picture 4" descr="840+ Heifer Illustrations, Royalty-Free Vector Graphics &amp; Clip Art - iStock  | Heifer cows, Heifer vector, Heifer milk">
                <a:extLst>
                  <a:ext uri="{FF2B5EF4-FFF2-40B4-BE49-F238E27FC236}">
                    <a16:creationId xmlns:a16="http://schemas.microsoft.com/office/drawing/2014/main" id="{D12C0CB0-5BC1-430A-B93B-B304898601C9}"/>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8240705"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9" name="Grupo 78">
              <a:extLst>
                <a:ext uri="{FF2B5EF4-FFF2-40B4-BE49-F238E27FC236}">
                  <a16:creationId xmlns:a16="http://schemas.microsoft.com/office/drawing/2014/main" id="{69F1BEC3-D500-423F-B3D9-5C0813C42DA3}"/>
                </a:ext>
              </a:extLst>
            </p:cNvPr>
            <p:cNvGrpSpPr/>
            <p:nvPr/>
          </p:nvGrpSpPr>
          <p:grpSpPr>
            <a:xfrm>
              <a:off x="10942591" y="1589831"/>
              <a:ext cx="332534" cy="299599"/>
              <a:chOff x="8114439" y="3647063"/>
              <a:chExt cx="558800" cy="506485"/>
            </a:xfrm>
          </p:grpSpPr>
          <p:sp>
            <p:nvSpPr>
              <p:cNvPr id="80" name="Elipse 79">
                <a:extLst>
                  <a:ext uri="{FF2B5EF4-FFF2-40B4-BE49-F238E27FC236}">
                    <a16:creationId xmlns:a16="http://schemas.microsoft.com/office/drawing/2014/main" id="{22F8F791-8A39-4A82-908F-109B4AFCF348}"/>
                  </a:ext>
                </a:extLst>
              </p:cNvPr>
              <p:cNvSpPr/>
              <p:nvPr/>
            </p:nvSpPr>
            <p:spPr>
              <a:xfrm>
                <a:off x="8114439" y="364706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PF Square Sans Pro" pitchFamily="2" charset="0"/>
                </a:endParaRPr>
              </a:p>
            </p:txBody>
          </p:sp>
          <p:pic>
            <p:nvPicPr>
              <p:cNvPr id="81" name="Picture 12" descr="Over 900 Free Horse Vectors - Pixabay - Pixabay">
                <a:extLst>
                  <a:ext uri="{FF2B5EF4-FFF2-40B4-BE49-F238E27FC236}">
                    <a16:creationId xmlns:a16="http://schemas.microsoft.com/office/drawing/2014/main" id="{F8E6DE39-C42F-4ABA-87B3-6CAFBEE62E3D}"/>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8210149"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2" name="Grupo 81">
              <a:extLst>
                <a:ext uri="{FF2B5EF4-FFF2-40B4-BE49-F238E27FC236}">
                  <a16:creationId xmlns:a16="http://schemas.microsoft.com/office/drawing/2014/main" id="{A703E5ED-83CE-429C-B65F-0841C30B7C02}"/>
                </a:ext>
              </a:extLst>
            </p:cNvPr>
            <p:cNvGrpSpPr/>
            <p:nvPr/>
          </p:nvGrpSpPr>
          <p:grpSpPr>
            <a:xfrm>
              <a:off x="10538559" y="1589832"/>
              <a:ext cx="332534" cy="299599"/>
              <a:chOff x="8104914" y="4298257"/>
              <a:chExt cx="558800" cy="506485"/>
            </a:xfrm>
          </p:grpSpPr>
          <p:sp>
            <p:nvSpPr>
              <p:cNvPr id="83" name="Elipse 82">
                <a:extLst>
                  <a:ext uri="{FF2B5EF4-FFF2-40B4-BE49-F238E27FC236}">
                    <a16:creationId xmlns:a16="http://schemas.microsoft.com/office/drawing/2014/main" id="{4B0E60E7-0148-4CF1-BC75-6C241E38BAD8}"/>
                  </a:ext>
                </a:extLst>
              </p:cNvPr>
              <p:cNvSpPr/>
              <p:nvPr/>
            </p:nvSpPr>
            <p:spPr>
              <a:xfrm>
                <a:off x="8104914" y="4298257"/>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PF Square Sans Pro" pitchFamily="2" charset="0"/>
                </a:endParaRPr>
              </a:p>
            </p:txBody>
          </p:sp>
          <p:pic>
            <p:nvPicPr>
              <p:cNvPr id="84" name="Picture 14" descr="Fish Icon Vector Isolated Stock Illustration - Download Image Now - Fish,  Icon, Vector - iStock">
                <a:extLst>
                  <a:ext uri="{FF2B5EF4-FFF2-40B4-BE49-F238E27FC236}">
                    <a16:creationId xmlns:a16="http://schemas.microsoft.com/office/drawing/2014/main" id="{ECEBD9AB-B29C-4C06-BC25-04A9BC6FA34B}"/>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8181798"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5" name="Grupo 84">
              <a:extLst>
                <a:ext uri="{FF2B5EF4-FFF2-40B4-BE49-F238E27FC236}">
                  <a16:creationId xmlns:a16="http://schemas.microsoft.com/office/drawing/2014/main" id="{BA3DA9AE-6F01-4C41-A12E-E11167014FD2}"/>
                </a:ext>
              </a:extLst>
            </p:cNvPr>
            <p:cNvGrpSpPr/>
            <p:nvPr/>
          </p:nvGrpSpPr>
          <p:grpSpPr>
            <a:xfrm>
              <a:off x="11346386" y="1367053"/>
              <a:ext cx="332534" cy="299599"/>
              <a:chOff x="8104914" y="4959716"/>
              <a:chExt cx="558800" cy="506485"/>
            </a:xfrm>
          </p:grpSpPr>
          <p:sp>
            <p:nvSpPr>
              <p:cNvPr id="86" name="Elipse 85">
                <a:extLst>
                  <a:ext uri="{FF2B5EF4-FFF2-40B4-BE49-F238E27FC236}">
                    <a16:creationId xmlns:a16="http://schemas.microsoft.com/office/drawing/2014/main" id="{6A42FC85-6BF1-4AF6-9CDA-DB6617C9BF27}"/>
                  </a:ext>
                </a:extLst>
              </p:cNvPr>
              <p:cNvSpPr/>
              <p:nvPr/>
            </p:nvSpPr>
            <p:spPr>
              <a:xfrm>
                <a:off x="8104914" y="4959716"/>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PF Square Sans Pro" pitchFamily="2" charset="0"/>
                </a:endParaRPr>
              </a:p>
            </p:txBody>
          </p:sp>
          <p:pic>
            <p:nvPicPr>
              <p:cNvPr id="87" name="Picture 10" descr="Goat Vector Art Stock Images | Depositphotos">
                <a:extLst>
                  <a:ext uri="{FF2B5EF4-FFF2-40B4-BE49-F238E27FC236}">
                    <a16:creationId xmlns:a16="http://schemas.microsoft.com/office/drawing/2014/main" id="{FDB673C4-D6B2-4022-B187-2C91A3BCC9E7}"/>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8231414"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88" name="Elipse 87">
              <a:extLst>
                <a:ext uri="{FF2B5EF4-FFF2-40B4-BE49-F238E27FC236}">
                  <a16:creationId xmlns:a16="http://schemas.microsoft.com/office/drawing/2014/main" id="{32DC18A7-6987-47D8-84A9-25B41CC883BB}"/>
                </a:ext>
              </a:extLst>
            </p:cNvPr>
            <p:cNvSpPr/>
            <p:nvPr/>
          </p:nvSpPr>
          <p:spPr>
            <a:xfrm>
              <a:off x="8599972" y="2060584"/>
              <a:ext cx="1125119" cy="65510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PF Square Sans Pro" pitchFamily="2" charset="0"/>
                <a:cs typeface="Times New Roman" panose="02020603050405020304" pitchFamily="18" charset="0"/>
              </a:endParaRPr>
            </a:p>
          </p:txBody>
        </p:sp>
        <p:sp>
          <p:nvSpPr>
            <p:cNvPr id="89" name="Elipse 88">
              <a:extLst>
                <a:ext uri="{FF2B5EF4-FFF2-40B4-BE49-F238E27FC236}">
                  <a16:creationId xmlns:a16="http://schemas.microsoft.com/office/drawing/2014/main" id="{B6A9F2DA-BCEB-4272-A9BF-9E87D8FDE8B1}"/>
                </a:ext>
              </a:extLst>
            </p:cNvPr>
            <p:cNvSpPr/>
            <p:nvPr/>
          </p:nvSpPr>
          <p:spPr>
            <a:xfrm>
              <a:off x="10324214" y="2083508"/>
              <a:ext cx="1097450" cy="601213"/>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PF Square Sans Pro" pitchFamily="2" charset="0"/>
              </a:endParaRPr>
            </a:p>
          </p:txBody>
        </p:sp>
        <p:grpSp>
          <p:nvGrpSpPr>
            <p:cNvPr id="90" name="Grupo 89">
              <a:extLst>
                <a:ext uri="{FF2B5EF4-FFF2-40B4-BE49-F238E27FC236}">
                  <a16:creationId xmlns:a16="http://schemas.microsoft.com/office/drawing/2014/main" id="{B3AD1239-051C-4EB0-816A-52C4DBD49562}"/>
                </a:ext>
              </a:extLst>
            </p:cNvPr>
            <p:cNvGrpSpPr/>
            <p:nvPr/>
          </p:nvGrpSpPr>
          <p:grpSpPr>
            <a:xfrm>
              <a:off x="9226070" y="1186297"/>
              <a:ext cx="334195" cy="312699"/>
              <a:chOff x="7099542" y="1077560"/>
              <a:chExt cx="558800" cy="506485"/>
            </a:xfrm>
          </p:grpSpPr>
          <p:sp>
            <p:nvSpPr>
              <p:cNvPr id="91" name="Elipse 90">
                <a:extLst>
                  <a:ext uri="{FF2B5EF4-FFF2-40B4-BE49-F238E27FC236}">
                    <a16:creationId xmlns:a16="http://schemas.microsoft.com/office/drawing/2014/main" id="{17CFCDDC-5CCC-40D6-A01F-29761A962E13}"/>
                  </a:ext>
                </a:extLst>
              </p:cNvPr>
              <p:cNvSpPr/>
              <p:nvPr/>
            </p:nvSpPr>
            <p:spPr>
              <a:xfrm>
                <a:off x="7099542" y="10775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PF Square Sans Pro" pitchFamily="2" charset="0"/>
                </a:endParaRPr>
              </a:p>
            </p:txBody>
          </p:sp>
          <p:pic>
            <p:nvPicPr>
              <p:cNvPr id="92" name="Picture 2" descr="Silhouette of a pig Royalty Free Vector Image - VectorStock">
                <a:extLst>
                  <a:ext uri="{FF2B5EF4-FFF2-40B4-BE49-F238E27FC236}">
                    <a16:creationId xmlns:a16="http://schemas.microsoft.com/office/drawing/2014/main" id="{E088ACE1-8848-4394-98A8-2B45E8EC978E}"/>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7173994" y="1228645"/>
                <a:ext cx="409896" cy="222740"/>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93" name="Grupo 92">
              <a:extLst>
                <a:ext uri="{FF2B5EF4-FFF2-40B4-BE49-F238E27FC236}">
                  <a16:creationId xmlns:a16="http://schemas.microsoft.com/office/drawing/2014/main" id="{A6BA48DF-08C9-4F63-9DD9-32099D4EC6E8}"/>
                </a:ext>
              </a:extLst>
            </p:cNvPr>
            <p:cNvGrpSpPr/>
            <p:nvPr/>
          </p:nvGrpSpPr>
          <p:grpSpPr>
            <a:xfrm>
              <a:off x="10931965" y="1215904"/>
              <a:ext cx="333591" cy="305204"/>
              <a:chOff x="8070324" y="1057481"/>
              <a:chExt cx="558800" cy="506485"/>
            </a:xfrm>
          </p:grpSpPr>
          <p:sp>
            <p:nvSpPr>
              <p:cNvPr id="94" name="Elipse 93">
                <a:extLst>
                  <a:ext uri="{FF2B5EF4-FFF2-40B4-BE49-F238E27FC236}">
                    <a16:creationId xmlns:a16="http://schemas.microsoft.com/office/drawing/2014/main" id="{EDE0A21B-3792-46B6-B285-39A5FDF043CE}"/>
                  </a:ext>
                </a:extLst>
              </p:cNvPr>
              <p:cNvSpPr/>
              <p:nvPr/>
            </p:nvSpPr>
            <p:spPr>
              <a:xfrm>
                <a:off x="8070324" y="1057481"/>
                <a:ext cx="558800" cy="506485"/>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PF Square Sans Pro" pitchFamily="2" charset="0"/>
                </a:endParaRPr>
              </a:p>
            </p:txBody>
          </p:sp>
          <p:pic>
            <p:nvPicPr>
              <p:cNvPr id="95" name="Picture 2" descr="Silhouette of a pig Royalty Free Vector Image - VectorStock">
                <a:extLst>
                  <a:ext uri="{FF2B5EF4-FFF2-40B4-BE49-F238E27FC236}">
                    <a16:creationId xmlns:a16="http://schemas.microsoft.com/office/drawing/2014/main" id="{F913D720-A822-4FCA-90CF-BC235A34C0E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8144776" y="1208566"/>
                <a:ext cx="409896" cy="222740"/>
              </a:xfrm>
              <a:prstGeom prst="rect">
                <a:avLst/>
              </a:prstGeom>
              <a:noFill/>
              <a:extLst>
                <a:ext uri="{909E8E84-426E-40DD-AFC4-6F175D3DCCD1}">
                  <a14:hiddenFill xmlns:a14="http://schemas.microsoft.com/office/drawing/2010/main">
                    <a:solidFill>
                      <a:srgbClr val="FFFFFF"/>
                    </a:solidFill>
                  </a14:hiddenFill>
                </a:ext>
              </a:extLst>
            </p:spPr>
          </p:pic>
        </p:grpSp>
        <p:sp>
          <p:nvSpPr>
            <p:cNvPr id="96" name="Elipse 95">
              <a:extLst>
                <a:ext uri="{FF2B5EF4-FFF2-40B4-BE49-F238E27FC236}">
                  <a16:creationId xmlns:a16="http://schemas.microsoft.com/office/drawing/2014/main" id="{08F0A3F2-FEE7-4AE0-9B7E-0138FF4B1000}"/>
                </a:ext>
              </a:extLst>
            </p:cNvPr>
            <p:cNvSpPr/>
            <p:nvPr/>
          </p:nvSpPr>
          <p:spPr>
            <a:xfrm>
              <a:off x="7957288" y="617658"/>
              <a:ext cx="4200796" cy="2301207"/>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PF Square Sans Pro" pitchFamily="2" charset="0"/>
              </a:endParaRPr>
            </a:p>
          </p:txBody>
        </p:sp>
        <p:cxnSp>
          <p:nvCxnSpPr>
            <p:cNvPr id="97" name="Conector recto de flecha 96">
              <a:extLst>
                <a:ext uri="{FF2B5EF4-FFF2-40B4-BE49-F238E27FC236}">
                  <a16:creationId xmlns:a16="http://schemas.microsoft.com/office/drawing/2014/main" id="{28413A72-D637-40C1-BDAC-90B769B2DA2B}"/>
                </a:ext>
              </a:extLst>
            </p:cNvPr>
            <p:cNvCxnSpPr>
              <a:cxnSpLocks/>
              <a:endCxn id="88" idx="0"/>
            </p:cNvCxnSpPr>
            <p:nvPr/>
          </p:nvCxnSpPr>
          <p:spPr>
            <a:xfrm>
              <a:off x="9162532" y="1739357"/>
              <a:ext cx="0" cy="321227"/>
            </a:xfrm>
            <a:prstGeom prst="straightConnector1">
              <a:avLst/>
            </a:prstGeom>
            <a:ln w="38100">
              <a:solidFill>
                <a:srgbClr val="2C7470"/>
              </a:solidFill>
              <a:tailEnd type="triangle"/>
            </a:ln>
          </p:spPr>
          <p:style>
            <a:lnRef idx="1">
              <a:schemeClr val="accent1"/>
            </a:lnRef>
            <a:fillRef idx="0">
              <a:schemeClr val="accent1"/>
            </a:fillRef>
            <a:effectRef idx="0">
              <a:schemeClr val="accent1"/>
            </a:effectRef>
            <a:fontRef idx="minor">
              <a:schemeClr val="tx1"/>
            </a:fontRef>
          </p:style>
        </p:cxnSp>
        <p:cxnSp>
          <p:nvCxnSpPr>
            <p:cNvPr id="98" name="Conector recto de flecha 97">
              <a:extLst>
                <a:ext uri="{FF2B5EF4-FFF2-40B4-BE49-F238E27FC236}">
                  <a16:creationId xmlns:a16="http://schemas.microsoft.com/office/drawing/2014/main" id="{A1D1F92B-DFB2-48E1-AB14-44E9793DA559}"/>
                </a:ext>
              </a:extLst>
            </p:cNvPr>
            <p:cNvCxnSpPr>
              <a:cxnSpLocks/>
            </p:cNvCxnSpPr>
            <p:nvPr/>
          </p:nvCxnSpPr>
          <p:spPr>
            <a:xfrm>
              <a:off x="10830483" y="1840001"/>
              <a:ext cx="70324" cy="175812"/>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9" name="CuadroTexto 98">
              <a:extLst>
                <a:ext uri="{FF2B5EF4-FFF2-40B4-BE49-F238E27FC236}">
                  <a16:creationId xmlns:a16="http://schemas.microsoft.com/office/drawing/2014/main" id="{1BF5F1D7-8BB1-44E0-9BB9-EAE23BE4CDC4}"/>
                </a:ext>
              </a:extLst>
            </p:cNvPr>
            <p:cNvSpPr txBox="1"/>
            <p:nvPr/>
          </p:nvSpPr>
          <p:spPr>
            <a:xfrm>
              <a:off x="9457156" y="610106"/>
              <a:ext cx="1189715" cy="498598"/>
            </a:xfrm>
            <a:prstGeom prst="rect">
              <a:avLst/>
            </a:prstGeom>
            <a:noFill/>
          </p:spPr>
          <p:txBody>
            <a:bodyPr wrap="square">
              <a:spAutoFit/>
            </a:bodyPr>
            <a:lstStyle/>
            <a:p>
              <a:pPr algn="ctr"/>
              <a:r>
                <a:rPr lang="lt-LT" sz="1200" b="1" dirty="0">
                  <a:latin typeface="PF Square Sans Pro" pitchFamily="2" charset="0"/>
                  <a:cs typeface="Times New Roman" panose="02020603050405020304" pitchFamily="18" charset="0"/>
                </a:rPr>
                <a:t>GP 1</a:t>
              </a:r>
              <a:r>
                <a:rPr lang="lt-LT" sz="1200" dirty="0">
                  <a:latin typeface="PF Square Sans Pro" pitchFamily="2" charset="0"/>
                  <a:cs typeface="Times New Roman" panose="02020603050405020304" pitchFamily="18" charset="0"/>
                </a:rPr>
                <a:t> </a:t>
              </a:r>
            </a:p>
            <a:p>
              <a:pPr lvl="0">
                <a:lnSpc>
                  <a:spcPct val="80000"/>
                </a:lnSpc>
              </a:pPr>
              <a:r>
                <a:rPr lang="lt-LT" sz="900" dirty="0">
                  <a:latin typeface="PF Square Sans Pro" pitchFamily="2" charset="0"/>
                  <a:cs typeface="Times New Roman" panose="02020603050405020304" pitchFamily="18" charset="0"/>
                </a:rPr>
                <a:t>Nustatyti problemas ir galimybes</a:t>
              </a:r>
            </a:p>
          </p:txBody>
        </p:sp>
        <p:sp>
          <p:nvSpPr>
            <p:cNvPr id="100" name="CuadroTexto 99">
              <a:extLst>
                <a:ext uri="{FF2B5EF4-FFF2-40B4-BE49-F238E27FC236}">
                  <a16:creationId xmlns:a16="http://schemas.microsoft.com/office/drawing/2014/main" id="{7D274DF0-6FF7-4E27-AE62-6ED003659303}"/>
                </a:ext>
              </a:extLst>
            </p:cNvPr>
            <p:cNvSpPr txBox="1"/>
            <p:nvPr/>
          </p:nvSpPr>
          <p:spPr>
            <a:xfrm>
              <a:off x="10304082" y="2139182"/>
              <a:ext cx="1135394" cy="487056"/>
            </a:xfrm>
            <a:prstGeom prst="rect">
              <a:avLst/>
            </a:prstGeom>
            <a:noFill/>
          </p:spPr>
          <p:txBody>
            <a:bodyPr wrap="square">
              <a:spAutoFit/>
            </a:bodyPr>
            <a:lstStyle/>
            <a:p>
              <a:pPr algn="ctr">
                <a:lnSpc>
                  <a:spcPct val="95000"/>
                </a:lnSpc>
              </a:pPr>
              <a:r>
                <a:rPr lang="lt-LT" sz="900" kern="0" spc="-30" dirty="0">
                  <a:latin typeface="PF Square Sans Pro" pitchFamily="2" charset="0"/>
                  <a:cs typeface="Times New Roman" panose="02020603050405020304" pitchFamily="18" charset="0"/>
                </a:rPr>
                <a:t>Vet. gydytojų nustatytos problemos ir galimybės</a:t>
              </a:r>
            </a:p>
          </p:txBody>
        </p:sp>
        <p:sp>
          <p:nvSpPr>
            <p:cNvPr id="101" name="CuadroTexto 100">
              <a:extLst>
                <a:ext uri="{FF2B5EF4-FFF2-40B4-BE49-F238E27FC236}">
                  <a16:creationId xmlns:a16="http://schemas.microsoft.com/office/drawing/2014/main" id="{73BF8C90-00A8-4931-BEAE-B57AFAC52093}"/>
                </a:ext>
              </a:extLst>
            </p:cNvPr>
            <p:cNvSpPr txBox="1"/>
            <p:nvPr/>
          </p:nvSpPr>
          <p:spPr>
            <a:xfrm>
              <a:off x="8639845" y="2141456"/>
              <a:ext cx="1041703" cy="487056"/>
            </a:xfrm>
            <a:prstGeom prst="rect">
              <a:avLst/>
            </a:prstGeom>
            <a:noFill/>
          </p:spPr>
          <p:txBody>
            <a:bodyPr wrap="square">
              <a:spAutoFit/>
            </a:bodyPr>
            <a:lstStyle/>
            <a:p>
              <a:pPr algn="ctr">
                <a:lnSpc>
                  <a:spcPct val="95000"/>
                </a:lnSpc>
              </a:pPr>
              <a:r>
                <a:rPr lang="lt-LT" sz="900" kern="0" spc="-30" dirty="0">
                  <a:latin typeface="PF Square Sans Pro" pitchFamily="2" charset="0"/>
                  <a:cs typeface="Times New Roman" panose="02020603050405020304" pitchFamily="18" charset="0"/>
                </a:rPr>
                <a:t>Ūkininkų nustatytos problemos </a:t>
              </a:r>
              <a:br>
                <a:rPr lang="en-US" sz="900" kern="0" spc="-30" dirty="0">
                  <a:latin typeface="PF Square Sans Pro" pitchFamily="2" charset="0"/>
                  <a:cs typeface="Times New Roman" panose="02020603050405020304" pitchFamily="18" charset="0"/>
                </a:rPr>
              </a:br>
              <a:r>
                <a:rPr lang="lt-LT" sz="900" kern="0" spc="-30" dirty="0">
                  <a:latin typeface="PF Square Sans Pro" pitchFamily="2" charset="0"/>
                  <a:cs typeface="Times New Roman" panose="02020603050405020304" pitchFamily="18" charset="0"/>
                </a:rPr>
                <a:t>ir galimybės</a:t>
              </a:r>
            </a:p>
          </p:txBody>
        </p:sp>
      </p:grpSp>
      <p:grpSp>
        <p:nvGrpSpPr>
          <p:cNvPr id="16" name="Grupo 15">
            <a:extLst>
              <a:ext uri="{FF2B5EF4-FFF2-40B4-BE49-F238E27FC236}">
                <a16:creationId xmlns:a16="http://schemas.microsoft.com/office/drawing/2014/main" id="{DD97B49A-C493-451A-A4DA-AFDF4CE2CD13}"/>
              </a:ext>
            </a:extLst>
          </p:cNvPr>
          <p:cNvGrpSpPr/>
          <p:nvPr/>
        </p:nvGrpSpPr>
        <p:grpSpPr>
          <a:xfrm>
            <a:off x="7917279" y="2968692"/>
            <a:ext cx="4274721" cy="2449248"/>
            <a:chOff x="7917279" y="2968692"/>
            <a:chExt cx="4274721" cy="2449248"/>
          </a:xfrm>
        </p:grpSpPr>
        <p:sp>
          <p:nvSpPr>
            <p:cNvPr id="146" name="Elipse 145">
              <a:extLst>
                <a:ext uri="{FF2B5EF4-FFF2-40B4-BE49-F238E27FC236}">
                  <a16:creationId xmlns:a16="http://schemas.microsoft.com/office/drawing/2014/main" id="{32F5C7A5-A9C5-46B7-B4E1-53D7E113C287}"/>
                </a:ext>
              </a:extLst>
            </p:cNvPr>
            <p:cNvSpPr/>
            <p:nvPr/>
          </p:nvSpPr>
          <p:spPr>
            <a:xfrm>
              <a:off x="8899588" y="315058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8" name="Elipse 147">
              <a:extLst>
                <a:ext uri="{FF2B5EF4-FFF2-40B4-BE49-F238E27FC236}">
                  <a16:creationId xmlns:a16="http://schemas.microsoft.com/office/drawing/2014/main" id="{E5782E68-C07A-4634-981D-CD8D58AB7F7F}"/>
                </a:ext>
              </a:extLst>
            </p:cNvPr>
            <p:cNvSpPr/>
            <p:nvPr/>
          </p:nvSpPr>
          <p:spPr>
            <a:xfrm flipH="1">
              <a:off x="9062966" y="314450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53" name="Picture 10" descr="Goat Vector Art Stock Images | Depositphotos">
              <a:extLst>
                <a:ext uri="{FF2B5EF4-FFF2-40B4-BE49-F238E27FC236}">
                  <a16:creationId xmlns:a16="http://schemas.microsoft.com/office/drawing/2014/main" id="{6F28223C-D638-4C60-89DC-F29313AC080C}"/>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9233462" y="3307886"/>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55" name="Elipse 154">
              <a:extLst>
                <a:ext uri="{FF2B5EF4-FFF2-40B4-BE49-F238E27FC236}">
                  <a16:creationId xmlns:a16="http://schemas.microsoft.com/office/drawing/2014/main" id="{464EFCD6-E111-456D-ADAA-B68F8EA76117}"/>
                </a:ext>
              </a:extLst>
            </p:cNvPr>
            <p:cNvSpPr/>
            <p:nvPr/>
          </p:nvSpPr>
          <p:spPr>
            <a:xfrm>
              <a:off x="9890335" y="3737160"/>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6" name="Elipse 155">
              <a:extLst>
                <a:ext uri="{FF2B5EF4-FFF2-40B4-BE49-F238E27FC236}">
                  <a16:creationId xmlns:a16="http://schemas.microsoft.com/office/drawing/2014/main" id="{597F7BD9-8BC2-4143-B15E-73B8804873A0}"/>
                </a:ext>
              </a:extLst>
            </p:cNvPr>
            <p:cNvSpPr/>
            <p:nvPr/>
          </p:nvSpPr>
          <p:spPr>
            <a:xfrm flipH="1">
              <a:off x="10053713" y="3731080"/>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8" name="Elipse 157">
              <a:extLst>
                <a:ext uri="{FF2B5EF4-FFF2-40B4-BE49-F238E27FC236}">
                  <a16:creationId xmlns:a16="http://schemas.microsoft.com/office/drawing/2014/main" id="{B55D87F8-B667-470C-B486-CE3DFBEB5052}"/>
                </a:ext>
              </a:extLst>
            </p:cNvPr>
            <p:cNvSpPr/>
            <p:nvPr/>
          </p:nvSpPr>
          <p:spPr>
            <a:xfrm>
              <a:off x="11049972" y="3690683"/>
              <a:ext cx="829339" cy="596623"/>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9" name="Elipse 158">
              <a:extLst>
                <a:ext uri="{FF2B5EF4-FFF2-40B4-BE49-F238E27FC236}">
                  <a16:creationId xmlns:a16="http://schemas.microsoft.com/office/drawing/2014/main" id="{66139F69-1C7C-4535-BE9C-EA2E2F958899}"/>
                </a:ext>
              </a:extLst>
            </p:cNvPr>
            <p:cNvSpPr/>
            <p:nvPr/>
          </p:nvSpPr>
          <p:spPr>
            <a:xfrm flipH="1">
              <a:off x="11213349" y="3684603"/>
              <a:ext cx="829339" cy="596623"/>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0" name="Elipse 159">
              <a:extLst>
                <a:ext uri="{FF2B5EF4-FFF2-40B4-BE49-F238E27FC236}">
                  <a16:creationId xmlns:a16="http://schemas.microsoft.com/office/drawing/2014/main" id="{B0C8F183-815B-488F-9984-BC25926E5570}"/>
                </a:ext>
              </a:extLst>
            </p:cNvPr>
            <p:cNvSpPr/>
            <p:nvPr/>
          </p:nvSpPr>
          <p:spPr>
            <a:xfrm>
              <a:off x="10786809" y="446042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1" name="Elipse 160">
              <a:extLst>
                <a:ext uri="{FF2B5EF4-FFF2-40B4-BE49-F238E27FC236}">
                  <a16:creationId xmlns:a16="http://schemas.microsoft.com/office/drawing/2014/main" id="{6AE96318-BF7C-47AA-9A7B-B650D8587433}"/>
                </a:ext>
              </a:extLst>
            </p:cNvPr>
            <p:cNvSpPr/>
            <p:nvPr/>
          </p:nvSpPr>
          <p:spPr>
            <a:xfrm flipH="1">
              <a:off x="10950187" y="445434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2" name="Elipse 161">
              <a:extLst>
                <a:ext uri="{FF2B5EF4-FFF2-40B4-BE49-F238E27FC236}">
                  <a16:creationId xmlns:a16="http://schemas.microsoft.com/office/drawing/2014/main" id="{9F5E1524-92B9-4E99-8D2D-381DA9336944}"/>
                </a:ext>
              </a:extLst>
            </p:cNvPr>
            <p:cNvSpPr/>
            <p:nvPr/>
          </p:nvSpPr>
          <p:spPr>
            <a:xfrm>
              <a:off x="10168827" y="304670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3" name="Elipse 162">
              <a:extLst>
                <a:ext uri="{FF2B5EF4-FFF2-40B4-BE49-F238E27FC236}">
                  <a16:creationId xmlns:a16="http://schemas.microsoft.com/office/drawing/2014/main" id="{80D1FB5B-3566-437E-B69A-54134974D9A4}"/>
                </a:ext>
              </a:extLst>
            </p:cNvPr>
            <p:cNvSpPr/>
            <p:nvPr/>
          </p:nvSpPr>
          <p:spPr>
            <a:xfrm flipH="1">
              <a:off x="10332205" y="304062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4" name="Elipse 163">
              <a:extLst>
                <a:ext uri="{FF2B5EF4-FFF2-40B4-BE49-F238E27FC236}">
                  <a16:creationId xmlns:a16="http://schemas.microsoft.com/office/drawing/2014/main" id="{B40CE400-B309-4399-A4E2-11576D7DF228}"/>
                </a:ext>
              </a:extLst>
            </p:cNvPr>
            <p:cNvSpPr/>
            <p:nvPr/>
          </p:nvSpPr>
          <p:spPr>
            <a:xfrm>
              <a:off x="9682769" y="457507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5" name="Elipse 164">
              <a:extLst>
                <a:ext uri="{FF2B5EF4-FFF2-40B4-BE49-F238E27FC236}">
                  <a16:creationId xmlns:a16="http://schemas.microsoft.com/office/drawing/2014/main" id="{F360C246-1A74-4618-8E46-625046E83AE4}"/>
                </a:ext>
              </a:extLst>
            </p:cNvPr>
            <p:cNvSpPr/>
            <p:nvPr/>
          </p:nvSpPr>
          <p:spPr>
            <a:xfrm flipH="1">
              <a:off x="9846147" y="456899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6" name="Elipse 165">
              <a:extLst>
                <a:ext uri="{FF2B5EF4-FFF2-40B4-BE49-F238E27FC236}">
                  <a16:creationId xmlns:a16="http://schemas.microsoft.com/office/drawing/2014/main" id="{6BD914C1-074C-4279-A902-ECD74B21B5CE}"/>
                </a:ext>
              </a:extLst>
            </p:cNvPr>
            <p:cNvSpPr/>
            <p:nvPr/>
          </p:nvSpPr>
          <p:spPr>
            <a:xfrm>
              <a:off x="8815236" y="3991751"/>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7" name="Elipse 166">
              <a:extLst>
                <a:ext uri="{FF2B5EF4-FFF2-40B4-BE49-F238E27FC236}">
                  <a16:creationId xmlns:a16="http://schemas.microsoft.com/office/drawing/2014/main" id="{962EBF94-E54A-4956-8D73-D1B9F73A7699}"/>
                </a:ext>
              </a:extLst>
            </p:cNvPr>
            <p:cNvSpPr/>
            <p:nvPr/>
          </p:nvSpPr>
          <p:spPr>
            <a:xfrm flipH="1">
              <a:off x="8978614" y="3985671"/>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8" name="Picture 6" descr="Chicken Icon Vector Art, Icons, and Graphics for Free Download">
              <a:extLst>
                <a:ext uri="{FF2B5EF4-FFF2-40B4-BE49-F238E27FC236}">
                  <a16:creationId xmlns:a16="http://schemas.microsoft.com/office/drawing/2014/main" id="{8492EC89-A943-45A2-8E40-757B73F87D6D}"/>
                </a:ext>
              </a:extLst>
            </p:cNvPr>
            <p:cNvPicPr>
              <a:picLocks noChangeAspect="1" noChangeArrowheads="1"/>
            </p:cNvPicPr>
            <p:nvPr/>
          </p:nvPicPr>
          <p:blipFill rotWithShape="1">
            <a:blip r:embed="rId11" cstate="email">
              <a:extLst>
                <a:ext uri="{28A0092B-C50C-407E-A947-70E740481C1C}">
                  <a14:useLocalDpi xmlns:a14="http://schemas.microsoft.com/office/drawing/2010/main"/>
                </a:ext>
              </a:extLst>
            </a:blip>
            <a:srcRect/>
            <a:stretch/>
          </p:blipFill>
          <p:spPr bwMode="auto">
            <a:xfrm flipH="1">
              <a:off x="10547218" y="3179945"/>
              <a:ext cx="309783" cy="352348"/>
            </a:xfrm>
            <a:prstGeom prst="rect">
              <a:avLst/>
            </a:prstGeom>
            <a:noFill/>
            <a:extLst>
              <a:ext uri="{909E8E84-426E-40DD-AFC4-6F175D3DCCD1}">
                <a14:hiddenFill xmlns:a14="http://schemas.microsoft.com/office/drawing/2010/main">
                  <a:solidFill>
                    <a:srgbClr val="FFFFFF"/>
                  </a:solidFill>
                </a14:hiddenFill>
              </a:ext>
            </a:extLst>
          </p:spPr>
        </p:pic>
        <p:pic>
          <p:nvPicPr>
            <p:cNvPr id="169" name="Picture 4" descr="840+ Heifer Illustrations, Royalty-Free Vector Graphics &amp; Clip Art - iStock  | Heifer cows, Heifer vector, Heifer milk">
              <a:extLst>
                <a:ext uri="{FF2B5EF4-FFF2-40B4-BE49-F238E27FC236}">
                  <a16:creationId xmlns:a16="http://schemas.microsoft.com/office/drawing/2014/main" id="{E7438556-84A5-408F-913B-3E365082742E}"/>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9109082" y="420760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170" name="Picture 8" descr="Sheep Vector Illustration Black Silhouette. Stock Vector - Illustration of  raphic, husbandry: 140349495">
              <a:extLst>
                <a:ext uri="{FF2B5EF4-FFF2-40B4-BE49-F238E27FC236}">
                  <a16:creationId xmlns:a16="http://schemas.microsoft.com/office/drawing/2014/main" id="{86463C8D-226C-4A0A-879A-864161D376C9}"/>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11117498" y="4698578"/>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1" name="Picture 12" descr="Over 900 Free Horse Vectors - Pixabay - Pixabay">
              <a:extLst>
                <a:ext uri="{FF2B5EF4-FFF2-40B4-BE49-F238E27FC236}">
                  <a16:creationId xmlns:a16="http://schemas.microsoft.com/office/drawing/2014/main" id="{46139112-9DB4-444B-AB89-47EB79F6BE86}"/>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flipH="1">
              <a:off x="10166864" y="3869266"/>
              <a:ext cx="409896" cy="365117"/>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2" name="Picture 2" descr="Silhouette of a pig Royalty Free Vector Image - VectorStock">
              <a:extLst>
                <a:ext uri="{FF2B5EF4-FFF2-40B4-BE49-F238E27FC236}">
                  <a16:creationId xmlns:a16="http://schemas.microsoft.com/office/drawing/2014/main" id="{25389C6B-38C5-4CB0-90ED-C6C38794131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9978953" y="4819515"/>
              <a:ext cx="409896" cy="222740"/>
            </a:xfrm>
            <a:prstGeom prst="rect">
              <a:avLst/>
            </a:prstGeom>
            <a:noFill/>
            <a:extLst>
              <a:ext uri="{909E8E84-426E-40DD-AFC4-6F175D3DCCD1}">
                <a14:hiddenFill xmlns:a14="http://schemas.microsoft.com/office/drawing/2010/main">
                  <a:solidFill>
                    <a:srgbClr val="FFFFFF"/>
                  </a:solidFill>
                </a14:hiddenFill>
              </a:ext>
            </a:extLst>
          </p:spPr>
        </p:pic>
        <p:pic>
          <p:nvPicPr>
            <p:cNvPr id="173" name="Picture 14" descr="Fish Icon Vector Isolated Stock Illustration - Download Image Now - Fish,  Icon, Vector - iStock">
              <a:extLst>
                <a:ext uri="{FF2B5EF4-FFF2-40B4-BE49-F238E27FC236}">
                  <a16:creationId xmlns:a16="http://schemas.microsoft.com/office/drawing/2014/main" id="{98308459-3B96-4960-B415-0900066553A3}"/>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11346247" y="3928901"/>
              <a:ext cx="414282" cy="211507"/>
            </a:xfrm>
            <a:prstGeom prst="rect">
              <a:avLst/>
            </a:prstGeom>
            <a:noFill/>
            <a:extLst>
              <a:ext uri="{909E8E84-426E-40DD-AFC4-6F175D3DCCD1}">
                <a14:hiddenFill xmlns:a14="http://schemas.microsoft.com/office/drawing/2010/main">
                  <a:solidFill>
                    <a:srgbClr val="FFFFFF"/>
                  </a:solidFill>
                </a14:hiddenFill>
              </a:ext>
            </a:extLst>
          </p:spPr>
        </p:pic>
        <p:sp>
          <p:nvSpPr>
            <p:cNvPr id="174" name="Elipse 173">
              <a:extLst>
                <a:ext uri="{FF2B5EF4-FFF2-40B4-BE49-F238E27FC236}">
                  <a16:creationId xmlns:a16="http://schemas.microsoft.com/office/drawing/2014/main" id="{BA3DB9A5-B96F-4743-8591-4A2F87073329}"/>
                </a:ext>
              </a:extLst>
            </p:cNvPr>
            <p:cNvSpPr/>
            <p:nvPr/>
          </p:nvSpPr>
          <p:spPr>
            <a:xfrm>
              <a:off x="8059645" y="2968692"/>
              <a:ext cx="4132355" cy="2449248"/>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PF Square Sans Pro" pitchFamily="2" charset="0"/>
              </a:endParaRPr>
            </a:p>
          </p:txBody>
        </p:sp>
        <p:sp>
          <p:nvSpPr>
            <p:cNvPr id="175" name="CuadroTexto 174">
              <a:extLst>
                <a:ext uri="{FF2B5EF4-FFF2-40B4-BE49-F238E27FC236}">
                  <a16:creationId xmlns:a16="http://schemas.microsoft.com/office/drawing/2014/main" id="{2E694109-1897-4FC1-8D84-BC1A4C773F28}"/>
                </a:ext>
              </a:extLst>
            </p:cNvPr>
            <p:cNvSpPr txBox="1"/>
            <p:nvPr/>
          </p:nvSpPr>
          <p:spPr>
            <a:xfrm>
              <a:off x="7972195" y="3574593"/>
              <a:ext cx="1189715" cy="276999"/>
            </a:xfrm>
            <a:prstGeom prst="rect">
              <a:avLst/>
            </a:prstGeom>
            <a:noFill/>
          </p:spPr>
          <p:txBody>
            <a:bodyPr wrap="square">
              <a:spAutoFit/>
            </a:bodyPr>
            <a:lstStyle/>
            <a:p>
              <a:pPr algn="ctr"/>
              <a:r>
                <a:rPr lang="lt-LT" sz="1200" b="1">
                  <a:latin typeface="PF Square Sans Pro" pitchFamily="2" charset="0"/>
                  <a:cs typeface="Times New Roman" panose="02020603050405020304" pitchFamily="18" charset="0"/>
                </a:rPr>
                <a:t>GP 2a</a:t>
              </a:r>
            </a:p>
          </p:txBody>
        </p:sp>
        <p:sp>
          <p:nvSpPr>
            <p:cNvPr id="176" name="CuadroTexto 175">
              <a:extLst>
                <a:ext uri="{FF2B5EF4-FFF2-40B4-BE49-F238E27FC236}">
                  <a16:creationId xmlns:a16="http://schemas.microsoft.com/office/drawing/2014/main" id="{1D71FDFD-A5F0-4607-A269-254A5AFA4DF0}"/>
                </a:ext>
              </a:extLst>
            </p:cNvPr>
            <p:cNvSpPr txBox="1"/>
            <p:nvPr/>
          </p:nvSpPr>
          <p:spPr>
            <a:xfrm>
              <a:off x="7917279" y="4642649"/>
              <a:ext cx="1308687" cy="276999"/>
            </a:xfrm>
            <a:prstGeom prst="rect">
              <a:avLst/>
            </a:prstGeom>
            <a:noFill/>
          </p:spPr>
          <p:txBody>
            <a:bodyPr wrap="square">
              <a:spAutoFit/>
            </a:bodyPr>
            <a:lstStyle/>
            <a:p>
              <a:pPr algn="ctr"/>
              <a:r>
                <a:rPr lang="lt-LT" sz="1200" b="1" dirty="0">
                  <a:latin typeface="PF Square Sans Pro" pitchFamily="2" charset="0"/>
                  <a:cs typeface="Times New Roman" panose="02020603050405020304" pitchFamily="18" charset="0"/>
                </a:rPr>
                <a:t>GP 2b</a:t>
              </a:r>
            </a:p>
          </p:txBody>
        </p:sp>
      </p:grpSp>
      <p:sp>
        <p:nvSpPr>
          <p:cNvPr id="177" name="Elipse 176">
            <a:extLst>
              <a:ext uri="{FF2B5EF4-FFF2-40B4-BE49-F238E27FC236}">
                <a16:creationId xmlns:a16="http://schemas.microsoft.com/office/drawing/2014/main" id="{34A3BAAD-FF5C-4540-8D05-088B289825EC}"/>
              </a:ext>
            </a:extLst>
          </p:cNvPr>
          <p:cNvSpPr/>
          <p:nvPr/>
        </p:nvSpPr>
        <p:spPr>
          <a:xfrm>
            <a:off x="8059644" y="5460845"/>
            <a:ext cx="4132355" cy="1373259"/>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PF Square Sans Pro" pitchFamily="2" charset="0"/>
            </a:endParaRPr>
          </a:p>
        </p:txBody>
      </p:sp>
      <p:sp>
        <p:nvSpPr>
          <p:cNvPr id="178" name="Elipse 177">
            <a:extLst>
              <a:ext uri="{FF2B5EF4-FFF2-40B4-BE49-F238E27FC236}">
                <a16:creationId xmlns:a16="http://schemas.microsoft.com/office/drawing/2014/main" id="{16E7BDEA-792D-4919-88CD-9403C69207B8}"/>
              </a:ext>
            </a:extLst>
          </p:cNvPr>
          <p:cNvSpPr/>
          <p:nvPr/>
        </p:nvSpPr>
        <p:spPr>
          <a:xfrm flipH="1">
            <a:off x="9207328" y="5540135"/>
            <a:ext cx="2950756" cy="124331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9" name="Elipse 178">
            <a:extLst>
              <a:ext uri="{FF2B5EF4-FFF2-40B4-BE49-F238E27FC236}">
                <a16:creationId xmlns:a16="http://schemas.microsoft.com/office/drawing/2014/main" id="{43526A21-F4C7-4231-8D76-1DBC035D3DA1}"/>
              </a:ext>
            </a:extLst>
          </p:cNvPr>
          <p:cNvSpPr/>
          <p:nvPr/>
        </p:nvSpPr>
        <p:spPr>
          <a:xfrm>
            <a:off x="8150983" y="5551553"/>
            <a:ext cx="2791608" cy="1199994"/>
          </a:xfrm>
          <a:prstGeom prst="ellipse">
            <a:avLst/>
          </a:prstGeom>
          <a:no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0" name="CuadroTexto 179">
            <a:extLst>
              <a:ext uri="{FF2B5EF4-FFF2-40B4-BE49-F238E27FC236}">
                <a16:creationId xmlns:a16="http://schemas.microsoft.com/office/drawing/2014/main" id="{C051886C-0831-4B40-9892-020C4CA2027D}"/>
              </a:ext>
            </a:extLst>
          </p:cNvPr>
          <p:cNvSpPr txBox="1"/>
          <p:nvPr/>
        </p:nvSpPr>
        <p:spPr>
          <a:xfrm>
            <a:off x="9378633" y="5758727"/>
            <a:ext cx="1189715" cy="276999"/>
          </a:xfrm>
          <a:prstGeom prst="rect">
            <a:avLst/>
          </a:prstGeom>
          <a:noFill/>
        </p:spPr>
        <p:txBody>
          <a:bodyPr wrap="square">
            <a:spAutoFit/>
          </a:bodyPr>
          <a:lstStyle/>
          <a:p>
            <a:pPr algn="ctr"/>
            <a:r>
              <a:rPr lang="lt-LT" sz="1200" b="1">
                <a:latin typeface="PF Square Sans Pro" pitchFamily="2" charset="0"/>
                <a:cs typeface="Times New Roman" panose="02020603050405020304" pitchFamily="18" charset="0"/>
              </a:rPr>
              <a:t>GP 3a</a:t>
            </a:r>
          </a:p>
        </p:txBody>
      </p:sp>
      <p:sp>
        <p:nvSpPr>
          <p:cNvPr id="181" name="CuadroTexto 180">
            <a:extLst>
              <a:ext uri="{FF2B5EF4-FFF2-40B4-BE49-F238E27FC236}">
                <a16:creationId xmlns:a16="http://schemas.microsoft.com/office/drawing/2014/main" id="{A74E4077-B3D0-471E-A826-A8FD5F4D2DC6}"/>
              </a:ext>
            </a:extLst>
          </p:cNvPr>
          <p:cNvSpPr txBox="1"/>
          <p:nvPr/>
        </p:nvSpPr>
        <p:spPr>
          <a:xfrm>
            <a:off x="9412217" y="6204771"/>
            <a:ext cx="1189715" cy="276999"/>
          </a:xfrm>
          <a:prstGeom prst="rect">
            <a:avLst/>
          </a:prstGeom>
          <a:noFill/>
        </p:spPr>
        <p:txBody>
          <a:bodyPr wrap="square">
            <a:spAutoFit/>
          </a:bodyPr>
          <a:lstStyle/>
          <a:p>
            <a:pPr algn="ctr"/>
            <a:r>
              <a:rPr lang="lt-LT" sz="1200" b="1">
                <a:latin typeface="PF Square Sans Pro" pitchFamily="2" charset="0"/>
                <a:cs typeface="Times New Roman" panose="02020603050405020304" pitchFamily="18" charset="0"/>
              </a:rPr>
              <a:t>GP 3b</a:t>
            </a:r>
          </a:p>
        </p:txBody>
      </p:sp>
      <p:sp>
        <p:nvSpPr>
          <p:cNvPr id="105" name="CuadroTexto 31">
            <a:extLst>
              <a:ext uri="{FF2B5EF4-FFF2-40B4-BE49-F238E27FC236}">
                <a16:creationId xmlns:a16="http://schemas.microsoft.com/office/drawing/2014/main" id="{E6BBFDCE-810A-4953-B424-1E6CE18AD26D}"/>
              </a:ext>
            </a:extLst>
          </p:cNvPr>
          <p:cNvSpPr txBox="1"/>
          <p:nvPr/>
        </p:nvSpPr>
        <p:spPr>
          <a:xfrm>
            <a:off x="-31879" y="5491910"/>
            <a:ext cx="1760516" cy="1311128"/>
          </a:xfrm>
          <a:prstGeom prst="rect">
            <a:avLst/>
          </a:prstGeom>
          <a:noFill/>
        </p:spPr>
        <p:txBody>
          <a:bodyPr wrap="square">
            <a:spAutoFit/>
          </a:bodyPr>
          <a:lstStyle/>
          <a:p>
            <a:pPr>
              <a:lnSpc>
                <a:spcPct val="90000"/>
              </a:lnSpc>
            </a:pPr>
            <a:r>
              <a:rPr lang="en-US" sz="4400" b="1" dirty="0">
                <a:solidFill>
                  <a:srgbClr val="002060"/>
                </a:solidFill>
                <a:latin typeface="PF Square Sans Pro" pitchFamily="2" charset="0"/>
              </a:rPr>
              <a:t>3</a:t>
            </a:r>
            <a:r>
              <a:rPr lang="lt-LT" dirty="0">
                <a:solidFill>
                  <a:srgbClr val="002060"/>
                </a:solidFill>
                <a:latin typeface="PF Square Sans Pro" pitchFamily="2" charset="0"/>
              </a:rPr>
              <a:t> </a:t>
            </a:r>
            <a:r>
              <a:rPr lang="lt-LT" kern="0" dirty="0">
                <a:solidFill>
                  <a:srgbClr val="002060"/>
                </a:solidFill>
                <a:latin typeface="PF Square Sans Pro" pitchFamily="2" charset="0"/>
              </a:rPr>
              <a:t>grupinis</a:t>
            </a:r>
            <a:r>
              <a:rPr lang="lt-LT" dirty="0">
                <a:solidFill>
                  <a:srgbClr val="002060"/>
                </a:solidFill>
                <a:latin typeface="PF Square Sans Pro" pitchFamily="2" charset="0"/>
              </a:rPr>
              <a:t> pratimas.</a:t>
            </a:r>
            <a:r>
              <a:rPr lang="lt-LT" sz="4400" b="1" dirty="0">
                <a:solidFill>
                  <a:srgbClr val="002060"/>
                </a:solidFill>
                <a:latin typeface="PF Square Sans Pro" pitchFamily="2" charset="0"/>
              </a:rPr>
              <a:t> </a:t>
            </a:r>
          </a:p>
        </p:txBody>
      </p:sp>
    </p:spTree>
    <p:extLst>
      <p:ext uri="{BB962C8B-B14F-4D97-AF65-F5344CB8AC3E}">
        <p14:creationId xmlns:p14="http://schemas.microsoft.com/office/powerpoint/2010/main" val="382459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1000"/>
                                        <p:tgtEl>
                                          <p:spTgt spid="34"/>
                                        </p:tgtEl>
                                      </p:cBhvr>
                                    </p:animEffect>
                                    <p:anim calcmode="lin" valueType="num">
                                      <p:cBhvr>
                                        <p:cTn id="17" dur="1000" fill="hold"/>
                                        <p:tgtEl>
                                          <p:spTgt spid="34"/>
                                        </p:tgtEl>
                                        <p:attrNameLst>
                                          <p:attrName>ppt_x</p:attrName>
                                        </p:attrNameLst>
                                      </p:cBhvr>
                                      <p:tavLst>
                                        <p:tav tm="0">
                                          <p:val>
                                            <p:strVal val="#ppt_x"/>
                                          </p:val>
                                        </p:tav>
                                        <p:tav tm="100000">
                                          <p:val>
                                            <p:strVal val="#ppt_x"/>
                                          </p:val>
                                        </p:tav>
                                      </p:tavLst>
                                    </p:anim>
                                    <p:anim calcmode="lin" valueType="num">
                                      <p:cBhvr>
                                        <p:cTn id="18" dur="1000" fill="hold"/>
                                        <p:tgtEl>
                                          <p:spTgt spid="34"/>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1000"/>
                                        <p:tgtEl>
                                          <p:spTgt spid="38"/>
                                        </p:tgtEl>
                                      </p:cBhvr>
                                    </p:animEffect>
                                    <p:anim calcmode="lin" valueType="num">
                                      <p:cBhvr>
                                        <p:cTn id="22" dur="1000" fill="hold"/>
                                        <p:tgtEl>
                                          <p:spTgt spid="38"/>
                                        </p:tgtEl>
                                        <p:attrNameLst>
                                          <p:attrName>ppt_x</p:attrName>
                                        </p:attrNameLst>
                                      </p:cBhvr>
                                      <p:tavLst>
                                        <p:tav tm="0">
                                          <p:val>
                                            <p:strVal val="#ppt_x"/>
                                          </p:val>
                                        </p:tav>
                                        <p:tav tm="100000">
                                          <p:val>
                                            <p:strVal val="#ppt_x"/>
                                          </p:val>
                                        </p:tav>
                                      </p:tavLst>
                                    </p:anim>
                                    <p:anim calcmode="lin" valueType="num">
                                      <p:cBhvr>
                                        <p:cTn id="23" dur="1000" fill="hold"/>
                                        <p:tgtEl>
                                          <p:spTgt spid="3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fade">
                                      <p:cBhvr>
                                        <p:cTn id="26" dur="1000"/>
                                        <p:tgtEl>
                                          <p:spTgt spid="40"/>
                                        </p:tgtEl>
                                      </p:cBhvr>
                                    </p:animEffect>
                                    <p:anim calcmode="lin" valueType="num">
                                      <p:cBhvr>
                                        <p:cTn id="27" dur="1000" fill="hold"/>
                                        <p:tgtEl>
                                          <p:spTgt spid="40"/>
                                        </p:tgtEl>
                                        <p:attrNameLst>
                                          <p:attrName>ppt_x</p:attrName>
                                        </p:attrNameLst>
                                      </p:cBhvr>
                                      <p:tavLst>
                                        <p:tav tm="0">
                                          <p:val>
                                            <p:strVal val="#ppt_x"/>
                                          </p:val>
                                        </p:tav>
                                        <p:tav tm="100000">
                                          <p:val>
                                            <p:strVal val="#ppt_x"/>
                                          </p:val>
                                        </p:tav>
                                      </p:tavLst>
                                    </p:anim>
                                    <p:anim calcmode="lin" valueType="num">
                                      <p:cBhvr>
                                        <p:cTn id="28" dur="1000" fill="hold"/>
                                        <p:tgtEl>
                                          <p:spTgt spid="40"/>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anim calcmode="lin" valueType="num">
                                      <p:cBhvr>
                                        <p:cTn id="37" dur="1000" fill="hold"/>
                                        <p:tgtEl>
                                          <p:spTgt spid="15"/>
                                        </p:tgtEl>
                                        <p:attrNameLst>
                                          <p:attrName>ppt_x</p:attrName>
                                        </p:attrNameLst>
                                      </p:cBhvr>
                                      <p:tavLst>
                                        <p:tav tm="0">
                                          <p:val>
                                            <p:strVal val="#ppt_x"/>
                                          </p:val>
                                        </p:tav>
                                        <p:tav tm="100000">
                                          <p:val>
                                            <p:strVal val="#ppt_x"/>
                                          </p:val>
                                        </p:tav>
                                      </p:tavLst>
                                    </p:anim>
                                    <p:anim calcmode="lin" valueType="num">
                                      <p:cBhvr>
                                        <p:cTn id="3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1000"/>
                                        <p:tgtEl>
                                          <p:spTgt spid="28"/>
                                        </p:tgtEl>
                                      </p:cBhvr>
                                    </p:animEffect>
                                    <p:anim calcmode="lin" valueType="num">
                                      <p:cBhvr>
                                        <p:cTn id="44" dur="1000" fill="hold"/>
                                        <p:tgtEl>
                                          <p:spTgt spid="28"/>
                                        </p:tgtEl>
                                        <p:attrNameLst>
                                          <p:attrName>ppt_x</p:attrName>
                                        </p:attrNameLst>
                                      </p:cBhvr>
                                      <p:tavLst>
                                        <p:tav tm="0">
                                          <p:val>
                                            <p:strVal val="#ppt_x"/>
                                          </p:val>
                                        </p:tav>
                                        <p:tav tm="100000">
                                          <p:val>
                                            <p:strVal val="#ppt_x"/>
                                          </p:val>
                                        </p:tav>
                                      </p:tavLst>
                                    </p:anim>
                                    <p:anim calcmode="lin" valueType="num">
                                      <p:cBhvr>
                                        <p:cTn id="45" dur="1000" fill="hold"/>
                                        <p:tgtEl>
                                          <p:spTgt spid="2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1000"/>
                                        <p:tgtEl>
                                          <p:spTgt spid="36"/>
                                        </p:tgtEl>
                                      </p:cBhvr>
                                    </p:animEffect>
                                    <p:anim calcmode="lin" valueType="num">
                                      <p:cBhvr>
                                        <p:cTn id="49" dur="1000" fill="hold"/>
                                        <p:tgtEl>
                                          <p:spTgt spid="36"/>
                                        </p:tgtEl>
                                        <p:attrNameLst>
                                          <p:attrName>ppt_x</p:attrName>
                                        </p:attrNameLst>
                                      </p:cBhvr>
                                      <p:tavLst>
                                        <p:tav tm="0">
                                          <p:val>
                                            <p:strVal val="#ppt_x"/>
                                          </p:val>
                                        </p:tav>
                                        <p:tav tm="100000">
                                          <p:val>
                                            <p:strVal val="#ppt_x"/>
                                          </p:val>
                                        </p:tav>
                                      </p:tavLst>
                                    </p:anim>
                                    <p:anim calcmode="lin" valueType="num">
                                      <p:cBhvr>
                                        <p:cTn id="50" dur="1000" fill="hold"/>
                                        <p:tgtEl>
                                          <p:spTgt spid="36"/>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1000"/>
                                        <p:tgtEl>
                                          <p:spTgt spid="45"/>
                                        </p:tgtEl>
                                      </p:cBhvr>
                                    </p:animEffect>
                                    <p:anim calcmode="lin" valueType="num">
                                      <p:cBhvr>
                                        <p:cTn id="54" dur="1000" fill="hold"/>
                                        <p:tgtEl>
                                          <p:spTgt spid="45"/>
                                        </p:tgtEl>
                                        <p:attrNameLst>
                                          <p:attrName>ppt_x</p:attrName>
                                        </p:attrNameLst>
                                      </p:cBhvr>
                                      <p:tavLst>
                                        <p:tav tm="0">
                                          <p:val>
                                            <p:strVal val="#ppt_x"/>
                                          </p:val>
                                        </p:tav>
                                        <p:tav tm="100000">
                                          <p:val>
                                            <p:strVal val="#ppt_x"/>
                                          </p:val>
                                        </p:tav>
                                      </p:tavLst>
                                    </p:anim>
                                    <p:anim calcmode="lin" valueType="num">
                                      <p:cBhvr>
                                        <p:cTn id="55" dur="1000" fill="hold"/>
                                        <p:tgtEl>
                                          <p:spTgt spid="45"/>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fade">
                                      <p:cBhvr>
                                        <p:cTn id="58" dur="1000"/>
                                        <p:tgtEl>
                                          <p:spTgt spid="46"/>
                                        </p:tgtEl>
                                      </p:cBhvr>
                                    </p:animEffect>
                                    <p:anim calcmode="lin" valueType="num">
                                      <p:cBhvr>
                                        <p:cTn id="59" dur="1000" fill="hold"/>
                                        <p:tgtEl>
                                          <p:spTgt spid="46"/>
                                        </p:tgtEl>
                                        <p:attrNameLst>
                                          <p:attrName>ppt_x</p:attrName>
                                        </p:attrNameLst>
                                      </p:cBhvr>
                                      <p:tavLst>
                                        <p:tav tm="0">
                                          <p:val>
                                            <p:strVal val="#ppt_x"/>
                                          </p:val>
                                        </p:tav>
                                        <p:tav tm="100000">
                                          <p:val>
                                            <p:strVal val="#ppt_x"/>
                                          </p:val>
                                        </p:tav>
                                      </p:tavLst>
                                    </p:anim>
                                    <p:anim calcmode="lin" valueType="num">
                                      <p:cBhvr>
                                        <p:cTn id="60" dur="1000" fill="hold"/>
                                        <p:tgtEl>
                                          <p:spTgt spid="46"/>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fade">
                                      <p:cBhvr>
                                        <p:cTn id="63" dur="1000"/>
                                        <p:tgtEl>
                                          <p:spTgt spid="47"/>
                                        </p:tgtEl>
                                      </p:cBhvr>
                                    </p:animEffect>
                                    <p:anim calcmode="lin" valueType="num">
                                      <p:cBhvr>
                                        <p:cTn id="64" dur="1000" fill="hold"/>
                                        <p:tgtEl>
                                          <p:spTgt spid="47"/>
                                        </p:tgtEl>
                                        <p:attrNameLst>
                                          <p:attrName>ppt_x</p:attrName>
                                        </p:attrNameLst>
                                      </p:cBhvr>
                                      <p:tavLst>
                                        <p:tav tm="0">
                                          <p:val>
                                            <p:strVal val="#ppt_x"/>
                                          </p:val>
                                        </p:tav>
                                        <p:tav tm="100000">
                                          <p:val>
                                            <p:strVal val="#ppt_x"/>
                                          </p:val>
                                        </p:tav>
                                      </p:tavLst>
                                    </p:anim>
                                    <p:anim calcmode="lin" valueType="num">
                                      <p:cBhvr>
                                        <p:cTn id="65" dur="1000" fill="hold"/>
                                        <p:tgtEl>
                                          <p:spTgt spid="47"/>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1000"/>
                                        <p:tgtEl>
                                          <p:spTgt spid="32"/>
                                        </p:tgtEl>
                                      </p:cBhvr>
                                    </p:animEffect>
                                    <p:anim calcmode="lin" valueType="num">
                                      <p:cBhvr>
                                        <p:cTn id="74" dur="1000" fill="hold"/>
                                        <p:tgtEl>
                                          <p:spTgt spid="32"/>
                                        </p:tgtEl>
                                        <p:attrNameLst>
                                          <p:attrName>ppt_x</p:attrName>
                                        </p:attrNameLst>
                                      </p:cBhvr>
                                      <p:tavLst>
                                        <p:tav tm="0">
                                          <p:val>
                                            <p:strVal val="#ppt_x"/>
                                          </p:val>
                                        </p:tav>
                                        <p:tav tm="100000">
                                          <p:val>
                                            <p:strVal val="#ppt_x"/>
                                          </p:val>
                                        </p:tav>
                                      </p:tavLst>
                                    </p:anim>
                                    <p:anim calcmode="lin" valueType="num">
                                      <p:cBhvr>
                                        <p:cTn id="75" dur="1000" fill="hold"/>
                                        <p:tgtEl>
                                          <p:spTgt spid="32"/>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1000"/>
                                        <p:tgtEl>
                                          <p:spTgt spid="30"/>
                                        </p:tgtEl>
                                      </p:cBhvr>
                                    </p:animEffect>
                                    <p:anim calcmode="lin" valueType="num">
                                      <p:cBhvr>
                                        <p:cTn id="86" dur="1000" fill="hold"/>
                                        <p:tgtEl>
                                          <p:spTgt spid="30"/>
                                        </p:tgtEl>
                                        <p:attrNameLst>
                                          <p:attrName>ppt_x</p:attrName>
                                        </p:attrNameLst>
                                      </p:cBhvr>
                                      <p:tavLst>
                                        <p:tav tm="0">
                                          <p:val>
                                            <p:strVal val="#ppt_x"/>
                                          </p:val>
                                        </p:tav>
                                        <p:tav tm="100000">
                                          <p:val>
                                            <p:strVal val="#ppt_x"/>
                                          </p:val>
                                        </p:tav>
                                      </p:tavLst>
                                    </p:anim>
                                    <p:anim calcmode="lin" valueType="num">
                                      <p:cBhvr>
                                        <p:cTn id="87" dur="1000" fill="hold"/>
                                        <p:tgtEl>
                                          <p:spTgt spid="30"/>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Effect transition="in" filter="fade">
                                      <p:cBhvr>
                                        <p:cTn id="90" dur="1000"/>
                                        <p:tgtEl>
                                          <p:spTgt spid="35"/>
                                        </p:tgtEl>
                                      </p:cBhvr>
                                    </p:animEffect>
                                    <p:anim calcmode="lin" valueType="num">
                                      <p:cBhvr>
                                        <p:cTn id="91" dur="1000" fill="hold"/>
                                        <p:tgtEl>
                                          <p:spTgt spid="35"/>
                                        </p:tgtEl>
                                        <p:attrNameLst>
                                          <p:attrName>ppt_x</p:attrName>
                                        </p:attrNameLst>
                                      </p:cBhvr>
                                      <p:tavLst>
                                        <p:tav tm="0">
                                          <p:val>
                                            <p:strVal val="#ppt_x"/>
                                          </p:val>
                                        </p:tav>
                                        <p:tav tm="100000">
                                          <p:val>
                                            <p:strVal val="#ppt_x"/>
                                          </p:val>
                                        </p:tav>
                                      </p:tavLst>
                                    </p:anim>
                                    <p:anim calcmode="lin" valueType="num">
                                      <p:cBhvr>
                                        <p:cTn id="9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fade">
                                      <p:cBhvr>
                                        <p:cTn id="97" dur="1000"/>
                                        <p:tgtEl>
                                          <p:spTgt spid="29"/>
                                        </p:tgtEl>
                                      </p:cBhvr>
                                    </p:animEffect>
                                    <p:anim calcmode="lin" valueType="num">
                                      <p:cBhvr>
                                        <p:cTn id="98" dur="1000" fill="hold"/>
                                        <p:tgtEl>
                                          <p:spTgt spid="29"/>
                                        </p:tgtEl>
                                        <p:attrNameLst>
                                          <p:attrName>ppt_x</p:attrName>
                                        </p:attrNameLst>
                                      </p:cBhvr>
                                      <p:tavLst>
                                        <p:tav tm="0">
                                          <p:val>
                                            <p:strVal val="#ppt_x"/>
                                          </p:val>
                                        </p:tav>
                                        <p:tav tm="100000">
                                          <p:val>
                                            <p:strVal val="#ppt_x"/>
                                          </p:val>
                                        </p:tav>
                                      </p:tavLst>
                                    </p:anim>
                                    <p:anim calcmode="lin" valueType="num">
                                      <p:cBhvr>
                                        <p:cTn id="99" dur="1000" fill="hold"/>
                                        <p:tgtEl>
                                          <p:spTgt spid="29"/>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50"/>
                                        </p:tgtEl>
                                        <p:attrNameLst>
                                          <p:attrName>style.visibility</p:attrName>
                                        </p:attrNameLst>
                                      </p:cBhvr>
                                      <p:to>
                                        <p:strVal val="visible"/>
                                      </p:to>
                                    </p:set>
                                    <p:animEffect transition="in" filter="fade">
                                      <p:cBhvr>
                                        <p:cTn id="102" dur="1000"/>
                                        <p:tgtEl>
                                          <p:spTgt spid="50"/>
                                        </p:tgtEl>
                                      </p:cBhvr>
                                    </p:animEffect>
                                    <p:anim calcmode="lin" valueType="num">
                                      <p:cBhvr>
                                        <p:cTn id="103" dur="1000" fill="hold"/>
                                        <p:tgtEl>
                                          <p:spTgt spid="50"/>
                                        </p:tgtEl>
                                        <p:attrNameLst>
                                          <p:attrName>ppt_x</p:attrName>
                                        </p:attrNameLst>
                                      </p:cBhvr>
                                      <p:tavLst>
                                        <p:tav tm="0">
                                          <p:val>
                                            <p:strVal val="#ppt_x"/>
                                          </p:val>
                                        </p:tav>
                                        <p:tav tm="100000">
                                          <p:val>
                                            <p:strVal val="#ppt_x"/>
                                          </p:val>
                                        </p:tav>
                                      </p:tavLst>
                                    </p:anim>
                                    <p:anim calcmode="lin" valueType="num">
                                      <p:cBhvr>
                                        <p:cTn id="104" dur="1000" fill="hold"/>
                                        <p:tgtEl>
                                          <p:spTgt spid="50"/>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51"/>
                                        </p:tgtEl>
                                        <p:attrNameLst>
                                          <p:attrName>style.visibility</p:attrName>
                                        </p:attrNameLst>
                                      </p:cBhvr>
                                      <p:to>
                                        <p:strVal val="visible"/>
                                      </p:to>
                                    </p:set>
                                    <p:animEffect transition="in" filter="fade">
                                      <p:cBhvr>
                                        <p:cTn id="107" dur="1000"/>
                                        <p:tgtEl>
                                          <p:spTgt spid="51"/>
                                        </p:tgtEl>
                                      </p:cBhvr>
                                    </p:animEffect>
                                    <p:anim calcmode="lin" valueType="num">
                                      <p:cBhvr>
                                        <p:cTn id="108" dur="1000" fill="hold"/>
                                        <p:tgtEl>
                                          <p:spTgt spid="51"/>
                                        </p:tgtEl>
                                        <p:attrNameLst>
                                          <p:attrName>ppt_x</p:attrName>
                                        </p:attrNameLst>
                                      </p:cBhvr>
                                      <p:tavLst>
                                        <p:tav tm="0">
                                          <p:val>
                                            <p:strVal val="#ppt_x"/>
                                          </p:val>
                                        </p:tav>
                                        <p:tav tm="100000">
                                          <p:val>
                                            <p:strVal val="#ppt_x"/>
                                          </p:val>
                                        </p:tav>
                                      </p:tavLst>
                                    </p:anim>
                                    <p:anim calcmode="lin" valueType="num">
                                      <p:cBhvr>
                                        <p:cTn id="109" dur="1000" fill="hold"/>
                                        <p:tgtEl>
                                          <p:spTgt spid="51"/>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52"/>
                                        </p:tgtEl>
                                        <p:attrNameLst>
                                          <p:attrName>style.visibility</p:attrName>
                                        </p:attrNameLst>
                                      </p:cBhvr>
                                      <p:to>
                                        <p:strVal val="visible"/>
                                      </p:to>
                                    </p:set>
                                    <p:animEffect transition="in" filter="fade">
                                      <p:cBhvr>
                                        <p:cTn id="112" dur="1000"/>
                                        <p:tgtEl>
                                          <p:spTgt spid="52"/>
                                        </p:tgtEl>
                                      </p:cBhvr>
                                    </p:animEffect>
                                    <p:anim calcmode="lin" valueType="num">
                                      <p:cBhvr>
                                        <p:cTn id="113" dur="1000" fill="hold"/>
                                        <p:tgtEl>
                                          <p:spTgt spid="52"/>
                                        </p:tgtEl>
                                        <p:attrNameLst>
                                          <p:attrName>ppt_x</p:attrName>
                                        </p:attrNameLst>
                                      </p:cBhvr>
                                      <p:tavLst>
                                        <p:tav tm="0">
                                          <p:val>
                                            <p:strVal val="#ppt_x"/>
                                          </p:val>
                                        </p:tav>
                                        <p:tav tm="100000">
                                          <p:val>
                                            <p:strVal val="#ppt_x"/>
                                          </p:val>
                                        </p:tav>
                                      </p:tavLst>
                                    </p:anim>
                                    <p:anim calcmode="lin" valueType="num">
                                      <p:cBhvr>
                                        <p:cTn id="114" dur="1000" fill="hold"/>
                                        <p:tgtEl>
                                          <p:spTgt spid="52"/>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53"/>
                                        </p:tgtEl>
                                        <p:attrNameLst>
                                          <p:attrName>style.visibility</p:attrName>
                                        </p:attrNameLst>
                                      </p:cBhvr>
                                      <p:to>
                                        <p:strVal val="visible"/>
                                      </p:to>
                                    </p:set>
                                    <p:animEffect transition="in" filter="fade">
                                      <p:cBhvr>
                                        <p:cTn id="117" dur="1000"/>
                                        <p:tgtEl>
                                          <p:spTgt spid="53"/>
                                        </p:tgtEl>
                                      </p:cBhvr>
                                    </p:animEffect>
                                    <p:anim calcmode="lin" valueType="num">
                                      <p:cBhvr>
                                        <p:cTn id="118" dur="1000" fill="hold"/>
                                        <p:tgtEl>
                                          <p:spTgt spid="53"/>
                                        </p:tgtEl>
                                        <p:attrNameLst>
                                          <p:attrName>ppt_x</p:attrName>
                                        </p:attrNameLst>
                                      </p:cBhvr>
                                      <p:tavLst>
                                        <p:tav tm="0">
                                          <p:val>
                                            <p:strVal val="#ppt_x"/>
                                          </p:val>
                                        </p:tav>
                                        <p:tav tm="100000">
                                          <p:val>
                                            <p:strVal val="#ppt_x"/>
                                          </p:val>
                                        </p:tav>
                                      </p:tavLst>
                                    </p:anim>
                                    <p:anim calcmode="lin" valueType="num">
                                      <p:cBhvr>
                                        <p:cTn id="119" dur="1000" fill="hold"/>
                                        <p:tgtEl>
                                          <p:spTgt spid="53"/>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54"/>
                                        </p:tgtEl>
                                        <p:attrNameLst>
                                          <p:attrName>style.visibility</p:attrName>
                                        </p:attrNameLst>
                                      </p:cBhvr>
                                      <p:to>
                                        <p:strVal val="visible"/>
                                      </p:to>
                                    </p:set>
                                    <p:animEffect transition="in" filter="fade">
                                      <p:cBhvr>
                                        <p:cTn id="122" dur="1000"/>
                                        <p:tgtEl>
                                          <p:spTgt spid="54"/>
                                        </p:tgtEl>
                                      </p:cBhvr>
                                    </p:animEffect>
                                    <p:anim calcmode="lin" valueType="num">
                                      <p:cBhvr>
                                        <p:cTn id="123" dur="1000" fill="hold"/>
                                        <p:tgtEl>
                                          <p:spTgt spid="54"/>
                                        </p:tgtEl>
                                        <p:attrNameLst>
                                          <p:attrName>ppt_x</p:attrName>
                                        </p:attrNameLst>
                                      </p:cBhvr>
                                      <p:tavLst>
                                        <p:tav tm="0">
                                          <p:val>
                                            <p:strVal val="#ppt_x"/>
                                          </p:val>
                                        </p:tav>
                                        <p:tav tm="100000">
                                          <p:val>
                                            <p:strVal val="#ppt_x"/>
                                          </p:val>
                                        </p:tav>
                                      </p:tavLst>
                                    </p:anim>
                                    <p:anim calcmode="lin" valueType="num">
                                      <p:cBhvr>
                                        <p:cTn id="124" dur="1000" fill="hold"/>
                                        <p:tgtEl>
                                          <p:spTgt spid="54"/>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177"/>
                                        </p:tgtEl>
                                        <p:attrNameLst>
                                          <p:attrName>style.visibility</p:attrName>
                                        </p:attrNameLst>
                                      </p:cBhvr>
                                      <p:to>
                                        <p:strVal val="visible"/>
                                      </p:to>
                                    </p:set>
                                    <p:animEffect transition="in" filter="fade">
                                      <p:cBhvr>
                                        <p:cTn id="127" dur="1000"/>
                                        <p:tgtEl>
                                          <p:spTgt spid="177"/>
                                        </p:tgtEl>
                                      </p:cBhvr>
                                    </p:animEffect>
                                    <p:anim calcmode="lin" valueType="num">
                                      <p:cBhvr>
                                        <p:cTn id="128" dur="1000" fill="hold"/>
                                        <p:tgtEl>
                                          <p:spTgt spid="177"/>
                                        </p:tgtEl>
                                        <p:attrNameLst>
                                          <p:attrName>ppt_x</p:attrName>
                                        </p:attrNameLst>
                                      </p:cBhvr>
                                      <p:tavLst>
                                        <p:tav tm="0">
                                          <p:val>
                                            <p:strVal val="#ppt_x"/>
                                          </p:val>
                                        </p:tav>
                                        <p:tav tm="100000">
                                          <p:val>
                                            <p:strVal val="#ppt_x"/>
                                          </p:val>
                                        </p:tav>
                                      </p:tavLst>
                                    </p:anim>
                                    <p:anim calcmode="lin" valueType="num">
                                      <p:cBhvr>
                                        <p:cTn id="129" dur="1000" fill="hold"/>
                                        <p:tgtEl>
                                          <p:spTgt spid="177"/>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178"/>
                                        </p:tgtEl>
                                        <p:attrNameLst>
                                          <p:attrName>style.visibility</p:attrName>
                                        </p:attrNameLst>
                                      </p:cBhvr>
                                      <p:to>
                                        <p:strVal val="visible"/>
                                      </p:to>
                                    </p:set>
                                    <p:animEffect transition="in" filter="fade">
                                      <p:cBhvr>
                                        <p:cTn id="132" dur="1000"/>
                                        <p:tgtEl>
                                          <p:spTgt spid="178"/>
                                        </p:tgtEl>
                                      </p:cBhvr>
                                    </p:animEffect>
                                    <p:anim calcmode="lin" valueType="num">
                                      <p:cBhvr>
                                        <p:cTn id="133" dur="1000" fill="hold"/>
                                        <p:tgtEl>
                                          <p:spTgt spid="178"/>
                                        </p:tgtEl>
                                        <p:attrNameLst>
                                          <p:attrName>ppt_x</p:attrName>
                                        </p:attrNameLst>
                                      </p:cBhvr>
                                      <p:tavLst>
                                        <p:tav tm="0">
                                          <p:val>
                                            <p:strVal val="#ppt_x"/>
                                          </p:val>
                                        </p:tav>
                                        <p:tav tm="100000">
                                          <p:val>
                                            <p:strVal val="#ppt_x"/>
                                          </p:val>
                                        </p:tav>
                                      </p:tavLst>
                                    </p:anim>
                                    <p:anim calcmode="lin" valueType="num">
                                      <p:cBhvr>
                                        <p:cTn id="134" dur="1000" fill="hold"/>
                                        <p:tgtEl>
                                          <p:spTgt spid="178"/>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179"/>
                                        </p:tgtEl>
                                        <p:attrNameLst>
                                          <p:attrName>style.visibility</p:attrName>
                                        </p:attrNameLst>
                                      </p:cBhvr>
                                      <p:to>
                                        <p:strVal val="visible"/>
                                      </p:to>
                                    </p:set>
                                    <p:animEffect transition="in" filter="fade">
                                      <p:cBhvr>
                                        <p:cTn id="137" dur="1000"/>
                                        <p:tgtEl>
                                          <p:spTgt spid="179"/>
                                        </p:tgtEl>
                                      </p:cBhvr>
                                    </p:animEffect>
                                    <p:anim calcmode="lin" valueType="num">
                                      <p:cBhvr>
                                        <p:cTn id="138" dur="1000" fill="hold"/>
                                        <p:tgtEl>
                                          <p:spTgt spid="179"/>
                                        </p:tgtEl>
                                        <p:attrNameLst>
                                          <p:attrName>ppt_x</p:attrName>
                                        </p:attrNameLst>
                                      </p:cBhvr>
                                      <p:tavLst>
                                        <p:tav tm="0">
                                          <p:val>
                                            <p:strVal val="#ppt_x"/>
                                          </p:val>
                                        </p:tav>
                                        <p:tav tm="100000">
                                          <p:val>
                                            <p:strVal val="#ppt_x"/>
                                          </p:val>
                                        </p:tav>
                                      </p:tavLst>
                                    </p:anim>
                                    <p:anim calcmode="lin" valueType="num">
                                      <p:cBhvr>
                                        <p:cTn id="139" dur="1000" fill="hold"/>
                                        <p:tgtEl>
                                          <p:spTgt spid="179"/>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180"/>
                                        </p:tgtEl>
                                        <p:attrNameLst>
                                          <p:attrName>style.visibility</p:attrName>
                                        </p:attrNameLst>
                                      </p:cBhvr>
                                      <p:to>
                                        <p:strVal val="visible"/>
                                      </p:to>
                                    </p:set>
                                    <p:animEffect transition="in" filter="fade">
                                      <p:cBhvr>
                                        <p:cTn id="142" dur="1000"/>
                                        <p:tgtEl>
                                          <p:spTgt spid="180"/>
                                        </p:tgtEl>
                                      </p:cBhvr>
                                    </p:animEffect>
                                    <p:anim calcmode="lin" valueType="num">
                                      <p:cBhvr>
                                        <p:cTn id="143" dur="1000" fill="hold"/>
                                        <p:tgtEl>
                                          <p:spTgt spid="180"/>
                                        </p:tgtEl>
                                        <p:attrNameLst>
                                          <p:attrName>ppt_x</p:attrName>
                                        </p:attrNameLst>
                                      </p:cBhvr>
                                      <p:tavLst>
                                        <p:tav tm="0">
                                          <p:val>
                                            <p:strVal val="#ppt_x"/>
                                          </p:val>
                                        </p:tav>
                                        <p:tav tm="100000">
                                          <p:val>
                                            <p:strVal val="#ppt_x"/>
                                          </p:val>
                                        </p:tav>
                                      </p:tavLst>
                                    </p:anim>
                                    <p:anim calcmode="lin" valueType="num">
                                      <p:cBhvr>
                                        <p:cTn id="144" dur="1000" fill="hold"/>
                                        <p:tgtEl>
                                          <p:spTgt spid="180"/>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181"/>
                                        </p:tgtEl>
                                        <p:attrNameLst>
                                          <p:attrName>style.visibility</p:attrName>
                                        </p:attrNameLst>
                                      </p:cBhvr>
                                      <p:to>
                                        <p:strVal val="visible"/>
                                      </p:to>
                                    </p:set>
                                    <p:animEffect transition="in" filter="fade">
                                      <p:cBhvr>
                                        <p:cTn id="147" dur="1000"/>
                                        <p:tgtEl>
                                          <p:spTgt spid="181"/>
                                        </p:tgtEl>
                                      </p:cBhvr>
                                    </p:animEffect>
                                    <p:anim calcmode="lin" valueType="num">
                                      <p:cBhvr>
                                        <p:cTn id="148" dur="1000" fill="hold"/>
                                        <p:tgtEl>
                                          <p:spTgt spid="181"/>
                                        </p:tgtEl>
                                        <p:attrNameLst>
                                          <p:attrName>ppt_x</p:attrName>
                                        </p:attrNameLst>
                                      </p:cBhvr>
                                      <p:tavLst>
                                        <p:tav tm="0">
                                          <p:val>
                                            <p:strVal val="#ppt_x"/>
                                          </p:val>
                                        </p:tav>
                                        <p:tav tm="100000">
                                          <p:val>
                                            <p:strVal val="#ppt_x"/>
                                          </p:val>
                                        </p:tav>
                                      </p:tavLst>
                                    </p:anim>
                                    <p:anim calcmode="lin" valueType="num">
                                      <p:cBhvr>
                                        <p:cTn id="149" dur="1000" fill="hold"/>
                                        <p:tgtEl>
                                          <p:spTgt spid="181"/>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105"/>
                                        </p:tgtEl>
                                        <p:attrNameLst>
                                          <p:attrName>style.visibility</p:attrName>
                                        </p:attrNameLst>
                                      </p:cBhvr>
                                      <p:to>
                                        <p:strVal val="visible"/>
                                      </p:to>
                                    </p:set>
                                    <p:animEffect transition="in" filter="fade">
                                      <p:cBhvr>
                                        <p:cTn id="152" dur="1000"/>
                                        <p:tgtEl>
                                          <p:spTgt spid="105"/>
                                        </p:tgtEl>
                                      </p:cBhvr>
                                    </p:animEffect>
                                    <p:anim calcmode="lin" valueType="num">
                                      <p:cBhvr>
                                        <p:cTn id="153" dur="1000" fill="hold"/>
                                        <p:tgtEl>
                                          <p:spTgt spid="105"/>
                                        </p:tgtEl>
                                        <p:attrNameLst>
                                          <p:attrName>ppt_x</p:attrName>
                                        </p:attrNameLst>
                                      </p:cBhvr>
                                      <p:tavLst>
                                        <p:tav tm="0">
                                          <p:val>
                                            <p:strVal val="#ppt_x"/>
                                          </p:val>
                                        </p:tav>
                                        <p:tav tm="100000">
                                          <p:val>
                                            <p:strVal val="#ppt_x"/>
                                          </p:val>
                                        </p:tav>
                                      </p:tavLst>
                                    </p:anim>
                                    <p:anim calcmode="lin" valueType="num">
                                      <p:cBhvr>
                                        <p:cTn id="154" dur="1000" fill="hold"/>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55" grpId="0" animBg="1"/>
      <p:bldP spid="8" grpId="0"/>
      <p:bldP spid="34" grpId="0"/>
      <p:bldP spid="36" grpId="0" animBg="1"/>
      <p:bldP spid="38" grpId="0" animBg="1"/>
      <p:bldP spid="40" grpId="0" animBg="1"/>
      <p:bldP spid="42" grpId="0"/>
      <p:bldP spid="45" grpId="0"/>
      <p:bldP spid="46" grpId="0" animBg="1"/>
      <p:bldP spid="47" grpId="0"/>
      <p:bldP spid="48" grpId="0"/>
      <p:bldP spid="50" grpId="0"/>
      <p:bldP spid="51" grpId="0" animBg="1"/>
      <p:bldP spid="52" grpId="0" animBg="1"/>
      <p:bldP spid="53" grpId="0"/>
      <p:bldP spid="54" grpId="0"/>
      <p:bldP spid="32" grpId="0"/>
      <p:bldP spid="35" grpId="0"/>
      <p:bldP spid="177" grpId="0" animBg="1"/>
      <p:bldP spid="178" grpId="0" animBg="1"/>
      <p:bldP spid="179" grpId="0" animBg="1"/>
      <p:bldP spid="180" grpId="0"/>
      <p:bldP spid="181" grpId="0"/>
      <p:bldP spid="10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Marcador de texto 1">
            <a:extLst>
              <a:ext uri="{FF2B5EF4-FFF2-40B4-BE49-F238E27FC236}">
                <a16:creationId xmlns:a16="http://schemas.microsoft.com/office/drawing/2014/main" id="{767F662A-3096-4DC1-9F4F-04F96759A1DE}"/>
              </a:ext>
            </a:extLst>
          </p:cNvPr>
          <p:cNvSpPr>
            <a:spLocks noGrp="1"/>
          </p:cNvSpPr>
          <p:nvPr>
            <p:ph type="body" sz="quarter" idx="10"/>
          </p:nvPr>
        </p:nvSpPr>
        <p:spPr>
          <a:xfrm>
            <a:off x="762001" y="310575"/>
            <a:ext cx="9462631" cy="475849"/>
          </a:xfrm>
        </p:spPr>
        <p:txBody>
          <a:bodyPr/>
          <a:lstStyle/>
          <a:p>
            <a:r>
              <a:rPr lang="lt-LT" dirty="0">
                <a:latin typeface="PF Square Sans Pro" pitchFamily="2" charset="0"/>
              </a:rPr>
              <a:t>Pareiškimas</a:t>
            </a:r>
          </a:p>
        </p:txBody>
      </p:sp>
      <p:sp>
        <p:nvSpPr>
          <p:cNvPr id="106" name="Tijdelijke aanduiding voor inhoud 2">
            <a:extLst>
              <a:ext uri="{FF2B5EF4-FFF2-40B4-BE49-F238E27FC236}">
                <a16:creationId xmlns:a16="http://schemas.microsoft.com/office/drawing/2014/main" id="{76622FAD-AD92-4721-B978-2B27DEAD22ED}"/>
              </a:ext>
            </a:extLst>
          </p:cNvPr>
          <p:cNvSpPr txBox="1">
            <a:spLocks/>
          </p:cNvSpPr>
          <p:nvPr/>
        </p:nvSpPr>
        <p:spPr>
          <a:xfrm>
            <a:off x="144334" y="1417924"/>
            <a:ext cx="5504625" cy="2178339"/>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lt-LT" sz="2800" dirty="0">
                <a:solidFill>
                  <a:sysClr val="windowText" lastClr="000000"/>
                </a:solidFill>
                <a:latin typeface="PF Square Sans Pro" pitchFamily="2" charset="0"/>
                <a:cs typeface="Arial" panose="020B0604020202020204" pitchFamily="34" charset="0"/>
              </a:rPr>
              <a:t>Atlikus 2a ir 2b grupinius pratimus, jūsų paprašys užsirašyti </a:t>
            </a:r>
            <a:r>
              <a:rPr lang="lt-LT" sz="2800" b="1" dirty="0">
                <a:solidFill>
                  <a:sysClr val="windowText" lastClr="000000"/>
                </a:solidFill>
                <a:latin typeface="PF Square Sans Pro" pitchFamily="2" charset="0"/>
                <a:cs typeface="Arial" panose="020B0604020202020204" pitchFamily="34" charset="0"/>
              </a:rPr>
              <a:t>SMART veiklos punktus sau</a:t>
            </a:r>
            <a:r>
              <a:rPr lang="lt-LT" sz="2800" dirty="0">
                <a:solidFill>
                  <a:sysClr val="windowText" lastClr="000000"/>
                </a:solidFill>
                <a:latin typeface="PF Square Sans Pro" pitchFamily="2" charset="0"/>
                <a:cs typeface="Arial" panose="020B0604020202020204" pitchFamily="34" charset="0"/>
              </a:rPr>
              <a:t> – juos taikysite savo / savo kliento fermoje</a:t>
            </a:r>
          </a:p>
        </p:txBody>
      </p:sp>
      <p:pic>
        <p:nvPicPr>
          <p:cNvPr id="107" name="Picture 2">
            <a:extLst>
              <a:ext uri="{FF2B5EF4-FFF2-40B4-BE49-F238E27FC236}">
                <a16:creationId xmlns:a16="http://schemas.microsoft.com/office/drawing/2014/main" id="{51A04337-FE51-479F-9496-866F14B171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25787" y="977924"/>
            <a:ext cx="6366213" cy="3678679"/>
          </a:xfrm>
          <a:prstGeom prst="rect">
            <a:avLst/>
          </a:prstGeom>
          <a:noFill/>
          <a:ln cap="flat">
            <a:noFill/>
          </a:ln>
        </p:spPr>
      </p:pic>
      <p:sp>
        <p:nvSpPr>
          <p:cNvPr id="108" name="CuadroTexto 107">
            <a:extLst>
              <a:ext uri="{FF2B5EF4-FFF2-40B4-BE49-F238E27FC236}">
                <a16:creationId xmlns:a16="http://schemas.microsoft.com/office/drawing/2014/main" id="{2AA9CC43-B373-4104-BCAB-083C86E11C57}"/>
              </a:ext>
            </a:extLst>
          </p:cNvPr>
          <p:cNvSpPr txBox="1"/>
          <p:nvPr/>
        </p:nvSpPr>
        <p:spPr>
          <a:xfrm>
            <a:off x="246314" y="4350906"/>
            <a:ext cx="11392692" cy="1815882"/>
          </a:xfrm>
          <a:prstGeom prst="rect">
            <a:avLst/>
          </a:prstGeom>
          <a:noFill/>
        </p:spPr>
        <p:txBody>
          <a:bodyPr wrap="square">
            <a:spAutoFit/>
          </a:bodyPr>
          <a:lstStyle/>
          <a:p>
            <a:r>
              <a:rPr lang="lt-LT" sz="2800" i="1" dirty="0">
                <a:solidFill>
                  <a:sysClr val="windowText" lastClr="000000"/>
                </a:solidFill>
                <a:latin typeface="PF Square Sans Pro" pitchFamily="2" charset="0"/>
                <a:cs typeface="Arial" panose="020B0604020202020204" pitchFamily="34" charset="0"/>
              </a:rPr>
              <a:t>Pavyzdžiui: </a:t>
            </a:r>
          </a:p>
          <a:p>
            <a:r>
              <a:rPr lang="lt-LT" sz="2800" i="1" dirty="0">
                <a:solidFill>
                  <a:sysClr val="windowText" lastClr="000000"/>
                </a:solidFill>
                <a:latin typeface="PF Square Sans Pro" pitchFamily="2" charset="0"/>
                <a:cs typeface="Arial" panose="020B0604020202020204" pitchFamily="34" charset="0"/>
              </a:rPr>
              <a:t>analizuojant kraujo ir skerdienos tyrimo rezultatus ir atitinkamai reguliuojant vakcinavimo politiką, atjunkyti paršeliai per 2 mėnesius nepradeda kosėti.</a:t>
            </a:r>
          </a:p>
        </p:txBody>
      </p:sp>
    </p:spTree>
    <p:extLst>
      <p:ext uri="{BB962C8B-B14F-4D97-AF65-F5344CB8AC3E}">
        <p14:creationId xmlns:p14="http://schemas.microsoft.com/office/powerpoint/2010/main" val="1867348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788849" y="163676"/>
            <a:ext cx="7512819" cy="1106324"/>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lt-LT" sz="3200" dirty="0">
                <a:latin typeface="PF Square Sans Pro" pitchFamily="2" charset="0"/>
              </a:rPr>
              <a:t>1 grupinis pratimas. </a:t>
            </a:r>
          </a:p>
          <a:p>
            <a:r>
              <a:rPr lang="lt-LT" sz="3200" b="1" dirty="0">
                <a:latin typeface="PF Square Sans Pro" pitchFamily="2" charset="0"/>
              </a:rPr>
              <a:t>Nustatyti problemas ir galimybes</a:t>
            </a: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8655803" y="0"/>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s-ES" sz="3600" b="1" dirty="0">
                  <a:solidFill>
                    <a:srgbClr val="C00000"/>
                  </a:solidFill>
                  <a:latin typeface="PF Square Sans Pro" pitchFamily="2" charset="0"/>
                </a:rPr>
                <a:t>3</a:t>
              </a:r>
              <a:r>
                <a:rPr lang="lt-LT" sz="3600" b="1" dirty="0">
                  <a:solidFill>
                    <a:srgbClr val="C00000"/>
                  </a:solidFill>
                  <a:latin typeface="PF Square Sans Pro" pitchFamily="2" charset="0"/>
                </a:rPr>
                <a:t>5 </a:t>
              </a:r>
            </a:p>
            <a:p>
              <a:pPr algn="ctr"/>
              <a:r>
                <a:rPr lang="lt-LT" sz="1400" b="1" dirty="0">
                  <a:solidFill>
                    <a:srgbClr val="C00000"/>
                  </a:solidFill>
                  <a:latin typeface="PF Square Sans Pro" pitchFamily="2"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71" name="Tijdelijke aanduiding voor inhoud 2">
            <a:extLst>
              <a:ext uri="{FF2B5EF4-FFF2-40B4-BE49-F238E27FC236}">
                <a16:creationId xmlns:a16="http://schemas.microsoft.com/office/drawing/2014/main" id="{8A41CD31-4C99-4D8E-9494-0314A6525F65}"/>
              </a:ext>
            </a:extLst>
          </p:cNvPr>
          <p:cNvSpPr txBox="1">
            <a:spLocks/>
          </p:cNvSpPr>
          <p:nvPr/>
        </p:nvSpPr>
        <p:spPr>
          <a:xfrm>
            <a:off x="329660" y="1695163"/>
            <a:ext cx="11645524" cy="4680025"/>
          </a:xfrm>
          <a:prstGeom prst="rect">
            <a:avLst/>
          </a:prstGeom>
          <a:ln>
            <a:solidFill>
              <a:schemeClr val="accent1"/>
            </a:solidFill>
            <a:bevel/>
          </a:ln>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endParaRPr lang="en-US" kern="0" dirty="0">
              <a:solidFill>
                <a:sysClr val="windowText" lastClr="000000"/>
              </a:solidFill>
              <a:latin typeface="Arial" panose="020B0604020202020204" pitchFamily="34" charset="0"/>
              <a:cs typeface="Arial" panose="020B0604020202020204" pitchFamily="34" charset="0"/>
            </a:endParaRPr>
          </a:p>
          <a:p>
            <a:r>
              <a:rPr lang="lt-LT" sz="2400" dirty="0">
                <a:solidFill>
                  <a:srgbClr val="002060"/>
                </a:solidFill>
                <a:latin typeface="PF Square Sans Pro" pitchFamily="2" charset="0"/>
                <a:cs typeface="Arial" panose="020B0604020202020204" pitchFamily="34" charset="0"/>
              </a:rPr>
              <a:t>Atsakykite į šiuos klausimus:</a:t>
            </a:r>
          </a:p>
          <a:p>
            <a:endParaRPr lang="en-US" sz="2400" kern="0" dirty="0">
              <a:solidFill>
                <a:srgbClr val="002060"/>
              </a:solidFill>
              <a:latin typeface="PF Square Sans Pro" pitchFamily="2" charset="0"/>
              <a:cs typeface="Arial" panose="020B0604020202020204" pitchFamily="34" charset="0"/>
            </a:endParaRPr>
          </a:p>
          <a:p>
            <a:pPr marL="970727" lvl="1" indent="-514350">
              <a:lnSpc>
                <a:spcPct val="110000"/>
              </a:lnSpc>
              <a:buFont typeface="+mj-lt"/>
              <a:buAutoNum type="arabicPeriod"/>
            </a:pPr>
            <a:r>
              <a:rPr lang="lt-LT" sz="3000" b="1" dirty="0">
                <a:solidFill>
                  <a:srgbClr val="002060"/>
                </a:solidFill>
                <a:latin typeface="PF Square Sans Pro" pitchFamily="2" charset="0"/>
                <a:cs typeface="Arial" panose="020B0604020202020204" pitchFamily="34" charset="0"/>
              </a:rPr>
              <a:t>Kokios antimikrobinės medžiagos dažniausiai naudojamos jūsų auginamiems gyvūnams ir dėl kokios sveikatos būklės? </a:t>
            </a:r>
          </a:p>
          <a:p>
            <a:pPr marL="970727" lvl="1" indent="-514350">
              <a:buFont typeface="+mj-lt"/>
              <a:buAutoNum type="arabicPeriod"/>
            </a:pPr>
            <a:endParaRPr lang="en-US" sz="3000" b="1" kern="0" dirty="0">
              <a:solidFill>
                <a:srgbClr val="002060"/>
              </a:solidFill>
              <a:latin typeface="PF Square Sans Pro" pitchFamily="2" charset="0"/>
              <a:cs typeface="Arial" panose="020B0604020202020204" pitchFamily="34" charset="0"/>
            </a:endParaRPr>
          </a:p>
          <a:p>
            <a:pPr marL="970727" lvl="1" indent="-514350">
              <a:lnSpc>
                <a:spcPct val="107000"/>
              </a:lnSpc>
              <a:buFont typeface="+mj-lt"/>
              <a:buAutoNum type="arabicPeriod"/>
            </a:pPr>
            <a:r>
              <a:rPr lang="lt-LT" sz="3000" b="1" spc="-30" dirty="0">
                <a:solidFill>
                  <a:srgbClr val="002060"/>
                </a:solidFill>
                <a:latin typeface="PF Square Sans Pro" pitchFamily="2" charset="0"/>
                <a:cs typeface="Arial" panose="020B0604020202020204" pitchFamily="34" charset="0"/>
              </a:rPr>
              <a:t>Kokios galimybės / gerosios praktikos sumažinti antimikrobinių medžiagų naudojimą dėl šių sveikatos būklių? </a:t>
            </a:r>
          </a:p>
          <a:p>
            <a:pPr marL="1654881" lvl="3" indent="-285750">
              <a:buFont typeface="Arial" panose="020B0604020202020204" pitchFamily="34" charset="0"/>
              <a:buChar char="•"/>
            </a:pPr>
            <a:r>
              <a:rPr lang="lt-LT" sz="2000" dirty="0">
                <a:solidFill>
                  <a:srgbClr val="002060"/>
                </a:solidFill>
                <a:latin typeface="PF Square Sans Pro" pitchFamily="2" charset="0"/>
                <a:cs typeface="Arial" panose="020B0604020202020204" pitchFamily="34" charset="0"/>
              </a:rPr>
              <a:t>Gyvulininkystės praktika</a:t>
            </a:r>
          </a:p>
          <a:p>
            <a:pPr marL="1654881" lvl="3" indent="-285750">
              <a:buFont typeface="Arial" panose="020B0604020202020204" pitchFamily="34" charset="0"/>
              <a:buChar char="•"/>
            </a:pPr>
            <a:r>
              <a:rPr lang="lt-LT" sz="2000" dirty="0">
                <a:solidFill>
                  <a:srgbClr val="002060"/>
                </a:solidFill>
                <a:latin typeface="PF Square Sans Pro" pitchFamily="2" charset="0"/>
                <a:cs typeface="Arial" panose="020B0604020202020204" pitchFamily="34" charset="0"/>
              </a:rPr>
              <a:t>Mažinti ir atsakingai vartoti antibiotikus</a:t>
            </a:r>
          </a:p>
          <a:p>
            <a:pPr marL="1654881" lvl="3" indent="-285750">
              <a:buFont typeface="Arial" panose="020B0604020202020204" pitchFamily="34" charset="0"/>
              <a:buChar char="•"/>
            </a:pPr>
            <a:r>
              <a:rPr lang="lt-LT" sz="2000" dirty="0">
                <a:solidFill>
                  <a:srgbClr val="002060"/>
                </a:solidFill>
                <a:latin typeface="PF Square Sans Pro" pitchFamily="2" charset="0"/>
                <a:cs typeface="Arial" panose="020B0604020202020204" pitchFamily="34" charset="0"/>
              </a:rPr>
              <a:t>Kita</a:t>
            </a:r>
          </a:p>
          <a:p>
            <a:endParaRPr lang="en-US" sz="2400" kern="0" dirty="0">
              <a:solidFill>
                <a:srgbClr val="002060"/>
              </a:solidFill>
              <a:latin typeface="PF Square Sans Pro" pitchFamily="2" charset="0"/>
              <a:cs typeface="Arial" panose="020B0604020202020204" pitchFamily="34" charset="0"/>
            </a:endParaRPr>
          </a:p>
          <a:p>
            <a:r>
              <a:rPr lang="lt-LT" sz="2400" dirty="0">
                <a:solidFill>
                  <a:srgbClr val="002060"/>
                </a:solidFill>
                <a:latin typeface="PF Square Sans Pro" pitchFamily="2" charset="0"/>
                <a:cs typeface="Arial" panose="020B0604020202020204" pitchFamily="34" charset="0"/>
              </a:rPr>
              <a:t>Dirbkite su lipniais lapeliais ir pateikite atsakymus kitoje pusėje</a:t>
            </a:r>
          </a:p>
          <a:p>
            <a:endParaRPr lang="nl-NL" sz="1600" kern="0" dirty="0">
              <a:solidFill>
                <a:srgbClr val="002060"/>
              </a:solidFill>
              <a:latin typeface="PF Square Sans Pro" pitchFamily="2"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3510459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72189" y="218764"/>
            <a:ext cx="11454218" cy="118357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lt-LT" sz="2900" kern="0" spc="-30" dirty="0">
                <a:latin typeface="PF Square Sans Pro" pitchFamily="2" charset="0"/>
              </a:rPr>
              <a:t>Grupinis pratimas 2a – </a:t>
            </a:r>
            <a:r>
              <a:rPr lang="lt-LT" sz="2900" b="1" kern="0" spc="-30" dirty="0">
                <a:latin typeface="PF Square Sans Pro" pitchFamily="2" charset="0"/>
              </a:rPr>
              <a:t>Nustatykite kliūtis </a:t>
            </a:r>
            <a:br>
              <a:rPr lang="en-US" sz="2900" b="1" kern="0" spc="-30" dirty="0">
                <a:latin typeface="PF Square Sans Pro" pitchFamily="2" charset="0"/>
              </a:rPr>
            </a:br>
            <a:r>
              <a:rPr lang="lt-LT" sz="2900" b="1" kern="0" spc="-30" dirty="0">
                <a:latin typeface="PF Square Sans Pro" pitchFamily="2" charset="0"/>
              </a:rPr>
              <a:t>ir</a:t>
            </a:r>
            <a:r>
              <a:rPr lang="en-US" sz="2900" b="1" kern="0" spc="-30" dirty="0">
                <a:latin typeface="PF Square Sans Pro" pitchFamily="2" charset="0"/>
              </a:rPr>
              <a:t> </a:t>
            </a:r>
            <a:r>
              <a:rPr lang="lt-LT" sz="2900" b="1" kern="0" spc="-30" dirty="0">
                <a:latin typeface="PF Square Sans Pro" pitchFamily="2" charset="0"/>
              </a:rPr>
              <a:t>raskite </a:t>
            </a:r>
            <a:r>
              <a:rPr lang="lt-LT" sz="2900" b="1" u="sng" kern="0" spc="-30" dirty="0">
                <a:latin typeface="PF Square Sans Pro" pitchFamily="2" charset="0"/>
              </a:rPr>
              <a:t>sprendimus</a:t>
            </a:r>
            <a:r>
              <a:rPr lang="lt-LT" sz="2900" b="1" kern="0" spc="-30" dirty="0">
                <a:latin typeface="PF Square Sans Pro" pitchFamily="2" charset="0"/>
              </a:rPr>
              <a:t> esamoms kliūtims – </a:t>
            </a:r>
            <a:r>
              <a:rPr lang="lt-LT" sz="2900" b="1" u="sng" kern="0" spc="-30" dirty="0">
                <a:latin typeface="PF Square Sans Pro" pitchFamily="2" charset="0"/>
              </a:rPr>
              <a:t>gyvulininkystės praktika</a:t>
            </a: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10422556" y="4896262"/>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es-ES" sz="3600" b="1" dirty="0">
                  <a:solidFill>
                    <a:srgbClr val="C00000"/>
                  </a:solidFill>
                  <a:latin typeface="PF Square Sans Pro" pitchFamily="2" charset="0"/>
                </a:rPr>
                <a:t>35</a:t>
              </a:r>
              <a:r>
                <a:rPr lang="lt-LT" sz="3600" b="1" dirty="0">
                  <a:solidFill>
                    <a:srgbClr val="C00000"/>
                  </a:solidFill>
                  <a:latin typeface="PF Square Sans Pro" pitchFamily="2" charset="0"/>
                </a:rPr>
                <a:t> </a:t>
              </a:r>
            </a:p>
            <a:p>
              <a:pPr algn="ctr"/>
              <a:r>
                <a:rPr lang="lt-LT" sz="1400" b="1" dirty="0">
                  <a:solidFill>
                    <a:srgbClr val="C00000"/>
                  </a:solidFill>
                  <a:latin typeface="PF Square Sans Pro" pitchFamily="2"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457199" y="1585502"/>
            <a:ext cx="11432633"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R="0" lvl="0" algn="l" defTabSz="914400" rtl="0" eaLnBrk="1" fontAlgn="auto" latinLnBrk="0" hangingPunct="1">
              <a:lnSpc>
                <a:spcPct val="70000"/>
              </a:lnSpc>
              <a:spcBef>
                <a:spcPts val="1000"/>
              </a:spcBef>
              <a:spcAft>
                <a:spcPts val="0"/>
              </a:spcAft>
              <a:buClrTx/>
              <a:buSzPct val="100000"/>
              <a:tabLst/>
              <a:defRPr/>
            </a:pPr>
            <a:r>
              <a:rPr kumimoji="0" lang="lt-LT" sz="2400" b="0"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Ūkininkai ir veterinarijos gydytojai dirba vienoje grupėje, suskirstyti pagal gyvūnų rūšį </a:t>
            </a:r>
          </a:p>
          <a:p>
            <a:pPr marR="0" lvl="0" algn="l" defTabSz="914400" rtl="0" eaLnBrk="1" fontAlgn="auto" latinLnBrk="0" hangingPunct="1">
              <a:lnSpc>
                <a:spcPct val="70000"/>
              </a:lnSpc>
              <a:spcBef>
                <a:spcPts val="1000"/>
              </a:spcBef>
              <a:spcAft>
                <a:spcPts val="0"/>
              </a:spcAft>
              <a:buClrTx/>
              <a:buSzPct val="100000"/>
              <a:tabLst/>
              <a:defRPr/>
            </a:pPr>
            <a:r>
              <a:rPr kumimoji="0" lang="lt-LT" sz="2400" b="0"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Paimkite ankstesnio grupinio pratimo lapelių kitoje pusėje pateiktus atsakymus: </a:t>
            </a:r>
            <a:r>
              <a:rPr kumimoji="0" lang="lt-LT" sz="2400" b="1"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gyvulininkystės praktika</a:t>
            </a:r>
          </a:p>
          <a:p>
            <a:pPr marR="0" lvl="0" algn="l" defTabSz="914400" rtl="0" eaLnBrk="1" fontAlgn="auto" latinLnBrk="0" hangingPunct="1">
              <a:lnSpc>
                <a:spcPct val="70000"/>
              </a:lnSpc>
              <a:spcBef>
                <a:spcPts val="1000"/>
              </a:spcBef>
              <a:spcAft>
                <a:spcPts val="0"/>
              </a:spcAft>
              <a:buClrTx/>
              <a:buSzPct val="100000"/>
              <a:tabLst/>
              <a:defRPr/>
            </a:pPr>
            <a:r>
              <a:rPr kumimoji="0" lang="lt-LT" sz="2400" b="0"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Paimkite naują lipnų lapelį ir kitoje pusėje atsakykite į klausimus:</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000" b="0" i="0" u="none" strike="noStrike" kern="1200" cap="none" spc="0" normalizeH="0" baseline="0" noProof="0" dirty="0">
              <a:ln>
                <a:noFill/>
              </a:ln>
              <a:solidFill>
                <a:srgbClr val="002060"/>
              </a:solidFill>
              <a:effectLst/>
              <a:uLnTx/>
              <a:uFillTx/>
              <a:latin typeface="PF Square Sans Pro" pitchFamily="2" charset="0"/>
              <a:cs typeface="Arial" panose="020B0604020202020204" pitchFamily="34" charset="0"/>
            </a:endParaRPr>
          </a:p>
          <a:p>
            <a:pPr marL="685800" lvl="1" indent="-228600">
              <a:lnSpc>
                <a:spcPct val="70000"/>
              </a:lnSpc>
              <a:spcBef>
                <a:spcPts val="500"/>
              </a:spcBef>
              <a:buSzPct val="100000"/>
              <a:buFont typeface="Arial" pitchFamily="34"/>
              <a:buChar char="•"/>
              <a:defRPr/>
            </a:pPr>
            <a:r>
              <a:rPr lang="lt-LT" sz="3200" b="1" dirty="0">
                <a:solidFill>
                  <a:srgbClr val="002060"/>
                </a:solidFill>
                <a:latin typeface="PF Square Sans Pro" pitchFamily="2" charset="0"/>
                <a:cs typeface="Arial" panose="020B0604020202020204" pitchFamily="34" charset="0"/>
              </a:rPr>
              <a:t>Kokios kliūtys neleidžia pritaikyti ūkininkavimo praktikų, nurodytų 1 pratime</a:t>
            </a:r>
            <a:r>
              <a:rPr kumimoji="0" lang="lt-LT" sz="3200" b="1"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a:t>
            </a:r>
            <a:r>
              <a:rPr lang="lt-LT" sz="3200" b="1" dirty="0">
                <a:solidFill>
                  <a:srgbClr val="002060"/>
                </a:solidFill>
                <a:latin typeface="PF Square Sans Pro" pitchFamily="2" charset="0"/>
                <a:cs typeface="Arial" panose="020B0604020202020204" pitchFamily="34" charset="0"/>
              </a:rPr>
              <a:t> </a:t>
            </a:r>
          </a:p>
          <a:p>
            <a:pPr marL="457200" marR="0" lvl="1" algn="l" defTabSz="914400" rtl="0" eaLnBrk="1" fontAlgn="auto" latinLnBrk="0" hangingPunct="1">
              <a:lnSpc>
                <a:spcPct val="70000"/>
              </a:lnSpc>
              <a:spcBef>
                <a:spcPts val="500"/>
              </a:spcBef>
              <a:spcAft>
                <a:spcPts val="0"/>
              </a:spcAft>
              <a:buClrTx/>
              <a:buSzPct val="100000"/>
              <a:tabLst/>
              <a:defRPr/>
            </a:pPr>
            <a:endParaRPr kumimoji="0" lang="en-US" sz="2800" b="1" i="0" u="none" strike="noStrike" kern="1200" cap="none" spc="0" normalizeH="0" baseline="0" noProof="0" dirty="0">
              <a:ln>
                <a:noFill/>
              </a:ln>
              <a:solidFill>
                <a:srgbClr val="002060"/>
              </a:solidFill>
              <a:effectLst/>
              <a:uLnTx/>
              <a:uFillTx/>
              <a:latin typeface="PF Square Sans Pro" pitchFamily="2"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lt-LT" sz="3200" b="1"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Kokie yra sprendimai šioms kliūtims įveikti?</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800" b="1" i="0" u="none" strike="noStrike" kern="1200" cap="none" spc="0" normalizeH="0" baseline="0" noProof="0" dirty="0">
              <a:ln>
                <a:noFill/>
              </a:ln>
              <a:solidFill>
                <a:srgbClr val="002060"/>
              </a:solidFill>
              <a:effectLst/>
              <a:uLnTx/>
              <a:uFillTx/>
              <a:latin typeface="PF Square Sans Pro" pitchFamily="2"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lt-LT" sz="3200" b="1"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Sukurkite sau SMART tikslą – kurį </a:t>
            </a:r>
            <a:br>
              <a:rPr kumimoji="0" lang="lt-LT" sz="3200" b="1"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br>
            <a:r>
              <a:rPr kumimoji="0" lang="lt-LT" sz="3200" b="1"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taikysite savo / savo kliento fermoje</a:t>
            </a: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000" b="0" i="0" u="none" strike="noStrike" kern="1200" cap="none" spc="0" normalizeH="0" baseline="0" noProof="0" dirty="0">
              <a:ln>
                <a:noFill/>
              </a:ln>
              <a:solidFill>
                <a:srgbClr val="002060"/>
              </a:solidFill>
              <a:effectLst/>
              <a:uLnTx/>
              <a:uFillTx/>
              <a:latin typeface="PF Square Sans Pro" pitchFamily="2"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r>
              <a:rPr kumimoji="0" lang="lt-LT" sz="2400" b="0" i="0" u="none" strike="noStrike" cap="none" normalizeH="0" baseline="0" noProof="0" dirty="0">
                <a:ln>
                  <a:noFill/>
                </a:ln>
                <a:solidFill>
                  <a:srgbClr val="002060"/>
                </a:solidFill>
                <a:effectLst/>
                <a:uLnTx/>
                <a:uFillTx/>
                <a:latin typeface="PF Square Sans Pro" pitchFamily="2" charset="0"/>
                <a:cs typeface="Arial" panose="020B0604020202020204" pitchFamily="34" charset="0"/>
              </a:rPr>
              <a:t>Dirbkite su lipniais lapeliais ir pateikite atsakymus kitoje pusėje</a:t>
            </a:r>
          </a:p>
          <a:p>
            <a:endParaRPr lang="nl-NL" sz="2400" kern="0" dirty="0">
              <a:solidFill>
                <a:srgbClr val="002060"/>
              </a:solidFill>
              <a:latin typeface="PF Square Sans Pro" pitchFamily="2" charset="0"/>
              <a:cs typeface="Arial" panose="020B06040202020202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217450970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Personalizado 2">
      <a:dk1>
        <a:srgbClr val="000000"/>
      </a:dk1>
      <a:lt1>
        <a:srgbClr val="FFFFFF"/>
      </a:lt1>
      <a:dk2>
        <a:srgbClr val="003399"/>
      </a:dk2>
      <a:lt2>
        <a:srgbClr val="2C7471"/>
      </a:lt2>
      <a:accent1>
        <a:srgbClr val="6BB289"/>
      </a:accent1>
      <a:accent2>
        <a:srgbClr val="EDECEC"/>
      </a:accent2>
      <a:accent3>
        <a:srgbClr val="8ACEA6"/>
      </a:accent3>
      <a:accent4>
        <a:srgbClr val="126660"/>
      </a:accent4>
      <a:accent5>
        <a:srgbClr val="3163B5"/>
      </a:accent5>
      <a:accent6>
        <a:srgbClr val="FFFFFF"/>
      </a:accent6>
      <a:hlink>
        <a:srgbClr val="4F81BD"/>
      </a:hlink>
      <a:folHlink>
        <a:srgbClr val="8064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1073</Words>
  <Application>Microsoft Office PowerPoint</Application>
  <PresentationFormat>Widescreen</PresentationFormat>
  <Paragraphs>184</Paragraphs>
  <Slides>12</Slides>
  <Notes>11</Notes>
  <HiddenSlides>0</HiddenSlides>
  <MMClips>2</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Aptos</vt:lpstr>
      <vt:lpstr>Aptos Display</vt:lpstr>
      <vt:lpstr>Arial</vt:lpstr>
      <vt:lpstr>Calibri</vt:lpstr>
      <vt:lpstr>Courier New</vt:lpstr>
      <vt:lpstr>PF Square Sans Pro</vt:lpstr>
      <vt:lpstr>Times New Roman</vt:lpstr>
      <vt:lpstr>Wingdings</vt:lpstr>
      <vt:lpstr>Kantoorthema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Hands-on training</dc:title>
  <dc:creator>Spaans, Annick</dc:creator>
  <cp:lastModifiedBy>Andrea Castro Troya</cp:lastModifiedBy>
  <cp:revision>71</cp:revision>
  <dcterms:created xsi:type="dcterms:W3CDTF">2024-02-14T08:46:14Z</dcterms:created>
  <dcterms:modified xsi:type="dcterms:W3CDTF">2024-09-17T08:51:52Z</dcterms:modified>
</cp:coreProperties>
</file>