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4" r:id="rId6"/>
    <p:sldId id="260" r:id="rId7"/>
    <p:sldId id="261" r:id="rId8"/>
    <p:sldId id="262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67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nė nuotrauka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499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40462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0126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37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6935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03436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02543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6802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2227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089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262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3358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9737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3426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27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4515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8E514A-8ED2-4037-AF8D-5FCA07351A12}" type="datetimeFigureOut">
              <a:rPr lang="lt-LT" smtClean="0"/>
              <a:t>2024-09-20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630123-83BA-429F-9EC5-C0C831F429A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320082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3AFD2C8-8A48-C58A-3EE6-5330062A5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439468" cy="2971801"/>
          </a:xfrm>
        </p:spPr>
        <p:txBody>
          <a:bodyPr>
            <a:normAutofit fontScale="90000"/>
          </a:bodyPr>
          <a:lstStyle/>
          <a:p>
            <a:r>
              <a:rPr lang="af-ZA" dirty="0"/>
              <a:t>SUCCESSFUL CASES OF CATTLE MASTITIS TREATMENT BASED ON LABARATORY TESTS</a:t>
            </a:r>
            <a:endParaRPr lang="lt-LT" dirty="0"/>
          </a:p>
        </p:txBody>
      </p:sp>
      <p:sp>
        <p:nvSpPr>
          <p:cNvPr id="7" name="Antrinis pavadinimas 2">
            <a:extLst>
              <a:ext uri="{FF2B5EF4-FFF2-40B4-BE49-F238E27FC236}">
                <a16:creationId xmlns:a16="http://schemas.microsoft.com/office/drawing/2014/main" id="{F442C62E-8FF5-8502-2407-0D75840F4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574544" cy="1947333"/>
          </a:xfrm>
        </p:spPr>
        <p:txBody>
          <a:bodyPr/>
          <a:lstStyle/>
          <a:p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Private veterinarian </a:t>
            </a:r>
            <a:r>
              <a:rPr lang="lt-LT" sz="2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Virginijus Kanapė</a:t>
            </a:r>
          </a:p>
          <a:p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Presented by:</a:t>
            </a:r>
            <a:r>
              <a:rPr lang="lt-LT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private veterinarian </a:t>
            </a:r>
            <a:r>
              <a:rPr lang="lt-LT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Paulina Urbutė</a:t>
            </a:r>
          </a:p>
        </p:txBody>
      </p:sp>
    </p:spTree>
    <p:extLst>
      <p:ext uri="{BB962C8B-B14F-4D97-AF65-F5344CB8AC3E}">
        <p14:creationId xmlns:p14="http://schemas.microsoft.com/office/powerpoint/2010/main" val="19212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764B26C-2EB8-5E33-C289-56B11D53D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941689"/>
            <a:ext cx="10823576" cy="1840089"/>
          </a:xfrm>
        </p:spPr>
        <p:txBody>
          <a:bodyPr/>
          <a:lstStyle/>
          <a:p>
            <a:pPr algn="ctr"/>
            <a:r>
              <a:rPr lang="af-ZA" dirty="0"/>
              <a:t>THANK YOU FOR YOUR ATTENTION!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293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6B4A000-36FB-4791-9902-BDD80C7C5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5688" y="169334"/>
            <a:ext cx="6841067" cy="925688"/>
          </a:xfrm>
        </p:spPr>
        <p:txBody>
          <a:bodyPr/>
          <a:lstStyle/>
          <a:p>
            <a:r>
              <a:rPr lang="lt-LT" dirty="0"/>
              <a:t>MASTI</a:t>
            </a:r>
            <a:r>
              <a:rPr lang="af-ZA" dirty="0"/>
              <a:t>TIS</a:t>
            </a:r>
            <a:r>
              <a:rPr lang="lt-LT" dirty="0"/>
              <a:t> </a:t>
            </a:r>
            <a:r>
              <a:rPr lang="af-ZA" dirty="0"/>
              <a:t>CASE</a:t>
            </a:r>
            <a:r>
              <a:rPr lang="lt-LT" dirty="0"/>
              <a:t> N</a:t>
            </a:r>
            <a:r>
              <a:rPr lang="af-ZA" dirty="0"/>
              <a:t>O</a:t>
            </a:r>
            <a:r>
              <a:rPr lang="lt-LT" dirty="0"/>
              <a:t>.1</a:t>
            </a:r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CF6A8883-DC63-9EB6-7FCA-9A20C0A41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09" y="1095022"/>
            <a:ext cx="11324181" cy="5558516"/>
          </a:xfrm>
        </p:spPr>
      </p:pic>
    </p:spTree>
    <p:extLst>
      <p:ext uri="{BB962C8B-B14F-4D97-AF65-F5344CB8AC3E}">
        <p14:creationId xmlns:p14="http://schemas.microsoft.com/office/powerpoint/2010/main" val="178539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E2DC684-DA2B-4966-B37B-69BCF4A1F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169334"/>
            <a:ext cx="7540978" cy="1015999"/>
          </a:xfrm>
        </p:spPr>
        <p:txBody>
          <a:bodyPr/>
          <a:lstStyle/>
          <a:p>
            <a:r>
              <a:rPr lang="lt-LT" dirty="0"/>
              <a:t>MASTI</a:t>
            </a:r>
            <a:r>
              <a:rPr lang="af-ZA" dirty="0"/>
              <a:t>TIS CASE</a:t>
            </a:r>
            <a:r>
              <a:rPr lang="lt-LT" dirty="0"/>
              <a:t> n</a:t>
            </a:r>
            <a:r>
              <a:rPr lang="af-ZA" dirty="0"/>
              <a:t>O</a:t>
            </a:r>
            <a:r>
              <a:rPr lang="lt-LT" dirty="0"/>
              <a:t>.1: T</a:t>
            </a:r>
            <a:r>
              <a:rPr lang="af-ZA" dirty="0"/>
              <a:t>EST RESULTs</a:t>
            </a:r>
            <a:endParaRPr lang="lt-LT" dirty="0"/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73E3931A-3586-7BA7-8686-2435A20447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83" y="1324334"/>
            <a:ext cx="6171040" cy="5121621"/>
          </a:xfrm>
        </p:spPr>
      </p:pic>
      <p:sp>
        <p:nvSpPr>
          <p:cNvPr id="7" name="Stačiakampis 6">
            <a:extLst>
              <a:ext uri="{FF2B5EF4-FFF2-40B4-BE49-F238E27FC236}">
                <a16:creationId xmlns:a16="http://schemas.microsoft.com/office/drawing/2014/main" id="{E92DDA7E-8F5E-63DC-C102-B7A7AB968B58}"/>
              </a:ext>
            </a:extLst>
          </p:cNvPr>
          <p:cNvSpPr/>
          <p:nvPr/>
        </p:nvSpPr>
        <p:spPr>
          <a:xfrm>
            <a:off x="3171189" y="5260622"/>
            <a:ext cx="1727200" cy="2730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3" name="Tiesioji jungtis 2">
            <a:extLst>
              <a:ext uri="{FF2B5EF4-FFF2-40B4-BE49-F238E27FC236}">
                <a16:creationId xmlns:a16="http://schemas.microsoft.com/office/drawing/2014/main" id="{1EEEDD57-9787-B068-2486-90CC38A93006}"/>
              </a:ext>
            </a:extLst>
          </p:cNvPr>
          <p:cNvCxnSpPr>
            <a:cxnSpLocks/>
          </p:cNvCxnSpPr>
          <p:nvPr/>
        </p:nvCxnSpPr>
        <p:spPr>
          <a:xfrm>
            <a:off x="3517899" y="4104640"/>
            <a:ext cx="2760981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52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E9E5568-B93C-B592-0007-AE68E85E9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133" y="237068"/>
            <a:ext cx="6739467" cy="857954"/>
          </a:xfrm>
        </p:spPr>
        <p:txBody>
          <a:bodyPr>
            <a:normAutofit fontScale="90000"/>
          </a:bodyPr>
          <a:lstStyle/>
          <a:p>
            <a:r>
              <a:rPr lang="lt-LT" dirty="0"/>
              <a:t>MASTIT</a:t>
            </a:r>
            <a:r>
              <a:rPr lang="af-ZA" dirty="0"/>
              <a:t>IS CASE</a:t>
            </a:r>
            <a:r>
              <a:rPr lang="lt-LT" dirty="0"/>
              <a:t> N</a:t>
            </a:r>
            <a:r>
              <a:rPr lang="af-ZA" dirty="0"/>
              <a:t>O</a:t>
            </a:r>
            <a:r>
              <a:rPr lang="lt-LT" dirty="0"/>
              <a:t>.1: </a:t>
            </a:r>
            <a:r>
              <a:rPr lang="af-ZA" dirty="0"/>
              <a:t>TREATMENT</a:t>
            </a:r>
            <a:endParaRPr lang="lt-LT" dirty="0"/>
          </a:p>
        </p:txBody>
      </p:sp>
      <p:pic>
        <p:nvPicPr>
          <p:cNvPr id="9" name="Turinio vietos rezervavimo ženklas 8">
            <a:extLst>
              <a:ext uri="{FF2B5EF4-FFF2-40B4-BE49-F238E27FC236}">
                <a16:creationId xmlns:a16="http://schemas.microsoft.com/office/drawing/2014/main" id="{5AD07488-CFB4-51E0-063D-CA248E44E5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9"/>
          <a:stretch/>
        </p:blipFill>
        <p:spPr>
          <a:xfrm>
            <a:off x="589280" y="1038246"/>
            <a:ext cx="11269152" cy="558268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12" name="Ovalas 11">
            <a:extLst>
              <a:ext uri="{FF2B5EF4-FFF2-40B4-BE49-F238E27FC236}">
                <a16:creationId xmlns:a16="http://schemas.microsoft.com/office/drawing/2014/main" id="{9E2CCCEB-4CCE-DCF0-943F-657E72D03DFE}"/>
              </a:ext>
            </a:extLst>
          </p:cNvPr>
          <p:cNvSpPr/>
          <p:nvPr/>
        </p:nvSpPr>
        <p:spPr>
          <a:xfrm>
            <a:off x="6096000" y="2178756"/>
            <a:ext cx="1569156" cy="745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221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E9E5568-B93C-B592-0007-AE68E85E9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133" y="237068"/>
            <a:ext cx="6739467" cy="857954"/>
          </a:xfrm>
        </p:spPr>
        <p:txBody>
          <a:bodyPr>
            <a:normAutofit fontScale="90000"/>
          </a:bodyPr>
          <a:lstStyle/>
          <a:p>
            <a:r>
              <a:rPr lang="lt-LT" dirty="0"/>
              <a:t>MASTIT</a:t>
            </a:r>
            <a:r>
              <a:rPr lang="af-ZA" dirty="0"/>
              <a:t>IS CASE</a:t>
            </a:r>
            <a:r>
              <a:rPr lang="lt-LT" dirty="0"/>
              <a:t> N</a:t>
            </a:r>
            <a:r>
              <a:rPr lang="af-ZA" dirty="0"/>
              <a:t>O</a:t>
            </a:r>
            <a:r>
              <a:rPr lang="lt-LT" dirty="0"/>
              <a:t>.1: </a:t>
            </a:r>
            <a:r>
              <a:rPr lang="af-ZA" dirty="0"/>
              <a:t>TREATMENT</a:t>
            </a:r>
            <a:endParaRPr lang="lt-LT" dirty="0"/>
          </a:p>
        </p:txBody>
      </p:sp>
      <p:sp>
        <p:nvSpPr>
          <p:cNvPr id="12" name="Ovalas 11">
            <a:extLst>
              <a:ext uri="{FF2B5EF4-FFF2-40B4-BE49-F238E27FC236}">
                <a16:creationId xmlns:a16="http://schemas.microsoft.com/office/drawing/2014/main" id="{9E2CCCEB-4CCE-DCF0-943F-657E72D03DFE}"/>
              </a:ext>
            </a:extLst>
          </p:cNvPr>
          <p:cNvSpPr/>
          <p:nvPr/>
        </p:nvSpPr>
        <p:spPr>
          <a:xfrm>
            <a:off x="6096000" y="2178756"/>
            <a:ext cx="1569156" cy="7450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634E9CA8-C083-828B-7F52-425BD3563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5" name="Turinio vietos rezervavimo ženklas 8">
            <a:extLst>
              <a:ext uri="{FF2B5EF4-FFF2-40B4-BE49-F238E27FC236}">
                <a16:creationId xmlns:a16="http://schemas.microsoft.com/office/drawing/2014/main" id="{EF0A8393-3EC8-8B3F-9049-6B1AC0FC8E0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9"/>
          <a:stretch/>
        </p:blipFill>
        <p:spPr>
          <a:xfrm>
            <a:off x="589280" y="1038246"/>
            <a:ext cx="11269152" cy="55826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6" name="Turinio vietos rezervavimo ženklas 8">
            <a:extLst>
              <a:ext uri="{FF2B5EF4-FFF2-40B4-BE49-F238E27FC236}">
                <a16:creationId xmlns:a16="http://schemas.microsoft.com/office/drawing/2014/main" id="{1A5683C7-5146-33FE-1DFC-747762AD8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36" t="18772" r="18263" b="65860"/>
          <a:stretch/>
        </p:blipFill>
        <p:spPr>
          <a:xfrm>
            <a:off x="3992880" y="1740744"/>
            <a:ext cx="7865552" cy="15129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7" name="Ovalas 6">
            <a:extLst>
              <a:ext uri="{FF2B5EF4-FFF2-40B4-BE49-F238E27FC236}">
                <a16:creationId xmlns:a16="http://schemas.microsoft.com/office/drawing/2014/main" id="{409B4614-6DE8-957D-48E1-5E13E2036B92}"/>
              </a:ext>
            </a:extLst>
          </p:cNvPr>
          <p:cNvSpPr/>
          <p:nvPr/>
        </p:nvSpPr>
        <p:spPr>
          <a:xfrm>
            <a:off x="5638800" y="1699677"/>
            <a:ext cx="2590800" cy="15951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148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86F57EC-F98F-77E6-B134-00C6983A7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2933" y="101600"/>
            <a:ext cx="8556977" cy="903111"/>
          </a:xfrm>
        </p:spPr>
        <p:txBody>
          <a:bodyPr/>
          <a:lstStyle/>
          <a:p>
            <a:r>
              <a:rPr lang="lt-LT" dirty="0"/>
              <a:t>MASTIT</a:t>
            </a:r>
            <a:r>
              <a:rPr lang="af-ZA" dirty="0"/>
              <a:t>IS CASE</a:t>
            </a:r>
            <a:r>
              <a:rPr lang="lt-LT" dirty="0"/>
              <a:t> N</a:t>
            </a:r>
            <a:r>
              <a:rPr lang="af-ZA" dirty="0"/>
              <a:t>O</a:t>
            </a:r>
            <a:r>
              <a:rPr lang="lt-LT" dirty="0"/>
              <a:t>.2 (SUB</a:t>
            </a:r>
            <a:r>
              <a:rPr lang="af-ZA" dirty="0"/>
              <a:t>CLINICAL</a:t>
            </a:r>
            <a:r>
              <a:rPr lang="lt-LT" dirty="0"/>
              <a:t>)</a:t>
            </a:r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BC3B69BE-FF40-2BCB-0E98-EC65B9EC1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1144437"/>
            <a:ext cx="11020799" cy="5470324"/>
          </a:xfrm>
        </p:spPr>
      </p:pic>
    </p:spTree>
    <p:extLst>
      <p:ext uri="{BB962C8B-B14F-4D97-AF65-F5344CB8AC3E}">
        <p14:creationId xmlns:p14="http://schemas.microsoft.com/office/powerpoint/2010/main" val="2919543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D4CFA11-76DB-84A9-EFA7-D7FC30A5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0622" y="124179"/>
            <a:ext cx="7734018" cy="891822"/>
          </a:xfrm>
        </p:spPr>
        <p:txBody>
          <a:bodyPr>
            <a:normAutofit/>
          </a:bodyPr>
          <a:lstStyle/>
          <a:p>
            <a:r>
              <a:rPr lang="lt-LT" dirty="0"/>
              <a:t>MASTIT</a:t>
            </a:r>
            <a:r>
              <a:rPr lang="af-ZA" dirty="0"/>
              <a:t>IS CASE</a:t>
            </a:r>
            <a:r>
              <a:rPr lang="lt-LT" dirty="0"/>
              <a:t> N</a:t>
            </a:r>
            <a:r>
              <a:rPr lang="af-ZA" dirty="0"/>
              <a:t>O</a:t>
            </a:r>
            <a:r>
              <a:rPr lang="lt-LT" dirty="0"/>
              <a:t>.2 : T</a:t>
            </a:r>
            <a:r>
              <a:rPr lang="af-ZA" dirty="0"/>
              <a:t>EST RESULTs</a:t>
            </a:r>
            <a:endParaRPr lang="lt-LT" dirty="0"/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DF92E1B8-3AA6-43D2-06B5-7F1E8B6722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445" y="1185333"/>
            <a:ext cx="6311319" cy="5238045"/>
          </a:xfrm>
        </p:spPr>
      </p:pic>
      <p:cxnSp>
        <p:nvCxnSpPr>
          <p:cNvPr id="3" name="Tiesioji jungtis 2">
            <a:extLst>
              <a:ext uri="{FF2B5EF4-FFF2-40B4-BE49-F238E27FC236}">
                <a16:creationId xmlns:a16="http://schemas.microsoft.com/office/drawing/2014/main" id="{94132500-C701-4D01-52B0-7B759002FB38}"/>
              </a:ext>
            </a:extLst>
          </p:cNvPr>
          <p:cNvCxnSpPr>
            <a:cxnSpLocks/>
          </p:cNvCxnSpPr>
          <p:nvPr/>
        </p:nvCxnSpPr>
        <p:spPr>
          <a:xfrm>
            <a:off x="3863339" y="4033520"/>
            <a:ext cx="2760981" cy="0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94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A55B922-0D32-B2CB-091A-5A959A419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1644" y="112890"/>
            <a:ext cx="7834489" cy="1061154"/>
          </a:xfrm>
        </p:spPr>
        <p:txBody>
          <a:bodyPr/>
          <a:lstStyle/>
          <a:p>
            <a:r>
              <a:rPr lang="lt-LT" dirty="0"/>
              <a:t>MASTIT</a:t>
            </a:r>
            <a:r>
              <a:rPr lang="af-ZA" dirty="0"/>
              <a:t>IS CASE</a:t>
            </a:r>
            <a:r>
              <a:rPr lang="lt-LT" dirty="0"/>
              <a:t> N</a:t>
            </a:r>
            <a:r>
              <a:rPr lang="af-ZA" dirty="0"/>
              <a:t>O</a:t>
            </a:r>
            <a:r>
              <a:rPr lang="lt-LT" dirty="0"/>
              <a:t>. 2 : </a:t>
            </a:r>
            <a:r>
              <a:rPr lang="af-ZA" dirty="0"/>
              <a:t>TREATMENT</a:t>
            </a:r>
            <a:endParaRPr lang="lt-LT" dirty="0"/>
          </a:p>
        </p:txBody>
      </p:sp>
      <p:pic>
        <p:nvPicPr>
          <p:cNvPr id="5" name="Turinio vietos rezervavimo ženklas 4">
            <a:extLst>
              <a:ext uri="{FF2B5EF4-FFF2-40B4-BE49-F238E27FC236}">
                <a16:creationId xmlns:a16="http://schemas.microsoft.com/office/drawing/2014/main" id="{4A672B9C-EF2F-9CC2-7743-B47EF285D7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2"/>
          <a:stretch/>
        </p:blipFill>
        <p:spPr>
          <a:xfrm>
            <a:off x="894079" y="1174044"/>
            <a:ext cx="10818597" cy="5395561"/>
          </a:xfrm>
        </p:spPr>
      </p:pic>
      <p:sp>
        <p:nvSpPr>
          <p:cNvPr id="9" name="Ovalas 8">
            <a:extLst>
              <a:ext uri="{FF2B5EF4-FFF2-40B4-BE49-F238E27FC236}">
                <a16:creationId xmlns:a16="http://schemas.microsoft.com/office/drawing/2014/main" id="{07CBCD57-FA8B-AC9C-B401-37EE109A79B2}"/>
              </a:ext>
            </a:extLst>
          </p:cNvPr>
          <p:cNvSpPr/>
          <p:nvPr/>
        </p:nvSpPr>
        <p:spPr>
          <a:xfrm>
            <a:off x="6096000" y="3747911"/>
            <a:ext cx="1535289" cy="47413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78173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urinio vietos rezervavimo ženklas 4">
            <a:extLst>
              <a:ext uri="{FF2B5EF4-FFF2-40B4-BE49-F238E27FC236}">
                <a16:creationId xmlns:a16="http://schemas.microsoft.com/office/drawing/2014/main" id="{39453D30-BB48-A65D-A02C-FF3CCAE2235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6"/>
          <a:stretch/>
        </p:blipFill>
        <p:spPr>
          <a:xfrm>
            <a:off x="862899" y="1174044"/>
            <a:ext cx="10819298" cy="5395561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A55B922-0D32-B2CB-091A-5A959A419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1644" y="112890"/>
            <a:ext cx="7834489" cy="1061154"/>
          </a:xfrm>
        </p:spPr>
        <p:txBody>
          <a:bodyPr/>
          <a:lstStyle/>
          <a:p>
            <a:r>
              <a:rPr lang="lt-LT" dirty="0"/>
              <a:t>MASTIT</a:t>
            </a:r>
            <a:r>
              <a:rPr lang="af-ZA" dirty="0"/>
              <a:t>IS CASE</a:t>
            </a:r>
            <a:r>
              <a:rPr lang="lt-LT" dirty="0"/>
              <a:t> N</a:t>
            </a:r>
            <a:r>
              <a:rPr lang="af-ZA" dirty="0"/>
              <a:t>O</a:t>
            </a:r>
            <a:r>
              <a:rPr lang="lt-LT" dirty="0"/>
              <a:t>. 2 : </a:t>
            </a:r>
            <a:r>
              <a:rPr lang="af-ZA" dirty="0"/>
              <a:t>TREATMENT</a:t>
            </a:r>
            <a:endParaRPr lang="lt-LT" dirty="0"/>
          </a:p>
        </p:txBody>
      </p:sp>
      <p:pic>
        <p:nvPicPr>
          <p:cNvPr id="8" name="Turinio vietos rezervavimo ženklas 4">
            <a:extLst>
              <a:ext uri="{FF2B5EF4-FFF2-40B4-BE49-F238E27FC236}">
                <a16:creationId xmlns:a16="http://schemas.microsoft.com/office/drawing/2014/main" id="{22B40C33-26CC-DD20-5520-5675A3CEEB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4" t="47732" r="34032" b="44780"/>
          <a:stretch/>
        </p:blipFill>
        <p:spPr>
          <a:xfrm>
            <a:off x="1473148" y="3689129"/>
            <a:ext cx="9091449" cy="578069"/>
          </a:xfrm>
        </p:spPr>
      </p:pic>
      <p:sp>
        <p:nvSpPr>
          <p:cNvPr id="10" name="Ovalas 9">
            <a:extLst>
              <a:ext uri="{FF2B5EF4-FFF2-40B4-BE49-F238E27FC236}">
                <a16:creationId xmlns:a16="http://schemas.microsoft.com/office/drawing/2014/main" id="{9F2F1231-5A87-DAED-D069-0015E21E51B9}"/>
              </a:ext>
            </a:extLst>
          </p:cNvPr>
          <p:cNvSpPr/>
          <p:nvPr/>
        </p:nvSpPr>
        <p:spPr>
          <a:xfrm>
            <a:off x="8261133" y="3594537"/>
            <a:ext cx="1576552" cy="7672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0915374"/>
      </p:ext>
    </p:extLst>
  </p:cSld>
  <p:clrMapOvr>
    <a:masterClrMapping/>
  </p:clrMapOvr>
</p:sld>
</file>

<file path=ppt/theme/theme1.xml><?xml version="1.0" encoding="utf-8"?>
<a:theme xmlns:a="http://schemas.openxmlformats.org/drawingml/2006/main" name="Dalis">
  <a:themeElements>
    <a:clrScheme name="Dalis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ali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i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103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Dalis</vt:lpstr>
      <vt:lpstr>SUCCESSFUL CASES OF CATTLE MASTITIS TREATMENT BASED ON LABARATORY TESTS</vt:lpstr>
      <vt:lpstr>MASTITIS CASE NO.1</vt:lpstr>
      <vt:lpstr>MASTITIS CASE nO.1: TEST RESULTs</vt:lpstr>
      <vt:lpstr>MASTITIS CASE NO.1: TREATMENT</vt:lpstr>
      <vt:lpstr>MASTITIS CASE NO.1: TREATMENT</vt:lpstr>
      <vt:lpstr>MASTITIS CASE NO.2 (SUBCLINICAL)</vt:lpstr>
      <vt:lpstr>MASTITIS CASE NO.2 : TEST RESULTs</vt:lpstr>
      <vt:lpstr>MASTITIS CASE NO. 2 : TREATMENT</vt:lpstr>
      <vt:lpstr>MASTITIS CASE NO. 2 : TREATMENT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CASES OF CATTLE MASTITIS TREATMENT BASED ON LABARATORY TESTS</dc:title>
  <dc:creator>Jokūbas Kanapė</dc:creator>
  <cp:lastModifiedBy>Andrea Castro Troya</cp:lastModifiedBy>
  <cp:revision>5</cp:revision>
  <dcterms:created xsi:type="dcterms:W3CDTF">2024-09-19T20:28:53Z</dcterms:created>
  <dcterms:modified xsi:type="dcterms:W3CDTF">2024-09-20T07:00:21Z</dcterms:modified>
</cp:coreProperties>
</file>