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58" r:id="rId4"/>
    <p:sldId id="257" r:id="rId5"/>
    <p:sldId id="264" r:id="rId6"/>
    <p:sldId id="260" r:id="rId7"/>
    <p:sldId id="261" r:id="rId8"/>
    <p:sldId id="262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77408-A5B2-49B7-9264-C0D9E03319EB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6CCEE-4EB0-461B-9270-749DA339E9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71018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F6CCEE-4EB0-461B-9270-749DA339E9DA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577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67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nė nuotrauka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499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0462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126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37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6935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03436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02543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6802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2227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089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262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35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9737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3426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27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4515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320082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3AFD2C8-8A48-C58A-3EE6-5330062A5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191308" cy="2971801"/>
          </a:xfrm>
        </p:spPr>
        <p:txBody>
          <a:bodyPr>
            <a:normAutofit/>
          </a:bodyPr>
          <a:lstStyle/>
          <a:p>
            <a:r>
              <a:rPr lang="af-ZA" dirty="0"/>
              <a:t>MASTITO GYDYMO S</a:t>
            </a:r>
            <a:r>
              <a:rPr lang="lt-LT" dirty="0"/>
              <a:t>ĖKMĖS ATV</a:t>
            </a:r>
            <a:r>
              <a:rPr lang="en-US" dirty="0"/>
              <a:t>E</a:t>
            </a:r>
            <a:r>
              <a:rPr lang="lt-LT" dirty="0"/>
              <a:t>JAI PASITELK</a:t>
            </a:r>
            <a:r>
              <a:rPr lang="en-US" dirty="0"/>
              <a:t>us</a:t>
            </a:r>
            <a:r>
              <a:rPr lang="lt-LT" dirty="0"/>
              <a:t> LABORATORINIUS TYRIMUS</a:t>
            </a:r>
          </a:p>
        </p:txBody>
      </p:sp>
      <p:sp>
        <p:nvSpPr>
          <p:cNvPr id="6" name="Antrinis pavadinimas 2">
            <a:extLst>
              <a:ext uri="{FF2B5EF4-FFF2-40B4-BE49-F238E27FC236}">
                <a16:creationId xmlns:a16="http://schemas.microsoft.com/office/drawing/2014/main" id="{934154F9-2F20-A922-66E3-0EA22B2AF8C1}"/>
              </a:ext>
            </a:extLst>
          </p:cNvPr>
          <p:cNvSpPr txBox="1">
            <a:spLocks/>
          </p:cNvSpPr>
          <p:nvPr/>
        </p:nvSpPr>
        <p:spPr>
          <a:xfrm>
            <a:off x="684212" y="3843867"/>
            <a:ext cx="7352348" cy="14291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Privatus v</a:t>
            </a:r>
            <a:r>
              <a:rPr lang="lt-LT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et</a:t>
            </a:r>
            <a:r>
              <a:rPr lang="en-US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.</a:t>
            </a:r>
            <a:r>
              <a:rPr lang="lt-LT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gydytojas Virginijus Kanapė</a:t>
            </a:r>
            <a:endParaRPr lang="en-US" sz="2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lt-LT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Pristato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 </a:t>
            </a:r>
            <a:r>
              <a:rPr lang="en-US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privati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v</a:t>
            </a:r>
            <a:r>
              <a:rPr lang="lt-LT" dirty="0">
                <a:solidFill>
                  <a:schemeClr val="bg2">
                    <a:lumMod val="40000"/>
                    <a:lumOff val="60000"/>
                  </a:schemeClr>
                </a:solidFill>
              </a:rPr>
              <a:t>et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.</a:t>
            </a:r>
            <a:r>
              <a:rPr lang="lt-LT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gydytoja Paulina Urbutė</a:t>
            </a:r>
          </a:p>
        </p:txBody>
      </p:sp>
    </p:spTree>
    <p:extLst>
      <p:ext uri="{BB962C8B-B14F-4D97-AF65-F5344CB8AC3E}">
        <p14:creationId xmlns:p14="http://schemas.microsoft.com/office/powerpoint/2010/main" val="19212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764B26C-2EB8-5E33-C289-56B11D53D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941689"/>
            <a:ext cx="10823576" cy="1840089"/>
          </a:xfrm>
        </p:spPr>
        <p:txBody>
          <a:bodyPr/>
          <a:lstStyle/>
          <a:p>
            <a:pPr algn="ctr"/>
            <a:r>
              <a:rPr lang="lt-LT" dirty="0"/>
              <a:t>AČIŪ UŽ JŪSŲ DĖMESĮ</a:t>
            </a:r>
            <a:r>
              <a:rPr lang="af-ZA" dirty="0"/>
              <a:t>!!!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293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6B4A000-36FB-4791-9902-BDD80C7C5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688" y="169334"/>
            <a:ext cx="6841067" cy="925688"/>
          </a:xfrm>
        </p:spPr>
        <p:txBody>
          <a:bodyPr/>
          <a:lstStyle/>
          <a:p>
            <a:r>
              <a:rPr lang="lt-LT" dirty="0"/>
              <a:t>MASTITO ATVEJIS NR.1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CF6A8883-DC63-9EB6-7FCA-9A20C0A41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09" y="1095022"/>
            <a:ext cx="11324181" cy="5558516"/>
          </a:xfrm>
        </p:spPr>
      </p:pic>
    </p:spTree>
    <p:extLst>
      <p:ext uri="{BB962C8B-B14F-4D97-AF65-F5344CB8AC3E}">
        <p14:creationId xmlns:p14="http://schemas.microsoft.com/office/powerpoint/2010/main" val="178539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E2DC684-DA2B-4966-B37B-69BCF4A1F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169334"/>
            <a:ext cx="7540978" cy="1015999"/>
          </a:xfrm>
        </p:spPr>
        <p:txBody>
          <a:bodyPr/>
          <a:lstStyle/>
          <a:p>
            <a:r>
              <a:rPr lang="lt-LT" dirty="0"/>
              <a:t>MASTITO ATVEJIS nr.1: TYRIMAS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73E3931A-3586-7BA7-8686-2435A20447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83" y="1324334"/>
            <a:ext cx="6171040" cy="5121621"/>
          </a:xfrm>
        </p:spPr>
      </p:pic>
      <p:sp>
        <p:nvSpPr>
          <p:cNvPr id="7" name="Stačiakampis 6">
            <a:extLst>
              <a:ext uri="{FF2B5EF4-FFF2-40B4-BE49-F238E27FC236}">
                <a16:creationId xmlns:a16="http://schemas.microsoft.com/office/drawing/2014/main" id="{E92DDA7E-8F5E-63DC-C102-B7A7AB968B58}"/>
              </a:ext>
            </a:extLst>
          </p:cNvPr>
          <p:cNvSpPr/>
          <p:nvPr/>
        </p:nvSpPr>
        <p:spPr>
          <a:xfrm>
            <a:off x="3166533" y="5260622"/>
            <a:ext cx="1727200" cy="2730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4" name="Tiesioji jungtis 3">
            <a:extLst>
              <a:ext uri="{FF2B5EF4-FFF2-40B4-BE49-F238E27FC236}">
                <a16:creationId xmlns:a16="http://schemas.microsoft.com/office/drawing/2014/main" id="{9D07894A-36C2-5D6B-96D1-EA39F7A70342}"/>
              </a:ext>
            </a:extLst>
          </p:cNvPr>
          <p:cNvCxnSpPr>
            <a:cxnSpLocks/>
          </p:cNvCxnSpPr>
          <p:nvPr/>
        </p:nvCxnSpPr>
        <p:spPr>
          <a:xfrm>
            <a:off x="3517899" y="4104640"/>
            <a:ext cx="2760981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52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E9E5568-B93C-B592-0007-AE68E85E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133" y="237068"/>
            <a:ext cx="6739467" cy="857954"/>
          </a:xfrm>
        </p:spPr>
        <p:txBody>
          <a:bodyPr>
            <a:normAutofit fontScale="90000"/>
          </a:bodyPr>
          <a:lstStyle/>
          <a:p>
            <a:r>
              <a:rPr lang="lt-LT" dirty="0"/>
              <a:t>MASTITO ATVEJIS NR.1: GYDYMAS</a:t>
            </a:r>
          </a:p>
        </p:txBody>
      </p:sp>
      <p:pic>
        <p:nvPicPr>
          <p:cNvPr id="9" name="Turinio vietos rezervavimo ženklas 8">
            <a:extLst>
              <a:ext uri="{FF2B5EF4-FFF2-40B4-BE49-F238E27FC236}">
                <a16:creationId xmlns:a16="http://schemas.microsoft.com/office/drawing/2014/main" id="{5AD07488-CFB4-51E0-063D-CA248E44E5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"/>
          <a:stretch/>
        </p:blipFill>
        <p:spPr>
          <a:xfrm>
            <a:off x="609600" y="1038246"/>
            <a:ext cx="11248832" cy="558268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2" name="Ovalas 11">
            <a:extLst>
              <a:ext uri="{FF2B5EF4-FFF2-40B4-BE49-F238E27FC236}">
                <a16:creationId xmlns:a16="http://schemas.microsoft.com/office/drawing/2014/main" id="{9E2CCCEB-4CCE-DCF0-943F-657E72D03DFE}"/>
              </a:ext>
            </a:extLst>
          </p:cNvPr>
          <p:cNvSpPr/>
          <p:nvPr/>
        </p:nvSpPr>
        <p:spPr>
          <a:xfrm>
            <a:off x="6187440" y="2086188"/>
            <a:ext cx="1619956" cy="85795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221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urinio vietos rezervavimo ženklas 8">
            <a:extLst>
              <a:ext uri="{FF2B5EF4-FFF2-40B4-BE49-F238E27FC236}">
                <a16:creationId xmlns:a16="http://schemas.microsoft.com/office/drawing/2014/main" id="{949D80C2-FDED-5650-30D4-E54CDD01CC3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9"/>
          <a:stretch/>
        </p:blipFill>
        <p:spPr>
          <a:xfrm>
            <a:off x="589280" y="1038246"/>
            <a:ext cx="11269152" cy="55826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DE9E5568-B93C-B592-0007-AE68E85E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133" y="237068"/>
            <a:ext cx="6739467" cy="857954"/>
          </a:xfrm>
        </p:spPr>
        <p:txBody>
          <a:bodyPr>
            <a:normAutofit fontScale="90000"/>
          </a:bodyPr>
          <a:lstStyle/>
          <a:p>
            <a:r>
              <a:rPr lang="lt-LT" dirty="0"/>
              <a:t>MASTITO ATVEJIS NR.1: GYDYMAS</a:t>
            </a:r>
          </a:p>
        </p:txBody>
      </p:sp>
      <p:pic>
        <p:nvPicPr>
          <p:cNvPr id="9" name="Turinio vietos rezervavimo ženklas 8">
            <a:extLst>
              <a:ext uri="{FF2B5EF4-FFF2-40B4-BE49-F238E27FC236}">
                <a16:creationId xmlns:a16="http://schemas.microsoft.com/office/drawing/2014/main" id="{5AD07488-CFB4-51E0-063D-CA248E44E5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36" t="18772" r="18263" b="65860"/>
          <a:stretch/>
        </p:blipFill>
        <p:spPr>
          <a:xfrm>
            <a:off x="3992880" y="1740744"/>
            <a:ext cx="7865552" cy="151298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2" name="Ovalas 11">
            <a:extLst>
              <a:ext uri="{FF2B5EF4-FFF2-40B4-BE49-F238E27FC236}">
                <a16:creationId xmlns:a16="http://schemas.microsoft.com/office/drawing/2014/main" id="{9E2CCCEB-4CCE-DCF0-943F-657E72D03DFE}"/>
              </a:ext>
            </a:extLst>
          </p:cNvPr>
          <p:cNvSpPr/>
          <p:nvPr/>
        </p:nvSpPr>
        <p:spPr>
          <a:xfrm>
            <a:off x="5638800" y="1699677"/>
            <a:ext cx="2590800" cy="1595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9448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86F57EC-F98F-77E6-B134-00C6983A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2933" y="101600"/>
            <a:ext cx="8556977" cy="903111"/>
          </a:xfrm>
        </p:spPr>
        <p:txBody>
          <a:bodyPr/>
          <a:lstStyle/>
          <a:p>
            <a:r>
              <a:rPr lang="lt-LT" dirty="0"/>
              <a:t>MASTITO ATVEJIS NR.2 (SUBKLINIKINIS)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BC3B69BE-FF40-2BCB-0E98-EC65B9EC1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1144437"/>
            <a:ext cx="11020799" cy="5470324"/>
          </a:xfrm>
        </p:spPr>
      </p:pic>
    </p:spTree>
    <p:extLst>
      <p:ext uri="{BB962C8B-B14F-4D97-AF65-F5344CB8AC3E}">
        <p14:creationId xmlns:p14="http://schemas.microsoft.com/office/powerpoint/2010/main" val="291954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D4CFA11-76DB-84A9-EFA7-D7FC30A5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0622" y="124179"/>
            <a:ext cx="7439378" cy="891822"/>
          </a:xfrm>
        </p:spPr>
        <p:txBody>
          <a:bodyPr>
            <a:normAutofit/>
          </a:bodyPr>
          <a:lstStyle/>
          <a:p>
            <a:r>
              <a:rPr lang="lt-LT" dirty="0"/>
              <a:t>MASTITO ATVEJIS NR.2 : TYRIMAS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DF92E1B8-3AA6-43D2-06B5-7F1E8B6722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445" y="1185333"/>
            <a:ext cx="6311319" cy="5238045"/>
          </a:xfrm>
        </p:spPr>
      </p:pic>
      <p:cxnSp>
        <p:nvCxnSpPr>
          <p:cNvPr id="3" name="Tiesioji jungtis 2">
            <a:extLst>
              <a:ext uri="{FF2B5EF4-FFF2-40B4-BE49-F238E27FC236}">
                <a16:creationId xmlns:a16="http://schemas.microsoft.com/office/drawing/2014/main" id="{4EB2B1A8-D025-91AB-3A4E-BC2E4D2D38F4}"/>
              </a:ext>
            </a:extLst>
          </p:cNvPr>
          <p:cNvCxnSpPr>
            <a:cxnSpLocks/>
          </p:cNvCxnSpPr>
          <p:nvPr/>
        </p:nvCxnSpPr>
        <p:spPr>
          <a:xfrm>
            <a:off x="3892973" y="4003040"/>
            <a:ext cx="2751667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94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A55B922-0D32-B2CB-091A-5A959A41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8728" y="112890"/>
            <a:ext cx="7960659" cy="1061154"/>
          </a:xfrm>
        </p:spPr>
        <p:txBody>
          <a:bodyPr/>
          <a:lstStyle/>
          <a:p>
            <a:r>
              <a:rPr lang="lt-LT" dirty="0"/>
              <a:t>MASTITO ATVEJIS NR. 2 : GYDYMAS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4A672B9C-EF2F-9CC2-7743-B47EF285D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6"/>
          <a:stretch/>
        </p:blipFill>
        <p:spPr>
          <a:xfrm>
            <a:off x="893379" y="1174044"/>
            <a:ext cx="10819298" cy="5395561"/>
          </a:xfrm>
        </p:spPr>
      </p:pic>
      <p:sp>
        <p:nvSpPr>
          <p:cNvPr id="9" name="Ovalas 8">
            <a:extLst>
              <a:ext uri="{FF2B5EF4-FFF2-40B4-BE49-F238E27FC236}">
                <a16:creationId xmlns:a16="http://schemas.microsoft.com/office/drawing/2014/main" id="{07CBCD57-FA8B-AC9C-B401-37EE109A79B2}"/>
              </a:ext>
            </a:extLst>
          </p:cNvPr>
          <p:cNvSpPr/>
          <p:nvPr/>
        </p:nvSpPr>
        <p:spPr>
          <a:xfrm>
            <a:off x="6096000" y="3747911"/>
            <a:ext cx="1535289" cy="4741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78173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urinio vietos rezervavimo ženklas 4">
            <a:extLst>
              <a:ext uri="{FF2B5EF4-FFF2-40B4-BE49-F238E27FC236}">
                <a16:creationId xmlns:a16="http://schemas.microsoft.com/office/drawing/2014/main" id="{C62A03B6-C0CC-14D9-DF55-46D30FEA73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6"/>
          <a:stretch/>
        </p:blipFill>
        <p:spPr>
          <a:xfrm>
            <a:off x="893379" y="1174044"/>
            <a:ext cx="10819298" cy="5395561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A55B922-0D32-B2CB-091A-5A959A41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2890"/>
            <a:ext cx="8534400" cy="1061154"/>
          </a:xfrm>
        </p:spPr>
        <p:txBody>
          <a:bodyPr/>
          <a:lstStyle/>
          <a:p>
            <a:r>
              <a:rPr lang="lt-LT" dirty="0"/>
              <a:t>MASTITO ATVEJIS NR. 2 : GYDYMAS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4A672B9C-EF2F-9CC2-7743-B47EF285D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4" t="47732" r="34032" b="44780"/>
          <a:stretch/>
        </p:blipFill>
        <p:spPr>
          <a:xfrm>
            <a:off x="1473148" y="3689129"/>
            <a:ext cx="9091449" cy="578069"/>
          </a:xfrm>
        </p:spPr>
      </p:pic>
      <p:sp>
        <p:nvSpPr>
          <p:cNvPr id="9" name="Ovalas 8">
            <a:extLst>
              <a:ext uri="{FF2B5EF4-FFF2-40B4-BE49-F238E27FC236}">
                <a16:creationId xmlns:a16="http://schemas.microsoft.com/office/drawing/2014/main" id="{07CBCD57-FA8B-AC9C-B401-37EE109A79B2}"/>
              </a:ext>
            </a:extLst>
          </p:cNvPr>
          <p:cNvSpPr/>
          <p:nvPr/>
        </p:nvSpPr>
        <p:spPr>
          <a:xfrm>
            <a:off x="8261133" y="3594537"/>
            <a:ext cx="1576552" cy="7672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5881670"/>
      </p:ext>
    </p:extLst>
  </p:cSld>
  <p:clrMapOvr>
    <a:masterClrMapping/>
  </p:clrMapOvr>
</p:sld>
</file>

<file path=ppt/theme/theme1.xml><?xml version="1.0" encoding="utf-8"?>
<a:theme xmlns:a="http://schemas.openxmlformats.org/drawingml/2006/main" name="Dalis">
  <a:themeElements>
    <a:clrScheme name="Dalis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ali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i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88</Words>
  <Application>Microsoft Office PowerPoint</Application>
  <PresentationFormat>Widescreen</PresentationFormat>
  <Paragraphs>13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3</vt:lpstr>
      <vt:lpstr>Dalis</vt:lpstr>
      <vt:lpstr>MASTITO GYDYMO SĖKMĖS ATVEJAI PASITELKus LABORATORINIUS TYRIMUS</vt:lpstr>
      <vt:lpstr>MASTITO ATVEJIS NR.1</vt:lpstr>
      <vt:lpstr>MASTITO ATVEJIS nr.1: TYRIMAS</vt:lpstr>
      <vt:lpstr>MASTITO ATVEJIS NR.1: GYDYMAS</vt:lpstr>
      <vt:lpstr>MASTITO ATVEJIS NR.1: GYDYMAS</vt:lpstr>
      <vt:lpstr>MASTITO ATVEJIS NR.2 (SUBKLINIKINIS)</vt:lpstr>
      <vt:lpstr>MASTITO ATVEJIS NR.2 : TYRIMAS</vt:lpstr>
      <vt:lpstr>MASTITO ATVEJIS NR. 2 : GYDYMAS</vt:lpstr>
      <vt:lpstr>MASTITO ATVEJIS NR. 2 : GYDYMAS</vt:lpstr>
      <vt:lpstr>AČIŪ UŽ JŪSŲ DĖMESĮ!!!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MASTITO GYDYMO SĖKMĖS ATVEJAI PASITELKus LABORATORINIUS TYRIMUS</dc:title>
  <dc:creator>Jokūbas Kanapė</dc:creator>
  <cp:lastModifiedBy>Andrea Castro Troya</cp:lastModifiedBy>
  <cp:revision>6</cp:revision>
  <dcterms:created xsi:type="dcterms:W3CDTF">2024-09-19T20:28:53Z</dcterms:created>
  <dcterms:modified xsi:type="dcterms:W3CDTF">2024-09-20T06:59:37Z</dcterms:modified>
</cp:coreProperties>
</file>