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75" r:id="rId5"/>
  </p:sldMasterIdLst>
  <p:notesMasterIdLst>
    <p:notesMasterId r:id="rId27"/>
  </p:notesMasterIdLst>
  <p:sldIdLst>
    <p:sldId id="261" r:id="rId6"/>
    <p:sldId id="2435" r:id="rId7"/>
    <p:sldId id="265" r:id="rId8"/>
    <p:sldId id="269" r:id="rId9"/>
    <p:sldId id="2437" r:id="rId10"/>
    <p:sldId id="263" r:id="rId11"/>
    <p:sldId id="2438" r:id="rId12"/>
    <p:sldId id="2439" r:id="rId13"/>
    <p:sldId id="257" r:id="rId14"/>
    <p:sldId id="2440" r:id="rId15"/>
    <p:sldId id="2423" r:id="rId16"/>
    <p:sldId id="2424" r:id="rId17"/>
    <p:sldId id="2429" r:id="rId18"/>
    <p:sldId id="2430" r:id="rId19"/>
    <p:sldId id="2447" r:id="rId20"/>
    <p:sldId id="2443" r:id="rId21"/>
    <p:sldId id="2444" r:id="rId22"/>
    <p:sldId id="2445" r:id="rId23"/>
    <p:sldId id="2446" r:id="rId24"/>
    <p:sldId id="2448" r:id="rId25"/>
    <p:sldId id="270" r:id="rId26"/>
  </p:sldIdLst>
  <p:sldSz cx="12192000" cy="6870700"/>
  <p:notesSz cx="12192000" cy="68707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72FF"/>
    <a:srgbClr val="069FBE"/>
    <a:srgbClr val="E1E8F5"/>
    <a:srgbClr val="FCFCFC"/>
    <a:srgbClr val="ECEBEB"/>
    <a:srgbClr val="0D3062"/>
    <a:srgbClr val="156EE7"/>
    <a:srgbClr val="003399"/>
    <a:srgbClr val="CCFFFF"/>
    <a:srgbClr val="6BB1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9B2453-18A6-7536-19F8-32DDBE7AA2DB}" v="2" dt="2024-10-29T14:22:55.43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504" autoAdjust="0"/>
  </p:normalViewPr>
  <p:slideViewPr>
    <p:cSldViewPr>
      <p:cViewPr varScale="1">
        <p:scale>
          <a:sx n="106" d="100"/>
          <a:sy n="106" d="100"/>
        </p:scale>
        <p:origin x="75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Castro Troya" userId="58fec591-b333-4c59-a2df-1c57e39d4266" providerId="ADAL" clId="{F8F6F38A-9BE4-4152-94D5-C2A23D5A31DC}"/>
    <pc:docChg chg="modSld">
      <pc:chgData name="Andrea Castro Troya" userId="58fec591-b333-4c59-a2df-1c57e39d4266" providerId="ADAL" clId="{F8F6F38A-9BE4-4152-94D5-C2A23D5A31DC}" dt="2024-10-28T15:32:36.731" v="2" actId="1076"/>
      <pc:docMkLst>
        <pc:docMk/>
      </pc:docMkLst>
      <pc:sldChg chg="modSp mod">
        <pc:chgData name="Andrea Castro Troya" userId="58fec591-b333-4c59-a2df-1c57e39d4266" providerId="ADAL" clId="{F8F6F38A-9BE4-4152-94D5-C2A23D5A31DC}" dt="2024-10-28T15:32:36.731" v="2" actId="1076"/>
        <pc:sldMkLst>
          <pc:docMk/>
          <pc:sldMk cId="1451190187" sldId="263"/>
        </pc:sldMkLst>
        <pc:spChg chg="mod">
          <ac:chgData name="Andrea Castro Troya" userId="58fec591-b333-4c59-a2df-1c57e39d4266" providerId="ADAL" clId="{F8F6F38A-9BE4-4152-94D5-C2A23D5A31DC}" dt="2024-10-28T15:32:36.731" v="2" actId="1076"/>
          <ac:spMkLst>
            <pc:docMk/>
            <pc:sldMk cId="1451190187" sldId="263"/>
            <ac:spMk id="6" creationId="{C9F4DA7E-E95A-60ED-3D54-7063CC8B97BA}"/>
          </ac:spMkLst>
        </pc:spChg>
      </pc:sldChg>
      <pc:sldChg chg="modSp mod">
        <pc:chgData name="Andrea Castro Troya" userId="58fec591-b333-4c59-a2df-1c57e39d4266" providerId="ADAL" clId="{F8F6F38A-9BE4-4152-94D5-C2A23D5A31DC}" dt="2024-10-28T15:32:19.694" v="0" actId="404"/>
        <pc:sldMkLst>
          <pc:docMk/>
          <pc:sldMk cId="2319253029" sldId="2437"/>
        </pc:sldMkLst>
        <pc:spChg chg="mod">
          <ac:chgData name="Andrea Castro Troya" userId="58fec591-b333-4c59-a2df-1c57e39d4266" providerId="ADAL" clId="{F8F6F38A-9BE4-4152-94D5-C2A23D5A31DC}" dt="2024-10-28T15:32:19.694" v="0" actId="404"/>
          <ac:spMkLst>
            <pc:docMk/>
            <pc:sldMk cId="2319253029" sldId="2437"/>
            <ac:spMk id="5" creationId="{B3B2B7A9-2128-88AD-0FBF-4B8BC3B86250}"/>
          </ac:spMkLst>
        </pc:spChg>
      </pc:sldChg>
    </pc:docChg>
  </pc:docChgLst>
  <pc:docChgLst>
    <pc:chgData name="Andrea Castro Troya" userId="S::acastro@aenor.com::58fec591-b333-4c59-a2df-1c57e39d4266" providerId="AD" clId="Web-{849B2453-18A6-7536-19F8-32DDBE7AA2DB}"/>
    <pc:docChg chg="modSld">
      <pc:chgData name="Andrea Castro Troya" userId="S::acastro@aenor.com::58fec591-b333-4c59-a2df-1c57e39d4266" providerId="AD" clId="Web-{849B2453-18A6-7536-19F8-32DDBE7AA2DB}" dt="2024-10-29T14:22:55.431" v="1" actId="20577"/>
      <pc:docMkLst>
        <pc:docMk/>
      </pc:docMkLst>
      <pc:sldChg chg="modSp">
        <pc:chgData name="Andrea Castro Troya" userId="S::acastro@aenor.com::58fec591-b333-4c59-a2df-1c57e39d4266" providerId="AD" clId="Web-{849B2453-18A6-7536-19F8-32DDBE7AA2DB}" dt="2024-10-29T14:22:55.431" v="1" actId="20577"/>
        <pc:sldMkLst>
          <pc:docMk/>
          <pc:sldMk cId="3164677538" sldId="2435"/>
        </pc:sldMkLst>
        <pc:spChg chg="mod">
          <ac:chgData name="Andrea Castro Troya" userId="S::acastro@aenor.com::58fec591-b333-4c59-a2df-1c57e39d4266" providerId="AD" clId="Web-{849B2453-18A6-7536-19F8-32DDBE7AA2DB}" dt="2024-10-29T14:22:55.431" v="1" actId="20577"/>
          <ac:spMkLst>
            <pc:docMk/>
            <pc:sldMk cId="3164677538" sldId="2435"/>
            <ac:spMk id="2" creationId="{411CE633-EB29-E927-F456-A78DDF0F09C5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5E9538-C70F-480F-A041-F26019CA0F29}" type="doc">
      <dgm:prSet loTypeId="urn:microsoft.com/office/officeart/2005/8/layout/orgChart1" loCatId="hierarchy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70616961-3CAB-4A6F-ABD6-F89EAC9B54B1}">
      <dgm:prSet phldrT="[Text]"/>
      <dgm:spPr/>
      <dgm:t>
        <a:bodyPr/>
        <a:lstStyle/>
        <a:p>
          <a:r>
            <a:rPr lang="bg-BG" baseline="0">
              <a:latin typeface="EC Square Sans Pro" panose="020B0506040000020004" pitchFamily="34" charset="0"/>
            </a:rPr>
            <a:t>Антимикробни средства</a:t>
          </a:r>
        </a:p>
      </dgm:t>
    </dgm:pt>
    <dgm:pt modelId="{342937CC-BB4C-4F87-AB79-6B17372A4064}" type="parTrans" cxnId="{A1DCEDD8-B401-4476-B3A5-62CCDB460163}">
      <dgm:prSet/>
      <dgm:spPr/>
      <dgm:t>
        <a:bodyPr/>
        <a:lstStyle/>
        <a:p>
          <a:endParaRPr lang="en-GB" kern="1200" baseline="0">
            <a:latin typeface="EC Square Sans Pro" panose="020B0506040000020004" pitchFamily="34" charset="0"/>
          </a:endParaRPr>
        </a:p>
      </dgm:t>
    </dgm:pt>
    <dgm:pt modelId="{C9846F41-CE29-4AC6-96F2-18A62F6E07BE}" type="sibTrans" cxnId="{A1DCEDD8-B401-4476-B3A5-62CCDB460163}">
      <dgm:prSet/>
      <dgm:spPr/>
      <dgm:t>
        <a:bodyPr/>
        <a:lstStyle/>
        <a:p>
          <a:endParaRPr lang="en-GB" kern="1200" baseline="0">
            <a:latin typeface="EC Square Sans Pro" panose="020B0506040000020004" pitchFamily="34" charset="0"/>
          </a:endParaRPr>
        </a:p>
      </dgm:t>
    </dgm:pt>
    <dgm:pt modelId="{21197F1B-0BC8-494C-B051-533C288516D4}">
      <dgm:prSet phldrT="[Text]" custT="1"/>
      <dgm:spPr/>
      <dgm:t>
        <a:bodyPr/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baseline="0" dirty="0">
              <a:latin typeface="EC Square Sans Pro" panose="020B0506040000020004" pitchFamily="34" charset="0"/>
              <a:ea typeface="+mn-ea"/>
              <a:cs typeface="+mn-cs"/>
            </a:rPr>
            <a:t>Антибиотици</a:t>
          </a:r>
        </a:p>
      </dgm:t>
    </dgm:pt>
    <dgm:pt modelId="{AD0D69B8-624E-4110-AC8B-0CF030FD0826}" type="parTrans" cxnId="{F5EF5C63-4872-4E76-AEFF-727F1EFA99EB}">
      <dgm:prSet/>
      <dgm:spPr/>
      <dgm:t>
        <a:bodyPr/>
        <a:lstStyle/>
        <a:p>
          <a:endParaRPr lang="en-GB" kern="1200" baseline="0">
            <a:latin typeface="EC Square Sans Pro" panose="020B0506040000020004" pitchFamily="34" charset="0"/>
          </a:endParaRPr>
        </a:p>
      </dgm:t>
    </dgm:pt>
    <dgm:pt modelId="{A54ADC29-6286-4824-BB60-EE9B365E3933}" type="sibTrans" cxnId="{F5EF5C63-4872-4E76-AEFF-727F1EFA99EB}">
      <dgm:prSet/>
      <dgm:spPr/>
      <dgm:t>
        <a:bodyPr/>
        <a:lstStyle/>
        <a:p>
          <a:endParaRPr lang="en-GB" kern="1200" baseline="0">
            <a:latin typeface="EC Square Sans Pro" panose="020B0506040000020004" pitchFamily="34" charset="0"/>
          </a:endParaRPr>
        </a:p>
      </dgm:t>
    </dgm:pt>
    <dgm:pt modelId="{FE965841-04E1-444F-B976-1FACF1498245}">
      <dgm:prSet phldrT="[Text]"/>
      <dgm:spPr/>
      <dgm:t>
        <a:bodyPr/>
        <a:lstStyle/>
        <a:p>
          <a:r>
            <a:rPr lang="bg-BG" baseline="0">
              <a:latin typeface="EC Square Sans Pro" panose="020B0506040000020004" pitchFamily="34" charset="0"/>
            </a:rPr>
            <a:t>Противогъбични, Антипротозойни средства</a:t>
          </a:r>
        </a:p>
      </dgm:t>
    </dgm:pt>
    <dgm:pt modelId="{6E5DCDA2-A9C1-42FB-B04C-79016636820A}" type="parTrans" cxnId="{5028338A-5D9E-4562-9D68-C3C1726BBD69}">
      <dgm:prSet/>
      <dgm:spPr/>
      <dgm:t>
        <a:bodyPr/>
        <a:lstStyle/>
        <a:p>
          <a:endParaRPr lang="en-GB" kern="1200" baseline="0">
            <a:latin typeface="EC Square Sans Pro" panose="020B0506040000020004" pitchFamily="34" charset="0"/>
          </a:endParaRPr>
        </a:p>
      </dgm:t>
    </dgm:pt>
    <dgm:pt modelId="{7AE0A5A3-0EA6-4CCD-971D-67E28A84AFDB}" type="sibTrans" cxnId="{5028338A-5D9E-4562-9D68-C3C1726BBD69}">
      <dgm:prSet/>
      <dgm:spPr/>
      <dgm:t>
        <a:bodyPr/>
        <a:lstStyle/>
        <a:p>
          <a:endParaRPr lang="en-GB" kern="1200" baseline="0">
            <a:latin typeface="EC Square Sans Pro" panose="020B0506040000020004" pitchFamily="34" charset="0"/>
          </a:endParaRPr>
        </a:p>
      </dgm:t>
    </dgm:pt>
    <dgm:pt modelId="{3A5FC350-809A-420E-B508-F86CFE56F9EC}">
      <dgm:prSet phldrT="[Text]" custT="1"/>
      <dgm:spPr/>
      <dgm:t>
        <a:bodyPr/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baseline="0" dirty="0">
              <a:latin typeface="EC Square Sans Pro" panose="020B0506040000020004" pitchFamily="34" charset="0"/>
              <a:ea typeface="+mn-ea"/>
              <a:cs typeface="+mn-cs"/>
            </a:rPr>
            <a:t>Противовирусни средства</a:t>
          </a:r>
        </a:p>
      </dgm:t>
    </dgm:pt>
    <dgm:pt modelId="{0B0DBA1E-0CDC-4F1B-ACDD-828BA6AEC98E}" type="parTrans" cxnId="{3ED45DCC-7302-4CC6-BCD7-61222340F4A3}">
      <dgm:prSet/>
      <dgm:spPr/>
      <dgm:t>
        <a:bodyPr/>
        <a:lstStyle/>
        <a:p>
          <a:endParaRPr lang="en-GB" kern="1200" baseline="0">
            <a:latin typeface="EC Square Sans Pro" panose="020B0506040000020004" pitchFamily="34" charset="0"/>
          </a:endParaRPr>
        </a:p>
      </dgm:t>
    </dgm:pt>
    <dgm:pt modelId="{FD968D5E-6217-4805-8B0B-878FAC32FC8B}" type="sibTrans" cxnId="{3ED45DCC-7302-4CC6-BCD7-61222340F4A3}">
      <dgm:prSet/>
      <dgm:spPr/>
      <dgm:t>
        <a:bodyPr/>
        <a:lstStyle/>
        <a:p>
          <a:endParaRPr lang="en-GB" kern="1200" baseline="0">
            <a:latin typeface="EC Square Sans Pro" panose="020B0506040000020004" pitchFamily="34" charset="0"/>
          </a:endParaRPr>
        </a:p>
      </dgm:t>
    </dgm:pt>
    <dgm:pt modelId="{376D0E75-E68B-4E43-B2DC-DE2FF9225CA2}" type="pres">
      <dgm:prSet presAssocID="{A55E9538-C70F-480F-A041-F26019CA0F2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EC55474-1144-4FD5-AD23-EB0E95DA5373}" type="pres">
      <dgm:prSet presAssocID="{70616961-3CAB-4A6F-ABD6-F89EAC9B54B1}" presName="hierRoot1" presStyleCnt="0">
        <dgm:presLayoutVars>
          <dgm:hierBranch val="init"/>
        </dgm:presLayoutVars>
      </dgm:prSet>
      <dgm:spPr/>
    </dgm:pt>
    <dgm:pt modelId="{CB49D5F9-5A14-47AC-83BF-E1B99AE01C27}" type="pres">
      <dgm:prSet presAssocID="{70616961-3CAB-4A6F-ABD6-F89EAC9B54B1}" presName="rootComposite1" presStyleCnt="0"/>
      <dgm:spPr/>
    </dgm:pt>
    <dgm:pt modelId="{19469F1B-1071-4499-AEE7-48C480D0B929}" type="pres">
      <dgm:prSet presAssocID="{70616961-3CAB-4A6F-ABD6-F89EAC9B54B1}" presName="rootText1" presStyleLbl="node0" presStyleIdx="0" presStyleCnt="1" custScaleX="134524">
        <dgm:presLayoutVars>
          <dgm:chPref val="3"/>
        </dgm:presLayoutVars>
      </dgm:prSet>
      <dgm:spPr/>
    </dgm:pt>
    <dgm:pt modelId="{8D92AC8A-EAA6-440E-A44C-BC8887014636}" type="pres">
      <dgm:prSet presAssocID="{70616961-3CAB-4A6F-ABD6-F89EAC9B54B1}" presName="rootConnector1" presStyleLbl="node1" presStyleIdx="0" presStyleCnt="0"/>
      <dgm:spPr/>
    </dgm:pt>
    <dgm:pt modelId="{2DF92994-2F41-4F96-8574-774DAC9D5D68}" type="pres">
      <dgm:prSet presAssocID="{70616961-3CAB-4A6F-ABD6-F89EAC9B54B1}" presName="hierChild2" presStyleCnt="0"/>
      <dgm:spPr/>
    </dgm:pt>
    <dgm:pt modelId="{835F75F1-6B72-49C0-8059-11DF6D3833F5}" type="pres">
      <dgm:prSet presAssocID="{AD0D69B8-624E-4110-AC8B-0CF030FD0826}" presName="Name37" presStyleLbl="parChTrans1D2" presStyleIdx="0" presStyleCnt="3"/>
      <dgm:spPr/>
    </dgm:pt>
    <dgm:pt modelId="{4C25607C-DCD1-45D1-B4F0-E92C6358DA74}" type="pres">
      <dgm:prSet presAssocID="{21197F1B-0BC8-494C-B051-533C288516D4}" presName="hierRoot2" presStyleCnt="0">
        <dgm:presLayoutVars>
          <dgm:hierBranch val="init"/>
        </dgm:presLayoutVars>
      </dgm:prSet>
      <dgm:spPr/>
    </dgm:pt>
    <dgm:pt modelId="{BFFA24E1-C3BD-4D8F-8A8E-A5A69250A493}" type="pres">
      <dgm:prSet presAssocID="{21197F1B-0BC8-494C-B051-533C288516D4}" presName="rootComposite" presStyleCnt="0"/>
      <dgm:spPr/>
    </dgm:pt>
    <dgm:pt modelId="{8BADFCBF-D1DC-4E42-979C-F40C472F8488}" type="pres">
      <dgm:prSet presAssocID="{21197F1B-0BC8-494C-B051-533C288516D4}" presName="rootText" presStyleLbl="node2" presStyleIdx="0" presStyleCnt="3">
        <dgm:presLayoutVars>
          <dgm:chPref val="3"/>
        </dgm:presLayoutVars>
      </dgm:prSet>
      <dgm:spPr/>
    </dgm:pt>
    <dgm:pt modelId="{3B3120E9-2578-4302-893B-16F92B698C88}" type="pres">
      <dgm:prSet presAssocID="{21197F1B-0BC8-494C-B051-533C288516D4}" presName="rootConnector" presStyleLbl="node2" presStyleIdx="0" presStyleCnt="3"/>
      <dgm:spPr/>
    </dgm:pt>
    <dgm:pt modelId="{CD9B10F5-9751-49B5-A8BB-62CE31AB50EA}" type="pres">
      <dgm:prSet presAssocID="{21197F1B-0BC8-494C-B051-533C288516D4}" presName="hierChild4" presStyleCnt="0"/>
      <dgm:spPr/>
    </dgm:pt>
    <dgm:pt modelId="{C76A93F1-2A41-48AE-B763-79516560615A}" type="pres">
      <dgm:prSet presAssocID="{21197F1B-0BC8-494C-B051-533C288516D4}" presName="hierChild5" presStyleCnt="0"/>
      <dgm:spPr/>
    </dgm:pt>
    <dgm:pt modelId="{33EE5E58-D6C6-4E24-BF1C-969A5FD6A277}" type="pres">
      <dgm:prSet presAssocID="{6E5DCDA2-A9C1-42FB-B04C-79016636820A}" presName="Name37" presStyleLbl="parChTrans1D2" presStyleIdx="1" presStyleCnt="3"/>
      <dgm:spPr/>
    </dgm:pt>
    <dgm:pt modelId="{2D38E391-8681-44AD-99AE-ACEFAFA537EB}" type="pres">
      <dgm:prSet presAssocID="{FE965841-04E1-444F-B976-1FACF1498245}" presName="hierRoot2" presStyleCnt="0">
        <dgm:presLayoutVars>
          <dgm:hierBranch val="init"/>
        </dgm:presLayoutVars>
      </dgm:prSet>
      <dgm:spPr/>
    </dgm:pt>
    <dgm:pt modelId="{163C6337-1278-4503-9511-87D591204FE6}" type="pres">
      <dgm:prSet presAssocID="{FE965841-04E1-444F-B976-1FACF1498245}" presName="rootComposite" presStyleCnt="0"/>
      <dgm:spPr/>
    </dgm:pt>
    <dgm:pt modelId="{79CA2D34-2210-4B8A-A54C-05755DE52FC2}" type="pres">
      <dgm:prSet presAssocID="{FE965841-04E1-444F-B976-1FACF1498245}" presName="rootText" presStyleLbl="node2" presStyleIdx="1" presStyleCnt="3">
        <dgm:presLayoutVars>
          <dgm:chPref val="3"/>
        </dgm:presLayoutVars>
      </dgm:prSet>
      <dgm:spPr/>
    </dgm:pt>
    <dgm:pt modelId="{CA84C03A-3A7B-4E32-BAFF-68EB69A559B9}" type="pres">
      <dgm:prSet presAssocID="{FE965841-04E1-444F-B976-1FACF1498245}" presName="rootConnector" presStyleLbl="node2" presStyleIdx="1" presStyleCnt="3"/>
      <dgm:spPr/>
    </dgm:pt>
    <dgm:pt modelId="{51897740-1387-41E9-963D-334C6F5767E9}" type="pres">
      <dgm:prSet presAssocID="{FE965841-04E1-444F-B976-1FACF1498245}" presName="hierChild4" presStyleCnt="0"/>
      <dgm:spPr/>
    </dgm:pt>
    <dgm:pt modelId="{8A2CF7AA-C2BC-4AA3-8F0E-2C5108CBD041}" type="pres">
      <dgm:prSet presAssocID="{FE965841-04E1-444F-B976-1FACF1498245}" presName="hierChild5" presStyleCnt="0"/>
      <dgm:spPr/>
    </dgm:pt>
    <dgm:pt modelId="{818AC5D6-F4D0-4580-B032-72BD5EFED5A0}" type="pres">
      <dgm:prSet presAssocID="{0B0DBA1E-0CDC-4F1B-ACDD-828BA6AEC98E}" presName="Name37" presStyleLbl="parChTrans1D2" presStyleIdx="2" presStyleCnt="3"/>
      <dgm:spPr/>
    </dgm:pt>
    <dgm:pt modelId="{AA35F75C-5675-4E5E-B0F5-DD507409D8C9}" type="pres">
      <dgm:prSet presAssocID="{3A5FC350-809A-420E-B508-F86CFE56F9EC}" presName="hierRoot2" presStyleCnt="0">
        <dgm:presLayoutVars>
          <dgm:hierBranch val="init"/>
        </dgm:presLayoutVars>
      </dgm:prSet>
      <dgm:spPr/>
    </dgm:pt>
    <dgm:pt modelId="{69B645EC-8408-4760-B662-4FFDD12C5B56}" type="pres">
      <dgm:prSet presAssocID="{3A5FC350-809A-420E-B508-F86CFE56F9EC}" presName="rootComposite" presStyleCnt="0"/>
      <dgm:spPr/>
    </dgm:pt>
    <dgm:pt modelId="{E1EE393F-8641-4D6B-B63A-A168979238BF}" type="pres">
      <dgm:prSet presAssocID="{3A5FC350-809A-420E-B508-F86CFE56F9EC}" presName="rootText" presStyleLbl="node2" presStyleIdx="2" presStyleCnt="3">
        <dgm:presLayoutVars>
          <dgm:chPref val="3"/>
        </dgm:presLayoutVars>
      </dgm:prSet>
      <dgm:spPr/>
    </dgm:pt>
    <dgm:pt modelId="{DB54BCDD-FEAA-4C45-8C88-7FC13D2AFB55}" type="pres">
      <dgm:prSet presAssocID="{3A5FC350-809A-420E-B508-F86CFE56F9EC}" presName="rootConnector" presStyleLbl="node2" presStyleIdx="2" presStyleCnt="3"/>
      <dgm:spPr/>
    </dgm:pt>
    <dgm:pt modelId="{3E9F8D0D-A30B-4B25-9683-A40C065A5A55}" type="pres">
      <dgm:prSet presAssocID="{3A5FC350-809A-420E-B508-F86CFE56F9EC}" presName="hierChild4" presStyleCnt="0"/>
      <dgm:spPr/>
    </dgm:pt>
    <dgm:pt modelId="{F015672C-D80A-4E03-A066-F82D2F949D38}" type="pres">
      <dgm:prSet presAssocID="{3A5FC350-809A-420E-B508-F86CFE56F9EC}" presName="hierChild5" presStyleCnt="0"/>
      <dgm:spPr/>
    </dgm:pt>
    <dgm:pt modelId="{BB4CEE56-E6B8-48F2-87DC-28AEA1C2CC2F}" type="pres">
      <dgm:prSet presAssocID="{70616961-3CAB-4A6F-ABD6-F89EAC9B54B1}" presName="hierChild3" presStyleCnt="0"/>
      <dgm:spPr/>
    </dgm:pt>
  </dgm:ptLst>
  <dgm:cxnLst>
    <dgm:cxn modelId="{67DA160D-58B7-4938-84AD-DC297B56770D}" type="presOf" srcId="{A55E9538-C70F-480F-A041-F26019CA0F29}" destId="{376D0E75-E68B-4E43-B2DC-DE2FF9225CA2}" srcOrd="0" destOrd="0" presId="urn:microsoft.com/office/officeart/2005/8/layout/orgChart1"/>
    <dgm:cxn modelId="{ED4D441A-7325-4BF1-A3BD-D2DE0AD68402}" type="presOf" srcId="{FE965841-04E1-444F-B976-1FACF1498245}" destId="{79CA2D34-2210-4B8A-A54C-05755DE52FC2}" srcOrd="0" destOrd="0" presId="urn:microsoft.com/office/officeart/2005/8/layout/orgChart1"/>
    <dgm:cxn modelId="{D4BF6723-7E00-40BA-9CFA-E8BCD692DAB3}" type="presOf" srcId="{21197F1B-0BC8-494C-B051-533C288516D4}" destId="{8BADFCBF-D1DC-4E42-979C-F40C472F8488}" srcOrd="0" destOrd="0" presId="urn:microsoft.com/office/officeart/2005/8/layout/orgChart1"/>
    <dgm:cxn modelId="{74AB375C-32F1-49A9-A983-3CA45F040304}" type="presOf" srcId="{3A5FC350-809A-420E-B508-F86CFE56F9EC}" destId="{DB54BCDD-FEAA-4C45-8C88-7FC13D2AFB55}" srcOrd="1" destOrd="0" presId="urn:microsoft.com/office/officeart/2005/8/layout/orgChart1"/>
    <dgm:cxn modelId="{F5EF5C63-4872-4E76-AEFF-727F1EFA99EB}" srcId="{70616961-3CAB-4A6F-ABD6-F89EAC9B54B1}" destId="{21197F1B-0BC8-494C-B051-533C288516D4}" srcOrd="0" destOrd="0" parTransId="{AD0D69B8-624E-4110-AC8B-0CF030FD0826}" sibTransId="{A54ADC29-6286-4824-BB60-EE9B365E3933}"/>
    <dgm:cxn modelId="{873AE24F-98D3-4324-87AA-0BC2452C4878}" type="presOf" srcId="{70616961-3CAB-4A6F-ABD6-F89EAC9B54B1}" destId="{8D92AC8A-EAA6-440E-A44C-BC8887014636}" srcOrd="1" destOrd="0" presId="urn:microsoft.com/office/officeart/2005/8/layout/orgChart1"/>
    <dgm:cxn modelId="{B9EA0A5A-5811-4536-A90B-1B5C9DF2B73D}" type="presOf" srcId="{AD0D69B8-624E-4110-AC8B-0CF030FD0826}" destId="{835F75F1-6B72-49C0-8059-11DF6D3833F5}" srcOrd="0" destOrd="0" presId="urn:microsoft.com/office/officeart/2005/8/layout/orgChart1"/>
    <dgm:cxn modelId="{BD053D80-9BC7-4E04-BCD6-956BFC743C8A}" type="presOf" srcId="{21197F1B-0BC8-494C-B051-533C288516D4}" destId="{3B3120E9-2578-4302-893B-16F92B698C88}" srcOrd="1" destOrd="0" presId="urn:microsoft.com/office/officeart/2005/8/layout/orgChart1"/>
    <dgm:cxn modelId="{5028338A-5D9E-4562-9D68-C3C1726BBD69}" srcId="{70616961-3CAB-4A6F-ABD6-F89EAC9B54B1}" destId="{FE965841-04E1-444F-B976-1FACF1498245}" srcOrd="1" destOrd="0" parTransId="{6E5DCDA2-A9C1-42FB-B04C-79016636820A}" sibTransId="{7AE0A5A3-0EA6-4CCD-971D-67E28A84AFDB}"/>
    <dgm:cxn modelId="{8986F1AE-AC82-43E8-B3D8-BFAA21724A3C}" type="presOf" srcId="{6E5DCDA2-A9C1-42FB-B04C-79016636820A}" destId="{33EE5E58-D6C6-4E24-BF1C-969A5FD6A277}" srcOrd="0" destOrd="0" presId="urn:microsoft.com/office/officeart/2005/8/layout/orgChart1"/>
    <dgm:cxn modelId="{DADBF2B9-74F5-4F01-B299-8EC8BFA881CA}" type="presOf" srcId="{3A5FC350-809A-420E-B508-F86CFE56F9EC}" destId="{E1EE393F-8641-4D6B-B63A-A168979238BF}" srcOrd="0" destOrd="0" presId="urn:microsoft.com/office/officeart/2005/8/layout/orgChart1"/>
    <dgm:cxn modelId="{3ED45DCC-7302-4CC6-BCD7-61222340F4A3}" srcId="{70616961-3CAB-4A6F-ABD6-F89EAC9B54B1}" destId="{3A5FC350-809A-420E-B508-F86CFE56F9EC}" srcOrd="2" destOrd="0" parTransId="{0B0DBA1E-0CDC-4F1B-ACDD-828BA6AEC98E}" sibTransId="{FD968D5E-6217-4805-8B0B-878FAC32FC8B}"/>
    <dgm:cxn modelId="{07495ECF-8175-44E2-BD51-FFDCD1BFB5EE}" type="presOf" srcId="{70616961-3CAB-4A6F-ABD6-F89EAC9B54B1}" destId="{19469F1B-1071-4499-AEE7-48C480D0B929}" srcOrd="0" destOrd="0" presId="urn:microsoft.com/office/officeart/2005/8/layout/orgChart1"/>
    <dgm:cxn modelId="{A1DCEDD8-B401-4476-B3A5-62CCDB460163}" srcId="{A55E9538-C70F-480F-A041-F26019CA0F29}" destId="{70616961-3CAB-4A6F-ABD6-F89EAC9B54B1}" srcOrd="0" destOrd="0" parTransId="{342937CC-BB4C-4F87-AB79-6B17372A4064}" sibTransId="{C9846F41-CE29-4AC6-96F2-18A62F6E07BE}"/>
    <dgm:cxn modelId="{9D9BEEF7-5D6C-4D12-B5BE-DBF88431D416}" type="presOf" srcId="{FE965841-04E1-444F-B976-1FACF1498245}" destId="{CA84C03A-3A7B-4E32-BAFF-68EB69A559B9}" srcOrd="1" destOrd="0" presId="urn:microsoft.com/office/officeart/2005/8/layout/orgChart1"/>
    <dgm:cxn modelId="{C7731AFE-0DAC-4A35-B144-00816CEFE4A9}" type="presOf" srcId="{0B0DBA1E-0CDC-4F1B-ACDD-828BA6AEC98E}" destId="{818AC5D6-F4D0-4580-B032-72BD5EFED5A0}" srcOrd="0" destOrd="0" presId="urn:microsoft.com/office/officeart/2005/8/layout/orgChart1"/>
    <dgm:cxn modelId="{D57A3000-5B83-4BE3-B68F-C93468A7F8C1}" type="presParOf" srcId="{376D0E75-E68B-4E43-B2DC-DE2FF9225CA2}" destId="{DEC55474-1144-4FD5-AD23-EB0E95DA5373}" srcOrd="0" destOrd="0" presId="urn:microsoft.com/office/officeart/2005/8/layout/orgChart1"/>
    <dgm:cxn modelId="{30EC5F42-2956-4F5F-AF91-3C3566677D3E}" type="presParOf" srcId="{DEC55474-1144-4FD5-AD23-EB0E95DA5373}" destId="{CB49D5F9-5A14-47AC-83BF-E1B99AE01C27}" srcOrd="0" destOrd="0" presId="urn:microsoft.com/office/officeart/2005/8/layout/orgChart1"/>
    <dgm:cxn modelId="{80533382-04BB-42B8-B165-D60E7925D09A}" type="presParOf" srcId="{CB49D5F9-5A14-47AC-83BF-E1B99AE01C27}" destId="{19469F1B-1071-4499-AEE7-48C480D0B929}" srcOrd="0" destOrd="0" presId="urn:microsoft.com/office/officeart/2005/8/layout/orgChart1"/>
    <dgm:cxn modelId="{DE5BDC98-5A6B-4F67-B97E-E4439BD35AB4}" type="presParOf" srcId="{CB49D5F9-5A14-47AC-83BF-E1B99AE01C27}" destId="{8D92AC8A-EAA6-440E-A44C-BC8887014636}" srcOrd="1" destOrd="0" presId="urn:microsoft.com/office/officeart/2005/8/layout/orgChart1"/>
    <dgm:cxn modelId="{F8D127B3-9CA4-4906-9A29-923F2A0E2497}" type="presParOf" srcId="{DEC55474-1144-4FD5-AD23-EB0E95DA5373}" destId="{2DF92994-2F41-4F96-8574-774DAC9D5D68}" srcOrd="1" destOrd="0" presId="urn:microsoft.com/office/officeart/2005/8/layout/orgChart1"/>
    <dgm:cxn modelId="{FD74F71F-684D-4E40-AE65-C7AB8951F755}" type="presParOf" srcId="{2DF92994-2F41-4F96-8574-774DAC9D5D68}" destId="{835F75F1-6B72-49C0-8059-11DF6D3833F5}" srcOrd="0" destOrd="0" presId="urn:microsoft.com/office/officeart/2005/8/layout/orgChart1"/>
    <dgm:cxn modelId="{CA13B5C5-FBAA-4E21-81F6-5F6669067F11}" type="presParOf" srcId="{2DF92994-2F41-4F96-8574-774DAC9D5D68}" destId="{4C25607C-DCD1-45D1-B4F0-E92C6358DA74}" srcOrd="1" destOrd="0" presId="urn:microsoft.com/office/officeart/2005/8/layout/orgChart1"/>
    <dgm:cxn modelId="{B9D81EBF-BBC0-4740-A14E-1D5E839165E1}" type="presParOf" srcId="{4C25607C-DCD1-45D1-B4F0-E92C6358DA74}" destId="{BFFA24E1-C3BD-4D8F-8A8E-A5A69250A493}" srcOrd="0" destOrd="0" presId="urn:microsoft.com/office/officeart/2005/8/layout/orgChart1"/>
    <dgm:cxn modelId="{FD70DA2E-32D8-40E5-AFAF-9D25C94A1148}" type="presParOf" srcId="{BFFA24E1-C3BD-4D8F-8A8E-A5A69250A493}" destId="{8BADFCBF-D1DC-4E42-979C-F40C472F8488}" srcOrd="0" destOrd="0" presId="urn:microsoft.com/office/officeart/2005/8/layout/orgChart1"/>
    <dgm:cxn modelId="{56149F9D-582C-4EA8-9D61-7F0B4E1B36BC}" type="presParOf" srcId="{BFFA24E1-C3BD-4D8F-8A8E-A5A69250A493}" destId="{3B3120E9-2578-4302-893B-16F92B698C88}" srcOrd="1" destOrd="0" presId="urn:microsoft.com/office/officeart/2005/8/layout/orgChart1"/>
    <dgm:cxn modelId="{DDB24C1F-C8D4-41C2-9A67-BE8E46AA3F08}" type="presParOf" srcId="{4C25607C-DCD1-45D1-B4F0-E92C6358DA74}" destId="{CD9B10F5-9751-49B5-A8BB-62CE31AB50EA}" srcOrd="1" destOrd="0" presId="urn:microsoft.com/office/officeart/2005/8/layout/orgChart1"/>
    <dgm:cxn modelId="{6B3DC3E2-694C-4D12-8779-E302EABB1FB9}" type="presParOf" srcId="{4C25607C-DCD1-45D1-B4F0-E92C6358DA74}" destId="{C76A93F1-2A41-48AE-B763-79516560615A}" srcOrd="2" destOrd="0" presId="urn:microsoft.com/office/officeart/2005/8/layout/orgChart1"/>
    <dgm:cxn modelId="{0343046B-603F-4575-A592-433EF3748CF2}" type="presParOf" srcId="{2DF92994-2F41-4F96-8574-774DAC9D5D68}" destId="{33EE5E58-D6C6-4E24-BF1C-969A5FD6A277}" srcOrd="2" destOrd="0" presId="urn:microsoft.com/office/officeart/2005/8/layout/orgChart1"/>
    <dgm:cxn modelId="{9E1EF7E0-3DCE-4AE8-9230-9B2E6D2C6D6E}" type="presParOf" srcId="{2DF92994-2F41-4F96-8574-774DAC9D5D68}" destId="{2D38E391-8681-44AD-99AE-ACEFAFA537EB}" srcOrd="3" destOrd="0" presId="urn:microsoft.com/office/officeart/2005/8/layout/orgChart1"/>
    <dgm:cxn modelId="{9E738488-7C1B-4977-B8C3-D3CBBD00D468}" type="presParOf" srcId="{2D38E391-8681-44AD-99AE-ACEFAFA537EB}" destId="{163C6337-1278-4503-9511-87D591204FE6}" srcOrd="0" destOrd="0" presId="urn:microsoft.com/office/officeart/2005/8/layout/orgChart1"/>
    <dgm:cxn modelId="{60E8DB87-B283-40E8-8BE8-6E3E4C7E1139}" type="presParOf" srcId="{163C6337-1278-4503-9511-87D591204FE6}" destId="{79CA2D34-2210-4B8A-A54C-05755DE52FC2}" srcOrd="0" destOrd="0" presId="urn:microsoft.com/office/officeart/2005/8/layout/orgChart1"/>
    <dgm:cxn modelId="{8A28F23A-0F85-4AAD-A2E1-E576605C9736}" type="presParOf" srcId="{163C6337-1278-4503-9511-87D591204FE6}" destId="{CA84C03A-3A7B-4E32-BAFF-68EB69A559B9}" srcOrd="1" destOrd="0" presId="urn:microsoft.com/office/officeart/2005/8/layout/orgChart1"/>
    <dgm:cxn modelId="{214B8347-380B-429C-9183-090657BA3A96}" type="presParOf" srcId="{2D38E391-8681-44AD-99AE-ACEFAFA537EB}" destId="{51897740-1387-41E9-963D-334C6F5767E9}" srcOrd="1" destOrd="0" presId="urn:microsoft.com/office/officeart/2005/8/layout/orgChart1"/>
    <dgm:cxn modelId="{D9FEAABB-28DA-4E77-9CC1-ABEC27DB6704}" type="presParOf" srcId="{2D38E391-8681-44AD-99AE-ACEFAFA537EB}" destId="{8A2CF7AA-C2BC-4AA3-8F0E-2C5108CBD041}" srcOrd="2" destOrd="0" presId="urn:microsoft.com/office/officeart/2005/8/layout/orgChart1"/>
    <dgm:cxn modelId="{27AA2EC1-B3E3-4F12-9FA4-ECB61FABA2ED}" type="presParOf" srcId="{2DF92994-2F41-4F96-8574-774DAC9D5D68}" destId="{818AC5D6-F4D0-4580-B032-72BD5EFED5A0}" srcOrd="4" destOrd="0" presId="urn:microsoft.com/office/officeart/2005/8/layout/orgChart1"/>
    <dgm:cxn modelId="{F3597B5D-BCC6-4AA6-A74D-F52BDE9FD1A3}" type="presParOf" srcId="{2DF92994-2F41-4F96-8574-774DAC9D5D68}" destId="{AA35F75C-5675-4E5E-B0F5-DD507409D8C9}" srcOrd="5" destOrd="0" presId="urn:microsoft.com/office/officeart/2005/8/layout/orgChart1"/>
    <dgm:cxn modelId="{9E081E82-C2A3-49BB-8DB0-D02414266926}" type="presParOf" srcId="{AA35F75C-5675-4E5E-B0F5-DD507409D8C9}" destId="{69B645EC-8408-4760-B662-4FFDD12C5B56}" srcOrd="0" destOrd="0" presId="urn:microsoft.com/office/officeart/2005/8/layout/orgChart1"/>
    <dgm:cxn modelId="{1DBCA1D4-CB9E-4DB8-9828-E1ED910BFCDC}" type="presParOf" srcId="{69B645EC-8408-4760-B662-4FFDD12C5B56}" destId="{E1EE393F-8641-4D6B-B63A-A168979238BF}" srcOrd="0" destOrd="0" presId="urn:microsoft.com/office/officeart/2005/8/layout/orgChart1"/>
    <dgm:cxn modelId="{9D1D6A9A-C7EA-4AEE-AC75-186A4D49C749}" type="presParOf" srcId="{69B645EC-8408-4760-B662-4FFDD12C5B56}" destId="{DB54BCDD-FEAA-4C45-8C88-7FC13D2AFB55}" srcOrd="1" destOrd="0" presId="urn:microsoft.com/office/officeart/2005/8/layout/orgChart1"/>
    <dgm:cxn modelId="{899419B1-CEBE-478E-841A-5A28457B5EF3}" type="presParOf" srcId="{AA35F75C-5675-4E5E-B0F5-DD507409D8C9}" destId="{3E9F8D0D-A30B-4B25-9683-A40C065A5A55}" srcOrd="1" destOrd="0" presId="urn:microsoft.com/office/officeart/2005/8/layout/orgChart1"/>
    <dgm:cxn modelId="{EFC8DCDF-FDBA-4068-B4A3-202D10CC7C4E}" type="presParOf" srcId="{AA35F75C-5675-4E5E-B0F5-DD507409D8C9}" destId="{F015672C-D80A-4E03-A066-F82D2F949D38}" srcOrd="2" destOrd="0" presId="urn:microsoft.com/office/officeart/2005/8/layout/orgChart1"/>
    <dgm:cxn modelId="{F6F2DB4C-A903-4575-93FC-F03448B01916}" type="presParOf" srcId="{DEC55474-1144-4FD5-AD23-EB0E95DA5373}" destId="{BB4CEE56-E6B8-48F2-87DC-28AEA1C2CC2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5E9538-C70F-480F-A041-F26019CA0F29}" type="doc">
      <dgm:prSet loTypeId="urn:microsoft.com/office/officeart/2005/8/layout/orgChart1" loCatId="hierarchy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70616961-3CAB-4A6F-ABD6-F89EAC9B54B1}">
      <dgm:prSet phldrT="[Text]" custT="1"/>
      <dgm:spPr>
        <a:solidFill>
          <a:srgbClr val="003399"/>
        </a:solidFill>
      </dgm:spPr>
      <dgm:t>
        <a:bodyPr/>
        <a:lstStyle/>
        <a:p>
          <a:r>
            <a:rPr lang="bg-BG" sz="3200" b="1">
              <a:solidFill>
                <a:schemeClr val="bg1"/>
              </a:solidFill>
              <a:latin typeface="EC Square Sans Pro" panose="020B0506040000020004" pitchFamily="34" charset="0"/>
            </a:rPr>
            <a:t>Начини за използване на антимикробни средства</a:t>
          </a:r>
        </a:p>
      </dgm:t>
    </dgm:pt>
    <dgm:pt modelId="{342937CC-BB4C-4F87-AB79-6B17372A4064}" type="parTrans" cxnId="{A1DCEDD8-B401-4476-B3A5-62CCDB46016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C9846F41-CE29-4AC6-96F2-18A62F6E07BE}" type="sibTrans" cxnId="{A1DCEDD8-B401-4476-B3A5-62CCDB46016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21197F1B-0BC8-494C-B051-533C288516D4}">
      <dgm:prSet phldrT="[Text]" custT="1"/>
      <dgm:spPr/>
      <dgm:t>
        <a:bodyPr/>
        <a:lstStyle/>
        <a:p>
          <a:r>
            <a:rPr lang="bg-BG" sz="2400">
              <a:latin typeface="EC Square Sans Pro"/>
            </a:rPr>
            <a:t>Превантивно (профилактика)</a:t>
          </a:r>
        </a:p>
      </dgm:t>
    </dgm:pt>
    <dgm:pt modelId="{AD0D69B8-624E-4110-AC8B-0CF030FD0826}" type="parTrans" cxnId="{F5EF5C63-4872-4E76-AEFF-727F1EFA99EB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A54ADC29-6286-4824-BB60-EE9B365E3933}" type="sibTrans" cxnId="{F5EF5C63-4872-4E76-AEFF-727F1EFA99EB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FE965841-04E1-444F-B976-1FACF1498245}">
      <dgm:prSet phldrT="[Text]" custT="1"/>
      <dgm:spPr/>
      <dgm:t>
        <a:bodyPr/>
        <a:lstStyle/>
        <a:p>
          <a:pPr rtl="0"/>
          <a:r>
            <a:rPr lang="bg-BG" sz="2000" dirty="0">
              <a:latin typeface="EC Square Sans Pro"/>
            </a:rPr>
            <a:t>Групово приложение (метафилаксия)</a:t>
          </a:r>
        </a:p>
      </dgm:t>
    </dgm:pt>
    <dgm:pt modelId="{6E5DCDA2-A9C1-42FB-B04C-79016636820A}" type="parTrans" cxnId="{5028338A-5D9E-4562-9D68-C3C1726BBD69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7AE0A5A3-0EA6-4CCD-971D-67E28A84AFDB}" type="sibTrans" cxnId="{5028338A-5D9E-4562-9D68-C3C1726BBD69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3A5FC350-809A-420E-B508-F86CFE56F9EC}">
      <dgm:prSet phldrT="[Text]" custT="1"/>
      <dgm:spPr/>
      <dgm:t>
        <a:bodyPr/>
        <a:lstStyle/>
        <a:p>
          <a:r>
            <a:rPr lang="bg-BG" sz="2400">
              <a:latin typeface="EC Square Sans Pro"/>
            </a:rPr>
            <a:t>Лечение</a:t>
          </a:r>
        </a:p>
      </dgm:t>
    </dgm:pt>
    <dgm:pt modelId="{0B0DBA1E-0CDC-4F1B-ACDD-828BA6AEC98E}" type="parTrans" cxnId="{3ED45DCC-7302-4CC6-BCD7-61222340F4A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FD968D5E-6217-4805-8B0B-878FAC32FC8B}" type="sibTrans" cxnId="{3ED45DCC-7302-4CC6-BCD7-61222340F4A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2FE7B394-D92C-4802-90F6-8F14C473F1F6}">
      <dgm:prSet phldrT="[Text]" custT="1"/>
      <dgm:spPr/>
      <dgm:t>
        <a:bodyPr/>
        <a:lstStyle/>
        <a:p>
          <a:r>
            <a:rPr lang="bg-BG" sz="2400">
              <a:latin typeface="EC Square Sans Pro"/>
            </a:rPr>
            <a:t>Насърчаване на растежа</a:t>
          </a:r>
        </a:p>
      </dgm:t>
    </dgm:pt>
    <dgm:pt modelId="{821E0042-9021-4DC3-B505-188991416569}" type="parTrans" cxnId="{52F33EC9-6314-4065-9FCA-D23CD2D68E67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49092274-3B57-4AC7-BA58-7BE003062D09}" type="sibTrans" cxnId="{52F33EC9-6314-4065-9FCA-D23CD2D68E67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176166B7-1AD9-419F-B43F-D7395DE73958}">
      <dgm:prSet phldrT="[Text]" custT="1"/>
      <dgm:spPr>
        <a:solidFill>
          <a:srgbClr val="6BB188"/>
        </a:solidFill>
      </dgm:spPr>
      <dgm:t>
        <a:bodyPr/>
        <a:lstStyle/>
        <a:p>
          <a:r>
            <a:rPr lang="bg-BG" sz="1800">
              <a:latin typeface="EC Square Sans Pro" panose="020B0506040000020004" pitchFamily="34" charset="0"/>
            </a:rPr>
            <a:t>Индивидуално лечение</a:t>
          </a:r>
        </a:p>
      </dgm:t>
    </dgm:pt>
    <dgm:pt modelId="{A5D48CD2-4518-4505-B18E-CECFAC10C376}" type="parTrans" cxnId="{E22DE5FE-16C6-45DE-AF62-6681FD929CD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37636444-98B7-4BE7-9CBA-5D6C1892F993}" type="sibTrans" cxnId="{E22DE5FE-16C6-45DE-AF62-6681FD929CD3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D6F12267-5ACB-4918-A932-2EE35059A542}">
      <dgm:prSet phldrT="[Text]" custT="1"/>
      <dgm:spPr>
        <a:solidFill>
          <a:srgbClr val="2C7470"/>
        </a:solidFill>
      </dgm:spPr>
      <dgm:t>
        <a:bodyPr/>
        <a:lstStyle/>
        <a:p>
          <a:r>
            <a:rPr lang="bg-BG" sz="1800">
              <a:solidFill>
                <a:schemeClr val="bg1"/>
              </a:solidFill>
              <a:latin typeface="EC Square Sans Pro" panose="020B0506040000020004" pitchFamily="34" charset="0"/>
            </a:rPr>
            <a:t>Групово лечение</a:t>
          </a:r>
        </a:p>
      </dgm:t>
    </dgm:pt>
    <dgm:pt modelId="{91F69EEA-8BC8-4DEA-A12D-94ED96263425}" type="parTrans" cxnId="{3DAD3A3B-58E5-4E12-8CD1-F9959ADB2491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D18C6239-60A6-473F-B2E3-F3ED02F4ACDF}" type="sibTrans" cxnId="{3DAD3A3B-58E5-4E12-8CD1-F9959ADB2491}">
      <dgm:prSet/>
      <dgm:spPr/>
      <dgm:t>
        <a:bodyPr/>
        <a:lstStyle/>
        <a:p>
          <a:endParaRPr lang="en-GB">
            <a:latin typeface="EC Square Sans Pro" panose="020B0506040000020004" pitchFamily="34" charset="0"/>
          </a:endParaRPr>
        </a:p>
      </dgm:t>
    </dgm:pt>
    <dgm:pt modelId="{3188FC8E-9FD1-466B-94DD-16005085AE83}">
      <dgm:prSet/>
      <dgm:spPr>
        <a:solidFill>
          <a:srgbClr val="ECEBEB"/>
        </a:solidFill>
      </dgm:spPr>
      <dgm:t>
        <a:bodyPr/>
        <a:lstStyle/>
        <a:p>
          <a:pPr rtl="0"/>
          <a:r>
            <a:rPr lang="bg-BG">
              <a:latin typeface="EC Square Sans Pro"/>
            </a:rPr>
            <a:t>САМО в изключителни случаи (когато рискът от инфекция е много висок/последствията са тежки)</a:t>
          </a:r>
        </a:p>
      </dgm:t>
    </dgm:pt>
    <dgm:pt modelId="{5C42E7A7-4E85-455E-B011-1669A7275624}" type="parTrans" cxnId="{CAE30CC2-1B6A-4E3C-9808-1651CE3E27EC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A7A37DC2-A0AB-4390-8625-F3AD5DFB996E}" type="sibTrans" cxnId="{CAE30CC2-1B6A-4E3C-9808-1651CE3E27EC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003C9CF6-9CEA-4F0C-AD0C-A9FCC60E84A8}">
      <dgm:prSet custT="1"/>
      <dgm:spPr>
        <a:solidFill>
          <a:srgbClr val="ECEBEB"/>
        </a:solidFill>
      </dgm:spPr>
      <dgm:t>
        <a:bodyPr/>
        <a:lstStyle/>
        <a:p>
          <a:pPr rtl="0"/>
          <a:r>
            <a:rPr lang="bg-BG" sz="1000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Лечение с антибиотици </a:t>
          </a:r>
          <a:r>
            <a:rPr lang="bg-BG" sz="1000" b="1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САМО</a:t>
          </a:r>
          <a:r>
            <a:rPr lang="bg-BG" sz="1000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 на отделни животни </a:t>
          </a:r>
        </a:p>
        <a:p>
          <a:pPr rtl="0"/>
          <a:r>
            <a:rPr lang="bg-BG" sz="1000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Други антимикробни средства </a:t>
          </a:r>
          <a:r>
            <a:rPr lang="bg-BG" sz="1000" b="1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САМО</a:t>
          </a:r>
          <a:r>
            <a:rPr lang="bg-BG" sz="1000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 за ограничен брой животни </a:t>
          </a:r>
        </a:p>
        <a:p>
          <a:pPr rtl="0"/>
          <a:endParaRPr lang="LID4096" sz="1000" strike="sngStrike" kern="1200" dirty="0">
            <a:solidFill>
              <a:srgbClr val="FF0000"/>
            </a:solidFill>
            <a:latin typeface="EC Square Sans Pro"/>
          </a:endParaRPr>
        </a:p>
      </dgm:t>
    </dgm:pt>
    <dgm:pt modelId="{94564E4D-4C54-4D26-A457-93C709F16AA3}" type="parTrans" cxnId="{0B7D6FB9-DB1B-4062-80F2-0DEE8E2596D9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60B9CABD-ACA7-430E-9051-730C857EE2C0}" type="sibTrans" cxnId="{0B7D6FB9-DB1B-4062-80F2-0DEE8E2596D9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E40B37E3-1031-44AB-AC30-353AFC1FEBE0}">
      <dgm:prSet/>
      <dgm:spPr>
        <a:solidFill>
          <a:srgbClr val="ECEBEB"/>
        </a:solidFill>
      </dgm:spPr>
      <dgm:t>
        <a:bodyPr/>
        <a:lstStyle/>
        <a:p>
          <a:r>
            <a:rPr lang="bg-BG">
              <a:latin typeface="EC Square Sans Pro" panose="020B0506040000020004" pitchFamily="34" charset="0"/>
            </a:rPr>
            <a:t>САМО когато рискът от разпространение на инфекция или инфекциозно заболяване в групата животни е висок</a:t>
          </a:r>
        </a:p>
      </dgm:t>
    </dgm:pt>
    <dgm:pt modelId="{FB16CC43-DDEF-4BE2-9474-2D52117CE695}" type="parTrans" cxnId="{8E60BE64-2554-4E8F-9E4A-EFED58D3ADCB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C518E7FA-7F4C-4826-A8EE-9B57904AD12D}" type="sibTrans" cxnId="{8E60BE64-2554-4E8F-9E4A-EFED58D3ADCB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7D1B31A2-A6A7-480C-9723-5D7F22A9364F}">
      <dgm:prSet/>
      <dgm:spPr>
        <a:solidFill>
          <a:srgbClr val="ECEBEB"/>
        </a:solidFill>
      </dgm:spPr>
      <dgm:t>
        <a:bodyPr/>
        <a:lstStyle/>
        <a:p>
          <a:r>
            <a:rPr lang="bg-BG">
              <a:latin typeface="EC Square Sans Pro" panose="020B0506040000020004" pitchFamily="34" charset="0"/>
            </a:rPr>
            <a:t>когато няма други подходящи алтернативи</a:t>
          </a:r>
        </a:p>
      </dgm:t>
    </dgm:pt>
    <dgm:pt modelId="{FE465904-CAB5-498B-B1E5-AF603E4A4654}" type="parTrans" cxnId="{787B443C-9982-4789-9A81-6EBF8DC37972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8B53AEBB-B4DC-4F53-AD3D-A4EA542A8DDB}" type="sibTrans" cxnId="{787B443C-9982-4789-9A81-6EBF8DC37972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06E34F59-F514-4E94-A81B-D7CA268EAD41}">
      <dgm:prSet custT="1"/>
      <dgm:spPr>
        <a:solidFill>
          <a:srgbClr val="ECEBEB"/>
        </a:solidFill>
      </dgm:spPr>
      <dgm:t>
        <a:bodyPr/>
        <a:lstStyle/>
        <a:p>
          <a:r>
            <a:rPr lang="bg-BG" sz="1800" b="1">
              <a:solidFill>
                <a:srgbClr val="C00000"/>
              </a:solidFill>
              <a:latin typeface="EC Square Sans Pro" panose="020B0506040000020004" pitchFamily="34" charset="0"/>
            </a:rPr>
            <a:t>ЗАБРАНЕНО!</a:t>
          </a:r>
        </a:p>
      </dgm:t>
    </dgm:pt>
    <dgm:pt modelId="{26AC9B98-C77C-4C00-AB44-22618E6DC88E}" type="parTrans" cxnId="{5D2A24D1-F598-482E-868E-93550B4F6B3F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F5246992-DAAC-4A36-A7B6-120E942722A3}" type="sibTrans" cxnId="{5D2A24D1-F598-482E-868E-93550B4F6B3F}">
      <dgm:prSet/>
      <dgm:spPr/>
      <dgm:t>
        <a:bodyPr/>
        <a:lstStyle/>
        <a:p>
          <a:endParaRPr lang="LID4096">
            <a:latin typeface="EC Square Sans Pro" panose="020B0506040000020004" pitchFamily="34" charset="0"/>
          </a:endParaRPr>
        </a:p>
      </dgm:t>
    </dgm:pt>
    <dgm:pt modelId="{376D0E75-E68B-4E43-B2DC-DE2FF9225CA2}" type="pres">
      <dgm:prSet presAssocID="{A55E9538-C70F-480F-A041-F26019CA0F2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EC55474-1144-4FD5-AD23-EB0E95DA5373}" type="pres">
      <dgm:prSet presAssocID="{70616961-3CAB-4A6F-ABD6-F89EAC9B54B1}" presName="hierRoot1" presStyleCnt="0">
        <dgm:presLayoutVars>
          <dgm:hierBranch val="init"/>
        </dgm:presLayoutVars>
      </dgm:prSet>
      <dgm:spPr/>
    </dgm:pt>
    <dgm:pt modelId="{CB49D5F9-5A14-47AC-83BF-E1B99AE01C27}" type="pres">
      <dgm:prSet presAssocID="{70616961-3CAB-4A6F-ABD6-F89EAC9B54B1}" presName="rootComposite1" presStyleCnt="0"/>
      <dgm:spPr/>
    </dgm:pt>
    <dgm:pt modelId="{19469F1B-1071-4499-AEE7-48C480D0B929}" type="pres">
      <dgm:prSet presAssocID="{70616961-3CAB-4A6F-ABD6-F89EAC9B54B1}" presName="rootText1" presStyleLbl="node0" presStyleIdx="0" presStyleCnt="1" custScaleX="267462">
        <dgm:presLayoutVars>
          <dgm:chPref val="3"/>
        </dgm:presLayoutVars>
      </dgm:prSet>
      <dgm:spPr/>
    </dgm:pt>
    <dgm:pt modelId="{8D92AC8A-EAA6-440E-A44C-BC8887014636}" type="pres">
      <dgm:prSet presAssocID="{70616961-3CAB-4A6F-ABD6-F89EAC9B54B1}" presName="rootConnector1" presStyleLbl="node1" presStyleIdx="0" presStyleCnt="0"/>
      <dgm:spPr/>
    </dgm:pt>
    <dgm:pt modelId="{2DF92994-2F41-4F96-8574-774DAC9D5D68}" type="pres">
      <dgm:prSet presAssocID="{70616961-3CAB-4A6F-ABD6-F89EAC9B54B1}" presName="hierChild2" presStyleCnt="0"/>
      <dgm:spPr/>
    </dgm:pt>
    <dgm:pt modelId="{835F75F1-6B72-49C0-8059-11DF6D3833F5}" type="pres">
      <dgm:prSet presAssocID="{AD0D69B8-624E-4110-AC8B-0CF030FD0826}" presName="Name37" presStyleLbl="parChTrans1D2" presStyleIdx="0" presStyleCnt="4"/>
      <dgm:spPr/>
    </dgm:pt>
    <dgm:pt modelId="{4C25607C-DCD1-45D1-B4F0-E92C6358DA74}" type="pres">
      <dgm:prSet presAssocID="{21197F1B-0BC8-494C-B051-533C288516D4}" presName="hierRoot2" presStyleCnt="0">
        <dgm:presLayoutVars>
          <dgm:hierBranch val="init"/>
        </dgm:presLayoutVars>
      </dgm:prSet>
      <dgm:spPr/>
    </dgm:pt>
    <dgm:pt modelId="{BFFA24E1-C3BD-4D8F-8A8E-A5A69250A493}" type="pres">
      <dgm:prSet presAssocID="{21197F1B-0BC8-494C-B051-533C288516D4}" presName="rootComposite" presStyleCnt="0"/>
      <dgm:spPr/>
    </dgm:pt>
    <dgm:pt modelId="{8BADFCBF-D1DC-4E42-979C-F40C472F8488}" type="pres">
      <dgm:prSet presAssocID="{21197F1B-0BC8-494C-B051-533C288516D4}" presName="rootText" presStyleLbl="node2" presStyleIdx="0" presStyleCnt="4">
        <dgm:presLayoutVars>
          <dgm:chPref val="3"/>
        </dgm:presLayoutVars>
      </dgm:prSet>
      <dgm:spPr/>
    </dgm:pt>
    <dgm:pt modelId="{3B3120E9-2578-4302-893B-16F92B698C88}" type="pres">
      <dgm:prSet presAssocID="{21197F1B-0BC8-494C-B051-533C288516D4}" presName="rootConnector" presStyleLbl="node2" presStyleIdx="0" presStyleCnt="4"/>
      <dgm:spPr/>
    </dgm:pt>
    <dgm:pt modelId="{CD9B10F5-9751-49B5-A8BB-62CE31AB50EA}" type="pres">
      <dgm:prSet presAssocID="{21197F1B-0BC8-494C-B051-533C288516D4}" presName="hierChild4" presStyleCnt="0"/>
      <dgm:spPr/>
    </dgm:pt>
    <dgm:pt modelId="{9E067C99-5600-452D-937F-38235D5AA502}" type="pres">
      <dgm:prSet presAssocID="{5C42E7A7-4E85-455E-B011-1669A7275624}" presName="Name37" presStyleLbl="parChTrans1D3" presStyleIdx="0" presStyleCnt="7"/>
      <dgm:spPr/>
    </dgm:pt>
    <dgm:pt modelId="{26365B0F-AFE2-4228-A43A-22F448170464}" type="pres">
      <dgm:prSet presAssocID="{3188FC8E-9FD1-466B-94DD-16005085AE83}" presName="hierRoot2" presStyleCnt="0">
        <dgm:presLayoutVars>
          <dgm:hierBranch val="init"/>
        </dgm:presLayoutVars>
      </dgm:prSet>
      <dgm:spPr/>
    </dgm:pt>
    <dgm:pt modelId="{72A73626-AB86-4602-A49F-39BFDC3D3581}" type="pres">
      <dgm:prSet presAssocID="{3188FC8E-9FD1-466B-94DD-16005085AE83}" presName="rootComposite" presStyleCnt="0"/>
      <dgm:spPr/>
    </dgm:pt>
    <dgm:pt modelId="{A6C8C1EB-8865-484F-BCE3-7F2107D8B6C3}" type="pres">
      <dgm:prSet presAssocID="{3188FC8E-9FD1-466B-94DD-16005085AE83}" presName="rootText" presStyleLbl="node3" presStyleIdx="0" presStyleCnt="7" custScaleX="75355" custLinFactNeighborX="-5846" custLinFactNeighborY="-2338">
        <dgm:presLayoutVars>
          <dgm:chPref val="3"/>
        </dgm:presLayoutVars>
      </dgm:prSet>
      <dgm:spPr/>
    </dgm:pt>
    <dgm:pt modelId="{3A1B6973-9442-4880-B251-237DC77E77DC}" type="pres">
      <dgm:prSet presAssocID="{3188FC8E-9FD1-466B-94DD-16005085AE83}" presName="rootConnector" presStyleLbl="node3" presStyleIdx="0" presStyleCnt="7"/>
      <dgm:spPr/>
    </dgm:pt>
    <dgm:pt modelId="{EE2D4A51-E0DF-4552-B1AF-F59DB52A2ACC}" type="pres">
      <dgm:prSet presAssocID="{3188FC8E-9FD1-466B-94DD-16005085AE83}" presName="hierChild4" presStyleCnt="0"/>
      <dgm:spPr/>
    </dgm:pt>
    <dgm:pt modelId="{76855069-8584-426D-AB7C-4236159F7899}" type="pres">
      <dgm:prSet presAssocID="{3188FC8E-9FD1-466B-94DD-16005085AE83}" presName="hierChild5" presStyleCnt="0"/>
      <dgm:spPr/>
    </dgm:pt>
    <dgm:pt modelId="{EBDCF07C-356A-4AE6-9AD6-0496B7AEFEEB}" type="pres">
      <dgm:prSet presAssocID="{94564E4D-4C54-4D26-A457-93C709F16AA3}" presName="Name37" presStyleLbl="parChTrans1D3" presStyleIdx="1" presStyleCnt="7"/>
      <dgm:spPr/>
    </dgm:pt>
    <dgm:pt modelId="{590057BC-C7F9-457E-96EA-11114F9C461F}" type="pres">
      <dgm:prSet presAssocID="{003C9CF6-9CEA-4F0C-AD0C-A9FCC60E84A8}" presName="hierRoot2" presStyleCnt="0">
        <dgm:presLayoutVars>
          <dgm:hierBranch val="init"/>
        </dgm:presLayoutVars>
      </dgm:prSet>
      <dgm:spPr/>
    </dgm:pt>
    <dgm:pt modelId="{7A8D7767-4DE0-4A55-A1E6-D68B12142E4E}" type="pres">
      <dgm:prSet presAssocID="{003C9CF6-9CEA-4F0C-AD0C-A9FCC60E84A8}" presName="rootComposite" presStyleCnt="0"/>
      <dgm:spPr/>
    </dgm:pt>
    <dgm:pt modelId="{1D468441-9162-423C-890A-1EE79A56B0FE}" type="pres">
      <dgm:prSet presAssocID="{003C9CF6-9CEA-4F0C-AD0C-A9FCC60E84A8}" presName="rootText" presStyleLbl="node3" presStyleIdx="1" presStyleCnt="7" custScaleX="74276" custLinFactNeighborX="-4317" custLinFactNeighborY="-2355">
        <dgm:presLayoutVars>
          <dgm:chPref val="3"/>
        </dgm:presLayoutVars>
      </dgm:prSet>
      <dgm:spPr/>
    </dgm:pt>
    <dgm:pt modelId="{0460D61A-47D8-4E66-A412-8727DD9B068E}" type="pres">
      <dgm:prSet presAssocID="{003C9CF6-9CEA-4F0C-AD0C-A9FCC60E84A8}" presName="rootConnector" presStyleLbl="node3" presStyleIdx="1" presStyleCnt="7"/>
      <dgm:spPr/>
    </dgm:pt>
    <dgm:pt modelId="{BA72BBFD-C668-4A36-BA02-4CEECD72CC6E}" type="pres">
      <dgm:prSet presAssocID="{003C9CF6-9CEA-4F0C-AD0C-A9FCC60E84A8}" presName="hierChild4" presStyleCnt="0"/>
      <dgm:spPr/>
    </dgm:pt>
    <dgm:pt modelId="{F38F7845-B556-482F-B709-CCE629FB588B}" type="pres">
      <dgm:prSet presAssocID="{003C9CF6-9CEA-4F0C-AD0C-A9FCC60E84A8}" presName="hierChild5" presStyleCnt="0"/>
      <dgm:spPr/>
    </dgm:pt>
    <dgm:pt modelId="{C76A93F1-2A41-48AE-B763-79516560615A}" type="pres">
      <dgm:prSet presAssocID="{21197F1B-0BC8-494C-B051-533C288516D4}" presName="hierChild5" presStyleCnt="0"/>
      <dgm:spPr/>
    </dgm:pt>
    <dgm:pt modelId="{33EE5E58-D6C6-4E24-BF1C-969A5FD6A277}" type="pres">
      <dgm:prSet presAssocID="{6E5DCDA2-A9C1-42FB-B04C-79016636820A}" presName="Name37" presStyleLbl="parChTrans1D2" presStyleIdx="1" presStyleCnt="4"/>
      <dgm:spPr/>
    </dgm:pt>
    <dgm:pt modelId="{2D38E391-8681-44AD-99AE-ACEFAFA537EB}" type="pres">
      <dgm:prSet presAssocID="{FE965841-04E1-444F-B976-1FACF1498245}" presName="hierRoot2" presStyleCnt="0">
        <dgm:presLayoutVars>
          <dgm:hierBranch val="init"/>
        </dgm:presLayoutVars>
      </dgm:prSet>
      <dgm:spPr/>
    </dgm:pt>
    <dgm:pt modelId="{163C6337-1278-4503-9511-87D591204FE6}" type="pres">
      <dgm:prSet presAssocID="{FE965841-04E1-444F-B976-1FACF1498245}" presName="rootComposite" presStyleCnt="0"/>
      <dgm:spPr/>
    </dgm:pt>
    <dgm:pt modelId="{79CA2D34-2210-4B8A-A54C-05755DE52FC2}" type="pres">
      <dgm:prSet presAssocID="{FE965841-04E1-444F-B976-1FACF1498245}" presName="rootText" presStyleLbl="node2" presStyleIdx="1" presStyleCnt="4">
        <dgm:presLayoutVars>
          <dgm:chPref val="3"/>
        </dgm:presLayoutVars>
      </dgm:prSet>
      <dgm:spPr/>
    </dgm:pt>
    <dgm:pt modelId="{CA84C03A-3A7B-4E32-BAFF-68EB69A559B9}" type="pres">
      <dgm:prSet presAssocID="{FE965841-04E1-444F-B976-1FACF1498245}" presName="rootConnector" presStyleLbl="node2" presStyleIdx="1" presStyleCnt="4"/>
      <dgm:spPr/>
    </dgm:pt>
    <dgm:pt modelId="{51897740-1387-41E9-963D-334C6F5767E9}" type="pres">
      <dgm:prSet presAssocID="{FE965841-04E1-444F-B976-1FACF1498245}" presName="hierChild4" presStyleCnt="0"/>
      <dgm:spPr/>
    </dgm:pt>
    <dgm:pt modelId="{6A346B9D-CA7E-4111-8B95-B64C84E2753E}" type="pres">
      <dgm:prSet presAssocID="{FB16CC43-DDEF-4BE2-9474-2D52117CE695}" presName="Name37" presStyleLbl="parChTrans1D3" presStyleIdx="2" presStyleCnt="7"/>
      <dgm:spPr/>
    </dgm:pt>
    <dgm:pt modelId="{3FC04528-F745-488C-BA13-59CE1CBC6F90}" type="pres">
      <dgm:prSet presAssocID="{E40B37E3-1031-44AB-AC30-353AFC1FEBE0}" presName="hierRoot2" presStyleCnt="0">
        <dgm:presLayoutVars>
          <dgm:hierBranch val="init"/>
        </dgm:presLayoutVars>
      </dgm:prSet>
      <dgm:spPr/>
    </dgm:pt>
    <dgm:pt modelId="{98749AF1-0E84-491F-9A58-D105049BE13C}" type="pres">
      <dgm:prSet presAssocID="{E40B37E3-1031-44AB-AC30-353AFC1FEBE0}" presName="rootComposite" presStyleCnt="0"/>
      <dgm:spPr/>
    </dgm:pt>
    <dgm:pt modelId="{056FBD11-301E-4E08-BB2D-244024B98DBE}" type="pres">
      <dgm:prSet presAssocID="{E40B37E3-1031-44AB-AC30-353AFC1FEBE0}" presName="rootText" presStyleLbl="node3" presStyleIdx="2" presStyleCnt="7" custScaleX="77005" custScaleY="90646">
        <dgm:presLayoutVars>
          <dgm:chPref val="3"/>
        </dgm:presLayoutVars>
      </dgm:prSet>
      <dgm:spPr/>
    </dgm:pt>
    <dgm:pt modelId="{01F4E229-8F2B-42EA-A2D8-3B76100C8DBD}" type="pres">
      <dgm:prSet presAssocID="{E40B37E3-1031-44AB-AC30-353AFC1FEBE0}" presName="rootConnector" presStyleLbl="node3" presStyleIdx="2" presStyleCnt="7"/>
      <dgm:spPr/>
    </dgm:pt>
    <dgm:pt modelId="{90652709-172E-4D75-8566-8F1933A24245}" type="pres">
      <dgm:prSet presAssocID="{E40B37E3-1031-44AB-AC30-353AFC1FEBE0}" presName="hierChild4" presStyleCnt="0"/>
      <dgm:spPr/>
    </dgm:pt>
    <dgm:pt modelId="{E20A0448-8725-4788-8F45-31B5CE190248}" type="pres">
      <dgm:prSet presAssocID="{E40B37E3-1031-44AB-AC30-353AFC1FEBE0}" presName="hierChild5" presStyleCnt="0"/>
      <dgm:spPr/>
    </dgm:pt>
    <dgm:pt modelId="{4A43AAE7-F5AD-4C04-841D-D7B849F495F0}" type="pres">
      <dgm:prSet presAssocID="{FE465904-CAB5-498B-B1E5-AF603E4A4654}" presName="Name37" presStyleLbl="parChTrans1D3" presStyleIdx="3" presStyleCnt="7"/>
      <dgm:spPr/>
    </dgm:pt>
    <dgm:pt modelId="{1F8B3174-342D-4AFE-B8E7-35CFC47DF152}" type="pres">
      <dgm:prSet presAssocID="{7D1B31A2-A6A7-480C-9723-5D7F22A9364F}" presName="hierRoot2" presStyleCnt="0">
        <dgm:presLayoutVars>
          <dgm:hierBranch val="init"/>
        </dgm:presLayoutVars>
      </dgm:prSet>
      <dgm:spPr/>
    </dgm:pt>
    <dgm:pt modelId="{BFD7DD51-196E-473A-808F-3E3DCAB9B863}" type="pres">
      <dgm:prSet presAssocID="{7D1B31A2-A6A7-480C-9723-5D7F22A9364F}" presName="rootComposite" presStyleCnt="0"/>
      <dgm:spPr/>
    </dgm:pt>
    <dgm:pt modelId="{F84671BE-FF3F-413A-BA64-D7ED5C73F108}" type="pres">
      <dgm:prSet presAssocID="{7D1B31A2-A6A7-480C-9723-5D7F22A9364F}" presName="rootText" presStyleLbl="node3" presStyleIdx="3" presStyleCnt="7" custScaleX="77005">
        <dgm:presLayoutVars>
          <dgm:chPref val="3"/>
        </dgm:presLayoutVars>
      </dgm:prSet>
      <dgm:spPr/>
    </dgm:pt>
    <dgm:pt modelId="{B3A22E51-3F56-4119-9E27-8AD3B6DC5AA8}" type="pres">
      <dgm:prSet presAssocID="{7D1B31A2-A6A7-480C-9723-5D7F22A9364F}" presName="rootConnector" presStyleLbl="node3" presStyleIdx="3" presStyleCnt="7"/>
      <dgm:spPr/>
    </dgm:pt>
    <dgm:pt modelId="{2138B86F-7403-48A2-BD3D-EC8F26716984}" type="pres">
      <dgm:prSet presAssocID="{7D1B31A2-A6A7-480C-9723-5D7F22A9364F}" presName="hierChild4" presStyleCnt="0"/>
      <dgm:spPr/>
    </dgm:pt>
    <dgm:pt modelId="{B7687DD4-2EA6-414B-95B0-8CC30C0BDE68}" type="pres">
      <dgm:prSet presAssocID="{7D1B31A2-A6A7-480C-9723-5D7F22A9364F}" presName="hierChild5" presStyleCnt="0"/>
      <dgm:spPr/>
    </dgm:pt>
    <dgm:pt modelId="{8A2CF7AA-C2BC-4AA3-8F0E-2C5108CBD041}" type="pres">
      <dgm:prSet presAssocID="{FE965841-04E1-444F-B976-1FACF1498245}" presName="hierChild5" presStyleCnt="0"/>
      <dgm:spPr/>
    </dgm:pt>
    <dgm:pt modelId="{818AC5D6-F4D0-4580-B032-72BD5EFED5A0}" type="pres">
      <dgm:prSet presAssocID="{0B0DBA1E-0CDC-4F1B-ACDD-828BA6AEC98E}" presName="Name37" presStyleLbl="parChTrans1D2" presStyleIdx="2" presStyleCnt="4"/>
      <dgm:spPr/>
    </dgm:pt>
    <dgm:pt modelId="{AA35F75C-5675-4E5E-B0F5-DD507409D8C9}" type="pres">
      <dgm:prSet presAssocID="{3A5FC350-809A-420E-B508-F86CFE56F9EC}" presName="hierRoot2" presStyleCnt="0">
        <dgm:presLayoutVars>
          <dgm:hierBranch val="init"/>
        </dgm:presLayoutVars>
      </dgm:prSet>
      <dgm:spPr/>
    </dgm:pt>
    <dgm:pt modelId="{69B645EC-8408-4760-B662-4FFDD12C5B56}" type="pres">
      <dgm:prSet presAssocID="{3A5FC350-809A-420E-B508-F86CFE56F9EC}" presName="rootComposite" presStyleCnt="0"/>
      <dgm:spPr/>
    </dgm:pt>
    <dgm:pt modelId="{E1EE393F-8641-4D6B-B63A-A168979238BF}" type="pres">
      <dgm:prSet presAssocID="{3A5FC350-809A-420E-B508-F86CFE56F9EC}" presName="rootText" presStyleLbl="node2" presStyleIdx="2" presStyleCnt="4">
        <dgm:presLayoutVars>
          <dgm:chPref val="3"/>
        </dgm:presLayoutVars>
      </dgm:prSet>
      <dgm:spPr/>
    </dgm:pt>
    <dgm:pt modelId="{DB54BCDD-FEAA-4C45-8C88-7FC13D2AFB55}" type="pres">
      <dgm:prSet presAssocID="{3A5FC350-809A-420E-B508-F86CFE56F9EC}" presName="rootConnector" presStyleLbl="node2" presStyleIdx="2" presStyleCnt="4"/>
      <dgm:spPr/>
    </dgm:pt>
    <dgm:pt modelId="{3E9F8D0D-A30B-4B25-9683-A40C065A5A55}" type="pres">
      <dgm:prSet presAssocID="{3A5FC350-809A-420E-B508-F86CFE56F9EC}" presName="hierChild4" presStyleCnt="0"/>
      <dgm:spPr/>
    </dgm:pt>
    <dgm:pt modelId="{A2F4E1D3-30E4-4E0D-989D-2B4EF8EB816D}" type="pres">
      <dgm:prSet presAssocID="{A5D48CD2-4518-4505-B18E-CECFAC10C376}" presName="Name37" presStyleLbl="parChTrans1D3" presStyleIdx="4" presStyleCnt="7"/>
      <dgm:spPr/>
    </dgm:pt>
    <dgm:pt modelId="{25E54F3E-5C34-41BD-B922-791306262F2E}" type="pres">
      <dgm:prSet presAssocID="{176166B7-1AD9-419F-B43F-D7395DE73958}" presName="hierRoot2" presStyleCnt="0">
        <dgm:presLayoutVars>
          <dgm:hierBranch val="init"/>
        </dgm:presLayoutVars>
      </dgm:prSet>
      <dgm:spPr/>
    </dgm:pt>
    <dgm:pt modelId="{BC4BCA39-B327-4E15-85A1-D5715F6586A8}" type="pres">
      <dgm:prSet presAssocID="{176166B7-1AD9-419F-B43F-D7395DE73958}" presName="rootComposite" presStyleCnt="0"/>
      <dgm:spPr/>
    </dgm:pt>
    <dgm:pt modelId="{C6758C82-A4AF-43D3-87C2-91E8B51EF3A4}" type="pres">
      <dgm:prSet presAssocID="{176166B7-1AD9-419F-B43F-D7395DE73958}" presName="rootText" presStyleLbl="node3" presStyleIdx="4" presStyleCnt="7">
        <dgm:presLayoutVars>
          <dgm:chPref val="3"/>
        </dgm:presLayoutVars>
      </dgm:prSet>
      <dgm:spPr/>
    </dgm:pt>
    <dgm:pt modelId="{1D0AEE6A-D144-4684-B4A9-972EE3C15345}" type="pres">
      <dgm:prSet presAssocID="{176166B7-1AD9-419F-B43F-D7395DE73958}" presName="rootConnector" presStyleLbl="node3" presStyleIdx="4" presStyleCnt="7"/>
      <dgm:spPr/>
    </dgm:pt>
    <dgm:pt modelId="{18C61C07-64A3-4C8F-9570-31CE0C9FE142}" type="pres">
      <dgm:prSet presAssocID="{176166B7-1AD9-419F-B43F-D7395DE73958}" presName="hierChild4" presStyleCnt="0"/>
      <dgm:spPr/>
    </dgm:pt>
    <dgm:pt modelId="{B65F23AC-4C25-4773-9908-FEFF3F4D83BE}" type="pres">
      <dgm:prSet presAssocID="{176166B7-1AD9-419F-B43F-D7395DE73958}" presName="hierChild5" presStyleCnt="0"/>
      <dgm:spPr/>
    </dgm:pt>
    <dgm:pt modelId="{58D8161E-A69A-43D5-A7DF-4447C38A787D}" type="pres">
      <dgm:prSet presAssocID="{91F69EEA-8BC8-4DEA-A12D-94ED96263425}" presName="Name37" presStyleLbl="parChTrans1D3" presStyleIdx="5" presStyleCnt="7"/>
      <dgm:spPr/>
    </dgm:pt>
    <dgm:pt modelId="{23DD3358-CFAB-4476-9018-4F92B7F9D3C0}" type="pres">
      <dgm:prSet presAssocID="{D6F12267-5ACB-4918-A932-2EE35059A542}" presName="hierRoot2" presStyleCnt="0">
        <dgm:presLayoutVars>
          <dgm:hierBranch val="init"/>
        </dgm:presLayoutVars>
      </dgm:prSet>
      <dgm:spPr/>
    </dgm:pt>
    <dgm:pt modelId="{F2874866-0F5C-4AB2-8F81-7739BA29F7F6}" type="pres">
      <dgm:prSet presAssocID="{D6F12267-5ACB-4918-A932-2EE35059A542}" presName="rootComposite" presStyleCnt="0"/>
      <dgm:spPr/>
    </dgm:pt>
    <dgm:pt modelId="{93C4C636-7764-4E61-88B4-05ADD066EEEB}" type="pres">
      <dgm:prSet presAssocID="{D6F12267-5ACB-4918-A932-2EE35059A542}" presName="rootText" presStyleLbl="node3" presStyleIdx="5" presStyleCnt="7">
        <dgm:presLayoutVars>
          <dgm:chPref val="3"/>
        </dgm:presLayoutVars>
      </dgm:prSet>
      <dgm:spPr/>
    </dgm:pt>
    <dgm:pt modelId="{638E6231-26D7-4B03-BD0C-0374E5E003D2}" type="pres">
      <dgm:prSet presAssocID="{D6F12267-5ACB-4918-A932-2EE35059A542}" presName="rootConnector" presStyleLbl="node3" presStyleIdx="5" presStyleCnt="7"/>
      <dgm:spPr/>
    </dgm:pt>
    <dgm:pt modelId="{897C0D03-691B-414B-89DE-622AB6AD4E5B}" type="pres">
      <dgm:prSet presAssocID="{D6F12267-5ACB-4918-A932-2EE35059A542}" presName="hierChild4" presStyleCnt="0"/>
      <dgm:spPr/>
    </dgm:pt>
    <dgm:pt modelId="{19BD91C8-C0B7-48FB-B050-69724A25822B}" type="pres">
      <dgm:prSet presAssocID="{D6F12267-5ACB-4918-A932-2EE35059A542}" presName="hierChild5" presStyleCnt="0"/>
      <dgm:spPr/>
    </dgm:pt>
    <dgm:pt modelId="{F015672C-D80A-4E03-A066-F82D2F949D38}" type="pres">
      <dgm:prSet presAssocID="{3A5FC350-809A-420E-B508-F86CFE56F9EC}" presName="hierChild5" presStyleCnt="0"/>
      <dgm:spPr/>
    </dgm:pt>
    <dgm:pt modelId="{F4D92A73-4B6E-411C-B810-A0412A985452}" type="pres">
      <dgm:prSet presAssocID="{821E0042-9021-4DC3-B505-188991416569}" presName="Name37" presStyleLbl="parChTrans1D2" presStyleIdx="3" presStyleCnt="4"/>
      <dgm:spPr/>
    </dgm:pt>
    <dgm:pt modelId="{76D73CD7-835A-45BA-8765-6B41ECDF6CBD}" type="pres">
      <dgm:prSet presAssocID="{2FE7B394-D92C-4802-90F6-8F14C473F1F6}" presName="hierRoot2" presStyleCnt="0">
        <dgm:presLayoutVars>
          <dgm:hierBranch val="init"/>
        </dgm:presLayoutVars>
      </dgm:prSet>
      <dgm:spPr/>
    </dgm:pt>
    <dgm:pt modelId="{745C1017-BAFD-456E-9EA7-EDE3412AFC44}" type="pres">
      <dgm:prSet presAssocID="{2FE7B394-D92C-4802-90F6-8F14C473F1F6}" presName="rootComposite" presStyleCnt="0"/>
      <dgm:spPr/>
    </dgm:pt>
    <dgm:pt modelId="{A2722EEE-F459-40F7-832E-C0EB22C38702}" type="pres">
      <dgm:prSet presAssocID="{2FE7B394-D92C-4802-90F6-8F14C473F1F6}" presName="rootText" presStyleLbl="node2" presStyleIdx="3" presStyleCnt="4">
        <dgm:presLayoutVars>
          <dgm:chPref val="3"/>
        </dgm:presLayoutVars>
      </dgm:prSet>
      <dgm:spPr/>
    </dgm:pt>
    <dgm:pt modelId="{C84AF96E-B02D-4B72-848F-61E5827B7D16}" type="pres">
      <dgm:prSet presAssocID="{2FE7B394-D92C-4802-90F6-8F14C473F1F6}" presName="rootConnector" presStyleLbl="node2" presStyleIdx="3" presStyleCnt="4"/>
      <dgm:spPr/>
    </dgm:pt>
    <dgm:pt modelId="{E59193FD-54E2-47FC-8B40-65E68E3CCD7A}" type="pres">
      <dgm:prSet presAssocID="{2FE7B394-D92C-4802-90F6-8F14C473F1F6}" presName="hierChild4" presStyleCnt="0"/>
      <dgm:spPr/>
    </dgm:pt>
    <dgm:pt modelId="{79076BFE-62FA-4234-8B92-0DD57480B97D}" type="pres">
      <dgm:prSet presAssocID="{26AC9B98-C77C-4C00-AB44-22618E6DC88E}" presName="Name37" presStyleLbl="parChTrans1D3" presStyleIdx="6" presStyleCnt="7"/>
      <dgm:spPr/>
    </dgm:pt>
    <dgm:pt modelId="{CBEC1D8E-10AA-42A5-BA31-B87DCD5C4EB3}" type="pres">
      <dgm:prSet presAssocID="{06E34F59-F514-4E94-A81B-D7CA268EAD41}" presName="hierRoot2" presStyleCnt="0">
        <dgm:presLayoutVars>
          <dgm:hierBranch val="init"/>
        </dgm:presLayoutVars>
      </dgm:prSet>
      <dgm:spPr/>
    </dgm:pt>
    <dgm:pt modelId="{300685F1-CC35-42F4-A520-E37EA9C1D381}" type="pres">
      <dgm:prSet presAssocID="{06E34F59-F514-4E94-A81B-D7CA268EAD41}" presName="rootComposite" presStyleCnt="0"/>
      <dgm:spPr/>
    </dgm:pt>
    <dgm:pt modelId="{EC37E445-08B7-481B-8A71-9679E047E10B}" type="pres">
      <dgm:prSet presAssocID="{06E34F59-F514-4E94-A81B-D7CA268EAD41}" presName="rootText" presStyleLbl="node3" presStyleIdx="6" presStyleCnt="7">
        <dgm:presLayoutVars>
          <dgm:chPref val="3"/>
        </dgm:presLayoutVars>
      </dgm:prSet>
      <dgm:spPr/>
    </dgm:pt>
    <dgm:pt modelId="{D8CD7F84-AF8A-44A7-8D01-B452BEE5C193}" type="pres">
      <dgm:prSet presAssocID="{06E34F59-F514-4E94-A81B-D7CA268EAD41}" presName="rootConnector" presStyleLbl="node3" presStyleIdx="6" presStyleCnt="7"/>
      <dgm:spPr/>
    </dgm:pt>
    <dgm:pt modelId="{75CD5D57-EEA8-4B3C-B376-44F7BF21DE55}" type="pres">
      <dgm:prSet presAssocID="{06E34F59-F514-4E94-A81B-D7CA268EAD41}" presName="hierChild4" presStyleCnt="0"/>
      <dgm:spPr/>
    </dgm:pt>
    <dgm:pt modelId="{B9FD0E40-1D9A-490D-91A1-28304AD8152E}" type="pres">
      <dgm:prSet presAssocID="{06E34F59-F514-4E94-A81B-D7CA268EAD41}" presName="hierChild5" presStyleCnt="0"/>
      <dgm:spPr/>
    </dgm:pt>
    <dgm:pt modelId="{78C693A8-5D85-4B93-9D03-642502E02333}" type="pres">
      <dgm:prSet presAssocID="{2FE7B394-D92C-4802-90F6-8F14C473F1F6}" presName="hierChild5" presStyleCnt="0"/>
      <dgm:spPr/>
    </dgm:pt>
    <dgm:pt modelId="{BB4CEE56-E6B8-48F2-87DC-28AEA1C2CC2F}" type="pres">
      <dgm:prSet presAssocID="{70616961-3CAB-4A6F-ABD6-F89EAC9B54B1}" presName="hierChild3" presStyleCnt="0"/>
      <dgm:spPr/>
    </dgm:pt>
  </dgm:ptLst>
  <dgm:cxnLst>
    <dgm:cxn modelId="{5F9D3401-B10E-4F6C-B4A0-D36CBDA5CFF8}" type="presOf" srcId="{176166B7-1AD9-419F-B43F-D7395DE73958}" destId="{1D0AEE6A-D144-4684-B4A9-972EE3C15345}" srcOrd="1" destOrd="0" presId="urn:microsoft.com/office/officeart/2005/8/layout/orgChart1"/>
    <dgm:cxn modelId="{944C0804-27EA-4333-90AA-228D25A1D619}" type="presOf" srcId="{7D1B31A2-A6A7-480C-9723-5D7F22A9364F}" destId="{F84671BE-FF3F-413A-BA64-D7ED5C73F108}" srcOrd="0" destOrd="0" presId="urn:microsoft.com/office/officeart/2005/8/layout/orgChart1"/>
    <dgm:cxn modelId="{8C9BDB08-847E-420C-9AAF-5875EA690C0E}" type="presOf" srcId="{821E0042-9021-4DC3-B505-188991416569}" destId="{F4D92A73-4B6E-411C-B810-A0412A985452}" srcOrd="0" destOrd="0" presId="urn:microsoft.com/office/officeart/2005/8/layout/orgChart1"/>
    <dgm:cxn modelId="{67DA160D-58B7-4938-84AD-DC297B56770D}" type="presOf" srcId="{A55E9538-C70F-480F-A041-F26019CA0F29}" destId="{376D0E75-E68B-4E43-B2DC-DE2FF9225CA2}" srcOrd="0" destOrd="0" presId="urn:microsoft.com/office/officeart/2005/8/layout/orgChart1"/>
    <dgm:cxn modelId="{73B7580F-9015-4DC0-A139-D578059DE2C3}" type="presOf" srcId="{5C42E7A7-4E85-455E-B011-1669A7275624}" destId="{9E067C99-5600-452D-937F-38235D5AA502}" srcOrd="0" destOrd="0" presId="urn:microsoft.com/office/officeart/2005/8/layout/orgChart1"/>
    <dgm:cxn modelId="{9132DE13-42FA-44F2-A9E5-BAA1E8217F31}" type="presOf" srcId="{7D1B31A2-A6A7-480C-9723-5D7F22A9364F}" destId="{B3A22E51-3F56-4119-9E27-8AD3B6DC5AA8}" srcOrd="1" destOrd="0" presId="urn:microsoft.com/office/officeart/2005/8/layout/orgChart1"/>
    <dgm:cxn modelId="{18A9C519-CE25-4E25-B7E2-D12ED6EBE26A}" type="presOf" srcId="{2FE7B394-D92C-4802-90F6-8F14C473F1F6}" destId="{C84AF96E-B02D-4B72-848F-61E5827B7D16}" srcOrd="1" destOrd="0" presId="urn:microsoft.com/office/officeart/2005/8/layout/orgChart1"/>
    <dgm:cxn modelId="{ED4D441A-7325-4BF1-A3BD-D2DE0AD68402}" type="presOf" srcId="{FE965841-04E1-444F-B976-1FACF1498245}" destId="{79CA2D34-2210-4B8A-A54C-05755DE52FC2}" srcOrd="0" destOrd="0" presId="urn:microsoft.com/office/officeart/2005/8/layout/orgChart1"/>
    <dgm:cxn modelId="{D4BF6723-7E00-40BA-9CFA-E8BCD692DAB3}" type="presOf" srcId="{21197F1B-0BC8-494C-B051-533C288516D4}" destId="{8BADFCBF-D1DC-4E42-979C-F40C472F8488}" srcOrd="0" destOrd="0" presId="urn:microsoft.com/office/officeart/2005/8/layout/orgChart1"/>
    <dgm:cxn modelId="{94F58724-0DF4-4D7D-A6B1-D65921F0D277}" type="presOf" srcId="{D6F12267-5ACB-4918-A932-2EE35059A542}" destId="{93C4C636-7764-4E61-88B4-05ADD066EEEB}" srcOrd="0" destOrd="0" presId="urn:microsoft.com/office/officeart/2005/8/layout/orgChart1"/>
    <dgm:cxn modelId="{7924D828-AB34-4A35-A728-33BBF3BD4267}" type="presOf" srcId="{26AC9B98-C77C-4C00-AB44-22618E6DC88E}" destId="{79076BFE-62FA-4234-8B92-0DD57480B97D}" srcOrd="0" destOrd="0" presId="urn:microsoft.com/office/officeart/2005/8/layout/orgChart1"/>
    <dgm:cxn modelId="{255FB833-3AF7-446A-B15A-FA01AF8BF657}" type="presOf" srcId="{3188FC8E-9FD1-466B-94DD-16005085AE83}" destId="{A6C8C1EB-8865-484F-BCE3-7F2107D8B6C3}" srcOrd="0" destOrd="0" presId="urn:microsoft.com/office/officeart/2005/8/layout/orgChart1"/>
    <dgm:cxn modelId="{420F0A35-4359-45EC-9857-1C4F8FAC2FBA}" type="presOf" srcId="{FE465904-CAB5-498B-B1E5-AF603E4A4654}" destId="{4A43AAE7-F5AD-4C04-841D-D7B849F495F0}" srcOrd="0" destOrd="0" presId="urn:microsoft.com/office/officeart/2005/8/layout/orgChart1"/>
    <dgm:cxn modelId="{B0891238-FF46-4D5E-B967-6555B4475D4E}" type="presOf" srcId="{06E34F59-F514-4E94-A81B-D7CA268EAD41}" destId="{D8CD7F84-AF8A-44A7-8D01-B452BEE5C193}" srcOrd="1" destOrd="0" presId="urn:microsoft.com/office/officeart/2005/8/layout/orgChart1"/>
    <dgm:cxn modelId="{42784E39-0505-455C-AAB1-5D928BE9907B}" type="presOf" srcId="{2FE7B394-D92C-4802-90F6-8F14C473F1F6}" destId="{A2722EEE-F459-40F7-832E-C0EB22C38702}" srcOrd="0" destOrd="0" presId="urn:microsoft.com/office/officeart/2005/8/layout/orgChart1"/>
    <dgm:cxn modelId="{3DAD3A3B-58E5-4E12-8CD1-F9959ADB2491}" srcId="{3A5FC350-809A-420E-B508-F86CFE56F9EC}" destId="{D6F12267-5ACB-4918-A932-2EE35059A542}" srcOrd="1" destOrd="0" parTransId="{91F69EEA-8BC8-4DEA-A12D-94ED96263425}" sibTransId="{D18C6239-60A6-473F-B2E3-F3ED02F4ACDF}"/>
    <dgm:cxn modelId="{787B443C-9982-4789-9A81-6EBF8DC37972}" srcId="{FE965841-04E1-444F-B976-1FACF1498245}" destId="{7D1B31A2-A6A7-480C-9723-5D7F22A9364F}" srcOrd="1" destOrd="0" parTransId="{FE465904-CAB5-498B-B1E5-AF603E4A4654}" sibTransId="{8B53AEBB-B4DC-4F53-AD3D-A4EA542A8DDB}"/>
    <dgm:cxn modelId="{74AB375C-32F1-49A9-A983-3CA45F040304}" type="presOf" srcId="{3A5FC350-809A-420E-B508-F86CFE56F9EC}" destId="{DB54BCDD-FEAA-4C45-8C88-7FC13D2AFB55}" srcOrd="1" destOrd="0" presId="urn:microsoft.com/office/officeart/2005/8/layout/orgChart1"/>
    <dgm:cxn modelId="{F5EF5C63-4872-4E76-AEFF-727F1EFA99EB}" srcId="{70616961-3CAB-4A6F-ABD6-F89EAC9B54B1}" destId="{21197F1B-0BC8-494C-B051-533C288516D4}" srcOrd="0" destOrd="0" parTransId="{AD0D69B8-624E-4110-AC8B-0CF030FD0826}" sibTransId="{A54ADC29-6286-4824-BB60-EE9B365E3933}"/>
    <dgm:cxn modelId="{8E60BE64-2554-4E8F-9E4A-EFED58D3ADCB}" srcId="{FE965841-04E1-444F-B976-1FACF1498245}" destId="{E40B37E3-1031-44AB-AC30-353AFC1FEBE0}" srcOrd="0" destOrd="0" parTransId="{FB16CC43-DDEF-4BE2-9474-2D52117CE695}" sibTransId="{C518E7FA-7F4C-4826-A8EE-9B57904AD12D}"/>
    <dgm:cxn modelId="{9FA8A948-7D75-4366-B855-D10A80ABD8FD}" type="presOf" srcId="{176166B7-1AD9-419F-B43F-D7395DE73958}" destId="{C6758C82-A4AF-43D3-87C2-91E8B51EF3A4}" srcOrd="0" destOrd="0" presId="urn:microsoft.com/office/officeart/2005/8/layout/orgChart1"/>
    <dgm:cxn modelId="{873AE24F-98D3-4324-87AA-0BC2452C4878}" type="presOf" srcId="{70616961-3CAB-4A6F-ABD6-F89EAC9B54B1}" destId="{8D92AC8A-EAA6-440E-A44C-BC8887014636}" srcOrd="1" destOrd="0" presId="urn:microsoft.com/office/officeart/2005/8/layout/orgChart1"/>
    <dgm:cxn modelId="{B9EA0A5A-5811-4536-A90B-1B5C9DF2B73D}" type="presOf" srcId="{AD0D69B8-624E-4110-AC8B-0CF030FD0826}" destId="{835F75F1-6B72-49C0-8059-11DF6D3833F5}" srcOrd="0" destOrd="0" presId="urn:microsoft.com/office/officeart/2005/8/layout/orgChart1"/>
    <dgm:cxn modelId="{05DD497A-363E-41EF-A46D-668787036583}" type="presOf" srcId="{003C9CF6-9CEA-4F0C-AD0C-A9FCC60E84A8}" destId="{0460D61A-47D8-4E66-A412-8727DD9B068E}" srcOrd="1" destOrd="0" presId="urn:microsoft.com/office/officeart/2005/8/layout/orgChart1"/>
    <dgm:cxn modelId="{E1D89A7C-753F-4CD3-827C-15CADCBB7792}" type="presOf" srcId="{E40B37E3-1031-44AB-AC30-353AFC1FEBE0}" destId="{01F4E229-8F2B-42EA-A2D8-3B76100C8DBD}" srcOrd="1" destOrd="0" presId="urn:microsoft.com/office/officeart/2005/8/layout/orgChart1"/>
    <dgm:cxn modelId="{69A8CC7C-5C29-4045-A6CE-DEC4669FE37B}" type="presOf" srcId="{94564E4D-4C54-4D26-A457-93C709F16AA3}" destId="{EBDCF07C-356A-4AE6-9AD6-0496B7AEFEEB}" srcOrd="0" destOrd="0" presId="urn:microsoft.com/office/officeart/2005/8/layout/orgChart1"/>
    <dgm:cxn modelId="{EC860480-7B60-4492-AABC-7F14F4BDDB09}" type="presOf" srcId="{3188FC8E-9FD1-466B-94DD-16005085AE83}" destId="{3A1B6973-9442-4880-B251-237DC77E77DC}" srcOrd="1" destOrd="0" presId="urn:microsoft.com/office/officeart/2005/8/layout/orgChart1"/>
    <dgm:cxn modelId="{BD053D80-9BC7-4E04-BCD6-956BFC743C8A}" type="presOf" srcId="{21197F1B-0BC8-494C-B051-533C288516D4}" destId="{3B3120E9-2578-4302-893B-16F92B698C88}" srcOrd="1" destOrd="0" presId="urn:microsoft.com/office/officeart/2005/8/layout/orgChart1"/>
    <dgm:cxn modelId="{5028338A-5D9E-4562-9D68-C3C1726BBD69}" srcId="{70616961-3CAB-4A6F-ABD6-F89EAC9B54B1}" destId="{FE965841-04E1-444F-B976-1FACF1498245}" srcOrd="1" destOrd="0" parTransId="{6E5DCDA2-A9C1-42FB-B04C-79016636820A}" sibTransId="{7AE0A5A3-0EA6-4CCD-971D-67E28A84AFDB}"/>
    <dgm:cxn modelId="{0B5D8B8E-7505-4184-8752-C8FF3E77A2B1}" type="presOf" srcId="{003C9CF6-9CEA-4F0C-AD0C-A9FCC60E84A8}" destId="{1D468441-9162-423C-890A-1EE79A56B0FE}" srcOrd="0" destOrd="0" presId="urn:microsoft.com/office/officeart/2005/8/layout/orgChart1"/>
    <dgm:cxn modelId="{D9C79890-B9FB-4560-B462-CD5CEAA836AE}" type="presOf" srcId="{91F69EEA-8BC8-4DEA-A12D-94ED96263425}" destId="{58D8161E-A69A-43D5-A7DF-4447C38A787D}" srcOrd="0" destOrd="0" presId="urn:microsoft.com/office/officeart/2005/8/layout/orgChart1"/>
    <dgm:cxn modelId="{6A64239D-3A84-49C8-86C8-2A2495E0FC85}" type="presOf" srcId="{FB16CC43-DDEF-4BE2-9474-2D52117CE695}" destId="{6A346B9D-CA7E-4111-8B95-B64C84E2753E}" srcOrd="0" destOrd="0" presId="urn:microsoft.com/office/officeart/2005/8/layout/orgChart1"/>
    <dgm:cxn modelId="{8986F1AE-AC82-43E8-B3D8-BFAA21724A3C}" type="presOf" srcId="{6E5DCDA2-A9C1-42FB-B04C-79016636820A}" destId="{33EE5E58-D6C6-4E24-BF1C-969A5FD6A277}" srcOrd="0" destOrd="0" presId="urn:microsoft.com/office/officeart/2005/8/layout/orgChart1"/>
    <dgm:cxn modelId="{0B7D6FB9-DB1B-4062-80F2-0DEE8E2596D9}" srcId="{21197F1B-0BC8-494C-B051-533C288516D4}" destId="{003C9CF6-9CEA-4F0C-AD0C-A9FCC60E84A8}" srcOrd="1" destOrd="0" parTransId="{94564E4D-4C54-4D26-A457-93C709F16AA3}" sibTransId="{60B9CABD-ACA7-430E-9051-730C857EE2C0}"/>
    <dgm:cxn modelId="{DADBF2B9-74F5-4F01-B299-8EC8BFA881CA}" type="presOf" srcId="{3A5FC350-809A-420E-B508-F86CFE56F9EC}" destId="{E1EE393F-8641-4D6B-B63A-A168979238BF}" srcOrd="0" destOrd="0" presId="urn:microsoft.com/office/officeart/2005/8/layout/orgChart1"/>
    <dgm:cxn modelId="{C040E5BF-9E2F-4FA2-84F4-CE1FA0A3EF0A}" type="presOf" srcId="{06E34F59-F514-4E94-A81B-D7CA268EAD41}" destId="{EC37E445-08B7-481B-8A71-9679E047E10B}" srcOrd="0" destOrd="0" presId="urn:microsoft.com/office/officeart/2005/8/layout/orgChart1"/>
    <dgm:cxn modelId="{CAE30CC2-1B6A-4E3C-9808-1651CE3E27EC}" srcId="{21197F1B-0BC8-494C-B051-533C288516D4}" destId="{3188FC8E-9FD1-466B-94DD-16005085AE83}" srcOrd="0" destOrd="0" parTransId="{5C42E7A7-4E85-455E-B011-1669A7275624}" sibTransId="{A7A37DC2-A0AB-4390-8625-F3AD5DFB996E}"/>
    <dgm:cxn modelId="{4ED463C8-F8EB-4CBB-94EB-60B3C2855324}" type="presOf" srcId="{E40B37E3-1031-44AB-AC30-353AFC1FEBE0}" destId="{056FBD11-301E-4E08-BB2D-244024B98DBE}" srcOrd="0" destOrd="0" presId="urn:microsoft.com/office/officeart/2005/8/layout/orgChart1"/>
    <dgm:cxn modelId="{52F33EC9-6314-4065-9FCA-D23CD2D68E67}" srcId="{70616961-3CAB-4A6F-ABD6-F89EAC9B54B1}" destId="{2FE7B394-D92C-4802-90F6-8F14C473F1F6}" srcOrd="3" destOrd="0" parTransId="{821E0042-9021-4DC3-B505-188991416569}" sibTransId="{49092274-3B57-4AC7-BA58-7BE003062D09}"/>
    <dgm:cxn modelId="{3ED45DCC-7302-4CC6-BCD7-61222340F4A3}" srcId="{70616961-3CAB-4A6F-ABD6-F89EAC9B54B1}" destId="{3A5FC350-809A-420E-B508-F86CFE56F9EC}" srcOrd="2" destOrd="0" parTransId="{0B0DBA1E-0CDC-4F1B-ACDD-828BA6AEC98E}" sibTransId="{FD968D5E-6217-4805-8B0B-878FAC32FC8B}"/>
    <dgm:cxn modelId="{07495ECF-8175-44E2-BD51-FFDCD1BFB5EE}" type="presOf" srcId="{70616961-3CAB-4A6F-ABD6-F89EAC9B54B1}" destId="{19469F1B-1071-4499-AEE7-48C480D0B929}" srcOrd="0" destOrd="0" presId="urn:microsoft.com/office/officeart/2005/8/layout/orgChart1"/>
    <dgm:cxn modelId="{4F7C0BD1-455E-40B0-A43E-CB2DB888BCCB}" type="presOf" srcId="{D6F12267-5ACB-4918-A932-2EE35059A542}" destId="{638E6231-26D7-4B03-BD0C-0374E5E003D2}" srcOrd="1" destOrd="0" presId="urn:microsoft.com/office/officeart/2005/8/layout/orgChart1"/>
    <dgm:cxn modelId="{5D2A24D1-F598-482E-868E-93550B4F6B3F}" srcId="{2FE7B394-D92C-4802-90F6-8F14C473F1F6}" destId="{06E34F59-F514-4E94-A81B-D7CA268EAD41}" srcOrd="0" destOrd="0" parTransId="{26AC9B98-C77C-4C00-AB44-22618E6DC88E}" sibTransId="{F5246992-DAAC-4A36-A7B6-120E942722A3}"/>
    <dgm:cxn modelId="{A1DCEDD8-B401-4476-B3A5-62CCDB460163}" srcId="{A55E9538-C70F-480F-A041-F26019CA0F29}" destId="{70616961-3CAB-4A6F-ABD6-F89EAC9B54B1}" srcOrd="0" destOrd="0" parTransId="{342937CC-BB4C-4F87-AB79-6B17372A4064}" sibTransId="{C9846F41-CE29-4AC6-96F2-18A62F6E07BE}"/>
    <dgm:cxn modelId="{D11E63DB-A92B-4D9A-A36F-1867F7D74241}" type="presOf" srcId="{A5D48CD2-4518-4505-B18E-CECFAC10C376}" destId="{A2F4E1D3-30E4-4E0D-989D-2B4EF8EB816D}" srcOrd="0" destOrd="0" presId="urn:microsoft.com/office/officeart/2005/8/layout/orgChart1"/>
    <dgm:cxn modelId="{9D9BEEF7-5D6C-4D12-B5BE-DBF88431D416}" type="presOf" srcId="{FE965841-04E1-444F-B976-1FACF1498245}" destId="{CA84C03A-3A7B-4E32-BAFF-68EB69A559B9}" srcOrd="1" destOrd="0" presId="urn:microsoft.com/office/officeart/2005/8/layout/orgChart1"/>
    <dgm:cxn modelId="{C7731AFE-0DAC-4A35-B144-00816CEFE4A9}" type="presOf" srcId="{0B0DBA1E-0CDC-4F1B-ACDD-828BA6AEC98E}" destId="{818AC5D6-F4D0-4580-B032-72BD5EFED5A0}" srcOrd="0" destOrd="0" presId="urn:microsoft.com/office/officeart/2005/8/layout/orgChart1"/>
    <dgm:cxn modelId="{E22DE5FE-16C6-45DE-AF62-6681FD929CD3}" srcId="{3A5FC350-809A-420E-B508-F86CFE56F9EC}" destId="{176166B7-1AD9-419F-B43F-D7395DE73958}" srcOrd="0" destOrd="0" parTransId="{A5D48CD2-4518-4505-B18E-CECFAC10C376}" sibTransId="{37636444-98B7-4BE7-9CBA-5D6C1892F993}"/>
    <dgm:cxn modelId="{D57A3000-5B83-4BE3-B68F-C93468A7F8C1}" type="presParOf" srcId="{376D0E75-E68B-4E43-B2DC-DE2FF9225CA2}" destId="{DEC55474-1144-4FD5-AD23-EB0E95DA5373}" srcOrd="0" destOrd="0" presId="urn:microsoft.com/office/officeart/2005/8/layout/orgChart1"/>
    <dgm:cxn modelId="{30EC5F42-2956-4F5F-AF91-3C3566677D3E}" type="presParOf" srcId="{DEC55474-1144-4FD5-AD23-EB0E95DA5373}" destId="{CB49D5F9-5A14-47AC-83BF-E1B99AE01C27}" srcOrd="0" destOrd="0" presId="urn:microsoft.com/office/officeart/2005/8/layout/orgChart1"/>
    <dgm:cxn modelId="{80533382-04BB-42B8-B165-D60E7925D09A}" type="presParOf" srcId="{CB49D5F9-5A14-47AC-83BF-E1B99AE01C27}" destId="{19469F1B-1071-4499-AEE7-48C480D0B929}" srcOrd="0" destOrd="0" presId="urn:microsoft.com/office/officeart/2005/8/layout/orgChart1"/>
    <dgm:cxn modelId="{DE5BDC98-5A6B-4F67-B97E-E4439BD35AB4}" type="presParOf" srcId="{CB49D5F9-5A14-47AC-83BF-E1B99AE01C27}" destId="{8D92AC8A-EAA6-440E-A44C-BC8887014636}" srcOrd="1" destOrd="0" presId="urn:microsoft.com/office/officeart/2005/8/layout/orgChart1"/>
    <dgm:cxn modelId="{F8D127B3-9CA4-4906-9A29-923F2A0E2497}" type="presParOf" srcId="{DEC55474-1144-4FD5-AD23-EB0E95DA5373}" destId="{2DF92994-2F41-4F96-8574-774DAC9D5D68}" srcOrd="1" destOrd="0" presId="urn:microsoft.com/office/officeart/2005/8/layout/orgChart1"/>
    <dgm:cxn modelId="{FD74F71F-684D-4E40-AE65-C7AB8951F755}" type="presParOf" srcId="{2DF92994-2F41-4F96-8574-774DAC9D5D68}" destId="{835F75F1-6B72-49C0-8059-11DF6D3833F5}" srcOrd="0" destOrd="0" presId="urn:microsoft.com/office/officeart/2005/8/layout/orgChart1"/>
    <dgm:cxn modelId="{CA13B5C5-FBAA-4E21-81F6-5F6669067F11}" type="presParOf" srcId="{2DF92994-2F41-4F96-8574-774DAC9D5D68}" destId="{4C25607C-DCD1-45D1-B4F0-E92C6358DA74}" srcOrd="1" destOrd="0" presId="urn:microsoft.com/office/officeart/2005/8/layout/orgChart1"/>
    <dgm:cxn modelId="{B9D81EBF-BBC0-4740-A14E-1D5E839165E1}" type="presParOf" srcId="{4C25607C-DCD1-45D1-B4F0-E92C6358DA74}" destId="{BFFA24E1-C3BD-4D8F-8A8E-A5A69250A493}" srcOrd="0" destOrd="0" presId="urn:microsoft.com/office/officeart/2005/8/layout/orgChart1"/>
    <dgm:cxn modelId="{FD70DA2E-32D8-40E5-AFAF-9D25C94A1148}" type="presParOf" srcId="{BFFA24E1-C3BD-4D8F-8A8E-A5A69250A493}" destId="{8BADFCBF-D1DC-4E42-979C-F40C472F8488}" srcOrd="0" destOrd="0" presId="urn:microsoft.com/office/officeart/2005/8/layout/orgChart1"/>
    <dgm:cxn modelId="{56149F9D-582C-4EA8-9D61-7F0B4E1B36BC}" type="presParOf" srcId="{BFFA24E1-C3BD-4D8F-8A8E-A5A69250A493}" destId="{3B3120E9-2578-4302-893B-16F92B698C88}" srcOrd="1" destOrd="0" presId="urn:microsoft.com/office/officeart/2005/8/layout/orgChart1"/>
    <dgm:cxn modelId="{DDB24C1F-C8D4-41C2-9A67-BE8E46AA3F08}" type="presParOf" srcId="{4C25607C-DCD1-45D1-B4F0-E92C6358DA74}" destId="{CD9B10F5-9751-49B5-A8BB-62CE31AB50EA}" srcOrd="1" destOrd="0" presId="urn:microsoft.com/office/officeart/2005/8/layout/orgChart1"/>
    <dgm:cxn modelId="{900CD417-72E3-40D1-B435-49EDA6C46C65}" type="presParOf" srcId="{CD9B10F5-9751-49B5-A8BB-62CE31AB50EA}" destId="{9E067C99-5600-452D-937F-38235D5AA502}" srcOrd="0" destOrd="0" presId="urn:microsoft.com/office/officeart/2005/8/layout/orgChart1"/>
    <dgm:cxn modelId="{26BDB585-5A51-45C2-A354-4CE562DD2609}" type="presParOf" srcId="{CD9B10F5-9751-49B5-A8BB-62CE31AB50EA}" destId="{26365B0F-AFE2-4228-A43A-22F448170464}" srcOrd="1" destOrd="0" presId="urn:microsoft.com/office/officeart/2005/8/layout/orgChart1"/>
    <dgm:cxn modelId="{A39DBE73-B6DF-4561-9AB0-F3DC5759C9C7}" type="presParOf" srcId="{26365B0F-AFE2-4228-A43A-22F448170464}" destId="{72A73626-AB86-4602-A49F-39BFDC3D3581}" srcOrd="0" destOrd="0" presId="urn:microsoft.com/office/officeart/2005/8/layout/orgChart1"/>
    <dgm:cxn modelId="{47F1578D-5E82-4D87-A1B7-5F39B749AB94}" type="presParOf" srcId="{72A73626-AB86-4602-A49F-39BFDC3D3581}" destId="{A6C8C1EB-8865-484F-BCE3-7F2107D8B6C3}" srcOrd="0" destOrd="0" presId="urn:microsoft.com/office/officeart/2005/8/layout/orgChart1"/>
    <dgm:cxn modelId="{CD7B2A8D-024A-43AC-9493-0BB001F38B5F}" type="presParOf" srcId="{72A73626-AB86-4602-A49F-39BFDC3D3581}" destId="{3A1B6973-9442-4880-B251-237DC77E77DC}" srcOrd="1" destOrd="0" presId="urn:microsoft.com/office/officeart/2005/8/layout/orgChart1"/>
    <dgm:cxn modelId="{A489F286-2F8B-432E-9894-7F1E2B63A538}" type="presParOf" srcId="{26365B0F-AFE2-4228-A43A-22F448170464}" destId="{EE2D4A51-E0DF-4552-B1AF-F59DB52A2ACC}" srcOrd="1" destOrd="0" presId="urn:microsoft.com/office/officeart/2005/8/layout/orgChart1"/>
    <dgm:cxn modelId="{62A98BC2-2D5B-4CA7-ABE8-BF1416663F20}" type="presParOf" srcId="{26365B0F-AFE2-4228-A43A-22F448170464}" destId="{76855069-8584-426D-AB7C-4236159F7899}" srcOrd="2" destOrd="0" presId="urn:microsoft.com/office/officeart/2005/8/layout/orgChart1"/>
    <dgm:cxn modelId="{529AD485-6540-4133-BCFE-94A875484FC4}" type="presParOf" srcId="{CD9B10F5-9751-49B5-A8BB-62CE31AB50EA}" destId="{EBDCF07C-356A-4AE6-9AD6-0496B7AEFEEB}" srcOrd="2" destOrd="0" presId="urn:microsoft.com/office/officeart/2005/8/layout/orgChart1"/>
    <dgm:cxn modelId="{7B6A103B-5664-4C34-B853-B64519C4C695}" type="presParOf" srcId="{CD9B10F5-9751-49B5-A8BB-62CE31AB50EA}" destId="{590057BC-C7F9-457E-96EA-11114F9C461F}" srcOrd="3" destOrd="0" presId="urn:microsoft.com/office/officeart/2005/8/layout/orgChart1"/>
    <dgm:cxn modelId="{7AB51442-7844-4D45-9EC3-78B4F62BACFE}" type="presParOf" srcId="{590057BC-C7F9-457E-96EA-11114F9C461F}" destId="{7A8D7767-4DE0-4A55-A1E6-D68B12142E4E}" srcOrd="0" destOrd="0" presId="urn:microsoft.com/office/officeart/2005/8/layout/orgChart1"/>
    <dgm:cxn modelId="{6EA7C479-E978-4FD4-A6B5-C82F6219ADD7}" type="presParOf" srcId="{7A8D7767-4DE0-4A55-A1E6-D68B12142E4E}" destId="{1D468441-9162-423C-890A-1EE79A56B0FE}" srcOrd="0" destOrd="0" presId="urn:microsoft.com/office/officeart/2005/8/layout/orgChart1"/>
    <dgm:cxn modelId="{7AE277E7-DD18-42D4-8A73-226B0239DEE2}" type="presParOf" srcId="{7A8D7767-4DE0-4A55-A1E6-D68B12142E4E}" destId="{0460D61A-47D8-4E66-A412-8727DD9B068E}" srcOrd="1" destOrd="0" presId="urn:microsoft.com/office/officeart/2005/8/layout/orgChart1"/>
    <dgm:cxn modelId="{6438DDBB-CC4B-4961-BE30-8E41C5871C06}" type="presParOf" srcId="{590057BC-C7F9-457E-96EA-11114F9C461F}" destId="{BA72BBFD-C668-4A36-BA02-4CEECD72CC6E}" srcOrd="1" destOrd="0" presId="urn:microsoft.com/office/officeart/2005/8/layout/orgChart1"/>
    <dgm:cxn modelId="{0457E70C-FB6D-47E8-8820-F98255CD7F3F}" type="presParOf" srcId="{590057BC-C7F9-457E-96EA-11114F9C461F}" destId="{F38F7845-B556-482F-B709-CCE629FB588B}" srcOrd="2" destOrd="0" presId="urn:microsoft.com/office/officeart/2005/8/layout/orgChart1"/>
    <dgm:cxn modelId="{6B3DC3E2-694C-4D12-8779-E302EABB1FB9}" type="presParOf" srcId="{4C25607C-DCD1-45D1-B4F0-E92C6358DA74}" destId="{C76A93F1-2A41-48AE-B763-79516560615A}" srcOrd="2" destOrd="0" presId="urn:microsoft.com/office/officeart/2005/8/layout/orgChart1"/>
    <dgm:cxn modelId="{0343046B-603F-4575-A592-433EF3748CF2}" type="presParOf" srcId="{2DF92994-2F41-4F96-8574-774DAC9D5D68}" destId="{33EE5E58-D6C6-4E24-BF1C-969A5FD6A277}" srcOrd="2" destOrd="0" presId="urn:microsoft.com/office/officeart/2005/8/layout/orgChart1"/>
    <dgm:cxn modelId="{9E1EF7E0-3DCE-4AE8-9230-9B2E6D2C6D6E}" type="presParOf" srcId="{2DF92994-2F41-4F96-8574-774DAC9D5D68}" destId="{2D38E391-8681-44AD-99AE-ACEFAFA537EB}" srcOrd="3" destOrd="0" presId="urn:microsoft.com/office/officeart/2005/8/layout/orgChart1"/>
    <dgm:cxn modelId="{9E738488-7C1B-4977-B8C3-D3CBBD00D468}" type="presParOf" srcId="{2D38E391-8681-44AD-99AE-ACEFAFA537EB}" destId="{163C6337-1278-4503-9511-87D591204FE6}" srcOrd="0" destOrd="0" presId="urn:microsoft.com/office/officeart/2005/8/layout/orgChart1"/>
    <dgm:cxn modelId="{60E8DB87-B283-40E8-8BE8-6E3E4C7E1139}" type="presParOf" srcId="{163C6337-1278-4503-9511-87D591204FE6}" destId="{79CA2D34-2210-4B8A-A54C-05755DE52FC2}" srcOrd="0" destOrd="0" presId="urn:microsoft.com/office/officeart/2005/8/layout/orgChart1"/>
    <dgm:cxn modelId="{8A28F23A-0F85-4AAD-A2E1-E576605C9736}" type="presParOf" srcId="{163C6337-1278-4503-9511-87D591204FE6}" destId="{CA84C03A-3A7B-4E32-BAFF-68EB69A559B9}" srcOrd="1" destOrd="0" presId="urn:microsoft.com/office/officeart/2005/8/layout/orgChart1"/>
    <dgm:cxn modelId="{214B8347-380B-429C-9183-090657BA3A96}" type="presParOf" srcId="{2D38E391-8681-44AD-99AE-ACEFAFA537EB}" destId="{51897740-1387-41E9-963D-334C6F5767E9}" srcOrd="1" destOrd="0" presId="urn:microsoft.com/office/officeart/2005/8/layout/orgChart1"/>
    <dgm:cxn modelId="{6EC8E825-318B-4DF8-9191-889B9767C3C0}" type="presParOf" srcId="{51897740-1387-41E9-963D-334C6F5767E9}" destId="{6A346B9D-CA7E-4111-8B95-B64C84E2753E}" srcOrd="0" destOrd="0" presId="urn:microsoft.com/office/officeart/2005/8/layout/orgChart1"/>
    <dgm:cxn modelId="{D9D9951E-9029-493A-A607-341DBEF4FD64}" type="presParOf" srcId="{51897740-1387-41E9-963D-334C6F5767E9}" destId="{3FC04528-F745-488C-BA13-59CE1CBC6F90}" srcOrd="1" destOrd="0" presId="urn:microsoft.com/office/officeart/2005/8/layout/orgChart1"/>
    <dgm:cxn modelId="{A08F783B-5CC1-465A-9AAA-50F1D702913D}" type="presParOf" srcId="{3FC04528-F745-488C-BA13-59CE1CBC6F90}" destId="{98749AF1-0E84-491F-9A58-D105049BE13C}" srcOrd="0" destOrd="0" presId="urn:microsoft.com/office/officeart/2005/8/layout/orgChart1"/>
    <dgm:cxn modelId="{52AE6EF6-141E-4469-9954-7F4B7A689FA8}" type="presParOf" srcId="{98749AF1-0E84-491F-9A58-D105049BE13C}" destId="{056FBD11-301E-4E08-BB2D-244024B98DBE}" srcOrd="0" destOrd="0" presId="urn:microsoft.com/office/officeart/2005/8/layout/orgChart1"/>
    <dgm:cxn modelId="{BD2810BF-1EA8-41DB-B120-0793EA1F53CB}" type="presParOf" srcId="{98749AF1-0E84-491F-9A58-D105049BE13C}" destId="{01F4E229-8F2B-42EA-A2D8-3B76100C8DBD}" srcOrd="1" destOrd="0" presId="urn:microsoft.com/office/officeart/2005/8/layout/orgChart1"/>
    <dgm:cxn modelId="{4B0F0016-09E4-4F40-BEF7-DB339A0217A5}" type="presParOf" srcId="{3FC04528-F745-488C-BA13-59CE1CBC6F90}" destId="{90652709-172E-4D75-8566-8F1933A24245}" srcOrd="1" destOrd="0" presId="urn:microsoft.com/office/officeart/2005/8/layout/orgChart1"/>
    <dgm:cxn modelId="{6E55F69A-C8D0-441B-A7C5-D20FB68F3E33}" type="presParOf" srcId="{3FC04528-F745-488C-BA13-59CE1CBC6F90}" destId="{E20A0448-8725-4788-8F45-31B5CE190248}" srcOrd="2" destOrd="0" presId="urn:microsoft.com/office/officeart/2005/8/layout/orgChart1"/>
    <dgm:cxn modelId="{C19AF4B9-B5E3-4F19-8B0A-812A1549FBC3}" type="presParOf" srcId="{51897740-1387-41E9-963D-334C6F5767E9}" destId="{4A43AAE7-F5AD-4C04-841D-D7B849F495F0}" srcOrd="2" destOrd="0" presId="urn:microsoft.com/office/officeart/2005/8/layout/orgChart1"/>
    <dgm:cxn modelId="{4B4C0A93-12B8-415B-98EC-E4011D1144EB}" type="presParOf" srcId="{51897740-1387-41E9-963D-334C6F5767E9}" destId="{1F8B3174-342D-4AFE-B8E7-35CFC47DF152}" srcOrd="3" destOrd="0" presId="urn:microsoft.com/office/officeart/2005/8/layout/orgChart1"/>
    <dgm:cxn modelId="{30437B8A-9D93-4338-AF12-189A3B1676B5}" type="presParOf" srcId="{1F8B3174-342D-4AFE-B8E7-35CFC47DF152}" destId="{BFD7DD51-196E-473A-808F-3E3DCAB9B863}" srcOrd="0" destOrd="0" presId="urn:microsoft.com/office/officeart/2005/8/layout/orgChart1"/>
    <dgm:cxn modelId="{53E3CFCF-85E7-4E9B-B23F-C7D2A6C9178F}" type="presParOf" srcId="{BFD7DD51-196E-473A-808F-3E3DCAB9B863}" destId="{F84671BE-FF3F-413A-BA64-D7ED5C73F108}" srcOrd="0" destOrd="0" presId="urn:microsoft.com/office/officeart/2005/8/layout/orgChart1"/>
    <dgm:cxn modelId="{EE399394-19E3-460F-98C6-5CAE518E9D03}" type="presParOf" srcId="{BFD7DD51-196E-473A-808F-3E3DCAB9B863}" destId="{B3A22E51-3F56-4119-9E27-8AD3B6DC5AA8}" srcOrd="1" destOrd="0" presId="urn:microsoft.com/office/officeart/2005/8/layout/orgChart1"/>
    <dgm:cxn modelId="{16D33FFF-38DB-40A6-ACDF-358336C18D48}" type="presParOf" srcId="{1F8B3174-342D-4AFE-B8E7-35CFC47DF152}" destId="{2138B86F-7403-48A2-BD3D-EC8F26716984}" srcOrd="1" destOrd="0" presId="urn:microsoft.com/office/officeart/2005/8/layout/orgChart1"/>
    <dgm:cxn modelId="{25995A5E-68F1-434F-8695-44571262F2F4}" type="presParOf" srcId="{1F8B3174-342D-4AFE-B8E7-35CFC47DF152}" destId="{B7687DD4-2EA6-414B-95B0-8CC30C0BDE68}" srcOrd="2" destOrd="0" presId="urn:microsoft.com/office/officeart/2005/8/layout/orgChart1"/>
    <dgm:cxn modelId="{D9FEAABB-28DA-4E77-9CC1-ABEC27DB6704}" type="presParOf" srcId="{2D38E391-8681-44AD-99AE-ACEFAFA537EB}" destId="{8A2CF7AA-C2BC-4AA3-8F0E-2C5108CBD041}" srcOrd="2" destOrd="0" presId="urn:microsoft.com/office/officeart/2005/8/layout/orgChart1"/>
    <dgm:cxn modelId="{27AA2EC1-B3E3-4F12-9FA4-ECB61FABA2ED}" type="presParOf" srcId="{2DF92994-2F41-4F96-8574-774DAC9D5D68}" destId="{818AC5D6-F4D0-4580-B032-72BD5EFED5A0}" srcOrd="4" destOrd="0" presId="urn:microsoft.com/office/officeart/2005/8/layout/orgChart1"/>
    <dgm:cxn modelId="{F3597B5D-BCC6-4AA6-A74D-F52BDE9FD1A3}" type="presParOf" srcId="{2DF92994-2F41-4F96-8574-774DAC9D5D68}" destId="{AA35F75C-5675-4E5E-B0F5-DD507409D8C9}" srcOrd="5" destOrd="0" presId="urn:microsoft.com/office/officeart/2005/8/layout/orgChart1"/>
    <dgm:cxn modelId="{9E081E82-C2A3-49BB-8DB0-D02414266926}" type="presParOf" srcId="{AA35F75C-5675-4E5E-B0F5-DD507409D8C9}" destId="{69B645EC-8408-4760-B662-4FFDD12C5B56}" srcOrd="0" destOrd="0" presId="urn:microsoft.com/office/officeart/2005/8/layout/orgChart1"/>
    <dgm:cxn modelId="{1DBCA1D4-CB9E-4DB8-9828-E1ED910BFCDC}" type="presParOf" srcId="{69B645EC-8408-4760-B662-4FFDD12C5B56}" destId="{E1EE393F-8641-4D6B-B63A-A168979238BF}" srcOrd="0" destOrd="0" presId="urn:microsoft.com/office/officeart/2005/8/layout/orgChart1"/>
    <dgm:cxn modelId="{9D1D6A9A-C7EA-4AEE-AC75-186A4D49C749}" type="presParOf" srcId="{69B645EC-8408-4760-B662-4FFDD12C5B56}" destId="{DB54BCDD-FEAA-4C45-8C88-7FC13D2AFB55}" srcOrd="1" destOrd="0" presId="urn:microsoft.com/office/officeart/2005/8/layout/orgChart1"/>
    <dgm:cxn modelId="{899419B1-CEBE-478E-841A-5A28457B5EF3}" type="presParOf" srcId="{AA35F75C-5675-4E5E-B0F5-DD507409D8C9}" destId="{3E9F8D0D-A30B-4B25-9683-A40C065A5A55}" srcOrd="1" destOrd="0" presId="urn:microsoft.com/office/officeart/2005/8/layout/orgChart1"/>
    <dgm:cxn modelId="{399544DC-4FC2-48B9-AC05-CBE740966967}" type="presParOf" srcId="{3E9F8D0D-A30B-4B25-9683-A40C065A5A55}" destId="{A2F4E1D3-30E4-4E0D-989D-2B4EF8EB816D}" srcOrd="0" destOrd="0" presId="urn:microsoft.com/office/officeart/2005/8/layout/orgChart1"/>
    <dgm:cxn modelId="{20E034FF-6EBB-45CC-A243-22B33521D907}" type="presParOf" srcId="{3E9F8D0D-A30B-4B25-9683-A40C065A5A55}" destId="{25E54F3E-5C34-41BD-B922-791306262F2E}" srcOrd="1" destOrd="0" presId="urn:microsoft.com/office/officeart/2005/8/layout/orgChart1"/>
    <dgm:cxn modelId="{6763A454-B1D2-4186-89C5-292F01EF8897}" type="presParOf" srcId="{25E54F3E-5C34-41BD-B922-791306262F2E}" destId="{BC4BCA39-B327-4E15-85A1-D5715F6586A8}" srcOrd="0" destOrd="0" presId="urn:microsoft.com/office/officeart/2005/8/layout/orgChart1"/>
    <dgm:cxn modelId="{3BBB11F7-E73B-4B45-9EF2-1EFEA9CF6931}" type="presParOf" srcId="{BC4BCA39-B327-4E15-85A1-D5715F6586A8}" destId="{C6758C82-A4AF-43D3-87C2-91E8B51EF3A4}" srcOrd="0" destOrd="0" presId="urn:microsoft.com/office/officeart/2005/8/layout/orgChart1"/>
    <dgm:cxn modelId="{2F5931FE-90CA-459C-9FF3-E3C7493294B5}" type="presParOf" srcId="{BC4BCA39-B327-4E15-85A1-D5715F6586A8}" destId="{1D0AEE6A-D144-4684-B4A9-972EE3C15345}" srcOrd="1" destOrd="0" presId="urn:microsoft.com/office/officeart/2005/8/layout/orgChart1"/>
    <dgm:cxn modelId="{1ED7E9B8-5BF5-4773-B5AD-404FF6F3EC59}" type="presParOf" srcId="{25E54F3E-5C34-41BD-B922-791306262F2E}" destId="{18C61C07-64A3-4C8F-9570-31CE0C9FE142}" srcOrd="1" destOrd="0" presId="urn:microsoft.com/office/officeart/2005/8/layout/orgChart1"/>
    <dgm:cxn modelId="{8637349D-D78D-4B21-A5F5-44B3344C2109}" type="presParOf" srcId="{25E54F3E-5C34-41BD-B922-791306262F2E}" destId="{B65F23AC-4C25-4773-9908-FEFF3F4D83BE}" srcOrd="2" destOrd="0" presId="urn:microsoft.com/office/officeart/2005/8/layout/orgChart1"/>
    <dgm:cxn modelId="{DE7A17B7-FC4C-4CC3-8E6D-0CC7DA60469B}" type="presParOf" srcId="{3E9F8D0D-A30B-4B25-9683-A40C065A5A55}" destId="{58D8161E-A69A-43D5-A7DF-4447C38A787D}" srcOrd="2" destOrd="0" presId="urn:microsoft.com/office/officeart/2005/8/layout/orgChart1"/>
    <dgm:cxn modelId="{E8674549-18BB-4AC0-9F12-C55895FD4D9F}" type="presParOf" srcId="{3E9F8D0D-A30B-4B25-9683-A40C065A5A55}" destId="{23DD3358-CFAB-4476-9018-4F92B7F9D3C0}" srcOrd="3" destOrd="0" presId="urn:microsoft.com/office/officeart/2005/8/layout/orgChart1"/>
    <dgm:cxn modelId="{D492BF12-F67E-40ED-B73D-E92B6BC9DBA9}" type="presParOf" srcId="{23DD3358-CFAB-4476-9018-4F92B7F9D3C0}" destId="{F2874866-0F5C-4AB2-8F81-7739BA29F7F6}" srcOrd="0" destOrd="0" presId="urn:microsoft.com/office/officeart/2005/8/layout/orgChart1"/>
    <dgm:cxn modelId="{7CB827E5-B2A1-456B-899B-5C1868865DA2}" type="presParOf" srcId="{F2874866-0F5C-4AB2-8F81-7739BA29F7F6}" destId="{93C4C636-7764-4E61-88B4-05ADD066EEEB}" srcOrd="0" destOrd="0" presId="urn:microsoft.com/office/officeart/2005/8/layout/orgChart1"/>
    <dgm:cxn modelId="{FEE3076A-5557-4C7B-B0F8-CCDB11C289CF}" type="presParOf" srcId="{F2874866-0F5C-4AB2-8F81-7739BA29F7F6}" destId="{638E6231-26D7-4B03-BD0C-0374E5E003D2}" srcOrd="1" destOrd="0" presId="urn:microsoft.com/office/officeart/2005/8/layout/orgChart1"/>
    <dgm:cxn modelId="{98848E90-43A7-4DDB-9C01-B41094F1D7C0}" type="presParOf" srcId="{23DD3358-CFAB-4476-9018-4F92B7F9D3C0}" destId="{897C0D03-691B-414B-89DE-622AB6AD4E5B}" srcOrd="1" destOrd="0" presId="urn:microsoft.com/office/officeart/2005/8/layout/orgChart1"/>
    <dgm:cxn modelId="{C70F3F35-AF5D-448B-AB82-C691DD3887D1}" type="presParOf" srcId="{23DD3358-CFAB-4476-9018-4F92B7F9D3C0}" destId="{19BD91C8-C0B7-48FB-B050-69724A25822B}" srcOrd="2" destOrd="0" presId="urn:microsoft.com/office/officeart/2005/8/layout/orgChart1"/>
    <dgm:cxn modelId="{EFC8DCDF-FDBA-4068-B4A3-202D10CC7C4E}" type="presParOf" srcId="{AA35F75C-5675-4E5E-B0F5-DD507409D8C9}" destId="{F015672C-D80A-4E03-A066-F82D2F949D38}" srcOrd="2" destOrd="0" presId="urn:microsoft.com/office/officeart/2005/8/layout/orgChart1"/>
    <dgm:cxn modelId="{99A00D55-912E-4265-B9D2-EEA6A595644D}" type="presParOf" srcId="{2DF92994-2F41-4F96-8574-774DAC9D5D68}" destId="{F4D92A73-4B6E-411C-B810-A0412A985452}" srcOrd="6" destOrd="0" presId="urn:microsoft.com/office/officeart/2005/8/layout/orgChart1"/>
    <dgm:cxn modelId="{BDDB61BE-8423-4AB3-B679-9C903B575AC4}" type="presParOf" srcId="{2DF92994-2F41-4F96-8574-774DAC9D5D68}" destId="{76D73CD7-835A-45BA-8765-6B41ECDF6CBD}" srcOrd="7" destOrd="0" presId="urn:microsoft.com/office/officeart/2005/8/layout/orgChart1"/>
    <dgm:cxn modelId="{B732AA78-91C9-4F08-9768-B757D287AFD4}" type="presParOf" srcId="{76D73CD7-835A-45BA-8765-6B41ECDF6CBD}" destId="{745C1017-BAFD-456E-9EA7-EDE3412AFC44}" srcOrd="0" destOrd="0" presId="urn:microsoft.com/office/officeart/2005/8/layout/orgChart1"/>
    <dgm:cxn modelId="{FAD6E20B-5845-4F2D-AD28-ED66B418944D}" type="presParOf" srcId="{745C1017-BAFD-456E-9EA7-EDE3412AFC44}" destId="{A2722EEE-F459-40F7-832E-C0EB22C38702}" srcOrd="0" destOrd="0" presId="urn:microsoft.com/office/officeart/2005/8/layout/orgChart1"/>
    <dgm:cxn modelId="{308DCB23-8034-4D76-BA2C-0B85975D2722}" type="presParOf" srcId="{745C1017-BAFD-456E-9EA7-EDE3412AFC44}" destId="{C84AF96E-B02D-4B72-848F-61E5827B7D16}" srcOrd="1" destOrd="0" presId="urn:microsoft.com/office/officeart/2005/8/layout/orgChart1"/>
    <dgm:cxn modelId="{2FF6CDA0-C33A-4323-9F05-D89EC1D576B6}" type="presParOf" srcId="{76D73CD7-835A-45BA-8765-6B41ECDF6CBD}" destId="{E59193FD-54E2-47FC-8B40-65E68E3CCD7A}" srcOrd="1" destOrd="0" presId="urn:microsoft.com/office/officeart/2005/8/layout/orgChart1"/>
    <dgm:cxn modelId="{21299533-FA90-4469-9456-B44929C0E818}" type="presParOf" srcId="{E59193FD-54E2-47FC-8B40-65E68E3CCD7A}" destId="{79076BFE-62FA-4234-8B92-0DD57480B97D}" srcOrd="0" destOrd="0" presId="urn:microsoft.com/office/officeart/2005/8/layout/orgChart1"/>
    <dgm:cxn modelId="{9D926FB4-041F-48EE-BC98-314B8005B958}" type="presParOf" srcId="{E59193FD-54E2-47FC-8B40-65E68E3CCD7A}" destId="{CBEC1D8E-10AA-42A5-BA31-B87DCD5C4EB3}" srcOrd="1" destOrd="0" presId="urn:microsoft.com/office/officeart/2005/8/layout/orgChart1"/>
    <dgm:cxn modelId="{BD432393-23AA-4366-AA34-B7AAC3BC9291}" type="presParOf" srcId="{CBEC1D8E-10AA-42A5-BA31-B87DCD5C4EB3}" destId="{300685F1-CC35-42F4-A520-E37EA9C1D381}" srcOrd="0" destOrd="0" presId="urn:microsoft.com/office/officeart/2005/8/layout/orgChart1"/>
    <dgm:cxn modelId="{FF9E8687-CFEA-4072-9999-6915005928F1}" type="presParOf" srcId="{300685F1-CC35-42F4-A520-E37EA9C1D381}" destId="{EC37E445-08B7-481B-8A71-9679E047E10B}" srcOrd="0" destOrd="0" presId="urn:microsoft.com/office/officeart/2005/8/layout/orgChart1"/>
    <dgm:cxn modelId="{91528274-4F45-445A-A1C2-04888F8B240B}" type="presParOf" srcId="{300685F1-CC35-42F4-A520-E37EA9C1D381}" destId="{D8CD7F84-AF8A-44A7-8D01-B452BEE5C193}" srcOrd="1" destOrd="0" presId="urn:microsoft.com/office/officeart/2005/8/layout/orgChart1"/>
    <dgm:cxn modelId="{B1B68DC6-72CD-4F64-AF5A-DB684CC95896}" type="presParOf" srcId="{CBEC1D8E-10AA-42A5-BA31-B87DCD5C4EB3}" destId="{75CD5D57-EEA8-4B3C-B376-44F7BF21DE55}" srcOrd="1" destOrd="0" presId="urn:microsoft.com/office/officeart/2005/8/layout/orgChart1"/>
    <dgm:cxn modelId="{B411AABC-3D69-4523-9F46-0C6181021118}" type="presParOf" srcId="{CBEC1D8E-10AA-42A5-BA31-B87DCD5C4EB3}" destId="{B9FD0E40-1D9A-490D-91A1-28304AD8152E}" srcOrd="2" destOrd="0" presId="urn:microsoft.com/office/officeart/2005/8/layout/orgChart1"/>
    <dgm:cxn modelId="{88B38275-A891-43E4-8C03-2578EB539557}" type="presParOf" srcId="{76D73CD7-835A-45BA-8765-6B41ECDF6CBD}" destId="{78C693A8-5D85-4B93-9D03-642502E02333}" srcOrd="2" destOrd="0" presId="urn:microsoft.com/office/officeart/2005/8/layout/orgChart1"/>
    <dgm:cxn modelId="{F6F2DB4C-A903-4575-93FC-F03448B01916}" type="presParOf" srcId="{DEC55474-1144-4FD5-AD23-EB0E95DA5373}" destId="{BB4CEE56-E6B8-48F2-87DC-28AEA1C2CC2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AC5D6-F4D0-4580-B032-72BD5EFED5A0}">
      <dsp:nvSpPr>
        <dsp:cNvPr id="0" name=""/>
        <dsp:cNvSpPr/>
      </dsp:nvSpPr>
      <dsp:spPr>
        <a:xfrm>
          <a:off x="4064000" y="2074089"/>
          <a:ext cx="2875309" cy="4990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510"/>
              </a:lnTo>
              <a:lnTo>
                <a:pt x="2875309" y="249510"/>
              </a:lnTo>
              <a:lnTo>
                <a:pt x="2875309" y="49902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EE5E58-D6C6-4E24-BF1C-969A5FD6A277}">
      <dsp:nvSpPr>
        <dsp:cNvPr id="0" name=""/>
        <dsp:cNvSpPr/>
      </dsp:nvSpPr>
      <dsp:spPr>
        <a:xfrm>
          <a:off x="4018280" y="2074089"/>
          <a:ext cx="91440" cy="4990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02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5F75F1-6B72-49C0-8059-11DF6D3833F5}">
      <dsp:nvSpPr>
        <dsp:cNvPr id="0" name=""/>
        <dsp:cNvSpPr/>
      </dsp:nvSpPr>
      <dsp:spPr>
        <a:xfrm>
          <a:off x="1188690" y="2074089"/>
          <a:ext cx="2875309" cy="499020"/>
        </a:xfrm>
        <a:custGeom>
          <a:avLst/>
          <a:gdLst/>
          <a:ahLst/>
          <a:cxnLst/>
          <a:rect l="0" t="0" r="0" b="0"/>
          <a:pathLst>
            <a:path>
              <a:moveTo>
                <a:pt x="2875309" y="0"/>
              </a:moveTo>
              <a:lnTo>
                <a:pt x="2875309" y="249510"/>
              </a:lnTo>
              <a:lnTo>
                <a:pt x="0" y="249510"/>
              </a:lnTo>
              <a:lnTo>
                <a:pt x="0" y="49902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469F1B-1071-4499-AEE7-48C480D0B929}">
      <dsp:nvSpPr>
        <dsp:cNvPr id="0" name=""/>
        <dsp:cNvSpPr/>
      </dsp:nvSpPr>
      <dsp:spPr>
        <a:xfrm>
          <a:off x="2465660" y="885944"/>
          <a:ext cx="3196679" cy="118814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500" kern="1200" baseline="0">
              <a:latin typeface="EC Square Sans Pro" panose="020B0506040000020004" pitchFamily="34" charset="0"/>
            </a:rPr>
            <a:t>Антимикробни средства</a:t>
          </a:r>
        </a:p>
      </dsp:txBody>
      <dsp:txXfrm>
        <a:off x="2465660" y="885944"/>
        <a:ext cx="3196679" cy="1188144"/>
      </dsp:txXfrm>
    </dsp:sp>
    <dsp:sp modelId="{8BADFCBF-D1DC-4E42-979C-F40C472F8488}">
      <dsp:nvSpPr>
        <dsp:cNvPr id="0" name=""/>
        <dsp:cNvSpPr/>
      </dsp:nvSpPr>
      <dsp:spPr>
        <a:xfrm>
          <a:off x="545" y="2573109"/>
          <a:ext cx="2376289" cy="118814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kern="1200" baseline="0" dirty="0">
              <a:latin typeface="EC Square Sans Pro" panose="020B0506040000020004" pitchFamily="34" charset="0"/>
              <a:ea typeface="+mn-ea"/>
              <a:cs typeface="+mn-cs"/>
            </a:rPr>
            <a:t>Антибиотици</a:t>
          </a:r>
        </a:p>
      </dsp:txBody>
      <dsp:txXfrm>
        <a:off x="545" y="2573109"/>
        <a:ext cx="2376289" cy="1188144"/>
      </dsp:txXfrm>
    </dsp:sp>
    <dsp:sp modelId="{79CA2D34-2210-4B8A-A54C-05755DE52FC2}">
      <dsp:nvSpPr>
        <dsp:cNvPr id="0" name=""/>
        <dsp:cNvSpPr/>
      </dsp:nvSpPr>
      <dsp:spPr>
        <a:xfrm>
          <a:off x="2875855" y="2573109"/>
          <a:ext cx="2376289" cy="118814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500" kern="1200" baseline="0">
              <a:latin typeface="EC Square Sans Pro" panose="020B0506040000020004" pitchFamily="34" charset="0"/>
            </a:rPr>
            <a:t>Противогъбични, Антипротозойни средства</a:t>
          </a:r>
        </a:p>
      </dsp:txBody>
      <dsp:txXfrm>
        <a:off x="2875855" y="2573109"/>
        <a:ext cx="2376289" cy="1188144"/>
      </dsp:txXfrm>
    </dsp:sp>
    <dsp:sp modelId="{E1EE393F-8641-4D6B-B63A-A168979238BF}">
      <dsp:nvSpPr>
        <dsp:cNvPr id="0" name=""/>
        <dsp:cNvSpPr/>
      </dsp:nvSpPr>
      <dsp:spPr>
        <a:xfrm>
          <a:off x="5751165" y="2573109"/>
          <a:ext cx="2376289" cy="118814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kern="1200" baseline="0" dirty="0">
              <a:latin typeface="EC Square Sans Pro" panose="020B0506040000020004" pitchFamily="34" charset="0"/>
              <a:ea typeface="+mn-ea"/>
              <a:cs typeface="+mn-cs"/>
            </a:rPr>
            <a:t>Противовирусни средства</a:t>
          </a:r>
        </a:p>
      </dsp:txBody>
      <dsp:txXfrm>
        <a:off x="5751165" y="2573109"/>
        <a:ext cx="2376289" cy="11881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076BFE-62FA-4234-8B92-0DD57480B97D}">
      <dsp:nvSpPr>
        <dsp:cNvPr id="0" name=""/>
        <dsp:cNvSpPr/>
      </dsp:nvSpPr>
      <dsp:spPr>
        <a:xfrm>
          <a:off x="7833499" y="2454248"/>
          <a:ext cx="303930" cy="9320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2052"/>
              </a:lnTo>
              <a:lnTo>
                <a:pt x="303930" y="932052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D92A73-4B6E-411C-B810-A0412A985452}">
      <dsp:nvSpPr>
        <dsp:cNvPr id="0" name=""/>
        <dsp:cNvSpPr/>
      </dsp:nvSpPr>
      <dsp:spPr>
        <a:xfrm>
          <a:off x="4966424" y="1015645"/>
          <a:ext cx="3677556" cy="4255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751"/>
              </a:lnTo>
              <a:lnTo>
                <a:pt x="3677556" y="212751"/>
              </a:lnTo>
              <a:lnTo>
                <a:pt x="3677556" y="42550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D8161E-A69A-43D5-A7DF-4447C38A787D}">
      <dsp:nvSpPr>
        <dsp:cNvPr id="0" name=""/>
        <dsp:cNvSpPr/>
      </dsp:nvSpPr>
      <dsp:spPr>
        <a:xfrm>
          <a:off x="5381795" y="2454248"/>
          <a:ext cx="303930" cy="23706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0656"/>
              </a:lnTo>
              <a:lnTo>
                <a:pt x="303930" y="2370656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F4E1D3-30E4-4E0D-989D-2B4EF8EB816D}">
      <dsp:nvSpPr>
        <dsp:cNvPr id="0" name=""/>
        <dsp:cNvSpPr/>
      </dsp:nvSpPr>
      <dsp:spPr>
        <a:xfrm>
          <a:off x="5381795" y="2454248"/>
          <a:ext cx="303930" cy="9320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2052"/>
              </a:lnTo>
              <a:lnTo>
                <a:pt x="303930" y="932052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8AC5D6-F4D0-4580-B032-72BD5EFED5A0}">
      <dsp:nvSpPr>
        <dsp:cNvPr id="0" name=""/>
        <dsp:cNvSpPr/>
      </dsp:nvSpPr>
      <dsp:spPr>
        <a:xfrm>
          <a:off x="4966424" y="1015645"/>
          <a:ext cx="1225852" cy="4255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751"/>
              </a:lnTo>
              <a:lnTo>
                <a:pt x="1225852" y="212751"/>
              </a:lnTo>
              <a:lnTo>
                <a:pt x="1225852" y="42550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43AAE7-F5AD-4C04-841D-D7B849F495F0}">
      <dsp:nvSpPr>
        <dsp:cNvPr id="0" name=""/>
        <dsp:cNvSpPr/>
      </dsp:nvSpPr>
      <dsp:spPr>
        <a:xfrm>
          <a:off x="2930091" y="2454248"/>
          <a:ext cx="303930" cy="22758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5890"/>
              </a:lnTo>
              <a:lnTo>
                <a:pt x="303930" y="227589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346B9D-CA7E-4111-8B95-B64C84E2753E}">
      <dsp:nvSpPr>
        <dsp:cNvPr id="0" name=""/>
        <dsp:cNvSpPr/>
      </dsp:nvSpPr>
      <dsp:spPr>
        <a:xfrm>
          <a:off x="2930091" y="2454248"/>
          <a:ext cx="303930" cy="8846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4670"/>
              </a:lnTo>
              <a:lnTo>
                <a:pt x="303930" y="88467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EE5E58-D6C6-4E24-BF1C-969A5FD6A277}">
      <dsp:nvSpPr>
        <dsp:cNvPr id="0" name=""/>
        <dsp:cNvSpPr/>
      </dsp:nvSpPr>
      <dsp:spPr>
        <a:xfrm>
          <a:off x="3740572" y="1015645"/>
          <a:ext cx="1225852" cy="425502"/>
        </a:xfrm>
        <a:custGeom>
          <a:avLst/>
          <a:gdLst/>
          <a:ahLst/>
          <a:cxnLst/>
          <a:rect l="0" t="0" r="0" b="0"/>
          <a:pathLst>
            <a:path>
              <a:moveTo>
                <a:pt x="1225852" y="0"/>
              </a:moveTo>
              <a:lnTo>
                <a:pt x="1225852" y="212751"/>
              </a:lnTo>
              <a:lnTo>
                <a:pt x="0" y="212751"/>
              </a:lnTo>
              <a:lnTo>
                <a:pt x="0" y="42550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DCF07C-356A-4AE6-9AD6-0496B7AEFEEB}">
      <dsp:nvSpPr>
        <dsp:cNvPr id="0" name=""/>
        <dsp:cNvSpPr/>
      </dsp:nvSpPr>
      <dsp:spPr>
        <a:xfrm>
          <a:off x="478387" y="2454248"/>
          <a:ext cx="216459" cy="2346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46797"/>
              </a:lnTo>
              <a:lnTo>
                <a:pt x="216459" y="2346797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067C99-5600-452D-937F-38235D5AA502}">
      <dsp:nvSpPr>
        <dsp:cNvPr id="0" name=""/>
        <dsp:cNvSpPr/>
      </dsp:nvSpPr>
      <dsp:spPr>
        <a:xfrm>
          <a:off x="478387" y="2454248"/>
          <a:ext cx="185478" cy="908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8366"/>
              </a:lnTo>
              <a:lnTo>
                <a:pt x="185478" y="908366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5F75F1-6B72-49C0-8059-11DF6D3833F5}">
      <dsp:nvSpPr>
        <dsp:cNvPr id="0" name=""/>
        <dsp:cNvSpPr/>
      </dsp:nvSpPr>
      <dsp:spPr>
        <a:xfrm>
          <a:off x="1288868" y="1015645"/>
          <a:ext cx="3677556" cy="425502"/>
        </a:xfrm>
        <a:custGeom>
          <a:avLst/>
          <a:gdLst/>
          <a:ahLst/>
          <a:cxnLst/>
          <a:rect l="0" t="0" r="0" b="0"/>
          <a:pathLst>
            <a:path>
              <a:moveTo>
                <a:pt x="3677556" y="0"/>
              </a:moveTo>
              <a:lnTo>
                <a:pt x="3677556" y="212751"/>
              </a:lnTo>
              <a:lnTo>
                <a:pt x="0" y="212751"/>
              </a:lnTo>
              <a:lnTo>
                <a:pt x="0" y="42550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469F1B-1071-4499-AEE7-48C480D0B929}">
      <dsp:nvSpPr>
        <dsp:cNvPr id="0" name=""/>
        <dsp:cNvSpPr/>
      </dsp:nvSpPr>
      <dsp:spPr>
        <a:xfrm>
          <a:off x="2256764" y="2544"/>
          <a:ext cx="5419319" cy="1013100"/>
        </a:xfrm>
        <a:prstGeom prst="rect">
          <a:avLst/>
        </a:prstGeom>
        <a:solidFill>
          <a:srgbClr val="003399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3200" b="1" kern="1200">
              <a:solidFill>
                <a:schemeClr val="bg1"/>
              </a:solidFill>
              <a:latin typeface="EC Square Sans Pro" panose="020B0506040000020004" pitchFamily="34" charset="0"/>
            </a:rPr>
            <a:t>Начини за използване на антимикробни средства</a:t>
          </a:r>
        </a:p>
      </dsp:txBody>
      <dsp:txXfrm>
        <a:off x="2256764" y="2544"/>
        <a:ext cx="5419319" cy="1013100"/>
      </dsp:txXfrm>
    </dsp:sp>
    <dsp:sp modelId="{8BADFCBF-D1DC-4E42-979C-F40C472F8488}">
      <dsp:nvSpPr>
        <dsp:cNvPr id="0" name=""/>
        <dsp:cNvSpPr/>
      </dsp:nvSpPr>
      <dsp:spPr>
        <a:xfrm>
          <a:off x="275767" y="1441147"/>
          <a:ext cx="2026201" cy="10131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kern="1200">
              <a:latin typeface="EC Square Sans Pro"/>
            </a:rPr>
            <a:t>Превантивно (профилактика)</a:t>
          </a:r>
        </a:p>
      </dsp:txBody>
      <dsp:txXfrm>
        <a:off x="275767" y="1441147"/>
        <a:ext cx="2026201" cy="1013100"/>
      </dsp:txXfrm>
    </dsp:sp>
    <dsp:sp modelId="{A6C8C1EB-8865-484F-BCE3-7F2107D8B6C3}">
      <dsp:nvSpPr>
        <dsp:cNvPr id="0" name=""/>
        <dsp:cNvSpPr/>
      </dsp:nvSpPr>
      <dsp:spPr>
        <a:xfrm>
          <a:off x="663866" y="2856064"/>
          <a:ext cx="1526844" cy="1013100"/>
        </a:xfrm>
        <a:prstGeom prst="rect">
          <a:avLst/>
        </a:prstGeom>
        <a:solidFill>
          <a:srgbClr val="ECEBEB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000" kern="1200">
              <a:latin typeface="EC Square Sans Pro"/>
            </a:rPr>
            <a:t>САМО в изключителни случаи (когато рискът от инфекция е много висок/последствията са тежки)</a:t>
          </a:r>
        </a:p>
      </dsp:txBody>
      <dsp:txXfrm>
        <a:off x="663866" y="2856064"/>
        <a:ext cx="1526844" cy="1013100"/>
      </dsp:txXfrm>
    </dsp:sp>
    <dsp:sp modelId="{1D468441-9162-423C-890A-1EE79A56B0FE}">
      <dsp:nvSpPr>
        <dsp:cNvPr id="0" name=""/>
        <dsp:cNvSpPr/>
      </dsp:nvSpPr>
      <dsp:spPr>
        <a:xfrm>
          <a:off x="694846" y="4294495"/>
          <a:ext cx="1504981" cy="1013100"/>
        </a:xfrm>
        <a:prstGeom prst="rect">
          <a:avLst/>
        </a:prstGeom>
        <a:solidFill>
          <a:srgbClr val="ECEBEB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000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Лечение с антибиотици </a:t>
          </a:r>
          <a:r>
            <a:rPr lang="bg-BG" sz="1000" b="1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САМО</a:t>
          </a:r>
          <a:r>
            <a:rPr lang="bg-BG" sz="1000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 на отделни животни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000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Други антимикробни средства </a:t>
          </a:r>
          <a:r>
            <a:rPr lang="bg-BG" sz="1000" b="1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САМО</a:t>
          </a:r>
          <a:r>
            <a:rPr lang="bg-BG" sz="1000">
              <a:solidFill>
                <a:srgbClr val="003399">
                  <a:hueOff val="0"/>
                  <a:satOff val="0"/>
                  <a:lumOff val="0"/>
                  <a:alphaOff val="0"/>
                </a:srgbClr>
              </a:solidFill>
              <a:latin typeface="EC Square Sans Pro"/>
              <a:ea typeface="+mn-ea"/>
              <a:cs typeface="+mn-cs"/>
            </a:rPr>
            <a:t> за ограничен брой животни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ID4096" sz="1000" strike="sngStrike" kern="1200" dirty="0">
            <a:solidFill>
              <a:srgbClr val="FF0000"/>
            </a:solidFill>
            <a:latin typeface="EC Square Sans Pro"/>
          </a:endParaRPr>
        </a:p>
      </dsp:txBody>
      <dsp:txXfrm>
        <a:off x="694846" y="4294495"/>
        <a:ext cx="1504981" cy="1013100"/>
      </dsp:txXfrm>
    </dsp:sp>
    <dsp:sp modelId="{79CA2D34-2210-4B8A-A54C-05755DE52FC2}">
      <dsp:nvSpPr>
        <dsp:cNvPr id="0" name=""/>
        <dsp:cNvSpPr/>
      </dsp:nvSpPr>
      <dsp:spPr>
        <a:xfrm>
          <a:off x="2727471" y="1441147"/>
          <a:ext cx="2026201" cy="10131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kern="1200" dirty="0">
              <a:latin typeface="EC Square Sans Pro"/>
            </a:rPr>
            <a:t>Групово приложение (метафилаксия)</a:t>
          </a:r>
        </a:p>
      </dsp:txBody>
      <dsp:txXfrm>
        <a:off x="2727471" y="1441147"/>
        <a:ext cx="2026201" cy="1013100"/>
      </dsp:txXfrm>
    </dsp:sp>
    <dsp:sp modelId="{056FBD11-301E-4E08-BB2D-244024B98DBE}">
      <dsp:nvSpPr>
        <dsp:cNvPr id="0" name=""/>
        <dsp:cNvSpPr/>
      </dsp:nvSpPr>
      <dsp:spPr>
        <a:xfrm>
          <a:off x="3234021" y="2879750"/>
          <a:ext cx="1560276" cy="918335"/>
        </a:xfrm>
        <a:prstGeom prst="rect">
          <a:avLst/>
        </a:prstGeom>
        <a:solidFill>
          <a:srgbClr val="ECEBEB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000" kern="1200">
              <a:latin typeface="EC Square Sans Pro" panose="020B0506040000020004" pitchFamily="34" charset="0"/>
            </a:rPr>
            <a:t>САМО когато рискът от разпространение на инфекция или инфекциозно заболяване в групата животни е висок</a:t>
          </a:r>
        </a:p>
      </dsp:txBody>
      <dsp:txXfrm>
        <a:off x="3234021" y="2879750"/>
        <a:ext cx="1560276" cy="918335"/>
      </dsp:txXfrm>
    </dsp:sp>
    <dsp:sp modelId="{F84671BE-FF3F-413A-BA64-D7ED5C73F108}">
      <dsp:nvSpPr>
        <dsp:cNvPr id="0" name=""/>
        <dsp:cNvSpPr/>
      </dsp:nvSpPr>
      <dsp:spPr>
        <a:xfrm>
          <a:off x="3234021" y="4223588"/>
          <a:ext cx="1560276" cy="1013100"/>
        </a:xfrm>
        <a:prstGeom prst="rect">
          <a:avLst/>
        </a:prstGeom>
        <a:solidFill>
          <a:srgbClr val="ECEBEB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000" kern="1200">
              <a:latin typeface="EC Square Sans Pro" panose="020B0506040000020004" pitchFamily="34" charset="0"/>
            </a:rPr>
            <a:t>когато няма други подходящи алтернативи</a:t>
          </a:r>
        </a:p>
      </dsp:txBody>
      <dsp:txXfrm>
        <a:off x="3234021" y="4223588"/>
        <a:ext cx="1560276" cy="1013100"/>
      </dsp:txXfrm>
    </dsp:sp>
    <dsp:sp modelId="{E1EE393F-8641-4D6B-B63A-A168979238BF}">
      <dsp:nvSpPr>
        <dsp:cNvPr id="0" name=""/>
        <dsp:cNvSpPr/>
      </dsp:nvSpPr>
      <dsp:spPr>
        <a:xfrm>
          <a:off x="5179175" y="1441147"/>
          <a:ext cx="2026201" cy="10131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kern="1200">
              <a:latin typeface="EC Square Sans Pro"/>
            </a:rPr>
            <a:t>Лечение</a:t>
          </a:r>
        </a:p>
      </dsp:txBody>
      <dsp:txXfrm>
        <a:off x="5179175" y="1441147"/>
        <a:ext cx="2026201" cy="1013100"/>
      </dsp:txXfrm>
    </dsp:sp>
    <dsp:sp modelId="{C6758C82-A4AF-43D3-87C2-91E8B51EF3A4}">
      <dsp:nvSpPr>
        <dsp:cNvPr id="0" name=""/>
        <dsp:cNvSpPr/>
      </dsp:nvSpPr>
      <dsp:spPr>
        <a:xfrm>
          <a:off x="5685725" y="2879750"/>
          <a:ext cx="2026201" cy="1013100"/>
        </a:xfrm>
        <a:prstGeom prst="rect">
          <a:avLst/>
        </a:prstGeom>
        <a:solidFill>
          <a:srgbClr val="6BB188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kern="1200">
              <a:latin typeface="EC Square Sans Pro" panose="020B0506040000020004" pitchFamily="34" charset="0"/>
            </a:rPr>
            <a:t>Индивидуално лечение</a:t>
          </a:r>
        </a:p>
      </dsp:txBody>
      <dsp:txXfrm>
        <a:off x="5685725" y="2879750"/>
        <a:ext cx="2026201" cy="1013100"/>
      </dsp:txXfrm>
    </dsp:sp>
    <dsp:sp modelId="{93C4C636-7764-4E61-88B4-05ADD066EEEB}">
      <dsp:nvSpPr>
        <dsp:cNvPr id="0" name=""/>
        <dsp:cNvSpPr/>
      </dsp:nvSpPr>
      <dsp:spPr>
        <a:xfrm>
          <a:off x="5685725" y="4318353"/>
          <a:ext cx="2026201" cy="1013100"/>
        </a:xfrm>
        <a:prstGeom prst="rect">
          <a:avLst/>
        </a:prstGeom>
        <a:solidFill>
          <a:srgbClr val="2C747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kern="1200">
              <a:solidFill>
                <a:schemeClr val="bg1"/>
              </a:solidFill>
              <a:latin typeface="EC Square Sans Pro" panose="020B0506040000020004" pitchFamily="34" charset="0"/>
            </a:rPr>
            <a:t>Групово лечение</a:t>
          </a:r>
        </a:p>
      </dsp:txBody>
      <dsp:txXfrm>
        <a:off x="5685725" y="4318353"/>
        <a:ext cx="2026201" cy="1013100"/>
      </dsp:txXfrm>
    </dsp:sp>
    <dsp:sp modelId="{A2722EEE-F459-40F7-832E-C0EB22C38702}">
      <dsp:nvSpPr>
        <dsp:cNvPr id="0" name=""/>
        <dsp:cNvSpPr/>
      </dsp:nvSpPr>
      <dsp:spPr>
        <a:xfrm>
          <a:off x="7630879" y="1441147"/>
          <a:ext cx="2026201" cy="10131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kern="1200">
              <a:latin typeface="EC Square Sans Pro"/>
            </a:rPr>
            <a:t>Насърчаване на растежа</a:t>
          </a:r>
        </a:p>
      </dsp:txBody>
      <dsp:txXfrm>
        <a:off x="7630879" y="1441147"/>
        <a:ext cx="2026201" cy="1013100"/>
      </dsp:txXfrm>
    </dsp:sp>
    <dsp:sp modelId="{EC37E445-08B7-481B-8A71-9679E047E10B}">
      <dsp:nvSpPr>
        <dsp:cNvPr id="0" name=""/>
        <dsp:cNvSpPr/>
      </dsp:nvSpPr>
      <dsp:spPr>
        <a:xfrm>
          <a:off x="8137429" y="2879750"/>
          <a:ext cx="2026201" cy="1013100"/>
        </a:xfrm>
        <a:prstGeom prst="rect">
          <a:avLst/>
        </a:prstGeom>
        <a:solidFill>
          <a:srgbClr val="ECEBEB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b="1" kern="1200">
              <a:solidFill>
                <a:srgbClr val="C00000"/>
              </a:solidFill>
              <a:latin typeface="EC Square Sans Pro" panose="020B0506040000020004" pitchFamily="34" charset="0"/>
            </a:rPr>
            <a:t>ЗАБРАНЕНО!</a:t>
          </a:r>
        </a:p>
      </dsp:txBody>
      <dsp:txXfrm>
        <a:off x="8137429" y="2879750"/>
        <a:ext cx="2026201" cy="1013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63987-763A-485C-9FBD-E821D4F2DFEA}" type="datetimeFigureOut">
              <a:rPr lang="es-ES" smtClean="0"/>
              <a:t>29/10/2024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8838"/>
            <a:ext cx="4114800" cy="2319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262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262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D84CC-B9D2-4B71-B917-5618B5E60C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7328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F63001-12F0-4728-A742-2BF345E96C8D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08996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23888" y="465138"/>
            <a:ext cx="4022725" cy="22669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xfrm>
            <a:off x="619919" y="2875756"/>
            <a:ext cx="5976278" cy="4842869"/>
          </a:xfrm>
        </p:spPr>
        <p:txBody>
          <a:bodyPr/>
          <a:lstStyle/>
          <a:p>
            <a:r>
              <a:rPr lang="bg-BG" sz="1300" dirty="0">
                <a:latin typeface="Calibri" panose="020F0502020204030204" pitchFamily="34" charset="0"/>
                <a:cs typeface="Calibri" panose="020F0502020204030204" pitchFamily="34" charset="0"/>
              </a:rPr>
              <a:t>Член 113 Употреба на лекарствени продукти извън условията на разрешението за пускане на пазара при </a:t>
            </a:r>
            <a:r>
              <a:rPr lang="bg-BG" sz="13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сухоземни животински видове, отглеждани за производство на храни </a:t>
            </a:r>
          </a:p>
          <a:p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99088" indent="-199088">
              <a:buAutoNum type="arabicPeriod"/>
            </a:pPr>
            <a:r>
              <a:rPr lang="bg-BG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дерогация</a:t>
            </a:r>
            <a:r>
              <a:rPr lang="bg-BG" sz="1300" dirty="0">
                <a:latin typeface="Calibri" panose="020F0502020204030204" pitchFamily="34" charset="0"/>
                <a:cs typeface="Calibri" panose="020F0502020204030204" pitchFamily="34" charset="0"/>
              </a:rPr>
              <a:t> от Член 106, параграф 1: когато не е налице разрешен ВЛП в държава членка за показание, отнасящо се до </a:t>
            </a:r>
            <a:r>
              <a:rPr lang="bg-BG" sz="1300" b="1" dirty="0">
                <a:solidFill>
                  <a:srgbClr val="FF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сухоземни</a:t>
            </a:r>
            <a:r>
              <a:rPr lang="bg-BG" sz="1300" b="1" dirty="0">
                <a:latin typeface="Calibri" panose="020F0502020204030204" pitchFamily="34" charset="0"/>
                <a:cs typeface="Calibri" panose="020F0502020204030204" pitchFamily="34" charset="0"/>
              </a:rPr>
              <a:t> животински видове, отглеждани за производство на храни</a:t>
            </a:r>
            <a:r>
              <a:rPr lang="bg-BG" sz="1300" dirty="0">
                <a:latin typeface="Calibri" panose="020F0502020204030204" pitchFamily="34" charset="0"/>
                <a:cs typeface="Calibri" panose="020F0502020204030204" pitchFamily="34" charset="0"/>
              </a:rPr>
              <a:t>, ветеринарният лекар може, на негова или нейна </a:t>
            </a:r>
            <a:r>
              <a:rPr lang="bg-BG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пряка лична отговорност</a:t>
            </a:r>
            <a:r>
              <a:rPr lang="bg-BG" sz="1300" dirty="0">
                <a:latin typeface="Calibri" panose="020F0502020204030204" pitchFamily="34" charset="0"/>
                <a:cs typeface="Calibri" panose="020F0502020204030204" pitchFamily="34" charset="0"/>
              </a:rPr>
              <a:t>, и по-специално, </a:t>
            </a:r>
            <a:r>
              <a:rPr lang="bg-BG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 да избегне причиняването на неприемливо страдание</a:t>
            </a:r>
            <a:r>
              <a:rPr lang="bg-BG" sz="1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bg-BG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изключение</a:t>
            </a:r>
            <a:r>
              <a:rPr lang="bg-BG" sz="1300" dirty="0">
                <a:latin typeface="Calibri" panose="020F0502020204030204" pitchFamily="34" charset="0"/>
                <a:cs typeface="Calibri" panose="020F0502020204030204" pitchFamily="34" charset="0"/>
              </a:rPr>
              <a:t> да лекува съответните животни със следния лекарствен продукт: </a:t>
            </a:r>
          </a:p>
          <a:p>
            <a:pPr marL="597263" lvl="1" indent="-199088">
              <a:buFont typeface="+mj-lt"/>
              <a:buAutoNum type="alphaLcParenR"/>
            </a:pPr>
            <a:r>
              <a:rPr lang="bg-BG" sz="1300" b="1" dirty="0">
                <a:latin typeface="Calibri" panose="020F0502020204030204" pitchFamily="34" charset="0"/>
                <a:cs typeface="Calibri" panose="020F0502020204030204" pitchFamily="34" charset="0"/>
              </a:rPr>
              <a:t>ВЛП, разрешен съгласно настоящия регламент</a:t>
            </a:r>
            <a:r>
              <a:rPr lang="bg-BG" sz="1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-BG" sz="13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съответната държава членка или в друга държава членка </a:t>
            </a:r>
            <a:r>
              <a:rPr lang="bg-BG" sz="1300" b="1" u="sng" dirty="0">
                <a:latin typeface="Calibri" panose="020F0502020204030204" pitchFamily="34" charset="0"/>
                <a:cs typeface="Calibri" panose="020F0502020204030204" pitchFamily="34" charset="0"/>
              </a:rPr>
              <a:t>за употреба за същото/друго показание, при същия или друг </a:t>
            </a:r>
            <a:r>
              <a:rPr lang="bg-BG" sz="1300" b="1" u="sng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вид, отглеждан за производство на храни</a:t>
            </a:r>
            <a:r>
              <a:rPr lang="bg-BG" sz="1300" u="sng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597263" lvl="1" indent="-199088">
              <a:buFont typeface="+mj-lt"/>
              <a:buAutoNum type="alphaLcParenR"/>
            </a:pPr>
            <a:r>
              <a:rPr lang="bg-BG" sz="1300" dirty="0">
                <a:latin typeface="Calibri" panose="020F0502020204030204" pitchFamily="34" charset="0"/>
                <a:cs typeface="Calibri" panose="020F0502020204030204" pitchFamily="34" charset="0"/>
              </a:rPr>
              <a:t>ако не е налице ВЛП, както е посочено в буква а) от настоящия параграф, за същото показание</a:t>
            </a:r>
            <a:r>
              <a:rPr lang="bg-BG" sz="1300" b="1" dirty="0">
                <a:latin typeface="Calibri" panose="020F0502020204030204" pitchFamily="34" charset="0"/>
                <a:cs typeface="Calibri" panose="020F0502020204030204" pitchFamily="34" charset="0"/>
              </a:rPr>
              <a:t>; ВЛП, разрешен съгласно настоящия регламент </a:t>
            </a:r>
            <a:r>
              <a:rPr lang="bg-BG" sz="13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съответната държава членка </a:t>
            </a:r>
            <a:r>
              <a:rPr lang="bg-BG" sz="1300" b="1" dirty="0">
                <a:latin typeface="Calibri" panose="020F0502020204030204" pitchFamily="34" charset="0"/>
                <a:cs typeface="Calibri" panose="020F0502020204030204" pitchFamily="34" charset="0"/>
              </a:rPr>
              <a:t>за употреба при </a:t>
            </a:r>
            <a:r>
              <a:rPr lang="bg-BG" sz="1300" b="1" u="sng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животински видове, които не се отглеждат за производство на храни </a:t>
            </a:r>
          </a:p>
          <a:p>
            <a:pPr marL="597263" lvl="1" indent="-199088">
              <a:buFont typeface="+mj-lt"/>
              <a:buAutoNum type="alphaLcParenR"/>
            </a:pPr>
            <a:r>
              <a:rPr lang="bg-BG" sz="1300" dirty="0">
                <a:latin typeface="Calibri" panose="020F0502020204030204" pitchFamily="34" charset="0"/>
                <a:cs typeface="Calibri" panose="020F0502020204030204" pitchFamily="34" charset="0"/>
              </a:rPr>
              <a:t>ако не е налице ВЛП, както е посочено в букви а) или б) от настоящия параграф, </a:t>
            </a:r>
            <a:r>
              <a:rPr lang="bg-BG" sz="1300" b="1" dirty="0">
                <a:latin typeface="Calibri" panose="020F0502020204030204" pitchFamily="34" charset="0"/>
                <a:cs typeface="Calibri" panose="020F0502020204030204" pitchFamily="34" charset="0"/>
              </a:rPr>
              <a:t>лекарствен продукт </a:t>
            </a:r>
            <a:r>
              <a:rPr lang="bg-BG" sz="1300" b="1" u="sng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 хуманна употреба, </a:t>
            </a:r>
            <a:r>
              <a:rPr lang="bg-BG" sz="1300" b="1" dirty="0">
                <a:latin typeface="Calibri" panose="020F0502020204030204" pitchFamily="34" charset="0"/>
                <a:cs typeface="Calibri" panose="020F0502020204030204" pitchFamily="34" charset="0"/>
              </a:rPr>
              <a:t>разрешен в съответствие с Директива </a:t>
            </a:r>
            <a:r>
              <a:rPr lang="bg-BG" sz="1300" dirty="0">
                <a:latin typeface="Calibri" panose="020F0502020204030204" pitchFamily="34" charset="0"/>
                <a:cs typeface="Calibri" panose="020F0502020204030204" pitchFamily="34" charset="0"/>
              </a:rPr>
              <a:t>2001/83/ЕО или Регламент (ЕО) № 726/2004; </a:t>
            </a:r>
          </a:p>
          <a:p>
            <a:pPr marL="597263" lvl="1" indent="-199088">
              <a:buFont typeface="+mj-lt"/>
              <a:buAutoNum type="alphaLcParenR"/>
            </a:pPr>
            <a:r>
              <a:rPr lang="bg-BG" sz="1300" dirty="0">
                <a:latin typeface="Calibri" panose="020F0502020204030204" pitchFamily="34" charset="0"/>
                <a:cs typeface="Calibri" panose="020F0502020204030204" pitchFamily="34" charset="0"/>
              </a:rPr>
              <a:t>ако не е налице лекарствен продукт, както е посочено в букви а), б) или в) от настоящия параграф, </a:t>
            </a:r>
            <a:r>
              <a:rPr lang="bg-BG" sz="1300" b="1" dirty="0">
                <a:latin typeface="Calibri" panose="020F0502020204030204" pitchFamily="34" charset="0"/>
                <a:cs typeface="Calibri" panose="020F0502020204030204" pitchFamily="34" charset="0"/>
              </a:rPr>
              <a:t>ВЛП,</a:t>
            </a:r>
            <a:r>
              <a:rPr lang="bg-BG" sz="13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приготвен </a:t>
            </a:r>
            <a:r>
              <a:rPr lang="bg-BG" sz="13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екстемпорално</a:t>
            </a:r>
            <a:r>
              <a:rPr lang="bg-BG" sz="13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-BG" sz="1300" dirty="0">
                <a:latin typeface="Calibri" panose="020F0502020204030204" pitchFamily="34" charset="0"/>
                <a:cs typeface="Calibri" panose="020F0502020204030204" pitchFamily="34" charset="0"/>
              </a:rPr>
              <a:t>в съответствие с предписанията на ветеринарен лекар. </a:t>
            </a:r>
          </a:p>
          <a:p>
            <a:pPr marL="597263" lvl="1" indent="-199088">
              <a:buFont typeface="+mj-lt"/>
              <a:buAutoNum type="alphaLcParenR"/>
            </a:pPr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99088" indent="-199088">
              <a:buAutoNum type="arabicPeriod"/>
            </a:pPr>
            <a:r>
              <a:rPr lang="bg-BG" sz="1300" b="1" u="sng" dirty="0">
                <a:latin typeface="Calibri" panose="020F0502020204030204" pitchFamily="34" charset="0"/>
                <a:cs typeface="Calibri" panose="020F0502020204030204" pitchFamily="34" charset="0"/>
              </a:rPr>
              <a:t>С изключение на </a:t>
            </a:r>
            <a:r>
              <a:rPr lang="bg-BG" sz="13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имунологичните</a:t>
            </a:r>
            <a:r>
              <a:rPr lang="bg-BG" sz="1300" b="1" u="sng" dirty="0">
                <a:latin typeface="Calibri" panose="020F0502020204030204" pitchFamily="34" charset="0"/>
                <a:cs typeface="Calibri" panose="020F0502020204030204" pitchFamily="34" charset="0"/>
              </a:rPr>
              <a:t> ветеринарни лекарствени продукти</a:t>
            </a:r>
            <a:r>
              <a:rPr lang="bg-BG" sz="1300" dirty="0">
                <a:latin typeface="Calibri" panose="020F0502020204030204" pitchFamily="34" charset="0"/>
                <a:cs typeface="Calibri" panose="020F0502020204030204" pitchFamily="34" charset="0"/>
              </a:rPr>
              <a:t>, когато не е налице лекарствен продукт, както е посочено в параграф 1, отговорният ветеринарен лекар може на своя пряка лична отговорност и по-специално, за да избегне причиняването на неприемливо страдание, по изключение да лекува сухоземни животни, отглеждани за производство на храна с ветеринарен лекарствен продукт, разрешен в </a:t>
            </a:r>
            <a:r>
              <a:rPr lang="bg-BG" sz="13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трета страна </a:t>
            </a:r>
            <a:r>
              <a:rPr lang="bg-BG" sz="1300" b="1" dirty="0">
                <a:latin typeface="Calibri" panose="020F0502020204030204" pitchFamily="34" charset="0"/>
                <a:cs typeface="Calibri" panose="020F0502020204030204" pitchFamily="34" charset="0"/>
              </a:rPr>
              <a:t>за същия животински вид и същото показание. </a:t>
            </a:r>
          </a:p>
          <a:p>
            <a:pPr marL="199088" indent="-199088">
              <a:buAutoNum type="arabicPeriod"/>
            </a:pPr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99088" indent="-199088">
              <a:buAutoNum type="arabicPeriod"/>
            </a:pPr>
            <a:r>
              <a:rPr lang="bg-BG" sz="1300" dirty="0">
                <a:latin typeface="Calibri" panose="020F0502020204030204" pitchFamily="34" charset="0"/>
                <a:cs typeface="Calibri" panose="020F0502020204030204" pitchFamily="34" charset="0"/>
              </a:rPr>
              <a:t>Ветеринарният лекар може </a:t>
            </a:r>
            <a:r>
              <a:rPr lang="bg-BG" sz="1300" u="sng" dirty="0">
                <a:latin typeface="Calibri" panose="020F0502020204030204" pitchFamily="34" charset="0"/>
                <a:cs typeface="Calibri" panose="020F0502020204030204" pitchFamily="34" charset="0"/>
              </a:rPr>
              <a:t>да приложи</a:t>
            </a:r>
            <a:r>
              <a:rPr lang="bg-BG" sz="1300" dirty="0">
                <a:latin typeface="Calibri" panose="020F0502020204030204" pitchFamily="34" charset="0"/>
                <a:cs typeface="Calibri" panose="020F0502020204030204" pitchFamily="34" charset="0"/>
              </a:rPr>
              <a:t> лекарствения </a:t>
            </a:r>
            <a:r>
              <a:rPr lang="bg-BG" sz="1300" u="sng" dirty="0">
                <a:latin typeface="Calibri" panose="020F0502020204030204" pitchFamily="34" charset="0"/>
                <a:cs typeface="Calibri" panose="020F0502020204030204" pitchFamily="34" charset="0"/>
              </a:rPr>
              <a:t>продукт лично или да позволи на друго лице да направи това на отговорността на ветеринарния лекар, в съответствие с националните разпоредби</a:t>
            </a:r>
            <a:r>
              <a:rPr lang="bg-BG" sz="1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lvl="0"/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bg-BG" sz="1300" dirty="0">
                <a:latin typeface="Calibri" panose="020F0502020204030204" pitchFamily="34" charset="0"/>
                <a:cs typeface="Calibri" panose="020F0502020204030204" pitchFamily="34" charset="0"/>
              </a:rPr>
              <a:t>4.  Настоящият член се прилага и когато </a:t>
            </a:r>
            <a:r>
              <a:rPr lang="bg-BG" sz="1300" b="1" dirty="0">
                <a:solidFill>
                  <a:srgbClr val="FF99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разрешен ветеринарен лекарствен продукт не е налице в съответната държава членка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96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EF4CE-A503-4E65-986B-A5ECC6ED22AC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963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234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sz="1400"/>
              <a:t>Първо трябва да видите дали е налице продукт, разрешен във </a:t>
            </a:r>
            <a:r>
              <a:rPr lang="bg-BG" sz="1400" b="1">
                <a:solidFill>
                  <a:srgbClr val="003399"/>
                </a:solidFill>
              </a:rPr>
              <a:t>Вашата държава </a:t>
            </a:r>
            <a:r>
              <a:rPr lang="bg-BG" sz="1400"/>
              <a:t>за </a:t>
            </a:r>
            <a:r>
              <a:rPr lang="bg-BG" sz="1400" b="1">
                <a:solidFill>
                  <a:srgbClr val="009900"/>
                </a:solidFill>
              </a:rPr>
              <a:t>вида</a:t>
            </a:r>
            <a:r>
              <a:rPr lang="bg-BG" sz="1400"/>
              <a:t> и </a:t>
            </a:r>
            <a:r>
              <a:rPr lang="bg-BG" sz="1400" b="1">
                <a:solidFill>
                  <a:srgbClr val="FF9966"/>
                </a:solidFill>
              </a:rPr>
              <a:t>показанието</a:t>
            </a:r>
          </a:p>
          <a:p>
            <a:endParaRPr lang="fr-BE" sz="1400" b="1" dirty="0">
              <a:solidFill>
                <a:srgbClr val="FF9966"/>
              </a:solidFill>
            </a:endParaRPr>
          </a:p>
          <a:p>
            <a:r>
              <a:rPr lang="bg-BG" sz="1400" b="1">
                <a:solidFill>
                  <a:srgbClr val="FF9966"/>
                </a:solidFill>
              </a:rPr>
              <a:t>Ако не е налице: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BE" sz="1400" dirty="0"/>
          </a:p>
          <a:p>
            <a:pPr marL="457200" lvl="1" indent="-457200">
              <a:buFont typeface="+mj-lt"/>
              <a:buAutoNum type="alphaLcParenR"/>
            </a:pPr>
            <a:r>
              <a:rPr lang="bg-BG" sz="1400"/>
              <a:t>Продукт, разрешен във </a:t>
            </a:r>
            <a:r>
              <a:rPr lang="bg-BG" sz="1400" b="1">
                <a:solidFill>
                  <a:srgbClr val="003399"/>
                </a:solidFill>
              </a:rPr>
              <a:t>Вашата държава или друга държава членка на ЕС</a:t>
            </a:r>
          </a:p>
          <a:p>
            <a:pPr marL="449263" lvl="5"/>
            <a:r>
              <a:rPr lang="bg-BG" sz="1400"/>
              <a:t>за </a:t>
            </a:r>
            <a:r>
              <a:rPr lang="bg-BG" sz="1400" b="1">
                <a:solidFill>
                  <a:srgbClr val="009900"/>
                </a:solidFill>
              </a:rPr>
              <a:t>същия или друг сухоземен животински вид, използван за производството на храна</a:t>
            </a:r>
            <a:r>
              <a:rPr lang="bg-BG" sz="1400"/>
              <a:t>, </a:t>
            </a:r>
          </a:p>
          <a:p>
            <a:pPr marL="449263" lvl="5"/>
            <a:r>
              <a:rPr lang="bg-BG" sz="1400"/>
              <a:t>за </a:t>
            </a:r>
            <a:r>
              <a:rPr lang="bg-BG" sz="1400" b="1">
                <a:solidFill>
                  <a:srgbClr val="FF9966"/>
                </a:solidFill>
              </a:rPr>
              <a:t>същото или друго показание</a:t>
            </a:r>
            <a:r>
              <a:rPr lang="bg-BG" sz="1400"/>
              <a:t>.</a:t>
            </a:r>
          </a:p>
          <a:p>
            <a:pPr marL="449263" lvl="5"/>
            <a:endParaRPr lang="fr-BE" sz="1400" dirty="0"/>
          </a:p>
          <a:p>
            <a:pPr marL="449263" lvl="5"/>
            <a:r>
              <a:rPr lang="bg-BG" sz="1400"/>
              <a:t>ако не е налице, тогава</a:t>
            </a:r>
          </a:p>
          <a:p>
            <a:pPr marL="457200" lvl="1" indent="-457200">
              <a:buFont typeface="+mj-lt"/>
              <a:buAutoNum type="alphaLcParenR"/>
            </a:pPr>
            <a:endParaRPr lang="fr-BE" sz="1400" dirty="0"/>
          </a:p>
          <a:p>
            <a:pPr marL="457200" lvl="1" indent="-457200">
              <a:buFont typeface="+mj-lt"/>
              <a:buAutoNum type="alphaLcParenR"/>
            </a:pPr>
            <a:r>
              <a:rPr lang="bg-BG" sz="1400"/>
              <a:t>Продукт, разрешен във </a:t>
            </a:r>
            <a:r>
              <a:rPr lang="bg-BG" sz="1400" b="1">
                <a:solidFill>
                  <a:srgbClr val="003399"/>
                </a:solidFill>
              </a:rPr>
              <a:t>Вашата държава </a:t>
            </a:r>
          </a:p>
          <a:p>
            <a:pPr marL="449263" lvl="1"/>
            <a:r>
              <a:rPr lang="bg-BG" sz="1400"/>
              <a:t>за употреба при </a:t>
            </a:r>
            <a:r>
              <a:rPr lang="bg-BG" sz="1400" b="1" u="sng">
                <a:solidFill>
                  <a:srgbClr val="009900"/>
                </a:solidFill>
              </a:rPr>
              <a:t>животни, които не се отглеждат за производство на храни, </a:t>
            </a:r>
            <a:r>
              <a:rPr lang="bg-BG" sz="1400"/>
              <a:t>за </a:t>
            </a:r>
            <a:r>
              <a:rPr lang="bg-BG" sz="1400" b="1" u="sng">
                <a:solidFill>
                  <a:srgbClr val="FF9966"/>
                </a:solidFill>
              </a:rPr>
              <a:t>същото показание</a:t>
            </a:r>
            <a:r>
              <a:rPr lang="bg-BG" sz="1400"/>
              <a:t>.</a:t>
            </a:r>
          </a:p>
          <a:p>
            <a:pPr marL="449263" lvl="1"/>
            <a:endParaRPr lang="fr-BE" sz="1400" dirty="0"/>
          </a:p>
          <a:p>
            <a:pPr marL="449263" lvl="1"/>
            <a:r>
              <a:rPr lang="bg-BG" sz="1400"/>
              <a:t>ако не е налице, тогава</a:t>
            </a:r>
          </a:p>
          <a:p>
            <a:pPr marL="457200" lvl="1" indent="-457200">
              <a:buFont typeface="+mj-lt"/>
              <a:buAutoNum type="alphaLcParenR"/>
            </a:pPr>
            <a:endParaRPr lang="fr-BE" sz="1400" dirty="0"/>
          </a:p>
          <a:p>
            <a:pPr marL="457200" lvl="1" indent="-457200">
              <a:buFont typeface="+mj-lt"/>
              <a:buAutoNum type="alphaLcParenR" startAt="3"/>
            </a:pPr>
            <a:r>
              <a:rPr lang="bg-BG" sz="1400"/>
              <a:t>Продукт, разрешен за </a:t>
            </a:r>
            <a:r>
              <a:rPr lang="bg-BG" sz="1400" b="1"/>
              <a:t>хуманна употреба.</a:t>
            </a:r>
          </a:p>
          <a:p>
            <a:pPr marL="457200" lvl="1" indent="-457200">
              <a:buFont typeface="+mj-lt"/>
              <a:buAutoNum type="alphaLcParenR" startAt="3"/>
            </a:pPr>
            <a:endParaRPr lang="fr-BE" sz="1400" b="1" dirty="0"/>
          </a:p>
          <a:p>
            <a:pPr marL="457200" lvl="6" indent="0" algn="l" defTabSz="914400" rtl="0" eaLnBrk="1" latinLnBrk="0" hangingPunct="1">
              <a:buFont typeface="+mj-lt"/>
              <a:buNone/>
            </a:pPr>
            <a:r>
              <a:rPr lang="bg-BG" sz="14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ако не е налице, тогава</a:t>
            </a:r>
          </a:p>
          <a:p>
            <a:pPr marL="457200" lvl="1" indent="-457200">
              <a:buFont typeface="+mj-lt"/>
              <a:buAutoNum type="alphaLcParenR" startAt="3"/>
            </a:pPr>
            <a:endParaRPr lang="fr-BE" sz="1400" dirty="0"/>
          </a:p>
          <a:p>
            <a:pPr marL="457200" lvl="1" indent="-457200">
              <a:buFont typeface="+mj-lt"/>
              <a:buAutoNum type="alphaLcParenR" startAt="3"/>
            </a:pPr>
            <a:r>
              <a:rPr lang="bg-BG" sz="1400"/>
              <a:t>Продукт, </a:t>
            </a:r>
            <a:r>
              <a:rPr lang="bg-BG" sz="1400" b="1"/>
              <a:t>приготвен екстемпорално. </a:t>
            </a:r>
          </a:p>
          <a:p>
            <a:pPr marL="457200" lvl="1" indent="-457200">
              <a:buFont typeface="+mj-lt"/>
              <a:buAutoNum type="alphaLcParenR" startAt="3"/>
            </a:pPr>
            <a:endParaRPr lang="fr-BE" sz="1400" b="1" dirty="0"/>
          </a:p>
          <a:p>
            <a:pPr marL="457200" lvl="2" indent="0">
              <a:buFont typeface="+mj-lt"/>
              <a:buNone/>
            </a:pPr>
            <a:r>
              <a:rPr lang="bg-BG" sz="1400"/>
              <a:t>ако не е налице, тогава</a:t>
            </a:r>
          </a:p>
          <a:p>
            <a:pPr marL="457200" lvl="1" indent="-457200">
              <a:buFont typeface="+mj-lt"/>
              <a:buAutoNum type="alphaLcParenR" startAt="3"/>
            </a:pPr>
            <a:endParaRPr lang="fr-BE" sz="1400" b="1" dirty="0"/>
          </a:p>
          <a:p>
            <a:pPr marL="457200" lvl="1" indent="-457200">
              <a:buFont typeface="+mj-lt"/>
              <a:buAutoNum type="alphaLcParenR" startAt="3"/>
            </a:pPr>
            <a:r>
              <a:rPr lang="bg-BG" sz="1400"/>
              <a:t>Продукт, разрешен в </a:t>
            </a:r>
            <a:r>
              <a:rPr lang="bg-BG" sz="1400" b="1">
                <a:solidFill>
                  <a:srgbClr val="003399"/>
                </a:solidFill>
              </a:rPr>
              <a:t>трета страна</a:t>
            </a:r>
            <a:r>
              <a:rPr kumimoji="0" lang="bg-BG" sz="1400" b="1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</a:rPr>
              <a:t> страна </a:t>
            </a:r>
          </a:p>
          <a:p>
            <a:pPr marL="449263" lvl="2"/>
            <a:r>
              <a:rPr kumimoji="0" lang="bg-BG" sz="1400" i="0" u="none" strike="noStrike" cap="none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за </a:t>
            </a:r>
            <a:r>
              <a:rPr kumimoji="0" lang="bg-BG" sz="1400" b="1" i="0" u="none" strike="noStrike" cap="none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</a:rPr>
              <a:t>същия животински вид </a:t>
            </a:r>
            <a:r>
              <a:rPr kumimoji="0" lang="bg-BG" sz="1400" i="0" u="none" strike="noStrike" cap="none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 </a:t>
            </a:r>
            <a:r>
              <a:rPr kumimoji="0" lang="bg-BG" sz="1400" b="1" i="0" u="none" strike="noStrike" cap="none" normalizeH="0" baseline="0" noProof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</a:rPr>
              <a:t>същото показание.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FD84CC-B9D2-4B71-B917-5618B5E60CD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962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73100" y="436563"/>
            <a:ext cx="4478338" cy="25241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xfrm>
            <a:off x="345861" y="3021107"/>
            <a:ext cx="6042454" cy="3884518"/>
          </a:xfrm>
        </p:spPr>
        <p:txBody>
          <a:bodyPr/>
          <a:lstStyle/>
          <a:p>
            <a:r>
              <a:rPr lang="bg-BG"/>
              <a:t>Чл. 114. Използване на лекарствени продукти за </a:t>
            </a:r>
            <a:r>
              <a:rPr lang="bg-BG" b="1"/>
              <a:t>водни</a:t>
            </a:r>
            <a:r>
              <a:rPr lang="bg-BG"/>
              <a:t> видове, отглеждани за производство на храни </a:t>
            </a:r>
          </a:p>
          <a:p>
            <a:br>
              <a:rPr lang="bg-BG"/>
            </a:br>
            <a:r>
              <a:rPr lang="bg-BG"/>
              <a:t>1. Чрез дерогация от Член 106, параграф 1, когато не е налице разрешен ВЛП в държава членка за показание, отнасящо се до </a:t>
            </a:r>
            <a:r>
              <a:rPr lang="bg-BG" b="1" u="sng">
                <a:solidFill>
                  <a:srgbClr val="FF33CC"/>
                </a:solidFill>
              </a:rPr>
              <a:t>водни</a:t>
            </a:r>
            <a:r>
              <a:rPr lang="bg-BG" b="1" u="sng"/>
              <a:t> видове, отглеждани за производство на храни,</a:t>
            </a:r>
            <a:r>
              <a:rPr lang="bg-BG"/>
              <a:t>, отговорният ветеринарен лекар може, …… </a:t>
            </a:r>
          </a:p>
          <a:p>
            <a:pPr marL="199088" indent="-199088">
              <a:buAutoNum type="alphaLcParenBoth"/>
            </a:pPr>
            <a:r>
              <a:rPr lang="bg-BG"/>
              <a:t>ветеринарен лекарствен продукт, разрешен съгласно настоящия Регламент </a:t>
            </a:r>
            <a:r>
              <a:rPr lang="bg-BG" b="1">
                <a:solidFill>
                  <a:srgbClr val="6BB188"/>
                </a:solidFill>
              </a:rPr>
              <a:t>в съответната държава членка или в друга държава членка</a:t>
            </a:r>
            <a:r>
              <a:rPr lang="bg-BG">
                <a:solidFill>
                  <a:srgbClr val="6BB188"/>
                </a:solidFill>
              </a:rPr>
              <a:t> </a:t>
            </a:r>
            <a:r>
              <a:rPr lang="bg-BG"/>
              <a:t>за употреба при </a:t>
            </a:r>
            <a:r>
              <a:rPr lang="bg-BG" b="1"/>
              <a:t>същия или при други </a:t>
            </a:r>
            <a:r>
              <a:rPr lang="bg-BG" b="1">
                <a:solidFill>
                  <a:srgbClr val="FF33CC"/>
                </a:solidFill>
              </a:rPr>
              <a:t>водни </a:t>
            </a:r>
            <a:r>
              <a:rPr lang="bg-BG" b="1"/>
              <a:t>видове, отглеждани за производство на храни, </a:t>
            </a:r>
            <a:r>
              <a:rPr lang="bg-BG"/>
              <a:t>и за </a:t>
            </a:r>
            <a:r>
              <a:rPr lang="bg-BG" b="1"/>
              <a:t> същото или друго показание</a:t>
            </a:r>
            <a:r>
              <a:rPr lang="bg-BG"/>
              <a:t>; </a:t>
            </a:r>
          </a:p>
          <a:p>
            <a:pPr marL="199088" indent="-199088">
              <a:buAutoNum type="alphaLcParenBoth"/>
            </a:pPr>
            <a:r>
              <a:rPr lang="bg-BG"/>
              <a:t>ветеринарен лекарствен продукт, разрешен съгласно настоящия Регламент в съответната държава членка или в друга държава членка за употреба при </a:t>
            </a:r>
            <a:r>
              <a:rPr lang="bg-BG" b="1"/>
              <a:t>сухоземни видове, отглеждани за производство на храни, </a:t>
            </a:r>
            <a:r>
              <a:rPr lang="bg-BG">
                <a:solidFill>
                  <a:srgbClr val="FF0000"/>
                </a:solidFill>
              </a:rPr>
              <a:t>съдържащ </a:t>
            </a:r>
            <a:r>
              <a:rPr lang="bg-BG" b="1">
                <a:solidFill>
                  <a:srgbClr val="FF0000"/>
                </a:solidFill>
              </a:rPr>
              <a:t>вещество, присъстващо в списъка,</a:t>
            </a:r>
            <a:r>
              <a:rPr lang="bg-BG">
                <a:solidFill>
                  <a:srgbClr val="FF0000"/>
                </a:solidFill>
              </a:rPr>
              <a:t> съставен в съответствие с параграф 3;</a:t>
            </a:r>
            <a:r>
              <a:rPr lang="bg-BG"/>
              <a:t>; </a:t>
            </a:r>
          </a:p>
          <a:p>
            <a:pPr marL="199088" indent="-199088">
              <a:buAutoNum type="alphaLcParenBoth"/>
            </a:pPr>
            <a:r>
              <a:rPr lang="bg-BG"/>
              <a:t>лекарствен </a:t>
            </a:r>
            <a:r>
              <a:rPr lang="bg-BG" b="1"/>
              <a:t>продукт за хуманна употреба, </a:t>
            </a:r>
            <a:r>
              <a:rPr lang="bg-BG"/>
              <a:t>разрешен в съответствие с Директива 2001/83/ЕО или Регламент (ЕО) № 726/2004 и </a:t>
            </a:r>
            <a:r>
              <a:rPr lang="bg-BG">
                <a:solidFill>
                  <a:srgbClr val="FF0000"/>
                </a:solidFill>
              </a:rPr>
              <a:t>съдържащ вещества, включени в списъка, съставен в съответствие с параграф 3 от настоящия член</a:t>
            </a:r>
            <a:r>
              <a:rPr lang="bg-BG"/>
              <a:t>; или </a:t>
            </a:r>
          </a:p>
          <a:p>
            <a:pPr marL="199088" indent="-199088">
              <a:buAutoNum type="alphaLcParenBoth"/>
            </a:pPr>
            <a:r>
              <a:rPr lang="bg-BG"/>
              <a:t>Ветеринарен лекарствен продукт, </a:t>
            </a:r>
            <a:r>
              <a:rPr lang="bg-BG" b="1"/>
              <a:t>приготвен екстемпорално, </a:t>
            </a:r>
            <a:r>
              <a:rPr lang="bg-BG"/>
              <a:t>съгласно предписанията на ветеринарен лекар. </a:t>
            </a:r>
          </a:p>
          <a:p>
            <a:endParaRPr lang="en-US" dirty="0"/>
          </a:p>
          <a:p>
            <a:r>
              <a:rPr lang="bg-BG"/>
              <a:t>2. Чрез дерогация от параграф 1, букви б) и в) и </a:t>
            </a:r>
            <a:r>
              <a:rPr lang="bg-BG" b="1"/>
              <a:t>до изготвянето на списъка, посочен в параграф 3</a:t>
            </a:r>
            <a:r>
              <a:rPr lang="bg-BG"/>
              <a:t>, отговорният ветеринарен лекар може,</a:t>
            </a:r>
          </a:p>
          <a:p>
            <a:pPr marL="228600" indent="-228600">
              <a:buAutoNum type="alphaLcParenR"/>
            </a:pPr>
            <a:r>
              <a:rPr lang="bg-BG"/>
              <a:t>ветеринарен лекарствен продукт, разрешен съгласно настоящия Регламент в </a:t>
            </a:r>
            <a:r>
              <a:rPr lang="bg-BG" b="1"/>
              <a:t>съответната държава членка или в друга държава членка за употреба при сухоземни животински видове, отглеждани за производство на храни</a:t>
            </a:r>
            <a:r>
              <a:rPr lang="bg-BG"/>
              <a:t>; </a:t>
            </a:r>
          </a:p>
          <a:p>
            <a:pPr marL="228600" indent="-228600">
              <a:buAutoNum type="alphaLcParenR"/>
            </a:pPr>
            <a:r>
              <a:rPr lang="bg-BG"/>
              <a:t>б) ако не е налице ветеринарен лекарствен продукт, както е посочено в буква а) от настоящия параграф, </a:t>
            </a:r>
            <a:r>
              <a:rPr lang="bg-BG" b="1"/>
              <a:t>лекарствен продукт за хуманна употреба,</a:t>
            </a:r>
            <a:r>
              <a:rPr lang="bg-BG"/>
              <a:t> разрешен в съответствие с Директива 2001/83/ЕО или Регламент (ЕО) № 726/2004. </a:t>
            </a:r>
          </a:p>
          <a:p>
            <a:pPr marL="199088" indent="-199088">
              <a:buAutoNum type="alphaLcParenBoth"/>
            </a:pPr>
            <a:endParaRPr lang="en-US" dirty="0"/>
          </a:p>
          <a:p>
            <a:r>
              <a:rPr lang="bg-BG"/>
              <a:t>3. Комисията, чрез актове за изпълнение, най-късно в срок до пет години, считано от 28 януари 2022 г., ще състави списък на веществата, използвани във ветеринарните лекарствени продукти, разрешени в рамките на Съюза за употреба при сухоземни животински видове, отглеждани за производство на храни, или вещества, съдържащи се в лекарствен продукт за хуманна употреба, разрешен в рамките на Съюза, който може да се използва при водни животни, отглеждани за производство на храни</a:t>
            </a:r>
          </a:p>
          <a:p>
            <a:endParaRPr lang="en-US" dirty="0"/>
          </a:p>
          <a:p>
            <a:r>
              <a:rPr lang="bg-BG"/>
              <a:t>4. С изключение на имунологичните ветеринарни лекарствени продукти, когато не е налице лекарствен продукт, както е посочено в параграфи 1 и 2, отговорният ветеринарен лекар може, на своя пряка лична отговорност и по-специално, за да се избегне причиняването на неприемливо страдание, по изключение да лекува водни видове, отглеждани за производство на храни, с ветеринарен лекарствен продукт, разрешен в трета страна за същия вид и същото показание.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96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EF4CE-A503-4E65-986B-A5ECC6ED22AC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963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138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sz="1400"/>
              <a:t>Първо трябва да видите дали е налице продукт, разрешен във </a:t>
            </a:r>
            <a:r>
              <a:rPr lang="bg-BG" sz="1400" b="1">
                <a:solidFill>
                  <a:srgbClr val="003399"/>
                </a:solidFill>
              </a:rPr>
              <a:t>Вашата държава </a:t>
            </a:r>
            <a:r>
              <a:rPr lang="bg-BG" sz="1400"/>
              <a:t>за </a:t>
            </a:r>
            <a:r>
              <a:rPr lang="bg-BG" sz="1400" b="1">
                <a:solidFill>
                  <a:srgbClr val="009900"/>
                </a:solidFill>
              </a:rPr>
              <a:t>вида</a:t>
            </a:r>
            <a:r>
              <a:rPr lang="bg-BG" sz="1400"/>
              <a:t> и </a:t>
            </a:r>
            <a:r>
              <a:rPr lang="bg-BG" sz="1400" b="1">
                <a:solidFill>
                  <a:srgbClr val="FF9966"/>
                </a:solidFill>
              </a:rPr>
              <a:t>показанието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BE" sz="1400" dirty="0"/>
          </a:p>
          <a:p>
            <a:pPr marL="457200" lvl="1" indent="-457200">
              <a:buFont typeface="+mj-lt"/>
              <a:buAutoNum type="alphaLcParenR"/>
            </a:pPr>
            <a:r>
              <a:rPr lang="bg-BG" sz="1400"/>
              <a:t>Продукт, разрешен във </a:t>
            </a:r>
            <a:r>
              <a:rPr lang="bg-BG" sz="1400" b="1">
                <a:solidFill>
                  <a:srgbClr val="003399"/>
                </a:solidFill>
              </a:rPr>
              <a:t>Вашата държава или друга държава членка на ЕС</a:t>
            </a:r>
          </a:p>
          <a:p>
            <a:pPr marL="449263" lvl="5"/>
            <a:r>
              <a:rPr lang="bg-BG" sz="1400"/>
              <a:t>за </a:t>
            </a:r>
            <a:r>
              <a:rPr lang="bg-BG" sz="1400" b="1">
                <a:solidFill>
                  <a:srgbClr val="009900"/>
                </a:solidFill>
              </a:rPr>
              <a:t>същия или друг </a:t>
            </a:r>
            <a:r>
              <a:rPr lang="bg-BG" sz="1400" b="1" u="sng">
                <a:solidFill>
                  <a:srgbClr val="009900"/>
                </a:solidFill>
              </a:rPr>
              <a:t>воден</a:t>
            </a:r>
            <a:r>
              <a:rPr lang="bg-BG" sz="1400" b="1">
                <a:solidFill>
                  <a:srgbClr val="009900"/>
                </a:solidFill>
              </a:rPr>
              <a:t> вид, използван за производството на храна</a:t>
            </a:r>
            <a:r>
              <a:rPr lang="bg-BG" sz="1400"/>
              <a:t>, </a:t>
            </a:r>
          </a:p>
          <a:p>
            <a:pPr marL="449263" lvl="5"/>
            <a:r>
              <a:rPr lang="bg-BG" sz="1400"/>
              <a:t>за </a:t>
            </a:r>
            <a:r>
              <a:rPr lang="bg-BG" sz="1400" b="1">
                <a:solidFill>
                  <a:srgbClr val="FF9966"/>
                </a:solidFill>
              </a:rPr>
              <a:t>същото или друго показание</a:t>
            </a:r>
            <a:r>
              <a:rPr lang="bg-BG" sz="1400"/>
              <a:t>.</a:t>
            </a:r>
          </a:p>
          <a:p>
            <a:pPr marL="4572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endParaRPr lang="fr-BE" sz="1400" dirty="0"/>
          </a:p>
          <a:p>
            <a:pPr marL="4572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bg-BG" sz="1400"/>
              <a:t>ако не е налице, тогава</a:t>
            </a:r>
          </a:p>
          <a:p>
            <a:pPr marL="457200" lvl="1" indent="-457200">
              <a:buFont typeface="+mj-lt"/>
              <a:buAutoNum type="alphaLcParenR"/>
            </a:pPr>
            <a:endParaRPr lang="fr-BE" sz="1400" dirty="0"/>
          </a:p>
          <a:p>
            <a:pPr marL="457200" lvl="1" indent="-457200">
              <a:buFont typeface="+mj-lt"/>
              <a:buAutoNum type="alphaLcParenR"/>
            </a:pPr>
            <a:r>
              <a:rPr lang="bg-BG" sz="1400"/>
              <a:t>Продукт, разрешен във </a:t>
            </a:r>
            <a:r>
              <a:rPr lang="bg-BG" sz="1400" b="1">
                <a:solidFill>
                  <a:srgbClr val="003399"/>
                </a:solidFill>
              </a:rPr>
              <a:t>Вашата държава или друга държава членка на ЕС</a:t>
            </a:r>
          </a:p>
          <a:p>
            <a:pPr marL="448945" lvl="1"/>
            <a:r>
              <a:rPr lang="bg-BG" sz="1400"/>
              <a:t>за употреба при </a:t>
            </a:r>
            <a:r>
              <a:rPr lang="bg-BG" sz="1400" b="1" u="sng">
                <a:solidFill>
                  <a:srgbClr val="009900"/>
                </a:solidFill>
              </a:rPr>
              <a:t>сухоземни</a:t>
            </a:r>
            <a:r>
              <a:rPr lang="bg-BG" sz="1400" b="1">
                <a:solidFill>
                  <a:srgbClr val="009900"/>
                </a:solidFill>
              </a:rPr>
              <a:t> животински видове, отглеждани за производство на храни*</a:t>
            </a:r>
          </a:p>
          <a:p>
            <a:pPr marL="449263" lvl="1"/>
            <a:r>
              <a:rPr lang="bg-BG" sz="1400" b="1" i="1" u="sng">
                <a:solidFill>
                  <a:schemeClr val="tx1"/>
                </a:solidFill>
              </a:rPr>
              <a:t>съдържащ вещество от списъка</a:t>
            </a:r>
            <a:r>
              <a:rPr lang="bg-BG" sz="1400" i="1" u="sng"/>
              <a:t>.</a:t>
            </a:r>
          </a:p>
          <a:p>
            <a:pPr marL="4572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endParaRPr lang="fr-BE" sz="1400" dirty="0"/>
          </a:p>
          <a:p>
            <a:pPr marL="4572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bg-BG" sz="1400"/>
              <a:t>ако не е налице, тогава</a:t>
            </a:r>
          </a:p>
          <a:p>
            <a:pPr marL="0" lvl="1" indent="0">
              <a:buFont typeface="+mj-lt"/>
              <a:buNone/>
            </a:pPr>
            <a:endParaRPr lang="fr-BE" sz="1400" dirty="0"/>
          </a:p>
          <a:p>
            <a:pPr marL="457200" lvl="1" indent="-457200">
              <a:buFont typeface="+mj-lt"/>
              <a:buAutoNum type="alphaLcParenR" startAt="3"/>
            </a:pPr>
            <a:r>
              <a:rPr lang="bg-BG" sz="1400"/>
              <a:t>Продукт, разрешен за </a:t>
            </a:r>
            <a:r>
              <a:rPr lang="bg-BG" sz="1400" b="1"/>
              <a:t>хуманна употреба *</a:t>
            </a:r>
          </a:p>
          <a:p>
            <a:pPr marL="449263" lvl="2"/>
            <a:r>
              <a:rPr lang="bg-BG" sz="1400" b="1" i="1" u="sng"/>
              <a:t>съдържащ вещества от списъка</a:t>
            </a:r>
            <a:r>
              <a:rPr lang="bg-BG" sz="1400" b="1" i="1"/>
              <a:t>.</a:t>
            </a:r>
          </a:p>
          <a:p>
            <a:pPr marL="4572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endParaRPr lang="fr-BE" sz="1400" dirty="0"/>
          </a:p>
          <a:p>
            <a:pPr marL="4572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bg-BG" sz="1400"/>
              <a:t>ако не е налице, тогава</a:t>
            </a:r>
          </a:p>
          <a:p>
            <a:pPr marL="0" lvl="1" indent="0">
              <a:buFont typeface="+mj-lt"/>
              <a:buNone/>
            </a:pPr>
            <a:endParaRPr lang="fr-BE" sz="1400" dirty="0"/>
          </a:p>
          <a:p>
            <a:pPr marL="0" lvl="1"/>
            <a:r>
              <a:rPr lang="bg-BG" sz="1400"/>
              <a:t>Г) Продукт, </a:t>
            </a:r>
            <a:r>
              <a:rPr lang="bg-BG" sz="1400" b="1"/>
              <a:t>приготвен екстемпорално. </a:t>
            </a:r>
          </a:p>
          <a:p>
            <a:pPr marL="4572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endParaRPr lang="fr-BE" sz="1400" dirty="0"/>
          </a:p>
          <a:p>
            <a:pPr marL="4572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bg-BG" sz="1400"/>
              <a:t>ако не е налице, тогава</a:t>
            </a:r>
          </a:p>
          <a:p>
            <a:pPr marL="0" lvl="1" indent="0">
              <a:buFont typeface="+mj-lt"/>
              <a:buNone/>
            </a:pPr>
            <a:endParaRPr lang="fr-BE" sz="1400" b="1" dirty="0"/>
          </a:p>
          <a:p>
            <a:pPr marL="457200" lvl="1" indent="-457200">
              <a:buFont typeface="+mj-lt"/>
              <a:buAutoNum type="alphaLcParenR" startAt="3"/>
            </a:pPr>
            <a:r>
              <a:rPr lang="bg-BG" sz="1400"/>
              <a:t>Продукт, разрешен в </a:t>
            </a:r>
            <a:r>
              <a:rPr lang="bg-BG" sz="1400" b="1">
                <a:solidFill>
                  <a:srgbClr val="003399"/>
                </a:solidFill>
              </a:rPr>
              <a:t>трета страна</a:t>
            </a:r>
            <a:r>
              <a:rPr kumimoji="0" lang="bg-BG" sz="1400" b="1" i="0" u="none" strike="noStrike" cap="none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</a:rPr>
              <a:t> страна </a:t>
            </a:r>
          </a:p>
          <a:p>
            <a:pPr marL="449263" lvl="2"/>
            <a:r>
              <a:rPr kumimoji="0" lang="bg-BG" sz="1400" i="0" u="none" strike="noStrike" cap="none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за </a:t>
            </a:r>
            <a:r>
              <a:rPr kumimoji="0" lang="bg-BG" sz="1400" b="1" i="0" u="none" strike="noStrike" cap="none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</a:rPr>
              <a:t>същия животински вид </a:t>
            </a:r>
            <a:r>
              <a:rPr kumimoji="0" lang="bg-BG" sz="1400" i="0" u="none" strike="noStrike" cap="none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 </a:t>
            </a:r>
            <a:r>
              <a:rPr kumimoji="0" lang="bg-BG" sz="1400" b="1" i="0" u="none" strike="noStrike" cap="none" normalizeH="0" baseline="0" noProof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</a:rPr>
              <a:t>същото показание.</a:t>
            </a:r>
          </a:p>
          <a:p>
            <a:pPr marL="449263" lvl="2"/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9966"/>
              </a:solidFill>
              <a:effectLst/>
              <a:uLnTx/>
              <a:uFillTx/>
            </a:endParaRPr>
          </a:p>
          <a:p>
            <a:pPr marL="449263" lvl="2"/>
            <a:r>
              <a:rPr kumimoji="0" lang="bg-BG" sz="1400" b="1" i="0" u="none" strike="noStrike" cap="none" normalizeH="0" baseline="0" noProof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</a:rPr>
              <a:t>Комисията трябва да изготви списък, който включва само продукти от списъка съгласно точки б) и в)</a:t>
            </a:r>
          </a:p>
          <a:p>
            <a:r>
              <a:rPr lang="bg-BG">
                <a:solidFill>
                  <a:srgbClr val="FF9966"/>
                </a:solidFill>
              </a:rPr>
              <a:t>до 2027 г. Комисията ще приеме регламент със списък на веществата, след което продуктите, използвани съгласно точки б) и в), трябва да съдържат само вещества, включени в този списък.</a:t>
            </a:r>
          </a:p>
          <a:p>
            <a:pPr marL="448945" lvl="2"/>
            <a:endParaRPr lang="en-US" sz="1400" b="1" kern="0" dirty="0">
              <a:solidFill>
                <a:srgbClr val="FF9966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FD84CC-B9D2-4B71-B917-5618B5E60CD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835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b="0" i="0">
                <a:solidFill>
                  <a:srgbClr val="474747"/>
                </a:solidFill>
                <a:effectLst/>
                <a:latin typeface="Google Sans"/>
              </a:rPr>
              <a:t>Профилактика: Думата идва от гръцки и означава „предварително опазване“, подходящ термин за мярка, предприета за отблъскване на болест или друго нежелано последствие. Профилактичното средство е </a:t>
            </a:r>
            <a:r>
              <a:rPr lang="bg-BG" b="0" i="0">
                <a:solidFill>
                  <a:srgbClr val="040C28"/>
                </a:solidFill>
                <a:effectLst/>
                <a:latin typeface="Google Sans"/>
              </a:rPr>
              <a:t>лекарство или </a:t>
            </a:r>
            <a:r>
              <a:rPr lang="bg-BG" b="1" i="0">
                <a:solidFill>
                  <a:srgbClr val="040C28"/>
                </a:solidFill>
                <a:effectLst/>
                <a:latin typeface="Google Sans"/>
              </a:rPr>
              <a:t>лечение, предназначено и използвано за предотвратяване на появата на</a:t>
            </a:r>
            <a:r>
              <a:rPr lang="bg-BG" b="0" i="0">
                <a:solidFill>
                  <a:srgbClr val="474747"/>
                </a:solidFill>
                <a:effectLst/>
                <a:latin typeface="Google Sans"/>
              </a:rPr>
              <a:t>заболяване, преди заболяването да бъде доказано.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sz="1800" b="0" i="0" u="none" strike="noStrike" baseline="0">
                <a:solidFill>
                  <a:srgbClr val="474747"/>
                </a:solidFill>
                <a:effectLst/>
                <a:latin typeface="Google San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sz="1800" b="0" i="0" u="none" strike="noStrike" baseline="0">
                <a:solidFill>
                  <a:srgbClr val="474747"/>
                </a:solidFill>
                <a:effectLst/>
                <a:latin typeface="Google Sans"/>
              </a:rPr>
              <a:t>В контекста на Регламента относно ВЛП се прилагат следните определения: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0" i="0" u="none" strike="noStrike" baseline="0" dirty="0">
              <a:solidFill>
                <a:srgbClr val="000000"/>
              </a:solidFill>
              <a:latin typeface="EUAlbertina"/>
            </a:endParaRPr>
          </a:p>
          <a:p>
            <a:r>
              <a:rPr lang="bg-BG" sz="1800" b="1" i="0" u="none" strike="noStrike" baseline="0">
                <a:solidFill>
                  <a:srgbClr val="19161A"/>
                </a:solidFill>
                <a:latin typeface="EUAlbertina"/>
                <a:ea typeface="+mn-ea"/>
                <a:cs typeface="+mn-cs"/>
              </a:rPr>
              <a:t>„Профилактика“ </a:t>
            </a:r>
            <a:r>
              <a:rPr lang="bg-BG" sz="1800" b="0" i="0" u="none" strike="noStrike" baseline="0">
                <a:solidFill>
                  <a:srgbClr val="19161A"/>
                </a:solidFill>
                <a:latin typeface="EUAlbertina"/>
                <a:ea typeface="+mn-ea"/>
                <a:cs typeface="+mn-cs"/>
              </a:rPr>
              <a:t>означава „прилагането на лекарствен продукт на животно или група животни преди клинични признаци на заболяване, за да се предотврати появата на заболяване или инфекция“. (</a:t>
            </a:r>
            <a:r>
              <a:rPr lang="bg-BG" sz="1800" b="0" i="0" u="none" strike="noStrike" baseline="0">
                <a:solidFill>
                  <a:srgbClr val="000000"/>
                </a:solidFill>
                <a:latin typeface="EUAlbertina"/>
                <a:ea typeface="+mn-ea"/>
                <a:cs typeface="+mn-cs"/>
              </a:rPr>
              <a:t>Член 4, параграф 16 от Регламент (ЕС) 2019/6).</a:t>
            </a:r>
          </a:p>
          <a:p>
            <a:endParaRPr lang="en-GB" b="0" i="0" dirty="0">
              <a:solidFill>
                <a:srgbClr val="474747"/>
              </a:solidFill>
              <a:effectLst/>
              <a:latin typeface="Google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sz="1800" b="1" i="0" u="none" strike="noStrike" baseline="0">
                <a:solidFill>
                  <a:srgbClr val="19161A"/>
                </a:solidFill>
                <a:latin typeface="EUAlbertina"/>
              </a:rPr>
              <a:t>„Метафилаксия“ </a:t>
            </a:r>
            <a:r>
              <a:rPr lang="bg-BG" sz="1800" b="0" i="0" u="none" strike="noStrike" baseline="0">
                <a:solidFill>
                  <a:srgbClr val="19161A"/>
                </a:solidFill>
                <a:latin typeface="EUAlbertina"/>
              </a:rPr>
              <a:t>означава „прилагане на лекарствен продукт на група животни след установяване на диагноза на клинично заболяване в част от групата, с цел лечение на клинично болните животни и контролиране на разпространението на болестта при животни в близък контакт и в риск, и които може вече да са субклинично заразени”. (</a:t>
            </a:r>
            <a:r>
              <a:rPr lang="bg-BG" sz="1200" b="0" i="0" u="none" strike="noStrike" baseline="0">
                <a:solidFill>
                  <a:srgbClr val="000000"/>
                </a:solidFill>
                <a:latin typeface="EUAlbertina"/>
              </a:rPr>
              <a:t>Член 4, параграф 15 от Регламент (ЕС) 2019/6).</a:t>
            </a:r>
          </a:p>
          <a:p>
            <a:endParaRPr lang="en-GB" b="0" i="0" dirty="0">
              <a:solidFill>
                <a:srgbClr val="474747"/>
              </a:solidFill>
              <a:effectLst/>
              <a:latin typeface="Google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b="0" i="0">
                <a:solidFill>
                  <a:srgbClr val="474747"/>
                </a:solidFill>
                <a:effectLst/>
                <a:latin typeface="Google Sans"/>
              </a:rPr>
              <a:t>Метафилаксия: </a:t>
            </a:r>
            <a:r>
              <a:rPr lang="bg-BG" b="0" i="0">
                <a:solidFill>
                  <a:srgbClr val="040C28"/>
                </a:solidFill>
                <a:effectLst/>
                <a:latin typeface="Google Sans"/>
              </a:rPr>
              <a:t>Лечение на група животни без данни за заболяване, които са в близък контакт с други животни, които имат доказателства за инфекциозно заболяване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b="0" i="0">
                <a:solidFill>
                  <a:srgbClr val="474747"/>
                </a:solidFill>
                <a:effectLst/>
                <a:latin typeface="Google Sans"/>
              </a:rPr>
              <a:t>Профилактиката/превенцията и метафилактиката включва прилагане на антимикробни средства на „здрави“ индивиди за „предотвратяване“ на инфекции, но </a:t>
            </a:r>
            <a:r>
              <a:rPr lang="bg-BG" b="0" i="0">
                <a:solidFill>
                  <a:srgbClr val="040C28"/>
                </a:solidFill>
                <a:effectLst/>
                <a:latin typeface="Google Sans"/>
              </a:rPr>
              <a:t>за профилактика/превенция съществува възприеман „риск“, докато метафилаксията може да бъде определена като „опасност“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F63001-12F0-4728-A742-2BF345E96C8D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3833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63001-12F0-4728-A742-2BF345E96C8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439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/>
              <a:t>Забележка към обучаващите: Този слайд се връща към други части на презентацията. Ако има време, би било полезно да направите кратко резюме на темите. В противен случай може да го скриете.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D84CC-B9D2-4B71-B917-5618B5E60CDC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1009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/>
              <a:t>ОБСЪДЕТЕ последните две точки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EF4CE-A503-4E65-986B-A5ECC6ED22AC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32310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/>
              <a:t>Можем да проверим дали даден шаблон е наличен в различни държави и ако е така, да включим шаблона за съответната държава</a:t>
            </a:r>
          </a:p>
          <a:p>
            <a:r>
              <a:rPr lang="bg-BG"/>
              <a:t>Синя кутия RE. Обяснете какво представлява употребата по Чл. 112‑114. 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EF4CE-A503-4E65-986B-A5ECC6ED22AC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94251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EF4CE-A503-4E65-986B-A5ECC6ED22AC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87108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EF4CE-A503-4E65-986B-A5ECC6ED22AC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98514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D84CC-B9D2-4B71-B917-5618B5E60CDC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0434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48.jpeg"/><Relationship Id="rId2" Type="http://schemas.openxmlformats.org/officeDocument/2006/relationships/image" Target="../media/image1.png"/><Relationship Id="rId16" Type="http://schemas.openxmlformats.org/officeDocument/2006/relationships/hyperlink" Target="http://www.amrfvtraining.eu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47.png"/><Relationship Id="rId5" Type="http://schemas.openxmlformats.org/officeDocument/2006/relationships/image" Target="../media/image5.png"/><Relationship Id="rId15" Type="http://schemas.openxmlformats.org/officeDocument/2006/relationships/image" Target="../media/image4.png"/><Relationship Id="rId10" Type="http://schemas.openxmlformats.org/officeDocument/2006/relationships/image" Target="../media/image46.jpe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5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27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9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E1760EA0-4E0F-00B1-FF7E-FF021DC29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799" y="1760584"/>
            <a:ext cx="1799280" cy="3468560"/>
          </a:xfrm>
          <a:prstGeom prst="rect">
            <a:avLst/>
          </a:prstGeom>
        </p:spPr>
      </p:pic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B960A64A-5711-CAB5-6A0B-003BFE820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40296" cy="3468560"/>
          </a:xfrm>
          <a:prstGeom prst="rect">
            <a:avLst/>
          </a:prstGeom>
        </p:spPr>
      </p:pic>
      <p:sp>
        <p:nvSpPr>
          <p:cNvPr id="9" name="object 21">
            <a:extLst>
              <a:ext uri="{FF2B5EF4-FFF2-40B4-BE49-F238E27FC236}">
                <a16:creationId xmlns:a16="http://schemas.microsoft.com/office/drawing/2014/main" id="{E547769E-C798-E733-21F6-6FBFA1D54900}"/>
              </a:ext>
            </a:extLst>
          </p:cNvPr>
          <p:cNvSpPr/>
          <p:nvPr userDrawn="1"/>
        </p:nvSpPr>
        <p:spPr>
          <a:xfrm>
            <a:off x="0" y="5187950"/>
            <a:ext cx="8712200" cy="1677670"/>
          </a:xfrm>
          <a:custGeom>
            <a:avLst/>
            <a:gdLst/>
            <a:ahLst/>
            <a:cxnLst/>
            <a:rect l="l" t="t" r="r" b="b"/>
            <a:pathLst>
              <a:path w="8712200" h="1633220">
                <a:moveTo>
                  <a:pt x="8712200" y="1632800"/>
                </a:moveTo>
                <a:lnTo>
                  <a:pt x="0" y="1632800"/>
                </a:lnTo>
                <a:lnTo>
                  <a:pt x="0" y="0"/>
                </a:lnTo>
                <a:lnTo>
                  <a:pt x="8712200" y="0"/>
                </a:lnTo>
                <a:lnTo>
                  <a:pt x="8712200" y="1632800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25014AE0-3808-E0EE-BAC2-9AD3ED814F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043" y="311150"/>
            <a:ext cx="2223512" cy="987162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A271F1F8-6432-B7E1-CDCF-A0489E081713}"/>
              </a:ext>
            </a:extLst>
          </p:cNvPr>
          <p:cNvSpPr/>
          <p:nvPr userDrawn="1"/>
        </p:nvSpPr>
        <p:spPr>
          <a:xfrm>
            <a:off x="1752600" y="0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7D257F7-5DF6-2841-5171-A95D9162A6B8}"/>
              </a:ext>
            </a:extLst>
          </p:cNvPr>
          <p:cNvSpPr/>
          <p:nvPr userDrawn="1"/>
        </p:nvSpPr>
        <p:spPr>
          <a:xfrm>
            <a:off x="8690998" y="0"/>
            <a:ext cx="1746000" cy="1746000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FDC974B-0ECD-9074-2ED2-884237AAC061}"/>
              </a:ext>
            </a:extLst>
          </p:cNvPr>
          <p:cNvSpPr/>
          <p:nvPr userDrawn="1"/>
        </p:nvSpPr>
        <p:spPr>
          <a:xfrm>
            <a:off x="1752600" y="1727682"/>
            <a:ext cx="1746000" cy="1746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9CF4B79-D988-D340-D3EB-0BF9D9F52272}"/>
              </a:ext>
            </a:extLst>
          </p:cNvPr>
          <p:cNvSpPr/>
          <p:nvPr userDrawn="1"/>
        </p:nvSpPr>
        <p:spPr>
          <a:xfrm>
            <a:off x="5225099" y="1727682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72FB196-A172-97A8-BF3E-DD1799CC1A73}"/>
              </a:ext>
            </a:extLst>
          </p:cNvPr>
          <p:cNvSpPr/>
          <p:nvPr userDrawn="1"/>
        </p:nvSpPr>
        <p:spPr>
          <a:xfrm>
            <a:off x="6967326" y="1727682"/>
            <a:ext cx="1746000" cy="1746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21AF208-FA8B-C8C0-11C7-041F7FA064C4}"/>
              </a:ext>
            </a:extLst>
          </p:cNvPr>
          <p:cNvSpPr/>
          <p:nvPr userDrawn="1"/>
        </p:nvSpPr>
        <p:spPr>
          <a:xfrm>
            <a:off x="10427095" y="1727682"/>
            <a:ext cx="1764905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F8E1E59-A00D-A8DD-3D7E-F74445859AA3}"/>
              </a:ext>
            </a:extLst>
          </p:cNvPr>
          <p:cNvSpPr/>
          <p:nvPr userDrawn="1"/>
        </p:nvSpPr>
        <p:spPr>
          <a:xfrm>
            <a:off x="6967326" y="3474068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2951EF6-ED93-6561-E5E2-5BCEB5022943}"/>
              </a:ext>
            </a:extLst>
          </p:cNvPr>
          <p:cNvSpPr/>
          <p:nvPr userDrawn="1"/>
        </p:nvSpPr>
        <p:spPr>
          <a:xfrm>
            <a:off x="3478675" y="3474068"/>
            <a:ext cx="1746000" cy="1746000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677BCA0-65A9-6A03-E78C-14D6F7355EFC}"/>
              </a:ext>
            </a:extLst>
          </p:cNvPr>
          <p:cNvSpPr/>
          <p:nvPr userDrawn="1"/>
        </p:nvSpPr>
        <p:spPr>
          <a:xfrm>
            <a:off x="3478675" y="1727682"/>
            <a:ext cx="1746000" cy="174600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C6C38FAA-0DD0-C440-DD82-19A638597032}"/>
              </a:ext>
            </a:extLst>
          </p:cNvPr>
          <p:cNvSpPr/>
          <p:nvPr userDrawn="1"/>
        </p:nvSpPr>
        <p:spPr>
          <a:xfrm>
            <a:off x="1" y="1734990"/>
            <a:ext cx="1767179" cy="1738692"/>
          </a:xfrm>
          <a:custGeom>
            <a:avLst/>
            <a:gdLst>
              <a:gd name="connsiteX0" fmla="*/ 1723960 w 1767179"/>
              <a:gd name="connsiteY0" fmla="*/ 0 h 1738692"/>
              <a:gd name="connsiteX1" fmla="*/ 1767179 w 1767179"/>
              <a:gd name="connsiteY1" fmla="*/ 2182 h 1738692"/>
              <a:gd name="connsiteX2" fmla="*/ 1767179 w 1767179"/>
              <a:gd name="connsiteY2" fmla="*/ 1738692 h 1738692"/>
              <a:gd name="connsiteX3" fmla="*/ 744 w 1767179"/>
              <a:gd name="connsiteY3" fmla="*/ 1738692 h 1738692"/>
              <a:gd name="connsiteX4" fmla="*/ 0 w 1767179"/>
              <a:gd name="connsiteY4" fmla="*/ 1723960 h 1738692"/>
              <a:gd name="connsiteX5" fmla="*/ 1723960 w 1767179"/>
              <a:gd name="connsiteY5" fmla="*/ 0 h 173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179" h="1738692">
                <a:moveTo>
                  <a:pt x="1723960" y="0"/>
                </a:moveTo>
                <a:lnTo>
                  <a:pt x="1767179" y="2182"/>
                </a:lnTo>
                <a:lnTo>
                  <a:pt x="1767179" y="1738692"/>
                </a:lnTo>
                <a:lnTo>
                  <a:pt x="744" y="1738692"/>
                </a:lnTo>
                <a:lnTo>
                  <a:pt x="0" y="1723960"/>
                </a:lnTo>
                <a:cubicBezTo>
                  <a:pt x="0" y="771843"/>
                  <a:pt x="771843" y="0"/>
                  <a:pt x="1723960" y="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4D80849A-FA86-C6A2-5CA6-533FDD29F1CB}"/>
              </a:ext>
            </a:extLst>
          </p:cNvPr>
          <p:cNvSpPr/>
          <p:nvPr userDrawn="1"/>
        </p:nvSpPr>
        <p:spPr>
          <a:xfrm rot="5400000">
            <a:off x="10447006" y="-10003"/>
            <a:ext cx="1734988" cy="1755003"/>
          </a:xfrm>
          <a:custGeom>
            <a:avLst/>
            <a:gdLst>
              <a:gd name="connsiteX0" fmla="*/ 1723960 w 1767179"/>
              <a:gd name="connsiteY0" fmla="*/ 0 h 1738692"/>
              <a:gd name="connsiteX1" fmla="*/ 1767179 w 1767179"/>
              <a:gd name="connsiteY1" fmla="*/ 2182 h 1738692"/>
              <a:gd name="connsiteX2" fmla="*/ 1767179 w 1767179"/>
              <a:gd name="connsiteY2" fmla="*/ 1738692 h 1738692"/>
              <a:gd name="connsiteX3" fmla="*/ 744 w 1767179"/>
              <a:gd name="connsiteY3" fmla="*/ 1738692 h 1738692"/>
              <a:gd name="connsiteX4" fmla="*/ 0 w 1767179"/>
              <a:gd name="connsiteY4" fmla="*/ 1723960 h 1738692"/>
              <a:gd name="connsiteX5" fmla="*/ 1723960 w 1767179"/>
              <a:gd name="connsiteY5" fmla="*/ 0 h 173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179" h="1738692">
                <a:moveTo>
                  <a:pt x="1723960" y="0"/>
                </a:moveTo>
                <a:lnTo>
                  <a:pt x="1767179" y="2182"/>
                </a:lnTo>
                <a:lnTo>
                  <a:pt x="1767179" y="1738692"/>
                </a:lnTo>
                <a:lnTo>
                  <a:pt x="744" y="1738692"/>
                </a:lnTo>
                <a:lnTo>
                  <a:pt x="0" y="1723960"/>
                </a:lnTo>
                <a:cubicBezTo>
                  <a:pt x="0" y="771843"/>
                  <a:pt x="771843" y="0"/>
                  <a:pt x="1723960" y="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B5432095-F17D-F134-37BE-E1AD4038977A}"/>
              </a:ext>
            </a:extLst>
          </p:cNvPr>
          <p:cNvSpPr/>
          <p:nvPr userDrawn="1"/>
        </p:nvSpPr>
        <p:spPr>
          <a:xfrm>
            <a:off x="10439737" y="3474068"/>
            <a:ext cx="899418" cy="1725460"/>
          </a:xfrm>
          <a:custGeom>
            <a:avLst/>
            <a:gdLst>
              <a:gd name="connsiteX0" fmla="*/ 855279 w 899418"/>
              <a:gd name="connsiteY0" fmla="*/ 0 h 1725460"/>
              <a:gd name="connsiteX1" fmla="*/ 870567 w 899418"/>
              <a:gd name="connsiteY1" fmla="*/ 0 h 1725460"/>
              <a:gd name="connsiteX2" fmla="*/ 899418 w 899418"/>
              <a:gd name="connsiteY2" fmla="*/ 1457 h 1725460"/>
              <a:gd name="connsiteX3" fmla="*/ 899418 w 899418"/>
              <a:gd name="connsiteY3" fmla="*/ 1723617 h 1725460"/>
              <a:gd name="connsiteX4" fmla="*/ 862923 w 899418"/>
              <a:gd name="connsiteY4" fmla="*/ 1725460 h 1725460"/>
              <a:gd name="connsiteX5" fmla="*/ 0 w 899418"/>
              <a:gd name="connsiteY5" fmla="*/ 862537 h 1725460"/>
              <a:gd name="connsiteX6" fmla="*/ 774694 w 899418"/>
              <a:gd name="connsiteY6" fmla="*/ 4069 h 172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418" h="1725460">
                <a:moveTo>
                  <a:pt x="855279" y="0"/>
                </a:moveTo>
                <a:lnTo>
                  <a:pt x="870567" y="0"/>
                </a:lnTo>
                <a:lnTo>
                  <a:pt x="899418" y="1457"/>
                </a:lnTo>
                <a:lnTo>
                  <a:pt x="899418" y="1723617"/>
                </a:lnTo>
                <a:lnTo>
                  <a:pt x="862923" y="1725460"/>
                </a:lnTo>
                <a:cubicBezTo>
                  <a:pt x="386344" y="1725460"/>
                  <a:pt x="0" y="1339116"/>
                  <a:pt x="0" y="862537"/>
                </a:cubicBezTo>
                <a:cubicBezTo>
                  <a:pt x="0" y="415744"/>
                  <a:pt x="339560" y="48260"/>
                  <a:pt x="774694" y="4069"/>
                </a:cubicBezTo>
                <a:close/>
              </a:path>
            </a:pathLst>
          </a:cu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2B212135-2D16-BC16-B10A-8261027A1245}"/>
              </a:ext>
            </a:extLst>
          </p:cNvPr>
          <p:cNvSpPr/>
          <p:nvPr userDrawn="1"/>
        </p:nvSpPr>
        <p:spPr>
          <a:xfrm>
            <a:off x="11339155" y="3474068"/>
            <a:ext cx="859370" cy="1725280"/>
          </a:xfrm>
          <a:custGeom>
            <a:avLst/>
            <a:gdLst>
              <a:gd name="connsiteX0" fmla="*/ 0 w 859370"/>
              <a:gd name="connsiteY0" fmla="*/ 0 h 1725280"/>
              <a:gd name="connsiteX1" fmla="*/ 4111 w 859370"/>
              <a:gd name="connsiteY1" fmla="*/ 0 h 1725280"/>
              <a:gd name="connsiteX2" fmla="*/ 84676 w 859370"/>
              <a:gd name="connsiteY2" fmla="*/ 4068 h 1725280"/>
              <a:gd name="connsiteX3" fmla="*/ 859370 w 859370"/>
              <a:gd name="connsiteY3" fmla="*/ 862536 h 1725280"/>
              <a:gd name="connsiteX4" fmla="*/ 84676 w 859370"/>
              <a:gd name="connsiteY4" fmla="*/ 1721004 h 1725280"/>
              <a:gd name="connsiteX5" fmla="*/ 0 w 859370"/>
              <a:gd name="connsiteY5" fmla="*/ 1725280 h 172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9370" h="1725280">
                <a:moveTo>
                  <a:pt x="0" y="0"/>
                </a:moveTo>
                <a:lnTo>
                  <a:pt x="4111" y="0"/>
                </a:lnTo>
                <a:lnTo>
                  <a:pt x="84676" y="4068"/>
                </a:lnTo>
                <a:cubicBezTo>
                  <a:pt x="519810" y="48259"/>
                  <a:pt x="859370" y="415743"/>
                  <a:pt x="859370" y="862536"/>
                </a:cubicBezTo>
                <a:cubicBezTo>
                  <a:pt x="859370" y="1309329"/>
                  <a:pt x="519810" y="1676814"/>
                  <a:pt x="84676" y="1721004"/>
                </a:cubicBezTo>
                <a:lnTo>
                  <a:pt x="0" y="1725280"/>
                </a:ln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08D15AD5-9D99-284F-0377-7AACB831B7B7}"/>
              </a:ext>
            </a:extLst>
          </p:cNvPr>
          <p:cNvSpPr/>
          <p:nvPr userDrawn="1"/>
        </p:nvSpPr>
        <p:spPr>
          <a:xfrm rot="10800000">
            <a:off x="0" y="3473682"/>
            <a:ext cx="3478676" cy="1739983"/>
          </a:xfrm>
          <a:custGeom>
            <a:avLst/>
            <a:gdLst>
              <a:gd name="connsiteX0" fmla="*/ 33 w 3478676"/>
              <a:gd name="connsiteY0" fmla="*/ 0 h 1739983"/>
              <a:gd name="connsiteX1" fmla="*/ 3478644 w 3478676"/>
              <a:gd name="connsiteY1" fmla="*/ 0 h 1739983"/>
              <a:gd name="connsiteX2" fmla="*/ 3478676 w 3478676"/>
              <a:gd name="connsiteY2" fmla="*/ 646 h 1739983"/>
              <a:gd name="connsiteX3" fmla="*/ 1917175 w 3478676"/>
              <a:gd name="connsiteY3" fmla="*/ 1731004 h 1739983"/>
              <a:gd name="connsiteX4" fmla="*/ 1739359 w 3478676"/>
              <a:gd name="connsiteY4" fmla="*/ 1739983 h 1739983"/>
              <a:gd name="connsiteX5" fmla="*/ 1739318 w 3478676"/>
              <a:gd name="connsiteY5" fmla="*/ 1739983 h 1739983"/>
              <a:gd name="connsiteX6" fmla="*/ 1561501 w 3478676"/>
              <a:gd name="connsiteY6" fmla="*/ 1731004 h 1739983"/>
              <a:gd name="connsiteX7" fmla="*/ 0 w 3478676"/>
              <a:gd name="connsiteY7" fmla="*/ 646 h 173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676" h="1739983">
                <a:moveTo>
                  <a:pt x="33" y="0"/>
                </a:moveTo>
                <a:lnTo>
                  <a:pt x="3478644" y="0"/>
                </a:lnTo>
                <a:lnTo>
                  <a:pt x="3478676" y="646"/>
                </a:lnTo>
                <a:cubicBezTo>
                  <a:pt x="3478676" y="901218"/>
                  <a:pt x="2794247" y="1641933"/>
                  <a:pt x="1917175" y="1731004"/>
                </a:cubicBezTo>
                <a:lnTo>
                  <a:pt x="1739359" y="1739983"/>
                </a:lnTo>
                <a:lnTo>
                  <a:pt x="1739318" y="1739983"/>
                </a:lnTo>
                <a:lnTo>
                  <a:pt x="1561501" y="1731004"/>
                </a:lnTo>
                <a:cubicBezTo>
                  <a:pt x="684429" y="1641933"/>
                  <a:pt x="0" y="901218"/>
                  <a:pt x="0" y="646"/>
                </a:cubicBezTo>
                <a:close/>
              </a:path>
            </a:pathLst>
          </a:cu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26" name="Imagen 25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B3029CFC-D29C-1E58-93B8-EEE4673A42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2165" y="2061761"/>
            <a:ext cx="1105152" cy="1181369"/>
          </a:xfrm>
          <a:prstGeom prst="rect">
            <a:avLst/>
          </a:prstGeom>
        </p:spPr>
      </p:pic>
      <p:pic>
        <p:nvPicPr>
          <p:cNvPr id="27" name="Imagen 26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27DBD291-B2BD-7D5A-4D91-2972E571712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987" y="3848610"/>
            <a:ext cx="812985" cy="1003529"/>
          </a:xfrm>
          <a:prstGeom prst="rect">
            <a:avLst/>
          </a:prstGeom>
        </p:spPr>
      </p:pic>
      <p:pic>
        <p:nvPicPr>
          <p:cNvPr id="28" name="Imagen 27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F4F72544-21FA-D0B6-E9A9-5DA842FFBBB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794" y="502655"/>
            <a:ext cx="1028934" cy="711362"/>
          </a:xfrm>
          <a:prstGeom prst="rect">
            <a:avLst/>
          </a:prstGeom>
        </p:spPr>
      </p:pic>
      <p:pic>
        <p:nvPicPr>
          <p:cNvPr id="29" name="Imagen 28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7F8C2F8C-24C0-6430-68A4-9608657DDEF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162" y="2214195"/>
            <a:ext cx="927311" cy="876500"/>
          </a:xfrm>
          <a:prstGeom prst="rect">
            <a:avLst/>
          </a:prstGeom>
        </p:spPr>
      </p:pic>
      <p:pic>
        <p:nvPicPr>
          <p:cNvPr id="30" name="Imagen 29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9309A531-DC57-6595-EE46-2A7B2E23FB7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9706" y="358533"/>
            <a:ext cx="978123" cy="1028934"/>
          </a:xfrm>
          <a:prstGeom prst="rect">
            <a:avLst/>
          </a:prstGeom>
        </p:spPr>
      </p:pic>
      <p:pic>
        <p:nvPicPr>
          <p:cNvPr id="32" name="Imagen 31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712E000E-D939-84E0-6275-239044DF5B5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848" y="2038032"/>
            <a:ext cx="990826" cy="1041637"/>
          </a:xfrm>
          <a:prstGeom prst="rect">
            <a:avLst/>
          </a:prstGeom>
        </p:spPr>
      </p:pic>
      <p:pic>
        <p:nvPicPr>
          <p:cNvPr id="33" name="Imagen 32" descr="Imagen que contiene Texto&#10;&#10;Descripción generada automáticamente">
            <a:extLst>
              <a:ext uri="{FF2B5EF4-FFF2-40B4-BE49-F238E27FC236}">
                <a16:creationId xmlns:a16="http://schemas.microsoft.com/office/drawing/2014/main" id="{9F901DE5-C3AF-6E17-54F9-4CED5A9FEE9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798" y="4063551"/>
            <a:ext cx="1028934" cy="749471"/>
          </a:xfrm>
          <a:prstGeom prst="rect">
            <a:avLst/>
          </a:prstGeom>
        </p:spPr>
      </p:pic>
      <p:sp>
        <p:nvSpPr>
          <p:cNvPr id="35" name="Marcador de texto 34">
            <a:extLst>
              <a:ext uri="{FF2B5EF4-FFF2-40B4-BE49-F238E27FC236}">
                <a16:creationId xmlns:a16="http://schemas.microsoft.com/office/drawing/2014/main" id="{07E29EFD-C0C4-495B-1ABB-1ABCDF3987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5586413"/>
            <a:ext cx="7874000" cy="78163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presentation</a:t>
            </a:r>
            <a:endParaRPr lang="es-ES" dirty="0"/>
          </a:p>
        </p:txBody>
      </p:sp>
      <p:sp>
        <p:nvSpPr>
          <p:cNvPr id="36" name="Marcador de texto 34">
            <a:extLst>
              <a:ext uri="{FF2B5EF4-FFF2-40B4-BE49-F238E27FC236}">
                <a16:creationId xmlns:a16="http://schemas.microsoft.com/office/drawing/2014/main" id="{53BDFECB-4DA6-72A4-8ABD-2FC20B9889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6402744"/>
            <a:ext cx="2971800" cy="37108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Date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582D17B3-5A6C-42CA-853B-4103A0708918}"/>
              </a:ext>
            </a:extLst>
          </p:cNvPr>
          <p:cNvPicPr/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91600" y="5687039"/>
            <a:ext cx="3022600" cy="634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8063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37805FF-5857-A6EE-E6AF-EDF3B41F0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086600" y="0"/>
            <a:ext cx="5105400" cy="6870699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24937448-765A-F40D-C75A-7DE7E819376F}"/>
              </a:ext>
            </a:extLst>
          </p:cNvPr>
          <p:cNvSpPr/>
          <p:nvPr userDrawn="1"/>
        </p:nvSpPr>
        <p:spPr>
          <a:xfrm>
            <a:off x="11531600" y="1318336"/>
            <a:ext cx="658495" cy="5547360"/>
          </a:xfrm>
          <a:custGeom>
            <a:avLst/>
            <a:gdLst/>
            <a:ahLst/>
            <a:cxnLst/>
            <a:rect l="l" t="t" r="r" b="b"/>
            <a:pathLst>
              <a:path w="658495" h="5547359">
                <a:moveTo>
                  <a:pt x="215353" y="5546864"/>
                </a:moveTo>
                <a:lnTo>
                  <a:pt x="0" y="5331511"/>
                </a:lnTo>
                <a:lnTo>
                  <a:pt x="0" y="5333276"/>
                </a:lnTo>
                <a:lnTo>
                  <a:pt x="0" y="5407698"/>
                </a:lnTo>
                <a:lnTo>
                  <a:pt x="0" y="5409463"/>
                </a:lnTo>
                <a:lnTo>
                  <a:pt x="137414" y="5546864"/>
                </a:lnTo>
                <a:lnTo>
                  <a:pt x="139166" y="5546864"/>
                </a:lnTo>
                <a:lnTo>
                  <a:pt x="213588" y="5546864"/>
                </a:lnTo>
                <a:lnTo>
                  <a:pt x="215353" y="5546864"/>
                </a:lnTo>
                <a:close/>
              </a:path>
              <a:path w="658495" h="5547359">
                <a:moveTo>
                  <a:pt x="431253" y="5546864"/>
                </a:moveTo>
                <a:lnTo>
                  <a:pt x="0" y="5115611"/>
                </a:lnTo>
                <a:lnTo>
                  <a:pt x="0" y="5117376"/>
                </a:lnTo>
                <a:lnTo>
                  <a:pt x="0" y="5191798"/>
                </a:lnTo>
                <a:lnTo>
                  <a:pt x="0" y="5193563"/>
                </a:lnTo>
                <a:lnTo>
                  <a:pt x="353314" y="5546864"/>
                </a:lnTo>
                <a:lnTo>
                  <a:pt x="355066" y="5546864"/>
                </a:lnTo>
                <a:lnTo>
                  <a:pt x="429488" y="5546864"/>
                </a:lnTo>
                <a:lnTo>
                  <a:pt x="431253" y="5546864"/>
                </a:lnTo>
                <a:close/>
              </a:path>
              <a:path w="658495" h="5547359">
                <a:moveTo>
                  <a:pt x="647153" y="5546864"/>
                </a:moveTo>
                <a:lnTo>
                  <a:pt x="0" y="4899711"/>
                </a:lnTo>
                <a:lnTo>
                  <a:pt x="0" y="4901476"/>
                </a:lnTo>
                <a:lnTo>
                  <a:pt x="0" y="4975898"/>
                </a:lnTo>
                <a:lnTo>
                  <a:pt x="0" y="4977650"/>
                </a:lnTo>
                <a:lnTo>
                  <a:pt x="569214" y="5546864"/>
                </a:lnTo>
                <a:lnTo>
                  <a:pt x="570979" y="5546864"/>
                </a:lnTo>
                <a:lnTo>
                  <a:pt x="645388" y="5546864"/>
                </a:lnTo>
                <a:lnTo>
                  <a:pt x="647153" y="5546864"/>
                </a:lnTo>
                <a:close/>
              </a:path>
              <a:path w="658495" h="5547359">
                <a:moveTo>
                  <a:pt x="657999" y="5341823"/>
                </a:moveTo>
                <a:lnTo>
                  <a:pt x="0" y="4683811"/>
                </a:lnTo>
                <a:lnTo>
                  <a:pt x="0" y="4685576"/>
                </a:lnTo>
                <a:lnTo>
                  <a:pt x="0" y="4759998"/>
                </a:lnTo>
                <a:lnTo>
                  <a:pt x="0" y="4761750"/>
                </a:lnTo>
                <a:lnTo>
                  <a:pt x="657999" y="5419750"/>
                </a:lnTo>
                <a:lnTo>
                  <a:pt x="657999" y="5417998"/>
                </a:lnTo>
                <a:lnTo>
                  <a:pt x="657999" y="5343576"/>
                </a:lnTo>
                <a:lnTo>
                  <a:pt x="657999" y="5341823"/>
                </a:lnTo>
                <a:close/>
              </a:path>
              <a:path w="658495" h="5547359">
                <a:moveTo>
                  <a:pt x="657999" y="5125923"/>
                </a:moveTo>
                <a:lnTo>
                  <a:pt x="0" y="4467911"/>
                </a:lnTo>
                <a:lnTo>
                  <a:pt x="0" y="4469676"/>
                </a:lnTo>
                <a:lnTo>
                  <a:pt x="0" y="4544098"/>
                </a:lnTo>
                <a:lnTo>
                  <a:pt x="0" y="4545850"/>
                </a:lnTo>
                <a:lnTo>
                  <a:pt x="657999" y="5203850"/>
                </a:lnTo>
                <a:lnTo>
                  <a:pt x="657999" y="5202098"/>
                </a:lnTo>
                <a:lnTo>
                  <a:pt x="657999" y="5127676"/>
                </a:lnTo>
                <a:lnTo>
                  <a:pt x="657999" y="5125923"/>
                </a:lnTo>
                <a:close/>
              </a:path>
              <a:path w="658495" h="5547359">
                <a:moveTo>
                  <a:pt x="657999" y="4910023"/>
                </a:moveTo>
                <a:lnTo>
                  <a:pt x="0" y="4252023"/>
                </a:lnTo>
                <a:lnTo>
                  <a:pt x="0" y="4253776"/>
                </a:lnTo>
                <a:lnTo>
                  <a:pt x="0" y="4328198"/>
                </a:lnTo>
                <a:lnTo>
                  <a:pt x="0" y="4329950"/>
                </a:lnTo>
                <a:lnTo>
                  <a:pt x="657999" y="4987950"/>
                </a:lnTo>
                <a:lnTo>
                  <a:pt x="657999" y="4986198"/>
                </a:lnTo>
                <a:lnTo>
                  <a:pt x="657999" y="4911776"/>
                </a:lnTo>
                <a:lnTo>
                  <a:pt x="657999" y="4910023"/>
                </a:lnTo>
                <a:close/>
              </a:path>
              <a:path w="658495" h="5547359">
                <a:moveTo>
                  <a:pt x="657999" y="4694110"/>
                </a:moveTo>
                <a:lnTo>
                  <a:pt x="0" y="4036110"/>
                </a:lnTo>
                <a:lnTo>
                  <a:pt x="0" y="4037876"/>
                </a:lnTo>
                <a:lnTo>
                  <a:pt x="0" y="4112285"/>
                </a:lnTo>
                <a:lnTo>
                  <a:pt x="0" y="4114063"/>
                </a:lnTo>
                <a:lnTo>
                  <a:pt x="657999" y="4772063"/>
                </a:lnTo>
                <a:lnTo>
                  <a:pt x="657999" y="4770285"/>
                </a:lnTo>
                <a:lnTo>
                  <a:pt x="657999" y="4695876"/>
                </a:lnTo>
                <a:lnTo>
                  <a:pt x="657999" y="4694110"/>
                </a:lnTo>
                <a:close/>
              </a:path>
              <a:path w="658495" h="5547359">
                <a:moveTo>
                  <a:pt x="657999" y="4478210"/>
                </a:moveTo>
                <a:lnTo>
                  <a:pt x="0" y="3820210"/>
                </a:lnTo>
                <a:lnTo>
                  <a:pt x="0" y="3896385"/>
                </a:lnTo>
                <a:lnTo>
                  <a:pt x="657999" y="4554385"/>
                </a:lnTo>
                <a:lnTo>
                  <a:pt x="657999" y="4478210"/>
                </a:lnTo>
                <a:close/>
              </a:path>
              <a:path w="658495" h="5547359">
                <a:moveTo>
                  <a:pt x="657999" y="4260558"/>
                </a:moveTo>
                <a:lnTo>
                  <a:pt x="0" y="3602558"/>
                </a:lnTo>
                <a:lnTo>
                  <a:pt x="0" y="3678732"/>
                </a:lnTo>
                <a:lnTo>
                  <a:pt x="657999" y="4336732"/>
                </a:lnTo>
                <a:lnTo>
                  <a:pt x="657999" y="4260558"/>
                </a:lnTo>
                <a:close/>
              </a:path>
              <a:path w="658495" h="5547359">
                <a:moveTo>
                  <a:pt x="657999" y="4042892"/>
                </a:moveTo>
                <a:lnTo>
                  <a:pt x="0" y="3384880"/>
                </a:lnTo>
                <a:lnTo>
                  <a:pt x="0" y="3461067"/>
                </a:lnTo>
                <a:lnTo>
                  <a:pt x="657999" y="4119067"/>
                </a:lnTo>
                <a:lnTo>
                  <a:pt x="657999" y="4042892"/>
                </a:lnTo>
                <a:close/>
              </a:path>
              <a:path w="658495" h="5547359">
                <a:moveTo>
                  <a:pt x="657999" y="3825214"/>
                </a:moveTo>
                <a:lnTo>
                  <a:pt x="0" y="3167215"/>
                </a:lnTo>
                <a:lnTo>
                  <a:pt x="0" y="3243402"/>
                </a:lnTo>
                <a:lnTo>
                  <a:pt x="657999" y="3901402"/>
                </a:lnTo>
                <a:lnTo>
                  <a:pt x="657999" y="3825214"/>
                </a:lnTo>
                <a:close/>
              </a:path>
              <a:path w="658495" h="5547359">
                <a:moveTo>
                  <a:pt x="657999" y="3607562"/>
                </a:moveTo>
                <a:lnTo>
                  <a:pt x="0" y="2949562"/>
                </a:lnTo>
                <a:lnTo>
                  <a:pt x="0" y="3025737"/>
                </a:lnTo>
                <a:lnTo>
                  <a:pt x="657999" y="3683736"/>
                </a:lnTo>
                <a:lnTo>
                  <a:pt x="657999" y="3607562"/>
                </a:lnTo>
                <a:close/>
              </a:path>
              <a:path w="658495" h="5547359">
                <a:moveTo>
                  <a:pt x="657999" y="3389896"/>
                </a:moveTo>
                <a:lnTo>
                  <a:pt x="0" y="2731897"/>
                </a:lnTo>
                <a:lnTo>
                  <a:pt x="0" y="2808071"/>
                </a:lnTo>
                <a:lnTo>
                  <a:pt x="657999" y="3466071"/>
                </a:lnTo>
                <a:lnTo>
                  <a:pt x="657999" y="3389896"/>
                </a:lnTo>
                <a:close/>
              </a:path>
              <a:path w="658495" h="5547359">
                <a:moveTo>
                  <a:pt x="657999" y="3172231"/>
                </a:moveTo>
                <a:lnTo>
                  <a:pt x="0" y="2514219"/>
                </a:lnTo>
                <a:lnTo>
                  <a:pt x="0" y="2590406"/>
                </a:lnTo>
                <a:lnTo>
                  <a:pt x="657999" y="3248406"/>
                </a:lnTo>
                <a:lnTo>
                  <a:pt x="657999" y="3172231"/>
                </a:lnTo>
                <a:close/>
              </a:path>
              <a:path w="658495" h="5547359">
                <a:moveTo>
                  <a:pt x="657999" y="2954578"/>
                </a:moveTo>
                <a:lnTo>
                  <a:pt x="0" y="2296566"/>
                </a:lnTo>
                <a:lnTo>
                  <a:pt x="0" y="2372753"/>
                </a:lnTo>
                <a:lnTo>
                  <a:pt x="657999" y="3030753"/>
                </a:lnTo>
                <a:lnTo>
                  <a:pt x="657999" y="2954578"/>
                </a:lnTo>
                <a:close/>
              </a:path>
              <a:path w="658495" h="5547359">
                <a:moveTo>
                  <a:pt x="657999" y="2736900"/>
                </a:moveTo>
                <a:lnTo>
                  <a:pt x="0" y="2078901"/>
                </a:lnTo>
                <a:lnTo>
                  <a:pt x="0" y="2155088"/>
                </a:lnTo>
                <a:lnTo>
                  <a:pt x="657999" y="2813088"/>
                </a:lnTo>
                <a:lnTo>
                  <a:pt x="657999" y="2736900"/>
                </a:lnTo>
                <a:close/>
              </a:path>
              <a:path w="658495" h="5547359">
                <a:moveTo>
                  <a:pt x="657999" y="2519235"/>
                </a:moveTo>
                <a:lnTo>
                  <a:pt x="0" y="1861235"/>
                </a:lnTo>
                <a:lnTo>
                  <a:pt x="0" y="1937410"/>
                </a:lnTo>
                <a:lnTo>
                  <a:pt x="657999" y="2595410"/>
                </a:lnTo>
                <a:lnTo>
                  <a:pt x="657999" y="2519235"/>
                </a:lnTo>
                <a:close/>
              </a:path>
              <a:path w="658495" h="5547359">
                <a:moveTo>
                  <a:pt x="657999" y="2301583"/>
                </a:moveTo>
                <a:lnTo>
                  <a:pt x="0" y="1643570"/>
                </a:lnTo>
                <a:lnTo>
                  <a:pt x="0" y="1719757"/>
                </a:lnTo>
                <a:lnTo>
                  <a:pt x="657999" y="2377757"/>
                </a:lnTo>
                <a:lnTo>
                  <a:pt x="657999" y="2301583"/>
                </a:lnTo>
                <a:close/>
              </a:path>
              <a:path w="658495" h="5547359">
                <a:moveTo>
                  <a:pt x="657999" y="2083917"/>
                </a:moveTo>
                <a:lnTo>
                  <a:pt x="0" y="1425905"/>
                </a:lnTo>
                <a:lnTo>
                  <a:pt x="0" y="1502092"/>
                </a:lnTo>
                <a:lnTo>
                  <a:pt x="657999" y="2160092"/>
                </a:lnTo>
                <a:lnTo>
                  <a:pt x="657999" y="2083917"/>
                </a:lnTo>
                <a:close/>
              </a:path>
              <a:path w="658495" h="5547359">
                <a:moveTo>
                  <a:pt x="657999" y="1866239"/>
                </a:moveTo>
                <a:lnTo>
                  <a:pt x="0" y="1208239"/>
                </a:lnTo>
                <a:lnTo>
                  <a:pt x="0" y="1284427"/>
                </a:lnTo>
                <a:lnTo>
                  <a:pt x="657999" y="1942426"/>
                </a:lnTo>
                <a:lnTo>
                  <a:pt x="657999" y="1866239"/>
                </a:lnTo>
                <a:close/>
              </a:path>
              <a:path w="658495" h="5547359">
                <a:moveTo>
                  <a:pt x="657999" y="1648587"/>
                </a:moveTo>
                <a:lnTo>
                  <a:pt x="0" y="990587"/>
                </a:lnTo>
                <a:lnTo>
                  <a:pt x="0" y="1066761"/>
                </a:lnTo>
                <a:lnTo>
                  <a:pt x="657999" y="1724761"/>
                </a:lnTo>
                <a:lnTo>
                  <a:pt x="657999" y="1648587"/>
                </a:lnTo>
                <a:close/>
              </a:path>
              <a:path w="658495" h="5547359">
                <a:moveTo>
                  <a:pt x="657999" y="1430921"/>
                </a:moveTo>
                <a:lnTo>
                  <a:pt x="0" y="772922"/>
                </a:lnTo>
                <a:lnTo>
                  <a:pt x="0" y="849096"/>
                </a:lnTo>
                <a:lnTo>
                  <a:pt x="657999" y="1507096"/>
                </a:lnTo>
                <a:lnTo>
                  <a:pt x="657999" y="1430921"/>
                </a:lnTo>
                <a:close/>
              </a:path>
              <a:path w="658495" h="5547359">
                <a:moveTo>
                  <a:pt x="657999" y="1213256"/>
                </a:moveTo>
                <a:lnTo>
                  <a:pt x="0" y="555244"/>
                </a:lnTo>
                <a:lnTo>
                  <a:pt x="0" y="631431"/>
                </a:lnTo>
                <a:lnTo>
                  <a:pt x="657999" y="1289431"/>
                </a:lnTo>
                <a:lnTo>
                  <a:pt x="657999" y="1213256"/>
                </a:lnTo>
                <a:close/>
              </a:path>
              <a:path w="658495" h="5547359">
                <a:moveTo>
                  <a:pt x="657999" y="995578"/>
                </a:moveTo>
                <a:lnTo>
                  <a:pt x="0" y="337578"/>
                </a:lnTo>
                <a:lnTo>
                  <a:pt x="0" y="413766"/>
                </a:lnTo>
                <a:lnTo>
                  <a:pt x="657999" y="1071765"/>
                </a:lnTo>
                <a:lnTo>
                  <a:pt x="657999" y="995578"/>
                </a:lnTo>
                <a:close/>
              </a:path>
              <a:path w="658495" h="5547359">
                <a:moveTo>
                  <a:pt x="657999" y="777925"/>
                </a:moveTo>
                <a:lnTo>
                  <a:pt x="0" y="119926"/>
                </a:lnTo>
                <a:lnTo>
                  <a:pt x="0" y="196113"/>
                </a:lnTo>
                <a:lnTo>
                  <a:pt x="657999" y="854113"/>
                </a:lnTo>
                <a:lnTo>
                  <a:pt x="657999" y="777925"/>
                </a:lnTo>
                <a:close/>
              </a:path>
              <a:path w="658495" h="5547359">
                <a:moveTo>
                  <a:pt x="657999" y="560247"/>
                </a:moveTo>
                <a:lnTo>
                  <a:pt x="97751" y="0"/>
                </a:lnTo>
                <a:lnTo>
                  <a:pt x="21564" y="0"/>
                </a:lnTo>
                <a:lnTo>
                  <a:pt x="657999" y="636435"/>
                </a:lnTo>
                <a:lnTo>
                  <a:pt x="657999" y="560247"/>
                </a:lnTo>
                <a:close/>
              </a:path>
              <a:path w="658495" h="5547359">
                <a:moveTo>
                  <a:pt x="657999" y="342595"/>
                </a:moveTo>
                <a:lnTo>
                  <a:pt x="315404" y="0"/>
                </a:lnTo>
                <a:lnTo>
                  <a:pt x="239229" y="0"/>
                </a:lnTo>
                <a:lnTo>
                  <a:pt x="657999" y="418769"/>
                </a:lnTo>
                <a:lnTo>
                  <a:pt x="657999" y="342595"/>
                </a:lnTo>
                <a:close/>
              </a:path>
              <a:path w="658495" h="5547359">
                <a:moveTo>
                  <a:pt x="657999" y="124929"/>
                </a:moveTo>
                <a:lnTo>
                  <a:pt x="533069" y="0"/>
                </a:lnTo>
                <a:lnTo>
                  <a:pt x="456882" y="0"/>
                </a:lnTo>
                <a:lnTo>
                  <a:pt x="657999" y="201104"/>
                </a:lnTo>
                <a:lnTo>
                  <a:pt x="657999" y="124929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5F0F9FEC-EB76-6F86-A3A5-5515E3EFDE89}"/>
              </a:ext>
            </a:extLst>
          </p:cNvPr>
          <p:cNvGrpSpPr/>
          <p:nvPr userDrawn="1"/>
        </p:nvGrpSpPr>
        <p:grpSpPr>
          <a:xfrm>
            <a:off x="10226527" y="4356"/>
            <a:ext cx="1963420" cy="1310005"/>
            <a:chOff x="10226527" y="4356"/>
            <a:chExt cx="1963420" cy="131000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FE2F8714-D35E-CC42-0386-9E2EC442F2A0}"/>
                </a:ext>
              </a:extLst>
            </p:cNvPr>
            <p:cNvSpPr/>
            <p:nvPr/>
          </p:nvSpPr>
          <p:spPr>
            <a:xfrm>
              <a:off x="10879620" y="4356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D4F62FC4-DB52-EB92-FBD8-4DB9D18EAD95}"/>
                </a:ext>
              </a:extLst>
            </p:cNvPr>
            <p:cNvSpPr/>
            <p:nvPr/>
          </p:nvSpPr>
          <p:spPr>
            <a:xfrm>
              <a:off x="11534609" y="658939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19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6BB1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CFE1777-D564-EBE0-B8BD-13B0EAD3B06E}"/>
                </a:ext>
              </a:extLst>
            </p:cNvPr>
            <p:cNvSpPr/>
            <p:nvPr/>
          </p:nvSpPr>
          <p:spPr>
            <a:xfrm>
              <a:off x="11534621" y="4363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0" y="0"/>
                  </a:moveTo>
                  <a:lnTo>
                    <a:pt x="0" y="654570"/>
                  </a:lnTo>
                  <a:lnTo>
                    <a:pt x="654570" y="654570"/>
                  </a:lnTo>
                  <a:lnTo>
                    <a:pt x="652775" y="605718"/>
                  </a:lnTo>
                  <a:lnTo>
                    <a:pt x="647473" y="557841"/>
                  </a:lnTo>
                  <a:lnTo>
                    <a:pt x="638792" y="511065"/>
                  </a:lnTo>
                  <a:lnTo>
                    <a:pt x="626857" y="465518"/>
                  </a:lnTo>
                  <a:lnTo>
                    <a:pt x="611796" y="421326"/>
                  </a:lnTo>
                  <a:lnTo>
                    <a:pt x="593734" y="378616"/>
                  </a:lnTo>
                  <a:lnTo>
                    <a:pt x="572799" y="337514"/>
                  </a:lnTo>
                  <a:lnTo>
                    <a:pt x="549117" y="298146"/>
                  </a:lnTo>
                  <a:lnTo>
                    <a:pt x="522814" y="260639"/>
                  </a:lnTo>
                  <a:lnTo>
                    <a:pt x="494018" y="225120"/>
                  </a:lnTo>
                  <a:lnTo>
                    <a:pt x="462854" y="191716"/>
                  </a:lnTo>
                  <a:lnTo>
                    <a:pt x="429450" y="160552"/>
                  </a:lnTo>
                  <a:lnTo>
                    <a:pt x="393931" y="131755"/>
                  </a:lnTo>
                  <a:lnTo>
                    <a:pt x="356424" y="105453"/>
                  </a:lnTo>
                  <a:lnTo>
                    <a:pt x="317056" y="81771"/>
                  </a:lnTo>
                  <a:lnTo>
                    <a:pt x="275954" y="60836"/>
                  </a:lnTo>
                  <a:lnTo>
                    <a:pt x="233243" y="42774"/>
                  </a:lnTo>
                  <a:lnTo>
                    <a:pt x="189051" y="27713"/>
                  </a:lnTo>
                  <a:lnTo>
                    <a:pt x="143504" y="15778"/>
                  </a:lnTo>
                  <a:lnTo>
                    <a:pt x="96729" y="7097"/>
                  </a:lnTo>
                  <a:lnTo>
                    <a:pt x="48852" y="1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7222ACF4-4339-F646-1093-9A14936D7D38}"/>
                </a:ext>
              </a:extLst>
            </p:cNvPr>
            <p:cNvSpPr/>
            <p:nvPr/>
          </p:nvSpPr>
          <p:spPr>
            <a:xfrm>
              <a:off x="10226527" y="4357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654570" y="0"/>
                  </a:moveTo>
                  <a:lnTo>
                    <a:pt x="0" y="0"/>
                  </a:lnTo>
                  <a:lnTo>
                    <a:pt x="1795" y="48852"/>
                  </a:lnTo>
                  <a:lnTo>
                    <a:pt x="7097" y="96729"/>
                  </a:lnTo>
                  <a:lnTo>
                    <a:pt x="15778" y="143504"/>
                  </a:lnTo>
                  <a:lnTo>
                    <a:pt x="27713" y="189051"/>
                  </a:lnTo>
                  <a:lnTo>
                    <a:pt x="42774" y="233243"/>
                  </a:lnTo>
                  <a:lnTo>
                    <a:pt x="60836" y="275954"/>
                  </a:lnTo>
                  <a:lnTo>
                    <a:pt x="81771" y="317056"/>
                  </a:lnTo>
                  <a:lnTo>
                    <a:pt x="105453" y="356424"/>
                  </a:lnTo>
                  <a:lnTo>
                    <a:pt x="131755" y="393931"/>
                  </a:lnTo>
                  <a:lnTo>
                    <a:pt x="160552" y="429450"/>
                  </a:lnTo>
                  <a:lnTo>
                    <a:pt x="191716" y="462854"/>
                  </a:lnTo>
                  <a:lnTo>
                    <a:pt x="225120" y="494018"/>
                  </a:lnTo>
                  <a:lnTo>
                    <a:pt x="260639" y="522814"/>
                  </a:lnTo>
                  <a:lnTo>
                    <a:pt x="298146" y="549117"/>
                  </a:lnTo>
                  <a:lnTo>
                    <a:pt x="337514" y="572799"/>
                  </a:lnTo>
                  <a:lnTo>
                    <a:pt x="378616" y="593734"/>
                  </a:lnTo>
                  <a:lnTo>
                    <a:pt x="421326" y="611796"/>
                  </a:lnTo>
                  <a:lnTo>
                    <a:pt x="465518" y="626857"/>
                  </a:lnTo>
                  <a:lnTo>
                    <a:pt x="511065" y="638792"/>
                  </a:lnTo>
                  <a:lnTo>
                    <a:pt x="557841" y="647473"/>
                  </a:lnTo>
                  <a:lnTo>
                    <a:pt x="605718" y="652775"/>
                  </a:lnTo>
                  <a:lnTo>
                    <a:pt x="654570" y="654570"/>
                  </a:lnTo>
                  <a:lnTo>
                    <a:pt x="654570" y="0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id="{770D15C2-5D7B-ED43-C065-94F2462C71C1}"/>
              </a:ext>
            </a:extLst>
          </p:cNvPr>
          <p:cNvSpPr/>
          <p:nvPr userDrawn="1"/>
        </p:nvSpPr>
        <p:spPr>
          <a:xfrm>
            <a:off x="11023879" y="130606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A0DB4210-24CF-4232-84AE-AC0BFE3012A2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1" y="311150"/>
            <a:ext cx="608614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20" name="Imagen 19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8D91507A-E5FD-4F81-8084-ED0CF44931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7804" y="859216"/>
            <a:ext cx="426085" cy="29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43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977CFEE-62C6-7C94-91D6-7965D0B30C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086600" y="1153793"/>
            <a:ext cx="5105400" cy="571690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D1AE618-DCB5-68FE-4E6A-7B73D705451C}"/>
              </a:ext>
            </a:extLst>
          </p:cNvPr>
          <p:cNvSpPr/>
          <p:nvPr userDrawn="1"/>
        </p:nvSpPr>
        <p:spPr>
          <a:xfrm>
            <a:off x="0" y="-1"/>
            <a:ext cx="12192000" cy="1153794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754B6E11-103C-A390-EC56-999AE803F3D4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id="{5681DD34-F154-08FA-5676-118B4E310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67740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91FA6EA0-FC90-7D39-00F9-8BE0B6BA5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168" y="0"/>
            <a:ext cx="1166832" cy="22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91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BD1AE618-DCB5-68FE-4E6A-7B73D705451C}"/>
              </a:ext>
            </a:extLst>
          </p:cNvPr>
          <p:cNvSpPr/>
          <p:nvPr userDrawn="1"/>
        </p:nvSpPr>
        <p:spPr>
          <a:xfrm>
            <a:off x="0" y="-1"/>
            <a:ext cx="12192000" cy="1153794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754B6E11-103C-A390-EC56-999AE803F3D4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id="{5681DD34-F154-08FA-5676-118B4E310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67740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91FA6EA0-FC90-7D39-00F9-8BE0B6BA5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168" y="9663"/>
            <a:ext cx="1166832" cy="2216150"/>
          </a:xfrm>
          <a:prstGeom prst="rect">
            <a:avLst/>
          </a:prstGeom>
        </p:spPr>
      </p:pic>
      <p:sp>
        <p:nvSpPr>
          <p:cNvPr id="9" name="Marcador de posición de imagen 3">
            <a:extLst>
              <a:ext uri="{FF2B5EF4-FFF2-40B4-BE49-F238E27FC236}">
                <a16:creationId xmlns:a16="http://schemas.microsoft.com/office/drawing/2014/main" id="{FD5042EF-2420-4752-126A-B99C1EF849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154113"/>
            <a:ext cx="5105400" cy="5716587"/>
          </a:xfrm>
          <a:prstGeom prst="rect">
            <a:avLst/>
          </a:prstGeom>
        </p:spPr>
        <p:txBody>
          <a:bodyPr anchor="t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r>
              <a:rPr lang="es-ES_tradnl" dirty="0" err="1"/>
              <a:t>Insert</a:t>
            </a:r>
            <a:r>
              <a:rPr lang="es-ES_tradnl" dirty="0"/>
              <a:t> </a:t>
            </a:r>
            <a:r>
              <a:rPr lang="es-ES_tradnl" dirty="0" err="1"/>
              <a:t>image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91732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E1760EA0-4E0F-00B1-FF7E-FF021DC29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799" y="1760584"/>
            <a:ext cx="1799280" cy="3468560"/>
          </a:xfrm>
          <a:prstGeom prst="rect">
            <a:avLst/>
          </a:prstGeom>
        </p:spPr>
      </p:pic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B960A64A-5711-CAB5-6A0B-003BFE820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027"/>
            <a:ext cx="1740296" cy="3468560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25014AE0-3808-E0EE-BAC2-9AD3ED814F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043" y="311150"/>
            <a:ext cx="2223512" cy="987162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A271F1F8-6432-B7E1-CDCF-A0489E081713}"/>
              </a:ext>
            </a:extLst>
          </p:cNvPr>
          <p:cNvSpPr/>
          <p:nvPr userDrawn="1"/>
        </p:nvSpPr>
        <p:spPr>
          <a:xfrm>
            <a:off x="1752600" y="0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7D257F7-5DF6-2841-5171-A95D9162A6B8}"/>
              </a:ext>
            </a:extLst>
          </p:cNvPr>
          <p:cNvSpPr/>
          <p:nvPr userDrawn="1"/>
        </p:nvSpPr>
        <p:spPr>
          <a:xfrm>
            <a:off x="8690998" y="0"/>
            <a:ext cx="1746000" cy="1746000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FDC974B-0ECD-9074-2ED2-884237AAC061}"/>
              </a:ext>
            </a:extLst>
          </p:cNvPr>
          <p:cNvSpPr/>
          <p:nvPr userDrawn="1"/>
        </p:nvSpPr>
        <p:spPr>
          <a:xfrm>
            <a:off x="1752600" y="1727682"/>
            <a:ext cx="1746000" cy="1746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72FB196-A172-97A8-BF3E-DD1799CC1A73}"/>
              </a:ext>
            </a:extLst>
          </p:cNvPr>
          <p:cNvSpPr/>
          <p:nvPr userDrawn="1"/>
        </p:nvSpPr>
        <p:spPr>
          <a:xfrm>
            <a:off x="6967326" y="1727682"/>
            <a:ext cx="1746000" cy="1746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21AF208-FA8B-C8C0-11C7-041F7FA064C4}"/>
              </a:ext>
            </a:extLst>
          </p:cNvPr>
          <p:cNvSpPr/>
          <p:nvPr userDrawn="1"/>
        </p:nvSpPr>
        <p:spPr>
          <a:xfrm>
            <a:off x="10427095" y="1727682"/>
            <a:ext cx="1764905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2951EF6-ED93-6561-E5E2-5BCEB5022943}"/>
              </a:ext>
            </a:extLst>
          </p:cNvPr>
          <p:cNvSpPr/>
          <p:nvPr userDrawn="1"/>
        </p:nvSpPr>
        <p:spPr>
          <a:xfrm>
            <a:off x="3478675" y="3474068"/>
            <a:ext cx="1746000" cy="1746000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677BCA0-65A9-6A03-E78C-14D6F7355EFC}"/>
              </a:ext>
            </a:extLst>
          </p:cNvPr>
          <p:cNvSpPr/>
          <p:nvPr userDrawn="1"/>
        </p:nvSpPr>
        <p:spPr>
          <a:xfrm>
            <a:off x="3478673" y="1734990"/>
            <a:ext cx="3469745" cy="1732289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C6C38FAA-0DD0-C440-DD82-19A638597032}"/>
              </a:ext>
            </a:extLst>
          </p:cNvPr>
          <p:cNvSpPr/>
          <p:nvPr userDrawn="1"/>
        </p:nvSpPr>
        <p:spPr>
          <a:xfrm>
            <a:off x="1" y="1734990"/>
            <a:ext cx="1767179" cy="1738692"/>
          </a:xfrm>
          <a:custGeom>
            <a:avLst/>
            <a:gdLst>
              <a:gd name="connsiteX0" fmla="*/ 1723960 w 1767179"/>
              <a:gd name="connsiteY0" fmla="*/ 0 h 1738692"/>
              <a:gd name="connsiteX1" fmla="*/ 1767179 w 1767179"/>
              <a:gd name="connsiteY1" fmla="*/ 2182 h 1738692"/>
              <a:gd name="connsiteX2" fmla="*/ 1767179 w 1767179"/>
              <a:gd name="connsiteY2" fmla="*/ 1738692 h 1738692"/>
              <a:gd name="connsiteX3" fmla="*/ 744 w 1767179"/>
              <a:gd name="connsiteY3" fmla="*/ 1738692 h 1738692"/>
              <a:gd name="connsiteX4" fmla="*/ 0 w 1767179"/>
              <a:gd name="connsiteY4" fmla="*/ 1723960 h 1738692"/>
              <a:gd name="connsiteX5" fmla="*/ 1723960 w 1767179"/>
              <a:gd name="connsiteY5" fmla="*/ 0 h 173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179" h="1738692">
                <a:moveTo>
                  <a:pt x="1723960" y="0"/>
                </a:moveTo>
                <a:lnTo>
                  <a:pt x="1767179" y="2182"/>
                </a:lnTo>
                <a:lnTo>
                  <a:pt x="1767179" y="1738692"/>
                </a:lnTo>
                <a:lnTo>
                  <a:pt x="744" y="1738692"/>
                </a:lnTo>
                <a:lnTo>
                  <a:pt x="0" y="1723960"/>
                </a:lnTo>
                <a:cubicBezTo>
                  <a:pt x="0" y="771843"/>
                  <a:pt x="771843" y="0"/>
                  <a:pt x="1723960" y="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4D80849A-FA86-C6A2-5CA6-533FDD29F1CB}"/>
              </a:ext>
            </a:extLst>
          </p:cNvPr>
          <p:cNvSpPr/>
          <p:nvPr userDrawn="1"/>
        </p:nvSpPr>
        <p:spPr>
          <a:xfrm rot="5400000">
            <a:off x="10447006" y="-10003"/>
            <a:ext cx="1734988" cy="1755003"/>
          </a:xfrm>
          <a:custGeom>
            <a:avLst/>
            <a:gdLst>
              <a:gd name="connsiteX0" fmla="*/ 1723960 w 1767179"/>
              <a:gd name="connsiteY0" fmla="*/ 0 h 1738692"/>
              <a:gd name="connsiteX1" fmla="*/ 1767179 w 1767179"/>
              <a:gd name="connsiteY1" fmla="*/ 2182 h 1738692"/>
              <a:gd name="connsiteX2" fmla="*/ 1767179 w 1767179"/>
              <a:gd name="connsiteY2" fmla="*/ 1738692 h 1738692"/>
              <a:gd name="connsiteX3" fmla="*/ 744 w 1767179"/>
              <a:gd name="connsiteY3" fmla="*/ 1738692 h 1738692"/>
              <a:gd name="connsiteX4" fmla="*/ 0 w 1767179"/>
              <a:gd name="connsiteY4" fmla="*/ 1723960 h 1738692"/>
              <a:gd name="connsiteX5" fmla="*/ 1723960 w 1767179"/>
              <a:gd name="connsiteY5" fmla="*/ 0 h 173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179" h="1738692">
                <a:moveTo>
                  <a:pt x="1723960" y="0"/>
                </a:moveTo>
                <a:lnTo>
                  <a:pt x="1767179" y="2182"/>
                </a:lnTo>
                <a:lnTo>
                  <a:pt x="1767179" y="1738692"/>
                </a:lnTo>
                <a:lnTo>
                  <a:pt x="744" y="1738692"/>
                </a:lnTo>
                <a:lnTo>
                  <a:pt x="0" y="1723960"/>
                </a:lnTo>
                <a:cubicBezTo>
                  <a:pt x="0" y="771843"/>
                  <a:pt x="771843" y="0"/>
                  <a:pt x="1723960" y="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B5432095-F17D-F134-37BE-E1AD4038977A}"/>
              </a:ext>
            </a:extLst>
          </p:cNvPr>
          <p:cNvSpPr/>
          <p:nvPr userDrawn="1"/>
        </p:nvSpPr>
        <p:spPr>
          <a:xfrm>
            <a:off x="10439737" y="3474068"/>
            <a:ext cx="899418" cy="1725460"/>
          </a:xfrm>
          <a:custGeom>
            <a:avLst/>
            <a:gdLst>
              <a:gd name="connsiteX0" fmla="*/ 855279 w 899418"/>
              <a:gd name="connsiteY0" fmla="*/ 0 h 1725460"/>
              <a:gd name="connsiteX1" fmla="*/ 870567 w 899418"/>
              <a:gd name="connsiteY1" fmla="*/ 0 h 1725460"/>
              <a:gd name="connsiteX2" fmla="*/ 899418 w 899418"/>
              <a:gd name="connsiteY2" fmla="*/ 1457 h 1725460"/>
              <a:gd name="connsiteX3" fmla="*/ 899418 w 899418"/>
              <a:gd name="connsiteY3" fmla="*/ 1723617 h 1725460"/>
              <a:gd name="connsiteX4" fmla="*/ 862923 w 899418"/>
              <a:gd name="connsiteY4" fmla="*/ 1725460 h 1725460"/>
              <a:gd name="connsiteX5" fmla="*/ 0 w 899418"/>
              <a:gd name="connsiteY5" fmla="*/ 862537 h 1725460"/>
              <a:gd name="connsiteX6" fmla="*/ 774694 w 899418"/>
              <a:gd name="connsiteY6" fmla="*/ 4069 h 172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418" h="1725460">
                <a:moveTo>
                  <a:pt x="855279" y="0"/>
                </a:moveTo>
                <a:lnTo>
                  <a:pt x="870567" y="0"/>
                </a:lnTo>
                <a:lnTo>
                  <a:pt x="899418" y="1457"/>
                </a:lnTo>
                <a:lnTo>
                  <a:pt x="899418" y="1723617"/>
                </a:lnTo>
                <a:lnTo>
                  <a:pt x="862923" y="1725460"/>
                </a:lnTo>
                <a:cubicBezTo>
                  <a:pt x="386344" y="1725460"/>
                  <a:pt x="0" y="1339116"/>
                  <a:pt x="0" y="862537"/>
                </a:cubicBezTo>
                <a:cubicBezTo>
                  <a:pt x="0" y="415744"/>
                  <a:pt x="339560" y="48260"/>
                  <a:pt x="774694" y="4069"/>
                </a:cubicBezTo>
                <a:close/>
              </a:path>
            </a:pathLst>
          </a:cu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2B212135-2D16-BC16-B10A-8261027A1245}"/>
              </a:ext>
            </a:extLst>
          </p:cNvPr>
          <p:cNvSpPr/>
          <p:nvPr userDrawn="1"/>
        </p:nvSpPr>
        <p:spPr>
          <a:xfrm>
            <a:off x="11339155" y="3474068"/>
            <a:ext cx="859370" cy="1725280"/>
          </a:xfrm>
          <a:custGeom>
            <a:avLst/>
            <a:gdLst>
              <a:gd name="connsiteX0" fmla="*/ 0 w 859370"/>
              <a:gd name="connsiteY0" fmla="*/ 0 h 1725280"/>
              <a:gd name="connsiteX1" fmla="*/ 4111 w 859370"/>
              <a:gd name="connsiteY1" fmla="*/ 0 h 1725280"/>
              <a:gd name="connsiteX2" fmla="*/ 84676 w 859370"/>
              <a:gd name="connsiteY2" fmla="*/ 4068 h 1725280"/>
              <a:gd name="connsiteX3" fmla="*/ 859370 w 859370"/>
              <a:gd name="connsiteY3" fmla="*/ 862536 h 1725280"/>
              <a:gd name="connsiteX4" fmla="*/ 84676 w 859370"/>
              <a:gd name="connsiteY4" fmla="*/ 1721004 h 1725280"/>
              <a:gd name="connsiteX5" fmla="*/ 0 w 859370"/>
              <a:gd name="connsiteY5" fmla="*/ 1725280 h 172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9370" h="1725280">
                <a:moveTo>
                  <a:pt x="0" y="0"/>
                </a:moveTo>
                <a:lnTo>
                  <a:pt x="4111" y="0"/>
                </a:lnTo>
                <a:lnTo>
                  <a:pt x="84676" y="4068"/>
                </a:lnTo>
                <a:cubicBezTo>
                  <a:pt x="519810" y="48259"/>
                  <a:pt x="859370" y="415743"/>
                  <a:pt x="859370" y="862536"/>
                </a:cubicBezTo>
                <a:cubicBezTo>
                  <a:pt x="859370" y="1309329"/>
                  <a:pt x="519810" y="1676814"/>
                  <a:pt x="84676" y="1721004"/>
                </a:cubicBezTo>
                <a:lnTo>
                  <a:pt x="0" y="1725280"/>
                </a:ln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08D15AD5-9D99-284F-0377-7AACB831B7B7}"/>
              </a:ext>
            </a:extLst>
          </p:cNvPr>
          <p:cNvSpPr/>
          <p:nvPr userDrawn="1"/>
        </p:nvSpPr>
        <p:spPr>
          <a:xfrm rot="10800000">
            <a:off x="0" y="3473682"/>
            <a:ext cx="3478676" cy="1739983"/>
          </a:xfrm>
          <a:custGeom>
            <a:avLst/>
            <a:gdLst>
              <a:gd name="connsiteX0" fmla="*/ 33 w 3478676"/>
              <a:gd name="connsiteY0" fmla="*/ 0 h 1739983"/>
              <a:gd name="connsiteX1" fmla="*/ 3478644 w 3478676"/>
              <a:gd name="connsiteY1" fmla="*/ 0 h 1739983"/>
              <a:gd name="connsiteX2" fmla="*/ 3478676 w 3478676"/>
              <a:gd name="connsiteY2" fmla="*/ 646 h 1739983"/>
              <a:gd name="connsiteX3" fmla="*/ 1917175 w 3478676"/>
              <a:gd name="connsiteY3" fmla="*/ 1731004 h 1739983"/>
              <a:gd name="connsiteX4" fmla="*/ 1739359 w 3478676"/>
              <a:gd name="connsiteY4" fmla="*/ 1739983 h 1739983"/>
              <a:gd name="connsiteX5" fmla="*/ 1739318 w 3478676"/>
              <a:gd name="connsiteY5" fmla="*/ 1739983 h 1739983"/>
              <a:gd name="connsiteX6" fmla="*/ 1561501 w 3478676"/>
              <a:gd name="connsiteY6" fmla="*/ 1731004 h 1739983"/>
              <a:gd name="connsiteX7" fmla="*/ 0 w 3478676"/>
              <a:gd name="connsiteY7" fmla="*/ 646 h 173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676" h="1739983">
                <a:moveTo>
                  <a:pt x="33" y="0"/>
                </a:moveTo>
                <a:lnTo>
                  <a:pt x="3478644" y="0"/>
                </a:lnTo>
                <a:lnTo>
                  <a:pt x="3478676" y="646"/>
                </a:lnTo>
                <a:cubicBezTo>
                  <a:pt x="3478676" y="901218"/>
                  <a:pt x="2794247" y="1641933"/>
                  <a:pt x="1917175" y="1731004"/>
                </a:cubicBezTo>
                <a:lnTo>
                  <a:pt x="1739359" y="1739983"/>
                </a:lnTo>
                <a:lnTo>
                  <a:pt x="1739318" y="1739983"/>
                </a:lnTo>
                <a:lnTo>
                  <a:pt x="1561501" y="1731004"/>
                </a:lnTo>
                <a:cubicBezTo>
                  <a:pt x="684429" y="1641933"/>
                  <a:pt x="0" y="901218"/>
                  <a:pt x="0" y="646"/>
                </a:cubicBezTo>
                <a:close/>
              </a:path>
            </a:pathLst>
          </a:cu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26" name="Imagen 25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B3029CFC-D29C-1E58-93B8-EEE4673A42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246" y="1905634"/>
            <a:ext cx="1105152" cy="1181369"/>
          </a:xfrm>
          <a:prstGeom prst="rect">
            <a:avLst/>
          </a:prstGeom>
        </p:spPr>
      </p:pic>
      <p:pic>
        <p:nvPicPr>
          <p:cNvPr id="28" name="Imagen 27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F4F72544-21FA-D0B6-E9A9-5DA842FFBB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794" y="502655"/>
            <a:ext cx="1028934" cy="711362"/>
          </a:xfrm>
          <a:prstGeom prst="rect">
            <a:avLst/>
          </a:prstGeom>
        </p:spPr>
      </p:pic>
      <p:pic>
        <p:nvPicPr>
          <p:cNvPr id="29" name="Imagen 28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7F8C2F8C-24C0-6430-68A4-9608657DDE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661" y="2162432"/>
            <a:ext cx="927311" cy="876500"/>
          </a:xfrm>
          <a:prstGeom prst="rect">
            <a:avLst/>
          </a:prstGeom>
        </p:spPr>
      </p:pic>
      <p:pic>
        <p:nvPicPr>
          <p:cNvPr id="30" name="Imagen 29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9309A531-DC57-6595-EE46-2A7B2E23FB7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9706" y="358533"/>
            <a:ext cx="978123" cy="1028934"/>
          </a:xfrm>
          <a:prstGeom prst="rect">
            <a:avLst/>
          </a:prstGeom>
        </p:spPr>
      </p:pic>
      <p:pic>
        <p:nvPicPr>
          <p:cNvPr id="32" name="Imagen 31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712E000E-D939-84E0-6275-239044DF5B5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848" y="2038032"/>
            <a:ext cx="990826" cy="1041637"/>
          </a:xfrm>
          <a:prstGeom prst="rect">
            <a:avLst/>
          </a:prstGeom>
        </p:spPr>
      </p:pic>
      <p:pic>
        <p:nvPicPr>
          <p:cNvPr id="33" name="Imagen 32" descr="Imagen que contiene Texto&#10;&#10;Descripción generada automáticamente">
            <a:extLst>
              <a:ext uri="{FF2B5EF4-FFF2-40B4-BE49-F238E27FC236}">
                <a16:creationId xmlns:a16="http://schemas.microsoft.com/office/drawing/2014/main" id="{9F901DE5-C3AF-6E17-54F9-4CED5A9FEE9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798" y="4063551"/>
            <a:ext cx="1028934" cy="749471"/>
          </a:xfrm>
          <a:prstGeom prst="rect">
            <a:avLst/>
          </a:prstGeom>
        </p:spPr>
      </p:pic>
      <p:sp>
        <p:nvSpPr>
          <p:cNvPr id="36" name="Marcador de texto 34">
            <a:extLst>
              <a:ext uri="{FF2B5EF4-FFF2-40B4-BE49-F238E27FC236}">
                <a16:creationId xmlns:a16="http://schemas.microsoft.com/office/drawing/2014/main" id="{181AEA2E-1C99-4294-892E-2840BA551D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71193" y="2056688"/>
            <a:ext cx="3488650" cy="781632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3399"/>
                </a:solidFill>
                <a:latin typeface="EC Square Sans Pro" panose="020B05060400000200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Thank you!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C53E509D-9C05-4F64-B596-3792F76B9CA7}"/>
              </a:ext>
            </a:extLst>
          </p:cNvPr>
          <p:cNvPicPr/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20809" y="5841094"/>
            <a:ext cx="3418791" cy="7172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rupo 37">
            <a:extLst>
              <a:ext uri="{FF2B5EF4-FFF2-40B4-BE49-F238E27FC236}">
                <a16:creationId xmlns:a16="http://schemas.microsoft.com/office/drawing/2014/main" id="{B12C3DE7-53C0-4BC5-BCFB-CAB7D8B057D6}"/>
              </a:ext>
            </a:extLst>
          </p:cNvPr>
          <p:cNvGrpSpPr/>
          <p:nvPr userDrawn="1"/>
        </p:nvGrpSpPr>
        <p:grpSpPr>
          <a:xfrm>
            <a:off x="0" y="5763684"/>
            <a:ext cx="5350796" cy="633222"/>
            <a:chOff x="1448755" y="3047555"/>
            <a:chExt cx="5350796" cy="633222"/>
          </a:xfrm>
        </p:grpSpPr>
        <p:pic>
          <p:nvPicPr>
            <p:cNvPr id="39" name="Picture 2" descr="imagen">
              <a:extLst>
                <a:ext uri="{FF2B5EF4-FFF2-40B4-BE49-F238E27FC236}">
                  <a16:creationId xmlns:a16="http://schemas.microsoft.com/office/drawing/2014/main" id="{F2C85C64-5194-4F83-83F6-857D4C6D24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9163"/>
            <a:stretch/>
          </p:blipFill>
          <p:spPr bwMode="auto">
            <a:xfrm>
              <a:off x="1448755" y="3047555"/>
              <a:ext cx="2114191" cy="63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" descr="A picture containing text, font, symbol, typography&#10;&#10;Description automatically generated">
              <a:extLst>
                <a:ext uri="{FF2B5EF4-FFF2-40B4-BE49-F238E27FC236}">
                  <a16:creationId xmlns:a16="http://schemas.microsoft.com/office/drawing/2014/main" id="{616377A2-39DF-447D-B18F-0E33E62D6510}"/>
                </a:ext>
              </a:extLst>
            </p:cNvPr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6434" y="3177222"/>
              <a:ext cx="1785620" cy="503555"/>
            </a:xfrm>
            <a:prstGeom prst="rect">
              <a:avLst/>
            </a:prstGeom>
          </p:spPr>
        </p:pic>
        <p:pic>
          <p:nvPicPr>
            <p:cNvPr id="41" name="Imagen 40" descr="Texto&#10;&#10;Descripción generada automáticamente">
              <a:extLst>
                <a:ext uri="{FF2B5EF4-FFF2-40B4-BE49-F238E27FC236}">
                  <a16:creationId xmlns:a16="http://schemas.microsoft.com/office/drawing/2014/main" id="{27CD1840-7ABE-4462-BC91-7E7C5F3BAF2E}"/>
                </a:ext>
              </a:extLst>
            </p:cNvPr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5541" y="3360102"/>
              <a:ext cx="1604010" cy="320675"/>
            </a:xfrm>
            <a:prstGeom prst="rect">
              <a:avLst/>
            </a:prstGeom>
          </p:spPr>
        </p:pic>
      </p:grpSp>
      <p:pic>
        <p:nvPicPr>
          <p:cNvPr id="42" name="Imagen 41" descr="Patrón de fondo&#10;&#10;Descripción generada automáticamente">
            <a:extLst>
              <a:ext uri="{FF2B5EF4-FFF2-40B4-BE49-F238E27FC236}">
                <a16:creationId xmlns:a16="http://schemas.microsoft.com/office/drawing/2014/main" id="{E19A0AE5-6F2A-4C46-BFBA-717A1DBB44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5211120" y="3482587"/>
            <a:ext cx="1756206" cy="1716761"/>
          </a:xfrm>
          <a:prstGeom prst="rect">
            <a:avLst/>
          </a:prstGeom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E2D3912A-1E4E-402A-A3C0-9761CDC5901B}"/>
              </a:ext>
            </a:extLst>
          </p:cNvPr>
          <p:cNvSpPr/>
          <p:nvPr userDrawn="1"/>
        </p:nvSpPr>
        <p:spPr>
          <a:xfrm>
            <a:off x="6967326" y="3474068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4" name="Imagen 43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EA525F01-F612-45D5-BEA3-7A4BBA36EA4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987" y="3848610"/>
            <a:ext cx="812985" cy="10035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92C7F8E-841D-4355-9AF1-D492BA4BF8E2}"/>
              </a:ext>
            </a:extLst>
          </p:cNvPr>
          <p:cNvSpPr txBox="1"/>
          <p:nvPr userDrawn="1"/>
        </p:nvSpPr>
        <p:spPr>
          <a:xfrm>
            <a:off x="218393" y="6396906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EC Square Sans Pro" panose="020B0506040000020004" pitchFamily="34" charset="0"/>
                <a:hlinkClick r:id="rId16"/>
              </a:rPr>
              <a:t>www.amrfvtraining.eu</a:t>
            </a:r>
            <a:r>
              <a:rPr lang="en-GB" dirty="0">
                <a:latin typeface="EC Square Sans Pro" panose="020B05060400000200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16781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A0243-15F2-D6A2-1158-74DA0085EE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4442"/>
            <a:ext cx="9144000" cy="239202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F3E969-E752-337F-2466-EE4392A9F8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8709"/>
            <a:ext cx="9144000" cy="165882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A9B58-CB07-6D3F-7DE5-E90685EFF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D502-20E2-4CAC-B46A-953DF39CFC08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F3AAE-877C-FA9E-0006-09B11FDCB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FF09B-7106-BD12-CC4A-DF5D4BCC2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D20D-28B5-436D-83E6-6C6DA3BFD6B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573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91568-05A6-13C3-C97F-A45AF89F5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AA63A-2BA8-BFBD-D176-0E3294071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2FF48-95BE-029D-36D5-1F5F7338E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D502-20E2-4CAC-B46A-953DF39CFC08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71981-4970-BB5D-98AA-8A6DCE6FF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3CC28-0897-E9E3-1E18-BE1E2765F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D20D-28B5-436D-83E6-6C6DA3BFD6B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724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B2D57-AB6C-AA9A-CFEF-D881E3927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2905"/>
            <a:ext cx="10515600" cy="285802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97820-7BCE-C64F-7FDD-A422F4F3D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97963"/>
            <a:ext cx="10515600" cy="150296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DE720-9037-4D67-F7B9-26BF917FA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D502-20E2-4CAC-B46A-953DF39CFC08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5E826-2510-82AC-DDA2-16ABCD902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7E00A-5C40-32FC-BD95-F3D8948C9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D20D-28B5-436D-83E6-6C6DA3BFD6B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517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7B005-5BC0-7404-8342-E4C6B310F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CA492-D109-07F1-56AD-AEED546E69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9006"/>
            <a:ext cx="5181600" cy="43593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5EDBD-EEC3-E094-C2E3-7D90E0BD06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9006"/>
            <a:ext cx="5181600" cy="43593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7B89A1-B35C-0DB9-2F8E-9E54EFDD8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D502-20E2-4CAC-B46A-953DF39CFC08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FB670B-5F09-1CA8-481C-92A702789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3EEB4-9132-4E11-E167-0BCCCDDAB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D20D-28B5-436D-83E6-6C6DA3BFD6B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714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0616E-8E81-FDF0-4ECC-CC9CFC68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802"/>
            <a:ext cx="10515600" cy="132801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9FFB3-3EE8-629C-3AE4-DDCB44A17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4276"/>
            <a:ext cx="5157787" cy="825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4C13DF-4BEE-C054-558B-1A252EA051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9714"/>
            <a:ext cx="5157787" cy="36914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A6F48C-3412-4C2C-8DA5-7DD6C555FC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4276"/>
            <a:ext cx="5183188" cy="825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C86BCD-99C2-C965-4EBE-CEF2DA9C5A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9714"/>
            <a:ext cx="5183188" cy="36914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8A211A-2D5D-94AC-D0D9-15028F13F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D502-20E2-4CAC-B46A-953DF39CFC08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A69FCE-CCAB-51EA-6007-2ACC4A790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4E2B99-0C57-371A-0976-4BEBD78EE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D20D-28B5-436D-83E6-6C6DA3BFD6B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859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31C0C-5025-036D-A375-9F2307E24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D81228-ADB9-C7C0-6970-4B95101A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D502-20E2-4CAC-B46A-953DF39CFC08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E31B42-60AC-B2C1-F63B-428FA5712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AA1B5-7D1D-CB6D-2EEB-8B95667F6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D20D-28B5-436D-83E6-6C6DA3BFD6B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829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0BE46563-0AF8-D4CE-73C0-03D0CBEB89E0}"/>
              </a:ext>
            </a:extLst>
          </p:cNvPr>
          <p:cNvSpPr/>
          <p:nvPr userDrawn="1"/>
        </p:nvSpPr>
        <p:spPr>
          <a:xfrm>
            <a:off x="6096001" y="0"/>
            <a:ext cx="6142017" cy="602615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id="{BA9409D1-A9BD-5F7D-AF9C-32F07DE1ED4B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65200"/>
          </a:xfrm>
          <a:prstGeom prst="rect">
            <a:avLst/>
          </a:prstGeom>
        </p:spPr>
      </p:pic>
      <p:pic>
        <p:nvPicPr>
          <p:cNvPr id="24" name="Imagen 23" descr="Logotipo&#10;&#10;Descripción generada automáticamente">
            <a:extLst>
              <a:ext uri="{FF2B5EF4-FFF2-40B4-BE49-F238E27FC236}">
                <a16:creationId xmlns:a16="http://schemas.microsoft.com/office/drawing/2014/main" id="{CD3A48FE-86EE-9668-0A0C-95A6EB2017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66" y="140623"/>
            <a:ext cx="2149620" cy="954357"/>
          </a:xfrm>
          <a:prstGeom prst="rect">
            <a:avLst/>
          </a:prstGeom>
        </p:spPr>
      </p:pic>
      <p:sp>
        <p:nvSpPr>
          <p:cNvPr id="35" name="Marcador de texto 33">
            <a:extLst>
              <a:ext uri="{FF2B5EF4-FFF2-40B4-BE49-F238E27FC236}">
                <a16:creationId xmlns:a16="http://schemas.microsoft.com/office/drawing/2014/main" id="{850E120E-924B-F0F4-3400-13B1861D1B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32925" y="5520247"/>
            <a:ext cx="4495800" cy="32385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s-ES" dirty="0"/>
          </a:p>
        </p:txBody>
      </p:sp>
      <p:sp>
        <p:nvSpPr>
          <p:cNvPr id="49" name="Forma libre: forma 48">
            <a:extLst>
              <a:ext uri="{FF2B5EF4-FFF2-40B4-BE49-F238E27FC236}">
                <a16:creationId xmlns:a16="http://schemas.microsoft.com/office/drawing/2014/main" id="{99B70937-9FCE-4E40-9DC7-4643157CE967}"/>
              </a:ext>
            </a:extLst>
          </p:cNvPr>
          <p:cNvSpPr/>
          <p:nvPr userDrawn="1"/>
        </p:nvSpPr>
        <p:spPr>
          <a:xfrm>
            <a:off x="11117114" y="37"/>
            <a:ext cx="596428" cy="1094944"/>
          </a:xfrm>
          <a:custGeom>
            <a:avLst/>
            <a:gdLst>
              <a:gd name="connsiteX0" fmla="*/ 855279 w 899418"/>
              <a:gd name="connsiteY0" fmla="*/ 0 h 1725460"/>
              <a:gd name="connsiteX1" fmla="*/ 870567 w 899418"/>
              <a:gd name="connsiteY1" fmla="*/ 0 h 1725460"/>
              <a:gd name="connsiteX2" fmla="*/ 899418 w 899418"/>
              <a:gd name="connsiteY2" fmla="*/ 1457 h 1725460"/>
              <a:gd name="connsiteX3" fmla="*/ 899418 w 899418"/>
              <a:gd name="connsiteY3" fmla="*/ 1723617 h 1725460"/>
              <a:gd name="connsiteX4" fmla="*/ 862923 w 899418"/>
              <a:gd name="connsiteY4" fmla="*/ 1725460 h 1725460"/>
              <a:gd name="connsiteX5" fmla="*/ 0 w 899418"/>
              <a:gd name="connsiteY5" fmla="*/ 862537 h 1725460"/>
              <a:gd name="connsiteX6" fmla="*/ 774694 w 899418"/>
              <a:gd name="connsiteY6" fmla="*/ 4069 h 172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418" h="1725460">
                <a:moveTo>
                  <a:pt x="855279" y="0"/>
                </a:moveTo>
                <a:lnTo>
                  <a:pt x="870567" y="0"/>
                </a:lnTo>
                <a:lnTo>
                  <a:pt x="899418" y="1457"/>
                </a:lnTo>
                <a:lnTo>
                  <a:pt x="899418" y="1723617"/>
                </a:lnTo>
                <a:lnTo>
                  <a:pt x="862923" y="1725460"/>
                </a:lnTo>
                <a:cubicBezTo>
                  <a:pt x="386344" y="1725460"/>
                  <a:pt x="0" y="1339116"/>
                  <a:pt x="0" y="862537"/>
                </a:cubicBezTo>
                <a:cubicBezTo>
                  <a:pt x="0" y="415744"/>
                  <a:pt x="339560" y="48260"/>
                  <a:pt x="774694" y="4069"/>
                </a:cubicBezTo>
                <a:close/>
              </a:path>
            </a:pathLst>
          </a:cu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50" name="Forma libre: forma 49">
            <a:extLst>
              <a:ext uri="{FF2B5EF4-FFF2-40B4-BE49-F238E27FC236}">
                <a16:creationId xmlns:a16="http://schemas.microsoft.com/office/drawing/2014/main" id="{BC2C4231-8099-45D5-A8F4-A94E560FC273}"/>
              </a:ext>
            </a:extLst>
          </p:cNvPr>
          <p:cNvSpPr/>
          <p:nvPr userDrawn="1"/>
        </p:nvSpPr>
        <p:spPr>
          <a:xfrm>
            <a:off x="11691448" y="1"/>
            <a:ext cx="546569" cy="1094830"/>
          </a:xfrm>
          <a:custGeom>
            <a:avLst/>
            <a:gdLst>
              <a:gd name="connsiteX0" fmla="*/ 0 w 859370"/>
              <a:gd name="connsiteY0" fmla="*/ 0 h 1725280"/>
              <a:gd name="connsiteX1" fmla="*/ 4111 w 859370"/>
              <a:gd name="connsiteY1" fmla="*/ 0 h 1725280"/>
              <a:gd name="connsiteX2" fmla="*/ 84676 w 859370"/>
              <a:gd name="connsiteY2" fmla="*/ 4068 h 1725280"/>
              <a:gd name="connsiteX3" fmla="*/ 859370 w 859370"/>
              <a:gd name="connsiteY3" fmla="*/ 862536 h 1725280"/>
              <a:gd name="connsiteX4" fmla="*/ 84676 w 859370"/>
              <a:gd name="connsiteY4" fmla="*/ 1721004 h 1725280"/>
              <a:gd name="connsiteX5" fmla="*/ 0 w 859370"/>
              <a:gd name="connsiteY5" fmla="*/ 1725280 h 172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9370" h="1725280">
                <a:moveTo>
                  <a:pt x="0" y="0"/>
                </a:moveTo>
                <a:lnTo>
                  <a:pt x="4111" y="0"/>
                </a:lnTo>
                <a:lnTo>
                  <a:pt x="84676" y="4068"/>
                </a:lnTo>
                <a:cubicBezTo>
                  <a:pt x="519810" y="48259"/>
                  <a:pt x="859370" y="415743"/>
                  <a:pt x="859370" y="862536"/>
                </a:cubicBezTo>
                <a:cubicBezTo>
                  <a:pt x="859370" y="1309329"/>
                  <a:pt x="519810" y="1676814"/>
                  <a:pt x="84676" y="1721004"/>
                </a:cubicBezTo>
                <a:lnTo>
                  <a:pt x="0" y="1725280"/>
                </a:ln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1007B104-92BA-4BA5-A656-DA433D20A54C}"/>
              </a:ext>
            </a:extLst>
          </p:cNvPr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29800" y="6207345"/>
            <a:ext cx="2338705" cy="490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D0623596-029B-4771-9426-C8E363EAA4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8521" y="6212610"/>
            <a:ext cx="471757" cy="498869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3BB0B30D-01E9-4A41-88D1-70C8118CB0F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219" y="6283101"/>
            <a:ext cx="347040" cy="428378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68A7E0D9-EDEA-4FCF-A76C-ED2C5DD3E80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1973" y="6413241"/>
            <a:ext cx="444645" cy="298238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CA02A5FD-DBD4-4C48-8334-C26BA224D2A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141" y="6427744"/>
            <a:ext cx="300184" cy="283735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EAAA8FFC-E26C-4A95-A0EA-8FA61291F3D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039" y="6369106"/>
            <a:ext cx="325466" cy="342373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034038C9-3152-4362-9043-8EE045E0000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96" y="6492569"/>
            <a:ext cx="208231" cy="218910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10C091FD-F9B0-47C5-9AE9-239540332D4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5332" y="6300126"/>
            <a:ext cx="574476" cy="4113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BB31F7-6BBA-1671-A08D-FAB12F826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D502-20E2-4CAC-B46A-953DF39CFC08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BCB1D8-EBBC-3B85-0C54-0410EA43F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704EB-0CB4-E7F2-9958-E9476DABD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D20D-28B5-436D-83E6-6C6DA3BFD6B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476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48647-1604-1AFA-4CDA-3D19D6041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8047"/>
            <a:ext cx="3932237" cy="16031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831C1-12B5-FE55-C4A8-9E57B4C27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9254"/>
            <a:ext cx="6172200" cy="48826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D422F-A1AF-FD45-9811-3E609229C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61210"/>
            <a:ext cx="3932237" cy="381864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2CB08C-4710-110E-42EE-0A1E34B69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D502-20E2-4CAC-B46A-953DF39CFC08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C9BAF8-3463-75EC-9C11-84D43ACBB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52DC00-3225-7E6B-E367-61BC32EEE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D20D-28B5-436D-83E6-6C6DA3BFD6B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608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A8131-9D2F-7CFD-DF00-BC891813D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8047"/>
            <a:ext cx="3932237" cy="16031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1030CC-AA93-8CF2-67EE-F87E570217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9254"/>
            <a:ext cx="6172200" cy="48826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C64E30-160A-F9A6-5305-3C5C5A856D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61210"/>
            <a:ext cx="3932237" cy="381864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7F71D4-E2B6-C4FA-3923-A35B73971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D502-20E2-4CAC-B46A-953DF39CFC08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8529DE-06FB-8DE7-2605-474D518D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F8A366-96BA-F40A-8DCE-2344022FD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D20D-28B5-436D-83E6-6C6DA3BFD6B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173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5FB83-5696-E4C8-FD8A-66711D0CD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46FF31-8989-A15F-1D2C-1BE5798600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B52D8-5D99-3628-713B-B7FEEAD17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D502-20E2-4CAC-B46A-953DF39CFC08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9C73E-EB90-542B-DE2E-B8F26654A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09052-430B-06A4-C443-853D8836A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D20D-28B5-436D-83E6-6C6DA3BFD6B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3124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349CEA-2EE3-0D0F-67E5-08710B3108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801"/>
            <a:ext cx="2628900" cy="5822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BC5EBA-3853-81FB-217E-7A461D4D3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801"/>
            <a:ext cx="7734300" cy="5822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62C46-D678-66C0-191B-D7A9CF1A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D502-20E2-4CAC-B46A-953DF39CFC08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D9230-1AA4-45F7-1202-843D2DFB6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516CA-2308-2BC0-4F27-DDB0255DF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D20D-28B5-436D-83E6-6C6DA3BFD6B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819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24937448-765A-F40D-C75A-7DE7E819376F}"/>
              </a:ext>
            </a:extLst>
          </p:cNvPr>
          <p:cNvSpPr/>
          <p:nvPr userDrawn="1"/>
        </p:nvSpPr>
        <p:spPr>
          <a:xfrm>
            <a:off x="11683124" y="1407866"/>
            <a:ext cx="506973" cy="5457830"/>
          </a:xfrm>
          <a:custGeom>
            <a:avLst/>
            <a:gdLst/>
            <a:ahLst/>
            <a:cxnLst/>
            <a:rect l="l" t="t" r="r" b="b"/>
            <a:pathLst>
              <a:path w="658495" h="5547359">
                <a:moveTo>
                  <a:pt x="215353" y="5546864"/>
                </a:moveTo>
                <a:lnTo>
                  <a:pt x="0" y="5331511"/>
                </a:lnTo>
                <a:lnTo>
                  <a:pt x="0" y="5333276"/>
                </a:lnTo>
                <a:lnTo>
                  <a:pt x="0" y="5407698"/>
                </a:lnTo>
                <a:lnTo>
                  <a:pt x="0" y="5409463"/>
                </a:lnTo>
                <a:lnTo>
                  <a:pt x="137414" y="5546864"/>
                </a:lnTo>
                <a:lnTo>
                  <a:pt x="139166" y="5546864"/>
                </a:lnTo>
                <a:lnTo>
                  <a:pt x="213588" y="5546864"/>
                </a:lnTo>
                <a:lnTo>
                  <a:pt x="215353" y="5546864"/>
                </a:lnTo>
                <a:close/>
              </a:path>
              <a:path w="658495" h="5547359">
                <a:moveTo>
                  <a:pt x="431253" y="5546864"/>
                </a:moveTo>
                <a:lnTo>
                  <a:pt x="0" y="5115611"/>
                </a:lnTo>
                <a:lnTo>
                  <a:pt x="0" y="5117376"/>
                </a:lnTo>
                <a:lnTo>
                  <a:pt x="0" y="5191798"/>
                </a:lnTo>
                <a:lnTo>
                  <a:pt x="0" y="5193563"/>
                </a:lnTo>
                <a:lnTo>
                  <a:pt x="353314" y="5546864"/>
                </a:lnTo>
                <a:lnTo>
                  <a:pt x="355066" y="5546864"/>
                </a:lnTo>
                <a:lnTo>
                  <a:pt x="429488" y="5546864"/>
                </a:lnTo>
                <a:lnTo>
                  <a:pt x="431253" y="5546864"/>
                </a:lnTo>
                <a:close/>
              </a:path>
              <a:path w="658495" h="5547359">
                <a:moveTo>
                  <a:pt x="647153" y="5546864"/>
                </a:moveTo>
                <a:lnTo>
                  <a:pt x="0" y="4899711"/>
                </a:lnTo>
                <a:lnTo>
                  <a:pt x="0" y="4901476"/>
                </a:lnTo>
                <a:lnTo>
                  <a:pt x="0" y="4975898"/>
                </a:lnTo>
                <a:lnTo>
                  <a:pt x="0" y="4977650"/>
                </a:lnTo>
                <a:lnTo>
                  <a:pt x="569214" y="5546864"/>
                </a:lnTo>
                <a:lnTo>
                  <a:pt x="570979" y="5546864"/>
                </a:lnTo>
                <a:lnTo>
                  <a:pt x="645388" y="5546864"/>
                </a:lnTo>
                <a:lnTo>
                  <a:pt x="647153" y="5546864"/>
                </a:lnTo>
                <a:close/>
              </a:path>
              <a:path w="658495" h="5547359">
                <a:moveTo>
                  <a:pt x="657999" y="5341823"/>
                </a:moveTo>
                <a:lnTo>
                  <a:pt x="0" y="4683811"/>
                </a:lnTo>
                <a:lnTo>
                  <a:pt x="0" y="4685576"/>
                </a:lnTo>
                <a:lnTo>
                  <a:pt x="0" y="4759998"/>
                </a:lnTo>
                <a:lnTo>
                  <a:pt x="0" y="4761750"/>
                </a:lnTo>
                <a:lnTo>
                  <a:pt x="657999" y="5419750"/>
                </a:lnTo>
                <a:lnTo>
                  <a:pt x="657999" y="5417998"/>
                </a:lnTo>
                <a:lnTo>
                  <a:pt x="657999" y="5343576"/>
                </a:lnTo>
                <a:lnTo>
                  <a:pt x="657999" y="5341823"/>
                </a:lnTo>
                <a:close/>
              </a:path>
              <a:path w="658495" h="5547359">
                <a:moveTo>
                  <a:pt x="657999" y="5125923"/>
                </a:moveTo>
                <a:lnTo>
                  <a:pt x="0" y="4467911"/>
                </a:lnTo>
                <a:lnTo>
                  <a:pt x="0" y="4469676"/>
                </a:lnTo>
                <a:lnTo>
                  <a:pt x="0" y="4544098"/>
                </a:lnTo>
                <a:lnTo>
                  <a:pt x="0" y="4545850"/>
                </a:lnTo>
                <a:lnTo>
                  <a:pt x="657999" y="5203850"/>
                </a:lnTo>
                <a:lnTo>
                  <a:pt x="657999" y="5202098"/>
                </a:lnTo>
                <a:lnTo>
                  <a:pt x="657999" y="5127676"/>
                </a:lnTo>
                <a:lnTo>
                  <a:pt x="657999" y="5125923"/>
                </a:lnTo>
                <a:close/>
              </a:path>
              <a:path w="658495" h="5547359">
                <a:moveTo>
                  <a:pt x="657999" y="4910023"/>
                </a:moveTo>
                <a:lnTo>
                  <a:pt x="0" y="4252023"/>
                </a:lnTo>
                <a:lnTo>
                  <a:pt x="0" y="4253776"/>
                </a:lnTo>
                <a:lnTo>
                  <a:pt x="0" y="4328198"/>
                </a:lnTo>
                <a:lnTo>
                  <a:pt x="0" y="4329950"/>
                </a:lnTo>
                <a:lnTo>
                  <a:pt x="657999" y="4987950"/>
                </a:lnTo>
                <a:lnTo>
                  <a:pt x="657999" y="4986198"/>
                </a:lnTo>
                <a:lnTo>
                  <a:pt x="657999" y="4911776"/>
                </a:lnTo>
                <a:lnTo>
                  <a:pt x="657999" y="4910023"/>
                </a:lnTo>
                <a:close/>
              </a:path>
              <a:path w="658495" h="5547359">
                <a:moveTo>
                  <a:pt x="657999" y="4694110"/>
                </a:moveTo>
                <a:lnTo>
                  <a:pt x="0" y="4036110"/>
                </a:lnTo>
                <a:lnTo>
                  <a:pt x="0" y="4037876"/>
                </a:lnTo>
                <a:lnTo>
                  <a:pt x="0" y="4112285"/>
                </a:lnTo>
                <a:lnTo>
                  <a:pt x="0" y="4114063"/>
                </a:lnTo>
                <a:lnTo>
                  <a:pt x="657999" y="4772063"/>
                </a:lnTo>
                <a:lnTo>
                  <a:pt x="657999" y="4770285"/>
                </a:lnTo>
                <a:lnTo>
                  <a:pt x="657999" y="4695876"/>
                </a:lnTo>
                <a:lnTo>
                  <a:pt x="657999" y="4694110"/>
                </a:lnTo>
                <a:close/>
              </a:path>
              <a:path w="658495" h="5547359">
                <a:moveTo>
                  <a:pt x="657999" y="4478210"/>
                </a:moveTo>
                <a:lnTo>
                  <a:pt x="0" y="3820210"/>
                </a:lnTo>
                <a:lnTo>
                  <a:pt x="0" y="3896385"/>
                </a:lnTo>
                <a:lnTo>
                  <a:pt x="657999" y="4554385"/>
                </a:lnTo>
                <a:lnTo>
                  <a:pt x="657999" y="4478210"/>
                </a:lnTo>
                <a:close/>
              </a:path>
              <a:path w="658495" h="5547359">
                <a:moveTo>
                  <a:pt x="657999" y="4260558"/>
                </a:moveTo>
                <a:lnTo>
                  <a:pt x="0" y="3602558"/>
                </a:lnTo>
                <a:lnTo>
                  <a:pt x="0" y="3678732"/>
                </a:lnTo>
                <a:lnTo>
                  <a:pt x="657999" y="4336732"/>
                </a:lnTo>
                <a:lnTo>
                  <a:pt x="657999" y="4260558"/>
                </a:lnTo>
                <a:close/>
              </a:path>
              <a:path w="658495" h="5547359">
                <a:moveTo>
                  <a:pt x="657999" y="4042892"/>
                </a:moveTo>
                <a:lnTo>
                  <a:pt x="0" y="3384880"/>
                </a:lnTo>
                <a:lnTo>
                  <a:pt x="0" y="3461067"/>
                </a:lnTo>
                <a:lnTo>
                  <a:pt x="657999" y="4119067"/>
                </a:lnTo>
                <a:lnTo>
                  <a:pt x="657999" y="4042892"/>
                </a:lnTo>
                <a:close/>
              </a:path>
              <a:path w="658495" h="5547359">
                <a:moveTo>
                  <a:pt x="657999" y="3825214"/>
                </a:moveTo>
                <a:lnTo>
                  <a:pt x="0" y="3167215"/>
                </a:lnTo>
                <a:lnTo>
                  <a:pt x="0" y="3243402"/>
                </a:lnTo>
                <a:lnTo>
                  <a:pt x="657999" y="3901402"/>
                </a:lnTo>
                <a:lnTo>
                  <a:pt x="657999" y="3825214"/>
                </a:lnTo>
                <a:close/>
              </a:path>
              <a:path w="658495" h="5547359">
                <a:moveTo>
                  <a:pt x="657999" y="3607562"/>
                </a:moveTo>
                <a:lnTo>
                  <a:pt x="0" y="2949562"/>
                </a:lnTo>
                <a:lnTo>
                  <a:pt x="0" y="3025737"/>
                </a:lnTo>
                <a:lnTo>
                  <a:pt x="657999" y="3683736"/>
                </a:lnTo>
                <a:lnTo>
                  <a:pt x="657999" y="3607562"/>
                </a:lnTo>
                <a:close/>
              </a:path>
              <a:path w="658495" h="5547359">
                <a:moveTo>
                  <a:pt x="657999" y="3389896"/>
                </a:moveTo>
                <a:lnTo>
                  <a:pt x="0" y="2731897"/>
                </a:lnTo>
                <a:lnTo>
                  <a:pt x="0" y="2808071"/>
                </a:lnTo>
                <a:lnTo>
                  <a:pt x="657999" y="3466071"/>
                </a:lnTo>
                <a:lnTo>
                  <a:pt x="657999" y="3389896"/>
                </a:lnTo>
                <a:close/>
              </a:path>
              <a:path w="658495" h="5547359">
                <a:moveTo>
                  <a:pt x="657999" y="3172231"/>
                </a:moveTo>
                <a:lnTo>
                  <a:pt x="0" y="2514219"/>
                </a:lnTo>
                <a:lnTo>
                  <a:pt x="0" y="2590406"/>
                </a:lnTo>
                <a:lnTo>
                  <a:pt x="657999" y="3248406"/>
                </a:lnTo>
                <a:lnTo>
                  <a:pt x="657999" y="3172231"/>
                </a:lnTo>
                <a:close/>
              </a:path>
              <a:path w="658495" h="5547359">
                <a:moveTo>
                  <a:pt x="657999" y="2954578"/>
                </a:moveTo>
                <a:lnTo>
                  <a:pt x="0" y="2296566"/>
                </a:lnTo>
                <a:lnTo>
                  <a:pt x="0" y="2372753"/>
                </a:lnTo>
                <a:lnTo>
                  <a:pt x="657999" y="3030753"/>
                </a:lnTo>
                <a:lnTo>
                  <a:pt x="657999" y="2954578"/>
                </a:lnTo>
                <a:close/>
              </a:path>
              <a:path w="658495" h="5547359">
                <a:moveTo>
                  <a:pt x="657999" y="2736900"/>
                </a:moveTo>
                <a:lnTo>
                  <a:pt x="0" y="2078901"/>
                </a:lnTo>
                <a:lnTo>
                  <a:pt x="0" y="2155088"/>
                </a:lnTo>
                <a:lnTo>
                  <a:pt x="657999" y="2813088"/>
                </a:lnTo>
                <a:lnTo>
                  <a:pt x="657999" y="2736900"/>
                </a:lnTo>
                <a:close/>
              </a:path>
              <a:path w="658495" h="5547359">
                <a:moveTo>
                  <a:pt x="657999" y="2519235"/>
                </a:moveTo>
                <a:lnTo>
                  <a:pt x="0" y="1861235"/>
                </a:lnTo>
                <a:lnTo>
                  <a:pt x="0" y="1937410"/>
                </a:lnTo>
                <a:lnTo>
                  <a:pt x="657999" y="2595410"/>
                </a:lnTo>
                <a:lnTo>
                  <a:pt x="657999" y="2519235"/>
                </a:lnTo>
                <a:close/>
              </a:path>
              <a:path w="658495" h="5547359">
                <a:moveTo>
                  <a:pt x="657999" y="2301583"/>
                </a:moveTo>
                <a:lnTo>
                  <a:pt x="0" y="1643570"/>
                </a:lnTo>
                <a:lnTo>
                  <a:pt x="0" y="1719757"/>
                </a:lnTo>
                <a:lnTo>
                  <a:pt x="657999" y="2377757"/>
                </a:lnTo>
                <a:lnTo>
                  <a:pt x="657999" y="2301583"/>
                </a:lnTo>
                <a:close/>
              </a:path>
              <a:path w="658495" h="5547359">
                <a:moveTo>
                  <a:pt x="657999" y="2083917"/>
                </a:moveTo>
                <a:lnTo>
                  <a:pt x="0" y="1425905"/>
                </a:lnTo>
                <a:lnTo>
                  <a:pt x="0" y="1502092"/>
                </a:lnTo>
                <a:lnTo>
                  <a:pt x="657999" y="2160092"/>
                </a:lnTo>
                <a:lnTo>
                  <a:pt x="657999" y="2083917"/>
                </a:lnTo>
                <a:close/>
              </a:path>
              <a:path w="658495" h="5547359">
                <a:moveTo>
                  <a:pt x="657999" y="1866239"/>
                </a:moveTo>
                <a:lnTo>
                  <a:pt x="0" y="1208239"/>
                </a:lnTo>
                <a:lnTo>
                  <a:pt x="0" y="1284427"/>
                </a:lnTo>
                <a:lnTo>
                  <a:pt x="657999" y="1942426"/>
                </a:lnTo>
                <a:lnTo>
                  <a:pt x="657999" y="1866239"/>
                </a:lnTo>
                <a:close/>
              </a:path>
              <a:path w="658495" h="5547359">
                <a:moveTo>
                  <a:pt x="657999" y="1648587"/>
                </a:moveTo>
                <a:lnTo>
                  <a:pt x="0" y="990587"/>
                </a:lnTo>
                <a:lnTo>
                  <a:pt x="0" y="1066761"/>
                </a:lnTo>
                <a:lnTo>
                  <a:pt x="657999" y="1724761"/>
                </a:lnTo>
                <a:lnTo>
                  <a:pt x="657999" y="1648587"/>
                </a:lnTo>
                <a:close/>
              </a:path>
              <a:path w="658495" h="5547359">
                <a:moveTo>
                  <a:pt x="657999" y="1430921"/>
                </a:moveTo>
                <a:lnTo>
                  <a:pt x="0" y="772922"/>
                </a:lnTo>
                <a:lnTo>
                  <a:pt x="0" y="849096"/>
                </a:lnTo>
                <a:lnTo>
                  <a:pt x="657999" y="1507096"/>
                </a:lnTo>
                <a:lnTo>
                  <a:pt x="657999" y="1430921"/>
                </a:lnTo>
                <a:close/>
              </a:path>
              <a:path w="658495" h="5547359">
                <a:moveTo>
                  <a:pt x="657999" y="1213256"/>
                </a:moveTo>
                <a:lnTo>
                  <a:pt x="0" y="555244"/>
                </a:lnTo>
                <a:lnTo>
                  <a:pt x="0" y="631431"/>
                </a:lnTo>
                <a:lnTo>
                  <a:pt x="657999" y="1289431"/>
                </a:lnTo>
                <a:lnTo>
                  <a:pt x="657999" y="1213256"/>
                </a:lnTo>
                <a:close/>
              </a:path>
              <a:path w="658495" h="5547359">
                <a:moveTo>
                  <a:pt x="657999" y="995578"/>
                </a:moveTo>
                <a:lnTo>
                  <a:pt x="0" y="337578"/>
                </a:lnTo>
                <a:lnTo>
                  <a:pt x="0" y="413766"/>
                </a:lnTo>
                <a:lnTo>
                  <a:pt x="657999" y="1071765"/>
                </a:lnTo>
                <a:lnTo>
                  <a:pt x="657999" y="995578"/>
                </a:lnTo>
                <a:close/>
              </a:path>
              <a:path w="658495" h="5547359">
                <a:moveTo>
                  <a:pt x="657999" y="777925"/>
                </a:moveTo>
                <a:lnTo>
                  <a:pt x="0" y="119926"/>
                </a:lnTo>
                <a:lnTo>
                  <a:pt x="0" y="196113"/>
                </a:lnTo>
                <a:lnTo>
                  <a:pt x="657999" y="854113"/>
                </a:lnTo>
                <a:lnTo>
                  <a:pt x="657999" y="777925"/>
                </a:lnTo>
                <a:close/>
              </a:path>
              <a:path w="658495" h="5547359">
                <a:moveTo>
                  <a:pt x="657999" y="560247"/>
                </a:moveTo>
                <a:lnTo>
                  <a:pt x="97751" y="0"/>
                </a:lnTo>
                <a:lnTo>
                  <a:pt x="21564" y="0"/>
                </a:lnTo>
                <a:lnTo>
                  <a:pt x="657999" y="636435"/>
                </a:lnTo>
                <a:lnTo>
                  <a:pt x="657999" y="560247"/>
                </a:lnTo>
                <a:close/>
              </a:path>
              <a:path w="658495" h="5547359">
                <a:moveTo>
                  <a:pt x="657999" y="342595"/>
                </a:moveTo>
                <a:lnTo>
                  <a:pt x="315404" y="0"/>
                </a:lnTo>
                <a:lnTo>
                  <a:pt x="239229" y="0"/>
                </a:lnTo>
                <a:lnTo>
                  <a:pt x="657999" y="418769"/>
                </a:lnTo>
                <a:lnTo>
                  <a:pt x="657999" y="342595"/>
                </a:lnTo>
                <a:close/>
              </a:path>
              <a:path w="658495" h="5547359">
                <a:moveTo>
                  <a:pt x="657999" y="124929"/>
                </a:moveTo>
                <a:lnTo>
                  <a:pt x="533069" y="0"/>
                </a:lnTo>
                <a:lnTo>
                  <a:pt x="456882" y="0"/>
                </a:lnTo>
                <a:lnTo>
                  <a:pt x="657999" y="201104"/>
                </a:lnTo>
                <a:lnTo>
                  <a:pt x="657999" y="124929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 sz="1797"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5F0F9FEC-EB76-6F86-A3A5-5515E3EFDE89}"/>
              </a:ext>
            </a:extLst>
          </p:cNvPr>
          <p:cNvGrpSpPr/>
          <p:nvPr userDrawn="1"/>
        </p:nvGrpSpPr>
        <p:grpSpPr>
          <a:xfrm>
            <a:off x="11691080" y="0"/>
            <a:ext cx="506973" cy="1914348"/>
            <a:chOff x="14162837" y="-3882934"/>
            <a:chExt cx="655320" cy="2576761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FE2F8714-D35E-CC42-0386-9E2EC442F2A0}"/>
                </a:ext>
              </a:extLst>
            </p:cNvPr>
            <p:cNvSpPr/>
            <p:nvPr/>
          </p:nvSpPr>
          <p:spPr>
            <a:xfrm>
              <a:off x="14162837" y="-3297916"/>
              <a:ext cx="655320" cy="655321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 sz="1797"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D4F62FC4-DB52-EB92-FBD8-4DB9D18EAD95}"/>
                </a:ext>
              </a:extLst>
            </p:cNvPr>
            <p:cNvSpPr/>
            <p:nvPr/>
          </p:nvSpPr>
          <p:spPr>
            <a:xfrm>
              <a:off x="14162837" y="-2643231"/>
              <a:ext cx="655320" cy="655321"/>
            </a:xfrm>
            <a:custGeom>
              <a:avLst/>
              <a:gdLst/>
              <a:ahLst/>
              <a:cxnLst/>
              <a:rect l="l" t="t" r="r" b="b"/>
              <a:pathLst>
                <a:path w="655320" h="655319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6BB188"/>
            </a:solidFill>
          </p:spPr>
          <p:txBody>
            <a:bodyPr wrap="square" lIns="0" tIns="0" rIns="0" bIns="0" rtlCol="0"/>
            <a:lstStyle/>
            <a:p>
              <a:endParaRPr sz="1797"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CFE1777-D564-EBE0-B8BD-13B0EAD3B06E}"/>
                </a:ext>
              </a:extLst>
            </p:cNvPr>
            <p:cNvSpPr/>
            <p:nvPr/>
          </p:nvSpPr>
          <p:spPr>
            <a:xfrm>
              <a:off x="14162837" y="-3882934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0" y="0"/>
                  </a:moveTo>
                  <a:lnTo>
                    <a:pt x="0" y="654570"/>
                  </a:lnTo>
                  <a:lnTo>
                    <a:pt x="654570" y="654570"/>
                  </a:lnTo>
                  <a:lnTo>
                    <a:pt x="652775" y="605718"/>
                  </a:lnTo>
                  <a:lnTo>
                    <a:pt x="647473" y="557841"/>
                  </a:lnTo>
                  <a:lnTo>
                    <a:pt x="638792" y="511065"/>
                  </a:lnTo>
                  <a:lnTo>
                    <a:pt x="626857" y="465518"/>
                  </a:lnTo>
                  <a:lnTo>
                    <a:pt x="611796" y="421326"/>
                  </a:lnTo>
                  <a:lnTo>
                    <a:pt x="593734" y="378616"/>
                  </a:lnTo>
                  <a:lnTo>
                    <a:pt x="572799" y="337514"/>
                  </a:lnTo>
                  <a:lnTo>
                    <a:pt x="549117" y="298146"/>
                  </a:lnTo>
                  <a:lnTo>
                    <a:pt x="522814" y="260639"/>
                  </a:lnTo>
                  <a:lnTo>
                    <a:pt x="494018" y="225120"/>
                  </a:lnTo>
                  <a:lnTo>
                    <a:pt x="462854" y="191716"/>
                  </a:lnTo>
                  <a:lnTo>
                    <a:pt x="429450" y="160552"/>
                  </a:lnTo>
                  <a:lnTo>
                    <a:pt x="393931" y="131755"/>
                  </a:lnTo>
                  <a:lnTo>
                    <a:pt x="356424" y="105453"/>
                  </a:lnTo>
                  <a:lnTo>
                    <a:pt x="317056" y="81771"/>
                  </a:lnTo>
                  <a:lnTo>
                    <a:pt x="275954" y="60836"/>
                  </a:lnTo>
                  <a:lnTo>
                    <a:pt x="233243" y="42774"/>
                  </a:lnTo>
                  <a:lnTo>
                    <a:pt x="189051" y="27713"/>
                  </a:lnTo>
                  <a:lnTo>
                    <a:pt x="143504" y="15778"/>
                  </a:lnTo>
                  <a:lnTo>
                    <a:pt x="96729" y="7097"/>
                  </a:lnTo>
                  <a:lnTo>
                    <a:pt x="48852" y="1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99"/>
            </a:solidFill>
          </p:spPr>
          <p:txBody>
            <a:bodyPr wrap="square" lIns="0" tIns="0" rIns="0" bIns="0" rtlCol="0"/>
            <a:lstStyle/>
            <a:p>
              <a:endParaRPr sz="1797"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7222ACF4-4339-F646-1093-9A14936D7D38}"/>
                </a:ext>
              </a:extLst>
            </p:cNvPr>
            <p:cNvSpPr/>
            <p:nvPr/>
          </p:nvSpPr>
          <p:spPr>
            <a:xfrm rot="16200000">
              <a:off x="14136321" y="-1961395"/>
              <a:ext cx="681738" cy="628706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654570" y="0"/>
                  </a:moveTo>
                  <a:lnTo>
                    <a:pt x="0" y="0"/>
                  </a:lnTo>
                  <a:lnTo>
                    <a:pt x="1795" y="48852"/>
                  </a:lnTo>
                  <a:lnTo>
                    <a:pt x="7097" y="96729"/>
                  </a:lnTo>
                  <a:lnTo>
                    <a:pt x="15778" y="143504"/>
                  </a:lnTo>
                  <a:lnTo>
                    <a:pt x="27713" y="189051"/>
                  </a:lnTo>
                  <a:lnTo>
                    <a:pt x="42774" y="233243"/>
                  </a:lnTo>
                  <a:lnTo>
                    <a:pt x="60836" y="275954"/>
                  </a:lnTo>
                  <a:lnTo>
                    <a:pt x="81771" y="317056"/>
                  </a:lnTo>
                  <a:lnTo>
                    <a:pt x="105453" y="356424"/>
                  </a:lnTo>
                  <a:lnTo>
                    <a:pt x="131755" y="393931"/>
                  </a:lnTo>
                  <a:lnTo>
                    <a:pt x="160552" y="429450"/>
                  </a:lnTo>
                  <a:lnTo>
                    <a:pt x="191716" y="462854"/>
                  </a:lnTo>
                  <a:lnTo>
                    <a:pt x="225120" y="494018"/>
                  </a:lnTo>
                  <a:lnTo>
                    <a:pt x="260639" y="522814"/>
                  </a:lnTo>
                  <a:lnTo>
                    <a:pt x="298146" y="549117"/>
                  </a:lnTo>
                  <a:lnTo>
                    <a:pt x="337514" y="572799"/>
                  </a:lnTo>
                  <a:lnTo>
                    <a:pt x="378616" y="593734"/>
                  </a:lnTo>
                  <a:lnTo>
                    <a:pt x="421326" y="611796"/>
                  </a:lnTo>
                  <a:lnTo>
                    <a:pt x="465518" y="626857"/>
                  </a:lnTo>
                  <a:lnTo>
                    <a:pt x="511065" y="638792"/>
                  </a:lnTo>
                  <a:lnTo>
                    <a:pt x="557841" y="647473"/>
                  </a:lnTo>
                  <a:lnTo>
                    <a:pt x="605718" y="652775"/>
                  </a:lnTo>
                  <a:lnTo>
                    <a:pt x="654570" y="654570"/>
                  </a:lnTo>
                  <a:lnTo>
                    <a:pt x="654570" y="0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 sz="1797"/>
            </a:p>
          </p:txBody>
        </p:sp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id="{770D15C2-5D7B-ED43-C065-94F2462C71C1}"/>
              </a:ext>
            </a:extLst>
          </p:cNvPr>
          <p:cNvSpPr/>
          <p:nvPr userDrawn="1"/>
        </p:nvSpPr>
        <p:spPr>
          <a:xfrm>
            <a:off x="8403917" y="4044950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797"/>
          </a:p>
        </p:txBody>
      </p:sp>
      <p:grpSp>
        <p:nvGrpSpPr>
          <p:cNvPr id="13" name="object 10">
            <a:extLst>
              <a:ext uri="{FF2B5EF4-FFF2-40B4-BE49-F238E27FC236}">
                <a16:creationId xmlns:a16="http://schemas.microsoft.com/office/drawing/2014/main" id="{149D66F7-389A-27C8-9535-F6BDB12495A8}"/>
              </a:ext>
            </a:extLst>
          </p:cNvPr>
          <p:cNvGrpSpPr/>
          <p:nvPr userDrawn="1"/>
        </p:nvGrpSpPr>
        <p:grpSpPr>
          <a:xfrm>
            <a:off x="9079414" y="4702225"/>
            <a:ext cx="366395" cy="366395"/>
            <a:chOff x="11699374" y="787880"/>
            <a:chExt cx="366395" cy="366395"/>
          </a:xfrm>
        </p:grpSpPr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6B046D43-FE73-E956-8C8B-C27DF4114D34}"/>
                </a:ext>
              </a:extLst>
            </p:cNvPr>
            <p:cNvSpPr/>
            <p:nvPr/>
          </p:nvSpPr>
          <p:spPr>
            <a:xfrm>
              <a:off x="11699374" y="787880"/>
              <a:ext cx="252095" cy="366395"/>
            </a:xfrm>
            <a:custGeom>
              <a:avLst/>
              <a:gdLst/>
              <a:ahLst/>
              <a:cxnLst/>
              <a:rect l="l" t="t" r="r" b="b"/>
              <a:pathLst>
                <a:path w="252095" h="366394">
                  <a:moveTo>
                    <a:pt x="117894" y="0"/>
                  </a:moveTo>
                  <a:lnTo>
                    <a:pt x="0" y="204190"/>
                  </a:lnTo>
                  <a:lnTo>
                    <a:pt x="0" y="365912"/>
                  </a:lnTo>
                  <a:lnTo>
                    <a:pt x="189839" y="365912"/>
                  </a:lnTo>
                  <a:lnTo>
                    <a:pt x="139192" y="176898"/>
                  </a:lnTo>
                  <a:lnTo>
                    <a:pt x="219176" y="176898"/>
                  </a:lnTo>
                  <a:lnTo>
                    <a:pt x="251739" y="120484"/>
                  </a:lnTo>
                  <a:lnTo>
                    <a:pt x="188636" y="103581"/>
                  </a:lnTo>
                  <a:lnTo>
                    <a:pt x="149631" y="103581"/>
                  </a:lnTo>
                  <a:lnTo>
                    <a:pt x="145554" y="99504"/>
                  </a:lnTo>
                  <a:lnTo>
                    <a:pt x="145554" y="89446"/>
                  </a:lnTo>
                  <a:lnTo>
                    <a:pt x="149631" y="85369"/>
                  </a:lnTo>
                  <a:lnTo>
                    <a:pt x="178694" y="85369"/>
                  </a:lnTo>
                  <a:lnTo>
                    <a:pt x="175539" y="73596"/>
                  </a:lnTo>
                  <a:lnTo>
                    <a:pt x="132613" y="62103"/>
                  </a:lnTo>
                  <a:lnTo>
                    <a:pt x="132613" y="40640"/>
                  </a:lnTo>
                  <a:lnTo>
                    <a:pt x="131604" y="29312"/>
                  </a:lnTo>
                  <a:lnTo>
                    <a:pt x="128697" y="18648"/>
                  </a:lnTo>
                  <a:lnTo>
                    <a:pt x="124067" y="8819"/>
                  </a:lnTo>
                  <a:lnTo>
                    <a:pt x="117894" y="0"/>
                  </a:lnTo>
                  <a:close/>
                </a:path>
                <a:path w="252095" h="366394">
                  <a:moveTo>
                    <a:pt x="178694" y="85369"/>
                  </a:moveTo>
                  <a:lnTo>
                    <a:pt x="159689" y="85369"/>
                  </a:lnTo>
                  <a:lnTo>
                    <a:pt x="163766" y="89446"/>
                  </a:lnTo>
                  <a:lnTo>
                    <a:pt x="163766" y="99504"/>
                  </a:lnTo>
                  <a:lnTo>
                    <a:pt x="159689" y="103581"/>
                  </a:lnTo>
                  <a:lnTo>
                    <a:pt x="188636" y="103581"/>
                  </a:lnTo>
                  <a:lnTo>
                    <a:pt x="183184" y="102120"/>
                  </a:lnTo>
                  <a:lnTo>
                    <a:pt x="178694" y="853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797"/>
            </a:p>
          </p:txBody>
        </p:sp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CAB1DC75-AD94-0D27-7B2A-B2CB1C818F4D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9220" y="908366"/>
              <a:ext cx="176060" cy="245427"/>
            </a:xfrm>
            <a:prstGeom prst="rect">
              <a:avLst/>
            </a:prstGeom>
          </p:spPr>
        </p:pic>
      </p:grp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A0DB4210-24CF-4232-84AE-AC0BFE3012A2}"/>
              </a:ext>
            </a:extLst>
          </p:cNvPr>
          <p:cNvSpPr/>
          <p:nvPr userDrawn="1"/>
        </p:nvSpPr>
        <p:spPr>
          <a:xfrm>
            <a:off x="2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 sz="1797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2" y="311150"/>
            <a:ext cx="8008947" cy="533400"/>
          </a:xfrm>
          <a:prstGeom prst="rect">
            <a:avLst/>
          </a:prstGeom>
        </p:spPr>
        <p:txBody>
          <a:bodyPr/>
          <a:lstStyle>
            <a:lvl1pPr>
              <a:defRPr sz="2396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Títle</a:t>
            </a:r>
            <a:endParaRPr lang="es-ES" dirty="0"/>
          </a:p>
        </p:txBody>
      </p:sp>
      <p:pic>
        <p:nvPicPr>
          <p:cNvPr id="25" name="Imagen 24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4E568042-917F-485C-9CFD-4DFCBFEEA2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5108" y="501058"/>
            <a:ext cx="330692" cy="353498"/>
          </a:xfrm>
          <a:prstGeom prst="rect">
            <a:avLst/>
          </a:prstGeom>
        </p:spPr>
      </p:pic>
      <p:pic>
        <p:nvPicPr>
          <p:cNvPr id="26" name="Imagen 25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7BC131C9-8852-46AA-B76A-DFD310CB0A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6197" y="1054393"/>
            <a:ext cx="339605" cy="234788"/>
          </a:xfrm>
          <a:prstGeom prst="rect">
            <a:avLst/>
          </a:prstGeom>
        </p:spPr>
      </p:pic>
      <p:pic>
        <p:nvPicPr>
          <p:cNvPr id="27" name="Imagen 26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F8F4FC5D-FFCE-47F5-AF86-2506BC6ECB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1795" y="171489"/>
            <a:ext cx="257128" cy="24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94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0BE46563-0AF8-D4CE-73C0-03D0CBEB89E0}"/>
              </a:ext>
            </a:extLst>
          </p:cNvPr>
          <p:cNvSpPr/>
          <p:nvPr userDrawn="1"/>
        </p:nvSpPr>
        <p:spPr>
          <a:xfrm>
            <a:off x="6096000" y="0"/>
            <a:ext cx="6093675" cy="4445005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id="{BA9409D1-A9BD-5F7D-AF9C-32F07DE1ED4B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652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3B86B49A-E309-306F-54EA-1E91AEFD27BB}"/>
              </a:ext>
            </a:extLst>
          </p:cNvPr>
          <p:cNvSpPr/>
          <p:nvPr userDrawn="1"/>
        </p:nvSpPr>
        <p:spPr>
          <a:xfrm>
            <a:off x="3657179" y="5634288"/>
            <a:ext cx="1236412" cy="1236412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5FE8D229-B039-4150-3CC7-A90C7A82C428}"/>
              </a:ext>
            </a:extLst>
          </p:cNvPr>
          <p:cNvSpPr/>
          <p:nvPr userDrawn="1"/>
        </p:nvSpPr>
        <p:spPr>
          <a:xfrm>
            <a:off x="2428304" y="4438510"/>
            <a:ext cx="1242631" cy="1221740"/>
          </a:xfrm>
          <a:custGeom>
            <a:avLst/>
            <a:gdLst/>
            <a:ahLst/>
            <a:cxnLst/>
            <a:rect l="l" t="t" r="r" b="b"/>
            <a:pathLst>
              <a:path w="1221739" h="1221739">
                <a:moveTo>
                  <a:pt x="1221257" y="0"/>
                </a:moveTo>
                <a:lnTo>
                  <a:pt x="0" y="0"/>
                </a:lnTo>
                <a:lnTo>
                  <a:pt x="0" y="1221257"/>
                </a:lnTo>
                <a:lnTo>
                  <a:pt x="1221257" y="1221257"/>
                </a:lnTo>
                <a:lnTo>
                  <a:pt x="1221257" y="0"/>
                </a:lnTo>
                <a:close/>
              </a:path>
            </a:pathLst>
          </a:custGeom>
          <a:solidFill>
            <a:srgbClr val="6BB1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D247D67-8E2B-31C5-C8A0-D5D6C35C3466}"/>
              </a:ext>
            </a:extLst>
          </p:cNvPr>
          <p:cNvSpPr/>
          <p:nvPr userDrawn="1"/>
        </p:nvSpPr>
        <p:spPr>
          <a:xfrm>
            <a:off x="1212899" y="5634288"/>
            <a:ext cx="1236412" cy="1236412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CD11B8C-5E46-1D50-21DC-A81F63330B4D}"/>
              </a:ext>
            </a:extLst>
          </p:cNvPr>
          <p:cNvSpPr/>
          <p:nvPr userDrawn="1"/>
        </p:nvSpPr>
        <p:spPr>
          <a:xfrm>
            <a:off x="5012862" y="2"/>
            <a:ext cx="1083138" cy="987162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15ECAC5-8F58-7F5F-622B-0B7282FFADD6}"/>
              </a:ext>
            </a:extLst>
          </p:cNvPr>
          <p:cNvSpPr/>
          <p:nvPr userDrawn="1"/>
        </p:nvSpPr>
        <p:spPr>
          <a:xfrm>
            <a:off x="3946062" y="2"/>
            <a:ext cx="1083138" cy="987162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A8E09E6-072B-3BB2-09B2-2F1D41A6B4AE}"/>
              </a:ext>
            </a:extLst>
          </p:cNvPr>
          <p:cNvSpPr/>
          <p:nvPr userDrawn="1"/>
        </p:nvSpPr>
        <p:spPr>
          <a:xfrm>
            <a:off x="2879262" y="2"/>
            <a:ext cx="1083138" cy="987162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 descr="Patrón de fondo&#10;&#10;Descripción generada automáticamente">
            <a:extLst>
              <a:ext uri="{FF2B5EF4-FFF2-40B4-BE49-F238E27FC236}">
                <a16:creationId xmlns:a16="http://schemas.microsoft.com/office/drawing/2014/main" id="{D4448343-1AE6-F56C-54AC-92A22E41AF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38510"/>
            <a:ext cx="1233122" cy="2432190"/>
          </a:xfrm>
          <a:prstGeom prst="rect">
            <a:avLst/>
          </a:prstGeom>
        </p:spPr>
      </p:pic>
      <p:sp>
        <p:nvSpPr>
          <p:cNvPr id="16" name="object 5">
            <a:extLst>
              <a:ext uri="{FF2B5EF4-FFF2-40B4-BE49-F238E27FC236}">
                <a16:creationId xmlns:a16="http://schemas.microsoft.com/office/drawing/2014/main" id="{8B60C17B-0742-9FC2-AB7E-A06FF6B60618}"/>
              </a:ext>
            </a:extLst>
          </p:cNvPr>
          <p:cNvSpPr/>
          <p:nvPr userDrawn="1"/>
        </p:nvSpPr>
        <p:spPr>
          <a:xfrm>
            <a:off x="4885851" y="4445005"/>
            <a:ext cx="1223010" cy="1212850"/>
          </a:xfrm>
          <a:custGeom>
            <a:avLst/>
            <a:gdLst/>
            <a:ahLst/>
            <a:cxnLst/>
            <a:rect l="l" t="t" r="r" b="b"/>
            <a:pathLst>
              <a:path w="1223010" h="1212850">
                <a:moveTo>
                  <a:pt x="1222997" y="0"/>
                </a:moveTo>
                <a:lnTo>
                  <a:pt x="1212697" y="0"/>
                </a:lnTo>
                <a:lnTo>
                  <a:pt x="1163924" y="962"/>
                </a:lnTo>
                <a:lnTo>
                  <a:pt x="1115639" y="3827"/>
                </a:lnTo>
                <a:lnTo>
                  <a:pt x="1067879" y="8557"/>
                </a:lnTo>
                <a:lnTo>
                  <a:pt x="1020681" y="15116"/>
                </a:lnTo>
                <a:lnTo>
                  <a:pt x="974080" y="23469"/>
                </a:lnTo>
                <a:lnTo>
                  <a:pt x="928112" y="33578"/>
                </a:lnTo>
                <a:lnTo>
                  <a:pt x="882815" y="45407"/>
                </a:lnTo>
                <a:lnTo>
                  <a:pt x="838224" y="58921"/>
                </a:lnTo>
                <a:lnTo>
                  <a:pt x="794375" y="74083"/>
                </a:lnTo>
                <a:lnTo>
                  <a:pt x="751305" y="90857"/>
                </a:lnTo>
                <a:lnTo>
                  <a:pt x="709050" y="109207"/>
                </a:lnTo>
                <a:lnTo>
                  <a:pt x="667646" y="129096"/>
                </a:lnTo>
                <a:lnTo>
                  <a:pt x="627129" y="150488"/>
                </a:lnTo>
                <a:lnTo>
                  <a:pt x="587536" y="173348"/>
                </a:lnTo>
                <a:lnTo>
                  <a:pt x="548902" y="197638"/>
                </a:lnTo>
                <a:lnTo>
                  <a:pt x="511265" y="223322"/>
                </a:lnTo>
                <a:lnTo>
                  <a:pt x="474660" y="250365"/>
                </a:lnTo>
                <a:lnTo>
                  <a:pt x="439123" y="278730"/>
                </a:lnTo>
                <a:lnTo>
                  <a:pt x="404691" y="308380"/>
                </a:lnTo>
                <a:lnTo>
                  <a:pt x="371400" y="339281"/>
                </a:lnTo>
                <a:lnTo>
                  <a:pt x="339286" y="371395"/>
                </a:lnTo>
                <a:lnTo>
                  <a:pt x="308385" y="404686"/>
                </a:lnTo>
                <a:lnTo>
                  <a:pt x="278734" y="439117"/>
                </a:lnTo>
                <a:lnTo>
                  <a:pt x="250369" y="474654"/>
                </a:lnTo>
                <a:lnTo>
                  <a:pt x="223326" y="511259"/>
                </a:lnTo>
                <a:lnTo>
                  <a:pt x="197641" y="548897"/>
                </a:lnTo>
                <a:lnTo>
                  <a:pt x="173350" y="587530"/>
                </a:lnTo>
                <a:lnTo>
                  <a:pt x="150491" y="627123"/>
                </a:lnTo>
                <a:lnTo>
                  <a:pt x="129098" y="667640"/>
                </a:lnTo>
                <a:lnTo>
                  <a:pt x="109209" y="709044"/>
                </a:lnTo>
                <a:lnTo>
                  <a:pt x="90859" y="751300"/>
                </a:lnTo>
                <a:lnTo>
                  <a:pt x="74085" y="794370"/>
                </a:lnTo>
                <a:lnTo>
                  <a:pt x="58923" y="838219"/>
                </a:lnTo>
                <a:lnTo>
                  <a:pt x="45408" y="882811"/>
                </a:lnTo>
                <a:lnTo>
                  <a:pt x="33578" y="928108"/>
                </a:lnTo>
                <a:lnTo>
                  <a:pt x="23469" y="974076"/>
                </a:lnTo>
                <a:lnTo>
                  <a:pt x="15117" y="1020678"/>
                </a:lnTo>
                <a:lnTo>
                  <a:pt x="8557" y="1067877"/>
                </a:lnTo>
                <a:lnTo>
                  <a:pt x="3827" y="1115637"/>
                </a:lnTo>
                <a:lnTo>
                  <a:pt x="962" y="1163923"/>
                </a:lnTo>
                <a:lnTo>
                  <a:pt x="0" y="1212697"/>
                </a:lnTo>
                <a:lnTo>
                  <a:pt x="1222997" y="1212697"/>
                </a:lnTo>
                <a:lnTo>
                  <a:pt x="1222997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91098FAB-F165-EE15-2E69-55924EE693FB}"/>
              </a:ext>
            </a:extLst>
          </p:cNvPr>
          <p:cNvSpPr/>
          <p:nvPr userDrawn="1"/>
        </p:nvSpPr>
        <p:spPr>
          <a:xfrm>
            <a:off x="4889500" y="5650725"/>
            <a:ext cx="1221740" cy="1221740"/>
          </a:xfrm>
          <a:custGeom>
            <a:avLst/>
            <a:gdLst/>
            <a:ahLst/>
            <a:cxnLst/>
            <a:rect l="l" t="t" r="r" b="b"/>
            <a:pathLst>
              <a:path w="1221739" h="1221739">
                <a:moveTo>
                  <a:pt x="1221257" y="0"/>
                </a:moveTo>
                <a:lnTo>
                  <a:pt x="0" y="0"/>
                </a:lnTo>
                <a:lnTo>
                  <a:pt x="0" y="1221257"/>
                </a:lnTo>
                <a:lnTo>
                  <a:pt x="1221257" y="1221257"/>
                </a:lnTo>
                <a:lnTo>
                  <a:pt x="1221257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3387D0DD-C550-57B3-4353-CB37A181170D}"/>
              </a:ext>
            </a:extLst>
          </p:cNvPr>
          <p:cNvSpPr/>
          <p:nvPr userDrawn="1"/>
        </p:nvSpPr>
        <p:spPr>
          <a:xfrm>
            <a:off x="5029200" y="996950"/>
            <a:ext cx="1073624" cy="963131"/>
          </a:xfrm>
          <a:custGeom>
            <a:avLst/>
            <a:gdLst/>
            <a:ahLst/>
            <a:cxnLst/>
            <a:rect l="l" t="t" r="r" b="b"/>
            <a:pathLst>
              <a:path w="1221739" h="1221739">
                <a:moveTo>
                  <a:pt x="1221257" y="0"/>
                </a:moveTo>
                <a:lnTo>
                  <a:pt x="0" y="0"/>
                </a:lnTo>
                <a:lnTo>
                  <a:pt x="0" y="1221257"/>
                </a:lnTo>
                <a:lnTo>
                  <a:pt x="1221257" y="1221257"/>
                </a:lnTo>
                <a:lnTo>
                  <a:pt x="1221257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72F1D396-F8FA-9C63-E0DC-3CD1D006BAC1}"/>
              </a:ext>
            </a:extLst>
          </p:cNvPr>
          <p:cNvGrpSpPr/>
          <p:nvPr userDrawn="1"/>
        </p:nvGrpSpPr>
        <p:grpSpPr>
          <a:xfrm>
            <a:off x="-6824" y="4425950"/>
            <a:ext cx="1224979" cy="1231900"/>
            <a:chOff x="-6824" y="4376003"/>
            <a:chExt cx="1224979" cy="1231900"/>
          </a:xfrm>
        </p:grpSpPr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CB32DD6C-C583-2520-AAFF-39D40ED291C8}"/>
                </a:ext>
              </a:extLst>
            </p:cNvPr>
            <p:cNvSpPr/>
            <p:nvPr/>
          </p:nvSpPr>
          <p:spPr>
            <a:xfrm>
              <a:off x="-6824" y="4376003"/>
              <a:ext cx="615950" cy="1231900"/>
            </a:xfrm>
            <a:custGeom>
              <a:avLst/>
              <a:gdLst/>
              <a:ahLst/>
              <a:cxnLst/>
              <a:rect l="l" t="t" r="r" b="b"/>
              <a:pathLst>
                <a:path w="615950" h="1231900">
                  <a:moveTo>
                    <a:pt x="615950" y="0"/>
                  </a:moveTo>
                  <a:lnTo>
                    <a:pt x="567813" y="1853"/>
                  </a:lnTo>
                  <a:lnTo>
                    <a:pt x="520690" y="7321"/>
                  </a:lnTo>
                  <a:lnTo>
                    <a:pt x="474717" y="16267"/>
                  </a:lnTo>
                  <a:lnTo>
                    <a:pt x="430031" y="28554"/>
                  </a:lnTo>
                  <a:lnTo>
                    <a:pt x="386770" y="44046"/>
                  </a:lnTo>
                  <a:lnTo>
                    <a:pt x="345069" y="62605"/>
                  </a:lnTo>
                  <a:lnTo>
                    <a:pt x="305067" y="84094"/>
                  </a:lnTo>
                  <a:lnTo>
                    <a:pt x="266899" y="108377"/>
                  </a:lnTo>
                  <a:lnTo>
                    <a:pt x="230703" y="135316"/>
                  </a:lnTo>
                  <a:lnTo>
                    <a:pt x="196616" y="164775"/>
                  </a:lnTo>
                  <a:lnTo>
                    <a:pt x="164775" y="196616"/>
                  </a:lnTo>
                  <a:lnTo>
                    <a:pt x="135316" y="230703"/>
                  </a:lnTo>
                  <a:lnTo>
                    <a:pt x="108377" y="266899"/>
                  </a:lnTo>
                  <a:lnTo>
                    <a:pt x="84094" y="305067"/>
                  </a:lnTo>
                  <a:lnTo>
                    <a:pt x="62605" y="345069"/>
                  </a:lnTo>
                  <a:lnTo>
                    <a:pt x="44046" y="386770"/>
                  </a:lnTo>
                  <a:lnTo>
                    <a:pt x="28554" y="430031"/>
                  </a:lnTo>
                  <a:lnTo>
                    <a:pt x="16267" y="474717"/>
                  </a:lnTo>
                  <a:lnTo>
                    <a:pt x="7321" y="520690"/>
                  </a:lnTo>
                  <a:lnTo>
                    <a:pt x="1853" y="567813"/>
                  </a:lnTo>
                  <a:lnTo>
                    <a:pt x="0" y="615950"/>
                  </a:lnTo>
                  <a:lnTo>
                    <a:pt x="1853" y="664086"/>
                  </a:lnTo>
                  <a:lnTo>
                    <a:pt x="7321" y="711209"/>
                  </a:lnTo>
                  <a:lnTo>
                    <a:pt x="16267" y="757182"/>
                  </a:lnTo>
                  <a:lnTo>
                    <a:pt x="28554" y="801868"/>
                  </a:lnTo>
                  <a:lnTo>
                    <a:pt x="44046" y="845129"/>
                  </a:lnTo>
                  <a:lnTo>
                    <a:pt x="62605" y="886830"/>
                  </a:lnTo>
                  <a:lnTo>
                    <a:pt x="84094" y="926832"/>
                  </a:lnTo>
                  <a:lnTo>
                    <a:pt x="108377" y="965000"/>
                  </a:lnTo>
                  <a:lnTo>
                    <a:pt x="135316" y="1001196"/>
                  </a:lnTo>
                  <a:lnTo>
                    <a:pt x="164775" y="1035283"/>
                  </a:lnTo>
                  <a:lnTo>
                    <a:pt x="196616" y="1067124"/>
                  </a:lnTo>
                  <a:lnTo>
                    <a:pt x="230703" y="1096583"/>
                  </a:lnTo>
                  <a:lnTo>
                    <a:pt x="266899" y="1123522"/>
                  </a:lnTo>
                  <a:lnTo>
                    <a:pt x="305067" y="1147805"/>
                  </a:lnTo>
                  <a:lnTo>
                    <a:pt x="345069" y="1169294"/>
                  </a:lnTo>
                  <a:lnTo>
                    <a:pt x="386770" y="1187853"/>
                  </a:lnTo>
                  <a:lnTo>
                    <a:pt x="430031" y="1203345"/>
                  </a:lnTo>
                  <a:lnTo>
                    <a:pt x="474717" y="1215632"/>
                  </a:lnTo>
                  <a:lnTo>
                    <a:pt x="520690" y="1224578"/>
                  </a:lnTo>
                  <a:lnTo>
                    <a:pt x="567813" y="1230046"/>
                  </a:lnTo>
                  <a:lnTo>
                    <a:pt x="615950" y="1231900"/>
                  </a:lnTo>
                  <a:lnTo>
                    <a:pt x="615950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581D127E-3ED2-80E2-B593-0306FA07AC23}"/>
                </a:ext>
              </a:extLst>
            </p:cNvPr>
            <p:cNvSpPr/>
            <p:nvPr/>
          </p:nvSpPr>
          <p:spPr>
            <a:xfrm>
              <a:off x="609600" y="4381083"/>
              <a:ext cx="608555" cy="1221740"/>
            </a:xfrm>
            <a:custGeom>
              <a:avLst/>
              <a:gdLst>
                <a:gd name="connsiteX0" fmla="*/ 0 w 859370"/>
                <a:gd name="connsiteY0" fmla="*/ 0 h 1725280"/>
                <a:gd name="connsiteX1" fmla="*/ 4111 w 859370"/>
                <a:gd name="connsiteY1" fmla="*/ 0 h 1725280"/>
                <a:gd name="connsiteX2" fmla="*/ 84676 w 859370"/>
                <a:gd name="connsiteY2" fmla="*/ 4068 h 1725280"/>
                <a:gd name="connsiteX3" fmla="*/ 859370 w 859370"/>
                <a:gd name="connsiteY3" fmla="*/ 862536 h 1725280"/>
                <a:gd name="connsiteX4" fmla="*/ 84676 w 859370"/>
                <a:gd name="connsiteY4" fmla="*/ 1721004 h 1725280"/>
                <a:gd name="connsiteX5" fmla="*/ 0 w 859370"/>
                <a:gd name="connsiteY5" fmla="*/ 1725280 h 172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9370" h="1725280">
                  <a:moveTo>
                    <a:pt x="0" y="0"/>
                  </a:moveTo>
                  <a:lnTo>
                    <a:pt x="4111" y="0"/>
                  </a:lnTo>
                  <a:lnTo>
                    <a:pt x="84676" y="4068"/>
                  </a:lnTo>
                  <a:cubicBezTo>
                    <a:pt x="519810" y="48259"/>
                    <a:pt x="859370" y="415743"/>
                    <a:pt x="859370" y="862536"/>
                  </a:cubicBezTo>
                  <a:cubicBezTo>
                    <a:pt x="859370" y="1309329"/>
                    <a:pt x="519810" y="1676814"/>
                    <a:pt x="84676" y="1721004"/>
                  </a:cubicBezTo>
                  <a:lnTo>
                    <a:pt x="0" y="1725280"/>
                  </a:lnTo>
                  <a:close/>
                </a:path>
              </a:pathLst>
            </a:custGeom>
            <a:solidFill>
              <a:srgbClr val="6BB1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</p:grpSp>
      <p:pic>
        <p:nvPicPr>
          <p:cNvPr id="24" name="Imagen 23" descr="Logotipo&#10;&#10;Descripción generada automáticamente">
            <a:extLst>
              <a:ext uri="{FF2B5EF4-FFF2-40B4-BE49-F238E27FC236}">
                <a16:creationId xmlns:a16="http://schemas.microsoft.com/office/drawing/2014/main" id="{CD3A48FE-86EE-9668-0A0C-95A6EB2017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96" y="108052"/>
            <a:ext cx="2223512" cy="987162"/>
          </a:xfrm>
          <a:prstGeom prst="rect">
            <a:avLst/>
          </a:prstGeom>
        </p:spPr>
      </p:pic>
      <p:pic>
        <p:nvPicPr>
          <p:cNvPr id="25" name="Imagen 24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376ADDD9-F84C-BEC0-1BFA-10C9201241A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437" y="158750"/>
            <a:ext cx="658385" cy="703791"/>
          </a:xfrm>
          <a:prstGeom prst="rect">
            <a:avLst/>
          </a:prstGeom>
        </p:spPr>
      </p:pic>
      <p:pic>
        <p:nvPicPr>
          <p:cNvPr id="26" name="Imagen 25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E1146FC4-63CA-7E60-F573-701E17416F7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010" y="4746528"/>
            <a:ext cx="490696" cy="605704"/>
          </a:xfrm>
          <a:prstGeom prst="rect">
            <a:avLst/>
          </a:prstGeom>
        </p:spPr>
      </p:pic>
      <p:pic>
        <p:nvPicPr>
          <p:cNvPr id="27" name="Imagen 26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9215EF1C-A878-5A3F-37E5-F719033B452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318" y="337795"/>
            <a:ext cx="612979" cy="423788"/>
          </a:xfrm>
          <a:prstGeom prst="rect">
            <a:avLst/>
          </a:prstGeom>
        </p:spPr>
      </p:pic>
      <p:pic>
        <p:nvPicPr>
          <p:cNvPr id="28" name="Imagen 27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55DDD743-CAE6-4771-0A9B-B1F3BBD38C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3433" y="285033"/>
            <a:ext cx="552437" cy="522167"/>
          </a:xfrm>
          <a:prstGeom prst="rect">
            <a:avLst/>
          </a:prstGeom>
        </p:spPr>
      </p:pic>
      <p:pic>
        <p:nvPicPr>
          <p:cNvPr id="29" name="Imagen 28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ED03888B-AF6E-9876-98EC-66A1AAB79B4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049" y="5951076"/>
            <a:ext cx="590369" cy="621037"/>
          </a:xfrm>
          <a:prstGeom prst="rect">
            <a:avLst/>
          </a:prstGeom>
        </p:spPr>
      </p:pic>
      <p:pic>
        <p:nvPicPr>
          <p:cNvPr id="31" name="Imagen 30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C6FA8A68-E321-F480-0EEB-D680C1776B6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8431" y="1238539"/>
            <a:ext cx="454410" cy="477712"/>
          </a:xfrm>
          <a:prstGeom prst="rect">
            <a:avLst/>
          </a:prstGeom>
        </p:spPr>
      </p:pic>
      <p:pic>
        <p:nvPicPr>
          <p:cNvPr id="32" name="Imagen 31" descr="Imagen que contiene Texto&#10;&#10;Descripción generada automáticamente">
            <a:extLst>
              <a:ext uri="{FF2B5EF4-FFF2-40B4-BE49-F238E27FC236}">
                <a16:creationId xmlns:a16="http://schemas.microsoft.com/office/drawing/2014/main" id="{491B8AE0-AB3C-E529-4BB5-52CCEEC9424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225" y="5951076"/>
            <a:ext cx="825311" cy="601153"/>
          </a:xfrm>
          <a:prstGeom prst="rect">
            <a:avLst/>
          </a:prstGeom>
        </p:spPr>
      </p:pic>
      <p:sp>
        <p:nvSpPr>
          <p:cNvPr id="34" name="Marcador de texto 33">
            <a:extLst>
              <a:ext uri="{FF2B5EF4-FFF2-40B4-BE49-F238E27FC236}">
                <a16:creationId xmlns:a16="http://schemas.microsoft.com/office/drawing/2014/main" id="{DFC5C3F9-259A-36CA-3B03-0D0FA6D957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34200" y="1736324"/>
            <a:ext cx="4495800" cy="1430337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3399"/>
                </a:solidFill>
                <a:latin typeface="EC Square Sans Pro" panose="020B05060400000200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presentation</a:t>
            </a:r>
            <a:endParaRPr lang="es-ES" dirty="0"/>
          </a:p>
        </p:txBody>
      </p:sp>
      <p:sp>
        <p:nvSpPr>
          <p:cNvPr id="35" name="Marcador de texto 33">
            <a:extLst>
              <a:ext uri="{FF2B5EF4-FFF2-40B4-BE49-F238E27FC236}">
                <a16:creationId xmlns:a16="http://schemas.microsoft.com/office/drawing/2014/main" id="{850E120E-924B-F0F4-3400-13B1861D1B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34200" y="4102095"/>
            <a:ext cx="4495800" cy="32385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EC Square Sans Pro" panose="020B05060400000200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Date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5505FB79-408A-43F3-9FF6-95F9DFF43961}"/>
              </a:ext>
            </a:extLst>
          </p:cNvPr>
          <p:cNvPicPr/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01200" y="6192157"/>
            <a:ext cx="2567305" cy="538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991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CA36E8E-0A33-5274-9B20-FA55833A1773}"/>
              </a:ext>
            </a:extLst>
          </p:cNvPr>
          <p:cNvSpPr/>
          <p:nvPr userDrawn="1"/>
        </p:nvSpPr>
        <p:spPr>
          <a:xfrm>
            <a:off x="0" y="0"/>
            <a:ext cx="12190095" cy="1333499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F22D81F-284A-1E86-CDFC-06EBD9FC61C1}"/>
              </a:ext>
            </a:extLst>
          </p:cNvPr>
          <p:cNvSpPr/>
          <p:nvPr userDrawn="1"/>
        </p:nvSpPr>
        <p:spPr>
          <a:xfrm>
            <a:off x="0" y="1346198"/>
            <a:ext cx="12190095" cy="5511802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84A85037-8DE1-0DBD-A171-577658B9F160}"/>
              </a:ext>
            </a:extLst>
          </p:cNvPr>
          <p:cNvSpPr/>
          <p:nvPr userDrawn="1"/>
        </p:nvSpPr>
        <p:spPr>
          <a:xfrm>
            <a:off x="0" y="-1"/>
            <a:ext cx="666750" cy="1333500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11" name="Imagen 10" descr="Patrón de fondo&#10;&#10;Descripción generada automáticamente">
            <a:extLst>
              <a:ext uri="{FF2B5EF4-FFF2-40B4-BE49-F238E27FC236}">
                <a16:creationId xmlns:a16="http://schemas.microsoft.com/office/drawing/2014/main" id="{D010E416-D3B4-FC0D-F665-03FDFBA7F4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7528" y="-33210"/>
            <a:ext cx="1364472" cy="2630360"/>
          </a:xfrm>
          <a:prstGeom prst="rect">
            <a:avLst/>
          </a:prstGeom>
        </p:spPr>
      </p:pic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F67356BD-4749-0896-0E29-3E10E5E24F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463550"/>
            <a:ext cx="9677400" cy="6096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INDEX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D7674A61-571D-8459-8B4C-3884F8256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2006599"/>
            <a:ext cx="9677400" cy="41910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1000"/>
              </a:spcBef>
              <a:buFont typeface="+mj-lt"/>
              <a:buAutoNum type="arabicPeriod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dirty="0"/>
              <a:t>P</a:t>
            </a:r>
            <a:r>
              <a:rPr lang="es-ES" dirty="0"/>
              <a:t>unto 1</a:t>
            </a:r>
          </a:p>
          <a:p>
            <a:pPr lvl="0"/>
            <a:r>
              <a:rPr lang="es-ES" dirty="0"/>
              <a:t>Punto 2</a:t>
            </a:r>
          </a:p>
          <a:p>
            <a:pPr lvl="0"/>
            <a:r>
              <a:rPr lang="es-ES" dirty="0"/>
              <a:t>Punto 3</a:t>
            </a:r>
          </a:p>
          <a:p>
            <a:pPr lvl="0"/>
            <a:r>
              <a:rPr lang="es-ES" dirty="0"/>
              <a:t>Punto 4</a:t>
            </a:r>
          </a:p>
          <a:p>
            <a:pPr lvl="0"/>
            <a:r>
              <a:rPr lang="es-ES" dirty="0"/>
              <a:t>Punto 5</a:t>
            </a:r>
          </a:p>
          <a:p>
            <a:pPr lvl="0"/>
            <a:r>
              <a:rPr lang="es-ES" dirty="0"/>
              <a:t>Punto 6</a:t>
            </a:r>
          </a:p>
          <a:p>
            <a:pPr lvl="0"/>
            <a:r>
              <a:rPr lang="es-ES" dirty="0"/>
              <a:t>Punto 7</a:t>
            </a:r>
          </a:p>
          <a:p>
            <a:pPr lvl="0"/>
            <a:r>
              <a:rPr lang="es-ES" dirty="0"/>
              <a:t>Punto 8</a:t>
            </a:r>
          </a:p>
          <a:p>
            <a:pPr lvl="0"/>
            <a:r>
              <a:rPr lang="es-ES" dirty="0"/>
              <a:t>Punto 9</a:t>
            </a:r>
          </a:p>
          <a:p>
            <a:pPr lvl="0"/>
            <a:r>
              <a:rPr lang="es-ES" dirty="0"/>
              <a:t>Punto 10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24937448-765A-F40D-C75A-7DE7E819376F}"/>
              </a:ext>
            </a:extLst>
          </p:cNvPr>
          <p:cNvSpPr/>
          <p:nvPr userDrawn="1"/>
        </p:nvSpPr>
        <p:spPr>
          <a:xfrm>
            <a:off x="11531600" y="1318336"/>
            <a:ext cx="658495" cy="5547360"/>
          </a:xfrm>
          <a:custGeom>
            <a:avLst/>
            <a:gdLst/>
            <a:ahLst/>
            <a:cxnLst/>
            <a:rect l="l" t="t" r="r" b="b"/>
            <a:pathLst>
              <a:path w="658495" h="5547359">
                <a:moveTo>
                  <a:pt x="215353" y="5546864"/>
                </a:moveTo>
                <a:lnTo>
                  <a:pt x="0" y="5331511"/>
                </a:lnTo>
                <a:lnTo>
                  <a:pt x="0" y="5333276"/>
                </a:lnTo>
                <a:lnTo>
                  <a:pt x="0" y="5407698"/>
                </a:lnTo>
                <a:lnTo>
                  <a:pt x="0" y="5409463"/>
                </a:lnTo>
                <a:lnTo>
                  <a:pt x="137414" y="5546864"/>
                </a:lnTo>
                <a:lnTo>
                  <a:pt x="139166" y="5546864"/>
                </a:lnTo>
                <a:lnTo>
                  <a:pt x="213588" y="5546864"/>
                </a:lnTo>
                <a:lnTo>
                  <a:pt x="215353" y="5546864"/>
                </a:lnTo>
                <a:close/>
              </a:path>
              <a:path w="658495" h="5547359">
                <a:moveTo>
                  <a:pt x="431253" y="5546864"/>
                </a:moveTo>
                <a:lnTo>
                  <a:pt x="0" y="5115611"/>
                </a:lnTo>
                <a:lnTo>
                  <a:pt x="0" y="5117376"/>
                </a:lnTo>
                <a:lnTo>
                  <a:pt x="0" y="5191798"/>
                </a:lnTo>
                <a:lnTo>
                  <a:pt x="0" y="5193563"/>
                </a:lnTo>
                <a:lnTo>
                  <a:pt x="353314" y="5546864"/>
                </a:lnTo>
                <a:lnTo>
                  <a:pt x="355066" y="5546864"/>
                </a:lnTo>
                <a:lnTo>
                  <a:pt x="429488" y="5546864"/>
                </a:lnTo>
                <a:lnTo>
                  <a:pt x="431253" y="5546864"/>
                </a:lnTo>
                <a:close/>
              </a:path>
              <a:path w="658495" h="5547359">
                <a:moveTo>
                  <a:pt x="647153" y="5546864"/>
                </a:moveTo>
                <a:lnTo>
                  <a:pt x="0" y="4899711"/>
                </a:lnTo>
                <a:lnTo>
                  <a:pt x="0" y="4901476"/>
                </a:lnTo>
                <a:lnTo>
                  <a:pt x="0" y="4975898"/>
                </a:lnTo>
                <a:lnTo>
                  <a:pt x="0" y="4977650"/>
                </a:lnTo>
                <a:lnTo>
                  <a:pt x="569214" y="5546864"/>
                </a:lnTo>
                <a:lnTo>
                  <a:pt x="570979" y="5546864"/>
                </a:lnTo>
                <a:lnTo>
                  <a:pt x="645388" y="5546864"/>
                </a:lnTo>
                <a:lnTo>
                  <a:pt x="647153" y="5546864"/>
                </a:lnTo>
                <a:close/>
              </a:path>
              <a:path w="658495" h="5547359">
                <a:moveTo>
                  <a:pt x="657999" y="5341823"/>
                </a:moveTo>
                <a:lnTo>
                  <a:pt x="0" y="4683811"/>
                </a:lnTo>
                <a:lnTo>
                  <a:pt x="0" y="4685576"/>
                </a:lnTo>
                <a:lnTo>
                  <a:pt x="0" y="4759998"/>
                </a:lnTo>
                <a:lnTo>
                  <a:pt x="0" y="4761750"/>
                </a:lnTo>
                <a:lnTo>
                  <a:pt x="657999" y="5419750"/>
                </a:lnTo>
                <a:lnTo>
                  <a:pt x="657999" y="5417998"/>
                </a:lnTo>
                <a:lnTo>
                  <a:pt x="657999" y="5343576"/>
                </a:lnTo>
                <a:lnTo>
                  <a:pt x="657999" y="5341823"/>
                </a:lnTo>
                <a:close/>
              </a:path>
              <a:path w="658495" h="5547359">
                <a:moveTo>
                  <a:pt x="657999" y="5125923"/>
                </a:moveTo>
                <a:lnTo>
                  <a:pt x="0" y="4467911"/>
                </a:lnTo>
                <a:lnTo>
                  <a:pt x="0" y="4469676"/>
                </a:lnTo>
                <a:lnTo>
                  <a:pt x="0" y="4544098"/>
                </a:lnTo>
                <a:lnTo>
                  <a:pt x="0" y="4545850"/>
                </a:lnTo>
                <a:lnTo>
                  <a:pt x="657999" y="5203850"/>
                </a:lnTo>
                <a:lnTo>
                  <a:pt x="657999" y="5202098"/>
                </a:lnTo>
                <a:lnTo>
                  <a:pt x="657999" y="5127676"/>
                </a:lnTo>
                <a:lnTo>
                  <a:pt x="657999" y="5125923"/>
                </a:lnTo>
                <a:close/>
              </a:path>
              <a:path w="658495" h="5547359">
                <a:moveTo>
                  <a:pt x="657999" y="4910023"/>
                </a:moveTo>
                <a:lnTo>
                  <a:pt x="0" y="4252023"/>
                </a:lnTo>
                <a:lnTo>
                  <a:pt x="0" y="4253776"/>
                </a:lnTo>
                <a:lnTo>
                  <a:pt x="0" y="4328198"/>
                </a:lnTo>
                <a:lnTo>
                  <a:pt x="0" y="4329950"/>
                </a:lnTo>
                <a:lnTo>
                  <a:pt x="657999" y="4987950"/>
                </a:lnTo>
                <a:lnTo>
                  <a:pt x="657999" y="4986198"/>
                </a:lnTo>
                <a:lnTo>
                  <a:pt x="657999" y="4911776"/>
                </a:lnTo>
                <a:lnTo>
                  <a:pt x="657999" y="4910023"/>
                </a:lnTo>
                <a:close/>
              </a:path>
              <a:path w="658495" h="5547359">
                <a:moveTo>
                  <a:pt x="657999" y="4694110"/>
                </a:moveTo>
                <a:lnTo>
                  <a:pt x="0" y="4036110"/>
                </a:lnTo>
                <a:lnTo>
                  <a:pt x="0" y="4037876"/>
                </a:lnTo>
                <a:lnTo>
                  <a:pt x="0" y="4112285"/>
                </a:lnTo>
                <a:lnTo>
                  <a:pt x="0" y="4114063"/>
                </a:lnTo>
                <a:lnTo>
                  <a:pt x="657999" y="4772063"/>
                </a:lnTo>
                <a:lnTo>
                  <a:pt x="657999" y="4770285"/>
                </a:lnTo>
                <a:lnTo>
                  <a:pt x="657999" y="4695876"/>
                </a:lnTo>
                <a:lnTo>
                  <a:pt x="657999" y="4694110"/>
                </a:lnTo>
                <a:close/>
              </a:path>
              <a:path w="658495" h="5547359">
                <a:moveTo>
                  <a:pt x="657999" y="4478210"/>
                </a:moveTo>
                <a:lnTo>
                  <a:pt x="0" y="3820210"/>
                </a:lnTo>
                <a:lnTo>
                  <a:pt x="0" y="3896385"/>
                </a:lnTo>
                <a:lnTo>
                  <a:pt x="657999" y="4554385"/>
                </a:lnTo>
                <a:lnTo>
                  <a:pt x="657999" y="4478210"/>
                </a:lnTo>
                <a:close/>
              </a:path>
              <a:path w="658495" h="5547359">
                <a:moveTo>
                  <a:pt x="657999" y="4260558"/>
                </a:moveTo>
                <a:lnTo>
                  <a:pt x="0" y="3602558"/>
                </a:lnTo>
                <a:lnTo>
                  <a:pt x="0" y="3678732"/>
                </a:lnTo>
                <a:lnTo>
                  <a:pt x="657999" y="4336732"/>
                </a:lnTo>
                <a:lnTo>
                  <a:pt x="657999" y="4260558"/>
                </a:lnTo>
                <a:close/>
              </a:path>
              <a:path w="658495" h="5547359">
                <a:moveTo>
                  <a:pt x="657999" y="4042892"/>
                </a:moveTo>
                <a:lnTo>
                  <a:pt x="0" y="3384880"/>
                </a:lnTo>
                <a:lnTo>
                  <a:pt x="0" y="3461067"/>
                </a:lnTo>
                <a:lnTo>
                  <a:pt x="657999" y="4119067"/>
                </a:lnTo>
                <a:lnTo>
                  <a:pt x="657999" y="4042892"/>
                </a:lnTo>
                <a:close/>
              </a:path>
              <a:path w="658495" h="5547359">
                <a:moveTo>
                  <a:pt x="657999" y="3825214"/>
                </a:moveTo>
                <a:lnTo>
                  <a:pt x="0" y="3167215"/>
                </a:lnTo>
                <a:lnTo>
                  <a:pt x="0" y="3243402"/>
                </a:lnTo>
                <a:lnTo>
                  <a:pt x="657999" y="3901402"/>
                </a:lnTo>
                <a:lnTo>
                  <a:pt x="657999" y="3825214"/>
                </a:lnTo>
                <a:close/>
              </a:path>
              <a:path w="658495" h="5547359">
                <a:moveTo>
                  <a:pt x="657999" y="3607562"/>
                </a:moveTo>
                <a:lnTo>
                  <a:pt x="0" y="2949562"/>
                </a:lnTo>
                <a:lnTo>
                  <a:pt x="0" y="3025737"/>
                </a:lnTo>
                <a:lnTo>
                  <a:pt x="657999" y="3683736"/>
                </a:lnTo>
                <a:lnTo>
                  <a:pt x="657999" y="3607562"/>
                </a:lnTo>
                <a:close/>
              </a:path>
              <a:path w="658495" h="5547359">
                <a:moveTo>
                  <a:pt x="657999" y="3389896"/>
                </a:moveTo>
                <a:lnTo>
                  <a:pt x="0" y="2731897"/>
                </a:lnTo>
                <a:lnTo>
                  <a:pt x="0" y="2808071"/>
                </a:lnTo>
                <a:lnTo>
                  <a:pt x="657999" y="3466071"/>
                </a:lnTo>
                <a:lnTo>
                  <a:pt x="657999" y="3389896"/>
                </a:lnTo>
                <a:close/>
              </a:path>
              <a:path w="658495" h="5547359">
                <a:moveTo>
                  <a:pt x="657999" y="3172231"/>
                </a:moveTo>
                <a:lnTo>
                  <a:pt x="0" y="2514219"/>
                </a:lnTo>
                <a:lnTo>
                  <a:pt x="0" y="2590406"/>
                </a:lnTo>
                <a:lnTo>
                  <a:pt x="657999" y="3248406"/>
                </a:lnTo>
                <a:lnTo>
                  <a:pt x="657999" y="3172231"/>
                </a:lnTo>
                <a:close/>
              </a:path>
              <a:path w="658495" h="5547359">
                <a:moveTo>
                  <a:pt x="657999" y="2954578"/>
                </a:moveTo>
                <a:lnTo>
                  <a:pt x="0" y="2296566"/>
                </a:lnTo>
                <a:lnTo>
                  <a:pt x="0" y="2372753"/>
                </a:lnTo>
                <a:lnTo>
                  <a:pt x="657999" y="3030753"/>
                </a:lnTo>
                <a:lnTo>
                  <a:pt x="657999" y="2954578"/>
                </a:lnTo>
                <a:close/>
              </a:path>
              <a:path w="658495" h="5547359">
                <a:moveTo>
                  <a:pt x="657999" y="2736900"/>
                </a:moveTo>
                <a:lnTo>
                  <a:pt x="0" y="2078901"/>
                </a:lnTo>
                <a:lnTo>
                  <a:pt x="0" y="2155088"/>
                </a:lnTo>
                <a:lnTo>
                  <a:pt x="657999" y="2813088"/>
                </a:lnTo>
                <a:lnTo>
                  <a:pt x="657999" y="2736900"/>
                </a:lnTo>
                <a:close/>
              </a:path>
              <a:path w="658495" h="5547359">
                <a:moveTo>
                  <a:pt x="657999" y="2519235"/>
                </a:moveTo>
                <a:lnTo>
                  <a:pt x="0" y="1861235"/>
                </a:lnTo>
                <a:lnTo>
                  <a:pt x="0" y="1937410"/>
                </a:lnTo>
                <a:lnTo>
                  <a:pt x="657999" y="2595410"/>
                </a:lnTo>
                <a:lnTo>
                  <a:pt x="657999" y="2519235"/>
                </a:lnTo>
                <a:close/>
              </a:path>
              <a:path w="658495" h="5547359">
                <a:moveTo>
                  <a:pt x="657999" y="2301583"/>
                </a:moveTo>
                <a:lnTo>
                  <a:pt x="0" y="1643570"/>
                </a:lnTo>
                <a:lnTo>
                  <a:pt x="0" y="1719757"/>
                </a:lnTo>
                <a:lnTo>
                  <a:pt x="657999" y="2377757"/>
                </a:lnTo>
                <a:lnTo>
                  <a:pt x="657999" y="2301583"/>
                </a:lnTo>
                <a:close/>
              </a:path>
              <a:path w="658495" h="5547359">
                <a:moveTo>
                  <a:pt x="657999" y="2083917"/>
                </a:moveTo>
                <a:lnTo>
                  <a:pt x="0" y="1425905"/>
                </a:lnTo>
                <a:lnTo>
                  <a:pt x="0" y="1502092"/>
                </a:lnTo>
                <a:lnTo>
                  <a:pt x="657999" y="2160092"/>
                </a:lnTo>
                <a:lnTo>
                  <a:pt x="657999" y="2083917"/>
                </a:lnTo>
                <a:close/>
              </a:path>
              <a:path w="658495" h="5547359">
                <a:moveTo>
                  <a:pt x="657999" y="1866239"/>
                </a:moveTo>
                <a:lnTo>
                  <a:pt x="0" y="1208239"/>
                </a:lnTo>
                <a:lnTo>
                  <a:pt x="0" y="1284427"/>
                </a:lnTo>
                <a:lnTo>
                  <a:pt x="657999" y="1942426"/>
                </a:lnTo>
                <a:lnTo>
                  <a:pt x="657999" y="1866239"/>
                </a:lnTo>
                <a:close/>
              </a:path>
              <a:path w="658495" h="5547359">
                <a:moveTo>
                  <a:pt x="657999" y="1648587"/>
                </a:moveTo>
                <a:lnTo>
                  <a:pt x="0" y="990587"/>
                </a:lnTo>
                <a:lnTo>
                  <a:pt x="0" y="1066761"/>
                </a:lnTo>
                <a:lnTo>
                  <a:pt x="657999" y="1724761"/>
                </a:lnTo>
                <a:lnTo>
                  <a:pt x="657999" y="1648587"/>
                </a:lnTo>
                <a:close/>
              </a:path>
              <a:path w="658495" h="5547359">
                <a:moveTo>
                  <a:pt x="657999" y="1430921"/>
                </a:moveTo>
                <a:lnTo>
                  <a:pt x="0" y="772922"/>
                </a:lnTo>
                <a:lnTo>
                  <a:pt x="0" y="849096"/>
                </a:lnTo>
                <a:lnTo>
                  <a:pt x="657999" y="1507096"/>
                </a:lnTo>
                <a:lnTo>
                  <a:pt x="657999" y="1430921"/>
                </a:lnTo>
                <a:close/>
              </a:path>
              <a:path w="658495" h="5547359">
                <a:moveTo>
                  <a:pt x="657999" y="1213256"/>
                </a:moveTo>
                <a:lnTo>
                  <a:pt x="0" y="555244"/>
                </a:lnTo>
                <a:lnTo>
                  <a:pt x="0" y="631431"/>
                </a:lnTo>
                <a:lnTo>
                  <a:pt x="657999" y="1289431"/>
                </a:lnTo>
                <a:lnTo>
                  <a:pt x="657999" y="1213256"/>
                </a:lnTo>
                <a:close/>
              </a:path>
              <a:path w="658495" h="5547359">
                <a:moveTo>
                  <a:pt x="657999" y="995578"/>
                </a:moveTo>
                <a:lnTo>
                  <a:pt x="0" y="337578"/>
                </a:lnTo>
                <a:lnTo>
                  <a:pt x="0" y="413766"/>
                </a:lnTo>
                <a:lnTo>
                  <a:pt x="657999" y="1071765"/>
                </a:lnTo>
                <a:lnTo>
                  <a:pt x="657999" y="995578"/>
                </a:lnTo>
                <a:close/>
              </a:path>
              <a:path w="658495" h="5547359">
                <a:moveTo>
                  <a:pt x="657999" y="777925"/>
                </a:moveTo>
                <a:lnTo>
                  <a:pt x="0" y="119926"/>
                </a:lnTo>
                <a:lnTo>
                  <a:pt x="0" y="196113"/>
                </a:lnTo>
                <a:lnTo>
                  <a:pt x="657999" y="854113"/>
                </a:lnTo>
                <a:lnTo>
                  <a:pt x="657999" y="777925"/>
                </a:lnTo>
                <a:close/>
              </a:path>
              <a:path w="658495" h="5547359">
                <a:moveTo>
                  <a:pt x="657999" y="560247"/>
                </a:moveTo>
                <a:lnTo>
                  <a:pt x="97751" y="0"/>
                </a:lnTo>
                <a:lnTo>
                  <a:pt x="21564" y="0"/>
                </a:lnTo>
                <a:lnTo>
                  <a:pt x="657999" y="636435"/>
                </a:lnTo>
                <a:lnTo>
                  <a:pt x="657999" y="560247"/>
                </a:lnTo>
                <a:close/>
              </a:path>
              <a:path w="658495" h="5547359">
                <a:moveTo>
                  <a:pt x="657999" y="342595"/>
                </a:moveTo>
                <a:lnTo>
                  <a:pt x="315404" y="0"/>
                </a:lnTo>
                <a:lnTo>
                  <a:pt x="239229" y="0"/>
                </a:lnTo>
                <a:lnTo>
                  <a:pt x="657999" y="418769"/>
                </a:lnTo>
                <a:lnTo>
                  <a:pt x="657999" y="342595"/>
                </a:lnTo>
                <a:close/>
              </a:path>
              <a:path w="658495" h="5547359">
                <a:moveTo>
                  <a:pt x="657999" y="124929"/>
                </a:moveTo>
                <a:lnTo>
                  <a:pt x="533069" y="0"/>
                </a:lnTo>
                <a:lnTo>
                  <a:pt x="456882" y="0"/>
                </a:lnTo>
                <a:lnTo>
                  <a:pt x="657999" y="201104"/>
                </a:lnTo>
                <a:lnTo>
                  <a:pt x="657999" y="124929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5F0F9FEC-EB76-6F86-A3A5-5515E3EFDE89}"/>
              </a:ext>
            </a:extLst>
          </p:cNvPr>
          <p:cNvGrpSpPr/>
          <p:nvPr userDrawn="1"/>
        </p:nvGrpSpPr>
        <p:grpSpPr>
          <a:xfrm>
            <a:off x="10226527" y="4356"/>
            <a:ext cx="1963420" cy="1310005"/>
            <a:chOff x="10226527" y="4356"/>
            <a:chExt cx="1963420" cy="131000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FE2F8714-D35E-CC42-0386-9E2EC442F2A0}"/>
                </a:ext>
              </a:extLst>
            </p:cNvPr>
            <p:cNvSpPr/>
            <p:nvPr/>
          </p:nvSpPr>
          <p:spPr>
            <a:xfrm>
              <a:off x="10879620" y="4356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D4F62FC4-DB52-EB92-FBD8-4DB9D18EAD95}"/>
                </a:ext>
              </a:extLst>
            </p:cNvPr>
            <p:cNvSpPr/>
            <p:nvPr/>
          </p:nvSpPr>
          <p:spPr>
            <a:xfrm>
              <a:off x="11534609" y="658939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19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6BB1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CFE1777-D564-EBE0-B8BD-13B0EAD3B06E}"/>
                </a:ext>
              </a:extLst>
            </p:cNvPr>
            <p:cNvSpPr/>
            <p:nvPr/>
          </p:nvSpPr>
          <p:spPr>
            <a:xfrm>
              <a:off x="11534621" y="4363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0" y="0"/>
                  </a:moveTo>
                  <a:lnTo>
                    <a:pt x="0" y="654570"/>
                  </a:lnTo>
                  <a:lnTo>
                    <a:pt x="654570" y="654570"/>
                  </a:lnTo>
                  <a:lnTo>
                    <a:pt x="652775" y="605718"/>
                  </a:lnTo>
                  <a:lnTo>
                    <a:pt x="647473" y="557841"/>
                  </a:lnTo>
                  <a:lnTo>
                    <a:pt x="638792" y="511065"/>
                  </a:lnTo>
                  <a:lnTo>
                    <a:pt x="626857" y="465518"/>
                  </a:lnTo>
                  <a:lnTo>
                    <a:pt x="611796" y="421326"/>
                  </a:lnTo>
                  <a:lnTo>
                    <a:pt x="593734" y="378616"/>
                  </a:lnTo>
                  <a:lnTo>
                    <a:pt x="572799" y="337514"/>
                  </a:lnTo>
                  <a:lnTo>
                    <a:pt x="549117" y="298146"/>
                  </a:lnTo>
                  <a:lnTo>
                    <a:pt x="522814" y="260639"/>
                  </a:lnTo>
                  <a:lnTo>
                    <a:pt x="494018" y="225120"/>
                  </a:lnTo>
                  <a:lnTo>
                    <a:pt x="462854" y="191716"/>
                  </a:lnTo>
                  <a:lnTo>
                    <a:pt x="429450" y="160552"/>
                  </a:lnTo>
                  <a:lnTo>
                    <a:pt x="393931" y="131755"/>
                  </a:lnTo>
                  <a:lnTo>
                    <a:pt x="356424" y="105453"/>
                  </a:lnTo>
                  <a:lnTo>
                    <a:pt x="317056" y="81771"/>
                  </a:lnTo>
                  <a:lnTo>
                    <a:pt x="275954" y="60836"/>
                  </a:lnTo>
                  <a:lnTo>
                    <a:pt x="233243" y="42774"/>
                  </a:lnTo>
                  <a:lnTo>
                    <a:pt x="189051" y="27713"/>
                  </a:lnTo>
                  <a:lnTo>
                    <a:pt x="143504" y="15778"/>
                  </a:lnTo>
                  <a:lnTo>
                    <a:pt x="96729" y="7097"/>
                  </a:lnTo>
                  <a:lnTo>
                    <a:pt x="48852" y="1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7222ACF4-4339-F646-1093-9A14936D7D38}"/>
                </a:ext>
              </a:extLst>
            </p:cNvPr>
            <p:cNvSpPr/>
            <p:nvPr/>
          </p:nvSpPr>
          <p:spPr>
            <a:xfrm>
              <a:off x="10226527" y="4357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654570" y="0"/>
                  </a:moveTo>
                  <a:lnTo>
                    <a:pt x="0" y="0"/>
                  </a:lnTo>
                  <a:lnTo>
                    <a:pt x="1795" y="48852"/>
                  </a:lnTo>
                  <a:lnTo>
                    <a:pt x="7097" y="96729"/>
                  </a:lnTo>
                  <a:lnTo>
                    <a:pt x="15778" y="143504"/>
                  </a:lnTo>
                  <a:lnTo>
                    <a:pt x="27713" y="189051"/>
                  </a:lnTo>
                  <a:lnTo>
                    <a:pt x="42774" y="233243"/>
                  </a:lnTo>
                  <a:lnTo>
                    <a:pt x="60836" y="275954"/>
                  </a:lnTo>
                  <a:lnTo>
                    <a:pt x="81771" y="317056"/>
                  </a:lnTo>
                  <a:lnTo>
                    <a:pt x="105453" y="356424"/>
                  </a:lnTo>
                  <a:lnTo>
                    <a:pt x="131755" y="393931"/>
                  </a:lnTo>
                  <a:lnTo>
                    <a:pt x="160552" y="429450"/>
                  </a:lnTo>
                  <a:lnTo>
                    <a:pt x="191716" y="462854"/>
                  </a:lnTo>
                  <a:lnTo>
                    <a:pt x="225120" y="494018"/>
                  </a:lnTo>
                  <a:lnTo>
                    <a:pt x="260639" y="522814"/>
                  </a:lnTo>
                  <a:lnTo>
                    <a:pt x="298146" y="549117"/>
                  </a:lnTo>
                  <a:lnTo>
                    <a:pt x="337514" y="572799"/>
                  </a:lnTo>
                  <a:lnTo>
                    <a:pt x="378616" y="593734"/>
                  </a:lnTo>
                  <a:lnTo>
                    <a:pt x="421326" y="611796"/>
                  </a:lnTo>
                  <a:lnTo>
                    <a:pt x="465518" y="626857"/>
                  </a:lnTo>
                  <a:lnTo>
                    <a:pt x="511065" y="638792"/>
                  </a:lnTo>
                  <a:lnTo>
                    <a:pt x="557841" y="647473"/>
                  </a:lnTo>
                  <a:lnTo>
                    <a:pt x="605718" y="652775"/>
                  </a:lnTo>
                  <a:lnTo>
                    <a:pt x="654570" y="654570"/>
                  </a:lnTo>
                  <a:lnTo>
                    <a:pt x="654570" y="0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id="{770D15C2-5D7B-ED43-C065-94F2462C71C1}"/>
              </a:ext>
            </a:extLst>
          </p:cNvPr>
          <p:cNvSpPr/>
          <p:nvPr userDrawn="1"/>
        </p:nvSpPr>
        <p:spPr>
          <a:xfrm>
            <a:off x="11686469" y="787880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A0DB4210-24CF-4232-84AE-AC0BFE3012A2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462631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Títle</a:t>
            </a:r>
            <a:endParaRPr lang="es-ES" dirty="0"/>
          </a:p>
        </p:txBody>
      </p:sp>
      <p:pic>
        <p:nvPicPr>
          <p:cNvPr id="18" name="Imagen 17" descr="Imagen que contiene Texto&#10;&#10;Descripción generada automáticamente">
            <a:extLst>
              <a:ext uri="{FF2B5EF4-FFF2-40B4-BE49-F238E27FC236}">
                <a16:creationId xmlns:a16="http://schemas.microsoft.com/office/drawing/2014/main" id="{01EFBFAC-F326-45C6-ABF7-4AD0BDCB44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957" y="126931"/>
            <a:ext cx="562243" cy="4095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9">
            <a:extLst>
              <a:ext uri="{FF2B5EF4-FFF2-40B4-BE49-F238E27FC236}">
                <a16:creationId xmlns:a16="http://schemas.microsoft.com/office/drawing/2014/main" id="{770D15C2-5D7B-ED43-C065-94F2462C71C1}"/>
              </a:ext>
            </a:extLst>
          </p:cNvPr>
          <p:cNvSpPr/>
          <p:nvPr userDrawn="1"/>
        </p:nvSpPr>
        <p:spPr>
          <a:xfrm>
            <a:off x="8403917" y="4044950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0">
            <a:extLst>
              <a:ext uri="{FF2B5EF4-FFF2-40B4-BE49-F238E27FC236}">
                <a16:creationId xmlns:a16="http://schemas.microsoft.com/office/drawing/2014/main" id="{149D66F7-389A-27C8-9535-F6BDB12495A8}"/>
              </a:ext>
            </a:extLst>
          </p:cNvPr>
          <p:cNvGrpSpPr/>
          <p:nvPr userDrawn="1"/>
        </p:nvGrpSpPr>
        <p:grpSpPr>
          <a:xfrm>
            <a:off x="9079412" y="4702224"/>
            <a:ext cx="366395" cy="366395"/>
            <a:chOff x="11699374" y="787880"/>
            <a:chExt cx="366395" cy="366395"/>
          </a:xfrm>
        </p:grpSpPr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6B046D43-FE73-E956-8C8B-C27DF4114D34}"/>
                </a:ext>
              </a:extLst>
            </p:cNvPr>
            <p:cNvSpPr/>
            <p:nvPr/>
          </p:nvSpPr>
          <p:spPr>
            <a:xfrm>
              <a:off x="11699374" y="787880"/>
              <a:ext cx="252095" cy="366395"/>
            </a:xfrm>
            <a:custGeom>
              <a:avLst/>
              <a:gdLst/>
              <a:ahLst/>
              <a:cxnLst/>
              <a:rect l="l" t="t" r="r" b="b"/>
              <a:pathLst>
                <a:path w="252095" h="366394">
                  <a:moveTo>
                    <a:pt x="117894" y="0"/>
                  </a:moveTo>
                  <a:lnTo>
                    <a:pt x="0" y="204190"/>
                  </a:lnTo>
                  <a:lnTo>
                    <a:pt x="0" y="365912"/>
                  </a:lnTo>
                  <a:lnTo>
                    <a:pt x="189839" y="365912"/>
                  </a:lnTo>
                  <a:lnTo>
                    <a:pt x="139192" y="176898"/>
                  </a:lnTo>
                  <a:lnTo>
                    <a:pt x="219176" y="176898"/>
                  </a:lnTo>
                  <a:lnTo>
                    <a:pt x="251739" y="120484"/>
                  </a:lnTo>
                  <a:lnTo>
                    <a:pt x="188636" y="103581"/>
                  </a:lnTo>
                  <a:lnTo>
                    <a:pt x="149631" y="103581"/>
                  </a:lnTo>
                  <a:lnTo>
                    <a:pt x="145554" y="99504"/>
                  </a:lnTo>
                  <a:lnTo>
                    <a:pt x="145554" y="89446"/>
                  </a:lnTo>
                  <a:lnTo>
                    <a:pt x="149631" y="85369"/>
                  </a:lnTo>
                  <a:lnTo>
                    <a:pt x="178694" y="85369"/>
                  </a:lnTo>
                  <a:lnTo>
                    <a:pt x="175539" y="73596"/>
                  </a:lnTo>
                  <a:lnTo>
                    <a:pt x="132613" y="62103"/>
                  </a:lnTo>
                  <a:lnTo>
                    <a:pt x="132613" y="40640"/>
                  </a:lnTo>
                  <a:lnTo>
                    <a:pt x="131604" y="29312"/>
                  </a:lnTo>
                  <a:lnTo>
                    <a:pt x="128697" y="18648"/>
                  </a:lnTo>
                  <a:lnTo>
                    <a:pt x="124067" y="8819"/>
                  </a:lnTo>
                  <a:lnTo>
                    <a:pt x="117894" y="0"/>
                  </a:lnTo>
                  <a:close/>
                </a:path>
                <a:path w="252095" h="366394">
                  <a:moveTo>
                    <a:pt x="178694" y="85369"/>
                  </a:moveTo>
                  <a:lnTo>
                    <a:pt x="159689" y="85369"/>
                  </a:lnTo>
                  <a:lnTo>
                    <a:pt x="163766" y="89446"/>
                  </a:lnTo>
                  <a:lnTo>
                    <a:pt x="163766" y="99504"/>
                  </a:lnTo>
                  <a:lnTo>
                    <a:pt x="159689" y="103581"/>
                  </a:lnTo>
                  <a:lnTo>
                    <a:pt x="188636" y="103581"/>
                  </a:lnTo>
                  <a:lnTo>
                    <a:pt x="183184" y="102120"/>
                  </a:lnTo>
                  <a:lnTo>
                    <a:pt x="178694" y="853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CAB1DC75-AD94-0D27-7B2A-B2CB1C818F4D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9220" y="908366"/>
              <a:ext cx="176060" cy="245427"/>
            </a:xfrm>
            <a:prstGeom prst="rect">
              <a:avLst/>
            </a:prstGeom>
          </p:spPr>
        </p:pic>
      </p:grp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A0DB4210-24CF-4232-84AE-AC0BFE3012A2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8008947" cy="533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Títle</a:t>
            </a:r>
            <a:endParaRPr lang="es-ES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F32833A-DE42-477E-8ECB-D31CF46653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5126" y="102088"/>
            <a:ext cx="277784" cy="32386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31C6246-1E84-4ABA-962E-B846279FA4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704" y="209388"/>
            <a:ext cx="164961" cy="22112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289277BF-206A-4189-B191-D6B66D4EC1E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505" y="244114"/>
            <a:ext cx="247162" cy="18640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43C3A26-923F-4AA9-8A83-9442CE62544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9199" y="213985"/>
            <a:ext cx="209412" cy="21653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DBECE55-D510-45A4-BC30-0396507BFEF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452" y="193210"/>
            <a:ext cx="209411" cy="23730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42D8253-937C-4829-BEC8-A9989C111E6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4215" y="256274"/>
            <a:ext cx="150143" cy="17424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4F3FD2C-58EA-4684-A79C-DBB58F2D302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508" y="191783"/>
            <a:ext cx="300983" cy="23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59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24937448-765A-F40D-C75A-7DE7E819376F}"/>
              </a:ext>
            </a:extLst>
          </p:cNvPr>
          <p:cNvSpPr/>
          <p:nvPr userDrawn="1"/>
        </p:nvSpPr>
        <p:spPr>
          <a:xfrm>
            <a:off x="11683122" y="1407866"/>
            <a:ext cx="506973" cy="5457830"/>
          </a:xfrm>
          <a:custGeom>
            <a:avLst/>
            <a:gdLst/>
            <a:ahLst/>
            <a:cxnLst/>
            <a:rect l="l" t="t" r="r" b="b"/>
            <a:pathLst>
              <a:path w="658495" h="5547359">
                <a:moveTo>
                  <a:pt x="215353" y="5546864"/>
                </a:moveTo>
                <a:lnTo>
                  <a:pt x="0" y="5331511"/>
                </a:lnTo>
                <a:lnTo>
                  <a:pt x="0" y="5333276"/>
                </a:lnTo>
                <a:lnTo>
                  <a:pt x="0" y="5407698"/>
                </a:lnTo>
                <a:lnTo>
                  <a:pt x="0" y="5409463"/>
                </a:lnTo>
                <a:lnTo>
                  <a:pt x="137414" y="5546864"/>
                </a:lnTo>
                <a:lnTo>
                  <a:pt x="139166" y="5546864"/>
                </a:lnTo>
                <a:lnTo>
                  <a:pt x="213588" y="5546864"/>
                </a:lnTo>
                <a:lnTo>
                  <a:pt x="215353" y="5546864"/>
                </a:lnTo>
                <a:close/>
              </a:path>
              <a:path w="658495" h="5547359">
                <a:moveTo>
                  <a:pt x="431253" y="5546864"/>
                </a:moveTo>
                <a:lnTo>
                  <a:pt x="0" y="5115611"/>
                </a:lnTo>
                <a:lnTo>
                  <a:pt x="0" y="5117376"/>
                </a:lnTo>
                <a:lnTo>
                  <a:pt x="0" y="5191798"/>
                </a:lnTo>
                <a:lnTo>
                  <a:pt x="0" y="5193563"/>
                </a:lnTo>
                <a:lnTo>
                  <a:pt x="353314" y="5546864"/>
                </a:lnTo>
                <a:lnTo>
                  <a:pt x="355066" y="5546864"/>
                </a:lnTo>
                <a:lnTo>
                  <a:pt x="429488" y="5546864"/>
                </a:lnTo>
                <a:lnTo>
                  <a:pt x="431253" y="5546864"/>
                </a:lnTo>
                <a:close/>
              </a:path>
              <a:path w="658495" h="5547359">
                <a:moveTo>
                  <a:pt x="647153" y="5546864"/>
                </a:moveTo>
                <a:lnTo>
                  <a:pt x="0" y="4899711"/>
                </a:lnTo>
                <a:lnTo>
                  <a:pt x="0" y="4901476"/>
                </a:lnTo>
                <a:lnTo>
                  <a:pt x="0" y="4975898"/>
                </a:lnTo>
                <a:lnTo>
                  <a:pt x="0" y="4977650"/>
                </a:lnTo>
                <a:lnTo>
                  <a:pt x="569214" y="5546864"/>
                </a:lnTo>
                <a:lnTo>
                  <a:pt x="570979" y="5546864"/>
                </a:lnTo>
                <a:lnTo>
                  <a:pt x="645388" y="5546864"/>
                </a:lnTo>
                <a:lnTo>
                  <a:pt x="647153" y="5546864"/>
                </a:lnTo>
                <a:close/>
              </a:path>
              <a:path w="658495" h="5547359">
                <a:moveTo>
                  <a:pt x="657999" y="5341823"/>
                </a:moveTo>
                <a:lnTo>
                  <a:pt x="0" y="4683811"/>
                </a:lnTo>
                <a:lnTo>
                  <a:pt x="0" y="4685576"/>
                </a:lnTo>
                <a:lnTo>
                  <a:pt x="0" y="4759998"/>
                </a:lnTo>
                <a:lnTo>
                  <a:pt x="0" y="4761750"/>
                </a:lnTo>
                <a:lnTo>
                  <a:pt x="657999" y="5419750"/>
                </a:lnTo>
                <a:lnTo>
                  <a:pt x="657999" y="5417998"/>
                </a:lnTo>
                <a:lnTo>
                  <a:pt x="657999" y="5343576"/>
                </a:lnTo>
                <a:lnTo>
                  <a:pt x="657999" y="5341823"/>
                </a:lnTo>
                <a:close/>
              </a:path>
              <a:path w="658495" h="5547359">
                <a:moveTo>
                  <a:pt x="657999" y="5125923"/>
                </a:moveTo>
                <a:lnTo>
                  <a:pt x="0" y="4467911"/>
                </a:lnTo>
                <a:lnTo>
                  <a:pt x="0" y="4469676"/>
                </a:lnTo>
                <a:lnTo>
                  <a:pt x="0" y="4544098"/>
                </a:lnTo>
                <a:lnTo>
                  <a:pt x="0" y="4545850"/>
                </a:lnTo>
                <a:lnTo>
                  <a:pt x="657999" y="5203850"/>
                </a:lnTo>
                <a:lnTo>
                  <a:pt x="657999" y="5202098"/>
                </a:lnTo>
                <a:lnTo>
                  <a:pt x="657999" y="5127676"/>
                </a:lnTo>
                <a:lnTo>
                  <a:pt x="657999" y="5125923"/>
                </a:lnTo>
                <a:close/>
              </a:path>
              <a:path w="658495" h="5547359">
                <a:moveTo>
                  <a:pt x="657999" y="4910023"/>
                </a:moveTo>
                <a:lnTo>
                  <a:pt x="0" y="4252023"/>
                </a:lnTo>
                <a:lnTo>
                  <a:pt x="0" y="4253776"/>
                </a:lnTo>
                <a:lnTo>
                  <a:pt x="0" y="4328198"/>
                </a:lnTo>
                <a:lnTo>
                  <a:pt x="0" y="4329950"/>
                </a:lnTo>
                <a:lnTo>
                  <a:pt x="657999" y="4987950"/>
                </a:lnTo>
                <a:lnTo>
                  <a:pt x="657999" y="4986198"/>
                </a:lnTo>
                <a:lnTo>
                  <a:pt x="657999" y="4911776"/>
                </a:lnTo>
                <a:lnTo>
                  <a:pt x="657999" y="4910023"/>
                </a:lnTo>
                <a:close/>
              </a:path>
              <a:path w="658495" h="5547359">
                <a:moveTo>
                  <a:pt x="657999" y="4694110"/>
                </a:moveTo>
                <a:lnTo>
                  <a:pt x="0" y="4036110"/>
                </a:lnTo>
                <a:lnTo>
                  <a:pt x="0" y="4037876"/>
                </a:lnTo>
                <a:lnTo>
                  <a:pt x="0" y="4112285"/>
                </a:lnTo>
                <a:lnTo>
                  <a:pt x="0" y="4114063"/>
                </a:lnTo>
                <a:lnTo>
                  <a:pt x="657999" y="4772063"/>
                </a:lnTo>
                <a:lnTo>
                  <a:pt x="657999" y="4770285"/>
                </a:lnTo>
                <a:lnTo>
                  <a:pt x="657999" y="4695876"/>
                </a:lnTo>
                <a:lnTo>
                  <a:pt x="657999" y="4694110"/>
                </a:lnTo>
                <a:close/>
              </a:path>
              <a:path w="658495" h="5547359">
                <a:moveTo>
                  <a:pt x="657999" y="4478210"/>
                </a:moveTo>
                <a:lnTo>
                  <a:pt x="0" y="3820210"/>
                </a:lnTo>
                <a:lnTo>
                  <a:pt x="0" y="3896385"/>
                </a:lnTo>
                <a:lnTo>
                  <a:pt x="657999" y="4554385"/>
                </a:lnTo>
                <a:lnTo>
                  <a:pt x="657999" y="4478210"/>
                </a:lnTo>
                <a:close/>
              </a:path>
              <a:path w="658495" h="5547359">
                <a:moveTo>
                  <a:pt x="657999" y="4260558"/>
                </a:moveTo>
                <a:lnTo>
                  <a:pt x="0" y="3602558"/>
                </a:lnTo>
                <a:lnTo>
                  <a:pt x="0" y="3678732"/>
                </a:lnTo>
                <a:lnTo>
                  <a:pt x="657999" y="4336732"/>
                </a:lnTo>
                <a:lnTo>
                  <a:pt x="657999" y="4260558"/>
                </a:lnTo>
                <a:close/>
              </a:path>
              <a:path w="658495" h="5547359">
                <a:moveTo>
                  <a:pt x="657999" y="4042892"/>
                </a:moveTo>
                <a:lnTo>
                  <a:pt x="0" y="3384880"/>
                </a:lnTo>
                <a:lnTo>
                  <a:pt x="0" y="3461067"/>
                </a:lnTo>
                <a:lnTo>
                  <a:pt x="657999" y="4119067"/>
                </a:lnTo>
                <a:lnTo>
                  <a:pt x="657999" y="4042892"/>
                </a:lnTo>
                <a:close/>
              </a:path>
              <a:path w="658495" h="5547359">
                <a:moveTo>
                  <a:pt x="657999" y="3825214"/>
                </a:moveTo>
                <a:lnTo>
                  <a:pt x="0" y="3167215"/>
                </a:lnTo>
                <a:lnTo>
                  <a:pt x="0" y="3243402"/>
                </a:lnTo>
                <a:lnTo>
                  <a:pt x="657999" y="3901402"/>
                </a:lnTo>
                <a:lnTo>
                  <a:pt x="657999" y="3825214"/>
                </a:lnTo>
                <a:close/>
              </a:path>
              <a:path w="658495" h="5547359">
                <a:moveTo>
                  <a:pt x="657999" y="3607562"/>
                </a:moveTo>
                <a:lnTo>
                  <a:pt x="0" y="2949562"/>
                </a:lnTo>
                <a:lnTo>
                  <a:pt x="0" y="3025737"/>
                </a:lnTo>
                <a:lnTo>
                  <a:pt x="657999" y="3683736"/>
                </a:lnTo>
                <a:lnTo>
                  <a:pt x="657999" y="3607562"/>
                </a:lnTo>
                <a:close/>
              </a:path>
              <a:path w="658495" h="5547359">
                <a:moveTo>
                  <a:pt x="657999" y="3389896"/>
                </a:moveTo>
                <a:lnTo>
                  <a:pt x="0" y="2731897"/>
                </a:lnTo>
                <a:lnTo>
                  <a:pt x="0" y="2808071"/>
                </a:lnTo>
                <a:lnTo>
                  <a:pt x="657999" y="3466071"/>
                </a:lnTo>
                <a:lnTo>
                  <a:pt x="657999" y="3389896"/>
                </a:lnTo>
                <a:close/>
              </a:path>
              <a:path w="658495" h="5547359">
                <a:moveTo>
                  <a:pt x="657999" y="3172231"/>
                </a:moveTo>
                <a:lnTo>
                  <a:pt x="0" y="2514219"/>
                </a:lnTo>
                <a:lnTo>
                  <a:pt x="0" y="2590406"/>
                </a:lnTo>
                <a:lnTo>
                  <a:pt x="657999" y="3248406"/>
                </a:lnTo>
                <a:lnTo>
                  <a:pt x="657999" y="3172231"/>
                </a:lnTo>
                <a:close/>
              </a:path>
              <a:path w="658495" h="5547359">
                <a:moveTo>
                  <a:pt x="657999" y="2954578"/>
                </a:moveTo>
                <a:lnTo>
                  <a:pt x="0" y="2296566"/>
                </a:lnTo>
                <a:lnTo>
                  <a:pt x="0" y="2372753"/>
                </a:lnTo>
                <a:lnTo>
                  <a:pt x="657999" y="3030753"/>
                </a:lnTo>
                <a:lnTo>
                  <a:pt x="657999" y="2954578"/>
                </a:lnTo>
                <a:close/>
              </a:path>
              <a:path w="658495" h="5547359">
                <a:moveTo>
                  <a:pt x="657999" y="2736900"/>
                </a:moveTo>
                <a:lnTo>
                  <a:pt x="0" y="2078901"/>
                </a:lnTo>
                <a:lnTo>
                  <a:pt x="0" y="2155088"/>
                </a:lnTo>
                <a:lnTo>
                  <a:pt x="657999" y="2813088"/>
                </a:lnTo>
                <a:lnTo>
                  <a:pt x="657999" y="2736900"/>
                </a:lnTo>
                <a:close/>
              </a:path>
              <a:path w="658495" h="5547359">
                <a:moveTo>
                  <a:pt x="657999" y="2519235"/>
                </a:moveTo>
                <a:lnTo>
                  <a:pt x="0" y="1861235"/>
                </a:lnTo>
                <a:lnTo>
                  <a:pt x="0" y="1937410"/>
                </a:lnTo>
                <a:lnTo>
                  <a:pt x="657999" y="2595410"/>
                </a:lnTo>
                <a:lnTo>
                  <a:pt x="657999" y="2519235"/>
                </a:lnTo>
                <a:close/>
              </a:path>
              <a:path w="658495" h="5547359">
                <a:moveTo>
                  <a:pt x="657999" y="2301583"/>
                </a:moveTo>
                <a:lnTo>
                  <a:pt x="0" y="1643570"/>
                </a:lnTo>
                <a:lnTo>
                  <a:pt x="0" y="1719757"/>
                </a:lnTo>
                <a:lnTo>
                  <a:pt x="657999" y="2377757"/>
                </a:lnTo>
                <a:lnTo>
                  <a:pt x="657999" y="2301583"/>
                </a:lnTo>
                <a:close/>
              </a:path>
              <a:path w="658495" h="5547359">
                <a:moveTo>
                  <a:pt x="657999" y="2083917"/>
                </a:moveTo>
                <a:lnTo>
                  <a:pt x="0" y="1425905"/>
                </a:lnTo>
                <a:lnTo>
                  <a:pt x="0" y="1502092"/>
                </a:lnTo>
                <a:lnTo>
                  <a:pt x="657999" y="2160092"/>
                </a:lnTo>
                <a:lnTo>
                  <a:pt x="657999" y="2083917"/>
                </a:lnTo>
                <a:close/>
              </a:path>
              <a:path w="658495" h="5547359">
                <a:moveTo>
                  <a:pt x="657999" y="1866239"/>
                </a:moveTo>
                <a:lnTo>
                  <a:pt x="0" y="1208239"/>
                </a:lnTo>
                <a:lnTo>
                  <a:pt x="0" y="1284427"/>
                </a:lnTo>
                <a:lnTo>
                  <a:pt x="657999" y="1942426"/>
                </a:lnTo>
                <a:lnTo>
                  <a:pt x="657999" y="1866239"/>
                </a:lnTo>
                <a:close/>
              </a:path>
              <a:path w="658495" h="5547359">
                <a:moveTo>
                  <a:pt x="657999" y="1648587"/>
                </a:moveTo>
                <a:lnTo>
                  <a:pt x="0" y="990587"/>
                </a:lnTo>
                <a:lnTo>
                  <a:pt x="0" y="1066761"/>
                </a:lnTo>
                <a:lnTo>
                  <a:pt x="657999" y="1724761"/>
                </a:lnTo>
                <a:lnTo>
                  <a:pt x="657999" y="1648587"/>
                </a:lnTo>
                <a:close/>
              </a:path>
              <a:path w="658495" h="5547359">
                <a:moveTo>
                  <a:pt x="657999" y="1430921"/>
                </a:moveTo>
                <a:lnTo>
                  <a:pt x="0" y="772922"/>
                </a:lnTo>
                <a:lnTo>
                  <a:pt x="0" y="849096"/>
                </a:lnTo>
                <a:lnTo>
                  <a:pt x="657999" y="1507096"/>
                </a:lnTo>
                <a:lnTo>
                  <a:pt x="657999" y="1430921"/>
                </a:lnTo>
                <a:close/>
              </a:path>
              <a:path w="658495" h="5547359">
                <a:moveTo>
                  <a:pt x="657999" y="1213256"/>
                </a:moveTo>
                <a:lnTo>
                  <a:pt x="0" y="555244"/>
                </a:lnTo>
                <a:lnTo>
                  <a:pt x="0" y="631431"/>
                </a:lnTo>
                <a:lnTo>
                  <a:pt x="657999" y="1289431"/>
                </a:lnTo>
                <a:lnTo>
                  <a:pt x="657999" y="1213256"/>
                </a:lnTo>
                <a:close/>
              </a:path>
              <a:path w="658495" h="5547359">
                <a:moveTo>
                  <a:pt x="657999" y="995578"/>
                </a:moveTo>
                <a:lnTo>
                  <a:pt x="0" y="337578"/>
                </a:lnTo>
                <a:lnTo>
                  <a:pt x="0" y="413766"/>
                </a:lnTo>
                <a:lnTo>
                  <a:pt x="657999" y="1071765"/>
                </a:lnTo>
                <a:lnTo>
                  <a:pt x="657999" y="995578"/>
                </a:lnTo>
                <a:close/>
              </a:path>
              <a:path w="658495" h="5547359">
                <a:moveTo>
                  <a:pt x="657999" y="777925"/>
                </a:moveTo>
                <a:lnTo>
                  <a:pt x="0" y="119926"/>
                </a:lnTo>
                <a:lnTo>
                  <a:pt x="0" y="196113"/>
                </a:lnTo>
                <a:lnTo>
                  <a:pt x="657999" y="854113"/>
                </a:lnTo>
                <a:lnTo>
                  <a:pt x="657999" y="777925"/>
                </a:lnTo>
                <a:close/>
              </a:path>
              <a:path w="658495" h="5547359">
                <a:moveTo>
                  <a:pt x="657999" y="560247"/>
                </a:moveTo>
                <a:lnTo>
                  <a:pt x="97751" y="0"/>
                </a:lnTo>
                <a:lnTo>
                  <a:pt x="21564" y="0"/>
                </a:lnTo>
                <a:lnTo>
                  <a:pt x="657999" y="636435"/>
                </a:lnTo>
                <a:lnTo>
                  <a:pt x="657999" y="560247"/>
                </a:lnTo>
                <a:close/>
              </a:path>
              <a:path w="658495" h="5547359">
                <a:moveTo>
                  <a:pt x="657999" y="342595"/>
                </a:moveTo>
                <a:lnTo>
                  <a:pt x="315404" y="0"/>
                </a:lnTo>
                <a:lnTo>
                  <a:pt x="239229" y="0"/>
                </a:lnTo>
                <a:lnTo>
                  <a:pt x="657999" y="418769"/>
                </a:lnTo>
                <a:lnTo>
                  <a:pt x="657999" y="342595"/>
                </a:lnTo>
                <a:close/>
              </a:path>
              <a:path w="658495" h="5547359">
                <a:moveTo>
                  <a:pt x="657999" y="124929"/>
                </a:moveTo>
                <a:lnTo>
                  <a:pt x="533069" y="0"/>
                </a:lnTo>
                <a:lnTo>
                  <a:pt x="456882" y="0"/>
                </a:lnTo>
                <a:lnTo>
                  <a:pt x="657999" y="201104"/>
                </a:lnTo>
                <a:lnTo>
                  <a:pt x="657999" y="124929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5F0F9FEC-EB76-6F86-A3A5-5515E3EFDE89}"/>
              </a:ext>
            </a:extLst>
          </p:cNvPr>
          <p:cNvGrpSpPr/>
          <p:nvPr userDrawn="1"/>
        </p:nvGrpSpPr>
        <p:grpSpPr>
          <a:xfrm>
            <a:off x="11691078" y="0"/>
            <a:ext cx="506973" cy="1914348"/>
            <a:chOff x="14162837" y="-3882934"/>
            <a:chExt cx="655320" cy="2576761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FE2F8714-D35E-CC42-0386-9E2EC442F2A0}"/>
                </a:ext>
              </a:extLst>
            </p:cNvPr>
            <p:cNvSpPr/>
            <p:nvPr/>
          </p:nvSpPr>
          <p:spPr>
            <a:xfrm>
              <a:off x="14162837" y="-3297916"/>
              <a:ext cx="655320" cy="655321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D4F62FC4-DB52-EB92-FBD8-4DB9D18EAD95}"/>
                </a:ext>
              </a:extLst>
            </p:cNvPr>
            <p:cNvSpPr/>
            <p:nvPr/>
          </p:nvSpPr>
          <p:spPr>
            <a:xfrm>
              <a:off x="14162837" y="-2643231"/>
              <a:ext cx="655320" cy="655321"/>
            </a:xfrm>
            <a:custGeom>
              <a:avLst/>
              <a:gdLst/>
              <a:ahLst/>
              <a:cxnLst/>
              <a:rect l="l" t="t" r="r" b="b"/>
              <a:pathLst>
                <a:path w="655320" h="655319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6BB1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CFE1777-D564-EBE0-B8BD-13B0EAD3B06E}"/>
                </a:ext>
              </a:extLst>
            </p:cNvPr>
            <p:cNvSpPr/>
            <p:nvPr/>
          </p:nvSpPr>
          <p:spPr>
            <a:xfrm>
              <a:off x="14162837" y="-3882934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0" y="0"/>
                  </a:moveTo>
                  <a:lnTo>
                    <a:pt x="0" y="654570"/>
                  </a:lnTo>
                  <a:lnTo>
                    <a:pt x="654570" y="654570"/>
                  </a:lnTo>
                  <a:lnTo>
                    <a:pt x="652775" y="605718"/>
                  </a:lnTo>
                  <a:lnTo>
                    <a:pt x="647473" y="557841"/>
                  </a:lnTo>
                  <a:lnTo>
                    <a:pt x="638792" y="511065"/>
                  </a:lnTo>
                  <a:lnTo>
                    <a:pt x="626857" y="465518"/>
                  </a:lnTo>
                  <a:lnTo>
                    <a:pt x="611796" y="421326"/>
                  </a:lnTo>
                  <a:lnTo>
                    <a:pt x="593734" y="378616"/>
                  </a:lnTo>
                  <a:lnTo>
                    <a:pt x="572799" y="337514"/>
                  </a:lnTo>
                  <a:lnTo>
                    <a:pt x="549117" y="298146"/>
                  </a:lnTo>
                  <a:lnTo>
                    <a:pt x="522814" y="260639"/>
                  </a:lnTo>
                  <a:lnTo>
                    <a:pt x="494018" y="225120"/>
                  </a:lnTo>
                  <a:lnTo>
                    <a:pt x="462854" y="191716"/>
                  </a:lnTo>
                  <a:lnTo>
                    <a:pt x="429450" y="160552"/>
                  </a:lnTo>
                  <a:lnTo>
                    <a:pt x="393931" y="131755"/>
                  </a:lnTo>
                  <a:lnTo>
                    <a:pt x="356424" y="105453"/>
                  </a:lnTo>
                  <a:lnTo>
                    <a:pt x="317056" y="81771"/>
                  </a:lnTo>
                  <a:lnTo>
                    <a:pt x="275954" y="60836"/>
                  </a:lnTo>
                  <a:lnTo>
                    <a:pt x="233243" y="42774"/>
                  </a:lnTo>
                  <a:lnTo>
                    <a:pt x="189051" y="27713"/>
                  </a:lnTo>
                  <a:lnTo>
                    <a:pt x="143504" y="15778"/>
                  </a:lnTo>
                  <a:lnTo>
                    <a:pt x="96729" y="7097"/>
                  </a:lnTo>
                  <a:lnTo>
                    <a:pt x="48852" y="1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7222ACF4-4339-F646-1093-9A14936D7D38}"/>
                </a:ext>
              </a:extLst>
            </p:cNvPr>
            <p:cNvSpPr/>
            <p:nvPr/>
          </p:nvSpPr>
          <p:spPr>
            <a:xfrm rot="16200000">
              <a:off x="14136321" y="-1961395"/>
              <a:ext cx="681738" cy="628706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654570" y="0"/>
                  </a:moveTo>
                  <a:lnTo>
                    <a:pt x="0" y="0"/>
                  </a:lnTo>
                  <a:lnTo>
                    <a:pt x="1795" y="48852"/>
                  </a:lnTo>
                  <a:lnTo>
                    <a:pt x="7097" y="96729"/>
                  </a:lnTo>
                  <a:lnTo>
                    <a:pt x="15778" y="143504"/>
                  </a:lnTo>
                  <a:lnTo>
                    <a:pt x="27713" y="189051"/>
                  </a:lnTo>
                  <a:lnTo>
                    <a:pt x="42774" y="233243"/>
                  </a:lnTo>
                  <a:lnTo>
                    <a:pt x="60836" y="275954"/>
                  </a:lnTo>
                  <a:lnTo>
                    <a:pt x="81771" y="317056"/>
                  </a:lnTo>
                  <a:lnTo>
                    <a:pt x="105453" y="356424"/>
                  </a:lnTo>
                  <a:lnTo>
                    <a:pt x="131755" y="393931"/>
                  </a:lnTo>
                  <a:lnTo>
                    <a:pt x="160552" y="429450"/>
                  </a:lnTo>
                  <a:lnTo>
                    <a:pt x="191716" y="462854"/>
                  </a:lnTo>
                  <a:lnTo>
                    <a:pt x="225120" y="494018"/>
                  </a:lnTo>
                  <a:lnTo>
                    <a:pt x="260639" y="522814"/>
                  </a:lnTo>
                  <a:lnTo>
                    <a:pt x="298146" y="549117"/>
                  </a:lnTo>
                  <a:lnTo>
                    <a:pt x="337514" y="572799"/>
                  </a:lnTo>
                  <a:lnTo>
                    <a:pt x="378616" y="593734"/>
                  </a:lnTo>
                  <a:lnTo>
                    <a:pt x="421326" y="611796"/>
                  </a:lnTo>
                  <a:lnTo>
                    <a:pt x="465518" y="626857"/>
                  </a:lnTo>
                  <a:lnTo>
                    <a:pt x="511065" y="638792"/>
                  </a:lnTo>
                  <a:lnTo>
                    <a:pt x="557841" y="647473"/>
                  </a:lnTo>
                  <a:lnTo>
                    <a:pt x="605718" y="652775"/>
                  </a:lnTo>
                  <a:lnTo>
                    <a:pt x="654570" y="654570"/>
                  </a:lnTo>
                  <a:lnTo>
                    <a:pt x="654570" y="0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id="{770D15C2-5D7B-ED43-C065-94F2462C71C1}"/>
              </a:ext>
            </a:extLst>
          </p:cNvPr>
          <p:cNvSpPr/>
          <p:nvPr userDrawn="1"/>
        </p:nvSpPr>
        <p:spPr>
          <a:xfrm>
            <a:off x="8403917" y="4044950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0">
            <a:extLst>
              <a:ext uri="{FF2B5EF4-FFF2-40B4-BE49-F238E27FC236}">
                <a16:creationId xmlns:a16="http://schemas.microsoft.com/office/drawing/2014/main" id="{149D66F7-389A-27C8-9535-F6BDB12495A8}"/>
              </a:ext>
            </a:extLst>
          </p:cNvPr>
          <p:cNvGrpSpPr/>
          <p:nvPr userDrawn="1"/>
        </p:nvGrpSpPr>
        <p:grpSpPr>
          <a:xfrm>
            <a:off x="9079412" y="4702224"/>
            <a:ext cx="366395" cy="366395"/>
            <a:chOff x="11699374" y="787880"/>
            <a:chExt cx="366395" cy="366395"/>
          </a:xfrm>
        </p:grpSpPr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6B046D43-FE73-E956-8C8B-C27DF4114D34}"/>
                </a:ext>
              </a:extLst>
            </p:cNvPr>
            <p:cNvSpPr/>
            <p:nvPr/>
          </p:nvSpPr>
          <p:spPr>
            <a:xfrm>
              <a:off x="11699374" y="787880"/>
              <a:ext cx="252095" cy="366395"/>
            </a:xfrm>
            <a:custGeom>
              <a:avLst/>
              <a:gdLst/>
              <a:ahLst/>
              <a:cxnLst/>
              <a:rect l="l" t="t" r="r" b="b"/>
              <a:pathLst>
                <a:path w="252095" h="366394">
                  <a:moveTo>
                    <a:pt x="117894" y="0"/>
                  </a:moveTo>
                  <a:lnTo>
                    <a:pt x="0" y="204190"/>
                  </a:lnTo>
                  <a:lnTo>
                    <a:pt x="0" y="365912"/>
                  </a:lnTo>
                  <a:lnTo>
                    <a:pt x="189839" y="365912"/>
                  </a:lnTo>
                  <a:lnTo>
                    <a:pt x="139192" y="176898"/>
                  </a:lnTo>
                  <a:lnTo>
                    <a:pt x="219176" y="176898"/>
                  </a:lnTo>
                  <a:lnTo>
                    <a:pt x="251739" y="120484"/>
                  </a:lnTo>
                  <a:lnTo>
                    <a:pt x="188636" y="103581"/>
                  </a:lnTo>
                  <a:lnTo>
                    <a:pt x="149631" y="103581"/>
                  </a:lnTo>
                  <a:lnTo>
                    <a:pt x="145554" y="99504"/>
                  </a:lnTo>
                  <a:lnTo>
                    <a:pt x="145554" y="89446"/>
                  </a:lnTo>
                  <a:lnTo>
                    <a:pt x="149631" y="85369"/>
                  </a:lnTo>
                  <a:lnTo>
                    <a:pt x="178694" y="85369"/>
                  </a:lnTo>
                  <a:lnTo>
                    <a:pt x="175539" y="73596"/>
                  </a:lnTo>
                  <a:lnTo>
                    <a:pt x="132613" y="62103"/>
                  </a:lnTo>
                  <a:lnTo>
                    <a:pt x="132613" y="40640"/>
                  </a:lnTo>
                  <a:lnTo>
                    <a:pt x="131604" y="29312"/>
                  </a:lnTo>
                  <a:lnTo>
                    <a:pt x="128697" y="18648"/>
                  </a:lnTo>
                  <a:lnTo>
                    <a:pt x="124067" y="8819"/>
                  </a:lnTo>
                  <a:lnTo>
                    <a:pt x="117894" y="0"/>
                  </a:lnTo>
                  <a:close/>
                </a:path>
                <a:path w="252095" h="366394">
                  <a:moveTo>
                    <a:pt x="178694" y="85369"/>
                  </a:moveTo>
                  <a:lnTo>
                    <a:pt x="159689" y="85369"/>
                  </a:lnTo>
                  <a:lnTo>
                    <a:pt x="163766" y="89446"/>
                  </a:lnTo>
                  <a:lnTo>
                    <a:pt x="163766" y="99504"/>
                  </a:lnTo>
                  <a:lnTo>
                    <a:pt x="159689" y="103581"/>
                  </a:lnTo>
                  <a:lnTo>
                    <a:pt x="188636" y="103581"/>
                  </a:lnTo>
                  <a:lnTo>
                    <a:pt x="183184" y="102120"/>
                  </a:lnTo>
                  <a:lnTo>
                    <a:pt x="178694" y="853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CAB1DC75-AD94-0D27-7B2A-B2CB1C818F4D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9220" y="908366"/>
              <a:ext cx="176060" cy="245427"/>
            </a:xfrm>
            <a:prstGeom prst="rect">
              <a:avLst/>
            </a:prstGeom>
          </p:spPr>
        </p:pic>
      </p:grp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A0DB4210-24CF-4232-84AE-AC0BFE3012A2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8008947" cy="533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Títle</a:t>
            </a:r>
            <a:endParaRPr lang="es-ES" dirty="0"/>
          </a:p>
        </p:txBody>
      </p:sp>
      <p:pic>
        <p:nvPicPr>
          <p:cNvPr id="25" name="Imagen 24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4E568042-917F-485C-9CFD-4DFCBFEEA2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5108" y="501057"/>
            <a:ext cx="330692" cy="353498"/>
          </a:xfrm>
          <a:prstGeom prst="rect">
            <a:avLst/>
          </a:prstGeom>
        </p:spPr>
      </p:pic>
      <p:pic>
        <p:nvPicPr>
          <p:cNvPr id="26" name="Imagen 25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7BC131C9-8852-46AA-B76A-DFD310CB0A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6195" y="1054393"/>
            <a:ext cx="339605" cy="234788"/>
          </a:xfrm>
          <a:prstGeom prst="rect">
            <a:avLst/>
          </a:prstGeom>
        </p:spPr>
      </p:pic>
      <p:pic>
        <p:nvPicPr>
          <p:cNvPr id="27" name="Imagen 26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F8F4FC5D-FFCE-47F5-AF86-2506BC6ECB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1795" y="171489"/>
            <a:ext cx="257128" cy="24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56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BD1AE618-DCB5-68FE-4E6A-7B73D705451C}"/>
              </a:ext>
            </a:extLst>
          </p:cNvPr>
          <p:cNvSpPr/>
          <p:nvPr userDrawn="1"/>
        </p:nvSpPr>
        <p:spPr>
          <a:xfrm>
            <a:off x="0" y="-1"/>
            <a:ext cx="12192000" cy="1153794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754B6E11-103C-A390-EC56-999AE803F3D4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id="{5681DD34-F154-08FA-5676-118B4E310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67740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91FA6EA0-FC90-7D39-00F9-8BE0B6BA5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168" y="0"/>
            <a:ext cx="1166832" cy="11537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asto, exterior, campo, mujer&#10;&#10;Descripción generada automáticamente">
            <a:extLst>
              <a:ext uri="{FF2B5EF4-FFF2-40B4-BE49-F238E27FC236}">
                <a16:creationId xmlns:a16="http://schemas.microsoft.com/office/drawing/2014/main" id="{8977CFEE-62C6-7C94-91D6-7965D0B30C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600" y="1153793"/>
            <a:ext cx="5105400" cy="571690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D1AE618-DCB5-68FE-4E6A-7B73D705451C}"/>
              </a:ext>
            </a:extLst>
          </p:cNvPr>
          <p:cNvSpPr/>
          <p:nvPr userDrawn="1"/>
        </p:nvSpPr>
        <p:spPr>
          <a:xfrm>
            <a:off x="0" y="-1"/>
            <a:ext cx="12192000" cy="1153794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754B6E11-103C-A390-EC56-999AE803F3D4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id="{5681DD34-F154-08FA-5676-118B4E310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67740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91FA6EA0-FC90-7D39-00F9-8BE0B6BA5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168" y="0"/>
            <a:ext cx="1166832" cy="22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69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2" r:id="rId2"/>
    <p:sldLayoutId id="2147483672" r:id="rId3"/>
    <p:sldLayoutId id="2147483663" r:id="rId4"/>
    <p:sldLayoutId id="2147483664" r:id="rId5"/>
    <p:sldLayoutId id="2147483673" r:id="rId6"/>
    <p:sldLayoutId id="214748367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C8A822-C9F6-B37E-67C3-3B05E167D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802"/>
            <a:ext cx="10515600" cy="1328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89107-1957-715C-63E8-5D67D9251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9006"/>
            <a:ext cx="10515600" cy="4359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114DF-7A44-C174-C421-90DBD39075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68122"/>
            <a:ext cx="2743200" cy="36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DD502-20E2-4CAC-B46A-953DF39CFC08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2CCFD-E7C2-F86E-8DBE-82521EE67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68122"/>
            <a:ext cx="4114800" cy="36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9A904-B146-42BF-8992-C1C25BA76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68122"/>
            <a:ext cx="2743200" cy="36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6D20D-28B5-436D-83E6-6C6DA3BFD6B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606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3" Type="http://schemas.microsoft.com/office/2017/06/relationships/model3d" Target="../media/model3d1.glb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5" Type="http://schemas.openxmlformats.org/officeDocument/2006/relationships/image" Target="../media/image61.png"/><Relationship Id="rId10" Type="http://schemas.microsoft.com/office/2017/06/relationships/model3d" Target="../media/model3d2.glb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FFCA7E40-6B2B-9773-C96F-35BFBF3437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noFill/>
        </p:spPr>
        <p:txBody>
          <a:bodyPr lIns="91440" tIns="45720" rIns="91440" bIns="45720" anchor="t">
            <a:noAutofit/>
          </a:bodyPr>
          <a:lstStyle/>
          <a:p>
            <a:r>
              <a:rPr lang="bg-BG">
                <a:latin typeface="Arial"/>
                <a:cs typeface="Arial"/>
              </a:rPr>
              <a:t>БЪЛГАРИЯ</a:t>
            </a:r>
          </a:p>
          <a:p>
            <a:endParaRPr lang="es-ES" kern="12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99F5CC-8AF0-EA86-41C2-17755419A8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noFill/>
        </p:spPr>
        <p:txBody>
          <a:bodyPr lIns="91440" tIns="45720" rIns="91440" bIns="45720" anchor="t">
            <a:noAutofit/>
          </a:bodyPr>
          <a:lstStyle/>
          <a:p>
            <a:r>
              <a:rPr lang="bg-BG">
                <a:latin typeface="Arial"/>
                <a:cs typeface="Arial"/>
              </a:rPr>
              <a:t>6 НОЕМВРИ 2024 г.</a:t>
            </a:r>
          </a:p>
        </p:txBody>
      </p:sp>
    </p:spTree>
    <p:extLst>
      <p:ext uri="{BB962C8B-B14F-4D97-AF65-F5344CB8AC3E}">
        <p14:creationId xmlns:p14="http://schemas.microsoft.com/office/powerpoint/2010/main" val="2499853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1">
            <a:extLst>
              <a:ext uri="{FF2B5EF4-FFF2-40B4-BE49-F238E27FC236}">
                <a16:creationId xmlns:a16="http://schemas.microsoft.com/office/drawing/2014/main" id="{19F8ACAB-5F91-C0DF-5207-8103690BD5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158750"/>
            <a:ext cx="10210800" cy="533400"/>
          </a:xfrm>
        </p:spPr>
        <p:txBody>
          <a:bodyPr>
            <a:noAutofit/>
          </a:bodyPr>
          <a:lstStyle/>
          <a:p>
            <a:pPr marL="263525" indent="-263525"/>
            <a:r>
              <a:rPr lang="bg-BG" sz="2400" dirty="0">
                <a:solidFill>
                  <a:srgbClr val="002060"/>
                </a:solidFill>
                <a:latin typeface="EC Square Sans Pro" panose="020B0506040000020004" pitchFamily="34" charset="0"/>
              </a:rPr>
              <a:t>4. Рамка на ЕС от</a:t>
            </a:r>
            <a:r>
              <a:rPr lang="bg-BG" dirty="0">
                <a:solidFill>
                  <a:srgbClr val="002060"/>
                </a:solidFill>
                <a:latin typeface="EC Square Sans Pro" panose="020B0506040000020004" pitchFamily="34" charset="0"/>
              </a:rPr>
              <a:t>носно ветеринарните лекарствени продукти и медикаментозните фуражи</a:t>
            </a:r>
          </a:p>
        </p:txBody>
      </p:sp>
      <p:sp>
        <p:nvSpPr>
          <p:cNvPr id="4" name="Rectángulo redondeado 13">
            <a:extLst>
              <a:ext uri="{FF2B5EF4-FFF2-40B4-BE49-F238E27FC236}">
                <a16:creationId xmlns:a16="http://schemas.microsoft.com/office/drawing/2014/main" id="{8E4A046D-D5F1-267A-F243-E90A470700EF}"/>
              </a:ext>
            </a:extLst>
          </p:cNvPr>
          <p:cNvSpPr/>
          <p:nvPr/>
        </p:nvSpPr>
        <p:spPr>
          <a:xfrm>
            <a:off x="0" y="996950"/>
            <a:ext cx="12192000" cy="830997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20000"/>
              </a:lnSpc>
              <a:defRPr/>
            </a:pPr>
            <a:endParaRPr lang="es-ES" sz="1050" b="1" kern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CuadroTexto 6">
            <a:extLst>
              <a:ext uri="{FF2B5EF4-FFF2-40B4-BE49-F238E27FC236}">
                <a16:creationId xmlns:a16="http://schemas.microsoft.com/office/drawing/2014/main" id="{E2321B90-65D8-A5CC-14AB-16D8ABFCAE0D}"/>
              </a:ext>
            </a:extLst>
          </p:cNvPr>
          <p:cNvSpPr txBox="1"/>
          <p:nvPr/>
        </p:nvSpPr>
        <p:spPr>
          <a:xfrm>
            <a:off x="0" y="1156553"/>
            <a:ext cx="11441480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g-BG" sz="2400" b="1">
                <a:solidFill>
                  <a:schemeClr val="bg1"/>
                </a:solidFill>
                <a:latin typeface="EC Square Sans Pro" panose="020B0506040000020004" pitchFamily="34" charset="0"/>
              </a:rPr>
              <a:t>Общи принципи на Регламента относно ветеринарните лекарствени продукти</a:t>
            </a:r>
            <a:br>
              <a:rPr lang="bg-BG" sz="2400" b="1">
                <a:solidFill>
                  <a:schemeClr val="bg1"/>
                </a:solidFill>
              </a:rPr>
            </a:br>
            <a:endParaRPr lang="bg-BG" sz="2400" b="1">
              <a:solidFill>
                <a:schemeClr val="bg1"/>
              </a:solidFill>
            </a:endParaRPr>
          </a:p>
        </p:txBody>
      </p:sp>
      <p:sp>
        <p:nvSpPr>
          <p:cNvPr id="7" name="Rectángulo 3">
            <a:extLst>
              <a:ext uri="{FF2B5EF4-FFF2-40B4-BE49-F238E27FC236}">
                <a16:creationId xmlns:a16="http://schemas.microsoft.com/office/drawing/2014/main" id="{78EDC8E3-D2AB-77A7-D14A-599B662D406F}"/>
              </a:ext>
            </a:extLst>
          </p:cNvPr>
          <p:cNvSpPr/>
          <p:nvPr/>
        </p:nvSpPr>
        <p:spPr>
          <a:xfrm>
            <a:off x="0" y="2597150"/>
            <a:ext cx="2895600" cy="327660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bg-BG" sz="2400">
                <a:solidFill>
                  <a:srgbClr val="002060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Ветеринарните лекарствени продукти се използват в съответствие с </a:t>
            </a:r>
            <a:r>
              <a:rPr lang="bg-BG" sz="2400" b="1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условията на разрешението за търговия</a:t>
            </a:r>
            <a:r>
              <a:rPr lang="bg-BG" sz="2400" b="1">
                <a:solidFill>
                  <a:schemeClr val="bg1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.</a:t>
            </a:r>
          </a:p>
        </p:txBody>
      </p:sp>
      <p:sp>
        <p:nvSpPr>
          <p:cNvPr id="8" name="Rectángulo 9">
            <a:extLst>
              <a:ext uri="{FF2B5EF4-FFF2-40B4-BE49-F238E27FC236}">
                <a16:creationId xmlns:a16="http://schemas.microsoft.com/office/drawing/2014/main" id="{E7E9EB92-C14D-1005-B6FA-A135B8251EA3}"/>
              </a:ext>
            </a:extLst>
          </p:cNvPr>
          <p:cNvSpPr/>
          <p:nvPr/>
        </p:nvSpPr>
        <p:spPr>
          <a:xfrm>
            <a:off x="3098799" y="2616200"/>
            <a:ext cx="2895600" cy="327660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bg-BG" sz="2400">
                <a:solidFill>
                  <a:srgbClr val="002060"/>
                </a:solidFill>
                <a:latin typeface="EC Square Sans Pro" panose="020B0506040000020004" pitchFamily="34" charset="0"/>
              </a:rPr>
              <a:t>Всички ветеринарни </a:t>
            </a:r>
            <a:r>
              <a:rPr lang="bg-BG" sz="2400" b="1">
                <a:solidFill>
                  <a:srgbClr val="003399"/>
                </a:solidFill>
                <a:latin typeface="EC Square Sans Pro" panose="020B0506040000020004" pitchFamily="34" charset="0"/>
              </a:rPr>
              <a:t>рецепти </a:t>
            </a:r>
            <a:r>
              <a:rPr lang="bg-BG" sz="2400">
                <a:solidFill>
                  <a:srgbClr val="002060"/>
                </a:solidFill>
                <a:latin typeface="EC Square Sans Pro" panose="020B0506040000020004" pitchFamily="34" charset="0"/>
              </a:rPr>
              <a:t>трябва да се </a:t>
            </a:r>
            <a:r>
              <a:rPr lang="bg-BG" sz="2400" b="1">
                <a:solidFill>
                  <a:srgbClr val="003399"/>
                </a:solidFill>
                <a:latin typeface="EC Square Sans Pro" panose="020B0506040000020004" pitchFamily="34" charset="0"/>
              </a:rPr>
              <a:t>основават на клиничен преглед </a:t>
            </a:r>
            <a:r>
              <a:rPr lang="bg-BG" sz="2400">
                <a:solidFill>
                  <a:srgbClr val="002060"/>
                </a:solidFill>
                <a:latin typeface="EC Square Sans Pro" panose="020B0506040000020004" pitchFamily="34" charset="0"/>
              </a:rPr>
              <a:t>или друга правилна оценка от ветеринарен лекар</a:t>
            </a:r>
          </a:p>
        </p:txBody>
      </p:sp>
      <p:sp>
        <p:nvSpPr>
          <p:cNvPr id="9" name="Rectángulo 7">
            <a:extLst>
              <a:ext uri="{FF2B5EF4-FFF2-40B4-BE49-F238E27FC236}">
                <a16:creationId xmlns:a16="http://schemas.microsoft.com/office/drawing/2014/main" id="{CC5512ED-DAFA-A9A4-4849-EFAA1946E4F9}"/>
              </a:ext>
            </a:extLst>
          </p:cNvPr>
          <p:cNvSpPr/>
          <p:nvPr/>
        </p:nvSpPr>
        <p:spPr>
          <a:xfrm>
            <a:off x="6197600" y="2597150"/>
            <a:ext cx="2895600" cy="327660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bg-BG" sz="2400">
                <a:solidFill>
                  <a:srgbClr val="002060"/>
                </a:solidFill>
                <a:latin typeface="EC Square Sans Pro" panose="020B0506040000020004" pitchFamily="34" charset="0"/>
              </a:rPr>
              <a:t>Списък на антимикробните средства, </a:t>
            </a:r>
            <a:r>
              <a:rPr lang="bg-BG" sz="2400" b="1">
                <a:solidFill>
                  <a:srgbClr val="003399"/>
                </a:solidFill>
                <a:latin typeface="EC Square Sans Pro" panose="020B0506040000020004" pitchFamily="34" charset="0"/>
              </a:rPr>
              <a:t>позволени само за лечение при хора</a:t>
            </a:r>
            <a:r>
              <a:rPr lang="bg-BG">
                <a:solidFill>
                  <a:srgbClr val="003399"/>
                </a:solidFill>
                <a:latin typeface="EC Square Sans Pro" panose="020B0506040000020004" pitchFamily="34" charset="0"/>
              </a:rPr>
              <a:t>*</a:t>
            </a:r>
          </a:p>
        </p:txBody>
      </p:sp>
      <p:sp>
        <p:nvSpPr>
          <p:cNvPr id="10" name="Rectángulo 8">
            <a:extLst>
              <a:ext uri="{FF2B5EF4-FFF2-40B4-BE49-F238E27FC236}">
                <a16:creationId xmlns:a16="http://schemas.microsoft.com/office/drawing/2014/main" id="{C7A7FB12-EE81-1765-88DF-52EF0EAE1BC9}"/>
              </a:ext>
            </a:extLst>
          </p:cNvPr>
          <p:cNvSpPr/>
          <p:nvPr/>
        </p:nvSpPr>
        <p:spPr>
          <a:xfrm>
            <a:off x="9296401" y="2597150"/>
            <a:ext cx="2895600" cy="327660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bg-BG" sz="2400">
                <a:solidFill>
                  <a:srgbClr val="002060"/>
                </a:solidFill>
                <a:latin typeface="EC Square Sans Pro" panose="020B0506040000020004" pitchFamily="34" charset="0"/>
              </a:rPr>
              <a:t>Задължение на държавите членки да </a:t>
            </a:r>
            <a:r>
              <a:rPr lang="bg-BG" sz="2400" b="1">
                <a:solidFill>
                  <a:srgbClr val="003399"/>
                </a:solidFill>
                <a:latin typeface="EC Square Sans Pro" panose="020B0506040000020004" pitchFamily="34" charset="0"/>
              </a:rPr>
              <a:t>събират данни за продажбата и употребата на антимикробни средства</a:t>
            </a:r>
          </a:p>
        </p:txBody>
      </p:sp>
      <p:sp>
        <p:nvSpPr>
          <p:cNvPr id="11" name="CuadroTexto 2">
            <a:extLst>
              <a:ext uri="{FF2B5EF4-FFF2-40B4-BE49-F238E27FC236}">
                <a16:creationId xmlns:a16="http://schemas.microsoft.com/office/drawing/2014/main" id="{7AC10367-C988-F7B8-E130-C0FC98E50FED}"/>
              </a:ext>
            </a:extLst>
          </p:cNvPr>
          <p:cNvSpPr txBox="1"/>
          <p:nvPr/>
        </p:nvSpPr>
        <p:spPr>
          <a:xfrm>
            <a:off x="101600" y="6359495"/>
            <a:ext cx="12192000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g-BG" sz="1000" i="0" u="none">
                <a:solidFill>
                  <a:srgbClr val="003399"/>
                </a:solidFill>
                <a:latin typeface="EC Square Sans Pro" panose="020B0506040000020004" pitchFamily="34" charset="0"/>
              </a:rPr>
              <a:t>Регламент за изпълнение (ЕС) 2022/1255 на Комисията от 19 юли 2022 г. за определяне на антимикробни средства или групи антимикробни средства, запазени за лечението на някои инфекции при хората, в съответствие с Регламент (ЕС) 2019/6 на Европейския парламент и на Съвета </a:t>
            </a:r>
          </a:p>
        </p:txBody>
      </p:sp>
    </p:spTree>
    <p:extLst>
      <p:ext uri="{BB962C8B-B14F-4D97-AF65-F5344CB8AC3E}">
        <p14:creationId xmlns:p14="http://schemas.microsoft.com/office/powerpoint/2010/main" val="312144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F02DF6C-4933-45ED-9F9A-D62840FCE6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343" y="1439571"/>
            <a:ext cx="8023248" cy="522609"/>
          </a:xfrm>
        </p:spPr>
        <p:txBody>
          <a:bodyPr>
            <a:noAutofit/>
          </a:bodyPr>
          <a:lstStyle/>
          <a:p>
            <a:r>
              <a:rPr lang="bg-BG" sz="2800">
                <a:latin typeface="EC Square Sans Pro" panose="020B0506040000020004" pitchFamily="34" charset="0"/>
              </a:rPr>
              <a:t>Общи правила</a:t>
            </a:r>
          </a:p>
          <a:p>
            <a:endParaRPr lang="en-GB" kern="1200"/>
          </a:p>
        </p:txBody>
      </p:sp>
      <p:sp>
        <p:nvSpPr>
          <p:cNvPr id="9" name="Rectángulo redondeado 13">
            <a:extLst>
              <a:ext uri="{FF2B5EF4-FFF2-40B4-BE49-F238E27FC236}">
                <a16:creationId xmlns:a16="http://schemas.microsoft.com/office/drawing/2014/main" id="{6BABE3B0-7BDF-4FDC-974A-6A3F8E5F6899}"/>
              </a:ext>
            </a:extLst>
          </p:cNvPr>
          <p:cNvSpPr/>
          <p:nvPr/>
        </p:nvSpPr>
        <p:spPr>
          <a:xfrm>
            <a:off x="-21772" y="1373161"/>
            <a:ext cx="12213771" cy="766789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50" b="1" i="0" u="none" strike="noStrike" kern="1200" cap="none" spc="0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id="{FB890F7B-FD8B-4B2B-B7E0-AA6C2D64ACC7}"/>
              </a:ext>
            </a:extLst>
          </p:cNvPr>
          <p:cNvSpPr txBox="1">
            <a:spLocks/>
          </p:cNvSpPr>
          <p:nvPr/>
        </p:nvSpPr>
        <p:spPr>
          <a:xfrm>
            <a:off x="1862196" y="1481083"/>
            <a:ext cx="7619500" cy="591046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1" i="0" u="none" strike="noStrike" cap="none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ВЕТЕРИНАРНИ РЕЦЕПТИ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14" name="Marcador de texto 1">
            <a:extLst>
              <a:ext uri="{FF2B5EF4-FFF2-40B4-BE49-F238E27FC236}">
                <a16:creationId xmlns:a16="http://schemas.microsoft.com/office/drawing/2014/main" id="{8690428F-3309-41FA-B050-ED545EA123C7}"/>
              </a:ext>
            </a:extLst>
          </p:cNvPr>
          <p:cNvSpPr txBox="1">
            <a:spLocks/>
          </p:cNvSpPr>
          <p:nvPr/>
        </p:nvSpPr>
        <p:spPr>
          <a:xfrm>
            <a:off x="762000" y="311150"/>
            <a:ext cx="9144000" cy="533400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0" i="0" u="none" strike="noStrike" cap="none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Arial" panose="020B0604020202020204" pitchFamily="34" charset="0"/>
              </a:rPr>
              <a:t>Общи правила – Предписание от ветеринарен лекар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D976B94-3F08-4A5D-87A3-E36B97910ABB}"/>
              </a:ext>
            </a:extLst>
          </p:cNvPr>
          <p:cNvSpPr txBox="1"/>
          <p:nvPr/>
        </p:nvSpPr>
        <p:spPr>
          <a:xfrm>
            <a:off x="-141042" y="2980182"/>
            <a:ext cx="11756572" cy="28146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noAutofit/>
          </a:bodyPr>
          <a:lstStyle/>
          <a:p>
            <a:pPr marL="10287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bg-BG" sz="2000" b="0" i="0" u="none" strike="noStrike" cap="none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Ветеринарният лекар може да издаде ветеринарна рецепта </a:t>
            </a:r>
            <a:r>
              <a:rPr kumimoji="0" lang="bg-BG" sz="2000" b="1" i="0" u="sng" strike="noStrike" cap="none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само</a:t>
            </a:r>
            <a:r>
              <a:rPr kumimoji="0" lang="bg-BG" sz="2000" b="0" i="0" u="none" strike="noStrike" cap="none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 след извършване на </a:t>
            </a:r>
            <a:r>
              <a:rPr kumimoji="0" lang="bg-BG" sz="2000" b="0" i="0" u="sng" strike="noStrike" cap="none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клиничен преглед или друга правилна оценка на здравословното състояние </a:t>
            </a:r>
            <a:r>
              <a:rPr kumimoji="0" lang="bg-BG" sz="2000" b="0" i="0" u="none" strike="noStrike" cap="none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на животното или групата животни</a:t>
            </a:r>
          </a:p>
          <a:p>
            <a:pPr marL="10287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bg-BG" sz="2000" b="0" i="0" u="none" strike="noStrike" cap="none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Ветеринарният лекар може да издаде ветеринарна рецепта за антимикробно средство само след като е диагностицирал инфекциозно заболяване</a:t>
            </a:r>
          </a:p>
          <a:p>
            <a:pPr marL="10287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bg-BG" sz="2000" b="0" i="0" u="none" strike="noStrike" cap="none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Ветеринарният лекар трябва да може да предостави обосновка за предписването на антимикробно средство</a:t>
            </a:r>
            <a:r>
              <a:rPr kumimoji="0" lang="bg-BG" sz="2000" b="0" i="0" u="none" strike="noStrike" cap="none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, </a:t>
            </a:r>
            <a:r>
              <a:rPr kumimoji="0" lang="bg-BG" sz="2000" b="0" i="0" u="none" strike="noStrike" cap="none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особено за превантивно (профилактика) и групово (метафилактика) </a:t>
            </a:r>
            <a:r>
              <a:rPr kumimoji="0" lang="bg-BG" sz="2000" b="0" i="0" u="none" strike="noStrike" cap="none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приложение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3A59C78-01F4-4EE5-BEF0-17960D2FB031}"/>
              </a:ext>
            </a:extLst>
          </p:cNvPr>
          <p:cNvSpPr txBox="1"/>
          <p:nvPr/>
        </p:nvSpPr>
        <p:spPr>
          <a:xfrm>
            <a:off x="4261565" y="2337692"/>
            <a:ext cx="2820761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cap="none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C Square Sans Pro" panose="020B0506040000020004" pitchFamily="34" charset="0"/>
                <a:ea typeface="Steelfish" charset="0"/>
                <a:cs typeface="Steelfish" charset="0"/>
              </a:rPr>
              <a:t>!</a:t>
            </a:r>
            <a:r>
              <a:rPr kumimoji="0" lang="bg-BG" sz="2800" b="1" i="0" u="none" strike="noStrike" cap="none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Steelfish" charset="0"/>
                <a:cs typeface="Steelfish" charset="0"/>
              </a:rPr>
              <a:t>Член 105</a:t>
            </a:r>
          </a:p>
        </p:txBody>
      </p:sp>
      <p:pic>
        <p:nvPicPr>
          <p:cNvPr id="17" name="Imagen 16" descr="Forma&#10;&#10;Descripción generada automáticamente con confianza baja">
            <a:extLst>
              <a:ext uri="{FF2B5EF4-FFF2-40B4-BE49-F238E27FC236}">
                <a16:creationId xmlns:a16="http://schemas.microsoft.com/office/drawing/2014/main" id="{00329264-D289-402B-9EEC-301D053EFB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1403412"/>
            <a:ext cx="736538" cy="73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46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">
            <a:extLst>
              <a:ext uri="{FF2B5EF4-FFF2-40B4-BE49-F238E27FC236}">
                <a16:creationId xmlns:a16="http://schemas.microsoft.com/office/drawing/2014/main" id="{ACA65E1C-789A-48EF-8BAD-6DF7C0BE5C3D}"/>
              </a:ext>
            </a:extLst>
          </p:cNvPr>
          <p:cNvSpPr txBox="1">
            <a:spLocks/>
          </p:cNvSpPr>
          <p:nvPr/>
        </p:nvSpPr>
        <p:spPr>
          <a:xfrm>
            <a:off x="762000" y="158750"/>
            <a:ext cx="10687439" cy="53340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b="0" i="0" u="none" strike="noStrike" cap="none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Arial"/>
              </a:rPr>
              <a:t>Общи правила – Предписание от ветеринарен лекар</a:t>
            </a:r>
            <a:r>
              <a:rPr kumimoji="0" lang="bg-BG" sz="1600" b="0" i="0" u="none" strike="noStrike" cap="none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/>
                <a:ea typeface="+mn-ea"/>
                <a:cs typeface="Arial"/>
              </a:rPr>
              <a:t>(примерен шаблон за предписание)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200545C-AECB-452C-BBE5-ED3815095A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9891" y="766753"/>
            <a:ext cx="4334830" cy="6103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79B9FE22-08DB-4399-993B-4F6FB172DC62}"/>
              </a:ext>
            </a:extLst>
          </p:cNvPr>
          <p:cNvSpPr txBox="1"/>
          <p:nvPr/>
        </p:nvSpPr>
        <p:spPr>
          <a:xfrm>
            <a:off x="88124" y="1660664"/>
            <a:ext cx="2844193" cy="707886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400" b="0" i="0" u="none" strike="noStrike" cap="none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Идентификатор на ветеринарния лекар (проф. №)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BFA582-9369-46AB-89BE-5729D0437B13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2932317" y="2014607"/>
            <a:ext cx="87768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TextBox 16">
            <a:extLst>
              <a:ext uri="{FF2B5EF4-FFF2-40B4-BE49-F238E27FC236}">
                <a16:creationId xmlns:a16="http://schemas.microsoft.com/office/drawing/2014/main" id="{02E8B8C4-7414-478D-B927-13A09F51E318}"/>
              </a:ext>
            </a:extLst>
          </p:cNvPr>
          <p:cNvSpPr txBox="1"/>
          <p:nvPr/>
        </p:nvSpPr>
        <p:spPr>
          <a:xfrm>
            <a:off x="88124" y="2597150"/>
            <a:ext cx="2828071" cy="1631216"/>
          </a:xfrm>
          <a:prstGeom prst="rect">
            <a:avLst/>
          </a:prstGeom>
          <a:solidFill>
            <a:srgbClr val="ECEBEB"/>
          </a:solidFill>
        </p:spPr>
        <p:txBody>
          <a:bodyPr wrap="square" lIns="91440" tIns="45720" rIns="91440" bIns="45720" rtlCol="0" anchor="t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600" b="0" i="0" u="none" strike="noStrike" cap="none" normalizeH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Наименование на лекарството (активно вещество), форма и сила.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600" b="0" i="0" u="none" strike="noStrike" cap="none" normalizeH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Предписано количество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600" b="0" i="0" u="none" strike="noStrike" cap="none" normalizeH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/>
              </a:rPr>
              <a:t>Режим на дозиране </a:t>
            </a:r>
          </a:p>
        </p:txBody>
      </p:sp>
      <p:sp>
        <p:nvSpPr>
          <p:cNvPr id="13" name="TextBox 27">
            <a:extLst>
              <a:ext uri="{FF2B5EF4-FFF2-40B4-BE49-F238E27FC236}">
                <a16:creationId xmlns:a16="http://schemas.microsoft.com/office/drawing/2014/main" id="{27E0B672-6AF0-4BAD-9A7E-FFFD0315AFA6}"/>
              </a:ext>
            </a:extLst>
          </p:cNvPr>
          <p:cNvSpPr txBox="1"/>
          <p:nvPr/>
        </p:nvSpPr>
        <p:spPr>
          <a:xfrm>
            <a:off x="88124" y="5639200"/>
            <a:ext cx="2844193" cy="1015663"/>
          </a:xfrm>
          <a:prstGeom prst="rect">
            <a:avLst/>
          </a:prstGeom>
          <a:solidFill>
            <a:srgbClr val="003399"/>
          </a:solidFill>
        </p:spPr>
        <p:txBody>
          <a:bodyPr wrap="square" lIns="91440" tIns="45720" rIns="91440" bIns="45720" rtlCol="0" anchor="t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600" b="0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/>
              </a:rPr>
              <a:t>Забележка е необходима, ако рецептата е издадена съгласно Член 107, параграфи 3 – 4 или Чл. 112 – 114) 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F2A686A0-74DB-4814-9CFB-E8E911DF96FE}"/>
              </a:ext>
            </a:extLst>
          </p:cNvPr>
          <p:cNvSpPr txBox="1"/>
          <p:nvPr/>
        </p:nvSpPr>
        <p:spPr>
          <a:xfrm>
            <a:off x="88124" y="4425951"/>
            <a:ext cx="2828071" cy="1015664"/>
          </a:xfrm>
          <a:prstGeom prst="rect">
            <a:avLst/>
          </a:prstGeom>
          <a:solidFill>
            <a:srgbClr val="6BB188"/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600" b="0" i="0" u="none" strike="noStrike" cap="none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Рецептата за антимикробен препарат е валидна само 5 дни след изписването. </a:t>
            </a:r>
          </a:p>
        </p:txBody>
      </p:sp>
      <p:cxnSp>
        <p:nvCxnSpPr>
          <p:cNvPr id="22" name="Straight Arrow Connector 9">
            <a:extLst>
              <a:ext uri="{FF2B5EF4-FFF2-40B4-BE49-F238E27FC236}">
                <a16:creationId xmlns:a16="http://schemas.microsoft.com/office/drawing/2014/main" id="{581EC61A-0E63-47D1-BA22-B89D2673AB75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2916195" y="3412758"/>
            <a:ext cx="89380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1" name="TextBox 10">
            <a:extLst>
              <a:ext uri="{FF2B5EF4-FFF2-40B4-BE49-F238E27FC236}">
                <a16:creationId xmlns:a16="http://schemas.microsoft.com/office/drawing/2014/main" id="{88FB0F11-B24B-41FB-9D1A-ECAF28ED0215}"/>
              </a:ext>
            </a:extLst>
          </p:cNvPr>
          <p:cNvSpPr txBox="1"/>
          <p:nvPr/>
        </p:nvSpPr>
        <p:spPr>
          <a:xfrm>
            <a:off x="8462294" y="692150"/>
            <a:ext cx="3196306" cy="707886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600" b="0" i="0" u="none" strike="noStrike" cap="none" normalizeH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Име и адрес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600" b="0" i="0" u="none" strike="noStrike" cap="none" normalizeH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Стопанин на животните</a:t>
            </a:r>
          </a:p>
        </p:txBody>
      </p:sp>
      <p:sp>
        <p:nvSpPr>
          <p:cNvPr id="32" name="TextBox 13">
            <a:extLst>
              <a:ext uri="{FF2B5EF4-FFF2-40B4-BE49-F238E27FC236}">
                <a16:creationId xmlns:a16="http://schemas.microsoft.com/office/drawing/2014/main" id="{AA9B826B-585E-4DC3-84E0-C2536598BF5C}"/>
              </a:ext>
            </a:extLst>
          </p:cNvPr>
          <p:cNvSpPr txBox="1"/>
          <p:nvPr/>
        </p:nvSpPr>
        <p:spPr>
          <a:xfrm>
            <a:off x="8478414" y="5797550"/>
            <a:ext cx="3162089" cy="685800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600" b="0" i="0" u="none" strike="noStrike" cap="none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Дата и подпис на ветеринарния лекар</a:t>
            </a:r>
            <a:r>
              <a:rPr kumimoji="0" lang="en-US" sz="1600" b="0" i="0" u="none" strike="noStrike" cap="none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 </a:t>
            </a:r>
            <a:endParaRPr kumimoji="0" lang="bg-BG" sz="1600" b="0" i="0" u="none" strike="noStrike" cap="none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C Square Sans Pro" panose="020B0506040000020004" pitchFamily="34" charset="0"/>
            </a:endParaRPr>
          </a:p>
        </p:txBody>
      </p:sp>
      <p:sp>
        <p:nvSpPr>
          <p:cNvPr id="33" name="TextBox 19">
            <a:extLst>
              <a:ext uri="{FF2B5EF4-FFF2-40B4-BE49-F238E27FC236}">
                <a16:creationId xmlns:a16="http://schemas.microsoft.com/office/drawing/2014/main" id="{D73860A3-CDA5-4E10-853B-CF537A85DFB0}"/>
              </a:ext>
            </a:extLst>
          </p:cNvPr>
          <p:cNvSpPr txBox="1"/>
          <p:nvPr/>
        </p:nvSpPr>
        <p:spPr>
          <a:xfrm>
            <a:off x="8462295" y="3357062"/>
            <a:ext cx="3230524" cy="707886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500" b="0" i="0" u="none" strike="noStrike" cap="none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Животни, отглеждани за храна: период за изтегляне (дори ако е „0“)</a:t>
            </a:r>
          </a:p>
        </p:txBody>
      </p:sp>
      <p:sp>
        <p:nvSpPr>
          <p:cNvPr id="34" name="TextBox 22">
            <a:extLst>
              <a:ext uri="{FF2B5EF4-FFF2-40B4-BE49-F238E27FC236}">
                <a16:creationId xmlns:a16="http://schemas.microsoft.com/office/drawing/2014/main" id="{E6E6C5FF-1EC3-4B68-BF84-C2EB0A65DA98}"/>
              </a:ext>
            </a:extLst>
          </p:cNvPr>
          <p:cNvSpPr txBox="1"/>
          <p:nvPr/>
        </p:nvSpPr>
        <p:spPr>
          <a:xfrm>
            <a:off x="8462294" y="1923018"/>
            <a:ext cx="3196307" cy="400110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600" b="0" i="0" u="none" strike="noStrike" cap="none" normalizeH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Дата</a:t>
            </a:r>
          </a:p>
        </p:txBody>
      </p:sp>
      <p:sp>
        <p:nvSpPr>
          <p:cNvPr id="35" name="TextBox 28">
            <a:extLst>
              <a:ext uri="{FF2B5EF4-FFF2-40B4-BE49-F238E27FC236}">
                <a16:creationId xmlns:a16="http://schemas.microsoft.com/office/drawing/2014/main" id="{D0BD4936-E1CB-4E72-8C03-E8C4D661EC4A}"/>
              </a:ext>
            </a:extLst>
          </p:cNvPr>
          <p:cNvSpPr txBox="1"/>
          <p:nvPr/>
        </p:nvSpPr>
        <p:spPr>
          <a:xfrm>
            <a:off x="8462295" y="4197350"/>
            <a:ext cx="3230524" cy="1015663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600" b="0" i="0" u="none" strike="noStrike" cap="none" normalizeH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Потенциални предупреждения или съобщения за отговорна употреба</a:t>
            </a:r>
          </a:p>
        </p:txBody>
      </p:sp>
      <p:sp>
        <p:nvSpPr>
          <p:cNvPr id="36" name="TextBox 31">
            <a:extLst>
              <a:ext uri="{FF2B5EF4-FFF2-40B4-BE49-F238E27FC236}">
                <a16:creationId xmlns:a16="http://schemas.microsoft.com/office/drawing/2014/main" id="{57D477ED-9285-4237-9023-A7003D2F9CD5}"/>
              </a:ext>
            </a:extLst>
          </p:cNvPr>
          <p:cNvSpPr txBox="1"/>
          <p:nvPr/>
        </p:nvSpPr>
        <p:spPr>
          <a:xfrm>
            <a:off x="8462294" y="1436564"/>
            <a:ext cx="3196307" cy="400110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600" b="0" i="0" u="none" strike="noStrike" cap="none" normalizeH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Идентификация на животните</a:t>
            </a:r>
          </a:p>
        </p:txBody>
      </p:sp>
      <p:cxnSp>
        <p:nvCxnSpPr>
          <p:cNvPr id="37" name="Straight Arrow Connector 9">
            <a:extLst>
              <a:ext uri="{FF2B5EF4-FFF2-40B4-BE49-F238E27FC236}">
                <a16:creationId xmlns:a16="http://schemas.microsoft.com/office/drawing/2014/main" id="{5AFD2615-46EE-42B6-A231-9AD3CE601885}"/>
              </a:ext>
            </a:extLst>
          </p:cNvPr>
          <p:cNvCxnSpPr>
            <a:cxnSpLocks/>
          </p:cNvCxnSpPr>
          <p:nvPr/>
        </p:nvCxnSpPr>
        <p:spPr>
          <a:xfrm flipH="1">
            <a:off x="7467600" y="1153415"/>
            <a:ext cx="9946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0" name="Straight Arrow Connector 9">
            <a:extLst>
              <a:ext uri="{FF2B5EF4-FFF2-40B4-BE49-F238E27FC236}">
                <a16:creationId xmlns:a16="http://schemas.microsoft.com/office/drawing/2014/main" id="{2F04EED3-541A-4B0D-B8E2-0D5C1177C6CB}"/>
              </a:ext>
            </a:extLst>
          </p:cNvPr>
          <p:cNvCxnSpPr>
            <a:cxnSpLocks/>
          </p:cNvCxnSpPr>
          <p:nvPr/>
        </p:nvCxnSpPr>
        <p:spPr>
          <a:xfrm flipH="1">
            <a:off x="7467600" y="1530350"/>
            <a:ext cx="9946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1" name="Straight Arrow Connector 9">
            <a:extLst>
              <a:ext uri="{FF2B5EF4-FFF2-40B4-BE49-F238E27FC236}">
                <a16:creationId xmlns:a16="http://schemas.microsoft.com/office/drawing/2014/main" id="{F006C285-40B9-4F63-80A4-59B549E301B8}"/>
              </a:ext>
            </a:extLst>
          </p:cNvPr>
          <p:cNvCxnSpPr>
            <a:cxnSpLocks/>
            <a:stCxn id="34" idx="1"/>
          </p:cNvCxnSpPr>
          <p:nvPr/>
        </p:nvCxnSpPr>
        <p:spPr>
          <a:xfrm flipH="1" flipV="1">
            <a:off x="7467602" y="2107685"/>
            <a:ext cx="994692" cy="153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" name="Straight Arrow Connector 9">
            <a:extLst>
              <a:ext uri="{FF2B5EF4-FFF2-40B4-BE49-F238E27FC236}">
                <a16:creationId xmlns:a16="http://schemas.microsoft.com/office/drawing/2014/main" id="{8B0FC049-9EB2-4121-A610-B73533CB65E7}"/>
              </a:ext>
            </a:extLst>
          </p:cNvPr>
          <p:cNvCxnSpPr>
            <a:cxnSpLocks/>
            <a:stCxn id="33" idx="1"/>
          </p:cNvCxnSpPr>
          <p:nvPr/>
        </p:nvCxnSpPr>
        <p:spPr>
          <a:xfrm flipH="1">
            <a:off x="7467600" y="3711005"/>
            <a:ext cx="99469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3" name="Straight Arrow Connector 9">
            <a:extLst>
              <a:ext uri="{FF2B5EF4-FFF2-40B4-BE49-F238E27FC236}">
                <a16:creationId xmlns:a16="http://schemas.microsoft.com/office/drawing/2014/main" id="{0682E033-62FD-4839-A4B8-2F6D2342A37F}"/>
              </a:ext>
            </a:extLst>
          </p:cNvPr>
          <p:cNvCxnSpPr>
            <a:cxnSpLocks/>
          </p:cNvCxnSpPr>
          <p:nvPr/>
        </p:nvCxnSpPr>
        <p:spPr>
          <a:xfrm flipH="1" flipV="1">
            <a:off x="7483722" y="4768267"/>
            <a:ext cx="994694" cy="15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3" name="Straight Arrow Connector 9">
            <a:extLst>
              <a:ext uri="{FF2B5EF4-FFF2-40B4-BE49-F238E27FC236}">
                <a16:creationId xmlns:a16="http://schemas.microsoft.com/office/drawing/2014/main" id="{5E1995BA-2890-4E2A-AE58-FB65A669ECEF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7483722" y="6007916"/>
            <a:ext cx="994692" cy="1325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45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F02DF6C-4933-45ED-9F9A-D62840FCE6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343" y="1439571"/>
            <a:ext cx="8023248" cy="522609"/>
          </a:xfrm>
        </p:spPr>
        <p:txBody>
          <a:bodyPr>
            <a:noAutofit/>
          </a:bodyPr>
          <a:lstStyle/>
          <a:p>
            <a:r>
              <a:rPr lang="bg-BG" sz="2800">
                <a:latin typeface="EC Square Sans Pro" panose="020B0506040000020004" pitchFamily="34" charset="0"/>
              </a:rPr>
              <a:t>Общи правила</a:t>
            </a:r>
          </a:p>
          <a:p>
            <a:endParaRPr lang="en-GB" kern="1200"/>
          </a:p>
        </p:txBody>
      </p:sp>
      <p:sp>
        <p:nvSpPr>
          <p:cNvPr id="9" name="Rectángulo redondeado 13">
            <a:extLst>
              <a:ext uri="{FF2B5EF4-FFF2-40B4-BE49-F238E27FC236}">
                <a16:creationId xmlns:a16="http://schemas.microsoft.com/office/drawing/2014/main" id="{6BABE3B0-7BDF-4FDC-974A-6A3F8E5F6899}"/>
              </a:ext>
            </a:extLst>
          </p:cNvPr>
          <p:cNvSpPr/>
          <p:nvPr/>
        </p:nvSpPr>
        <p:spPr>
          <a:xfrm>
            <a:off x="-21772" y="1373161"/>
            <a:ext cx="12213771" cy="766789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50" b="1" i="0" u="none" strike="noStrike" kern="1200" cap="none" spc="0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id="{FB890F7B-FD8B-4B2B-B7E0-AA6C2D64ACC7}"/>
              </a:ext>
            </a:extLst>
          </p:cNvPr>
          <p:cNvSpPr txBox="1">
            <a:spLocks/>
          </p:cNvSpPr>
          <p:nvPr/>
        </p:nvSpPr>
        <p:spPr>
          <a:xfrm>
            <a:off x="762000" y="1481083"/>
            <a:ext cx="10134600" cy="591046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1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Водене на отчетност</a:t>
            </a:r>
          </a:p>
        </p:txBody>
      </p:sp>
      <p:sp>
        <p:nvSpPr>
          <p:cNvPr id="14" name="Marcador de texto 1">
            <a:extLst>
              <a:ext uri="{FF2B5EF4-FFF2-40B4-BE49-F238E27FC236}">
                <a16:creationId xmlns:a16="http://schemas.microsoft.com/office/drawing/2014/main" id="{8690428F-3309-41FA-B050-ED545EA123C7}"/>
              </a:ext>
            </a:extLst>
          </p:cNvPr>
          <p:cNvSpPr txBox="1">
            <a:spLocks/>
          </p:cNvSpPr>
          <p:nvPr/>
        </p:nvSpPr>
        <p:spPr>
          <a:xfrm>
            <a:off x="762000" y="311150"/>
            <a:ext cx="9067800" cy="533400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0" i="0" u="none" strike="noStrike" cap="none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Arial" panose="020B0604020202020204" pitchFamily="34" charset="0"/>
              </a:rPr>
              <a:t>Общи правила – Предписание от ветеринарен лекар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A4F286C-8610-4DEC-92C0-47FD21775EE4}"/>
              </a:ext>
            </a:extLst>
          </p:cNvPr>
          <p:cNvSpPr txBox="1"/>
          <p:nvPr/>
        </p:nvSpPr>
        <p:spPr>
          <a:xfrm>
            <a:off x="881743" y="2091551"/>
            <a:ext cx="2090057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200" b="0" i="0" u="none" strike="noStrike" cap="none" normalizeH="0" noProof="0">
                <a:ln>
                  <a:noFill/>
                </a:ln>
                <a:solidFill>
                  <a:srgbClr val="024B9C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Регламент (ЕС) 2019/6 (ВЛП)</a:t>
            </a:r>
          </a:p>
        </p:txBody>
      </p:sp>
      <p:sp>
        <p:nvSpPr>
          <p:cNvPr id="13" name="Marcador de texto 4">
            <a:extLst>
              <a:ext uri="{FF2B5EF4-FFF2-40B4-BE49-F238E27FC236}">
                <a16:creationId xmlns:a16="http://schemas.microsoft.com/office/drawing/2014/main" id="{EF94D7BC-2264-4BCE-94E9-E3C700EFF2AF}"/>
              </a:ext>
            </a:extLst>
          </p:cNvPr>
          <p:cNvSpPr txBox="1">
            <a:spLocks/>
          </p:cNvSpPr>
          <p:nvPr/>
        </p:nvSpPr>
        <p:spPr>
          <a:xfrm>
            <a:off x="310242" y="2488988"/>
            <a:ext cx="3233057" cy="359146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1" i="0" u="none" strike="noStrike" cap="none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Член 108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67EC53D0-6815-4BF1-A995-1BBB1F3146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2338" y="1373161"/>
            <a:ext cx="8019662" cy="5247326"/>
          </a:xfrm>
          <a:prstGeom prst="rect">
            <a:avLst/>
          </a:prstGeom>
        </p:spPr>
      </p:pic>
      <p:pic>
        <p:nvPicPr>
          <p:cNvPr id="15" name="Picture 4" descr="A stack of old books&#10;&#10;Description automatically generated">
            <a:extLst>
              <a:ext uri="{FF2B5EF4-FFF2-40B4-BE49-F238E27FC236}">
                <a16:creationId xmlns:a16="http://schemas.microsoft.com/office/drawing/2014/main" id="{00E0E056-09FE-4B9F-B490-F796BFA23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774" y="4040045"/>
            <a:ext cx="2442125" cy="278216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502442D-8C45-46F7-A946-0AC1B0C6A7B6}"/>
              </a:ext>
            </a:extLst>
          </p:cNvPr>
          <p:cNvSpPr txBox="1"/>
          <p:nvPr/>
        </p:nvSpPr>
        <p:spPr>
          <a:xfrm>
            <a:off x="967743" y="3197171"/>
            <a:ext cx="1927857" cy="400110"/>
          </a:xfrm>
          <a:prstGeom prst="rect">
            <a:avLst/>
          </a:prstGeom>
          <a:solidFill>
            <a:srgbClr val="2C7470"/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000" b="1" i="0" u="none" strike="noStrike" cap="none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ЗАДЪЛЖЕНИЯ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737D63-A630-D6D4-AB17-A056BD7AC530}"/>
              </a:ext>
            </a:extLst>
          </p:cNvPr>
          <p:cNvSpPr txBox="1"/>
          <p:nvPr/>
        </p:nvSpPr>
        <p:spPr>
          <a:xfrm>
            <a:off x="4172400" y="1371600"/>
            <a:ext cx="8020800" cy="5248800"/>
          </a:xfrm>
          <a:prstGeom prst="rect">
            <a:avLst/>
          </a:prstGeom>
          <a:solidFill>
            <a:schemeClr val="bg1"/>
          </a:solidFill>
        </p:spPr>
        <p:txBody>
          <a:bodyPr wrap="square" lIns="216000" tIns="216000" rIns="216000" bIns="21600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bg-BG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 108</a:t>
            </a:r>
          </a:p>
          <a:p>
            <a:pPr algn="ctr">
              <a:spcAft>
                <a:spcPts val="600"/>
              </a:spcAft>
            </a:pPr>
            <a:r>
              <a:rPr lang="bg-BG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Водене на отчетност от собствениците и животновъдите на животни, отглеждани за храна</a:t>
            </a:r>
          </a:p>
          <a:p>
            <a:pPr algn="just">
              <a:spcAft>
                <a:spcPts val="600"/>
              </a:spcAft>
              <a:tabLst>
                <a:tab pos="365125" algn="l"/>
              </a:tabLst>
            </a:pPr>
            <a:r>
              <a:rPr lang="bg-B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Собствениците или, когато животните не се отглеждат от собствениците, животновъдите на животните, отглеждани за производство на храни, водят отчетност на лекарствените продукти, които използват, и, ако е приложимо, копие от ветеринарната рецепта.</a:t>
            </a:r>
          </a:p>
          <a:p>
            <a:pPr algn="just">
              <a:spcAft>
                <a:spcPts val="600"/>
              </a:spcAft>
              <a:tabLst>
                <a:tab pos="365125" algn="l"/>
              </a:tabLst>
            </a:pPr>
            <a:r>
              <a:rPr lang="bg-B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Регистрите, посочени в параграф 1, включват:</a:t>
            </a:r>
          </a:p>
          <a:p>
            <a:pPr algn="just">
              <a:spcAft>
                <a:spcPts val="600"/>
              </a:spcAft>
              <a:tabLst>
                <a:tab pos="365125" algn="l"/>
              </a:tabLst>
            </a:pPr>
            <a:r>
              <a:rPr lang="bg-B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	дата на първото приложение на лекарствения продукт на животните;</a:t>
            </a:r>
          </a:p>
          <a:p>
            <a:pPr algn="just">
              <a:spcAft>
                <a:spcPts val="600"/>
              </a:spcAft>
              <a:tabLst>
                <a:tab pos="365125" algn="l"/>
              </a:tabLst>
            </a:pPr>
            <a:r>
              <a:rPr lang="bg-B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	наименование на лекарствения продукт;</a:t>
            </a:r>
          </a:p>
          <a:p>
            <a:pPr algn="just">
              <a:spcAft>
                <a:spcPts val="600"/>
              </a:spcAft>
              <a:tabLst>
                <a:tab pos="365125" algn="l"/>
              </a:tabLst>
            </a:pPr>
            <a:r>
              <a:rPr lang="bg-B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	количество на приетия лекарствен продукт;</a:t>
            </a:r>
          </a:p>
          <a:p>
            <a:pPr algn="just">
              <a:spcAft>
                <a:spcPts val="600"/>
              </a:spcAft>
              <a:tabLst>
                <a:tab pos="365125" algn="l"/>
              </a:tabLst>
            </a:pPr>
            <a:r>
              <a:rPr lang="bg-B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	наименование или име на юридическо лице и постоянен адрес или седалище на дейност на доставчика;</a:t>
            </a:r>
          </a:p>
          <a:p>
            <a:pPr algn="just">
              <a:spcAft>
                <a:spcPts val="600"/>
              </a:spcAft>
              <a:tabLst>
                <a:tab pos="365125" algn="l"/>
              </a:tabLst>
            </a:pPr>
            <a:r>
              <a:rPr lang="bg-B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д)	доказателства за купуване на лекарствените продукти, които се използват;</a:t>
            </a:r>
          </a:p>
          <a:p>
            <a:pPr algn="just">
              <a:spcAft>
                <a:spcPts val="600"/>
              </a:spcAft>
              <a:tabLst>
                <a:tab pos="365125" algn="l"/>
              </a:tabLst>
            </a:pPr>
            <a:r>
              <a:rPr lang="bg-B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е)	идентификация на лекуваното животно или група животни;</a:t>
            </a:r>
          </a:p>
          <a:p>
            <a:pPr algn="just">
              <a:spcAft>
                <a:spcPts val="600"/>
              </a:spcAft>
              <a:tabLst>
                <a:tab pos="365125" algn="l"/>
              </a:tabLst>
            </a:pPr>
            <a:r>
              <a:rPr lang="bg-B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ж) име и данни за контакт на предписващия ветеринарен лекар, ако е приложимо;</a:t>
            </a:r>
          </a:p>
          <a:p>
            <a:pPr algn="just">
              <a:spcAft>
                <a:spcPts val="600"/>
              </a:spcAft>
              <a:tabLst>
                <a:tab pos="365125" algn="l"/>
              </a:tabLst>
            </a:pPr>
            <a:r>
              <a:rPr lang="bg-B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з)	период за изтегляне, дори ако този период е нулев;</a:t>
            </a:r>
          </a:p>
          <a:p>
            <a:pPr algn="just">
              <a:spcAft>
                <a:spcPts val="600"/>
              </a:spcAft>
              <a:tabLst>
                <a:tab pos="365125" algn="l"/>
              </a:tabLst>
            </a:pPr>
            <a:r>
              <a:rPr lang="bg-B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и)	продължителност на лечението.</a:t>
            </a:r>
          </a:p>
        </p:txBody>
      </p:sp>
    </p:spTree>
    <p:extLst>
      <p:ext uri="{BB962C8B-B14F-4D97-AF65-F5344CB8AC3E}">
        <p14:creationId xmlns:p14="http://schemas.microsoft.com/office/powerpoint/2010/main" val="3660388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F02DF6C-4933-45ED-9F9A-D62840FCE6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343" y="1439571"/>
            <a:ext cx="8023248" cy="522609"/>
          </a:xfrm>
        </p:spPr>
        <p:txBody>
          <a:bodyPr>
            <a:noAutofit/>
          </a:bodyPr>
          <a:lstStyle/>
          <a:p>
            <a:r>
              <a:rPr lang="bg-BG" sz="2800">
                <a:latin typeface="EC Square Sans Pro" panose="020B0506040000020004" pitchFamily="34" charset="0"/>
              </a:rPr>
              <a:t>Общи правила</a:t>
            </a:r>
          </a:p>
          <a:p>
            <a:endParaRPr lang="en-GB" kern="1200"/>
          </a:p>
        </p:txBody>
      </p:sp>
      <p:sp>
        <p:nvSpPr>
          <p:cNvPr id="9" name="Rectángulo redondeado 13">
            <a:extLst>
              <a:ext uri="{FF2B5EF4-FFF2-40B4-BE49-F238E27FC236}">
                <a16:creationId xmlns:a16="http://schemas.microsoft.com/office/drawing/2014/main" id="{6BABE3B0-7BDF-4FDC-974A-6A3F8E5F6899}"/>
              </a:ext>
            </a:extLst>
          </p:cNvPr>
          <p:cNvSpPr/>
          <p:nvPr/>
        </p:nvSpPr>
        <p:spPr>
          <a:xfrm>
            <a:off x="-21772" y="1373162"/>
            <a:ext cx="11678639" cy="718390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50" b="1" i="0" u="none" strike="noStrike" kern="1200" cap="none" spc="0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id="{FB890F7B-FD8B-4B2B-B7E0-AA6C2D64ACC7}"/>
              </a:ext>
            </a:extLst>
          </p:cNvPr>
          <p:cNvSpPr txBox="1">
            <a:spLocks/>
          </p:cNvSpPr>
          <p:nvPr/>
        </p:nvSpPr>
        <p:spPr>
          <a:xfrm>
            <a:off x="914400" y="1481083"/>
            <a:ext cx="7010400" cy="591046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1" i="0" u="none" strike="noStrike" cap="none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Разрешение за пускане на пазара</a:t>
            </a:r>
          </a:p>
        </p:txBody>
      </p:sp>
      <p:sp>
        <p:nvSpPr>
          <p:cNvPr id="14" name="Marcador de texto 1">
            <a:extLst>
              <a:ext uri="{FF2B5EF4-FFF2-40B4-BE49-F238E27FC236}">
                <a16:creationId xmlns:a16="http://schemas.microsoft.com/office/drawing/2014/main" id="{8690428F-3309-41FA-B050-ED545EA123C7}"/>
              </a:ext>
            </a:extLst>
          </p:cNvPr>
          <p:cNvSpPr txBox="1">
            <a:spLocks/>
          </p:cNvSpPr>
          <p:nvPr/>
        </p:nvSpPr>
        <p:spPr>
          <a:xfrm>
            <a:off x="762000" y="311150"/>
            <a:ext cx="9296400" cy="533400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0" i="0" u="none" strike="noStrike" cap="none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Arial" panose="020B0604020202020204" pitchFamily="34" charset="0"/>
              </a:rPr>
              <a:t>Общи правила – Предписание от ветеринарен лекар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A4F286C-8610-4DEC-92C0-47FD21775EE4}"/>
              </a:ext>
            </a:extLst>
          </p:cNvPr>
          <p:cNvSpPr txBox="1"/>
          <p:nvPr/>
        </p:nvSpPr>
        <p:spPr>
          <a:xfrm>
            <a:off x="881743" y="2091551"/>
            <a:ext cx="2090057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200" b="0" i="0" u="none" strike="noStrike" cap="none" normalizeH="0" noProof="0">
                <a:ln>
                  <a:noFill/>
                </a:ln>
                <a:solidFill>
                  <a:srgbClr val="024B9C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Регламент (ЕС) 2019/6 (ВЛП)</a:t>
            </a:r>
          </a:p>
        </p:txBody>
      </p:sp>
      <p:sp>
        <p:nvSpPr>
          <p:cNvPr id="11" name="Marcador de texto 4">
            <a:extLst>
              <a:ext uri="{FF2B5EF4-FFF2-40B4-BE49-F238E27FC236}">
                <a16:creationId xmlns:a16="http://schemas.microsoft.com/office/drawing/2014/main" id="{363ADD4D-C1B2-4637-8DEC-175D9887CC7C}"/>
              </a:ext>
            </a:extLst>
          </p:cNvPr>
          <p:cNvSpPr txBox="1">
            <a:spLocks/>
          </p:cNvSpPr>
          <p:nvPr/>
        </p:nvSpPr>
        <p:spPr>
          <a:xfrm>
            <a:off x="0" y="2520950"/>
            <a:ext cx="8319052" cy="1309596"/>
          </a:xfrm>
          <a:prstGeom prst="rect">
            <a:avLst/>
          </a:prstGeom>
          <a:solidFill>
            <a:srgbClr val="2C7470"/>
          </a:solidFill>
        </p:spPr>
        <p:txBody>
          <a:bodyPr lIns="91440" tIns="45720" rIns="91440" bIns="45720" anchor="t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000" b="1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Основно правило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000" b="0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/>
                <a:ea typeface="+mn-ea"/>
                <a:cs typeface="+mn-cs"/>
              </a:rPr>
              <a:t>Ветеринарните лекарства трябва да се използват в съответствие с разрешението за пускане на пазара (КХП/листовка) 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1" i="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1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id="{B3DCE263-F95B-4BDC-B187-2EAB9E07A708}"/>
              </a:ext>
            </a:extLst>
          </p:cNvPr>
          <p:cNvSpPr txBox="1">
            <a:spLocks/>
          </p:cNvSpPr>
          <p:nvPr/>
        </p:nvSpPr>
        <p:spPr>
          <a:xfrm>
            <a:off x="-13252" y="4044950"/>
            <a:ext cx="8319052" cy="2775983"/>
          </a:xfrm>
          <a:prstGeom prst="rect">
            <a:avLst/>
          </a:prstGeom>
          <a:solidFill>
            <a:srgbClr val="6BB188"/>
          </a:solidFill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400" b="0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Трябва да използвате ветеринарния лекарствен продукт за </a:t>
            </a:r>
            <a:r>
              <a:rPr kumimoji="0" lang="bg-BG" sz="2400" b="1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показанието</a:t>
            </a:r>
            <a:r>
              <a:rPr kumimoji="0" lang="bg-BG" sz="2400" b="0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, </a:t>
            </a:r>
            <a:r>
              <a:rPr kumimoji="0" lang="bg-BG" sz="2400" b="1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вида</a:t>
            </a:r>
            <a:r>
              <a:rPr kumimoji="0" lang="bg-BG" sz="2400" b="0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 и </a:t>
            </a:r>
            <a:r>
              <a:rPr kumimoji="0" lang="bg-BG" sz="2400" b="1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режима на дозиране </a:t>
            </a:r>
            <a:r>
              <a:rPr kumimoji="0" lang="bg-BG" sz="2400" b="0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описани в КХП/листовката. Ако не е налице разрешен ветеринарен продукт за определено показание/вид или има недостиг -&gt; можете да използвате правилата на Чл</a:t>
            </a:r>
            <a:r>
              <a:rPr kumimoji="0" lang="bg-BG" sz="2400" b="1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. 112 – 114</a:t>
            </a:r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2171ACF3-BEC2-4EB2-9A5B-24551E0CF1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1392472"/>
            <a:ext cx="3351067" cy="542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17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19D95C-2996-D8B8-450B-2C129443E6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311150"/>
            <a:ext cx="10287000" cy="533400"/>
          </a:xfrm>
        </p:spPr>
        <p:txBody>
          <a:bodyPr>
            <a:noAutofit/>
          </a:bodyPr>
          <a:lstStyle/>
          <a:p>
            <a:r>
              <a:rPr lang="bg-BG" sz="2000" b="1" dirty="0"/>
              <a:t>Можете да направите справка в базата данни на ЕС за всички разрешени ветеринарни лекарства: </a:t>
            </a:r>
            <a:r>
              <a:rPr lang="bg-BG" sz="1800" dirty="0"/>
              <a:t>https://medicines.health.europa.eu/veterinary/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C4418A-A898-B1D3-0781-153011BFD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385" y="1403596"/>
            <a:ext cx="9130230" cy="5467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F16092-D64E-9D58-BC96-B38E1177A455}"/>
              </a:ext>
            </a:extLst>
          </p:cNvPr>
          <p:cNvSpPr txBox="1"/>
          <p:nvPr/>
        </p:nvSpPr>
        <p:spPr>
          <a:xfrm>
            <a:off x="2087880" y="1438910"/>
            <a:ext cx="1447800" cy="42117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bg-BG" sz="1300" b="0" i="0" u="none" strike="noStrike">
                <a:solidFill>
                  <a:srgbClr val="114FA1"/>
                </a:solidFill>
                <a:latin typeface="Verdana" panose="020B0604030504040204" pitchFamily="34" charset="0"/>
              </a:rPr>
              <a:t>Ветеринарни лекарства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392FDC-E0CC-CDCA-AEC2-84560FF18D57}"/>
              </a:ext>
            </a:extLst>
          </p:cNvPr>
          <p:cNvSpPr txBox="1"/>
          <p:nvPr/>
        </p:nvSpPr>
        <p:spPr>
          <a:xfrm>
            <a:off x="1390326" y="2084705"/>
            <a:ext cx="1040454" cy="109220"/>
          </a:xfrm>
          <a:prstGeom prst="rect">
            <a:avLst/>
          </a:prstGeom>
          <a:solidFill>
            <a:srgbClr val="0D3062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bg-BG" sz="850" b="0" i="0" u="none" strike="noStrike" dirty="0">
                <a:solidFill>
                  <a:schemeClr val="bg1"/>
                </a:solidFill>
                <a:latin typeface="Verdana" panose="020B0604030504040204" pitchFamily="34" charset="0"/>
              </a:rPr>
              <a:t>Търсене на лекарства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FB6D51-1E80-1BFE-ECFB-491558516BA3}"/>
              </a:ext>
            </a:extLst>
          </p:cNvPr>
          <p:cNvSpPr txBox="1"/>
          <p:nvPr/>
        </p:nvSpPr>
        <p:spPr>
          <a:xfrm>
            <a:off x="2468880" y="2084705"/>
            <a:ext cx="1066800" cy="109220"/>
          </a:xfrm>
          <a:prstGeom prst="rect">
            <a:avLst/>
          </a:prstGeom>
          <a:solidFill>
            <a:srgbClr val="0D3062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bg-BG" sz="850" b="0" i="0" u="none" strike="noStrike">
                <a:solidFill>
                  <a:schemeClr val="bg1"/>
                </a:solidFill>
                <a:latin typeface="Verdana" panose="020B0604030504040204" pitchFamily="34" charset="0"/>
              </a:rPr>
              <a:t>Индекс на лекарството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23B08C-9DBF-ECDD-38B7-B057585E5E9C}"/>
              </a:ext>
            </a:extLst>
          </p:cNvPr>
          <p:cNvSpPr txBox="1"/>
          <p:nvPr/>
        </p:nvSpPr>
        <p:spPr>
          <a:xfrm>
            <a:off x="3564255" y="2080895"/>
            <a:ext cx="1066800" cy="109220"/>
          </a:xfrm>
          <a:prstGeom prst="rect">
            <a:avLst/>
          </a:prstGeom>
          <a:solidFill>
            <a:srgbClr val="0D3062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bg-BG" sz="850" b="0" i="0" u="none" strike="noStrike">
                <a:solidFill>
                  <a:schemeClr val="bg1"/>
                </a:solidFill>
                <a:latin typeface="Verdana" panose="020B0604030504040204" pitchFamily="34" charset="0"/>
              </a:rPr>
              <a:t>Индекс на веществото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687677-1F30-E607-10F0-490790C044B5}"/>
              </a:ext>
            </a:extLst>
          </p:cNvPr>
          <p:cNvSpPr txBox="1"/>
          <p:nvPr/>
        </p:nvSpPr>
        <p:spPr>
          <a:xfrm>
            <a:off x="4677510" y="2080895"/>
            <a:ext cx="843915" cy="109220"/>
          </a:xfrm>
          <a:prstGeom prst="rect">
            <a:avLst/>
          </a:prstGeom>
          <a:solidFill>
            <a:srgbClr val="0D3062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bg-BG" sz="850" b="0" i="0" u="none" strike="noStrike">
                <a:solidFill>
                  <a:schemeClr val="bg1"/>
                </a:solidFill>
                <a:latin typeface="Verdana" panose="020B0604030504040204" pitchFamily="34" charset="0"/>
              </a:rPr>
              <a:t>Новини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B0954-3F37-FF55-CB20-58603639FAB7}"/>
              </a:ext>
            </a:extLst>
          </p:cNvPr>
          <p:cNvSpPr txBox="1"/>
          <p:nvPr/>
        </p:nvSpPr>
        <p:spPr>
          <a:xfrm>
            <a:off x="5494020" y="2080895"/>
            <a:ext cx="1295400" cy="109220"/>
          </a:xfrm>
          <a:prstGeom prst="rect">
            <a:avLst/>
          </a:prstGeom>
          <a:solidFill>
            <a:srgbClr val="0D3062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bg-BG" sz="850" b="0" i="0" u="none" strike="noStrike">
                <a:solidFill>
                  <a:schemeClr val="bg1"/>
                </a:solidFill>
                <a:latin typeface="Verdana" panose="020B0604030504040204" pitchFamily="34" charset="0"/>
              </a:rPr>
              <a:t>Информация за уеб сайта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CB6730-9417-61C2-7F41-04422A506E88}"/>
              </a:ext>
            </a:extLst>
          </p:cNvPr>
          <p:cNvSpPr txBox="1"/>
          <p:nvPr/>
        </p:nvSpPr>
        <p:spPr>
          <a:xfrm>
            <a:off x="9912096" y="1583182"/>
            <a:ext cx="451104" cy="1757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bg-BG" sz="850" b="0" i="0" u="none" strike="noStrike">
                <a:solidFill>
                  <a:srgbClr val="0D3062"/>
                </a:solidFill>
                <a:latin typeface="Verdana" panose="020B0604030504040204" pitchFamily="34" charset="0"/>
              </a:rPr>
              <a:t>English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078A70-9B02-EFBE-047B-6EBD286F218B}"/>
              </a:ext>
            </a:extLst>
          </p:cNvPr>
          <p:cNvSpPr txBox="1"/>
          <p:nvPr/>
        </p:nvSpPr>
        <p:spPr>
          <a:xfrm>
            <a:off x="8355330" y="3010535"/>
            <a:ext cx="533400" cy="109220"/>
          </a:xfrm>
          <a:prstGeom prst="rect">
            <a:avLst/>
          </a:prstGeom>
          <a:solidFill>
            <a:srgbClr val="0D3062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bg-BG" sz="850">
                <a:solidFill>
                  <a:schemeClr val="bg1"/>
                </a:solidFill>
                <a:latin typeface="Verdana" panose="020B0604030504040204" pitchFamily="34" charset="0"/>
              </a:rPr>
              <a:t>Търсене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62ABB7-71ED-B399-E829-C06770D09900}"/>
              </a:ext>
            </a:extLst>
          </p:cNvPr>
          <p:cNvSpPr txBox="1"/>
          <p:nvPr/>
        </p:nvSpPr>
        <p:spPr>
          <a:xfrm>
            <a:off x="9146272" y="3010535"/>
            <a:ext cx="1140728" cy="109220"/>
          </a:xfrm>
          <a:prstGeom prst="rect">
            <a:avLst/>
          </a:prstGeom>
          <a:solidFill>
            <a:srgbClr val="1372FF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bg-BG" sz="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Още филтри за търсене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4C102E-0199-FDE9-9462-8D2AAD7791CB}"/>
              </a:ext>
            </a:extLst>
          </p:cNvPr>
          <p:cNvSpPr txBox="1"/>
          <p:nvPr/>
        </p:nvSpPr>
        <p:spPr>
          <a:xfrm>
            <a:off x="1744980" y="3004501"/>
            <a:ext cx="5646420" cy="14425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bg-BG" sz="850" b="0" i="0" u="none" strike="noStrike">
                <a:solidFill>
                  <a:schemeClr val="tx1"/>
                </a:solidFill>
                <a:latin typeface="Verdana" panose="020B0604030504040204" pitchFamily="34" charset="0"/>
              </a:rPr>
              <a:t>сви</a:t>
            </a:r>
            <a:r>
              <a:rPr lang="bg-BG" sz="850">
                <a:solidFill>
                  <a:schemeClr val="tx1"/>
                </a:solidFill>
                <a:latin typeface="Verdana" panose="020B0604030504040204" pitchFamily="34" charset="0"/>
              </a:rPr>
              <a:t>ня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4C47DE-0BAE-CCCA-230D-BEC20CB836C1}"/>
              </a:ext>
            </a:extLst>
          </p:cNvPr>
          <p:cNvSpPr txBox="1"/>
          <p:nvPr/>
        </p:nvSpPr>
        <p:spPr>
          <a:xfrm>
            <a:off x="1390326" y="3664124"/>
            <a:ext cx="1690498" cy="29641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bg-BG" sz="2200" b="0" i="0" u="none" strike="noStrike">
                <a:solidFill>
                  <a:srgbClr val="0D3062"/>
                </a:solidFill>
                <a:latin typeface="Verdana" panose="020B0604030504040204" pitchFamily="34" charset="0"/>
              </a:rPr>
              <a:t>Новини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9009B8-D248-C590-7EE2-D80B4FE1A058}"/>
              </a:ext>
            </a:extLst>
          </p:cNvPr>
          <p:cNvSpPr txBox="1"/>
          <p:nvPr/>
        </p:nvSpPr>
        <p:spPr>
          <a:xfrm>
            <a:off x="1454684" y="4247006"/>
            <a:ext cx="831315" cy="1757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bg-BG" sz="800" b="1" i="0" u="none" strike="noStrike">
                <a:solidFill>
                  <a:srgbClr val="0D3062"/>
                </a:solidFill>
                <a:latin typeface="Verdana" panose="020B0604030504040204" pitchFamily="34" charset="0"/>
              </a:rPr>
              <a:t>Дата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8BA41B-098D-C406-4658-DE42726E5983}"/>
              </a:ext>
            </a:extLst>
          </p:cNvPr>
          <p:cNvSpPr txBox="1"/>
          <p:nvPr/>
        </p:nvSpPr>
        <p:spPr>
          <a:xfrm>
            <a:off x="2586623" y="4247006"/>
            <a:ext cx="766178" cy="1757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bg-BG" sz="800" b="1" i="0" u="none" strike="noStrike">
                <a:solidFill>
                  <a:srgbClr val="0D3062"/>
                </a:solidFill>
                <a:latin typeface="Verdana" panose="020B0604030504040204" pitchFamily="34" charset="0"/>
              </a:rPr>
              <a:t>Състояние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D2346F-EDF8-AE75-DF03-D4470BBFF3A8}"/>
              </a:ext>
            </a:extLst>
          </p:cNvPr>
          <p:cNvSpPr txBox="1"/>
          <p:nvPr/>
        </p:nvSpPr>
        <p:spPr>
          <a:xfrm>
            <a:off x="3554730" y="4247006"/>
            <a:ext cx="766178" cy="1757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bg-BG" sz="800" b="1" i="0" u="none" strike="noStrike">
                <a:solidFill>
                  <a:srgbClr val="0D3062"/>
                </a:solidFill>
                <a:latin typeface="Verdana" panose="020B0604030504040204" pitchFamily="34" charset="0"/>
              </a:rPr>
              <a:t>Лекарство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9BFEBA-5D75-2CA6-69E6-F499BF645033}"/>
              </a:ext>
            </a:extLst>
          </p:cNvPr>
          <p:cNvSpPr txBox="1"/>
          <p:nvPr/>
        </p:nvSpPr>
        <p:spPr>
          <a:xfrm>
            <a:off x="1450874" y="4583920"/>
            <a:ext cx="983716" cy="197303"/>
          </a:xfrm>
          <a:prstGeom prst="rect">
            <a:avLst/>
          </a:prstGeom>
          <a:solidFill>
            <a:srgbClr val="FCFCFC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bg-BG" sz="900" i="0" u="none" strike="noStrike" dirty="0">
                <a:solidFill>
                  <a:schemeClr val="tx1"/>
                </a:solidFill>
                <a:latin typeface="Verdana" panose="020B0604030504040204" pitchFamily="34" charset="0"/>
              </a:rPr>
              <a:t>30 юли 2024 г.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9D485F-2CC0-68C1-EBC0-2D716C66DB06}"/>
              </a:ext>
            </a:extLst>
          </p:cNvPr>
          <p:cNvSpPr txBox="1"/>
          <p:nvPr/>
        </p:nvSpPr>
        <p:spPr>
          <a:xfrm>
            <a:off x="1447064" y="4908627"/>
            <a:ext cx="983716" cy="19730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bg-BG" sz="900" i="0" u="none" strike="noStrike">
                <a:solidFill>
                  <a:schemeClr val="tx1"/>
                </a:solidFill>
                <a:latin typeface="Verdana" panose="020B0604030504040204" pitchFamily="34" charset="0"/>
              </a:rPr>
              <a:t>30 юли 2024 г.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DD20D-829D-E1AF-06C1-191AADCEE019}"/>
              </a:ext>
            </a:extLst>
          </p:cNvPr>
          <p:cNvSpPr txBox="1"/>
          <p:nvPr/>
        </p:nvSpPr>
        <p:spPr>
          <a:xfrm>
            <a:off x="1447064" y="5254973"/>
            <a:ext cx="983716" cy="197303"/>
          </a:xfrm>
          <a:prstGeom prst="rect">
            <a:avLst/>
          </a:prstGeom>
          <a:solidFill>
            <a:srgbClr val="FCFCFC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bg-BG" sz="900" i="0" u="none" strike="noStrike">
                <a:solidFill>
                  <a:schemeClr val="tx1"/>
                </a:solidFill>
                <a:latin typeface="Verdana" panose="020B0604030504040204" pitchFamily="34" charset="0"/>
              </a:rPr>
              <a:t>30 юли 2024 г.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45264F-54F9-963C-1A04-D25DA2EA0DEF}"/>
              </a:ext>
            </a:extLst>
          </p:cNvPr>
          <p:cNvSpPr txBox="1"/>
          <p:nvPr/>
        </p:nvSpPr>
        <p:spPr>
          <a:xfrm>
            <a:off x="1454684" y="5601319"/>
            <a:ext cx="983716" cy="19730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bg-BG" sz="900" i="0" u="none" strike="noStrike">
                <a:solidFill>
                  <a:schemeClr val="tx1"/>
                </a:solidFill>
                <a:latin typeface="Verdana" panose="020B0604030504040204" pitchFamily="34" charset="0"/>
              </a:rPr>
              <a:t>30 юли 2024 г.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A6A95DF-6253-4033-923F-B27837CE88F4}"/>
              </a:ext>
            </a:extLst>
          </p:cNvPr>
          <p:cNvSpPr txBox="1"/>
          <p:nvPr/>
        </p:nvSpPr>
        <p:spPr>
          <a:xfrm>
            <a:off x="1450874" y="5958116"/>
            <a:ext cx="983716" cy="197303"/>
          </a:xfrm>
          <a:prstGeom prst="rect">
            <a:avLst/>
          </a:prstGeom>
          <a:solidFill>
            <a:srgbClr val="FCFCFC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bg-BG" sz="900" i="0" u="none" strike="noStrike">
                <a:solidFill>
                  <a:schemeClr val="tx1"/>
                </a:solidFill>
                <a:latin typeface="Verdana" panose="020B0604030504040204" pitchFamily="34" charset="0"/>
              </a:rPr>
              <a:t>30 юли 2024 г.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16882E-3B99-B867-E7A8-00F8148F2CD0}"/>
              </a:ext>
            </a:extLst>
          </p:cNvPr>
          <p:cNvSpPr txBox="1"/>
          <p:nvPr/>
        </p:nvSpPr>
        <p:spPr>
          <a:xfrm>
            <a:off x="2655642" y="4583921"/>
            <a:ext cx="430897" cy="125316"/>
          </a:xfrm>
          <a:prstGeom prst="rect">
            <a:avLst/>
          </a:prstGeom>
          <a:solidFill>
            <a:srgbClr val="069FBE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bg-BG" sz="750" i="0" u="none" strike="noStrike">
                <a:solidFill>
                  <a:schemeClr val="bg1"/>
                </a:solidFill>
                <a:latin typeface="Verdana" panose="020B0604030504040204" pitchFamily="34" charset="0"/>
              </a:rPr>
              <a:t>Актуализирано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54F3DB-A915-F4E7-85BB-BAF2CBEA27D9}"/>
              </a:ext>
            </a:extLst>
          </p:cNvPr>
          <p:cNvSpPr txBox="1"/>
          <p:nvPr/>
        </p:nvSpPr>
        <p:spPr>
          <a:xfrm>
            <a:off x="3564255" y="4584239"/>
            <a:ext cx="4436745" cy="175450"/>
          </a:xfrm>
          <a:prstGeom prst="rect">
            <a:avLst/>
          </a:prstGeom>
          <a:solidFill>
            <a:srgbClr val="FCFCFC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bg-BG" sz="850" i="0" u="none" strike="noStrike">
                <a:solidFill>
                  <a:srgbClr val="156EE7"/>
                </a:solidFill>
                <a:latin typeface="Verdana" panose="020B0604030504040204" pitchFamily="34" charset="0"/>
              </a:rPr>
              <a:t>Econor 50% – Премикс за медикаментозни фуражи (свине)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82D872-2FB3-2ED5-1CDE-0A33E447CD98}"/>
              </a:ext>
            </a:extLst>
          </p:cNvPr>
          <p:cNvSpPr txBox="1"/>
          <p:nvPr/>
        </p:nvSpPr>
        <p:spPr>
          <a:xfrm>
            <a:off x="3535680" y="4921154"/>
            <a:ext cx="4436745" cy="17545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bg-BG" sz="900">
                <a:solidFill>
                  <a:srgbClr val="156EE7"/>
                </a:solidFill>
              </a:rPr>
              <a:t>Innovax-ND-ILT (- -) – Концентрат и разтворител за инжекционна суспензия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FB4AB8C-97FE-EEE2-759E-684A3A561444}"/>
              </a:ext>
            </a:extLst>
          </p:cNvPr>
          <p:cNvSpPr txBox="1"/>
          <p:nvPr/>
        </p:nvSpPr>
        <p:spPr>
          <a:xfrm>
            <a:off x="3539856" y="5276827"/>
            <a:ext cx="4436745" cy="175450"/>
          </a:xfrm>
          <a:prstGeom prst="rect">
            <a:avLst/>
          </a:prstGeom>
          <a:solidFill>
            <a:srgbClr val="FCFCFC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bg-BG" sz="850" i="0" u="none" strike="noStrike">
                <a:solidFill>
                  <a:srgbClr val="156EE7"/>
                </a:solidFill>
                <a:latin typeface="Verdana" panose="020B0604030504040204" pitchFamily="34" charset="0"/>
              </a:rPr>
              <a:t>Novem 20 mg/ml – Инжекционен разтвор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80EFEA-C96D-F9A5-7CC3-DAD1A20918FF}"/>
              </a:ext>
            </a:extLst>
          </p:cNvPr>
          <p:cNvSpPr txBox="1"/>
          <p:nvPr/>
        </p:nvSpPr>
        <p:spPr>
          <a:xfrm>
            <a:off x="3541395" y="5601638"/>
            <a:ext cx="6370701" cy="17545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bg-BG" sz="850" i="0" u="none" strike="noStrike">
                <a:solidFill>
                  <a:srgbClr val="156EE7"/>
                </a:solidFill>
                <a:latin typeface="Verdana" panose="020B0604030504040204" pitchFamily="34" charset="0"/>
              </a:rPr>
              <a:t>Vectormune FP ILT + AE (- -) Лиофилизат и разтворител за инжекционна суспензия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04BA24-409A-6AC8-83E1-397F553176D3}"/>
              </a:ext>
            </a:extLst>
          </p:cNvPr>
          <p:cNvSpPr txBox="1"/>
          <p:nvPr/>
        </p:nvSpPr>
        <p:spPr>
          <a:xfrm>
            <a:off x="3537585" y="5967642"/>
            <a:ext cx="4436745" cy="175450"/>
          </a:xfrm>
          <a:prstGeom prst="rect">
            <a:avLst/>
          </a:prstGeom>
          <a:solidFill>
            <a:srgbClr val="FCFCFC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bg-BG" sz="850" i="0" u="none" strike="noStrike">
                <a:solidFill>
                  <a:srgbClr val="156EE7"/>
                </a:solidFill>
                <a:latin typeface="Verdana" panose="020B0604030504040204" pitchFamily="34" charset="0"/>
              </a:rPr>
              <a:t>Galliprant 20 mg – Таблетка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A55B80-B93B-8F8D-3CE7-56F4664BB565}"/>
              </a:ext>
            </a:extLst>
          </p:cNvPr>
          <p:cNvSpPr txBox="1"/>
          <p:nvPr/>
        </p:nvSpPr>
        <p:spPr>
          <a:xfrm>
            <a:off x="5374738" y="6559550"/>
            <a:ext cx="999392" cy="17545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bg-BG" sz="700" b="0" i="0" u="none" strike="noStrike" dirty="0">
                <a:solidFill>
                  <a:srgbClr val="0D3062"/>
                </a:solidFill>
                <a:latin typeface="Verdana" panose="020B0604030504040204" pitchFamily="34" charset="0"/>
              </a:rPr>
              <a:t>Вижте всички актуализации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282D6D5-E339-EB0E-51A5-C4628E58045F}"/>
              </a:ext>
            </a:extLst>
          </p:cNvPr>
          <p:cNvSpPr txBox="1"/>
          <p:nvPr/>
        </p:nvSpPr>
        <p:spPr>
          <a:xfrm>
            <a:off x="3051224" y="2560482"/>
            <a:ext cx="5646420" cy="373379"/>
          </a:xfrm>
          <a:prstGeom prst="rect">
            <a:avLst/>
          </a:prstGeom>
          <a:solidFill>
            <a:srgbClr val="E1E8F5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bg-BG" sz="1100" b="0" i="0" u="none" strike="noStrike">
                <a:solidFill>
                  <a:srgbClr val="0D3062"/>
                </a:solidFill>
                <a:latin typeface="Verdana" panose="020B0604030504040204" pitchFamily="34" charset="0"/>
              </a:rPr>
              <a:t>Вашият официален източник на актуална информация относно лекарствата, разрешени за употреба при животни в рамките на ЕС/ЕИП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0072754-6513-7E23-4996-64D09BE6B16A}"/>
              </a:ext>
            </a:extLst>
          </p:cNvPr>
          <p:cNvSpPr txBox="1"/>
          <p:nvPr/>
        </p:nvSpPr>
        <p:spPr>
          <a:xfrm>
            <a:off x="2655642" y="4933854"/>
            <a:ext cx="430897" cy="125316"/>
          </a:xfrm>
          <a:prstGeom prst="rect">
            <a:avLst/>
          </a:prstGeom>
          <a:solidFill>
            <a:srgbClr val="069FBE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bg-BG" sz="750" i="0" u="none" strike="noStrike">
                <a:solidFill>
                  <a:schemeClr val="bg1"/>
                </a:solidFill>
                <a:latin typeface="Verdana" panose="020B0604030504040204" pitchFamily="34" charset="0"/>
              </a:rPr>
              <a:t>Актуализирано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25F3D86-3538-0696-A805-3635711F0D63}"/>
              </a:ext>
            </a:extLst>
          </p:cNvPr>
          <p:cNvSpPr txBox="1"/>
          <p:nvPr/>
        </p:nvSpPr>
        <p:spPr>
          <a:xfrm>
            <a:off x="2655642" y="5283787"/>
            <a:ext cx="430897" cy="125316"/>
          </a:xfrm>
          <a:prstGeom prst="rect">
            <a:avLst/>
          </a:prstGeom>
          <a:solidFill>
            <a:srgbClr val="069FBE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bg-BG" sz="750" i="0" u="none" strike="noStrike">
                <a:solidFill>
                  <a:schemeClr val="bg1"/>
                </a:solidFill>
                <a:latin typeface="Verdana" panose="020B0604030504040204" pitchFamily="34" charset="0"/>
              </a:rPr>
              <a:t>Актуализирано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49E26D8-1951-DD6C-650E-66AE894DAD2F}"/>
              </a:ext>
            </a:extLst>
          </p:cNvPr>
          <p:cNvSpPr txBox="1"/>
          <p:nvPr/>
        </p:nvSpPr>
        <p:spPr>
          <a:xfrm>
            <a:off x="2655642" y="5625417"/>
            <a:ext cx="430897" cy="125316"/>
          </a:xfrm>
          <a:prstGeom prst="rect">
            <a:avLst/>
          </a:prstGeom>
          <a:solidFill>
            <a:srgbClr val="069FBE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bg-BG" sz="750" i="0" u="none" strike="noStrike">
                <a:solidFill>
                  <a:schemeClr val="bg1"/>
                </a:solidFill>
                <a:latin typeface="Verdana" panose="020B0604030504040204" pitchFamily="34" charset="0"/>
              </a:rPr>
              <a:t>Актуализирано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97D3F24-5EA3-2CBC-1D20-313B5D0DB44B}"/>
              </a:ext>
            </a:extLst>
          </p:cNvPr>
          <p:cNvSpPr txBox="1"/>
          <p:nvPr/>
        </p:nvSpPr>
        <p:spPr>
          <a:xfrm>
            <a:off x="2649927" y="5969587"/>
            <a:ext cx="430897" cy="125316"/>
          </a:xfrm>
          <a:prstGeom prst="rect">
            <a:avLst/>
          </a:prstGeom>
          <a:solidFill>
            <a:srgbClr val="069FBE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bg-BG" sz="750" i="0" u="none" strike="noStrike">
                <a:solidFill>
                  <a:schemeClr val="bg1"/>
                </a:solidFill>
                <a:latin typeface="Verdana" panose="020B0604030504040204" pitchFamily="34" charset="0"/>
              </a:rPr>
              <a:t>Актуализирано</a:t>
            </a:r>
          </a:p>
        </p:txBody>
      </p:sp>
    </p:spTree>
    <p:extLst>
      <p:ext uri="{BB962C8B-B14F-4D97-AF65-F5344CB8AC3E}">
        <p14:creationId xmlns:p14="http://schemas.microsoft.com/office/powerpoint/2010/main" val="1358531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F02DF6C-4933-45ED-9F9A-D62840FCE6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9166" y="1446946"/>
            <a:ext cx="7993615" cy="520679"/>
          </a:xfrm>
        </p:spPr>
        <p:txBody>
          <a:bodyPr>
            <a:noAutofit/>
          </a:bodyPr>
          <a:lstStyle/>
          <a:p>
            <a:r>
              <a:rPr lang="bg-BG" sz="2790">
                <a:latin typeface="EC Square Sans Pro" panose="020B0506040000020004" pitchFamily="34" charset="0"/>
              </a:rPr>
              <a:t>Общи правила</a:t>
            </a:r>
          </a:p>
          <a:p>
            <a:endParaRPr lang="en-GB"/>
          </a:p>
        </p:txBody>
      </p:sp>
      <p:sp>
        <p:nvSpPr>
          <p:cNvPr id="9" name="Rectángulo redondeado 13">
            <a:extLst>
              <a:ext uri="{FF2B5EF4-FFF2-40B4-BE49-F238E27FC236}">
                <a16:creationId xmlns:a16="http://schemas.microsoft.com/office/drawing/2014/main" id="{6BABE3B0-7BDF-4FDC-974A-6A3F8E5F6899}"/>
              </a:ext>
            </a:extLst>
          </p:cNvPr>
          <p:cNvSpPr/>
          <p:nvPr/>
        </p:nvSpPr>
        <p:spPr>
          <a:xfrm>
            <a:off x="825" y="1380780"/>
            <a:ext cx="12168660" cy="540432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 defTabSz="911111" rtl="0">
              <a:lnSpc>
                <a:spcPct val="120000"/>
              </a:lnSpc>
              <a:defRPr/>
            </a:pPr>
            <a:endParaRPr lang="es-ES" sz="1046" b="1" kern="1200">
              <a:solidFill>
                <a:srgbClr val="FFFFFF"/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id="{FB890F7B-FD8B-4B2B-B7E0-AA6C2D64ACC7}"/>
              </a:ext>
            </a:extLst>
          </p:cNvPr>
          <p:cNvSpPr txBox="1">
            <a:spLocks/>
          </p:cNvSpPr>
          <p:nvPr/>
        </p:nvSpPr>
        <p:spPr>
          <a:xfrm>
            <a:off x="824" y="1385551"/>
            <a:ext cx="12168662" cy="588863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911111" rtl="0">
              <a:lnSpc>
                <a:spcPct val="90000"/>
              </a:lnSpc>
              <a:spcAft>
                <a:spcPts val="598"/>
              </a:spcAft>
              <a:defRPr/>
            </a:pPr>
            <a:r>
              <a:rPr lang="bg-BG" b="1" dirty="0">
                <a:solidFill>
                  <a:srgbClr val="FFFFFF"/>
                </a:solidFill>
                <a:latin typeface="EC Square Sans Pro" panose="020B0506040000020004" pitchFamily="34" charset="0"/>
              </a:rPr>
              <a:t>Когато не са налице разрешени лекарства за </a:t>
            </a:r>
            <a:r>
              <a:rPr lang="bg-BG" b="1" u="sng" dirty="0">
                <a:solidFill>
                  <a:srgbClr val="FFFFFF"/>
                </a:solidFill>
                <a:latin typeface="EC Square Sans Pro" panose="020B0506040000020004" pitchFamily="34" charset="0"/>
              </a:rPr>
              <a:t>животни, отглеждани за производство на храни, </a:t>
            </a:r>
            <a:br>
              <a:rPr lang="en-US" b="1" u="sng" dirty="0">
                <a:solidFill>
                  <a:srgbClr val="FFFFFF"/>
                </a:solidFill>
                <a:latin typeface="EC Square Sans Pro" panose="020B0506040000020004" pitchFamily="34" charset="0"/>
              </a:rPr>
            </a:br>
            <a:r>
              <a:rPr lang="bg-BG" b="1" dirty="0">
                <a:solidFill>
                  <a:srgbClr val="FFFFFF"/>
                </a:solidFill>
                <a:latin typeface="EC Square Sans Pro" panose="020B0506040000020004" pitchFamily="34" charset="0"/>
              </a:rPr>
              <a:t>или липсват разрешени такива</a:t>
            </a:r>
          </a:p>
        </p:txBody>
      </p:sp>
      <p:sp>
        <p:nvSpPr>
          <p:cNvPr id="14" name="Marcador de texto 1">
            <a:extLst>
              <a:ext uri="{FF2B5EF4-FFF2-40B4-BE49-F238E27FC236}">
                <a16:creationId xmlns:a16="http://schemas.microsoft.com/office/drawing/2014/main" id="{8690428F-3309-41FA-B050-ED545EA123C7}"/>
              </a:ext>
            </a:extLst>
          </p:cNvPr>
          <p:cNvSpPr txBox="1">
            <a:spLocks/>
          </p:cNvSpPr>
          <p:nvPr/>
        </p:nvSpPr>
        <p:spPr>
          <a:xfrm>
            <a:off x="781704" y="322689"/>
            <a:ext cx="10249005" cy="531430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1111" rtl="0">
              <a:defRPr/>
            </a:pPr>
            <a:r>
              <a:rPr lang="bg-BG" dirty="0">
                <a:latin typeface="EC Square Sans Pro" panose="020B0506040000020004" pitchFamily="34" charset="0"/>
              </a:rPr>
              <a:t>Общи правила – Използване на ветеринарни лекарствени продукти</a:t>
            </a:r>
          </a:p>
          <a:p>
            <a:pPr algn="l" defTabSz="911111" rtl="0">
              <a:defRPr/>
            </a:pPr>
            <a:r>
              <a:rPr lang="bg-BG" dirty="0">
                <a:latin typeface="EC Square Sans Pro" panose="020B0506040000020004" pitchFamily="34" charset="0"/>
              </a:rPr>
              <a:t>извън условията на разрешението за пускане на пазара</a:t>
            </a:r>
          </a:p>
          <a:p>
            <a:pPr algn="l" defTabSz="911111" rtl="0">
              <a:defRPr/>
            </a:pPr>
            <a:endParaRPr lang="en-GB" sz="2000" kern="1200" dirty="0"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BB7E4F4F-C703-441F-87FE-EFEECBF28284}"/>
              </a:ext>
            </a:extLst>
          </p:cNvPr>
          <p:cNvSpPr txBox="1"/>
          <p:nvPr/>
        </p:nvSpPr>
        <p:spPr>
          <a:xfrm>
            <a:off x="504651" y="3147488"/>
            <a:ext cx="4756247" cy="1073240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algn="l" defTabSz="911111" rtl="0">
              <a:defRPr/>
            </a:pPr>
            <a:r>
              <a:rPr lang="bg-BG" sz="1400">
                <a:solidFill>
                  <a:srgbClr val="0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Продукт, разрешен за: </a:t>
            </a:r>
          </a:p>
          <a:p>
            <a:pPr algn="l" defTabSz="911111" rtl="0">
              <a:defRPr/>
            </a:pPr>
            <a:r>
              <a:rPr lang="bg-BG" sz="1400" b="1">
                <a:solidFill>
                  <a:srgbClr val="0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- същото/друго показание</a:t>
            </a:r>
          </a:p>
          <a:p>
            <a:pPr algn="l" defTabSz="911111" rtl="0">
              <a:defRPr/>
            </a:pPr>
            <a:r>
              <a:rPr lang="bg-BG" sz="1400" b="1">
                <a:solidFill>
                  <a:srgbClr val="0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- при</a:t>
            </a:r>
            <a:r>
              <a:rPr lang="bg-BG" sz="1400">
                <a:solidFill>
                  <a:srgbClr val="0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 </a:t>
            </a:r>
            <a:r>
              <a:rPr lang="bg-BG" sz="1400" b="1">
                <a:solidFill>
                  <a:srgbClr val="0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същия/друг животински вид, отглеждан за производство на храни</a:t>
            </a:r>
          </a:p>
          <a:p>
            <a:pPr algn="l" defTabSz="911111" rtl="0">
              <a:defRPr/>
            </a:pPr>
            <a:r>
              <a:rPr lang="bg-BG" sz="1400" b="1">
                <a:solidFill>
                  <a:srgbClr val="0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- </a:t>
            </a:r>
            <a:r>
              <a:rPr lang="bg-BG" sz="1400">
                <a:solidFill>
                  <a:srgbClr val="0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в </a:t>
            </a:r>
            <a:r>
              <a:rPr lang="bg-BG" sz="1400" b="1">
                <a:solidFill>
                  <a:srgbClr val="0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същата/друга държава от ЕС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31A6D801-C04B-45D8-9775-B697C3F8B0AF}"/>
              </a:ext>
            </a:extLst>
          </p:cNvPr>
          <p:cNvSpPr txBox="1"/>
          <p:nvPr/>
        </p:nvSpPr>
        <p:spPr>
          <a:xfrm>
            <a:off x="604739" y="5369210"/>
            <a:ext cx="4573253" cy="337303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algn="l" defTabSz="911111" rtl="0">
              <a:defRPr/>
            </a:pPr>
            <a:r>
              <a:rPr lang="bg-BG" sz="1400" b="1">
                <a:solidFill>
                  <a:srgbClr val="0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Разрешено лекарство за хуманна употреба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C875C385-EAF7-48D2-B3D8-4B59A3CA9938}"/>
              </a:ext>
            </a:extLst>
          </p:cNvPr>
          <p:cNvSpPr txBox="1"/>
          <p:nvPr/>
        </p:nvSpPr>
        <p:spPr>
          <a:xfrm>
            <a:off x="518571" y="6143932"/>
            <a:ext cx="4697647" cy="582615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algn="l" defTabSz="911111" rtl="0">
              <a:defRPr/>
            </a:pPr>
            <a:r>
              <a:rPr lang="bg-BG" sz="1400" b="1">
                <a:solidFill>
                  <a:srgbClr val="0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ВМП, приготвен екстемпорално, </a:t>
            </a:r>
            <a:r>
              <a:rPr lang="bg-BG" sz="1400">
                <a:solidFill>
                  <a:srgbClr val="0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съгласно предписанията на ветеринарен лекар. 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BAE47D28-8273-441B-A750-B1944FBD52DC}"/>
              </a:ext>
            </a:extLst>
          </p:cNvPr>
          <p:cNvSpPr txBox="1"/>
          <p:nvPr/>
        </p:nvSpPr>
        <p:spPr>
          <a:xfrm>
            <a:off x="497777" y="2169469"/>
            <a:ext cx="4763120" cy="582615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algn="l" defTabSz="911111" rtl="0">
              <a:defRPr/>
            </a:pPr>
            <a:r>
              <a:rPr lang="bg-BG" sz="1400">
                <a:solidFill>
                  <a:srgbClr val="0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Разрешен продукт (член 106, параграф 1) във Вашата държава за съответния вид и показание</a:t>
            </a:r>
          </a:p>
        </p:txBody>
      </p:sp>
      <p:sp>
        <p:nvSpPr>
          <p:cNvPr id="22" name="Arrow: Right 13">
            <a:extLst>
              <a:ext uri="{FF2B5EF4-FFF2-40B4-BE49-F238E27FC236}">
                <a16:creationId xmlns:a16="http://schemas.microsoft.com/office/drawing/2014/main" id="{62318C66-7E76-4E9A-BA3C-EC0337B2F32F}"/>
              </a:ext>
            </a:extLst>
          </p:cNvPr>
          <p:cNvSpPr/>
          <p:nvPr/>
        </p:nvSpPr>
        <p:spPr>
          <a:xfrm>
            <a:off x="5260894" y="2219707"/>
            <a:ext cx="553122" cy="346778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24" name="Arrow: Down 15">
            <a:extLst>
              <a:ext uri="{FF2B5EF4-FFF2-40B4-BE49-F238E27FC236}">
                <a16:creationId xmlns:a16="http://schemas.microsoft.com/office/drawing/2014/main" id="{B3BABC70-16F3-44C0-886D-A684AE2E5F87}"/>
              </a:ext>
            </a:extLst>
          </p:cNvPr>
          <p:cNvSpPr/>
          <p:nvPr/>
        </p:nvSpPr>
        <p:spPr>
          <a:xfrm>
            <a:off x="2699937" y="2741157"/>
            <a:ext cx="359322" cy="3146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1111" rtl="0">
              <a:defRPr/>
            </a:pPr>
            <a:endParaRPr lang="LID4096" sz="2000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85AB590C-E616-498F-B4C0-539B365F84A2}"/>
              </a:ext>
            </a:extLst>
          </p:cNvPr>
          <p:cNvSpPr txBox="1"/>
          <p:nvPr/>
        </p:nvSpPr>
        <p:spPr>
          <a:xfrm>
            <a:off x="2945381" y="2673350"/>
            <a:ext cx="4141219" cy="5826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 defTabSz="911111" rtl="0">
              <a:defRPr/>
            </a:pPr>
            <a:r>
              <a:rPr lang="bg-BG" sz="1400" i="1" dirty="0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Ако не, на отговорността на ветеринарен лекар </a:t>
            </a:r>
          </a:p>
          <a:p>
            <a:pPr algn="l" defTabSz="911111" rtl="0">
              <a:defRPr/>
            </a:pPr>
            <a:r>
              <a:rPr lang="bg-BG" sz="1400" i="1" dirty="0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и за да избегнете неприемливо страдание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69CFB79-DCC6-4A5E-95D6-01BBC7DF94FC}"/>
              </a:ext>
            </a:extLst>
          </p:cNvPr>
          <p:cNvSpPr/>
          <p:nvPr/>
        </p:nvSpPr>
        <p:spPr>
          <a:xfrm>
            <a:off x="5835709" y="2169469"/>
            <a:ext cx="2574755" cy="58261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 defTabSz="911111" rtl="0">
              <a:defRPr/>
            </a:pPr>
            <a:r>
              <a:rPr lang="bg-BG" sz="1794">
                <a:solidFill>
                  <a:srgbClr val="FFFFFF"/>
                </a:solidFill>
                <a:latin typeface="EC Square Sans Pro" panose="020B0506040000020004" pitchFamily="34" charset="0"/>
              </a:rPr>
              <a:t>Трябва да използвате този продукт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22789DAB-867D-42A2-A5CB-E096A1CE3EF9}"/>
              </a:ext>
            </a:extLst>
          </p:cNvPr>
          <p:cNvSpPr/>
          <p:nvPr/>
        </p:nvSpPr>
        <p:spPr>
          <a:xfrm>
            <a:off x="5814019" y="3162229"/>
            <a:ext cx="2574755" cy="58261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 defTabSz="911111" rtl="0">
              <a:defRPr/>
            </a:pPr>
            <a:r>
              <a:rPr lang="bg-BG" sz="1794">
                <a:solidFill>
                  <a:srgbClr val="FFFFFF"/>
                </a:solidFill>
                <a:latin typeface="EC Square Sans Pro" panose="020B0506040000020004" pitchFamily="34" charset="0"/>
              </a:rPr>
              <a:t>Изберете продукт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3815D1AE-7654-4718-94BD-08082ECBB745}"/>
              </a:ext>
            </a:extLst>
          </p:cNvPr>
          <p:cNvSpPr/>
          <p:nvPr/>
        </p:nvSpPr>
        <p:spPr>
          <a:xfrm>
            <a:off x="5803173" y="4336916"/>
            <a:ext cx="2574755" cy="58261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 defTabSz="911111" rtl="0">
              <a:defRPr/>
            </a:pPr>
            <a:r>
              <a:rPr lang="bg-BG" sz="1794">
                <a:solidFill>
                  <a:srgbClr val="FFFFFF"/>
                </a:solidFill>
                <a:latin typeface="EC Square Sans Pro" panose="020B0506040000020004" pitchFamily="34" charset="0"/>
              </a:rPr>
              <a:t>Изберете продукт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BF153912-3FF6-42C1-A0B5-4FAB5EB590DA}"/>
              </a:ext>
            </a:extLst>
          </p:cNvPr>
          <p:cNvSpPr/>
          <p:nvPr/>
        </p:nvSpPr>
        <p:spPr>
          <a:xfrm>
            <a:off x="5803173" y="5321167"/>
            <a:ext cx="2574755" cy="58261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 defTabSz="911111" rtl="0">
              <a:defRPr/>
            </a:pPr>
            <a:r>
              <a:rPr lang="bg-BG" sz="1794">
                <a:solidFill>
                  <a:srgbClr val="FFFFFF"/>
                </a:solidFill>
                <a:latin typeface="EC Square Sans Pro" panose="020B0506040000020004" pitchFamily="34" charset="0"/>
              </a:rPr>
              <a:t>Изберете продукт</a:t>
            </a:r>
          </a:p>
        </p:txBody>
      </p:sp>
      <p:sp>
        <p:nvSpPr>
          <p:cNvPr id="43" name="Arrow: Down 15">
            <a:extLst>
              <a:ext uri="{FF2B5EF4-FFF2-40B4-BE49-F238E27FC236}">
                <a16:creationId xmlns:a16="http://schemas.microsoft.com/office/drawing/2014/main" id="{17D9F5F0-62FD-46D3-9B41-57B0391D119C}"/>
              </a:ext>
            </a:extLst>
          </p:cNvPr>
          <p:cNvSpPr/>
          <p:nvPr/>
        </p:nvSpPr>
        <p:spPr>
          <a:xfrm>
            <a:off x="2687734" y="5041082"/>
            <a:ext cx="359322" cy="3146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1111" rtl="0">
              <a:defRPr/>
            </a:pPr>
            <a:endParaRPr lang="LID4096" sz="2000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44" name="TextBox 16">
            <a:extLst>
              <a:ext uri="{FF2B5EF4-FFF2-40B4-BE49-F238E27FC236}">
                <a16:creationId xmlns:a16="http://schemas.microsoft.com/office/drawing/2014/main" id="{84BFF4A6-BBE2-4675-8DE5-391F4D5279A3}"/>
              </a:ext>
            </a:extLst>
          </p:cNvPr>
          <p:cNvSpPr txBox="1"/>
          <p:nvPr/>
        </p:nvSpPr>
        <p:spPr>
          <a:xfrm>
            <a:off x="3081192" y="5013305"/>
            <a:ext cx="2252808" cy="3373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 defTabSz="911111" rtl="0">
              <a:defRPr/>
            </a:pPr>
            <a:r>
              <a:rPr lang="bg-BG" sz="1200" i="1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Ако не е налице, използвайте</a:t>
            </a:r>
          </a:p>
        </p:txBody>
      </p:sp>
      <p:sp>
        <p:nvSpPr>
          <p:cNvPr id="45" name="Arrow: Down 15">
            <a:extLst>
              <a:ext uri="{FF2B5EF4-FFF2-40B4-BE49-F238E27FC236}">
                <a16:creationId xmlns:a16="http://schemas.microsoft.com/office/drawing/2014/main" id="{C38A4347-431D-4605-976E-BF9E2C87501B}"/>
              </a:ext>
            </a:extLst>
          </p:cNvPr>
          <p:cNvSpPr/>
          <p:nvPr/>
        </p:nvSpPr>
        <p:spPr>
          <a:xfrm>
            <a:off x="2534689" y="5817756"/>
            <a:ext cx="359322" cy="3146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1111" rtl="0">
              <a:defRPr/>
            </a:pPr>
            <a:endParaRPr lang="LID4096" sz="2000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46" name="TextBox 16">
            <a:extLst>
              <a:ext uri="{FF2B5EF4-FFF2-40B4-BE49-F238E27FC236}">
                <a16:creationId xmlns:a16="http://schemas.microsoft.com/office/drawing/2014/main" id="{0F224CF6-315A-4D6F-A3DF-4BD412127554}"/>
              </a:ext>
            </a:extLst>
          </p:cNvPr>
          <p:cNvSpPr txBox="1"/>
          <p:nvPr/>
        </p:nvSpPr>
        <p:spPr>
          <a:xfrm>
            <a:off x="3180457" y="5717452"/>
            <a:ext cx="2275071" cy="3373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 defTabSz="911111" rtl="0">
              <a:defRPr/>
            </a:pPr>
            <a:r>
              <a:rPr lang="bg-BG" sz="1200" i="1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Ако не е налице, използвайте</a:t>
            </a:r>
          </a:p>
        </p:txBody>
      </p:sp>
      <p:sp>
        <p:nvSpPr>
          <p:cNvPr id="47" name="Arrow: Right 13">
            <a:extLst>
              <a:ext uri="{FF2B5EF4-FFF2-40B4-BE49-F238E27FC236}">
                <a16:creationId xmlns:a16="http://schemas.microsoft.com/office/drawing/2014/main" id="{9E680AD2-05C4-446C-A7B7-5D1B3D9AC46F}"/>
              </a:ext>
            </a:extLst>
          </p:cNvPr>
          <p:cNvSpPr/>
          <p:nvPr/>
        </p:nvSpPr>
        <p:spPr>
          <a:xfrm>
            <a:off x="5260898" y="3247605"/>
            <a:ext cx="542275" cy="390226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1111" rtl="0">
              <a:defRPr/>
            </a:pPr>
            <a:endParaRPr lang="LID4096" sz="2000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48" name="Arrow: Right 13">
            <a:extLst>
              <a:ext uri="{FF2B5EF4-FFF2-40B4-BE49-F238E27FC236}">
                <a16:creationId xmlns:a16="http://schemas.microsoft.com/office/drawing/2014/main" id="{B81F67F5-051D-42F0-A539-81C01DCC62DF}"/>
              </a:ext>
            </a:extLst>
          </p:cNvPr>
          <p:cNvSpPr/>
          <p:nvPr/>
        </p:nvSpPr>
        <p:spPr>
          <a:xfrm>
            <a:off x="5201957" y="4422292"/>
            <a:ext cx="591506" cy="411863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1111" rtl="0">
              <a:defRPr/>
            </a:pPr>
            <a:endParaRPr lang="LID4096" sz="2000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49" name="Arrow: Right 13">
            <a:extLst>
              <a:ext uri="{FF2B5EF4-FFF2-40B4-BE49-F238E27FC236}">
                <a16:creationId xmlns:a16="http://schemas.microsoft.com/office/drawing/2014/main" id="{3A357093-EC63-421A-9B67-CB329D2B81A2}"/>
              </a:ext>
            </a:extLst>
          </p:cNvPr>
          <p:cNvSpPr/>
          <p:nvPr/>
        </p:nvSpPr>
        <p:spPr>
          <a:xfrm>
            <a:off x="5201957" y="5387782"/>
            <a:ext cx="591506" cy="411863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1111" rtl="0">
              <a:defRPr/>
            </a:pPr>
            <a:endParaRPr lang="LID4096" sz="2000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52" name="Explosion: 14 Points 30">
            <a:extLst>
              <a:ext uri="{FF2B5EF4-FFF2-40B4-BE49-F238E27FC236}">
                <a16:creationId xmlns:a16="http://schemas.microsoft.com/office/drawing/2014/main" id="{E8EB0811-57B5-4783-A1D3-DB86F6C44A22}"/>
              </a:ext>
            </a:extLst>
          </p:cNvPr>
          <p:cNvSpPr/>
          <p:nvPr/>
        </p:nvSpPr>
        <p:spPr>
          <a:xfrm>
            <a:off x="9605978" y="3611897"/>
            <a:ext cx="2574754" cy="1570058"/>
          </a:xfrm>
          <a:prstGeom prst="irregularSeal2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1111" rtl="0">
              <a:defRPr/>
            </a:pPr>
            <a:r>
              <a:rPr lang="bg-BG" sz="1400" dirty="0">
                <a:solidFill>
                  <a:srgbClr val="FFFFFF"/>
                </a:solidFill>
                <a:latin typeface="Calibri"/>
              </a:rPr>
              <a:t>Не важи за ваксини!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606B0BE0-EEAA-4E87-A383-E392F9411C9D}"/>
              </a:ext>
            </a:extLst>
          </p:cNvPr>
          <p:cNvSpPr txBox="1"/>
          <p:nvPr/>
        </p:nvSpPr>
        <p:spPr>
          <a:xfrm rot="16200000">
            <a:off x="-1480340" y="4578912"/>
            <a:ext cx="3506794" cy="643944"/>
          </a:xfrm>
          <a:prstGeom prst="rect">
            <a:avLst/>
          </a:prstGeom>
          <a:solidFill>
            <a:srgbClr val="2C7470"/>
          </a:solidFill>
        </p:spPr>
        <p:txBody>
          <a:bodyPr wrap="square" rtlCol="0">
            <a:noAutofit/>
          </a:bodyPr>
          <a:lstStyle/>
          <a:p>
            <a:pPr algn="ctr" defTabSz="911111" rtl="0">
              <a:defRPr/>
            </a:pPr>
            <a:r>
              <a:rPr lang="bg-BG" sz="1600">
                <a:solidFill>
                  <a:srgbClr val="FFFFFF"/>
                </a:solidFill>
                <a:latin typeface="EC Square Sans Pro" panose="020B0506040000020004" pitchFamily="34" charset="0"/>
                <a:ea typeface="+mn-ea"/>
                <a:cs typeface="+mn-cs"/>
              </a:rPr>
              <a:t>„използване извън разрешението за пускане на пазара“</a:t>
            </a:r>
          </a:p>
        </p:txBody>
      </p:sp>
      <p:pic>
        <p:nvPicPr>
          <p:cNvPr id="54" name="Imagen 53">
            <a:extLst>
              <a:ext uri="{FF2B5EF4-FFF2-40B4-BE49-F238E27FC236}">
                <a16:creationId xmlns:a16="http://schemas.microsoft.com/office/drawing/2014/main" id="{3ACBC299-76C9-490B-96F1-0BB5B3A23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816" y="277648"/>
            <a:ext cx="1005381" cy="719902"/>
          </a:xfrm>
          <a:prstGeom prst="rect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A1DDDF03-B08B-8E86-38CA-DFAB63A2487D}"/>
              </a:ext>
            </a:extLst>
          </p:cNvPr>
          <p:cNvSpPr txBox="1"/>
          <p:nvPr/>
        </p:nvSpPr>
        <p:spPr>
          <a:xfrm>
            <a:off x="604739" y="4524869"/>
            <a:ext cx="4577010" cy="521288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algn="l" defTabSz="911111" rtl="0">
              <a:defRPr/>
            </a:pPr>
            <a:r>
              <a:rPr lang="bg-BG" sz="1200" b="1">
                <a:solidFill>
                  <a:srgbClr val="0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Продукт, разрешен в ЕС за животни, неотглеждани за производство на храни, за същото показание</a:t>
            </a:r>
          </a:p>
        </p:txBody>
      </p:sp>
      <p:sp>
        <p:nvSpPr>
          <p:cNvPr id="5" name="Arrow: Down 15">
            <a:extLst>
              <a:ext uri="{FF2B5EF4-FFF2-40B4-BE49-F238E27FC236}">
                <a16:creationId xmlns:a16="http://schemas.microsoft.com/office/drawing/2014/main" id="{F713E439-8BF8-30D5-D06E-7D09AF547A62}"/>
              </a:ext>
            </a:extLst>
          </p:cNvPr>
          <p:cNvSpPr/>
          <p:nvPr/>
        </p:nvSpPr>
        <p:spPr>
          <a:xfrm>
            <a:off x="2687734" y="4223739"/>
            <a:ext cx="359322" cy="3146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1111" rtl="0">
              <a:defRPr/>
            </a:pPr>
            <a:endParaRPr lang="LID4096" sz="2000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1E69013A-BA47-0DBA-FBFF-3BDFD4D48C6A}"/>
              </a:ext>
            </a:extLst>
          </p:cNvPr>
          <p:cNvSpPr txBox="1"/>
          <p:nvPr/>
        </p:nvSpPr>
        <p:spPr>
          <a:xfrm>
            <a:off x="3109377" y="4197752"/>
            <a:ext cx="2384391" cy="3373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 defTabSz="911111" rtl="0">
              <a:defRPr/>
            </a:pPr>
            <a:r>
              <a:rPr lang="bg-BG" sz="1200" i="1" dirty="0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Ако не е налице, използвайте</a:t>
            </a:r>
          </a:p>
        </p:txBody>
      </p:sp>
      <p:sp>
        <p:nvSpPr>
          <p:cNvPr id="10" name="Rectángulo 39">
            <a:extLst>
              <a:ext uri="{FF2B5EF4-FFF2-40B4-BE49-F238E27FC236}">
                <a16:creationId xmlns:a16="http://schemas.microsoft.com/office/drawing/2014/main" id="{CDD75833-CEEB-8AF1-8CDA-B4BBE77622C4}"/>
              </a:ext>
            </a:extLst>
          </p:cNvPr>
          <p:cNvSpPr/>
          <p:nvPr/>
        </p:nvSpPr>
        <p:spPr>
          <a:xfrm>
            <a:off x="5803173" y="6062922"/>
            <a:ext cx="2574755" cy="58261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 defTabSz="911111" rtl="0">
              <a:defRPr/>
            </a:pPr>
            <a:r>
              <a:rPr lang="bg-BG" sz="1794">
                <a:solidFill>
                  <a:srgbClr val="FFFFFF"/>
                </a:solidFill>
                <a:latin typeface="EC Square Sans Pro" panose="020B0506040000020004" pitchFamily="34" charset="0"/>
              </a:rPr>
              <a:t>Подгответе продукт</a:t>
            </a:r>
          </a:p>
        </p:txBody>
      </p:sp>
      <p:sp>
        <p:nvSpPr>
          <p:cNvPr id="13" name="Arrow: Right 13">
            <a:extLst>
              <a:ext uri="{FF2B5EF4-FFF2-40B4-BE49-F238E27FC236}">
                <a16:creationId xmlns:a16="http://schemas.microsoft.com/office/drawing/2014/main" id="{4220CF77-C602-7896-1D0C-24942FD34203}"/>
              </a:ext>
            </a:extLst>
          </p:cNvPr>
          <p:cNvSpPr/>
          <p:nvPr/>
        </p:nvSpPr>
        <p:spPr>
          <a:xfrm>
            <a:off x="5195992" y="6176459"/>
            <a:ext cx="591506" cy="411863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1111" rtl="0">
              <a:defRPr/>
            </a:pPr>
            <a:endParaRPr lang="LID4096" sz="2000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FC36C5-3650-A1AE-CDDD-0196F5506275}"/>
              </a:ext>
            </a:extLst>
          </p:cNvPr>
          <p:cNvSpPr txBox="1"/>
          <p:nvPr/>
        </p:nvSpPr>
        <p:spPr>
          <a:xfrm>
            <a:off x="9038217" y="2320959"/>
            <a:ext cx="2861642" cy="13824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1111" rtl="0">
              <a:defRPr/>
            </a:pPr>
            <a:r>
              <a:rPr lang="bg-BG" sz="1397" b="1">
                <a:solidFill>
                  <a:srgbClr val="FF0000"/>
                </a:solidFill>
                <a:latin typeface="EC Square Sans Pro" panose="020B0506040000020004"/>
                <a:ea typeface="+mn-ea"/>
                <a:cs typeface="+mn-cs"/>
              </a:rPr>
              <a:t>Продукти от 3</a:t>
            </a:r>
            <a:r>
              <a:rPr lang="bg-BG" sz="1397" b="1" baseline="30000">
                <a:solidFill>
                  <a:srgbClr val="FF0000"/>
                </a:solidFill>
                <a:latin typeface="EC Square Sans Pro" panose="020B0506040000020004"/>
                <a:ea typeface="+mn-ea"/>
                <a:cs typeface="+mn-cs"/>
              </a:rPr>
              <a:t>ти</a:t>
            </a:r>
            <a:r>
              <a:rPr lang="bg-BG" sz="1397" b="1">
                <a:solidFill>
                  <a:srgbClr val="FF0000"/>
                </a:solidFill>
                <a:latin typeface="EC Square Sans Pro" panose="020B0506040000020004"/>
                <a:ea typeface="+mn-ea"/>
                <a:cs typeface="+mn-cs"/>
              </a:rPr>
              <a:t> страни:</a:t>
            </a:r>
          </a:p>
          <a:p>
            <a:pPr algn="l" defTabSz="911111" rtl="0">
              <a:defRPr/>
            </a:pPr>
            <a:r>
              <a:rPr lang="bg-BG" sz="1397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 В случаите, когато нито една от горните опции не е налице </a:t>
            </a:r>
            <a:r>
              <a:rPr lang="bg-BG" sz="1397">
                <a:solidFill>
                  <a:prstClr val="black"/>
                </a:solidFill>
                <a:latin typeface="Montserrat" panose="00000500000000000000" pitchFamily="2" charset="0"/>
                <a:ea typeface="+mn-ea"/>
                <a:cs typeface="+mn-cs"/>
              </a:rPr>
              <a:t>→ </a:t>
            </a:r>
            <a:r>
              <a:rPr lang="bg-BG" sz="1397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използвайте ВЛП, разрешен в </a:t>
            </a:r>
            <a:r>
              <a:rPr lang="bg-BG" sz="1397" b="1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трета страна за същия животински вид и същото показание</a:t>
            </a:r>
          </a:p>
        </p:txBody>
      </p:sp>
    </p:spTree>
    <p:extLst>
      <p:ext uri="{BB962C8B-B14F-4D97-AF65-F5344CB8AC3E}">
        <p14:creationId xmlns:p14="http://schemas.microsoft.com/office/powerpoint/2010/main" val="733448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AEBA6A9-1CFE-00FC-83D3-CA9D9B36FB14}"/>
              </a:ext>
            </a:extLst>
          </p:cNvPr>
          <p:cNvSpPr/>
          <p:nvPr/>
        </p:nvSpPr>
        <p:spPr>
          <a:xfrm>
            <a:off x="629865" y="416516"/>
            <a:ext cx="10932270" cy="871648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kern="12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DE5DA5-F020-F6E2-F30D-BC24253D00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4949" y="437783"/>
            <a:ext cx="9657135" cy="871648"/>
          </a:xfrm>
          <a:solidFill>
            <a:srgbClr val="CCFFFF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 defTabSz="91111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bg-BG" sz="2200" b="1">
                <a:latin typeface="EC Square Sans Pro"/>
                <a:cs typeface="Arial"/>
              </a:rPr>
              <a:t>Използване на лекарствени продукти извън условията на разрешението</a:t>
            </a:r>
            <a:r>
              <a:rPr lang="bg-BG" sz="2200" b="1">
                <a:solidFill>
                  <a:srgbClr val="FF0000"/>
                </a:solidFill>
                <a:latin typeface="EC Square Sans Pro"/>
                <a:cs typeface="Arial"/>
              </a:rPr>
              <a:t> </a:t>
            </a:r>
            <a:r>
              <a:rPr lang="bg-BG" sz="2200" b="1">
                <a:latin typeface="EC Square Sans Pro"/>
                <a:cs typeface="Arial"/>
              </a:rPr>
              <a:t>за употреба при </a:t>
            </a:r>
            <a:r>
              <a:rPr lang="bg-BG" sz="2200" b="1" u="sng">
                <a:latin typeface="EC Square Sans Pro"/>
                <a:cs typeface="Arial"/>
              </a:rPr>
              <a:t>сухоземни животни, отглеждани за производство на</a:t>
            </a:r>
            <a:r>
              <a:rPr lang="bg-BG" sz="2200" b="1" u="sng">
                <a:solidFill>
                  <a:srgbClr val="FF0000"/>
                </a:solidFill>
                <a:latin typeface="EC Square Sans Pro"/>
                <a:cs typeface="Arial"/>
              </a:rPr>
              <a:t> </a:t>
            </a:r>
            <a:r>
              <a:rPr lang="bg-BG" sz="2200" b="1" u="sng">
                <a:latin typeface="EC Square Sans Pro"/>
                <a:cs typeface="Arial"/>
              </a:rPr>
              <a:t>храни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3B03E0-A591-EA66-73C5-B35C4F344997}"/>
              </a:ext>
            </a:extLst>
          </p:cNvPr>
          <p:cNvSpPr txBox="1"/>
          <p:nvPr/>
        </p:nvSpPr>
        <p:spPr>
          <a:xfrm>
            <a:off x="1453776" y="1404267"/>
            <a:ext cx="9657134" cy="51515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l" rtl="0"/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Продукт, разрешен във </a:t>
            </a:r>
            <a:r>
              <a:rPr lang="bg-BG" sz="2000" b="1" dirty="0">
                <a:solidFill>
                  <a:srgbClr val="003399"/>
                </a:solidFill>
                <a:latin typeface="EC Square Sans Pro" panose="020B0506040000020004"/>
                <a:ea typeface="+mn-ea"/>
                <a:cs typeface="+mn-cs"/>
              </a:rPr>
              <a:t>Вашата държава </a:t>
            </a:r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за </a:t>
            </a:r>
            <a:r>
              <a:rPr lang="bg-BG" sz="2000" b="1" dirty="0">
                <a:solidFill>
                  <a:srgbClr val="009900"/>
                </a:solidFill>
                <a:latin typeface="EC Square Sans Pro" panose="020B0506040000020004"/>
                <a:ea typeface="+mn-ea"/>
                <a:cs typeface="+mn-cs"/>
              </a:rPr>
              <a:t>вида</a:t>
            </a:r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 и </a:t>
            </a:r>
            <a:r>
              <a:rPr lang="bg-BG" sz="2000" b="1" dirty="0">
                <a:solidFill>
                  <a:srgbClr val="FF9966"/>
                </a:solidFill>
                <a:latin typeface="EC Square Sans Pro" panose="020B0506040000020004"/>
                <a:ea typeface="+mn-ea"/>
                <a:cs typeface="+mn-cs"/>
              </a:rPr>
              <a:t>показанието</a:t>
            </a:r>
          </a:p>
          <a:p>
            <a:pPr marL="284480" indent="-284480" algn="l" rtl="0">
              <a:buFont typeface="Wingdings" panose="05000000000000000000" pitchFamily="2" charset="2"/>
              <a:buChar char="Ø"/>
            </a:pPr>
            <a:endParaRPr lang="fr-BE" sz="2000" kern="1200" dirty="0">
              <a:solidFill>
                <a:prstClr val="black"/>
              </a:solidFill>
              <a:latin typeface="EC Square Sans Pro" panose="020B0506040000020004"/>
              <a:ea typeface="+mn-ea"/>
              <a:cs typeface="+mn-cs"/>
            </a:endParaRPr>
          </a:p>
          <a:p>
            <a:pPr marL="455295" lvl="1" indent="-455295" algn="l" rtl="0">
              <a:buFont typeface="+mj-lt"/>
              <a:buAutoNum type="alphaLcParenR"/>
            </a:pPr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Продукт, разрешен във </a:t>
            </a:r>
            <a:r>
              <a:rPr lang="bg-BG" sz="2000" b="1" dirty="0">
                <a:solidFill>
                  <a:srgbClr val="003399"/>
                </a:solidFill>
                <a:latin typeface="EC Square Sans Pro" panose="020B0506040000020004"/>
                <a:ea typeface="+mn-ea"/>
                <a:cs typeface="+mn-cs"/>
              </a:rPr>
              <a:t>Вашата държава или друга държава членка на ЕС</a:t>
            </a:r>
          </a:p>
          <a:p>
            <a:pPr marL="447040" lvl="5" algn="l" rtl="0"/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за </a:t>
            </a:r>
            <a:r>
              <a:rPr lang="bg-BG" sz="2000" b="1" dirty="0">
                <a:solidFill>
                  <a:srgbClr val="009900"/>
                </a:solidFill>
                <a:latin typeface="EC Square Sans Pro" panose="020B0506040000020004"/>
                <a:ea typeface="+mn-ea"/>
                <a:cs typeface="+mn-cs"/>
              </a:rPr>
              <a:t>същия или друг сухоземен животински вид, използван за производството на храна</a:t>
            </a:r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, за </a:t>
            </a:r>
            <a:r>
              <a:rPr lang="bg-BG" sz="2000" b="1" dirty="0">
                <a:solidFill>
                  <a:srgbClr val="FF9966"/>
                </a:solidFill>
                <a:latin typeface="EC Square Sans Pro" panose="020B0506040000020004"/>
                <a:ea typeface="+mn-ea"/>
                <a:cs typeface="+mn-cs"/>
              </a:rPr>
              <a:t>същото или друго показание</a:t>
            </a:r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.</a:t>
            </a:r>
          </a:p>
          <a:p>
            <a:pPr marL="455295" lvl="1" indent="-455295" algn="l" rtl="0">
              <a:buFont typeface="+mj-lt"/>
              <a:buAutoNum type="alphaLcParenR"/>
            </a:pPr>
            <a:endParaRPr lang="fr-BE" sz="2000" kern="1200" dirty="0">
              <a:solidFill>
                <a:prstClr val="black"/>
              </a:solidFill>
              <a:latin typeface="EC Square Sans Pro" panose="020B0506040000020004"/>
              <a:ea typeface="+mn-ea"/>
              <a:cs typeface="+mn-cs"/>
            </a:endParaRPr>
          </a:p>
          <a:p>
            <a:pPr marL="455295" lvl="1" indent="-455295" algn="l" rtl="0">
              <a:buFont typeface="+mj-lt"/>
              <a:buAutoNum type="alphaLcParenR"/>
            </a:pPr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Продукт, разрешен във </a:t>
            </a:r>
            <a:r>
              <a:rPr lang="bg-BG" sz="2000" b="1" dirty="0">
                <a:solidFill>
                  <a:srgbClr val="003399"/>
                </a:solidFill>
                <a:latin typeface="EC Square Sans Pro" panose="020B0506040000020004"/>
                <a:ea typeface="+mn-ea"/>
                <a:cs typeface="+mn-cs"/>
              </a:rPr>
              <a:t>Вашата държава </a:t>
            </a:r>
          </a:p>
          <a:p>
            <a:pPr marL="447040" lvl="1" algn="l" rtl="0"/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За употреба при </a:t>
            </a:r>
            <a:r>
              <a:rPr lang="bg-BG" sz="2000" b="1" u="sng" dirty="0">
                <a:solidFill>
                  <a:srgbClr val="009900"/>
                </a:solidFill>
                <a:latin typeface="EC Square Sans Pro" panose="020B0506040000020004"/>
                <a:ea typeface="+mn-ea"/>
                <a:cs typeface="+mn-cs"/>
              </a:rPr>
              <a:t>животни, които не се отглеждат за производство на храни, </a:t>
            </a:r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за </a:t>
            </a:r>
            <a:r>
              <a:rPr lang="bg-BG" sz="2000" b="1" u="sng" dirty="0">
                <a:solidFill>
                  <a:srgbClr val="FF9966"/>
                </a:solidFill>
                <a:latin typeface="EC Square Sans Pro" panose="020B0506040000020004"/>
                <a:ea typeface="+mn-ea"/>
                <a:cs typeface="+mn-cs"/>
              </a:rPr>
              <a:t>същото показание</a:t>
            </a:r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.</a:t>
            </a:r>
          </a:p>
          <a:p>
            <a:pPr marL="455295" lvl="1" indent="-455295" algn="l" rtl="0">
              <a:buFont typeface="+mj-lt"/>
              <a:buAutoNum type="alphaLcParenR"/>
            </a:pPr>
            <a:endParaRPr lang="fr-BE" sz="2000" kern="1200" dirty="0">
              <a:solidFill>
                <a:prstClr val="black"/>
              </a:solidFill>
              <a:latin typeface="EC Square Sans Pro" panose="020B0506040000020004"/>
              <a:ea typeface="+mn-ea"/>
              <a:cs typeface="+mn-cs"/>
            </a:endParaRPr>
          </a:p>
          <a:p>
            <a:pPr marL="455295" lvl="1" indent="-455295" algn="l" rtl="0">
              <a:buFont typeface="+mj-lt"/>
              <a:buAutoNum type="alphaLcParenR" startAt="3"/>
            </a:pPr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Продукт, разрешен за </a:t>
            </a:r>
            <a:r>
              <a:rPr lang="bg-BG" sz="2000" b="1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хуманна употреба.</a:t>
            </a:r>
          </a:p>
          <a:p>
            <a:pPr marL="455295" lvl="1" indent="-455295" algn="l" rtl="0">
              <a:buFont typeface="+mj-lt"/>
              <a:buAutoNum type="alphaLcParenR" startAt="3"/>
            </a:pPr>
            <a:endParaRPr lang="fr-BE" sz="2000" kern="1200" dirty="0">
              <a:solidFill>
                <a:prstClr val="black"/>
              </a:solidFill>
              <a:latin typeface="EC Square Sans Pro" panose="020B0506040000020004"/>
              <a:ea typeface="+mn-ea"/>
              <a:cs typeface="+mn-cs"/>
            </a:endParaRPr>
          </a:p>
          <a:p>
            <a:pPr marL="455295" lvl="1" indent="-455295" algn="l" rtl="0">
              <a:buFont typeface="+mj-lt"/>
              <a:buAutoNum type="alphaLcParenR" startAt="3"/>
            </a:pPr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Продукт, </a:t>
            </a:r>
            <a:r>
              <a:rPr lang="bg-BG" sz="2000" b="1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приготвен екстемпорално. </a:t>
            </a:r>
          </a:p>
          <a:p>
            <a:pPr marL="455295" lvl="1" indent="-455295" algn="l" rtl="0">
              <a:buFont typeface="+mj-lt"/>
              <a:buAutoNum type="alphaLcParenR" startAt="3"/>
            </a:pPr>
            <a:endParaRPr lang="fr-BE" sz="2000" b="1" kern="1200" dirty="0">
              <a:solidFill>
                <a:prstClr val="black"/>
              </a:solidFill>
              <a:latin typeface="EC Square Sans Pro" panose="020B0506040000020004"/>
              <a:ea typeface="+mn-ea"/>
              <a:cs typeface="+mn-cs"/>
            </a:endParaRPr>
          </a:p>
          <a:p>
            <a:pPr marL="455295" lvl="1" indent="-455295" algn="l" rtl="0">
              <a:buFont typeface="+mj-lt"/>
              <a:buAutoNum type="alphaLcParenR" startAt="3"/>
            </a:pPr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Продукт, разрешен </a:t>
            </a:r>
            <a:r>
              <a:rPr lang="bg-BG" sz="2000" b="1" dirty="0">
                <a:solidFill>
                  <a:srgbClr val="003399"/>
                </a:solidFill>
                <a:latin typeface="EC Square Sans Pro" panose="020B0506040000020004"/>
                <a:ea typeface="+mn-ea"/>
                <a:cs typeface="+mn-cs"/>
              </a:rPr>
              <a:t>в</a:t>
            </a:r>
            <a:r>
              <a:rPr lang="bg-BG" sz="2000" dirty="0">
                <a:solidFill>
                  <a:srgbClr val="003399"/>
                </a:solidFill>
                <a:latin typeface="EC Square Sans Pro" panose="020B0506040000020004"/>
                <a:ea typeface="+mn-ea"/>
                <a:cs typeface="+mn-cs"/>
              </a:rPr>
              <a:t> </a:t>
            </a:r>
            <a:r>
              <a:rPr lang="bg-BG" sz="2000" b="1" dirty="0">
                <a:solidFill>
                  <a:srgbClr val="003399"/>
                </a:solidFill>
                <a:latin typeface="EC Square Sans Pro" panose="020B0506040000020004"/>
                <a:ea typeface="+mn-ea"/>
                <a:cs typeface="+mn-cs"/>
              </a:rPr>
              <a:t>трета страна</a:t>
            </a:r>
          </a:p>
          <a:p>
            <a:pPr marL="447040" lvl="2" algn="l" rtl="0"/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за </a:t>
            </a:r>
            <a:r>
              <a:rPr lang="bg-BG" sz="2000" b="1" dirty="0">
                <a:solidFill>
                  <a:srgbClr val="009900"/>
                </a:solidFill>
                <a:latin typeface="EC Square Sans Pro" panose="020B0506040000020004"/>
                <a:ea typeface="+mn-ea"/>
                <a:cs typeface="+mn-cs"/>
              </a:rPr>
              <a:t>същия животински вид </a:t>
            </a:r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и </a:t>
            </a:r>
            <a:r>
              <a:rPr lang="bg-BG" sz="2000" b="1" dirty="0">
                <a:solidFill>
                  <a:srgbClr val="FF9966"/>
                </a:solidFill>
                <a:latin typeface="EC Square Sans Pro" panose="020B0506040000020004"/>
                <a:ea typeface="+mn-ea"/>
                <a:cs typeface="+mn-cs"/>
              </a:rPr>
              <a:t>същото показание </a:t>
            </a:r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(не важи за ваксини!)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B42D06-442D-4D00-DD09-BC56996D9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1378" y="507176"/>
            <a:ext cx="1008286" cy="7167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9901C7-5F61-AF11-B450-D18721373BBE}"/>
              </a:ext>
            </a:extLst>
          </p:cNvPr>
          <p:cNvSpPr txBox="1"/>
          <p:nvPr/>
        </p:nvSpPr>
        <p:spPr>
          <a:xfrm>
            <a:off x="9372600" y="4422292"/>
            <a:ext cx="2504401" cy="6430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algn="l" rtl="0"/>
            <a:r>
              <a:rPr lang="bg-BG" sz="14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Не забравяйте специалните </a:t>
            </a:r>
            <a:r>
              <a:rPr lang="bg-BG" sz="1400" b="1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карентни</a:t>
            </a:r>
            <a:r>
              <a:rPr lang="bg-BG" sz="14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срокове!</a:t>
            </a:r>
          </a:p>
        </p:txBody>
      </p:sp>
      <p:sp>
        <p:nvSpPr>
          <p:cNvPr id="3" name="Arrow: Down 15">
            <a:extLst>
              <a:ext uri="{FF2B5EF4-FFF2-40B4-BE49-F238E27FC236}">
                <a16:creationId xmlns:a16="http://schemas.microsoft.com/office/drawing/2014/main" id="{05894548-3062-5BB0-EBC7-D99CEC1374A3}"/>
              </a:ext>
            </a:extLst>
          </p:cNvPr>
          <p:cNvSpPr/>
          <p:nvPr/>
        </p:nvSpPr>
        <p:spPr>
          <a:xfrm>
            <a:off x="2000905" y="1729522"/>
            <a:ext cx="359322" cy="3146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2FFE8AE7-7B6E-098D-60BC-7FADDDFAC166}"/>
              </a:ext>
            </a:extLst>
          </p:cNvPr>
          <p:cNvSpPr txBox="1"/>
          <p:nvPr/>
        </p:nvSpPr>
        <p:spPr>
          <a:xfrm>
            <a:off x="2395172" y="2978150"/>
            <a:ext cx="3319828" cy="3373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 defTabSz="911111" rtl="0">
              <a:defRPr/>
            </a:pPr>
            <a:r>
              <a:rPr lang="bg-BG" sz="1594" i="1" dirty="0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Ако не е налице, използвайте</a:t>
            </a:r>
          </a:p>
        </p:txBody>
      </p:sp>
      <p:sp>
        <p:nvSpPr>
          <p:cNvPr id="8" name="Arrow: Down 15">
            <a:extLst>
              <a:ext uri="{FF2B5EF4-FFF2-40B4-BE49-F238E27FC236}">
                <a16:creationId xmlns:a16="http://schemas.microsoft.com/office/drawing/2014/main" id="{F7AD6638-4181-0F27-5C30-FF2638929852}"/>
              </a:ext>
            </a:extLst>
          </p:cNvPr>
          <p:cNvSpPr/>
          <p:nvPr/>
        </p:nvSpPr>
        <p:spPr>
          <a:xfrm>
            <a:off x="2000905" y="4211864"/>
            <a:ext cx="359322" cy="3146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82265D60-E936-67F7-761E-9222C02A0B59}"/>
              </a:ext>
            </a:extLst>
          </p:cNvPr>
          <p:cNvSpPr txBox="1"/>
          <p:nvPr/>
        </p:nvSpPr>
        <p:spPr>
          <a:xfrm>
            <a:off x="2422548" y="4241047"/>
            <a:ext cx="3292451" cy="3373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 defTabSz="911111" rtl="0">
              <a:defRPr/>
            </a:pPr>
            <a:r>
              <a:rPr lang="bg-BG" sz="1594" i="1" dirty="0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Ако не е налице, използвайте</a:t>
            </a:r>
          </a:p>
        </p:txBody>
      </p:sp>
      <p:sp>
        <p:nvSpPr>
          <p:cNvPr id="10" name="Arrow: Down 15">
            <a:extLst>
              <a:ext uri="{FF2B5EF4-FFF2-40B4-BE49-F238E27FC236}">
                <a16:creationId xmlns:a16="http://schemas.microsoft.com/office/drawing/2014/main" id="{C0117FB4-4F0B-9451-272F-4CDE56742307}"/>
              </a:ext>
            </a:extLst>
          </p:cNvPr>
          <p:cNvSpPr/>
          <p:nvPr/>
        </p:nvSpPr>
        <p:spPr>
          <a:xfrm>
            <a:off x="2000905" y="4784344"/>
            <a:ext cx="359322" cy="3146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7694375E-1400-6DE6-2F7D-3EBBDBF5F4FE}"/>
              </a:ext>
            </a:extLst>
          </p:cNvPr>
          <p:cNvSpPr txBox="1"/>
          <p:nvPr/>
        </p:nvSpPr>
        <p:spPr>
          <a:xfrm>
            <a:off x="2422548" y="4830162"/>
            <a:ext cx="3292451" cy="3373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 defTabSz="911111" rtl="0">
              <a:defRPr/>
            </a:pPr>
            <a:r>
              <a:rPr lang="bg-BG" sz="1594" i="1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Ако не е налице, използвайте</a:t>
            </a:r>
          </a:p>
        </p:txBody>
      </p:sp>
      <p:sp>
        <p:nvSpPr>
          <p:cNvPr id="12" name="Arrow: Down 15">
            <a:extLst>
              <a:ext uri="{FF2B5EF4-FFF2-40B4-BE49-F238E27FC236}">
                <a16:creationId xmlns:a16="http://schemas.microsoft.com/office/drawing/2014/main" id="{728F0C5A-82F6-34FA-5676-A7A9CE1C727D}"/>
              </a:ext>
            </a:extLst>
          </p:cNvPr>
          <p:cNvSpPr/>
          <p:nvPr/>
        </p:nvSpPr>
        <p:spPr>
          <a:xfrm>
            <a:off x="2023028" y="5439863"/>
            <a:ext cx="359322" cy="3146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FE4D80AB-A40D-1CC5-FBC4-1248A8CFB00F}"/>
              </a:ext>
            </a:extLst>
          </p:cNvPr>
          <p:cNvSpPr txBox="1"/>
          <p:nvPr/>
        </p:nvSpPr>
        <p:spPr>
          <a:xfrm>
            <a:off x="2422548" y="5460247"/>
            <a:ext cx="3292451" cy="3373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 defTabSz="911111" rtl="0">
              <a:defRPr/>
            </a:pPr>
            <a:r>
              <a:rPr lang="bg-BG" sz="1594" i="1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Ако не е налице, използвайте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1DA13A1A-1A85-4F7E-4A4D-7100D3761238}"/>
              </a:ext>
            </a:extLst>
          </p:cNvPr>
          <p:cNvSpPr txBox="1"/>
          <p:nvPr/>
        </p:nvSpPr>
        <p:spPr>
          <a:xfrm>
            <a:off x="2406396" y="1733448"/>
            <a:ext cx="9470605" cy="337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 defTabSz="911111" rtl="0">
              <a:defRPr/>
            </a:pPr>
            <a:r>
              <a:rPr lang="bg-BG" sz="1594" i="1" dirty="0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Ако не е налице, на отговорността на ветеринарния лекар и за да избегнете неприемливо страдание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7B5003D6-C561-BF24-5750-9245A90DB616}"/>
              </a:ext>
            </a:extLst>
          </p:cNvPr>
          <p:cNvSpPr/>
          <p:nvPr/>
        </p:nvSpPr>
        <p:spPr>
          <a:xfrm>
            <a:off x="1945697" y="2978150"/>
            <a:ext cx="359322" cy="3146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81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F02DF6C-4933-45ED-9F9A-D62840FCE6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9166" y="1446946"/>
            <a:ext cx="7993615" cy="520679"/>
          </a:xfrm>
        </p:spPr>
        <p:txBody>
          <a:bodyPr>
            <a:noAutofit/>
          </a:bodyPr>
          <a:lstStyle/>
          <a:p>
            <a:r>
              <a:rPr lang="bg-BG" sz="2790">
                <a:latin typeface="EC Square Sans Pro" panose="020B0506040000020004" pitchFamily="34" charset="0"/>
              </a:rPr>
              <a:t>Общи правила</a:t>
            </a:r>
          </a:p>
          <a:p>
            <a:endParaRPr lang="en-GB"/>
          </a:p>
        </p:txBody>
      </p:sp>
      <p:sp>
        <p:nvSpPr>
          <p:cNvPr id="9" name="Rectángulo redondeado 13">
            <a:extLst>
              <a:ext uri="{FF2B5EF4-FFF2-40B4-BE49-F238E27FC236}">
                <a16:creationId xmlns:a16="http://schemas.microsoft.com/office/drawing/2014/main" id="{6BABE3B0-7BDF-4FDC-974A-6A3F8E5F6899}"/>
              </a:ext>
            </a:extLst>
          </p:cNvPr>
          <p:cNvSpPr/>
          <p:nvPr/>
        </p:nvSpPr>
        <p:spPr>
          <a:xfrm>
            <a:off x="825" y="1185491"/>
            <a:ext cx="12168660" cy="735723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 defTabSz="911111" rtl="0">
              <a:lnSpc>
                <a:spcPct val="120000"/>
              </a:lnSpc>
              <a:defRPr/>
            </a:pPr>
            <a:endParaRPr lang="es-ES" sz="1046" b="1" kern="1200">
              <a:solidFill>
                <a:srgbClr val="FFFFFF"/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id="{FB890F7B-FD8B-4B2B-B7E0-AA6C2D64ACC7}"/>
              </a:ext>
            </a:extLst>
          </p:cNvPr>
          <p:cNvSpPr txBox="1">
            <a:spLocks/>
          </p:cNvSpPr>
          <p:nvPr/>
        </p:nvSpPr>
        <p:spPr>
          <a:xfrm>
            <a:off x="823" y="1214825"/>
            <a:ext cx="12168662" cy="1068793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911111" rtl="0">
              <a:lnSpc>
                <a:spcPct val="90000"/>
              </a:lnSpc>
              <a:spcAft>
                <a:spcPts val="598"/>
              </a:spcAft>
              <a:defRPr/>
            </a:pPr>
            <a:r>
              <a:rPr lang="bg-BG" sz="2392" b="1">
                <a:solidFill>
                  <a:srgbClr val="FFFFFF"/>
                </a:solidFill>
                <a:latin typeface="EC Square Sans Pro" panose="020B0506040000020004" pitchFamily="34" charset="0"/>
              </a:rPr>
              <a:t>Когато не е налице разрешено лекарство за </a:t>
            </a:r>
            <a:r>
              <a:rPr lang="bg-BG" sz="2392" b="1" u="sng">
                <a:solidFill>
                  <a:srgbClr val="FFFFFF"/>
                </a:solidFill>
                <a:latin typeface="EC Square Sans Pro" panose="020B0506040000020004" pitchFamily="34" charset="0"/>
              </a:rPr>
              <a:t>водни животни, отглеждани за производство на храни, </a:t>
            </a:r>
            <a:r>
              <a:rPr lang="bg-BG" sz="2392" b="1">
                <a:solidFill>
                  <a:srgbClr val="FFFFFF"/>
                </a:solidFill>
                <a:latin typeface="EC Square Sans Pro" panose="020B0506040000020004" pitchFamily="34" charset="0"/>
              </a:rPr>
              <a:t>или липсват разрешени такива</a:t>
            </a:r>
          </a:p>
        </p:txBody>
      </p:sp>
      <p:sp>
        <p:nvSpPr>
          <p:cNvPr id="14" name="Marcador de texto 1">
            <a:extLst>
              <a:ext uri="{FF2B5EF4-FFF2-40B4-BE49-F238E27FC236}">
                <a16:creationId xmlns:a16="http://schemas.microsoft.com/office/drawing/2014/main" id="{8690428F-3309-41FA-B050-ED545EA123C7}"/>
              </a:ext>
            </a:extLst>
          </p:cNvPr>
          <p:cNvSpPr txBox="1">
            <a:spLocks/>
          </p:cNvSpPr>
          <p:nvPr/>
        </p:nvSpPr>
        <p:spPr>
          <a:xfrm>
            <a:off x="781704" y="322689"/>
            <a:ext cx="10249005" cy="531430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1111" rtl="0">
              <a:defRPr/>
            </a:pPr>
            <a:r>
              <a:rPr lang="bg-BG" dirty="0">
                <a:latin typeface="EC Square Sans Pro" panose="020B0506040000020004" pitchFamily="34" charset="0"/>
              </a:rPr>
              <a:t>Общи правила – Използване на ветеринарни лекарствени продукти</a:t>
            </a:r>
          </a:p>
          <a:p>
            <a:pPr algn="l" defTabSz="911111" rtl="0">
              <a:defRPr/>
            </a:pPr>
            <a:endParaRPr lang="en-GB" sz="2000" kern="1200" dirty="0"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BB7E4F4F-C703-441F-87FE-EFEECBF28284}"/>
              </a:ext>
            </a:extLst>
          </p:cNvPr>
          <p:cNvSpPr txBox="1"/>
          <p:nvPr/>
        </p:nvSpPr>
        <p:spPr>
          <a:xfrm>
            <a:off x="516302" y="2792529"/>
            <a:ext cx="5328312" cy="1011912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algn="l" defTabSz="911111" rtl="0">
              <a:defRPr/>
            </a:pPr>
            <a:r>
              <a:rPr lang="bg-BG" sz="1594">
                <a:solidFill>
                  <a:srgbClr val="616161"/>
                </a:solidFill>
                <a:latin typeface="EC Square Sans Pro" panose="020B0506040000020004" pitchFamily="34" charset="0"/>
                <a:ea typeface="+mn-ea"/>
                <a:cs typeface="+mn-cs"/>
              </a:rPr>
              <a:t>Продукт, разрешен за: </a:t>
            </a:r>
          </a:p>
          <a:p>
            <a:pPr algn="l" defTabSz="911111" rtl="0">
              <a:defRPr/>
            </a:pPr>
            <a:r>
              <a:rPr lang="bg-BG" sz="1594">
                <a:solidFill>
                  <a:srgbClr val="616161"/>
                </a:solidFill>
                <a:latin typeface="EC Square Sans Pro" panose="020B0506040000020004" pitchFamily="34" charset="0"/>
                <a:ea typeface="+mn-ea"/>
                <a:cs typeface="+mn-cs"/>
              </a:rPr>
              <a:t>- </a:t>
            </a:r>
            <a:r>
              <a:rPr lang="bg-BG" sz="1394" b="1">
                <a:solidFill>
                  <a:srgbClr val="616161"/>
                </a:solidFill>
                <a:latin typeface="EC Square Sans Pro" panose="020B0506040000020004" pitchFamily="34" charset="0"/>
                <a:ea typeface="+mn-ea"/>
                <a:cs typeface="+mn-cs"/>
              </a:rPr>
              <a:t>същото/друго показание</a:t>
            </a:r>
          </a:p>
          <a:p>
            <a:pPr algn="l" defTabSz="911111" rtl="0">
              <a:defRPr/>
            </a:pPr>
            <a:r>
              <a:rPr lang="bg-BG" sz="1394">
                <a:solidFill>
                  <a:srgbClr val="616161"/>
                </a:solidFill>
                <a:latin typeface="EC Square Sans Pro" panose="020B0506040000020004" pitchFamily="34" charset="0"/>
                <a:ea typeface="+mn-ea"/>
                <a:cs typeface="+mn-cs"/>
              </a:rPr>
              <a:t>- при </a:t>
            </a:r>
            <a:r>
              <a:rPr lang="bg-BG" sz="1394" b="1">
                <a:solidFill>
                  <a:srgbClr val="616161"/>
                </a:solidFill>
                <a:latin typeface="EC Square Sans Pro" panose="020B0506040000020004" pitchFamily="34" charset="0"/>
                <a:ea typeface="+mn-ea"/>
                <a:cs typeface="+mn-cs"/>
              </a:rPr>
              <a:t>същия/друг воден вид, отглеждан за производство на храни</a:t>
            </a:r>
          </a:p>
          <a:p>
            <a:pPr algn="l" defTabSz="911111" rtl="0">
              <a:defRPr/>
            </a:pPr>
            <a:r>
              <a:rPr lang="bg-BG" sz="1394">
                <a:solidFill>
                  <a:srgbClr val="616161"/>
                </a:solidFill>
                <a:latin typeface="EC Square Sans Pro" panose="020B0506040000020004" pitchFamily="34" charset="0"/>
                <a:ea typeface="+mn-ea"/>
                <a:cs typeface="+mn-cs"/>
              </a:rPr>
              <a:t>- в </a:t>
            </a:r>
            <a:r>
              <a:rPr lang="bg-BG" sz="1394" b="1">
                <a:solidFill>
                  <a:srgbClr val="616161"/>
                </a:solidFill>
                <a:latin typeface="EC Square Sans Pro" panose="020B0506040000020004" pitchFamily="34" charset="0"/>
                <a:ea typeface="+mn-ea"/>
                <a:cs typeface="+mn-cs"/>
              </a:rPr>
              <a:t>същата/друга държава от ЕС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6ACD612A-E86B-4604-A5AA-DBA82BBFA50B}"/>
              </a:ext>
            </a:extLst>
          </p:cNvPr>
          <p:cNvSpPr txBox="1"/>
          <p:nvPr/>
        </p:nvSpPr>
        <p:spPr>
          <a:xfrm>
            <a:off x="516302" y="4014860"/>
            <a:ext cx="5292003" cy="582615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algn="l" defTabSz="911111" rtl="0">
              <a:defRPr/>
            </a:pPr>
            <a:r>
              <a:rPr lang="bg-BG" sz="1200" dirty="0">
                <a:solidFill>
                  <a:srgbClr val="616161"/>
                </a:solidFill>
                <a:latin typeface="EC Square Sans Pro" panose="020B0506040000020004" pitchFamily="34" charset="0"/>
                <a:ea typeface="+mn-ea"/>
                <a:cs typeface="+mn-cs"/>
              </a:rPr>
              <a:t>Продукт, разрешен в ЕС за </a:t>
            </a:r>
            <a:r>
              <a:rPr lang="bg-BG" sz="1200" b="1" dirty="0">
                <a:solidFill>
                  <a:srgbClr val="616161"/>
                </a:solidFill>
                <a:latin typeface="EC Square Sans Pro" panose="020B0506040000020004" pitchFamily="34" charset="0"/>
                <a:ea typeface="+mn-ea"/>
                <a:cs typeface="+mn-cs"/>
              </a:rPr>
              <a:t>сухоземни видове, които се използват за производството на храна </a:t>
            </a:r>
            <a:r>
              <a:rPr lang="bg-BG" sz="1200" dirty="0">
                <a:solidFill>
                  <a:srgbClr val="616161"/>
                </a:solidFill>
                <a:latin typeface="EC Square Sans Pro" panose="020B0506040000020004" pitchFamily="34" charset="0"/>
                <a:ea typeface="+mn-ea"/>
                <a:cs typeface="+mn-cs"/>
              </a:rPr>
              <a:t>(списъкът на веществата е в процес на разработване)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31A6D801-C04B-45D8-9775-B697C3F8B0AF}"/>
              </a:ext>
            </a:extLst>
          </p:cNvPr>
          <p:cNvSpPr txBox="1"/>
          <p:nvPr/>
        </p:nvSpPr>
        <p:spPr>
          <a:xfrm>
            <a:off x="504971" y="4953723"/>
            <a:ext cx="5290105" cy="582615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algn="l" defTabSz="911111" rtl="0">
              <a:defRPr/>
            </a:pPr>
            <a:r>
              <a:rPr lang="bg-BG" sz="1594">
                <a:solidFill>
                  <a:srgbClr val="616161"/>
                </a:solidFill>
                <a:latin typeface="EC Square Sans Pro" panose="020B0506040000020004" pitchFamily="34" charset="0"/>
                <a:ea typeface="+mn-ea"/>
                <a:cs typeface="+mn-cs"/>
              </a:rPr>
              <a:t>Одобрено </a:t>
            </a:r>
            <a:r>
              <a:rPr lang="bg-BG" sz="1594" b="1">
                <a:solidFill>
                  <a:srgbClr val="616161"/>
                </a:solidFill>
                <a:latin typeface="EC Square Sans Pro" panose="020B0506040000020004" pitchFamily="34" charset="0"/>
                <a:ea typeface="+mn-ea"/>
                <a:cs typeface="+mn-cs"/>
              </a:rPr>
              <a:t>лекарство за хуманна употреба </a:t>
            </a:r>
            <a:r>
              <a:rPr lang="bg-BG" sz="1594">
                <a:solidFill>
                  <a:srgbClr val="616161"/>
                </a:solidFill>
                <a:latin typeface="EC Square Sans Pro" panose="020B0506040000020004" pitchFamily="34" charset="0"/>
                <a:ea typeface="+mn-ea"/>
                <a:cs typeface="+mn-cs"/>
              </a:rPr>
              <a:t>(списъкът на веществата е в процес на разработване)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C875C385-EAF7-48D2-B3D8-4B59A3CA9938}"/>
              </a:ext>
            </a:extLst>
          </p:cNvPr>
          <p:cNvSpPr txBox="1"/>
          <p:nvPr/>
        </p:nvSpPr>
        <p:spPr>
          <a:xfrm>
            <a:off x="487333" y="5788827"/>
            <a:ext cx="5328312" cy="582615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algn="l" defTabSz="911111" rtl="0">
              <a:defRPr/>
            </a:pPr>
            <a:r>
              <a:rPr lang="bg-BG" sz="1594" b="1">
                <a:solidFill>
                  <a:srgbClr val="616161"/>
                </a:solidFill>
                <a:latin typeface="EC Square Sans Pro" panose="020B0506040000020004" pitchFamily="34" charset="0"/>
                <a:ea typeface="+mn-ea"/>
                <a:cs typeface="+mn-cs"/>
              </a:rPr>
              <a:t>ВМП, приготвен екстемпорално, </a:t>
            </a:r>
            <a:r>
              <a:rPr lang="bg-BG" sz="1594">
                <a:solidFill>
                  <a:srgbClr val="616161"/>
                </a:solidFill>
                <a:latin typeface="EC Square Sans Pro" panose="020B0506040000020004" pitchFamily="34" charset="0"/>
                <a:ea typeface="+mn-ea"/>
                <a:cs typeface="+mn-cs"/>
              </a:rPr>
              <a:t>съгласно предписанията на ветеринарен лекар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BAE47D28-8273-441B-A750-B1944FBD52DC}"/>
              </a:ext>
            </a:extLst>
          </p:cNvPr>
          <p:cNvSpPr txBox="1"/>
          <p:nvPr/>
        </p:nvSpPr>
        <p:spPr>
          <a:xfrm>
            <a:off x="497775" y="2006771"/>
            <a:ext cx="5335186" cy="582615"/>
          </a:xfrm>
          <a:prstGeom prst="rect">
            <a:avLst/>
          </a:prstGeom>
          <a:solidFill>
            <a:srgbClr val="ECEBEB"/>
          </a:solidFill>
        </p:spPr>
        <p:txBody>
          <a:bodyPr wrap="square" rtlCol="0">
            <a:noAutofit/>
          </a:bodyPr>
          <a:lstStyle/>
          <a:p>
            <a:pPr algn="l" defTabSz="911111" rtl="0">
              <a:defRPr/>
            </a:pPr>
            <a:r>
              <a:rPr lang="bg-BG" sz="1594">
                <a:solidFill>
                  <a:srgbClr val="616161"/>
                </a:solidFill>
                <a:latin typeface="EC Square Sans Pro" panose="020B0506040000020004" pitchFamily="34" charset="0"/>
                <a:ea typeface="+mn-ea"/>
                <a:cs typeface="+mn-cs"/>
              </a:rPr>
              <a:t>Разрешен продукт във Вашата държава за съответното водно животно и съответното показание</a:t>
            </a:r>
          </a:p>
        </p:txBody>
      </p:sp>
      <p:sp>
        <p:nvSpPr>
          <p:cNvPr id="22" name="Arrow: Right 13">
            <a:extLst>
              <a:ext uri="{FF2B5EF4-FFF2-40B4-BE49-F238E27FC236}">
                <a16:creationId xmlns:a16="http://schemas.microsoft.com/office/drawing/2014/main" id="{62318C66-7E76-4E9A-BA3C-EC0337B2F32F}"/>
              </a:ext>
            </a:extLst>
          </p:cNvPr>
          <p:cNvSpPr/>
          <p:nvPr/>
        </p:nvSpPr>
        <p:spPr>
          <a:xfrm>
            <a:off x="5854652" y="2057008"/>
            <a:ext cx="553122" cy="346778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24" name="Arrow: Down 15">
            <a:extLst>
              <a:ext uri="{FF2B5EF4-FFF2-40B4-BE49-F238E27FC236}">
                <a16:creationId xmlns:a16="http://schemas.microsoft.com/office/drawing/2014/main" id="{B3BABC70-16F3-44C0-886D-A684AE2E5F87}"/>
              </a:ext>
            </a:extLst>
          </p:cNvPr>
          <p:cNvSpPr/>
          <p:nvPr/>
        </p:nvSpPr>
        <p:spPr>
          <a:xfrm>
            <a:off x="2641476" y="2578457"/>
            <a:ext cx="207485" cy="254982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85AB590C-E616-498F-B4C0-539B365F84A2}"/>
              </a:ext>
            </a:extLst>
          </p:cNvPr>
          <p:cNvSpPr txBox="1"/>
          <p:nvPr/>
        </p:nvSpPr>
        <p:spPr>
          <a:xfrm>
            <a:off x="3180457" y="2555756"/>
            <a:ext cx="2565928" cy="3373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 defTabSz="911111" rtl="0">
              <a:defRPr/>
            </a:pPr>
            <a:r>
              <a:rPr lang="bg-BG" sz="1594" i="1" dirty="0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Ако ли не, използвайте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69CFB79-DCC6-4A5E-95D6-01BBC7DF94FC}"/>
              </a:ext>
            </a:extLst>
          </p:cNvPr>
          <p:cNvSpPr/>
          <p:nvPr/>
        </p:nvSpPr>
        <p:spPr>
          <a:xfrm>
            <a:off x="6429465" y="2006771"/>
            <a:ext cx="2323686" cy="58261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 defTabSz="911111" rtl="0">
              <a:defRPr/>
            </a:pPr>
            <a:r>
              <a:rPr lang="bg-BG" sz="1794">
                <a:solidFill>
                  <a:srgbClr val="FFFFFF"/>
                </a:solidFill>
                <a:latin typeface="EC Square Sans Pro" panose="020B0506040000020004" pitchFamily="34" charset="0"/>
              </a:rPr>
              <a:t>Трябва да използвате този продукт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22789DAB-867D-42A2-A5CB-E096A1CE3EF9}"/>
              </a:ext>
            </a:extLst>
          </p:cNvPr>
          <p:cNvSpPr/>
          <p:nvPr/>
        </p:nvSpPr>
        <p:spPr>
          <a:xfrm>
            <a:off x="6407775" y="2999530"/>
            <a:ext cx="2323686" cy="58261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 defTabSz="911111" rtl="0">
              <a:defRPr/>
            </a:pPr>
            <a:r>
              <a:rPr lang="bg-BG" sz="1794">
                <a:solidFill>
                  <a:srgbClr val="FFFFFF"/>
                </a:solidFill>
                <a:latin typeface="EC Square Sans Pro" panose="020B0506040000020004" pitchFamily="34" charset="0"/>
              </a:rPr>
              <a:t>Изберете продукт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3815D1AE-7654-4718-94BD-08082ECBB745}"/>
              </a:ext>
            </a:extLst>
          </p:cNvPr>
          <p:cNvSpPr/>
          <p:nvPr/>
        </p:nvSpPr>
        <p:spPr>
          <a:xfrm>
            <a:off x="6396929" y="4042700"/>
            <a:ext cx="2323686" cy="58261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 defTabSz="911111" rtl="0">
              <a:defRPr/>
            </a:pPr>
            <a:r>
              <a:rPr lang="bg-BG" sz="1794">
                <a:solidFill>
                  <a:srgbClr val="FFFFFF"/>
                </a:solidFill>
                <a:latin typeface="EC Square Sans Pro" panose="020B0506040000020004" pitchFamily="34" charset="0"/>
              </a:rPr>
              <a:t>Изберете продукт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BF153912-3FF6-42C1-A0B5-4FAB5EB590DA}"/>
              </a:ext>
            </a:extLst>
          </p:cNvPr>
          <p:cNvSpPr/>
          <p:nvPr/>
        </p:nvSpPr>
        <p:spPr>
          <a:xfrm>
            <a:off x="6419095" y="5944648"/>
            <a:ext cx="2323686" cy="58261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 defTabSz="911111" rtl="0">
              <a:defRPr/>
            </a:pPr>
            <a:r>
              <a:rPr lang="bg-BG" sz="1794">
                <a:solidFill>
                  <a:srgbClr val="FFFFFF"/>
                </a:solidFill>
                <a:latin typeface="EC Square Sans Pro" panose="020B0506040000020004" pitchFamily="34" charset="0"/>
              </a:rPr>
              <a:t>Подгответе продукт</a:t>
            </a:r>
          </a:p>
        </p:txBody>
      </p:sp>
      <p:sp>
        <p:nvSpPr>
          <p:cNvPr id="42" name="TextBox 16">
            <a:extLst>
              <a:ext uri="{FF2B5EF4-FFF2-40B4-BE49-F238E27FC236}">
                <a16:creationId xmlns:a16="http://schemas.microsoft.com/office/drawing/2014/main" id="{953E6DCE-5177-4DAC-8E53-E1158AC9BFB0}"/>
              </a:ext>
            </a:extLst>
          </p:cNvPr>
          <p:cNvSpPr txBox="1"/>
          <p:nvPr/>
        </p:nvSpPr>
        <p:spPr>
          <a:xfrm>
            <a:off x="3149072" y="3735503"/>
            <a:ext cx="2565928" cy="3373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 defTabSz="911111" rtl="0">
              <a:defRPr/>
            </a:pPr>
            <a:r>
              <a:rPr lang="bg-BG" sz="1594" i="1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Ако ли не, използвайте</a:t>
            </a:r>
          </a:p>
        </p:txBody>
      </p:sp>
      <p:sp>
        <p:nvSpPr>
          <p:cNvPr id="44" name="TextBox 16">
            <a:extLst>
              <a:ext uri="{FF2B5EF4-FFF2-40B4-BE49-F238E27FC236}">
                <a16:creationId xmlns:a16="http://schemas.microsoft.com/office/drawing/2014/main" id="{84BFF4A6-BBE2-4675-8DE5-391F4D5279A3}"/>
              </a:ext>
            </a:extLst>
          </p:cNvPr>
          <p:cNvSpPr txBox="1"/>
          <p:nvPr/>
        </p:nvSpPr>
        <p:spPr>
          <a:xfrm>
            <a:off x="3149072" y="4696704"/>
            <a:ext cx="2565928" cy="3373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 defTabSz="911111" rtl="0">
              <a:defRPr/>
            </a:pPr>
            <a:r>
              <a:rPr lang="bg-BG" sz="1594" i="1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Ако ли не, използвайте</a:t>
            </a:r>
          </a:p>
        </p:txBody>
      </p:sp>
      <p:sp>
        <p:nvSpPr>
          <p:cNvPr id="46" name="TextBox 16">
            <a:extLst>
              <a:ext uri="{FF2B5EF4-FFF2-40B4-BE49-F238E27FC236}">
                <a16:creationId xmlns:a16="http://schemas.microsoft.com/office/drawing/2014/main" id="{0F224CF6-315A-4D6F-A3DF-4BD412127554}"/>
              </a:ext>
            </a:extLst>
          </p:cNvPr>
          <p:cNvSpPr txBox="1"/>
          <p:nvPr/>
        </p:nvSpPr>
        <p:spPr>
          <a:xfrm>
            <a:off x="3180457" y="5485152"/>
            <a:ext cx="2565928" cy="3373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 defTabSz="911111" rtl="0">
              <a:defRPr/>
            </a:pPr>
            <a:r>
              <a:rPr lang="bg-BG" sz="1594" i="1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Ако ли не, използвайте</a:t>
            </a:r>
          </a:p>
        </p:txBody>
      </p:sp>
      <p:sp>
        <p:nvSpPr>
          <p:cNvPr id="47" name="Arrow: Right 13">
            <a:extLst>
              <a:ext uri="{FF2B5EF4-FFF2-40B4-BE49-F238E27FC236}">
                <a16:creationId xmlns:a16="http://schemas.microsoft.com/office/drawing/2014/main" id="{9E680AD2-05C4-446C-A7B7-5D1B3D9AC46F}"/>
              </a:ext>
            </a:extLst>
          </p:cNvPr>
          <p:cNvSpPr/>
          <p:nvPr/>
        </p:nvSpPr>
        <p:spPr>
          <a:xfrm>
            <a:off x="5854654" y="3084907"/>
            <a:ext cx="542275" cy="390226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48" name="Arrow: Right 13">
            <a:extLst>
              <a:ext uri="{FF2B5EF4-FFF2-40B4-BE49-F238E27FC236}">
                <a16:creationId xmlns:a16="http://schemas.microsoft.com/office/drawing/2014/main" id="{B81F67F5-051D-42F0-A539-81C01DCC62DF}"/>
              </a:ext>
            </a:extLst>
          </p:cNvPr>
          <p:cNvSpPr/>
          <p:nvPr/>
        </p:nvSpPr>
        <p:spPr>
          <a:xfrm>
            <a:off x="5795714" y="4128076"/>
            <a:ext cx="591506" cy="411863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49" name="Arrow: Right 13">
            <a:extLst>
              <a:ext uri="{FF2B5EF4-FFF2-40B4-BE49-F238E27FC236}">
                <a16:creationId xmlns:a16="http://schemas.microsoft.com/office/drawing/2014/main" id="{3A357093-EC63-421A-9B67-CB329D2B81A2}"/>
              </a:ext>
            </a:extLst>
          </p:cNvPr>
          <p:cNvSpPr/>
          <p:nvPr/>
        </p:nvSpPr>
        <p:spPr>
          <a:xfrm>
            <a:off x="5817880" y="6011263"/>
            <a:ext cx="591506" cy="411863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606B0BE0-EEAA-4E87-A383-E392F9411C9D}"/>
              </a:ext>
            </a:extLst>
          </p:cNvPr>
          <p:cNvSpPr txBox="1"/>
          <p:nvPr/>
        </p:nvSpPr>
        <p:spPr>
          <a:xfrm rot="16200000">
            <a:off x="-2034570" y="4116542"/>
            <a:ext cx="4623856" cy="376569"/>
          </a:xfrm>
          <a:prstGeom prst="rect">
            <a:avLst/>
          </a:prstGeom>
          <a:solidFill>
            <a:srgbClr val="2C7470"/>
          </a:solidFill>
        </p:spPr>
        <p:txBody>
          <a:bodyPr wrap="square" rtlCol="0">
            <a:noAutofit/>
          </a:bodyPr>
          <a:lstStyle/>
          <a:p>
            <a:pPr algn="ctr" defTabSz="911111" rtl="0">
              <a:defRPr/>
            </a:pPr>
            <a:r>
              <a:rPr lang="bg-BG" sz="1794">
                <a:solidFill>
                  <a:srgbClr val="FFFFFF"/>
                </a:solidFill>
                <a:latin typeface="EC Square Sans Pro" panose="020B0506040000020004" pitchFamily="34" charset="0"/>
                <a:ea typeface="+mn-ea"/>
                <a:cs typeface="+mn-cs"/>
              </a:rPr>
              <a:t>„каскадно използване на AM“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F2C12A8C-64C2-4978-9C27-B996D4B554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9685" y="285708"/>
            <a:ext cx="690577" cy="725992"/>
          </a:xfrm>
          <a:prstGeom prst="rect">
            <a:avLst/>
          </a:prstGeom>
        </p:spPr>
      </p:pic>
      <p:sp>
        <p:nvSpPr>
          <p:cNvPr id="32" name="Arrow: Down 15">
            <a:extLst>
              <a:ext uri="{FF2B5EF4-FFF2-40B4-BE49-F238E27FC236}">
                <a16:creationId xmlns:a16="http://schemas.microsoft.com/office/drawing/2014/main" id="{E4572FB7-032A-44B6-83AF-8D3A7FC1F696}"/>
              </a:ext>
            </a:extLst>
          </p:cNvPr>
          <p:cNvSpPr/>
          <p:nvPr/>
        </p:nvSpPr>
        <p:spPr>
          <a:xfrm>
            <a:off x="2641476" y="4673897"/>
            <a:ext cx="207485" cy="254982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33" name="Arrow: Down 15">
            <a:extLst>
              <a:ext uri="{FF2B5EF4-FFF2-40B4-BE49-F238E27FC236}">
                <a16:creationId xmlns:a16="http://schemas.microsoft.com/office/drawing/2014/main" id="{A34682DA-A87D-4C58-A251-DC8B1573AC5C}"/>
              </a:ext>
            </a:extLst>
          </p:cNvPr>
          <p:cNvSpPr/>
          <p:nvPr/>
        </p:nvSpPr>
        <p:spPr>
          <a:xfrm>
            <a:off x="2641476" y="3769809"/>
            <a:ext cx="207485" cy="254982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34" name="Arrow: Down 15">
            <a:extLst>
              <a:ext uri="{FF2B5EF4-FFF2-40B4-BE49-F238E27FC236}">
                <a16:creationId xmlns:a16="http://schemas.microsoft.com/office/drawing/2014/main" id="{60488036-0CCE-4FCD-B3E4-BCB811390E2F}"/>
              </a:ext>
            </a:extLst>
          </p:cNvPr>
          <p:cNvSpPr/>
          <p:nvPr/>
        </p:nvSpPr>
        <p:spPr>
          <a:xfrm>
            <a:off x="2641476" y="5533844"/>
            <a:ext cx="207485" cy="254982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A3CCFB70-FAB4-4CBC-BD4A-BC07A51477D9}"/>
              </a:ext>
            </a:extLst>
          </p:cNvPr>
          <p:cNvSpPr/>
          <p:nvPr/>
        </p:nvSpPr>
        <p:spPr>
          <a:xfrm>
            <a:off x="6396929" y="4975114"/>
            <a:ext cx="2323686" cy="582615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 defTabSz="911111" rtl="0">
              <a:defRPr/>
            </a:pPr>
            <a:r>
              <a:rPr lang="bg-BG" sz="1794">
                <a:solidFill>
                  <a:srgbClr val="FFFFFF"/>
                </a:solidFill>
                <a:latin typeface="EC Square Sans Pro" panose="020B0506040000020004" pitchFamily="34" charset="0"/>
              </a:rPr>
              <a:t>Изберете продукт</a:t>
            </a:r>
          </a:p>
        </p:txBody>
      </p:sp>
      <p:sp>
        <p:nvSpPr>
          <p:cNvPr id="36" name="Arrow: Right 13">
            <a:extLst>
              <a:ext uri="{FF2B5EF4-FFF2-40B4-BE49-F238E27FC236}">
                <a16:creationId xmlns:a16="http://schemas.microsoft.com/office/drawing/2014/main" id="{68A36E74-6FFA-4219-A6A2-107766E98BFA}"/>
              </a:ext>
            </a:extLst>
          </p:cNvPr>
          <p:cNvSpPr/>
          <p:nvPr/>
        </p:nvSpPr>
        <p:spPr>
          <a:xfrm>
            <a:off x="5795714" y="5060490"/>
            <a:ext cx="591506" cy="411863"/>
          </a:xfrm>
          <a:prstGeom prst="rightArrow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4" name="Explosion: 14 Points 30">
            <a:extLst>
              <a:ext uri="{FF2B5EF4-FFF2-40B4-BE49-F238E27FC236}">
                <a16:creationId xmlns:a16="http://schemas.microsoft.com/office/drawing/2014/main" id="{E304F996-CD22-05C5-1BA8-238626B8D25C}"/>
              </a:ext>
            </a:extLst>
          </p:cNvPr>
          <p:cNvSpPr/>
          <p:nvPr/>
        </p:nvSpPr>
        <p:spPr>
          <a:xfrm>
            <a:off x="9564663" y="3697134"/>
            <a:ext cx="2604822" cy="1547896"/>
          </a:xfrm>
          <a:prstGeom prst="irregularSeal2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1111" rtl="0">
              <a:defRPr/>
            </a:pPr>
            <a:r>
              <a:rPr lang="bg-BG" sz="1400" dirty="0">
                <a:solidFill>
                  <a:srgbClr val="FFFFFF"/>
                </a:solidFill>
                <a:latin typeface="Calibri"/>
              </a:rPr>
              <a:t>Не важи за ваксини!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055CB1-6E7B-3E85-98FD-4EAF49DF101B}"/>
              </a:ext>
            </a:extLst>
          </p:cNvPr>
          <p:cNvSpPr txBox="1"/>
          <p:nvPr/>
        </p:nvSpPr>
        <p:spPr>
          <a:xfrm>
            <a:off x="8942456" y="2116102"/>
            <a:ext cx="2861642" cy="18091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1111" rtl="0">
              <a:defRPr/>
            </a:pPr>
            <a:r>
              <a:rPr lang="bg-BG" sz="1594" b="1">
                <a:solidFill>
                  <a:srgbClr val="FF0000"/>
                </a:solidFill>
                <a:latin typeface="EC Square Sans Pro" panose="020B0506040000020004"/>
                <a:ea typeface="+mn-ea"/>
                <a:cs typeface="+mn-cs"/>
              </a:rPr>
              <a:t>Продукти от 3</a:t>
            </a:r>
            <a:r>
              <a:rPr lang="bg-BG" sz="1594" b="1" baseline="30000">
                <a:solidFill>
                  <a:srgbClr val="FF0000"/>
                </a:solidFill>
                <a:latin typeface="EC Square Sans Pro" panose="020B0506040000020004"/>
                <a:ea typeface="+mn-ea"/>
                <a:cs typeface="+mn-cs"/>
              </a:rPr>
              <a:t>ти</a:t>
            </a:r>
            <a:r>
              <a:rPr lang="bg-BG" sz="1594" b="1">
                <a:solidFill>
                  <a:srgbClr val="FF0000"/>
                </a:solidFill>
                <a:latin typeface="EC Square Sans Pro" panose="020B0506040000020004"/>
                <a:ea typeface="+mn-ea"/>
                <a:cs typeface="+mn-cs"/>
              </a:rPr>
              <a:t> страни:</a:t>
            </a:r>
          </a:p>
          <a:p>
            <a:pPr algn="l" defTabSz="911111" rtl="0">
              <a:defRPr/>
            </a:pPr>
            <a:r>
              <a:rPr lang="bg-BG" sz="1594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 В случаите, когато нито една от горните опции не е налице </a:t>
            </a:r>
            <a:r>
              <a:rPr lang="bg-BG" sz="1594">
                <a:solidFill>
                  <a:prstClr val="black"/>
                </a:solidFill>
                <a:latin typeface="Montserrat" panose="00000500000000000000" pitchFamily="2" charset="0"/>
                <a:ea typeface="+mn-ea"/>
                <a:cs typeface="+mn-cs"/>
              </a:rPr>
              <a:t>→ </a:t>
            </a:r>
            <a:r>
              <a:rPr lang="bg-BG" sz="1594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използвайте ВЛП, разрешен в </a:t>
            </a:r>
            <a:r>
              <a:rPr lang="bg-BG" sz="1594" b="1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трета страна за същия животински вид и същото показание</a:t>
            </a:r>
          </a:p>
        </p:txBody>
      </p:sp>
    </p:spTree>
    <p:extLst>
      <p:ext uri="{BB962C8B-B14F-4D97-AF65-F5344CB8AC3E}">
        <p14:creationId xmlns:p14="http://schemas.microsoft.com/office/powerpoint/2010/main" val="2685714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DA8DB99-2649-3414-2CB7-48BB061AF8BE}"/>
              </a:ext>
            </a:extLst>
          </p:cNvPr>
          <p:cNvSpPr/>
          <p:nvPr/>
        </p:nvSpPr>
        <p:spPr>
          <a:xfrm>
            <a:off x="629865" y="191342"/>
            <a:ext cx="10932270" cy="871648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kern="12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DE5DA5-F020-F6E2-F30D-BC24253D00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865" y="201587"/>
            <a:ext cx="9948430" cy="871648"/>
          </a:xfrm>
          <a:solidFill>
            <a:srgbClr val="CCFFFF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 defTabSz="91111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bg-BG" sz="2350" b="1">
                <a:latin typeface="EC Square Sans Pro"/>
                <a:cs typeface="Arial"/>
              </a:rPr>
              <a:t>Използване на лекарствени продукти извън условията на разрешението за употреба при </a:t>
            </a:r>
            <a:r>
              <a:rPr lang="bg-BG" sz="2350" b="1" u="sng">
                <a:latin typeface="EC Square Sans Pro"/>
                <a:cs typeface="Arial"/>
              </a:rPr>
              <a:t>водни животни, отглеждани за производство на храни</a:t>
            </a:r>
          </a:p>
          <a:p>
            <a:pPr marL="0" indent="0" algn="ctr" defTabSz="911111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b="1" dirty="0">
              <a:latin typeface="EC Square Sans Pro" panose="020B0506040000020004" pitchFamily="34" charset="0"/>
            </a:endParaRP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3B03E0-A591-EA66-73C5-B35C4F344997}"/>
              </a:ext>
            </a:extLst>
          </p:cNvPr>
          <p:cNvSpPr txBox="1"/>
          <p:nvPr/>
        </p:nvSpPr>
        <p:spPr>
          <a:xfrm>
            <a:off x="1576922" y="1083480"/>
            <a:ext cx="9489820" cy="51523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l" rtl="0"/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Продукт, разрешен във </a:t>
            </a:r>
            <a:r>
              <a:rPr lang="bg-BG" sz="2000" b="1" dirty="0">
                <a:solidFill>
                  <a:srgbClr val="003399"/>
                </a:solidFill>
                <a:latin typeface="EC Square Sans Pro" panose="020B0506040000020004"/>
                <a:ea typeface="+mn-ea"/>
                <a:cs typeface="+mn-cs"/>
              </a:rPr>
              <a:t>Вашата държава </a:t>
            </a:r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за </a:t>
            </a:r>
            <a:r>
              <a:rPr lang="bg-BG" sz="2000" b="1" dirty="0">
                <a:solidFill>
                  <a:srgbClr val="009900"/>
                </a:solidFill>
                <a:latin typeface="EC Square Sans Pro" panose="020B0506040000020004"/>
                <a:ea typeface="+mn-ea"/>
                <a:cs typeface="+mn-cs"/>
              </a:rPr>
              <a:t>вида</a:t>
            </a:r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 и </a:t>
            </a:r>
            <a:r>
              <a:rPr lang="bg-BG" sz="2000" b="1" dirty="0">
                <a:solidFill>
                  <a:srgbClr val="FF9966"/>
                </a:solidFill>
                <a:latin typeface="EC Square Sans Pro" panose="020B0506040000020004"/>
                <a:ea typeface="+mn-ea"/>
                <a:cs typeface="+mn-cs"/>
              </a:rPr>
              <a:t>показанието</a:t>
            </a:r>
          </a:p>
          <a:p>
            <a:pPr marL="284480" indent="-284480" algn="l" rtl="0">
              <a:buFont typeface="Wingdings" panose="05000000000000000000" pitchFamily="2" charset="2"/>
              <a:buChar char="Ø"/>
            </a:pPr>
            <a:endParaRPr lang="fr-BE" sz="2000" kern="1200" dirty="0">
              <a:solidFill>
                <a:prstClr val="black"/>
              </a:solidFill>
              <a:latin typeface="EC Square Sans Pro" panose="020B0506040000020004"/>
              <a:ea typeface="+mn-ea"/>
              <a:cs typeface="+mn-cs"/>
            </a:endParaRPr>
          </a:p>
          <a:p>
            <a:pPr marL="455295" lvl="1" indent="-455295" algn="l" rtl="0">
              <a:buFont typeface="+mj-lt"/>
              <a:buAutoNum type="alphaLcParenR"/>
            </a:pPr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Продукт, разрешен във </a:t>
            </a:r>
            <a:r>
              <a:rPr lang="bg-BG" sz="2000" b="1" dirty="0">
                <a:solidFill>
                  <a:srgbClr val="003399"/>
                </a:solidFill>
                <a:latin typeface="EC Square Sans Pro" panose="020B0506040000020004"/>
                <a:ea typeface="+mn-ea"/>
                <a:cs typeface="+mn-cs"/>
              </a:rPr>
              <a:t>Вашата държава </a:t>
            </a:r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или</a:t>
            </a:r>
            <a:r>
              <a:rPr lang="bg-BG" sz="2000" b="1" dirty="0">
                <a:solidFill>
                  <a:srgbClr val="003399"/>
                </a:solidFill>
                <a:latin typeface="EC Square Sans Pro" panose="020B0506040000020004"/>
                <a:ea typeface="+mn-ea"/>
                <a:cs typeface="+mn-cs"/>
              </a:rPr>
              <a:t> друга държава членка на ЕС</a:t>
            </a:r>
          </a:p>
          <a:p>
            <a:pPr marL="447040" lvl="5" algn="l" rtl="0"/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за </a:t>
            </a:r>
            <a:r>
              <a:rPr lang="bg-BG" sz="2000" b="1" dirty="0">
                <a:solidFill>
                  <a:srgbClr val="009900"/>
                </a:solidFill>
                <a:latin typeface="EC Square Sans Pro" panose="020B0506040000020004"/>
                <a:ea typeface="+mn-ea"/>
                <a:cs typeface="+mn-cs"/>
              </a:rPr>
              <a:t>същия </a:t>
            </a:r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или </a:t>
            </a:r>
            <a:r>
              <a:rPr lang="bg-BG" sz="2000" b="1" dirty="0">
                <a:solidFill>
                  <a:srgbClr val="009900"/>
                </a:solidFill>
                <a:latin typeface="EC Square Sans Pro" panose="020B0506040000020004"/>
                <a:ea typeface="+mn-ea"/>
                <a:cs typeface="+mn-cs"/>
              </a:rPr>
              <a:t>друг </a:t>
            </a:r>
            <a:r>
              <a:rPr lang="bg-BG" sz="2000" b="1" u="sng" dirty="0">
                <a:solidFill>
                  <a:srgbClr val="009900"/>
                </a:solidFill>
                <a:latin typeface="EC Square Sans Pro" panose="020B0506040000020004"/>
                <a:ea typeface="+mn-ea"/>
                <a:cs typeface="+mn-cs"/>
              </a:rPr>
              <a:t>воден</a:t>
            </a:r>
            <a:r>
              <a:rPr lang="bg-BG" sz="2000" b="1" dirty="0">
                <a:solidFill>
                  <a:srgbClr val="009900"/>
                </a:solidFill>
                <a:latin typeface="EC Square Sans Pro" panose="020B0506040000020004"/>
                <a:ea typeface="+mn-ea"/>
                <a:cs typeface="+mn-cs"/>
              </a:rPr>
              <a:t> вид, използван за производството на храна</a:t>
            </a:r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, </a:t>
            </a:r>
          </a:p>
          <a:p>
            <a:pPr marL="447040" lvl="5" algn="l" rtl="0"/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за </a:t>
            </a:r>
            <a:r>
              <a:rPr lang="bg-BG" sz="2000" b="1" dirty="0">
                <a:solidFill>
                  <a:srgbClr val="FF9966"/>
                </a:solidFill>
                <a:latin typeface="EC Square Sans Pro" panose="020B0506040000020004"/>
                <a:ea typeface="+mn-ea"/>
                <a:cs typeface="+mn-cs"/>
              </a:rPr>
              <a:t>същото </a:t>
            </a:r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или </a:t>
            </a:r>
            <a:r>
              <a:rPr lang="bg-BG" sz="2000" b="1" dirty="0">
                <a:solidFill>
                  <a:srgbClr val="FF9966"/>
                </a:solidFill>
                <a:latin typeface="EC Square Sans Pro" panose="020B0506040000020004"/>
                <a:ea typeface="+mn-ea"/>
                <a:cs typeface="+mn-cs"/>
              </a:rPr>
              <a:t>друго показание</a:t>
            </a:r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.</a:t>
            </a:r>
          </a:p>
          <a:p>
            <a:pPr marL="455295" lvl="1" indent="-455295" algn="l" rtl="0">
              <a:buFont typeface="+mj-lt"/>
              <a:buAutoNum type="alphaLcParenR"/>
            </a:pPr>
            <a:endParaRPr lang="fr-BE" sz="2000" kern="1200" dirty="0">
              <a:solidFill>
                <a:prstClr val="black"/>
              </a:solidFill>
              <a:latin typeface="EC Square Sans Pro" panose="020B0506040000020004"/>
              <a:ea typeface="+mn-ea"/>
              <a:cs typeface="+mn-cs"/>
            </a:endParaRPr>
          </a:p>
          <a:p>
            <a:pPr marL="455295" lvl="1" indent="-455295" algn="l" rtl="0">
              <a:buFont typeface="+mj-lt"/>
              <a:buAutoNum type="alphaLcParenR"/>
            </a:pPr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Продукт, разрешен във </a:t>
            </a:r>
            <a:r>
              <a:rPr lang="bg-BG" sz="2000" b="1" dirty="0">
                <a:solidFill>
                  <a:srgbClr val="003399"/>
                </a:solidFill>
                <a:latin typeface="EC Square Sans Pro" panose="020B0506040000020004"/>
                <a:ea typeface="+mn-ea"/>
                <a:cs typeface="+mn-cs"/>
              </a:rPr>
              <a:t>Вашата държава </a:t>
            </a:r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или</a:t>
            </a:r>
            <a:r>
              <a:rPr lang="bg-BG" sz="2000" b="1" dirty="0">
                <a:solidFill>
                  <a:srgbClr val="003399"/>
                </a:solidFill>
                <a:latin typeface="EC Square Sans Pro" panose="020B0506040000020004"/>
                <a:ea typeface="+mn-ea"/>
                <a:cs typeface="+mn-cs"/>
              </a:rPr>
              <a:t> друга държава членка на ЕС</a:t>
            </a:r>
          </a:p>
          <a:p>
            <a:pPr marL="447040" lvl="1" algn="l" rtl="0"/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за употреба при </a:t>
            </a:r>
            <a:r>
              <a:rPr lang="bg-BG" sz="2000" b="1" u="sng" dirty="0">
                <a:solidFill>
                  <a:srgbClr val="009900"/>
                </a:solidFill>
                <a:latin typeface="EC Square Sans Pro" panose="020B0506040000020004"/>
                <a:ea typeface="+mn-ea"/>
                <a:cs typeface="+mn-cs"/>
              </a:rPr>
              <a:t>сухоземни</a:t>
            </a:r>
            <a:r>
              <a:rPr lang="bg-BG" sz="2000" b="1" dirty="0">
                <a:solidFill>
                  <a:srgbClr val="009900"/>
                </a:solidFill>
                <a:latin typeface="EC Square Sans Pro" panose="020B0506040000020004"/>
                <a:ea typeface="+mn-ea"/>
                <a:cs typeface="+mn-cs"/>
              </a:rPr>
              <a:t> животински видове, отглеждани за производство на храни</a:t>
            </a:r>
            <a:r>
              <a:rPr lang="bg-BG" sz="2000" b="1" dirty="0">
                <a:solidFill>
                  <a:srgbClr val="FF0000"/>
                </a:solidFill>
                <a:latin typeface="EC Square Sans Pro" panose="020B0506040000020004"/>
                <a:ea typeface="+mn-ea"/>
                <a:cs typeface="+mn-cs"/>
              </a:rPr>
              <a:t>*</a:t>
            </a:r>
            <a:r>
              <a:rPr lang="bg-BG" sz="2000" b="1" strike="dblStrike" dirty="0">
                <a:solidFill>
                  <a:srgbClr val="FF0000"/>
                </a:solidFill>
                <a:latin typeface="EC Square Sans Pro" panose="020B0506040000020004"/>
                <a:ea typeface="+mn-ea"/>
                <a:cs typeface="+mn-cs"/>
              </a:rPr>
              <a:t> </a:t>
            </a:r>
          </a:p>
          <a:p>
            <a:pPr marL="455295" lvl="1" indent="-455295" algn="l" rtl="0">
              <a:buFont typeface="Calibri Light" panose="020F0302020204030204"/>
              <a:buAutoNum type="alphaLcParenR"/>
            </a:pPr>
            <a:endParaRPr lang="fr-BE" sz="2000" kern="1200" dirty="0">
              <a:solidFill>
                <a:srgbClr val="000000"/>
              </a:solidFill>
              <a:latin typeface="EC Square Sans Pro" panose="020B0506040000020004"/>
              <a:ea typeface="+mn-ea"/>
              <a:cs typeface="+mn-cs"/>
            </a:endParaRPr>
          </a:p>
          <a:p>
            <a:pPr marL="455295" lvl="1" indent="-455295" algn="l" rtl="0">
              <a:buFont typeface="+mj-lt"/>
              <a:buAutoNum type="alphaLcParenR" startAt="3"/>
            </a:pPr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Продукт, разрешен за </a:t>
            </a:r>
            <a:r>
              <a:rPr lang="bg-BG" sz="2000" b="1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хуманна употреба</a:t>
            </a:r>
            <a:r>
              <a:rPr lang="bg-BG" sz="2000" b="1" dirty="0">
                <a:solidFill>
                  <a:srgbClr val="FF0000"/>
                </a:solidFill>
                <a:latin typeface="EC Square Sans Pro" panose="020B0506040000020004"/>
                <a:ea typeface="+mn-ea"/>
                <a:cs typeface="+mn-cs"/>
              </a:rPr>
              <a:t>*</a:t>
            </a:r>
          </a:p>
          <a:p>
            <a:pPr marL="455295" lvl="1" indent="-455295" algn="l" rtl="0">
              <a:buFont typeface="Calibri Light" panose="020F0302020204030204"/>
              <a:buAutoNum type="alphaLcParenR" startAt="3"/>
            </a:pPr>
            <a:endParaRPr lang="fr-BE" sz="2000" kern="1200" dirty="0">
              <a:solidFill>
                <a:srgbClr val="000000"/>
              </a:solidFill>
              <a:latin typeface="EC Square Sans Pro" panose="020B0506040000020004"/>
              <a:ea typeface="+mn-ea"/>
              <a:cs typeface="+mn-cs"/>
            </a:endParaRPr>
          </a:p>
          <a:p>
            <a:pPr marL="455295" lvl="1" indent="-455295" algn="l" rtl="0">
              <a:buFont typeface="+mj-lt"/>
              <a:buAutoNum type="alphaLcParenR" startAt="3"/>
            </a:pPr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Продукт, </a:t>
            </a:r>
            <a:r>
              <a:rPr lang="bg-BG" sz="2000" b="1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приготвен екстемпорално. </a:t>
            </a:r>
          </a:p>
          <a:p>
            <a:pPr marL="455295" lvl="1" indent="-455295" algn="l" rtl="0">
              <a:buFont typeface="+mj-lt"/>
              <a:buAutoNum type="alphaLcParenR" startAt="3"/>
            </a:pPr>
            <a:endParaRPr lang="fr-BE" sz="2000" b="1" kern="1200" dirty="0">
              <a:solidFill>
                <a:prstClr val="black"/>
              </a:solidFill>
              <a:latin typeface="EC Square Sans Pro" panose="020B0506040000020004"/>
              <a:ea typeface="+mn-ea"/>
              <a:cs typeface="+mn-cs"/>
            </a:endParaRPr>
          </a:p>
          <a:p>
            <a:pPr marL="455295" lvl="1" indent="-455295" algn="l" rtl="0">
              <a:buFont typeface="+mj-lt"/>
              <a:buAutoNum type="alphaLcParenR" startAt="3"/>
            </a:pPr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Продукт, разрешен </a:t>
            </a:r>
            <a:r>
              <a:rPr lang="bg-BG" sz="2000" b="1" dirty="0">
                <a:solidFill>
                  <a:srgbClr val="003399"/>
                </a:solidFill>
                <a:latin typeface="EC Square Sans Pro" panose="020B0506040000020004"/>
                <a:ea typeface="+mn-ea"/>
                <a:cs typeface="+mn-cs"/>
              </a:rPr>
              <a:t>в</a:t>
            </a:r>
            <a:r>
              <a:rPr lang="bg-BG" sz="2000" b="1" dirty="0">
                <a:solidFill>
                  <a:srgbClr val="FF0000"/>
                </a:solidFill>
                <a:latin typeface="EC Square Sans Pro" panose="020B0506040000020004"/>
                <a:ea typeface="+mn-ea"/>
                <a:cs typeface="+mn-cs"/>
              </a:rPr>
              <a:t> </a:t>
            </a:r>
            <a:r>
              <a:rPr lang="bg-BG" sz="2000" b="1" dirty="0">
                <a:solidFill>
                  <a:srgbClr val="003399"/>
                </a:solidFill>
                <a:latin typeface="EC Square Sans Pro" panose="020B0506040000020004"/>
                <a:ea typeface="+mn-ea"/>
                <a:cs typeface="+mn-cs"/>
              </a:rPr>
              <a:t>трета страна</a:t>
            </a:r>
          </a:p>
          <a:p>
            <a:pPr marL="447040" lvl="2" algn="l" rtl="0"/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за </a:t>
            </a:r>
            <a:r>
              <a:rPr lang="bg-BG" sz="2000" b="1" dirty="0">
                <a:solidFill>
                  <a:srgbClr val="009900"/>
                </a:solidFill>
                <a:latin typeface="EC Square Sans Pro" panose="020B0506040000020004"/>
                <a:ea typeface="+mn-ea"/>
                <a:cs typeface="+mn-cs"/>
              </a:rPr>
              <a:t>същия животински вид </a:t>
            </a:r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и </a:t>
            </a:r>
            <a:r>
              <a:rPr lang="bg-BG" sz="2000" b="1" dirty="0">
                <a:solidFill>
                  <a:srgbClr val="FF9966"/>
                </a:solidFill>
                <a:latin typeface="EC Square Sans Pro" panose="020B0506040000020004"/>
                <a:ea typeface="+mn-ea"/>
                <a:cs typeface="+mn-cs"/>
              </a:rPr>
              <a:t>същото показание.</a:t>
            </a:r>
            <a:r>
              <a:rPr lang="bg-BG" sz="2000" dirty="0">
                <a:solidFill>
                  <a:prstClr val="black"/>
                </a:solidFill>
                <a:latin typeface="EC Square Sans Pro" panose="020B0506040000020004"/>
                <a:ea typeface="+mn-ea"/>
                <a:cs typeface="+mn-cs"/>
              </a:rPr>
              <a:t> (не важи за ваксини!)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5B9B37-0150-B227-EDBF-226DB82E4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7033" y="245273"/>
            <a:ext cx="686364" cy="722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D325D4-548F-B968-6A6E-CB555D7AFADF}"/>
              </a:ext>
            </a:extLst>
          </p:cNvPr>
          <p:cNvSpPr txBox="1"/>
          <p:nvPr/>
        </p:nvSpPr>
        <p:spPr>
          <a:xfrm>
            <a:off x="9448800" y="4422292"/>
            <a:ext cx="2428201" cy="6430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algn="l" rtl="0"/>
            <a:r>
              <a:rPr lang="bg-BG" sz="14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Не забравяйте специалните периоди за изтегляне</a:t>
            </a:r>
          </a:p>
        </p:txBody>
      </p:sp>
      <p:sp>
        <p:nvSpPr>
          <p:cNvPr id="8" name="Arrow: Down 15">
            <a:extLst>
              <a:ext uri="{FF2B5EF4-FFF2-40B4-BE49-F238E27FC236}">
                <a16:creationId xmlns:a16="http://schemas.microsoft.com/office/drawing/2014/main" id="{697F23D9-2481-B9FA-7AF1-78F36D7939B5}"/>
              </a:ext>
            </a:extLst>
          </p:cNvPr>
          <p:cNvSpPr/>
          <p:nvPr/>
        </p:nvSpPr>
        <p:spPr>
          <a:xfrm>
            <a:off x="2153742" y="1497151"/>
            <a:ext cx="359322" cy="3146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E4508762-3A5A-7D4B-EB82-6BEC110DFC94}"/>
              </a:ext>
            </a:extLst>
          </p:cNvPr>
          <p:cNvSpPr txBox="1"/>
          <p:nvPr/>
        </p:nvSpPr>
        <p:spPr>
          <a:xfrm>
            <a:off x="2653848" y="2673350"/>
            <a:ext cx="3287684" cy="3373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 defTabSz="911111" rtl="0">
              <a:defRPr/>
            </a:pPr>
            <a:r>
              <a:rPr lang="bg-BG" sz="1594" i="1" dirty="0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Ако не е налице, използвайте</a:t>
            </a:r>
          </a:p>
        </p:txBody>
      </p:sp>
      <p:sp>
        <p:nvSpPr>
          <p:cNvPr id="10" name="Arrow: Down 15">
            <a:extLst>
              <a:ext uri="{FF2B5EF4-FFF2-40B4-BE49-F238E27FC236}">
                <a16:creationId xmlns:a16="http://schemas.microsoft.com/office/drawing/2014/main" id="{67DE4724-87AB-B375-7E48-2E5ABDDC46C1}"/>
              </a:ext>
            </a:extLst>
          </p:cNvPr>
          <p:cNvSpPr/>
          <p:nvPr/>
        </p:nvSpPr>
        <p:spPr>
          <a:xfrm>
            <a:off x="2157556" y="3864058"/>
            <a:ext cx="359322" cy="3146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120AB004-1B8D-4A79-CE4B-21F42A75D47C}"/>
              </a:ext>
            </a:extLst>
          </p:cNvPr>
          <p:cNvSpPr txBox="1"/>
          <p:nvPr/>
        </p:nvSpPr>
        <p:spPr>
          <a:xfrm>
            <a:off x="2656120" y="3860047"/>
            <a:ext cx="3287684" cy="3373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 defTabSz="911111" rtl="0">
              <a:defRPr/>
            </a:pPr>
            <a:r>
              <a:rPr lang="bg-BG" sz="1594" i="1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Ако не е налице, използвайте</a:t>
            </a:r>
          </a:p>
        </p:txBody>
      </p:sp>
      <p:sp>
        <p:nvSpPr>
          <p:cNvPr id="13" name="Arrow: Down 15">
            <a:extLst>
              <a:ext uri="{FF2B5EF4-FFF2-40B4-BE49-F238E27FC236}">
                <a16:creationId xmlns:a16="http://schemas.microsoft.com/office/drawing/2014/main" id="{618F1542-9A0A-5165-8B8E-0B05FF4868F2}"/>
              </a:ext>
            </a:extLst>
          </p:cNvPr>
          <p:cNvSpPr/>
          <p:nvPr/>
        </p:nvSpPr>
        <p:spPr>
          <a:xfrm>
            <a:off x="2157352" y="4472225"/>
            <a:ext cx="359322" cy="3146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A96A2F18-C557-A1F3-58A9-F894AD3BB591}"/>
              </a:ext>
            </a:extLst>
          </p:cNvPr>
          <p:cNvSpPr txBox="1"/>
          <p:nvPr/>
        </p:nvSpPr>
        <p:spPr>
          <a:xfrm>
            <a:off x="2655916" y="4502150"/>
            <a:ext cx="3287684" cy="3373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 defTabSz="911111" rtl="0">
              <a:defRPr/>
            </a:pPr>
            <a:r>
              <a:rPr lang="bg-BG" sz="1594" i="1" dirty="0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Ако не е налице, използвайте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F34CA01B-5F4B-05C6-2623-3522712E824B}"/>
              </a:ext>
            </a:extLst>
          </p:cNvPr>
          <p:cNvSpPr txBox="1"/>
          <p:nvPr/>
        </p:nvSpPr>
        <p:spPr>
          <a:xfrm>
            <a:off x="2562225" y="1474095"/>
            <a:ext cx="9489820" cy="337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 defTabSz="911111" rtl="0">
              <a:defRPr/>
            </a:pPr>
            <a:r>
              <a:rPr lang="bg-BG" sz="1400" i="1" dirty="0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Ако не е налице, на отговорността на ветеринарния лекар и за да избегнете неприемливо страдание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DD495E2F-DAD6-34B2-DE5C-FB60BD3C1AD9}"/>
              </a:ext>
            </a:extLst>
          </p:cNvPr>
          <p:cNvSpPr/>
          <p:nvPr/>
        </p:nvSpPr>
        <p:spPr>
          <a:xfrm>
            <a:off x="2202903" y="2718754"/>
            <a:ext cx="359322" cy="3146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8" name="Arrow: Down 15">
            <a:extLst>
              <a:ext uri="{FF2B5EF4-FFF2-40B4-BE49-F238E27FC236}">
                <a16:creationId xmlns:a16="http://schemas.microsoft.com/office/drawing/2014/main" id="{BDA1D126-3733-AA25-B13B-F35CA0FAF124}"/>
              </a:ext>
            </a:extLst>
          </p:cNvPr>
          <p:cNvSpPr/>
          <p:nvPr/>
        </p:nvSpPr>
        <p:spPr>
          <a:xfrm>
            <a:off x="2146363" y="5115761"/>
            <a:ext cx="359322" cy="3146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1111" rtl="0">
              <a:defRPr/>
            </a:pPr>
            <a:endParaRPr lang="LID4096" sz="2392" kern="1200">
              <a:solidFill>
                <a:srgbClr val="00000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3A5252AE-3D80-37BC-C3F2-1117712F43AD}"/>
              </a:ext>
            </a:extLst>
          </p:cNvPr>
          <p:cNvSpPr txBox="1"/>
          <p:nvPr/>
        </p:nvSpPr>
        <p:spPr>
          <a:xfrm>
            <a:off x="2655916" y="5111750"/>
            <a:ext cx="3287684" cy="3373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 defTabSz="911111" rtl="0">
              <a:defRPr/>
            </a:pPr>
            <a:r>
              <a:rPr lang="bg-BG" sz="1594" i="1">
                <a:solidFill>
                  <a:srgbClr val="C00000"/>
                </a:solidFill>
                <a:latin typeface="EC Square Sans Pro" panose="020B0506040000020004" pitchFamily="34" charset="0"/>
                <a:ea typeface="+mn-ea"/>
                <a:cs typeface="+mn-cs"/>
              </a:rPr>
              <a:t>Ако не е налице, използвайте</a:t>
            </a:r>
          </a:p>
        </p:txBody>
      </p:sp>
    </p:spTree>
    <p:extLst>
      <p:ext uri="{BB962C8B-B14F-4D97-AF65-F5344CB8AC3E}">
        <p14:creationId xmlns:p14="http://schemas.microsoft.com/office/powerpoint/2010/main" val="42236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411CE633-EB29-E927-F456-A78DDF0F09C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32925" y="1410749"/>
            <a:ext cx="6082800" cy="202460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pPr algn="l"/>
            <a:r>
              <a:rPr lang="bg-BG" sz="3200" b="1">
                <a:solidFill>
                  <a:srgbClr val="003399"/>
                </a:solidFill>
                <a:latin typeface="EC Square Sans Pro" panose="020B0506040000020004" pitchFamily="34" charset="0"/>
              </a:rPr>
              <a:t>Въведение в цялостната регулаторна рамка на ЕС: акцент върху регламента относно ветеринарните лекарствени продукти. </a:t>
            </a:r>
            <a:r>
              <a:rPr lang="bg-BG" sz="3200">
                <a:solidFill>
                  <a:srgbClr val="003399"/>
                </a:solidFill>
                <a:latin typeface="EC Square Sans Pro" panose="020B0506040000020004" pitchFamily="34" charset="0"/>
              </a:rPr>
              <a:t> </a:t>
            </a:r>
          </a:p>
          <a:p>
            <a:pPr algn="l"/>
            <a:endParaRPr lang="es-ES" sz="3600" b="1" kern="1200" dirty="0">
              <a:solidFill>
                <a:srgbClr val="003399"/>
              </a:solidFill>
              <a:effectLst/>
              <a:latin typeface="EC Square Sans Pro" panose="020B0506040000020004" pitchFamily="34" charset="0"/>
            </a:endParaRPr>
          </a:p>
          <a:p>
            <a:endParaRPr lang="es-ES" kern="12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8D9E58-19B1-E7ED-7608-24282A0A68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bg-BG">
                <a:latin typeface="EC Square Sans Pro"/>
                <a:cs typeface="Arial"/>
              </a:rPr>
              <a:t>БЪЛГАРИЯ, 6 НОЕМВРИ 2024 г.</a:t>
            </a:r>
          </a:p>
          <a:p>
            <a:endParaRPr lang="es-ES" kern="12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C18AA7-8C1D-4C1C-B629-AA10E16721CA}"/>
              </a:ext>
            </a:extLst>
          </p:cNvPr>
          <p:cNvSpPr txBox="1"/>
          <p:nvPr/>
        </p:nvSpPr>
        <p:spPr>
          <a:xfrm>
            <a:off x="6147014" y="3768943"/>
            <a:ext cx="60449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bg-BG" sz="2400" noProof="0">
                <a:solidFill>
                  <a:srgbClr val="003399"/>
                </a:solidFill>
                <a:latin typeface="EC Square Sans Pro" panose="020B0506040000020004" pitchFamily="34" charset="0"/>
              </a:rPr>
              <a:t>Практическо обучение за фермери и ветеринарни лекари: Нови мерки за борба с антимикробната резистентност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64677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610D4B1-576D-4530-F733-8A55864C49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2" y="311150"/>
            <a:ext cx="10496230" cy="107960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bg-BG" sz="2400" b="1">
                <a:latin typeface="Montserrat"/>
                <a:ea typeface="Roboto"/>
                <a:cs typeface="Roboto"/>
              </a:rPr>
              <a:t>Регламент за изпълнение (ЕС) 2024/1973 на Комисията от</a:t>
            </a:r>
            <a:r>
              <a:rPr lang="bg-BG" sz="2800" b="1">
                <a:solidFill>
                  <a:srgbClr val="333333"/>
                </a:solidFill>
                <a:latin typeface="EC Square Sans Pro"/>
                <a:ea typeface="Roboto"/>
                <a:cs typeface="Roboto"/>
              </a:rPr>
              <a:t> </a:t>
            </a:r>
            <a:r>
              <a:rPr lang="bg-BG" sz="2400" b="1">
                <a:latin typeface="Montserrat"/>
                <a:ea typeface="Roboto"/>
                <a:cs typeface="Roboto"/>
              </a:rPr>
              <a:t>18 юли 2024 г. 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6A00D91-D74E-32AB-9714-56138AFADCF9}"/>
              </a:ext>
            </a:extLst>
          </p:cNvPr>
          <p:cNvSpPr txBox="1"/>
          <p:nvPr/>
        </p:nvSpPr>
        <p:spPr>
          <a:xfrm>
            <a:off x="596717" y="1845473"/>
            <a:ext cx="10310958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bg-BG" sz="2800">
                <a:solidFill>
                  <a:srgbClr val="333333"/>
                </a:solidFill>
                <a:latin typeface="EC Square Sans Pro"/>
                <a:ea typeface="Roboto"/>
                <a:cs typeface="Roboto"/>
              </a:rPr>
              <a:t>Създаване на списък с антимикробни средства, които не се използват в съответствие с членове 112 и 113 от Регламент (ЕС) 2019/6 на Европейския парламент и на Съвета или които се използват в съответствие с тези членове само при определени условия.</a:t>
            </a:r>
          </a:p>
          <a:p>
            <a:pPr algn="just"/>
            <a:endParaRPr lang="es" sz="2800" kern="1200" dirty="0">
              <a:latin typeface="EC Square Sans Pro"/>
            </a:endParaRPr>
          </a:p>
          <a:p>
            <a:pPr algn="just"/>
            <a:r>
              <a:rPr lang="bg-BG" sz="2800">
                <a:latin typeface="EC Square Sans Pro"/>
              </a:rPr>
              <a:t> Ще се прилага от 8 август 2026 г.</a:t>
            </a:r>
          </a:p>
        </p:txBody>
      </p:sp>
      <p:pic>
        <p:nvPicPr>
          <p:cNvPr id="1026" name="Picture 2" descr="Regulation - Econlib">
            <a:extLst>
              <a:ext uri="{FF2B5EF4-FFF2-40B4-BE49-F238E27FC236}">
                <a16:creationId xmlns:a16="http://schemas.microsoft.com/office/drawing/2014/main" id="{7719F04B-99CE-2814-0E4B-7445E9D3C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836562"/>
            <a:ext cx="3429000" cy="228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668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34">
            <a:extLst>
              <a:ext uri="{FF2B5EF4-FFF2-40B4-BE49-F238E27FC236}">
                <a16:creationId xmlns:a16="http://schemas.microsoft.com/office/drawing/2014/main" id="{1FE76DF1-B49E-2D98-4FAE-4404CBE34E75}"/>
              </a:ext>
            </a:extLst>
          </p:cNvPr>
          <p:cNvSpPr txBox="1">
            <a:spLocks/>
          </p:cNvSpPr>
          <p:nvPr/>
        </p:nvSpPr>
        <p:spPr>
          <a:xfrm>
            <a:off x="3571875" y="2057400"/>
            <a:ext cx="3487738" cy="781050"/>
          </a:xfrm>
          <a:prstGeom prst="rect">
            <a:avLst/>
          </a:prstGeom>
        </p:spPr>
        <p:txBody>
          <a:bodyPr/>
          <a:lstStyle>
            <a:lvl1pPr marL="0">
              <a:defRPr sz="4800" b="1">
                <a:solidFill>
                  <a:srgbClr val="003399"/>
                </a:solidFill>
                <a:latin typeface="EC Square Sans Pro" panose="020B05060400000200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bg-BG"/>
              <a:t>Благодарим Ви!</a:t>
            </a:r>
          </a:p>
        </p:txBody>
      </p:sp>
    </p:spTree>
    <p:extLst>
      <p:ext uri="{BB962C8B-B14F-4D97-AF65-F5344CB8AC3E}">
        <p14:creationId xmlns:p14="http://schemas.microsoft.com/office/powerpoint/2010/main" val="98415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6">
            <a:extLst>
              <a:ext uri="{FF2B5EF4-FFF2-40B4-BE49-F238E27FC236}">
                <a16:creationId xmlns:a16="http://schemas.microsoft.com/office/drawing/2014/main" id="{3CC1985F-2B4D-23B7-E59D-42B758F670F7}"/>
              </a:ext>
            </a:extLst>
          </p:cNvPr>
          <p:cNvSpPr txBox="1"/>
          <p:nvPr/>
        </p:nvSpPr>
        <p:spPr>
          <a:xfrm>
            <a:off x="-5740" y="158750"/>
            <a:ext cx="1144148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g-BG" sz="2800" dirty="0">
                <a:solidFill>
                  <a:schemeClr val="bg1"/>
                </a:solidFill>
                <a:latin typeface="EC Square Sans Pro" panose="020B0506040000020004" pitchFamily="34" charset="0"/>
              </a:rPr>
              <a:t>Правна рамка на ЕС относно ветеринарните лекарствени продукти/медикаментозните фуражи</a:t>
            </a:r>
          </a:p>
        </p:txBody>
      </p:sp>
      <p:sp>
        <p:nvSpPr>
          <p:cNvPr id="4" name="Rectángulo 2">
            <a:extLst>
              <a:ext uri="{FF2B5EF4-FFF2-40B4-BE49-F238E27FC236}">
                <a16:creationId xmlns:a16="http://schemas.microsoft.com/office/drawing/2014/main" id="{4FDCF654-78A4-A461-2DA8-0E71E9E4152D}"/>
              </a:ext>
            </a:extLst>
          </p:cNvPr>
          <p:cNvSpPr/>
          <p:nvPr/>
        </p:nvSpPr>
        <p:spPr>
          <a:xfrm>
            <a:off x="152400" y="1757036"/>
            <a:ext cx="5638800" cy="31221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r>
              <a:rPr lang="bg-BG" sz="2400" b="1">
                <a:solidFill>
                  <a:schemeClr val="tx1"/>
                </a:solidFill>
                <a:latin typeface="EC Square Sans Pro" panose="020B0506040000020004" pitchFamily="34" charset="0"/>
              </a:rPr>
              <a:t>Регламент (ЕС) 2019/6 относно ветеринарните лекарствени продукти</a:t>
            </a:r>
            <a:br>
              <a:rPr lang="bg-BG" sz="1800" b="1">
                <a:solidFill>
                  <a:schemeClr val="bg1"/>
                </a:solidFill>
              </a:rPr>
            </a:br>
            <a:r>
              <a:rPr lang="bg-BG" sz="1800" b="1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 </a:t>
            </a:r>
          </a:p>
          <a:p>
            <a:endParaRPr lang="en-US" b="1" kern="1200" dirty="0">
              <a:solidFill>
                <a:srgbClr val="003399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5" name="Rectángulo 10">
            <a:extLst>
              <a:ext uri="{FF2B5EF4-FFF2-40B4-BE49-F238E27FC236}">
                <a16:creationId xmlns:a16="http://schemas.microsoft.com/office/drawing/2014/main" id="{D2787D7C-9C33-1702-E19F-4F2E02F1CA13}"/>
              </a:ext>
            </a:extLst>
          </p:cNvPr>
          <p:cNvSpPr/>
          <p:nvPr/>
        </p:nvSpPr>
        <p:spPr>
          <a:xfrm>
            <a:off x="6012735" y="1789354"/>
            <a:ext cx="5562600" cy="3122113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r>
              <a:rPr lang="bg-BG" sz="2800" b="1">
                <a:solidFill>
                  <a:schemeClr val="tx1"/>
                </a:solidFill>
                <a:latin typeface="EC Square Sans Pro" panose="020B0506040000020004" pitchFamily="34" charset="0"/>
              </a:rPr>
              <a:t>Регламент (ЕС) 2019/4 относно медикаментозните фуражи</a:t>
            </a:r>
          </a:p>
          <a:p>
            <a:endParaRPr lang="en-US" b="1" kern="1200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327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1">
            <a:extLst>
              <a:ext uri="{FF2B5EF4-FFF2-40B4-BE49-F238E27FC236}">
                <a16:creationId xmlns:a16="http://schemas.microsoft.com/office/drawing/2014/main" id="{F07FCCEE-5F5B-51D0-8553-802102EF1F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311150"/>
            <a:ext cx="9677400" cy="476730"/>
          </a:xfrm>
        </p:spPr>
        <p:txBody>
          <a:bodyPr>
            <a:noAutofit/>
          </a:bodyPr>
          <a:lstStyle/>
          <a:p>
            <a:r>
              <a:rPr lang="bg-BG" sz="2800">
                <a:latin typeface="EC Square Sans Pro" panose="020B0506040000020004" pitchFamily="34" charset="0"/>
              </a:rPr>
              <a:t>Определения и основни принципи</a:t>
            </a:r>
          </a:p>
        </p:txBody>
      </p:sp>
      <p:sp>
        <p:nvSpPr>
          <p:cNvPr id="5" name="Rectángulo 3">
            <a:extLst>
              <a:ext uri="{FF2B5EF4-FFF2-40B4-BE49-F238E27FC236}">
                <a16:creationId xmlns:a16="http://schemas.microsoft.com/office/drawing/2014/main" id="{53E654EC-3439-B59E-6D7E-683026AAC6F0}"/>
              </a:ext>
            </a:extLst>
          </p:cNvPr>
          <p:cNvSpPr/>
          <p:nvPr/>
        </p:nvSpPr>
        <p:spPr>
          <a:xfrm>
            <a:off x="190500" y="1555592"/>
            <a:ext cx="10820400" cy="1598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1" i="1" u="none" strike="noStrike" cap="none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„ветеринарна рецепта“ </a:t>
            </a:r>
            <a:r>
              <a:rPr kumimoji="0" lang="bg-BG" sz="2800" b="0" i="0" u="none" strike="noStrike" cap="none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означава документ, издаден от ветеринарен лекар за ветеринарен лекарствен продукт или лекарствен продукт за хуманна употреба за употребата му при животни.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6" name="Rectángulo 4">
            <a:extLst>
              <a:ext uri="{FF2B5EF4-FFF2-40B4-BE49-F238E27FC236}">
                <a16:creationId xmlns:a16="http://schemas.microsoft.com/office/drawing/2014/main" id="{07C7AA64-89DA-C49F-23DC-B752AB52749D}"/>
              </a:ext>
            </a:extLst>
          </p:cNvPr>
          <p:cNvSpPr/>
          <p:nvPr/>
        </p:nvSpPr>
        <p:spPr>
          <a:xfrm>
            <a:off x="194511" y="3230390"/>
            <a:ext cx="10820400" cy="1598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1" i="1" u="none" strike="noStrike" cap="none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„антимикробно средство“ </a:t>
            </a:r>
            <a:r>
              <a:rPr kumimoji="0" lang="bg-BG" sz="2800" b="0" i="0" u="none" strike="noStrike" cap="none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означава всяко вещество с пряко действие върху микроорганизми, използвано за лечение или профилактика на инфекции или инфекциозни заболявания, включително антибиотици, антивирусни, противогъбични и антипротозойни средства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7" name="CuadroTexto 5">
            <a:extLst>
              <a:ext uri="{FF2B5EF4-FFF2-40B4-BE49-F238E27FC236}">
                <a16:creationId xmlns:a16="http://schemas.microsoft.com/office/drawing/2014/main" id="{B50F40D8-441E-ED60-D2B0-E7699304D106}"/>
              </a:ext>
            </a:extLst>
          </p:cNvPr>
          <p:cNvSpPr txBox="1"/>
          <p:nvPr/>
        </p:nvSpPr>
        <p:spPr>
          <a:xfrm>
            <a:off x="501926" y="5349532"/>
            <a:ext cx="11188148" cy="1318181"/>
          </a:xfrm>
          <a:prstGeom prst="rect">
            <a:avLst/>
          </a:prstGeom>
          <a:solidFill>
            <a:srgbClr val="003399"/>
          </a:solidFill>
        </p:spPr>
        <p:txBody>
          <a:bodyPr wrap="square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0" i="1" u="none" strike="noStrike" cap="none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Антимикробните ветеринарни лекарствени продукти трябва да се предлагат само по предписание от ветеринарен лекар. </a:t>
            </a:r>
          </a:p>
        </p:txBody>
      </p:sp>
    </p:spTree>
    <p:extLst>
      <p:ext uri="{BB962C8B-B14F-4D97-AF65-F5344CB8AC3E}">
        <p14:creationId xmlns:p14="http://schemas.microsoft.com/office/powerpoint/2010/main" val="1245217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67609-4566-E06B-50CF-7915116C2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5514039-35C9-E6E6-3389-38F4F3BBF4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endParaRPr lang="es-ES" kern="1200"/>
          </a:p>
        </p:txBody>
      </p:sp>
      <p:sp>
        <p:nvSpPr>
          <p:cNvPr id="3" name="Rectángulo redondeado 13">
            <a:extLst>
              <a:ext uri="{FF2B5EF4-FFF2-40B4-BE49-F238E27FC236}">
                <a16:creationId xmlns:a16="http://schemas.microsoft.com/office/drawing/2014/main" id="{FB0D39A3-92FF-DCBE-BB31-DEB97FF93BB4}"/>
              </a:ext>
            </a:extLst>
          </p:cNvPr>
          <p:cNvSpPr/>
          <p:nvPr/>
        </p:nvSpPr>
        <p:spPr>
          <a:xfrm>
            <a:off x="304800" y="158204"/>
            <a:ext cx="10880411" cy="782622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20000"/>
              </a:lnSpc>
              <a:defRPr/>
            </a:pPr>
            <a:endParaRPr lang="es-ES" sz="1050" b="1" kern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3B2B7A9-2128-88AD-0FBF-4B8BC3B86250}"/>
              </a:ext>
            </a:extLst>
          </p:cNvPr>
          <p:cNvSpPr txBox="1">
            <a:spLocks/>
          </p:cNvSpPr>
          <p:nvPr/>
        </p:nvSpPr>
        <p:spPr>
          <a:xfrm>
            <a:off x="2505684" y="294380"/>
            <a:ext cx="8390915" cy="591046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400" b="1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АНТИМИКРОБНИ СРЕДСТВА СРЕЩУ АНТИБИОТИЦИ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graphicFrame>
        <p:nvGraphicFramePr>
          <p:cNvPr id="8" name="Diagram 1">
            <a:extLst>
              <a:ext uri="{FF2B5EF4-FFF2-40B4-BE49-F238E27FC236}">
                <a16:creationId xmlns:a16="http://schemas.microsoft.com/office/drawing/2014/main" id="{A145D475-7929-C6C5-47BF-3D241A43CA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7001056"/>
              </p:ext>
            </p:extLst>
          </p:nvPr>
        </p:nvGraphicFramePr>
        <p:xfrm>
          <a:off x="506513" y="1420080"/>
          <a:ext cx="8128000" cy="4647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Explosion: 8 Points 2">
            <a:extLst>
              <a:ext uri="{FF2B5EF4-FFF2-40B4-BE49-F238E27FC236}">
                <a16:creationId xmlns:a16="http://schemas.microsoft.com/office/drawing/2014/main" id="{83C70DE6-5A64-AF19-81E6-7DC0F802987A}"/>
              </a:ext>
            </a:extLst>
          </p:cNvPr>
          <p:cNvSpPr/>
          <p:nvPr/>
        </p:nvSpPr>
        <p:spPr>
          <a:xfrm>
            <a:off x="7934318" y="1350278"/>
            <a:ext cx="3505200" cy="2647975"/>
          </a:xfrm>
          <a:prstGeom prst="irregularSeal1">
            <a:avLst/>
          </a:prstGeom>
          <a:solidFill>
            <a:srgbClr val="0033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cap="none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РЕЗИСТЕНТНОСТ! </a:t>
            </a:r>
          </a:p>
        </p:txBody>
      </p:sp>
      <p:sp>
        <p:nvSpPr>
          <p:cNvPr id="11" name="Rectángulo 22">
            <a:extLst>
              <a:ext uri="{FF2B5EF4-FFF2-40B4-BE49-F238E27FC236}">
                <a16:creationId xmlns:a16="http://schemas.microsoft.com/office/drawing/2014/main" id="{0D8ED76D-AF96-BBF2-2A0D-2651035EFCE7}"/>
              </a:ext>
            </a:extLst>
          </p:cNvPr>
          <p:cNvSpPr/>
          <p:nvPr/>
        </p:nvSpPr>
        <p:spPr>
          <a:xfrm>
            <a:off x="8864162" y="4304870"/>
            <a:ext cx="2575356" cy="1241892"/>
          </a:xfrm>
          <a:prstGeom prst="rect">
            <a:avLst/>
          </a:prstGeom>
          <a:solidFill>
            <a:srgbClr val="E7CE3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100" b="0" i="0" u="none" strike="noStrike" cap="none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Противопаразитни средства</a:t>
            </a:r>
          </a:p>
        </p:txBody>
      </p:sp>
      <p:sp>
        <p:nvSpPr>
          <p:cNvPr id="12" name="Right Brace 8">
            <a:extLst>
              <a:ext uri="{FF2B5EF4-FFF2-40B4-BE49-F238E27FC236}">
                <a16:creationId xmlns:a16="http://schemas.microsoft.com/office/drawing/2014/main" id="{75C73C46-09FE-379B-7885-B1D7F60EE8EF}"/>
              </a:ext>
            </a:extLst>
          </p:cNvPr>
          <p:cNvSpPr/>
          <p:nvPr/>
        </p:nvSpPr>
        <p:spPr>
          <a:xfrm rot="5400000">
            <a:off x="4317454" y="1764358"/>
            <a:ext cx="506117" cy="8127999"/>
          </a:xfrm>
          <a:prstGeom prst="rightBrace">
            <a:avLst>
              <a:gd name="adj1" fmla="val 15551"/>
              <a:gd name="adj2" fmla="val 50000"/>
            </a:avLst>
          </a:prstGeom>
          <a:ln w="22225" cmpd="sng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68B7A24F-BB9D-E65D-6BD2-2C1A4D1BA60C}"/>
              </a:ext>
            </a:extLst>
          </p:cNvPr>
          <p:cNvSpPr txBox="1"/>
          <p:nvPr/>
        </p:nvSpPr>
        <p:spPr>
          <a:xfrm>
            <a:off x="120848" y="6081416"/>
            <a:ext cx="8899330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3200" b="0" i="0" u="none" strike="noStrike" cap="none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Регламент на ЕС</a:t>
            </a:r>
          </a:p>
        </p:txBody>
      </p:sp>
    </p:spTree>
    <p:extLst>
      <p:ext uri="{BB962C8B-B14F-4D97-AF65-F5344CB8AC3E}">
        <p14:creationId xmlns:p14="http://schemas.microsoft.com/office/powerpoint/2010/main" val="2319253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1">
            <a:extLst>
              <a:ext uri="{FF2B5EF4-FFF2-40B4-BE49-F238E27FC236}">
                <a16:creationId xmlns:a16="http://schemas.microsoft.com/office/drawing/2014/main" id="{BF0B52D9-B1AC-D7ED-BFFF-E6D7C1DFD2A6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762000" y="463550"/>
            <a:ext cx="9677400" cy="609600"/>
          </a:xfrm>
          <a:prstGeom prst="rect">
            <a:avLst/>
          </a:prstGeom>
        </p:spPr>
        <p:txBody>
          <a:bodyPr/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0" i="0" u="none" strike="noStrike" cap="none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Arial" panose="020B0604020202020204" pitchFamily="34" charset="0"/>
              </a:rPr>
              <a:t>Общи правила – Предписание от ветеринарен лекар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0DAE5D8-98C6-AD52-85A3-CAE9677F2D1C}"/>
              </a:ext>
            </a:extLst>
          </p:cNvPr>
          <p:cNvSpPr txBox="1">
            <a:spLocks/>
          </p:cNvSpPr>
          <p:nvPr/>
        </p:nvSpPr>
        <p:spPr>
          <a:xfrm>
            <a:off x="304800" y="1530350"/>
            <a:ext cx="10515600" cy="60325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1" i="0" u="none" strike="noStrike" cap="none" normalizeH="0" noProof="0" dirty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Някои лекарства подлежат на предписание от ветеринарен лекар от съображения за безопасност (за животни и хора!), ефикасност и потенциална резистентност, както и възможна злоупотреба.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noProof="0" dirty="0">
              <a:ln>
                <a:noFill/>
              </a:ln>
              <a:solidFill>
                <a:srgbClr val="ECEBEB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C9F4DA7E-E95A-60ED-3D54-7063CC8B97BA}"/>
              </a:ext>
            </a:extLst>
          </p:cNvPr>
          <p:cNvSpPr txBox="1">
            <a:spLocks/>
          </p:cNvSpPr>
          <p:nvPr/>
        </p:nvSpPr>
        <p:spPr>
          <a:xfrm>
            <a:off x="-76200" y="3130550"/>
            <a:ext cx="12192000" cy="3999529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6858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b="0" i="0" u="none" strike="noStrike" cap="none" normalizeH="0" noProof="0" dirty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а) наркотични или психотропни вещества </a:t>
            </a:r>
          </a:p>
          <a:p>
            <a:pPr marL="6858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b="0" i="0" u="none" strike="noStrike" cap="none" normalizeH="0" noProof="0" dirty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б) лекарства за животни, отглеждани за производство на храни</a:t>
            </a:r>
          </a:p>
          <a:p>
            <a:pPr marL="6858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b="0" i="0" u="none" strike="noStrike" cap="none" normalizeH="0" noProof="0" dirty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в) </a:t>
            </a:r>
            <a:r>
              <a:rPr kumimoji="0" lang="bg-BG" b="1" i="0" u="none" strike="noStrike" cap="none" normalizeH="0" noProof="0" dirty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антимикробни средства</a:t>
            </a:r>
          </a:p>
          <a:p>
            <a:pPr marL="6858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b="0" i="0" u="none" strike="noStrike" cap="none" normalizeH="0" noProof="0" dirty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г) ако е необходима предварителна диагностика</a:t>
            </a:r>
          </a:p>
          <a:p>
            <a:pPr marL="6858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b="0" i="0" u="none" strike="noStrike" cap="none" normalizeH="0" noProof="0" dirty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д) продукти за евтаназия</a:t>
            </a:r>
          </a:p>
          <a:p>
            <a:pPr marL="6858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b="0" i="0" u="none" strike="noStrike" cap="none" normalizeH="0" noProof="0" dirty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е) нови активни вещества (&lt;5 години)</a:t>
            </a:r>
          </a:p>
          <a:p>
            <a:pPr marL="6858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b="0" i="0" u="none" strike="noStrike" cap="none" normalizeH="0" noProof="0" dirty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ж) ваксини</a:t>
            </a:r>
          </a:p>
          <a:p>
            <a:pPr marL="68580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b="0" i="0" u="none" strike="noStrike" cap="none" normalizeH="0" noProof="0" dirty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з) хормони или тиреостатици или бета-агонисти</a:t>
            </a:r>
          </a:p>
        </p:txBody>
      </p:sp>
    </p:spTree>
    <p:extLst>
      <p:ext uri="{BB962C8B-B14F-4D97-AF65-F5344CB8AC3E}">
        <p14:creationId xmlns:p14="http://schemas.microsoft.com/office/powerpoint/2010/main" val="1451190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E5180-923A-330C-3B66-665E3EC06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1">
            <a:extLst>
              <a:ext uri="{FF2B5EF4-FFF2-40B4-BE49-F238E27FC236}">
                <a16:creationId xmlns:a16="http://schemas.microsoft.com/office/drawing/2014/main" id="{F13A9D58-5523-8651-517F-C310465597A2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762000" y="311150"/>
            <a:ext cx="9677400" cy="476250"/>
          </a:xfrm>
          <a:prstGeom prst="rect">
            <a:avLst/>
          </a:prstGeom>
        </p:spPr>
        <p:txBody>
          <a:bodyPr/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0" i="0" u="none" strike="noStrike" cap="none" normalizeH="0" noProof="0">
                <a:ln>
                  <a:noFill/>
                </a:ln>
                <a:solidFill>
                  <a:srgbClr val="ECEBEB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Arial" panose="020B0604020202020204" pitchFamily="34" charset="0"/>
              </a:rPr>
              <a:t>Общи правила – Предписание от ветеринарен лекар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noProof="0" dirty="0">
              <a:ln>
                <a:noFill/>
              </a:ln>
              <a:solidFill>
                <a:srgbClr val="ECEBEB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0" name="Diagram 1">
            <a:extLst>
              <a:ext uri="{FF2B5EF4-FFF2-40B4-BE49-F238E27FC236}">
                <a16:creationId xmlns:a16="http://schemas.microsoft.com/office/drawing/2014/main" id="{89830CEC-DAF2-8144-752F-4F78DE45BE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8943586"/>
              </p:ext>
            </p:extLst>
          </p:nvPr>
        </p:nvGraphicFramePr>
        <p:xfrm>
          <a:off x="152400" y="1536701"/>
          <a:ext cx="10439399" cy="5333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A7AEB3FF-7FF6-E29F-49FF-7CD86CAD7884}"/>
              </a:ext>
            </a:extLst>
          </p:cNvPr>
          <p:cNvSpPr/>
          <p:nvPr/>
        </p:nvSpPr>
        <p:spPr>
          <a:xfrm>
            <a:off x="8790214" y="549275"/>
            <a:ext cx="3298371" cy="2564493"/>
          </a:xfrm>
          <a:prstGeom prst="roundRect">
            <a:avLst>
              <a:gd name="adj" fmla="val 2023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marR="0" lvl="0" indent="-174625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"/>
              <a:tabLst/>
              <a:defRPr/>
            </a:pPr>
            <a:r>
              <a:rPr kumimoji="0" lang="bg-BG" sz="1300" b="1" i="1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НЕ</a:t>
            </a:r>
            <a:r>
              <a:rPr kumimoji="0" lang="bg-BG" sz="1300" b="0" i="1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 трябва да се прилагат </a:t>
            </a:r>
            <a:r>
              <a:rPr kumimoji="0" lang="bg-BG" sz="1300" b="1" i="1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рутинно</a:t>
            </a:r>
            <a:r>
              <a:rPr kumimoji="0" lang="bg-BG" sz="1300" b="0" i="1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 </a:t>
            </a:r>
          </a:p>
          <a:p>
            <a:pPr marL="174625" marR="0" lvl="0" indent="-174625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"/>
              <a:tabLst/>
              <a:defRPr/>
            </a:pPr>
            <a:r>
              <a:rPr kumimoji="0" lang="bg-BG" sz="1300" b="1" i="1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НЕ</a:t>
            </a:r>
            <a:r>
              <a:rPr kumimoji="0" lang="bg-BG" sz="1300" b="0" i="1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 трябва да се използват</a:t>
            </a:r>
            <a:r>
              <a:rPr kumimoji="0" lang="bg-BG" sz="1300" b="1" i="1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 за компенсиране на </a:t>
            </a:r>
            <a:r>
              <a:rPr kumimoji="0" lang="bg-BG" sz="1300" b="0" i="1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лоша хигиена, неадекватно отглеждане на животни, липса на грижи или лошо управление на фермата</a:t>
            </a:r>
            <a:r>
              <a:rPr kumimoji="0" lang="bg-BG" sz="1300" b="0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5533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riángulo rectángulo 59">
            <a:extLst>
              <a:ext uri="{FF2B5EF4-FFF2-40B4-BE49-F238E27FC236}">
                <a16:creationId xmlns:a16="http://schemas.microsoft.com/office/drawing/2014/main" id="{91AE9F8B-591C-471E-9408-F8FA09AFAE7B}"/>
              </a:ext>
            </a:extLst>
          </p:cNvPr>
          <p:cNvSpPr/>
          <p:nvPr/>
        </p:nvSpPr>
        <p:spPr>
          <a:xfrm rot="10800000">
            <a:off x="5350160" y="3677174"/>
            <a:ext cx="5771378" cy="1333943"/>
          </a:xfrm>
          <a:prstGeom prst="rtTriangle">
            <a:avLst/>
          </a:prstGeom>
          <a:solidFill>
            <a:srgbClr val="2C747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riángulo rectángulo 55">
            <a:extLst>
              <a:ext uri="{FF2B5EF4-FFF2-40B4-BE49-F238E27FC236}">
                <a16:creationId xmlns:a16="http://schemas.microsoft.com/office/drawing/2014/main" id="{42E40196-8169-48DF-B4F0-2F231F7F6D01}"/>
              </a:ext>
            </a:extLst>
          </p:cNvPr>
          <p:cNvSpPr/>
          <p:nvPr/>
        </p:nvSpPr>
        <p:spPr>
          <a:xfrm rot="10800000">
            <a:off x="5295410" y="3708720"/>
            <a:ext cx="2857989" cy="641030"/>
          </a:xfrm>
          <a:prstGeom prst="rtTriangle">
            <a:avLst/>
          </a:prstGeom>
          <a:solidFill>
            <a:srgbClr val="6BB289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2FD83F6-7DFB-4CD5-97B6-20D985066CD1}"/>
              </a:ext>
            </a:extLst>
          </p:cNvPr>
          <p:cNvSpPr txBox="1"/>
          <p:nvPr/>
        </p:nvSpPr>
        <p:spPr>
          <a:xfrm>
            <a:off x="79632" y="342612"/>
            <a:ext cx="1144148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000" b="1" i="0" u="none" strike="noStrike" cap="none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</a:rPr>
              <a:t>Употреби на антимикробни средства, различни от лечението на болни животни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Modelo 3D 18" descr="Cápsula de píldoras farmacéuticas">
                <a:extLst>
                  <a:ext uri="{FF2B5EF4-FFF2-40B4-BE49-F238E27FC236}">
                    <a16:creationId xmlns:a16="http://schemas.microsoft.com/office/drawing/2014/main" id="{25A67109-4508-4993-8ECF-D4E9A050941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6409527" flipV="1">
              <a:off x="3277647" y="4927491"/>
              <a:ext cx="102590" cy="306525"/>
            </p:xfrm>
            <a:graphic>
              <a:graphicData uri="http://schemas.microsoft.com/office/drawing/2017/model3d">
                <am3d:model3d r:embed="rId3">
                  <am3d:spPr>
                    <a:xfrm rot="16409527" flipV="1">
                      <a:off x="0" y="0"/>
                      <a:ext cx="102590" cy="306525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414474" ay="2553103" az="537864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191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Modelo 3D 18" descr="Cápsula de píldoras farmacéuticas">
                <a:extLst>
                  <a:ext uri="{FF2B5EF4-FFF2-40B4-BE49-F238E27FC236}">
                    <a16:creationId xmlns:a16="http://schemas.microsoft.com/office/drawing/2014/main" id="{25A67109-4508-4993-8ECF-D4E9A05094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409527" flipV="1">
                <a:off x="3277647" y="4927491"/>
                <a:ext cx="102590" cy="3065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4" name="Modelo 3D 23" descr="Cápsula de píldoras farmacéuticas">
                <a:extLst>
                  <a:ext uri="{FF2B5EF4-FFF2-40B4-BE49-F238E27FC236}">
                    <a16:creationId xmlns:a16="http://schemas.microsoft.com/office/drawing/2014/main" id="{0F5CA763-838D-4CA0-B272-D103BD378B9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1636975" flipV="1">
              <a:off x="776390" y="5485663"/>
              <a:ext cx="207093" cy="402681"/>
            </p:xfrm>
            <a:graphic>
              <a:graphicData uri="http://schemas.microsoft.com/office/drawing/2017/model3d">
                <am3d:model3d r:embed="rId3">
                  <am3d:spPr>
                    <a:xfrm rot="11636975" flipV="1">
                      <a:off x="0" y="0"/>
                      <a:ext cx="207093" cy="402681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141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4" name="Modelo 3D 23" descr="Cápsula de píldoras farmacéuticas">
                <a:extLst>
                  <a:ext uri="{FF2B5EF4-FFF2-40B4-BE49-F238E27FC236}">
                    <a16:creationId xmlns:a16="http://schemas.microsoft.com/office/drawing/2014/main" id="{0F5CA763-838D-4CA0-B272-D103BD378B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1636975" flipV="1">
                <a:off x="776390" y="5485663"/>
                <a:ext cx="207093" cy="4026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5" name="Modelo 3D 24" descr="Cápsula de píldoras farmacéuticas">
                <a:extLst>
                  <a:ext uri="{FF2B5EF4-FFF2-40B4-BE49-F238E27FC236}">
                    <a16:creationId xmlns:a16="http://schemas.microsoft.com/office/drawing/2014/main" id="{9B7F1961-7602-423B-8261-2EBF725EE4F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179987">
              <a:off x="9288222" y="4122939"/>
              <a:ext cx="213671" cy="415471"/>
            </p:xfrm>
            <a:graphic>
              <a:graphicData uri="http://schemas.microsoft.com/office/drawing/2017/model3d">
                <am3d:model3d r:embed="rId3">
                  <am3d:spPr>
                    <a:xfrm rot="2179987">
                      <a:off x="0" y="0"/>
                      <a:ext cx="213671" cy="415471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273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5" name="Modelo 3D 24" descr="Cápsula de píldoras farmacéuticas">
                <a:extLst>
                  <a:ext uri="{FF2B5EF4-FFF2-40B4-BE49-F238E27FC236}">
                    <a16:creationId xmlns:a16="http://schemas.microsoft.com/office/drawing/2014/main" id="{9B7F1961-7602-423B-8261-2EBF725EE4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79987">
                <a:off x="9288222" y="4122939"/>
                <a:ext cx="213671" cy="4154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6" name="Modelo 3D 25" descr="Cápsula de píldoras farmacéuticas">
                <a:extLst>
                  <a:ext uri="{FF2B5EF4-FFF2-40B4-BE49-F238E27FC236}">
                    <a16:creationId xmlns:a16="http://schemas.microsoft.com/office/drawing/2014/main" id="{85A24FBD-ADB9-4217-B4B3-6CE9C4B9055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8607136">
              <a:off x="9235918" y="4842846"/>
              <a:ext cx="206714" cy="401944"/>
            </p:xfrm>
            <a:graphic>
              <a:graphicData uri="http://schemas.microsoft.com/office/drawing/2017/model3d">
                <am3d:model3d r:embed="rId3">
                  <am3d:spPr>
                    <a:xfrm rot="18607136">
                      <a:off x="0" y="0"/>
                      <a:ext cx="206714" cy="401944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1342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6" name="Modelo 3D 25" descr="Cápsula de píldoras farmacéuticas">
                <a:extLst>
                  <a:ext uri="{FF2B5EF4-FFF2-40B4-BE49-F238E27FC236}">
                    <a16:creationId xmlns:a16="http://schemas.microsoft.com/office/drawing/2014/main" id="{85A24FBD-ADB9-4217-B4B3-6CE9C4B905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8607136">
                <a:off x="9235918" y="4842846"/>
                <a:ext cx="206714" cy="4019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7" name="Modelo 3D 26" descr="Cápsula de píldoras farmacéuticas">
                <a:extLst>
                  <a:ext uri="{FF2B5EF4-FFF2-40B4-BE49-F238E27FC236}">
                    <a16:creationId xmlns:a16="http://schemas.microsoft.com/office/drawing/2014/main" id="{68F0C326-D0A6-41EC-81C4-56BF599464D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4974280">
              <a:off x="9153109" y="5712450"/>
              <a:ext cx="162018" cy="315035"/>
            </p:xfrm>
            <a:graphic>
              <a:graphicData uri="http://schemas.microsoft.com/office/drawing/2017/model3d">
                <am3d:model3d r:embed="rId3">
                  <am3d:spPr>
                    <a:xfrm rot="4974280">
                      <a:off x="0" y="0"/>
                      <a:ext cx="162018" cy="315035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6" az="6284440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240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7" name="Modelo 3D 26" descr="Cápsula de píldoras farmacéuticas">
                <a:extLst>
                  <a:ext uri="{FF2B5EF4-FFF2-40B4-BE49-F238E27FC236}">
                    <a16:creationId xmlns:a16="http://schemas.microsoft.com/office/drawing/2014/main" id="{68F0C326-D0A6-41EC-81C4-56BF599464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4974280">
                <a:off x="9153109" y="5712450"/>
                <a:ext cx="162018" cy="315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8" name="Modelo 3D 27" descr="Cápsula de píldoras farmacéuticas">
                <a:extLst>
                  <a:ext uri="{FF2B5EF4-FFF2-40B4-BE49-F238E27FC236}">
                    <a16:creationId xmlns:a16="http://schemas.microsoft.com/office/drawing/2014/main" id="{240C786C-88E7-4932-94B7-6CD5CED9D49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431456">
              <a:off x="9423302" y="5501900"/>
              <a:ext cx="215908" cy="338460"/>
            </p:xfrm>
            <a:graphic>
              <a:graphicData uri="http://schemas.microsoft.com/office/drawing/2017/model3d">
                <am3d:model3d r:embed="rId3">
                  <am3d:spPr>
                    <a:xfrm rot="20431456">
                      <a:off x="0" y="0"/>
                      <a:ext cx="215908" cy="338460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781553" ay="1682682" az="6668841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3419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8" name="Modelo 3D 27" descr="Cápsula de píldoras farmacéuticas">
                <a:extLst>
                  <a:ext uri="{FF2B5EF4-FFF2-40B4-BE49-F238E27FC236}">
                    <a16:creationId xmlns:a16="http://schemas.microsoft.com/office/drawing/2014/main" id="{240C786C-88E7-4932-94B7-6CD5CED9D4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0431456">
                <a:off x="9423302" y="5501900"/>
                <a:ext cx="215908" cy="33846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CuadroTexto 29">
            <a:extLst>
              <a:ext uri="{FF2B5EF4-FFF2-40B4-BE49-F238E27FC236}">
                <a16:creationId xmlns:a16="http://schemas.microsoft.com/office/drawing/2014/main" id="{860330F9-515B-4D50-A325-75EDD009F801}"/>
              </a:ext>
            </a:extLst>
          </p:cNvPr>
          <p:cNvSpPr txBox="1"/>
          <p:nvPr/>
        </p:nvSpPr>
        <p:spPr>
          <a:xfrm>
            <a:off x="380999" y="908180"/>
            <a:ext cx="450352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1" i="0" u="none" strike="noStrike" cap="none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Профилактика  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0566560A-25A2-4D0E-9E0D-3E4FAE343945}"/>
              </a:ext>
            </a:extLst>
          </p:cNvPr>
          <p:cNvSpPr txBox="1"/>
          <p:nvPr/>
        </p:nvSpPr>
        <p:spPr>
          <a:xfrm>
            <a:off x="6934200" y="924411"/>
            <a:ext cx="338048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1" i="0" u="none" strike="noStrike" cap="none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Метафилаксия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90CD6074-ED78-4578-979A-6E7675342252}"/>
              </a:ext>
            </a:extLst>
          </p:cNvPr>
          <p:cNvSpPr txBox="1"/>
          <p:nvPr/>
        </p:nvSpPr>
        <p:spPr>
          <a:xfrm>
            <a:off x="226689" y="1287530"/>
            <a:ext cx="5031112" cy="175432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bg-BG" sz="1800" b="0" i="0" u="none" strike="noStrike" cap="none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Когато антимикробни средства се прилагат на животни, изложени на риск от инфекция или заболяване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EC Square Sans Pro" panose="020B0506040000020004" pitchFamily="34" charset="0"/>
            </a:endParaRP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bg-BG" sz="1800" b="0" i="0" u="none" strike="noStrike" cap="none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</a:rPr>
              <a:t>Мярка, взета за поддържане на здравето и предотвратяване на възникване на дадена инфекция или заболяване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EC Square Sans Pro" panose="020B05060400000200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F9C3BEC4-BD35-4549-A66D-0FB41E26A6D7}"/>
              </a:ext>
            </a:extLst>
          </p:cNvPr>
          <p:cNvSpPr txBox="1"/>
          <p:nvPr/>
        </p:nvSpPr>
        <p:spPr>
          <a:xfrm>
            <a:off x="5791201" y="1287530"/>
            <a:ext cx="5240248" cy="175432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bg-BG" sz="1800" b="0" i="0" u="none" strike="noStrike" cap="none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Когато антимикробни средства се прилагат на животни с клинични признаци и на клинично здрави животни, принадлежащи към едно и също стадо или кошара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EC Square Sans Pro" panose="020B0506040000020004" pitchFamily="34" charset="0"/>
            </a:endParaRP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bg-BG" sz="1800" b="0" i="0" u="none" strike="noStrike" cap="none" normalizeH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Някои от инфекциите се лекуват преди клиничната им изява</a:t>
            </a:r>
          </a:p>
        </p:txBody>
      </p: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4ADC0DC6-46F8-42C0-A858-F7E4F90907C0}"/>
              </a:ext>
            </a:extLst>
          </p:cNvPr>
          <p:cNvCxnSpPr>
            <a:cxnSpLocks/>
          </p:cNvCxnSpPr>
          <p:nvPr/>
        </p:nvCxnSpPr>
        <p:spPr>
          <a:xfrm>
            <a:off x="244001" y="3683504"/>
            <a:ext cx="10881200" cy="0"/>
          </a:xfrm>
          <a:prstGeom prst="line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uadroTexto 47">
            <a:extLst>
              <a:ext uri="{FF2B5EF4-FFF2-40B4-BE49-F238E27FC236}">
                <a16:creationId xmlns:a16="http://schemas.microsoft.com/office/drawing/2014/main" id="{7010B747-1A6B-4E83-AA56-C77E3B14A187}"/>
              </a:ext>
            </a:extLst>
          </p:cNvPr>
          <p:cNvSpPr txBox="1"/>
          <p:nvPr/>
        </p:nvSpPr>
        <p:spPr>
          <a:xfrm>
            <a:off x="175990" y="3280276"/>
            <a:ext cx="450352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1" i="0" u="none" strike="noStrike" cap="none" normalizeH="0" noProof="0">
                <a:ln>
                  <a:noFill/>
                </a:ln>
                <a:solidFill>
                  <a:srgbClr val="6BB188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ЗДРАВЕ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DC43DD83-6147-441B-9544-6E10130F8060}"/>
              </a:ext>
            </a:extLst>
          </p:cNvPr>
          <p:cNvSpPr txBox="1"/>
          <p:nvPr/>
        </p:nvSpPr>
        <p:spPr>
          <a:xfrm>
            <a:off x="6600689" y="3306131"/>
            <a:ext cx="450352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1" i="0" u="none" strike="noStrike" cap="none" normalizeH="0" noProof="0">
                <a:ln>
                  <a:noFill/>
                </a:ln>
                <a:solidFill>
                  <a:srgbClr val="2C7470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БОЛЕСТ</a:t>
            </a:r>
          </a:p>
        </p:txBody>
      </p: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05A8B45C-02AE-4837-8A52-BBF28D9B231A}"/>
              </a:ext>
            </a:extLst>
          </p:cNvPr>
          <p:cNvCxnSpPr>
            <a:cxnSpLocks/>
          </p:cNvCxnSpPr>
          <p:nvPr/>
        </p:nvCxnSpPr>
        <p:spPr>
          <a:xfrm>
            <a:off x="5295409" y="794213"/>
            <a:ext cx="43290" cy="5765337"/>
          </a:xfrm>
          <a:prstGeom prst="line">
            <a:avLst/>
          </a:prstGeom>
          <a:ln w="1270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3" name="CuadroTexto 52">
            <a:extLst>
              <a:ext uri="{FF2B5EF4-FFF2-40B4-BE49-F238E27FC236}">
                <a16:creationId xmlns:a16="http://schemas.microsoft.com/office/drawing/2014/main" id="{72AF69EE-53E3-4D26-8FEA-456E096B71AF}"/>
              </a:ext>
            </a:extLst>
          </p:cNvPr>
          <p:cNvSpPr txBox="1"/>
          <p:nvPr/>
        </p:nvSpPr>
        <p:spPr>
          <a:xfrm>
            <a:off x="3086936" y="3397211"/>
            <a:ext cx="4503525" cy="30777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400" b="0" i="0" u="none" strike="noStrike" cap="none" normalizeH="0" noProof="0">
                <a:ln>
                  <a:noFill/>
                </a:ln>
                <a:solidFill>
                  <a:srgbClr val="6BB188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Начало на инфекциозното заболяване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E03C3617-EBE4-41D4-BFE6-EC9ACEA76436}"/>
              </a:ext>
            </a:extLst>
          </p:cNvPr>
          <p:cNvSpPr txBox="1"/>
          <p:nvPr/>
        </p:nvSpPr>
        <p:spPr>
          <a:xfrm>
            <a:off x="6663639" y="3783148"/>
            <a:ext cx="1799043" cy="30777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400" b="0" i="0" u="none" strike="noStrike" cap="none" normalizeH="0" noProof="0">
                <a:ln>
                  <a:noFill/>
                </a:ln>
                <a:solidFill>
                  <a:srgbClr val="2C7470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Липса на симптоми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E1F6B308-F310-4F46-8B5B-11DD93324E25}"/>
              </a:ext>
            </a:extLst>
          </p:cNvPr>
          <p:cNvSpPr txBox="1"/>
          <p:nvPr/>
        </p:nvSpPr>
        <p:spPr>
          <a:xfrm>
            <a:off x="8411325" y="3755785"/>
            <a:ext cx="3394762" cy="30777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400" b="0" i="0" u="none" strike="noStrike" cap="none" normalizeH="0" noProof="0">
                <a:ln>
                  <a:noFill/>
                </a:ln>
                <a:solidFill>
                  <a:srgbClr val="2C7470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симптоми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4" name="Modelo 3D 63" descr="Gallina picoteando">
                <a:extLst>
                  <a:ext uri="{FF2B5EF4-FFF2-40B4-BE49-F238E27FC236}">
                    <a16:creationId xmlns:a16="http://schemas.microsoft.com/office/drawing/2014/main" id="{2A39C882-18BE-496E-83B7-225A4D67E2D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976637" y="3904916"/>
              <a:ext cx="1684205" cy="1221615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1684205" cy="1221615"/>
                    </a:xfrm>
                    <a:prstGeom prst="rect">
                      <a:avLst/>
                    </a:prstGeom>
                  </am3d:spPr>
                  <am3d:camera>
                    <am3d:pos x="0" y="0" z="593400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612993" d="1000000"/>
                    <am3d:preTrans dx="112946" dy="-11862568" dz="-3291180"/>
                    <am3d:scale>
                      <am3d:sx n="1000000" d="1000000"/>
                      <am3d:sy n="1000000" d="1000000"/>
                      <am3d:sz n="1000000" d="1000000"/>
                    </am3d:scale>
                    <am3d:rot ax="5654511" ay="4534914" az="5662729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20838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4" name="Modelo 3D 63" descr="Gallina picoteando">
                <a:extLst>
                  <a:ext uri="{FF2B5EF4-FFF2-40B4-BE49-F238E27FC236}">
                    <a16:creationId xmlns:a16="http://schemas.microsoft.com/office/drawing/2014/main" id="{2A39C882-18BE-496E-83B7-225A4D67E2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76637" y="3904916"/>
                <a:ext cx="1684205" cy="12216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9" name="Modelo 3D 68" descr="Cápsula de píldoras farmacéuticas">
                <a:extLst>
                  <a:ext uri="{FF2B5EF4-FFF2-40B4-BE49-F238E27FC236}">
                    <a16:creationId xmlns:a16="http://schemas.microsoft.com/office/drawing/2014/main" id="{65E9C916-A067-476D-9233-5E163745B14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8607136" flipV="1">
              <a:off x="1143855" y="5844487"/>
              <a:ext cx="207093" cy="402681"/>
            </p:xfrm>
            <a:graphic>
              <a:graphicData uri="http://schemas.microsoft.com/office/drawing/2017/model3d">
                <am3d:model3d r:embed="rId3">
                  <am3d:spPr>
                    <a:xfrm rot="18607136" flipV="1">
                      <a:off x="0" y="0"/>
                      <a:ext cx="207093" cy="402681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141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9" name="Modelo 3D 68" descr="Cápsula de píldoras farmacéuticas">
                <a:extLst>
                  <a:ext uri="{FF2B5EF4-FFF2-40B4-BE49-F238E27FC236}">
                    <a16:creationId xmlns:a16="http://schemas.microsoft.com/office/drawing/2014/main" id="{65E9C916-A067-476D-9233-5E163745B1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8607136" flipV="1">
                <a:off x="1143855" y="5844487"/>
                <a:ext cx="207093" cy="4026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2" name="Modelo 3D 71" descr="Cápsula de píldoras farmacéuticas">
                <a:extLst>
                  <a:ext uri="{FF2B5EF4-FFF2-40B4-BE49-F238E27FC236}">
                    <a16:creationId xmlns:a16="http://schemas.microsoft.com/office/drawing/2014/main" id="{7BB0A6CE-4A6D-4456-9549-13F9C96795F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6409527" flipV="1">
              <a:off x="1040117" y="5624659"/>
              <a:ext cx="102590" cy="306525"/>
            </p:xfrm>
            <a:graphic>
              <a:graphicData uri="http://schemas.microsoft.com/office/drawing/2017/model3d">
                <am3d:model3d r:embed="rId3">
                  <am3d:spPr>
                    <a:xfrm rot="16409527" flipV="1">
                      <a:off x="0" y="0"/>
                      <a:ext cx="102590" cy="306525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414474" ay="2553103" az="537864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191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2" name="Modelo 3D 71" descr="Cápsula de píldoras farmacéuticas">
                <a:extLst>
                  <a:ext uri="{FF2B5EF4-FFF2-40B4-BE49-F238E27FC236}">
                    <a16:creationId xmlns:a16="http://schemas.microsoft.com/office/drawing/2014/main" id="{7BB0A6CE-4A6D-4456-9549-13F9C96795F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409527" flipV="1">
                <a:off x="1040117" y="5624659"/>
                <a:ext cx="102590" cy="3065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5" name="Modelo 3D 74" descr="Cápsula de píldoras farmacéuticas">
                <a:extLst>
                  <a:ext uri="{FF2B5EF4-FFF2-40B4-BE49-F238E27FC236}">
                    <a16:creationId xmlns:a16="http://schemas.microsoft.com/office/drawing/2014/main" id="{F5182957-11A9-4AFF-8C15-11BFCCAEB06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934225" flipH="1">
              <a:off x="3566250" y="4905514"/>
              <a:ext cx="114130" cy="317179"/>
            </p:xfrm>
            <a:graphic>
              <a:graphicData uri="http://schemas.microsoft.com/office/drawing/2017/model3d">
                <am3d:model3d r:embed="rId3">
                  <am3d:spPr>
                    <a:xfrm rot="1934225" flipH="1">
                      <a:off x="0" y="0"/>
                      <a:ext cx="114130" cy="317179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320612" ay="-1297697" az="-5184840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3343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5" name="Modelo 3D 74" descr="Cápsula de píldoras farmacéuticas">
                <a:extLst>
                  <a:ext uri="{FF2B5EF4-FFF2-40B4-BE49-F238E27FC236}">
                    <a16:creationId xmlns:a16="http://schemas.microsoft.com/office/drawing/2014/main" id="{F5182957-11A9-4AFF-8C15-11BFCCAEB0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1934225" flipH="1">
                <a:off x="3566250" y="4905514"/>
                <a:ext cx="114130" cy="3171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6" name="Modelo 3D 85" descr="Cápsula de píldoras farmacéuticas">
                <a:extLst>
                  <a:ext uri="{FF2B5EF4-FFF2-40B4-BE49-F238E27FC236}">
                    <a16:creationId xmlns:a16="http://schemas.microsoft.com/office/drawing/2014/main" id="{4F3EA656-4A7E-4085-9B78-3291EEDE73B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7460079">
              <a:off x="5595207" y="5689245"/>
              <a:ext cx="213671" cy="415471"/>
            </p:xfrm>
            <a:graphic>
              <a:graphicData uri="http://schemas.microsoft.com/office/drawing/2017/model3d">
                <am3d:model3d r:embed="rId3">
                  <am3d:spPr>
                    <a:xfrm rot="7460079">
                      <a:off x="0" y="0"/>
                      <a:ext cx="213671" cy="415471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273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6" name="Modelo 3D 85" descr="Cápsula de píldoras farmacéuticas">
                <a:extLst>
                  <a:ext uri="{FF2B5EF4-FFF2-40B4-BE49-F238E27FC236}">
                    <a16:creationId xmlns:a16="http://schemas.microsoft.com/office/drawing/2014/main" id="{4F3EA656-4A7E-4085-9B78-3291EEDE73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7460079">
                <a:off x="5595207" y="5689245"/>
                <a:ext cx="213671" cy="4154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7" name="Modelo 3D 86" descr="Cápsula de píldoras farmacéuticas">
                <a:extLst>
                  <a:ext uri="{FF2B5EF4-FFF2-40B4-BE49-F238E27FC236}">
                    <a16:creationId xmlns:a16="http://schemas.microsoft.com/office/drawing/2014/main" id="{DF477E94-3BFD-4AB6-ACD7-298856A37B1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8607136">
              <a:off x="5786726" y="5486561"/>
              <a:ext cx="206714" cy="401944"/>
            </p:xfrm>
            <a:graphic>
              <a:graphicData uri="http://schemas.microsoft.com/office/drawing/2017/model3d">
                <am3d:model3d r:embed="rId3">
                  <am3d:spPr>
                    <a:xfrm rot="18607136">
                      <a:off x="0" y="0"/>
                      <a:ext cx="206714" cy="401944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1342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7" name="Modelo 3D 86" descr="Cápsula de píldoras farmacéuticas">
                <a:extLst>
                  <a:ext uri="{FF2B5EF4-FFF2-40B4-BE49-F238E27FC236}">
                    <a16:creationId xmlns:a16="http://schemas.microsoft.com/office/drawing/2014/main" id="{DF477E94-3BFD-4AB6-ACD7-298856A37B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8607136">
                <a:off x="5786726" y="5486561"/>
                <a:ext cx="206714" cy="4019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8" name="Modelo 3D 87" descr="Cápsula de píldoras farmacéuticas">
                <a:extLst>
                  <a:ext uri="{FF2B5EF4-FFF2-40B4-BE49-F238E27FC236}">
                    <a16:creationId xmlns:a16="http://schemas.microsoft.com/office/drawing/2014/main" id="{F4D6F5CE-7E01-4DE7-87DC-3FB9DC0FFBB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4974280">
              <a:off x="5831452" y="5985667"/>
              <a:ext cx="162018" cy="315035"/>
            </p:xfrm>
            <a:graphic>
              <a:graphicData uri="http://schemas.microsoft.com/office/drawing/2017/model3d">
                <am3d:model3d r:embed="rId3">
                  <am3d:spPr>
                    <a:xfrm rot="4974280">
                      <a:off x="0" y="0"/>
                      <a:ext cx="162018" cy="315035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6" az="6284440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240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8" name="Modelo 3D 87" descr="Cápsula de píldoras farmacéuticas">
                <a:extLst>
                  <a:ext uri="{FF2B5EF4-FFF2-40B4-BE49-F238E27FC236}">
                    <a16:creationId xmlns:a16="http://schemas.microsoft.com/office/drawing/2014/main" id="{F4D6F5CE-7E01-4DE7-87DC-3FB9DC0FFB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4974280">
                <a:off x="5831452" y="5985667"/>
                <a:ext cx="162018" cy="315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9" name="Modelo 3D 88" descr="Cápsula de píldoras farmacéuticas">
                <a:extLst>
                  <a:ext uri="{FF2B5EF4-FFF2-40B4-BE49-F238E27FC236}">
                    <a16:creationId xmlns:a16="http://schemas.microsoft.com/office/drawing/2014/main" id="{5860E5BD-4205-4F96-B98B-0C9FF43A489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431456">
              <a:off x="6101645" y="5775117"/>
              <a:ext cx="215908" cy="338460"/>
            </p:xfrm>
            <a:graphic>
              <a:graphicData uri="http://schemas.microsoft.com/office/drawing/2017/model3d">
                <am3d:model3d r:embed="rId3">
                  <am3d:spPr>
                    <a:xfrm rot="20431456">
                      <a:off x="0" y="0"/>
                      <a:ext cx="215908" cy="338460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781553" ay="1682682" az="6668841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3419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9" name="Modelo 3D 88" descr="Cápsula de píldoras farmacéuticas">
                <a:extLst>
                  <a:ext uri="{FF2B5EF4-FFF2-40B4-BE49-F238E27FC236}">
                    <a16:creationId xmlns:a16="http://schemas.microsoft.com/office/drawing/2014/main" id="{5860E5BD-4205-4F96-B98B-0C9FF43A48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0431456">
                <a:off x="6101645" y="5775117"/>
                <a:ext cx="215908" cy="338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0" name="Modelo 3D 89" descr="Cápsula de píldoras farmacéuticas">
                <a:extLst>
                  <a:ext uri="{FF2B5EF4-FFF2-40B4-BE49-F238E27FC236}">
                    <a16:creationId xmlns:a16="http://schemas.microsoft.com/office/drawing/2014/main" id="{41C7CE3A-3ECF-4C8F-9546-BCB04F3E33A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8879530">
              <a:off x="7779287" y="5413469"/>
              <a:ext cx="213671" cy="415471"/>
            </p:xfrm>
            <a:graphic>
              <a:graphicData uri="http://schemas.microsoft.com/office/drawing/2017/model3d">
                <am3d:model3d r:embed="rId3">
                  <am3d:spPr>
                    <a:xfrm rot="18879530">
                      <a:off x="0" y="0"/>
                      <a:ext cx="213671" cy="415471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273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0" name="Modelo 3D 89" descr="Cápsula de píldoras farmacéuticas">
                <a:extLst>
                  <a:ext uri="{FF2B5EF4-FFF2-40B4-BE49-F238E27FC236}">
                    <a16:creationId xmlns:a16="http://schemas.microsoft.com/office/drawing/2014/main" id="{41C7CE3A-3ECF-4C8F-9546-BCB04F3E33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8879530">
                <a:off x="7779287" y="5413469"/>
                <a:ext cx="213671" cy="4154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1" name="Modelo 3D 90" descr="Cápsula de píldoras farmacéuticas">
                <a:extLst>
                  <a:ext uri="{FF2B5EF4-FFF2-40B4-BE49-F238E27FC236}">
                    <a16:creationId xmlns:a16="http://schemas.microsoft.com/office/drawing/2014/main" id="{9FC67B5B-E7E4-4233-BA77-D5FC4EF296B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8607136">
              <a:off x="6596946" y="4748350"/>
              <a:ext cx="206714" cy="401944"/>
            </p:xfrm>
            <a:graphic>
              <a:graphicData uri="http://schemas.microsoft.com/office/drawing/2017/model3d">
                <am3d:model3d r:embed="rId3">
                  <am3d:spPr>
                    <a:xfrm rot="18607136">
                      <a:off x="0" y="0"/>
                      <a:ext cx="206714" cy="401944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1342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1" name="Modelo 3D 90" descr="Cápsula de píldoras farmacéuticas">
                <a:extLst>
                  <a:ext uri="{FF2B5EF4-FFF2-40B4-BE49-F238E27FC236}">
                    <a16:creationId xmlns:a16="http://schemas.microsoft.com/office/drawing/2014/main" id="{9FC67B5B-E7E4-4233-BA77-D5FC4EF296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8607136">
                <a:off x="6596946" y="4748350"/>
                <a:ext cx="206714" cy="4019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2" name="Modelo 3D 91" descr="Cápsula de píldoras farmacéuticas">
                <a:extLst>
                  <a:ext uri="{FF2B5EF4-FFF2-40B4-BE49-F238E27FC236}">
                    <a16:creationId xmlns:a16="http://schemas.microsoft.com/office/drawing/2014/main" id="{A4937671-C7DB-4A3E-A33F-64132ED99CA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4974280">
              <a:off x="7646357" y="5805770"/>
              <a:ext cx="162018" cy="315035"/>
            </p:xfrm>
            <a:graphic>
              <a:graphicData uri="http://schemas.microsoft.com/office/drawing/2017/model3d">
                <am3d:model3d r:embed="rId3">
                  <am3d:spPr>
                    <a:xfrm rot="4974280">
                      <a:off x="0" y="0"/>
                      <a:ext cx="162018" cy="315035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6" az="6284440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240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2" name="Modelo 3D 91" descr="Cápsula de píldoras farmacéuticas">
                <a:extLst>
                  <a:ext uri="{FF2B5EF4-FFF2-40B4-BE49-F238E27FC236}">
                    <a16:creationId xmlns:a16="http://schemas.microsoft.com/office/drawing/2014/main" id="{A4937671-C7DB-4A3E-A33F-64132ED99C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4974280">
                <a:off x="7646357" y="5805770"/>
                <a:ext cx="162018" cy="315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3" name="Modelo 3D 92" descr="Cápsula de píldoras farmacéuticas">
                <a:extLst>
                  <a:ext uri="{FF2B5EF4-FFF2-40B4-BE49-F238E27FC236}">
                    <a16:creationId xmlns:a16="http://schemas.microsoft.com/office/drawing/2014/main" id="{3061B35B-5D0E-489D-9205-5521279E240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431456">
              <a:off x="6771995" y="5001105"/>
              <a:ext cx="215908" cy="338460"/>
            </p:xfrm>
            <a:graphic>
              <a:graphicData uri="http://schemas.microsoft.com/office/drawing/2017/model3d">
                <am3d:model3d r:embed="rId3">
                  <am3d:spPr>
                    <a:xfrm rot="20431456">
                      <a:off x="0" y="0"/>
                      <a:ext cx="215908" cy="338460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781553" ay="1682682" az="6668841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3419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3" name="Modelo 3D 92" descr="Cápsula de píldoras farmacéuticas">
                <a:extLst>
                  <a:ext uri="{FF2B5EF4-FFF2-40B4-BE49-F238E27FC236}">
                    <a16:creationId xmlns:a16="http://schemas.microsoft.com/office/drawing/2014/main" id="{3061B35B-5D0E-489D-9205-5521279E24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0431456">
                <a:off x="6771995" y="5001105"/>
                <a:ext cx="215908" cy="338460"/>
              </a:xfrm>
              <a:prstGeom prst="rect">
                <a:avLst/>
              </a:prstGeom>
            </p:spPr>
          </p:pic>
        </mc:Fallback>
      </mc:AlternateContent>
      <p:sp>
        <p:nvSpPr>
          <p:cNvPr id="95" name="CuadroTexto 94">
            <a:extLst>
              <a:ext uri="{FF2B5EF4-FFF2-40B4-BE49-F238E27FC236}">
                <a16:creationId xmlns:a16="http://schemas.microsoft.com/office/drawing/2014/main" id="{BD087643-78C6-4BF0-A06E-21CB7D86A574}"/>
              </a:ext>
            </a:extLst>
          </p:cNvPr>
          <p:cNvSpPr txBox="1"/>
          <p:nvPr/>
        </p:nvSpPr>
        <p:spPr>
          <a:xfrm>
            <a:off x="60582" y="6508986"/>
            <a:ext cx="450352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cap="none" normalizeH="0" noProof="0">
                <a:ln>
                  <a:noFill/>
                </a:ln>
                <a:solidFill>
                  <a:srgbClr val="6BB188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Профилактика</a:t>
            </a:r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582ECCE2-DBF6-4D54-ABB5-9506BC54BC7B}"/>
              </a:ext>
            </a:extLst>
          </p:cNvPr>
          <p:cNvSpPr txBox="1"/>
          <p:nvPr/>
        </p:nvSpPr>
        <p:spPr>
          <a:xfrm>
            <a:off x="4712199" y="6254750"/>
            <a:ext cx="450352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cap="none" normalizeH="0" noProof="0">
                <a:ln>
                  <a:noFill/>
                </a:ln>
                <a:solidFill>
                  <a:srgbClr val="6BB188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ранно</a:t>
            </a:r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id="{552F9A22-375F-41B8-ADF1-FCD3C37145DA}"/>
              </a:ext>
            </a:extLst>
          </p:cNvPr>
          <p:cNvSpPr txBox="1"/>
          <p:nvPr/>
        </p:nvSpPr>
        <p:spPr>
          <a:xfrm>
            <a:off x="6262769" y="6559550"/>
            <a:ext cx="450352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cap="none" normalizeH="0" noProof="0">
                <a:ln>
                  <a:noFill/>
                </a:ln>
                <a:solidFill>
                  <a:srgbClr val="6BB188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Лечебно третиране/контрол</a:t>
            </a: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BD6AB503-9AEA-4E39-8B61-3F8C9559E868}"/>
              </a:ext>
            </a:extLst>
          </p:cNvPr>
          <p:cNvSpPr txBox="1"/>
          <p:nvPr/>
        </p:nvSpPr>
        <p:spPr>
          <a:xfrm>
            <a:off x="7382128" y="6254750"/>
            <a:ext cx="450352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cap="none" normalizeH="0" noProof="0">
                <a:ln>
                  <a:noFill/>
                </a:ln>
                <a:solidFill>
                  <a:srgbClr val="6BB188"/>
                </a:solidFill>
                <a:effectLst/>
                <a:uLnTx/>
                <a:uFillTx/>
                <a:latin typeface="EC Square Sans Pro" panose="020B0506040000020004" pitchFamily="34" charset="0"/>
                <a:ea typeface="Montserrat" charset="0"/>
                <a:cs typeface="Montserrat" charset="0"/>
              </a:rPr>
              <a:t>конвенционално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D3D8078-E3C3-473A-BE07-85222CEE4D1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682" y="4714615"/>
            <a:ext cx="1515236" cy="11031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5A7BFDB-0D08-4F18-B381-979767E762A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150" y="4093068"/>
            <a:ext cx="2706859" cy="19935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8DF98D7-B975-4086-8D12-50263262A14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517" y="3988305"/>
            <a:ext cx="1414395" cy="786452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9339B478-2B0F-4535-8D17-28FF5B795D1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517" y="4747896"/>
            <a:ext cx="1414395" cy="786452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2EA1169E-DBA6-40E5-A786-CB71F7B002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1487" y="5495159"/>
            <a:ext cx="1414395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50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0D00EA2-ADF9-4541-BC2E-B213C063CD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741" y="316925"/>
            <a:ext cx="11104636" cy="532414"/>
          </a:xfrm>
        </p:spPr>
        <p:txBody>
          <a:bodyPr>
            <a:noAutofit/>
          </a:bodyPr>
          <a:lstStyle/>
          <a:p>
            <a:pPr marL="263051" indent="-263051"/>
            <a:r>
              <a:rPr lang="bg-BG">
                <a:solidFill>
                  <a:srgbClr val="002060"/>
                </a:solidFill>
                <a:latin typeface="EC Square Sans Pro" panose="020B0506040000020004" pitchFamily="34" charset="0"/>
              </a:rPr>
              <a:t>4. Рамка на ЕС относно ветеринарните лекарствени продукти и медикаментозните фуражи</a:t>
            </a:r>
          </a:p>
        </p:txBody>
      </p:sp>
      <p:sp>
        <p:nvSpPr>
          <p:cNvPr id="6" name="Marcador de contenido 3">
            <a:extLst>
              <a:ext uri="{FF2B5EF4-FFF2-40B4-BE49-F238E27FC236}">
                <a16:creationId xmlns:a16="http://schemas.microsoft.com/office/drawing/2014/main" id="{3D5A23C4-C1FD-4346-A7B7-89B649D12B8B}"/>
              </a:ext>
            </a:extLst>
          </p:cNvPr>
          <p:cNvSpPr txBox="1">
            <a:spLocks/>
          </p:cNvSpPr>
          <p:nvPr/>
        </p:nvSpPr>
        <p:spPr>
          <a:xfrm>
            <a:off x="5031173" y="3283233"/>
            <a:ext cx="10885541" cy="5365097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283" indent="-342283" algn="just">
              <a:spcAft>
                <a:spcPts val="1198"/>
              </a:spcAft>
              <a:buFont typeface="Arial" panose="020B0604020202020204" pitchFamily="34" charset="0"/>
              <a:buChar char="•"/>
            </a:pPr>
            <a:endParaRPr lang="en-GB" sz="1996" kern="1200" dirty="0">
              <a:solidFill>
                <a:srgbClr val="003399"/>
              </a:solidFill>
              <a:latin typeface="EC Square Sans Pro" panose="020B0506040000020004" pitchFamily="34" charset="0"/>
            </a:endParaRPr>
          </a:p>
          <a:p>
            <a:pPr lvl="1" algn="just">
              <a:spcAft>
                <a:spcPts val="1198"/>
              </a:spcAft>
            </a:pPr>
            <a:endParaRPr lang="en-GB" sz="1797" kern="1200" dirty="0">
              <a:solidFill>
                <a:srgbClr val="003399"/>
              </a:solidFill>
              <a:latin typeface="EC Square Sans Pro" panose="020B0506040000020004" pitchFamily="34" charset="0"/>
            </a:endParaRPr>
          </a:p>
          <a:p>
            <a:pPr algn="just">
              <a:spcAft>
                <a:spcPts val="1198"/>
              </a:spcAft>
            </a:pPr>
            <a:endParaRPr lang="en-GB" sz="1797" kern="1200" dirty="0"/>
          </a:p>
        </p:txBody>
      </p:sp>
      <p:sp>
        <p:nvSpPr>
          <p:cNvPr id="5" name="Rectángulo redondeado 13">
            <a:extLst>
              <a:ext uri="{FF2B5EF4-FFF2-40B4-BE49-F238E27FC236}">
                <a16:creationId xmlns:a16="http://schemas.microsoft.com/office/drawing/2014/main" id="{1C8A5D96-79CC-49D4-9958-218917ABEFF5}"/>
              </a:ext>
            </a:extLst>
          </p:cNvPr>
          <p:cNvSpPr/>
          <p:nvPr/>
        </p:nvSpPr>
        <p:spPr>
          <a:xfrm>
            <a:off x="11268" y="1381754"/>
            <a:ext cx="12169464" cy="781175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just">
              <a:lnSpc>
                <a:spcPct val="120000"/>
              </a:lnSpc>
              <a:defRPr/>
            </a:pPr>
            <a:endParaRPr lang="es-ES" sz="1048" b="1" kern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5B06E44-AA44-47B7-AAF6-04F925D1A917}"/>
              </a:ext>
            </a:extLst>
          </p:cNvPr>
          <p:cNvSpPr txBox="1"/>
          <p:nvPr/>
        </p:nvSpPr>
        <p:spPr>
          <a:xfrm>
            <a:off x="605021" y="1500360"/>
            <a:ext cx="11420331" cy="8294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g-BG" sz="20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Регламент (ЕС) 2019/6 относно ветеринарните лекарствени продукти (Регламент на ЕС)</a:t>
            </a:r>
            <a:br>
              <a:rPr lang="bg-BG" sz="2000" b="1" dirty="0">
                <a:solidFill>
                  <a:schemeClr val="bg1"/>
                </a:solidFill>
              </a:rPr>
            </a:br>
            <a:endParaRPr lang="bg-BG" sz="2000" b="1" dirty="0">
              <a:solidFill>
                <a:schemeClr val="bg1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773ED4B-94AE-4043-B465-D839C22AE128}"/>
              </a:ext>
            </a:extLst>
          </p:cNvPr>
          <p:cNvSpPr/>
          <p:nvPr/>
        </p:nvSpPr>
        <p:spPr>
          <a:xfrm>
            <a:off x="87328" y="2620014"/>
            <a:ext cx="5628377" cy="3116342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1" tIns="45635" rIns="91271" bIns="45635" rtlCol="0" anchor="ctr">
            <a:noAutofit/>
          </a:bodyPr>
          <a:lstStyle/>
          <a:p>
            <a:pPr algn="ctr"/>
            <a:r>
              <a:rPr lang="bg-BG" sz="1600" b="1" dirty="0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Профилактика  </a:t>
            </a:r>
          </a:p>
          <a:p>
            <a:endParaRPr lang="en-US" sz="1600" b="1" kern="1200" dirty="0">
              <a:solidFill>
                <a:srgbClr val="003399"/>
              </a:solidFill>
              <a:latin typeface="EC Square Sans Pro" panose="020B0506040000020004" pitchFamily="34" charset="0"/>
            </a:endParaRPr>
          </a:p>
          <a:p>
            <a:r>
              <a:rPr lang="bg-BG" sz="1600" dirty="0">
                <a:solidFill>
                  <a:srgbClr val="002060"/>
                </a:solidFill>
                <a:latin typeface="EC Square Sans Pro"/>
              </a:rPr>
              <a:t>Само в изключителни случаи, за прилагане върху отделно животно (антибиотици) или ограничен брой животни (други антимикробни средства), когато рискът от инфекция или инфекциозно заболяване е много висок и има вероятност последствията да бъдат тежки. 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E1452DA-6B90-407A-9D93-E75B265E7734}"/>
              </a:ext>
            </a:extLst>
          </p:cNvPr>
          <p:cNvSpPr/>
          <p:nvPr/>
        </p:nvSpPr>
        <p:spPr>
          <a:xfrm>
            <a:off x="6096000" y="2641564"/>
            <a:ext cx="5552318" cy="3116342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1" tIns="45635" rIns="91271" bIns="45635" rtlCol="0" anchor="ctr">
            <a:noAutofit/>
          </a:bodyPr>
          <a:lstStyle/>
          <a:p>
            <a:pPr algn="ctr"/>
            <a:r>
              <a:rPr lang="bg-BG" sz="1600" b="1" dirty="0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Метафилаксия</a:t>
            </a:r>
            <a:r>
              <a:rPr lang="bg-BG" sz="1600" b="1" dirty="0">
                <a:solidFill>
                  <a:schemeClr val="bg1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 </a:t>
            </a:r>
          </a:p>
          <a:p>
            <a:endParaRPr lang="en-US" sz="1600" b="1" kern="1200" dirty="0">
              <a:solidFill>
                <a:schemeClr val="bg1"/>
              </a:solidFill>
              <a:latin typeface="EC Square Sans Pro" panose="020B0506040000020004" pitchFamily="34" charset="0"/>
            </a:endParaRPr>
          </a:p>
          <a:p>
            <a:r>
              <a:rPr lang="bg-BG" sz="1600" dirty="0">
                <a:solidFill>
                  <a:srgbClr val="002060"/>
                </a:solidFill>
                <a:latin typeface="EC Square Sans Pro"/>
              </a:rPr>
              <a:t>Само когато рискът от разпространение на инфекция или инфекциозно заболяване в групата животни е висок и когато няма други подходящи алтернативи.</a:t>
            </a:r>
          </a:p>
          <a:p>
            <a:endParaRPr lang="en-US" sz="1600" kern="1200" dirty="0">
              <a:solidFill>
                <a:srgbClr val="002060"/>
              </a:solidFill>
              <a:latin typeface="EC Square Sans Pro"/>
            </a:endParaRPr>
          </a:p>
          <a:p>
            <a:r>
              <a:rPr lang="bg-BG" sz="1600" dirty="0">
                <a:solidFill>
                  <a:srgbClr val="002060"/>
                </a:solidFill>
                <a:latin typeface="EC Square Sans Pro"/>
              </a:rPr>
              <a:t>Държавите членки могат да предоставят насоки относно такива други подходящи алтернативи и активно да подкрепят разработването и прилагането на насоки, които насърчават разбирането на рисковите фактори, свързани с метафилаксията, и включват критерии за нейното започване. </a:t>
            </a:r>
          </a:p>
        </p:txBody>
      </p:sp>
      <p:pic>
        <p:nvPicPr>
          <p:cNvPr id="12" name="Gráfico 11" descr="Aguja con relleno sólido">
            <a:extLst>
              <a:ext uri="{FF2B5EF4-FFF2-40B4-BE49-F238E27FC236}">
                <a16:creationId xmlns:a16="http://schemas.microsoft.com/office/drawing/2014/main" id="{A223D45C-594E-4790-9CA7-8182DAAD57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6134" y="1414824"/>
            <a:ext cx="586484" cy="58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3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ersonalizado 2">
      <a:dk1>
        <a:srgbClr val="000000"/>
      </a:dk1>
      <a:lt1>
        <a:srgbClr val="FFFFFF"/>
      </a:lt1>
      <a:dk2>
        <a:srgbClr val="003399"/>
      </a:dk2>
      <a:lt2>
        <a:srgbClr val="2C7471"/>
      </a:lt2>
      <a:accent1>
        <a:srgbClr val="6BB289"/>
      </a:accent1>
      <a:accent2>
        <a:srgbClr val="EDECEC"/>
      </a:accent2>
      <a:accent3>
        <a:srgbClr val="8ACEA6"/>
      </a:accent3>
      <a:accent4>
        <a:srgbClr val="126660"/>
      </a:accent4>
      <a:accent5>
        <a:srgbClr val="3163B5"/>
      </a:accent5>
      <a:accent6>
        <a:srgbClr val="FFFFFF"/>
      </a:accent6>
      <a:hlink>
        <a:srgbClr val="4F81BD"/>
      </a:hlink>
      <a:folHlink>
        <a:srgbClr val="8064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47396e3-6a7c-49e4-86bb-38ecec5b669c">
      <Terms xmlns="http://schemas.microsoft.com/office/infopath/2007/PartnerControls"/>
    </lcf76f155ced4ddcb4097134ff3c332f>
    <TaxCatchAll xmlns="cf327815-79d0-4fc2-8b8d-cf7e72fbbf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78BAB6A1C84F545963E0C901C12A503" ma:contentTypeVersion="13" ma:contentTypeDescription="Crear nuevo documento." ma:contentTypeScope="" ma:versionID="72f1889dfbcdd83fbc240b864d4538ff">
  <xsd:schema xmlns:xsd="http://www.w3.org/2001/XMLSchema" xmlns:xs="http://www.w3.org/2001/XMLSchema" xmlns:p="http://schemas.microsoft.com/office/2006/metadata/properties" xmlns:ns2="647396e3-6a7c-49e4-86bb-38ecec5b669c" xmlns:ns3="cf327815-79d0-4fc2-8b8d-cf7e72fbbfb7" targetNamespace="http://schemas.microsoft.com/office/2006/metadata/properties" ma:root="true" ma:fieldsID="3e5149360898c58efd1605597a8c192d" ns2:_="" ns3:_="">
    <xsd:import namespace="647396e3-6a7c-49e4-86bb-38ecec5b669c"/>
    <xsd:import namespace="cf327815-79d0-4fc2-8b8d-cf7e72fbbf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7396e3-6a7c-49e4-86bb-38ecec5b66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Etiquetas de imagen" ma:readOnly="false" ma:fieldId="{5cf76f15-5ced-4ddc-b409-7134ff3c332f}" ma:taxonomyMulti="true" ma:sspId="951800dd-f53a-43a5-a698-f470e59606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327815-79d0-4fc2-8b8d-cf7e72fbbfb7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b90cdd13-5fd3-47fb-8bca-23f56ed786a9}" ma:internalName="TaxCatchAll" ma:showField="CatchAllData" ma:web="cf327815-79d0-4fc2-8b8d-cf7e72fbbf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2F3C66-4F49-4F45-91C8-1271B4A832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8A505F-D470-4D94-B80D-D33ABABEEA5B}">
  <ds:schemaRefs>
    <ds:schemaRef ds:uri="http://schemas.microsoft.com/office/2006/metadata/properties"/>
    <ds:schemaRef ds:uri="http://schemas.microsoft.com/office/infopath/2007/PartnerControls"/>
    <ds:schemaRef ds:uri="647396e3-6a7c-49e4-86bb-38ecec5b669c"/>
    <ds:schemaRef ds:uri="cf327815-79d0-4fc2-8b8d-cf7e72fbbfb7"/>
  </ds:schemaRefs>
</ds:datastoreItem>
</file>

<file path=customXml/itemProps3.xml><?xml version="1.0" encoding="utf-8"?>
<ds:datastoreItem xmlns:ds="http://schemas.openxmlformats.org/officeDocument/2006/customXml" ds:itemID="{BEDAEAF4-54FC-4047-AF9F-39194737ED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7396e3-6a7c-49e4-86bb-38ecec5b669c"/>
    <ds:schemaRef ds:uri="cf327815-79d0-4fc2-8b8d-cf7e72fbbf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3651</Words>
  <Application>Microsoft Office PowerPoint</Application>
  <PresentationFormat>Personalizado</PresentationFormat>
  <Paragraphs>366</Paragraphs>
  <Slides>21</Slides>
  <Notes>13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21</vt:i4>
      </vt:variant>
    </vt:vector>
  </HeadingPairs>
  <TitlesOfParts>
    <vt:vector size="23" baseType="lpstr">
      <vt:lpstr>Office Theme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PLANTILLA_PPT</dc:title>
  <dc:creator>Monica Zabala Utrillas</dc:creator>
  <cp:lastModifiedBy>Andrea Castro Troya</cp:lastModifiedBy>
  <cp:revision>105</cp:revision>
  <dcterms:created xsi:type="dcterms:W3CDTF">2023-11-20T15:58:16Z</dcterms:created>
  <dcterms:modified xsi:type="dcterms:W3CDTF">2024-10-29T14:22:59Z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2023-11-20T00:00:00Z</vt:filetime>
  </property>
  <property fmtid="{D5CDD505-2E9C-101B-9397-08002B2CF9AE}" pid="3" name="Creator">
    <vt:lpwstr>Adobe Illustrator 28.0 (Windows)</vt:lpwstr>
  </property>
  <property fmtid="{D5CDD505-2E9C-101B-9397-08002B2CF9AE}" pid="4" name="CreatorVersion">
    <vt:lpwstr>21.0.0</vt:lpwstr>
  </property>
  <property fmtid="{D5CDD505-2E9C-101B-9397-08002B2CF9AE}" pid="5" name="LastSaved">
    <vt:filetime>2023-11-20T00:00:00Z</vt:filetime>
  </property>
  <property fmtid="{D5CDD505-2E9C-101B-9397-08002B2CF9AE}" pid="6" name="Producer">
    <vt:lpwstr>Adobe PDF library 17.00</vt:lpwstr>
  </property>
  <property fmtid="{D5CDD505-2E9C-101B-9397-08002B2CF9AE}" pid="7" name="MSIP_Label_6bd9ddd1-4d20-43f6-abfa-fc3c07406f94_Enabled">
    <vt:lpwstr>true</vt:lpwstr>
  </property>
  <property fmtid="{D5CDD505-2E9C-101B-9397-08002B2CF9AE}" pid="8" name="MSIP_Label_6bd9ddd1-4d20-43f6-abfa-fc3c07406f94_SetDate">
    <vt:lpwstr>2024-09-11T10:09:43Z</vt:lpwstr>
  </property>
  <property fmtid="{D5CDD505-2E9C-101B-9397-08002B2CF9AE}" pid="9" name="MSIP_Label_6bd9ddd1-4d20-43f6-abfa-fc3c07406f94_Method">
    <vt:lpwstr>Standard</vt:lpwstr>
  </property>
  <property fmtid="{D5CDD505-2E9C-101B-9397-08002B2CF9AE}" pid="10" name="MSIP_Label_6bd9ddd1-4d20-43f6-abfa-fc3c07406f94_Name">
    <vt:lpwstr>Commission Use</vt:lpwstr>
  </property>
  <property fmtid="{D5CDD505-2E9C-101B-9397-08002B2CF9AE}" pid="11" name="MSIP_Label_6bd9ddd1-4d20-43f6-abfa-fc3c07406f94_SiteId">
    <vt:lpwstr>b24c8b06-522c-46fe-9080-70926f8dddb1</vt:lpwstr>
  </property>
  <property fmtid="{D5CDD505-2E9C-101B-9397-08002B2CF9AE}" pid="12" name="MSIP_Label_6bd9ddd1-4d20-43f6-abfa-fc3c07406f94_ActionId">
    <vt:lpwstr>6bb17ec3-94b8-45cf-bcb5-be7f36a5af74</vt:lpwstr>
  </property>
  <property fmtid="{D5CDD505-2E9C-101B-9397-08002B2CF9AE}" pid="13" name="MSIP_Label_6bd9ddd1-4d20-43f6-abfa-fc3c07406f94_ContentBits">
    <vt:lpwstr>0</vt:lpwstr>
  </property>
  <property fmtid="{D5CDD505-2E9C-101B-9397-08002B2CF9AE}" pid="14" name="ContentTypeId">
    <vt:lpwstr>0x010100C78BAB6A1C84F545963E0C901C12A503</vt:lpwstr>
  </property>
  <property fmtid="{D5CDD505-2E9C-101B-9397-08002B2CF9AE}" pid="15" name="MediaServiceImageTags">
    <vt:lpwstr/>
  </property>
</Properties>
</file>