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3" r:id="rId5"/>
  </p:sldMasterIdLst>
  <p:notesMasterIdLst>
    <p:notesMasterId r:id="rId21"/>
  </p:notesMasterIdLst>
  <p:handoutMasterIdLst>
    <p:handoutMasterId r:id="rId22"/>
  </p:handoutMasterIdLst>
  <p:sldIdLst>
    <p:sldId id="277" r:id="rId6"/>
    <p:sldId id="386" r:id="rId7"/>
    <p:sldId id="264" r:id="rId8"/>
    <p:sldId id="281" r:id="rId9"/>
    <p:sldId id="280" r:id="rId10"/>
    <p:sldId id="384" r:id="rId11"/>
    <p:sldId id="388" r:id="rId12"/>
    <p:sldId id="391" r:id="rId13"/>
    <p:sldId id="400" r:id="rId14"/>
    <p:sldId id="402" r:id="rId15"/>
    <p:sldId id="394" r:id="rId16"/>
    <p:sldId id="395" r:id="rId17"/>
    <p:sldId id="398" r:id="rId18"/>
    <p:sldId id="399" r:id="rId19"/>
    <p:sldId id="403" r:id="rId20"/>
  </p:sldIdLst>
  <p:sldSz cx="12192000" cy="6858000"/>
  <p:notesSz cx="6794500" cy="9906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D854A1-7B95-F89F-8A0F-1160B2213964}" name="GORANOV Luben (SANTE)" initials="EC" userId="GORANOV Luben (SANT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799AC8-5A8A-470B-AE17-F823828A532D}" v="3" dt="2024-10-29T09:04:46.437"/>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1" autoAdjust="0"/>
    <p:restoredTop sz="60050" autoAdjust="0"/>
  </p:normalViewPr>
  <p:slideViewPr>
    <p:cSldViewPr snapToGrid="0">
      <p:cViewPr varScale="1">
        <p:scale>
          <a:sx n="59" d="100"/>
          <a:sy n="59" d="100"/>
        </p:scale>
        <p:origin x="1518" y="72"/>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atriz López Valero" userId="4f7693af-25d0-483d-b1c8-f2afaa36cc32" providerId="ADAL" clId="{82799AC8-5A8A-470B-AE17-F823828A532D}"/>
    <pc:docChg chg="custSel modSld modNotesMaster modHandout">
      <pc:chgData name="Beatriz López Valero" userId="4f7693af-25d0-483d-b1c8-f2afaa36cc32" providerId="ADAL" clId="{82799AC8-5A8A-470B-AE17-F823828A532D}" dt="2024-10-29T09:04:46.437" v="3"/>
      <pc:docMkLst>
        <pc:docMk/>
      </pc:docMkLst>
      <pc:sldChg chg="modSp mod modNotes">
        <pc:chgData name="Beatriz López Valero" userId="4f7693af-25d0-483d-b1c8-f2afaa36cc32" providerId="ADAL" clId="{82799AC8-5A8A-470B-AE17-F823828A532D}" dt="2024-10-29T09:04:46.437" v="3"/>
        <pc:sldMkLst>
          <pc:docMk/>
          <pc:sldMk cId="1613776791" sldId="264"/>
        </pc:sldMkLst>
        <pc:spChg chg="mod">
          <ac:chgData name="Beatriz López Valero" userId="4f7693af-25d0-483d-b1c8-f2afaa36cc32" providerId="ADAL" clId="{82799AC8-5A8A-470B-AE17-F823828A532D}" dt="2024-10-29T09:04:37.906" v="1" actId="27636"/>
          <ac:spMkLst>
            <pc:docMk/>
            <pc:sldMk cId="1613776791" sldId="264"/>
            <ac:spMk id="7" creationId="{D134C0FF-C9F2-8C75-AA31-F750D949EAB6}"/>
          </ac:spMkLst>
        </pc:spChg>
      </pc:sldChg>
      <pc:sldChg chg="modNotes">
        <pc:chgData name="Beatriz López Valero" userId="4f7693af-25d0-483d-b1c8-f2afaa36cc32" providerId="ADAL" clId="{82799AC8-5A8A-470B-AE17-F823828A532D}" dt="2024-10-29T09:04:46.437" v="3"/>
        <pc:sldMkLst>
          <pc:docMk/>
          <pc:sldMk cId="163604321" sldId="280"/>
        </pc:sldMkLst>
      </pc:sldChg>
      <pc:sldChg chg="modNotes">
        <pc:chgData name="Beatriz López Valero" userId="4f7693af-25d0-483d-b1c8-f2afaa36cc32" providerId="ADAL" clId="{82799AC8-5A8A-470B-AE17-F823828A532D}" dt="2024-10-29T09:04:46.437" v="3"/>
        <pc:sldMkLst>
          <pc:docMk/>
          <pc:sldMk cId="1914163398" sldId="281"/>
        </pc:sldMkLst>
      </pc:sldChg>
      <pc:sldChg chg="modNotes">
        <pc:chgData name="Beatriz López Valero" userId="4f7693af-25d0-483d-b1c8-f2afaa36cc32" providerId="ADAL" clId="{82799AC8-5A8A-470B-AE17-F823828A532D}" dt="2024-10-29T09:04:46.437" v="3"/>
        <pc:sldMkLst>
          <pc:docMk/>
          <pc:sldMk cId="3824595459" sldId="384"/>
        </pc:sldMkLst>
      </pc:sldChg>
      <pc:sldChg chg="modNotes">
        <pc:chgData name="Beatriz López Valero" userId="4f7693af-25d0-483d-b1c8-f2afaa36cc32" providerId="ADAL" clId="{82799AC8-5A8A-470B-AE17-F823828A532D}" dt="2024-10-29T09:04:46.437" v="3"/>
        <pc:sldMkLst>
          <pc:docMk/>
          <pc:sldMk cId="3219448795" sldId="386"/>
        </pc:sldMkLst>
      </pc:sldChg>
      <pc:sldChg chg="modNotes">
        <pc:chgData name="Beatriz López Valero" userId="4f7693af-25d0-483d-b1c8-f2afaa36cc32" providerId="ADAL" clId="{82799AC8-5A8A-470B-AE17-F823828A532D}" dt="2024-10-29T09:04:46.437" v="3"/>
        <pc:sldMkLst>
          <pc:docMk/>
          <pc:sldMk cId="1867348468" sldId="388"/>
        </pc:sldMkLst>
      </pc:sldChg>
      <pc:sldChg chg="modNotes">
        <pc:chgData name="Beatriz López Valero" userId="4f7693af-25d0-483d-b1c8-f2afaa36cc32" providerId="ADAL" clId="{82799AC8-5A8A-470B-AE17-F823828A532D}" dt="2024-10-29T09:04:46.437" v="3"/>
        <pc:sldMkLst>
          <pc:docMk/>
          <pc:sldMk cId="3510459679" sldId="391"/>
        </pc:sldMkLst>
      </pc:sldChg>
      <pc:sldChg chg="modNotes">
        <pc:chgData name="Beatriz López Valero" userId="4f7693af-25d0-483d-b1c8-f2afaa36cc32" providerId="ADAL" clId="{82799AC8-5A8A-470B-AE17-F823828A532D}" dt="2024-10-29T09:04:46.437" v="3"/>
        <pc:sldMkLst>
          <pc:docMk/>
          <pc:sldMk cId="2174509703" sldId="394"/>
        </pc:sldMkLst>
      </pc:sldChg>
      <pc:sldChg chg="modNotes">
        <pc:chgData name="Beatriz López Valero" userId="4f7693af-25d0-483d-b1c8-f2afaa36cc32" providerId="ADAL" clId="{82799AC8-5A8A-470B-AE17-F823828A532D}" dt="2024-10-29T09:04:46.437" v="3"/>
        <pc:sldMkLst>
          <pc:docMk/>
          <pc:sldMk cId="3324208697" sldId="395"/>
        </pc:sldMkLst>
      </pc:sldChg>
      <pc:sldChg chg="modNotes">
        <pc:chgData name="Beatriz López Valero" userId="4f7693af-25d0-483d-b1c8-f2afaa36cc32" providerId="ADAL" clId="{82799AC8-5A8A-470B-AE17-F823828A532D}" dt="2024-10-29T09:04:46.437" v="3"/>
        <pc:sldMkLst>
          <pc:docMk/>
          <pc:sldMk cId="3029229812" sldId="398"/>
        </pc:sldMkLst>
      </pc:sldChg>
      <pc:sldChg chg="modNotes">
        <pc:chgData name="Beatriz López Valero" userId="4f7693af-25d0-483d-b1c8-f2afaa36cc32" providerId="ADAL" clId="{82799AC8-5A8A-470B-AE17-F823828A532D}" dt="2024-10-29T09:04:46.437" v="3"/>
        <pc:sldMkLst>
          <pc:docMk/>
          <pc:sldMk cId="1110351959" sldId="399"/>
        </pc:sldMkLst>
      </pc:sldChg>
      <pc:sldChg chg="modNotes">
        <pc:chgData name="Beatriz López Valero" userId="4f7693af-25d0-483d-b1c8-f2afaa36cc32" providerId="ADAL" clId="{82799AC8-5A8A-470B-AE17-F823828A532D}" dt="2024-10-29T09:04:46.437" v="3"/>
        <pc:sldMkLst>
          <pc:docMk/>
          <pc:sldMk cId="1001390955" sldId="400"/>
        </pc:sldMkLst>
      </pc:sldChg>
      <pc:sldChg chg="modNotes">
        <pc:chgData name="Beatriz López Valero" userId="4f7693af-25d0-483d-b1c8-f2afaa36cc32" providerId="ADAL" clId="{82799AC8-5A8A-470B-AE17-F823828A532D}" dt="2024-10-29T09:04:46.437" v="3"/>
        <pc:sldMkLst>
          <pc:docMk/>
          <pc:sldMk cId="303485680" sldId="402"/>
        </pc:sldMkLst>
      </pc:sldChg>
      <pc:sldChg chg="modNotes">
        <pc:chgData name="Beatriz López Valero" userId="4f7693af-25d0-483d-b1c8-f2afaa36cc32" providerId="ADAL" clId="{82799AC8-5A8A-470B-AE17-F823828A532D}" dt="2024-10-29T09:04:46.437" v="3"/>
        <pc:sldMkLst>
          <pc:docMk/>
          <pc:sldMk cId="3119734793" sldId="403"/>
        </pc:sldMkLst>
      </pc:sldChg>
    </pc:docChg>
  </pc:docChgLst>
  <pc:docChgLst>
    <pc:chgData name="Andrea Castro Troya" userId="58fec591-b333-4c59-a2df-1c57e39d4266" providerId="ADAL" clId="{28D1382D-6F93-457C-A0B6-ECC5445332DE}"/>
    <pc:docChg chg="modSld">
      <pc:chgData name="Andrea Castro Troya" userId="58fec591-b333-4c59-a2df-1c57e39d4266" providerId="ADAL" clId="{28D1382D-6F93-457C-A0B6-ECC5445332DE}" dt="2024-10-07T15:18:20.574" v="3" actId="20577"/>
      <pc:docMkLst>
        <pc:docMk/>
      </pc:docMkLst>
      <pc:sldChg chg="modSp mod">
        <pc:chgData name="Andrea Castro Troya" userId="58fec591-b333-4c59-a2df-1c57e39d4266" providerId="ADAL" clId="{28D1382D-6F93-457C-A0B6-ECC5445332DE}" dt="2024-10-07T15:17:54.723" v="1" actId="20577"/>
        <pc:sldMkLst>
          <pc:docMk/>
          <pc:sldMk cId="3510459679" sldId="391"/>
        </pc:sldMkLst>
        <pc:spChg chg="mod">
          <ac:chgData name="Andrea Castro Troya" userId="58fec591-b333-4c59-a2df-1c57e39d4266" providerId="ADAL" clId="{28D1382D-6F93-457C-A0B6-ECC5445332DE}" dt="2024-10-07T15:17:54.723" v="1" actId="20577"/>
          <ac:spMkLst>
            <pc:docMk/>
            <pc:sldMk cId="3510459679" sldId="391"/>
            <ac:spMk id="37" creationId="{16F2F623-9190-41C6-9F9A-7CD15B015CA2}"/>
          </ac:spMkLst>
        </pc:spChg>
      </pc:sldChg>
      <pc:sldChg chg="modSp mod">
        <pc:chgData name="Andrea Castro Troya" userId="58fec591-b333-4c59-a2df-1c57e39d4266" providerId="ADAL" clId="{28D1382D-6F93-457C-A0B6-ECC5445332DE}" dt="2024-10-07T15:18:13.120" v="2" actId="20577"/>
        <pc:sldMkLst>
          <pc:docMk/>
          <pc:sldMk cId="2174509703" sldId="394"/>
        </pc:sldMkLst>
        <pc:spChg chg="mod">
          <ac:chgData name="Andrea Castro Troya" userId="58fec591-b333-4c59-a2df-1c57e39d4266" providerId="ADAL" clId="{28D1382D-6F93-457C-A0B6-ECC5445332DE}" dt="2024-10-07T15:18:13.120" v="2" actId="20577"/>
          <ac:spMkLst>
            <pc:docMk/>
            <pc:sldMk cId="2174509703" sldId="394"/>
            <ac:spMk id="37" creationId="{16F2F623-9190-41C6-9F9A-7CD15B015CA2}"/>
          </ac:spMkLst>
        </pc:spChg>
      </pc:sldChg>
      <pc:sldChg chg="modSp mod">
        <pc:chgData name="Andrea Castro Troya" userId="58fec591-b333-4c59-a2df-1c57e39d4266" providerId="ADAL" clId="{28D1382D-6F93-457C-A0B6-ECC5445332DE}" dt="2024-10-07T15:18:20.574" v="3" actId="20577"/>
        <pc:sldMkLst>
          <pc:docMk/>
          <pc:sldMk cId="3324208697" sldId="395"/>
        </pc:sldMkLst>
        <pc:spChg chg="mod">
          <ac:chgData name="Andrea Castro Troya" userId="58fec591-b333-4c59-a2df-1c57e39d4266" providerId="ADAL" clId="{28D1382D-6F93-457C-A0B6-ECC5445332DE}" dt="2024-10-07T15:18:20.574" v="3" actId="20577"/>
          <ac:spMkLst>
            <pc:docMk/>
            <pc:sldMk cId="3324208697" sldId="395"/>
            <ac:spMk id="37" creationId="{16F2F623-9190-41C6-9F9A-7CD15B015CA2}"/>
          </ac:spMkLst>
        </pc:spChg>
      </pc:sldChg>
    </pc:docChg>
  </pc:docChgLst>
  <pc:docChgLst>
    <pc:chgData name="Andrea Castro Troya" userId="S::acastro@aenor.com::58fec591-b333-4c59-a2df-1c57e39d4266" providerId="AD" clId="Web-{A6EA86BB-87D1-8BDF-3FD4-7E22A9248587}"/>
    <pc:docChg chg="modSld">
      <pc:chgData name="Andrea Castro Troya" userId="S::acastro@aenor.com::58fec591-b333-4c59-a2df-1c57e39d4266" providerId="AD" clId="Web-{A6EA86BB-87D1-8BDF-3FD4-7E22A9248587}" dt="2024-10-17T11:30:05.829" v="8" actId="20577"/>
      <pc:docMkLst>
        <pc:docMk/>
      </pc:docMkLst>
      <pc:sldChg chg="modSp">
        <pc:chgData name="Andrea Castro Troya" userId="S::acastro@aenor.com::58fec591-b333-4c59-a2df-1c57e39d4266" providerId="AD" clId="Web-{A6EA86BB-87D1-8BDF-3FD4-7E22A9248587}" dt="2024-10-17T11:29:00.827" v="0" actId="20577"/>
        <pc:sldMkLst>
          <pc:docMk/>
          <pc:sldMk cId="3510459679" sldId="391"/>
        </pc:sldMkLst>
        <pc:spChg chg="mod">
          <ac:chgData name="Andrea Castro Troya" userId="S::acastro@aenor.com::58fec591-b333-4c59-a2df-1c57e39d4266" providerId="AD" clId="Web-{A6EA86BB-87D1-8BDF-3FD4-7E22A9248587}" dt="2024-10-17T11:29:00.827" v="0" actId="20577"/>
          <ac:spMkLst>
            <pc:docMk/>
            <pc:sldMk cId="3510459679" sldId="391"/>
            <ac:spMk id="37" creationId="{16F2F623-9190-41C6-9F9A-7CD15B015CA2}"/>
          </ac:spMkLst>
        </pc:spChg>
      </pc:sldChg>
      <pc:sldChg chg="modSp">
        <pc:chgData name="Andrea Castro Troya" userId="S::acastro@aenor.com::58fec591-b333-4c59-a2df-1c57e39d4266" providerId="AD" clId="Web-{A6EA86BB-87D1-8BDF-3FD4-7E22A9248587}" dt="2024-10-17T11:29:12.234" v="1" actId="20577"/>
        <pc:sldMkLst>
          <pc:docMk/>
          <pc:sldMk cId="2174509703" sldId="394"/>
        </pc:sldMkLst>
        <pc:spChg chg="mod">
          <ac:chgData name="Andrea Castro Troya" userId="S::acastro@aenor.com::58fec591-b333-4c59-a2df-1c57e39d4266" providerId="AD" clId="Web-{A6EA86BB-87D1-8BDF-3FD4-7E22A9248587}" dt="2024-10-17T11:29:12.234" v="1" actId="20577"/>
          <ac:spMkLst>
            <pc:docMk/>
            <pc:sldMk cId="2174509703" sldId="394"/>
            <ac:spMk id="37" creationId="{16F2F623-9190-41C6-9F9A-7CD15B015CA2}"/>
          </ac:spMkLst>
        </pc:spChg>
      </pc:sldChg>
      <pc:sldChg chg="modSp">
        <pc:chgData name="Andrea Castro Troya" userId="S::acastro@aenor.com::58fec591-b333-4c59-a2df-1c57e39d4266" providerId="AD" clId="Web-{A6EA86BB-87D1-8BDF-3FD4-7E22A9248587}" dt="2024-10-17T11:29:44.485" v="6" actId="1076"/>
        <pc:sldMkLst>
          <pc:docMk/>
          <pc:sldMk cId="3324208697" sldId="395"/>
        </pc:sldMkLst>
        <pc:spChg chg="mod">
          <ac:chgData name="Andrea Castro Troya" userId="S::acastro@aenor.com::58fec591-b333-4c59-a2df-1c57e39d4266" providerId="AD" clId="Web-{A6EA86BB-87D1-8BDF-3FD4-7E22A9248587}" dt="2024-10-17T11:29:23.781" v="2" actId="14100"/>
          <ac:spMkLst>
            <pc:docMk/>
            <pc:sldMk cId="3324208697" sldId="395"/>
            <ac:spMk id="4" creationId="{BAF4D421-EB39-F93C-0EFC-9E405ECB535F}"/>
          </ac:spMkLst>
        </pc:spChg>
        <pc:spChg chg="mod">
          <ac:chgData name="Andrea Castro Troya" userId="S::acastro@aenor.com::58fec591-b333-4c59-a2df-1c57e39d4266" providerId="AD" clId="Web-{A6EA86BB-87D1-8BDF-3FD4-7E22A9248587}" dt="2024-10-17T11:29:35.985" v="5" actId="20577"/>
          <ac:spMkLst>
            <pc:docMk/>
            <pc:sldMk cId="3324208697" sldId="395"/>
            <ac:spMk id="37" creationId="{16F2F623-9190-41C6-9F9A-7CD15B015CA2}"/>
          </ac:spMkLst>
        </pc:spChg>
        <pc:grpChg chg="mod">
          <ac:chgData name="Andrea Castro Troya" userId="S::acastro@aenor.com::58fec591-b333-4c59-a2df-1c57e39d4266" providerId="AD" clId="Web-{A6EA86BB-87D1-8BDF-3FD4-7E22A9248587}" dt="2024-10-17T11:29:44.485" v="6" actId="1076"/>
          <ac:grpSpMkLst>
            <pc:docMk/>
            <pc:sldMk cId="3324208697" sldId="395"/>
            <ac:grpSpMk id="36" creationId="{677F9CA3-0DF3-49D7-874C-B522D6BECBF0}"/>
          </ac:grpSpMkLst>
        </pc:grpChg>
      </pc:sldChg>
      <pc:sldChg chg="modSp">
        <pc:chgData name="Andrea Castro Troya" userId="S::acastro@aenor.com::58fec591-b333-4c59-a2df-1c57e39d4266" providerId="AD" clId="Web-{A6EA86BB-87D1-8BDF-3FD4-7E22A9248587}" dt="2024-10-17T11:30:02.048" v="7" actId="20577"/>
        <pc:sldMkLst>
          <pc:docMk/>
          <pc:sldMk cId="3029229812" sldId="398"/>
        </pc:sldMkLst>
        <pc:spChg chg="mod">
          <ac:chgData name="Andrea Castro Troya" userId="S::acastro@aenor.com::58fec591-b333-4c59-a2df-1c57e39d4266" providerId="AD" clId="Web-{A6EA86BB-87D1-8BDF-3FD4-7E22A9248587}" dt="2024-10-17T11:30:02.048" v="7" actId="20577"/>
          <ac:spMkLst>
            <pc:docMk/>
            <pc:sldMk cId="3029229812" sldId="398"/>
            <ac:spMk id="3" creationId="{698FE759-7E36-D70D-38A9-63CF1C6E20D8}"/>
          </ac:spMkLst>
        </pc:spChg>
      </pc:sldChg>
      <pc:sldChg chg="modSp">
        <pc:chgData name="Andrea Castro Troya" userId="S::acastro@aenor.com::58fec591-b333-4c59-a2df-1c57e39d4266" providerId="AD" clId="Web-{A6EA86BB-87D1-8BDF-3FD4-7E22A9248587}" dt="2024-10-17T11:30:05.829" v="8" actId="20577"/>
        <pc:sldMkLst>
          <pc:docMk/>
          <pc:sldMk cId="1110351959" sldId="399"/>
        </pc:sldMkLst>
        <pc:spChg chg="mod">
          <ac:chgData name="Andrea Castro Troya" userId="S::acastro@aenor.com::58fec591-b333-4c59-a2df-1c57e39d4266" providerId="AD" clId="Web-{A6EA86BB-87D1-8BDF-3FD4-7E22A9248587}" dt="2024-10-17T11:30:05.829" v="8" actId="20577"/>
          <ac:spMkLst>
            <pc:docMk/>
            <pc:sldMk cId="1110351959" sldId="399"/>
            <ac:spMk id="5" creationId="{D8CCC978-5BFB-46E6-B5CC-ED81362E778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1"/>
            <a:ext cx="2944283" cy="497020"/>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48645" y="1"/>
            <a:ext cx="2944283" cy="497020"/>
          </a:xfrm>
          <a:prstGeom prst="rect">
            <a:avLst/>
          </a:prstGeom>
        </p:spPr>
        <p:txBody>
          <a:bodyPr vert="horz" lIns="91440" tIns="45720" rIns="91440" bIns="45720" rtlCol="0"/>
          <a:lstStyle>
            <a:lvl1pPr algn="r">
              <a:defRPr sz="1200"/>
            </a:lvl1pPr>
          </a:lstStyle>
          <a:p>
            <a:fld id="{14A3CB24-AEDF-45D5-8AC1-E9CEF4C11D2A}" type="datetimeFigureOut">
              <a:rPr lang="en-GB" smtClean="0"/>
              <a:t>29/10/2024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a:defRPr sz="1200"/>
            </a:lvl1pPr>
          </a:lstStyle>
          <a:p>
            <a:fld id="{4F2C7073-E7D3-4D7E-A8B0-7A8D17E23266}" type="slidenum">
              <a:rPr lang="en-GB" smtClean="0"/>
              <a:t>‹Nº›</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3"/>
            <a:ext cx="2944283" cy="49702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48640" y="3"/>
            <a:ext cx="2944283" cy="497024"/>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29-10-2024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425450" y="1238250"/>
            <a:ext cx="5943600" cy="3343275"/>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79450" y="4767262"/>
            <a:ext cx="5435600" cy="3900489"/>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9408978"/>
            <a:ext cx="2944283" cy="497024"/>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48640" y="9408978"/>
            <a:ext cx="2944283" cy="497024"/>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‹Nº›</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a:xfrm>
            <a:off x="893430" y="6337172"/>
            <a:ext cx="5445666" cy="520019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r>
              <a:rPr lang="nl-NL" sz="1200" b="1"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lvl="0"/>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nl-NL" sz="1200" b="0" dirty="0">
                <a:latin typeface="Times New Roman" pitchFamily="18"/>
              </a:rPr>
              <a:t>(</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the</a:t>
            </a:r>
            <a:r>
              <a:rPr lang="nl-NL" sz="1200" b="0" dirty="0">
                <a:latin typeface="Times New Roman" pitchFamily="18"/>
              </a:rPr>
              <a:t> </a:t>
            </a:r>
            <a:r>
              <a:rPr lang="nl-NL" sz="1200" b="0" dirty="0" err="1">
                <a:latin typeface="Times New Roman" pitchFamily="18"/>
              </a:rPr>
              <a:t>reduced</a:t>
            </a:r>
            <a:r>
              <a:rPr lang="nl-NL" sz="1200" b="0" dirty="0">
                <a:latin typeface="Times New Roman" pitchFamily="18"/>
              </a:rPr>
              <a:t> </a:t>
            </a:r>
            <a:r>
              <a:rPr lang="nl-NL" sz="1200" b="0" dirty="0" err="1">
                <a:latin typeface="Times New Roman" pitchFamily="18"/>
              </a:rPr>
              <a:t>and</a:t>
            </a:r>
            <a:r>
              <a:rPr lang="nl-NL" sz="1200" b="0" dirty="0">
                <a:latin typeface="Times New Roman" pitchFamily="18"/>
              </a:rPr>
              <a:t> </a:t>
            </a:r>
            <a:r>
              <a:rPr lang="nl-NL" sz="1200" b="0" dirty="0" err="1">
                <a:latin typeface="Times New Roman" pitchFamily="18"/>
              </a:rPr>
              <a:t>responsible</a:t>
            </a:r>
            <a:r>
              <a:rPr lang="nl-NL" sz="1200" b="0" dirty="0">
                <a:latin typeface="Times New Roman" pitchFamily="18"/>
              </a:rPr>
              <a:t> </a:t>
            </a:r>
            <a:r>
              <a:rPr lang="nl-NL" sz="1200" b="0" dirty="0" err="1">
                <a:latin typeface="Times New Roman" pitchFamily="18"/>
              </a:rPr>
              <a:t>use</a:t>
            </a:r>
            <a:r>
              <a:rPr lang="nl-NL" sz="1200" b="0" dirty="0">
                <a:latin typeface="Times New Roman" pitchFamily="18"/>
              </a:rPr>
              <a:t> of </a:t>
            </a:r>
            <a:r>
              <a:rPr lang="nl-NL" sz="1200" b="0" dirty="0" err="1">
                <a:latin typeface="Times New Roman" pitchFamily="18"/>
              </a:rPr>
              <a:t>antimicrobials</a:t>
            </a:r>
            <a:r>
              <a:rPr lang="nl-NL" sz="1200" b="1" dirty="0">
                <a:latin typeface="Times New Roman" pitchFamily="18"/>
              </a:rPr>
              <a:t>)</a:t>
            </a:r>
            <a:r>
              <a:rPr lang="nl-NL" sz="1200" dirty="0">
                <a:latin typeface="Times New Roman" pitchFamily="18"/>
              </a:rPr>
              <a:t>. </a:t>
            </a: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en-US" sz="1200" b="0" i="0" u="none" strike="noStrike" kern="1200" cap="none" spc="0" baseline="0" dirty="0">
                <a:solidFill>
                  <a:srgbClr val="000000"/>
                </a:solidFill>
                <a:uFillTx/>
                <a:latin typeface="Aptos"/>
              </a:rPr>
              <a:t>feeding and nutrition, housing and infrastructure, reproductive management, preventive management, welfare, records and documentation, among others. </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GE2a in general,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baseline="0" dirty="0">
                <a:solidFill>
                  <a:srgbClr val="000000"/>
                </a:solidFill>
                <a:uFillTx/>
                <a:latin typeface="Aptos"/>
              </a:rPr>
              <a:t>“</a:t>
            </a:r>
            <a:r>
              <a:rPr lang="en-US" sz="1200" b="1" i="0" u="none" strike="noStrike" kern="1200" cap="none" spc="0" baseline="0" dirty="0">
                <a:solidFill>
                  <a:srgbClr val="000000"/>
                </a:solidFill>
                <a:uFillTx/>
                <a:latin typeface="Aptos"/>
              </a:rPr>
              <a:t>reduced and reduction and responsible use of antibiotics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a:xfrm>
            <a:off x="893430" y="6337172"/>
            <a:ext cx="5445666" cy="520019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endParaRPr lang="nl-NL" sz="1200" dirty="0">
              <a:latin typeface="Times New Roman" pitchFamily="18"/>
            </a:endParaRPr>
          </a:p>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the</a:t>
            </a:r>
            <a:r>
              <a:rPr lang="nl-NL" sz="1200" b="1" dirty="0">
                <a:latin typeface="Times New Roman" pitchFamily="18"/>
              </a:rPr>
              <a:t> </a:t>
            </a:r>
            <a:r>
              <a:rPr lang="nl-NL" sz="1200" b="1" dirty="0" err="1">
                <a:latin typeface="Times New Roman" pitchFamily="18"/>
              </a:rPr>
              <a:t>reduced</a:t>
            </a:r>
            <a:r>
              <a:rPr lang="nl-NL" sz="1200" b="1" dirty="0">
                <a:latin typeface="Times New Roman" pitchFamily="18"/>
              </a:rPr>
              <a:t> </a:t>
            </a:r>
            <a:r>
              <a:rPr lang="nl-NL" sz="1200" b="1" dirty="0" err="1">
                <a:latin typeface="Times New Roman" pitchFamily="18"/>
              </a:rPr>
              <a:t>and</a:t>
            </a:r>
            <a:r>
              <a:rPr lang="nl-NL" sz="1200" b="1" dirty="0">
                <a:latin typeface="Times New Roman" pitchFamily="18"/>
              </a:rPr>
              <a:t> </a:t>
            </a:r>
            <a:r>
              <a:rPr lang="nl-NL" sz="1200" b="1" dirty="0" err="1">
                <a:latin typeface="Times New Roman" pitchFamily="18"/>
              </a:rPr>
              <a:t>responsible</a:t>
            </a:r>
            <a:r>
              <a:rPr lang="nl-NL" sz="1200" b="1" dirty="0">
                <a:latin typeface="Times New Roman" pitchFamily="18"/>
              </a:rPr>
              <a:t> </a:t>
            </a:r>
            <a:r>
              <a:rPr lang="nl-NL" sz="1200" b="1" dirty="0" err="1">
                <a:latin typeface="Times New Roman" pitchFamily="18"/>
              </a:rPr>
              <a:t>use</a:t>
            </a:r>
            <a:r>
              <a:rPr lang="nl-NL" sz="1200" b="1" dirty="0">
                <a:latin typeface="Times New Roman" pitchFamily="18"/>
              </a:rPr>
              <a:t> of </a:t>
            </a:r>
            <a:r>
              <a:rPr lang="nl-NL" sz="1200" b="1" dirty="0" err="1">
                <a:latin typeface="Times New Roman" pitchFamily="18"/>
              </a:rPr>
              <a:t>antimicrobials</a:t>
            </a:r>
            <a:r>
              <a:rPr lang="nl-NL" sz="1200" b="1" dirty="0">
                <a:latin typeface="Times New Roman" pitchFamily="18"/>
              </a:rPr>
              <a:t> (</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husbandry</a:t>
            </a:r>
            <a:r>
              <a:rPr lang="nl-NL" sz="1200" b="0" dirty="0">
                <a:latin typeface="Times New Roman" pitchFamily="18"/>
              </a:rPr>
              <a:t> </a:t>
            </a:r>
            <a:r>
              <a:rPr lang="nl-NL" sz="1200" b="0" dirty="0" err="1">
                <a:latin typeface="Times New Roman" pitchFamily="18"/>
              </a:rPr>
              <a:t>practices</a:t>
            </a:r>
            <a:r>
              <a:rPr lang="nl-NL" sz="1200" b="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dirty="0" err="1">
                <a:latin typeface="Times New Roman" pitchFamily="18"/>
              </a:rPr>
              <a:t>the</a:t>
            </a:r>
            <a:r>
              <a:rPr lang="nl-NL" sz="1200" dirty="0">
                <a:latin typeface="Times New Roman" pitchFamily="18"/>
              </a:rPr>
              <a:t> </a:t>
            </a:r>
            <a:r>
              <a:rPr lang="en-US" sz="1200" b="1" i="0" u="none" strike="noStrike" kern="1200" cap="none" spc="0" baseline="0" dirty="0">
                <a:solidFill>
                  <a:srgbClr val="000000"/>
                </a:solidFill>
                <a:uFillTx/>
                <a:latin typeface="Aptos"/>
              </a:rPr>
              <a:t>reduced and reduction and responsible use of antimicrobials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GE2b,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a:xfrm>
            <a:off x="893430" y="6337172"/>
            <a:ext cx="5445666" cy="5200192"/>
          </a:xfrm>
        </p:spPr>
        <p:txBody>
          <a:bodyPr/>
          <a:lstStyle/>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a:t>
            </a:r>
            <a:r>
              <a:rPr lang="en-US" sz="1200" b="1" dirty="0">
                <a:latin typeface="Times New Roman" pitchFamily="18"/>
              </a:rPr>
              <a:t>husbandry practices</a:t>
            </a:r>
            <a:r>
              <a:rPr lang="en-US" sz="1200" dirty="0">
                <a:latin typeface="Times New Roman" pitchFamily="18"/>
              </a:rPr>
              <a:t>. If necessary, return to the slide with examples. </a:t>
            </a: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a:xfrm>
            <a:off x="893430" y="6337172"/>
            <a:ext cx="5445666" cy="5200192"/>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the </a:t>
            </a:r>
            <a:r>
              <a:rPr lang="en-US" sz="1200" b="1" u="sng" dirty="0">
                <a:latin typeface="Times New Roman" pitchFamily="18"/>
              </a:rPr>
              <a:t>reduction and the responsible use of antimicrobials: </a:t>
            </a:r>
            <a:r>
              <a:rPr lang="en-US" sz="1200" b="0" u="sng" dirty="0">
                <a:latin typeface="Times New Roman" pitchFamily="18"/>
              </a:rPr>
              <a:t>If necessary, return to the slide with examples.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14</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15</a:t>
            </a:fld>
            <a:endParaRPr lang="en-GB"/>
          </a:p>
        </p:txBody>
      </p:sp>
    </p:spTree>
    <p:extLst>
      <p:ext uri="{BB962C8B-B14F-4D97-AF65-F5344CB8AC3E}">
        <p14:creationId xmlns:p14="http://schemas.microsoft.com/office/powerpoint/2010/main" val="125857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425450" y="1238250"/>
            <a:ext cx="5943600" cy="3343275"/>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English, and the audio will be translated by the interpreters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25450" y="1238250"/>
            <a:ext cx="5943600" cy="3343275"/>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a:p>
            <a:r>
              <a:rPr lang="nl-NL" b="1" dirty="0"/>
              <a:t>Link </a:t>
            </a:r>
            <a:r>
              <a:rPr lang="nl-NL" b="1" dirty="0" err="1"/>
              <a:t>to</a:t>
            </a:r>
            <a:r>
              <a:rPr lang="nl-NL" b="1" dirty="0"/>
              <a:t> video: https://www.youtube.com/watch?v=cu7cIIlbOd8</a:t>
            </a: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Dutch and there is no possibility of audio translation, since the interpreters translate from English to the native language.</a:t>
            </a:r>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a:xfrm>
            <a:off x="893430" y="6337172"/>
            <a:ext cx="5445666" cy="5200192"/>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GE1: </a:t>
            </a:r>
            <a:r>
              <a:rPr lang="nl-NL" dirty="0"/>
              <a:t>farmers </a:t>
            </a:r>
            <a:r>
              <a:rPr lang="nl-NL" dirty="0" err="1"/>
              <a:t>and</a:t>
            </a:r>
            <a:r>
              <a:rPr lang="nl-NL" dirty="0"/>
              <a:t> </a:t>
            </a:r>
            <a:r>
              <a:rPr lang="nl-NL" dirty="0" err="1"/>
              <a:t>veterinarians</a:t>
            </a:r>
            <a:r>
              <a:rPr lang="nl-NL" dirty="0"/>
              <a:t> in </a:t>
            </a:r>
            <a:r>
              <a:rPr lang="nl-NL" dirty="0" err="1"/>
              <a:t>separated</a:t>
            </a:r>
            <a:r>
              <a:rPr lang="nl-NL" dirty="0"/>
              <a:t> </a:t>
            </a:r>
            <a:r>
              <a:rPr lang="nl-NL" dirty="0" err="1"/>
              <a:t>groups</a:t>
            </a:r>
            <a:r>
              <a:rPr lang="nl-NL" dirty="0"/>
              <a:t>, </a:t>
            </a:r>
            <a:r>
              <a:rPr lang="nl-NL" dirty="0" err="1"/>
              <a:t>grouped</a:t>
            </a:r>
            <a:r>
              <a:rPr lang="nl-NL" dirty="0"/>
              <a:t> </a:t>
            </a:r>
            <a:r>
              <a:rPr lang="nl-NL" dirty="0" err="1"/>
              <a:t>by</a:t>
            </a:r>
            <a:r>
              <a:rPr lang="nl-NL" dirty="0"/>
              <a:t> specie</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GE2 A &amp; B: </a:t>
            </a:r>
            <a:r>
              <a:rPr lang="nl-NL" kern="0" dirty="0">
                <a:solidFill>
                  <a:srgbClr val="FF0000"/>
                </a:solidFill>
              </a:rPr>
              <a:t>farmers </a:t>
            </a:r>
            <a:r>
              <a:rPr lang="nl-NL" kern="0" dirty="0" err="1">
                <a:solidFill>
                  <a:srgbClr val="FF0000"/>
                </a:solidFill>
              </a:rPr>
              <a:t>and</a:t>
            </a:r>
            <a:r>
              <a:rPr lang="nl-NL" kern="0" dirty="0">
                <a:solidFill>
                  <a:srgbClr val="FF0000"/>
                </a:solidFill>
              </a:rPr>
              <a:t> </a:t>
            </a:r>
            <a:r>
              <a:rPr lang="nl-NL" kern="0" dirty="0" err="1">
                <a:solidFill>
                  <a:srgbClr val="FF0000"/>
                </a:solidFill>
              </a:rPr>
              <a:t>veterinarians</a:t>
            </a:r>
            <a:r>
              <a:rPr lang="nl-NL" kern="0" dirty="0">
                <a:solidFill>
                  <a:srgbClr val="FF0000"/>
                </a:solidFill>
              </a:rPr>
              <a:t> are </a:t>
            </a:r>
            <a:r>
              <a:rPr lang="nl-NL" kern="0" dirty="0" err="1">
                <a:solidFill>
                  <a:srgbClr val="FF0000"/>
                </a:solidFill>
              </a:rPr>
              <a:t>grouped</a:t>
            </a:r>
            <a:r>
              <a:rPr lang="nl-NL" kern="0" dirty="0">
                <a:solidFill>
                  <a:srgbClr val="FF0000"/>
                </a:solidFill>
              </a:rPr>
              <a:t> </a:t>
            </a:r>
            <a:r>
              <a:rPr lang="nl-NL" kern="0" dirty="0" err="1">
                <a:solidFill>
                  <a:srgbClr val="FF0000"/>
                </a:solidFill>
              </a:rPr>
              <a:t>together</a:t>
            </a:r>
            <a:r>
              <a:rPr lang="nl-NL" kern="0" dirty="0">
                <a:solidFill>
                  <a:srgbClr val="FF0000"/>
                </a:solidFill>
              </a:rPr>
              <a:t> </a:t>
            </a:r>
            <a:r>
              <a:rPr lang="nl-NL" kern="0" dirty="0" err="1">
                <a:solidFill>
                  <a:srgbClr val="FF0000"/>
                </a:solidFill>
              </a:rPr>
              <a:t>by</a:t>
            </a:r>
            <a:r>
              <a:rPr lang="nl-NL" kern="0" dirty="0">
                <a:solidFill>
                  <a:srgbClr val="FF0000"/>
                </a:solidFill>
              </a:rPr>
              <a:t> specie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GE3 : </a:t>
            </a:r>
            <a:r>
              <a:rPr lang="nl-NL" kern="0" dirty="0" err="1">
                <a:solidFill>
                  <a:srgbClr val="FF0000"/>
                </a:solidFill>
              </a:rPr>
              <a:t>presentations</a:t>
            </a:r>
            <a:r>
              <a:rPr lang="nl-NL" kern="0" dirty="0">
                <a:solidFill>
                  <a:srgbClr val="FF0000"/>
                </a:solidFill>
              </a:rPr>
              <a:t> of </a:t>
            </a:r>
            <a:r>
              <a:rPr lang="nl-NL" kern="0" dirty="0" err="1">
                <a:solidFill>
                  <a:srgbClr val="FF0000"/>
                </a:solidFill>
              </a:rPr>
              <a:t>the</a:t>
            </a:r>
            <a:r>
              <a:rPr lang="nl-NL" kern="0" dirty="0">
                <a:solidFill>
                  <a:srgbClr val="FF0000"/>
                </a:solidFill>
              </a:rPr>
              <a:t> </a:t>
            </a:r>
            <a:r>
              <a:rPr lang="nl-NL" kern="0" dirty="0" err="1">
                <a:solidFill>
                  <a:srgbClr val="FF0000"/>
                </a:solidFill>
              </a:rPr>
              <a:t>outcomes</a:t>
            </a:r>
            <a:r>
              <a:rPr lang="nl-NL" kern="0" dirty="0">
                <a:solidFill>
                  <a:srgbClr val="FF0000"/>
                </a:solidFill>
              </a:rPr>
              <a:t> of GE2</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a:t>
            </a:r>
            <a:r>
              <a:rPr lang="en-US" sz="1200" b="1" i="1" dirty="0">
                <a:latin typeface="Times New Roman" pitchFamily="18"/>
              </a:rPr>
              <a:t>observed in the field </a:t>
            </a:r>
            <a:r>
              <a:rPr lang="en-US" sz="1200" i="1" dirty="0">
                <a:latin typeface="Times New Roman" pitchFamily="18"/>
              </a:rPr>
              <a:t>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a:xfrm>
            <a:off x="893430" y="6337172"/>
            <a:ext cx="5445666" cy="5200192"/>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5450" y="1238250"/>
            <a:ext cx="5943600" cy="3343275"/>
          </a:xfrm>
        </p:spPr>
      </p:sp>
      <p:sp>
        <p:nvSpPr>
          <p:cNvPr id="3" name="Marcador de notas 2"/>
          <p:cNvSpPr>
            <a:spLocks noGrp="1"/>
          </p:cNvSpPr>
          <p:nvPr>
            <p:ph type="body" idx="1"/>
          </p:nvPr>
        </p:nvSpPr>
        <p:spPr>
          <a:xfrm>
            <a:off x="893430" y="6337172"/>
            <a:ext cx="5445666" cy="520019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5450" y="1238250"/>
            <a:ext cx="5943600" cy="3343275"/>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husbandry</a:t>
            </a:r>
            <a:r>
              <a:rPr lang="es-ES" dirty="0"/>
              <a:t> </a:t>
            </a:r>
            <a:r>
              <a:rPr lang="es-ES" dirty="0" err="1"/>
              <a:t>practices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9</a:t>
            </a:fld>
            <a:endParaRPr lang="es-ES"/>
          </a:p>
        </p:txBody>
      </p:sp>
    </p:spTree>
    <p:extLst>
      <p:ext uri="{BB962C8B-B14F-4D97-AF65-F5344CB8AC3E}">
        <p14:creationId xmlns:p14="http://schemas.microsoft.com/office/powerpoint/2010/main" val="547039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5450" y="1238250"/>
            <a:ext cx="5943600" cy="3343275"/>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the</a:t>
            </a:r>
            <a:r>
              <a:rPr lang="es-ES" dirty="0"/>
              <a:t> </a:t>
            </a:r>
            <a:r>
              <a:rPr lang="es-ES" dirty="0" err="1"/>
              <a:t>reduced</a:t>
            </a:r>
            <a:r>
              <a:rPr lang="es-ES" dirty="0"/>
              <a:t> and responsable </a:t>
            </a:r>
            <a:r>
              <a:rPr lang="es-ES" dirty="0" err="1"/>
              <a:t>need</a:t>
            </a:r>
            <a:r>
              <a:rPr lang="es-ES" dirty="0"/>
              <a:t> of </a:t>
            </a:r>
            <a:r>
              <a:rPr lang="es-ES" dirty="0" err="1"/>
              <a:t>antimicrobials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10</a:t>
            </a:fld>
            <a:endParaRPr lang="es-ES"/>
          </a:p>
        </p:txBody>
      </p:sp>
    </p:spTree>
    <p:extLst>
      <p:ext uri="{BB962C8B-B14F-4D97-AF65-F5344CB8AC3E}">
        <p14:creationId xmlns:p14="http://schemas.microsoft.com/office/powerpoint/2010/main" val="2956370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29-10-2024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‹Nº›</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29-10-2024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‹Nº›</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29-10-2024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‹Nº›</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29-10-2024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‹Nº›</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29-10-2024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‹Nº›</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29-10-2024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‹Nº›</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29-10-2024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‹Nº›</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29-10-2024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‹Nº›</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29-10-2024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‹Nº›</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29-10-2024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‹Nº›</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29-10-2024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‹Nº›</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29-10-2024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‹Nº›</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14.xml"/><Relationship Id="rId1" Type="http://schemas.openxmlformats.org/officeDocument/2006/relationships/slideLayout" Target="../slideLayouts/slideLayout19.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BULGARIA, 6 NOVEMBER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latin typeface="Arial"/>
                <a:cs typeface="Arial"/>
              </a:rPr>
              <a:t>Examples</a:t>
            </a:r>
            <a:r>
              <a:rPr lang="es-ES" sz="2800" dirty="0">
                <a:latin typeface="Arial"/>
                <a:cs typeface="Arial"/>
              </a:rPr>
              <a:t> </a:t>
            </a:r>
            <a:r>
              <a:rPr lang="es-ES" sz="2800" dirty="0" err="1">
                <a:latin typeface="Arial"/>
                <a:cs typeface="Arial"/>
              </a:rPr>
              <a:t>of</a:t>
            </a:r>
            <a:r>
              <a:rPr lang="es-ES" sz="2800" dirty="0">
                <a:latin typeface="Arial"/>
                <a:cs typeface="Arial"/>
              </a:rPr>
              <a:t> </a:t>
            </a:r>
            <a:r>
              <a:rPr lang="es-ES" sz="2800" dirty="0" err="1">
                <a:latin typeface="Arial"/>
                <a:cs typeface="Arial"/>
              </a:rPr>
              <a:t>responsible</a:t>
            </a:r>
            <a:r>
              <a:rPr lang="es-ES" sz="2800" dirty="0">
                <a:latin typeface="Arial"/>
                <a:cs typeface="Arial"/>
              </a:rPr>
              <a:t> use </a:t>
            </a:r>
            <a:r>
              <a:rPr lang="es-ES" sz="2800" dirty="0" err="1">
                <a:latin typeface="Arial"/>
                <a:cs typeface="Arial"/>
              </a:rPr>
              <a:t>of</a:t>
            </a:r>
            <a:r>
              <a:rPr lang="es-ES" sz="2800" dirty="0">
                <a:latin typeface="Arial"/>
                <a:cs typeface="Arial"/>
              </a:rPr>
              <a:t> </a:t>
            </a:r>
            <a:r>
              <a:rPr lang="es-ES" sz="2800" dirty="0" err="1">
                <a:latin typeface="Arial"/>
                <a:cs typeface="Arial"/>
              </a:rPr>
              <a:t>antimicrobials</a:t>
            </a:r>
            <a:endParaRPr lang="es-ES" sz="2800" dirty="0">
              <a:latin typeface="Arial"/>
              <a:cs typeface="Arial"/>
            </a:endParaRPr>
          </a:p>
        </p:txBody>
      </p:sp>
      <p:sp>
        <p:nvSpPr>
          <p:cNvPr id="3" name="TextBox 2">
            <a:extLst>
              <a:ext uri="{FF2B5EF4-FFF2-40B4-BE49-F238E27FC236}">
                <a16:creationId xmlns:a16="http://schemas.microsoft.com/office/drawing/2014/main" id="{78467E7A-BF19-12A4-E74A-D807D5BF7213}"/>
              </a:ext>
            </a:extLst>
          </p:cNvPr>
          <p:cNvSpPr txBox="1"/>
          <p:nvPr/>
        </p:nvSpPr>
        <p:spPr>
          <a:xfrm>
            <a:off x="1502980" y="1328209"/>
            <a:ext cx="10084675" cy="4524315"/>
          </a:xfrm>
          <a:prstGeom prst="rect">
            <a:avLst/>
          </a:prstGeom>
          <a:noFill/>
        </p:spPr>
        <p:txBody>
          <a:bodyPr wrap="square" lIns="91440" tIns="45720" rIns="91440" bIns="45720" rtlCol="0" anchor="t">
            <a:spAutoFit/>
          </a:bodyPr>
          <a:lstStyle/>
          <a:p>
            <a:r>
              <a:rPr lang="en-US" sz="3200" b="0" i="0" u="none" strike="noStrike" kern="1200" cap="none" spc="0" baseline="0" dirty="0">
                <a:solidFill>
                  <a:srgbClr val="2C7470"/>
                </a:solidFill>
                <a:uFillTx/>
                <a:latin typeface="EC Square Sans Pro"/>
              </a:rPr>
              <a:t> </a:t>
            </a:r>
          </a:p>
          <a:p>
            <a:pPr marL="457200" indent="-457200">
              <a:buFontTx/>
              <a:buChar char="-"/>
            </a:pPr>
            <a:r>
              <a:rPr lang="en-US" sz="3200" b="0" i="0" u="none" strike="noStrike" kern="1200" cap="none" spc="0" baseline="0" dirty="0">
                <a:solidFill>
                  <a:srgbClr val="2C7470"/>
                </a:solidFill>
                <a:uFillTx/>
                <a:latin typeface="EC Square Sans Pro"/>
              </a:rPr>
              <a:t>diagnostic tests, </a:t>
            </a:r>
          </a:p>
          <a:p>
            <a:pPr marL="457200" indent="-457200">
              <a:buFontTx/>
              <a:buChar char="-"/>
            </a:pPr>
            <a:r>
              <a:rPr lang="en-US" sz="3200" b="0" i="0" u="none" strike="noStrike" kern="1200" cap="none" spc="0" baseline="0" dirty="0">
                <a:solidFill>
                  <a:srgbClr val="2C7470"/>
                </a:solidFill>
                <a:uFillTx/>
                <a:latin typeface="EC Square Sans Pro"/>
              </a:rPr>
              <a:t>drug administration, </a:t>
            </a:r>
          </a:p>
          <a:p>
            <a:pPr marL="457200" indent="-457200">
              <a:buFontTx/>
              <a:buChar char="-"/>
            </a:pPr>
            <a:r>
              <a:rPr lang="en-US" sz="3200" b="0" i="0" u="none" strike="noStrike" kern="1200" cap="none" spc="0" baseline="0" dirty="0">
                <a:solidFill>
                  <a:srgbClr val="2C7470"/>
                </a:solidFill>
                <a:uFillTx/>
                <a:latin typeface="EC Square Sans Pro"/>
              </a:rPr>
              <a:t>drug dosage, </a:t>
            </a:r>
          </a:p>
          <a:p>
            <a:pPr marL="457200" indent="-457200">
              <a:buFontTx/>
              <a:buChar char="-"/>
            </a:pPr>
            <a:r>
              <a:rPr lang="en-US" sz="3200" b="0" i="0" u="none" strike="noStrike" kern="1200" cap="none" spc="0" baseline="0" dirty="0">
                <a:solidFill>
                  <a:srgbClr val="2C7470"/>
                </a:solidFill>
                <a:uFillTx/>
                <a:latin typeface="EC Square Sans Pro" panose="020B0506040000020004" pitchFamily="34" charset="0"/>
              </a:rPr>
              <a:t>alternatives t</a:t>
            </a:r>
            <a:r>
              <a:rPr lang="en-US" sz="3200" dirty="0">
                <a:solidFill>
                  <a:srgbClr val="2C7470"/>
                </a:solidFill>
                <a:latin typeface="EC Square Sans Pro" panose="020B0506040000020004" pitchFamily="34" charset="0"/>
              </a:rPr>
              <a:t>o the use of </a:t>
            </a:r>
            <a:r>
              <a:rPr lang="en-US" sz="3200" b="0" i="0" u="none" strike="noStrike" kern="1200" cap="none" spc="0" baseline="0" dirty="0">
                <a:solidFill>
                  <a:srgbClr val="2C7470"/>
                </a:solidFill>
                <a:uFillTx/>
                <a:latin typeface="EC Square Sans Pro" panose="020B0506040000020004" pitchFamily="34" charset="0"/>
              </a:rPr>
              <a:t>antimicrobials, </a:t>
            </a:r>
          </a:p>
          <a:p>
            <a:pPr marL="457200" indent="-457200">
              <a:buFontTx/>
              <a:buChar char="-"/>
            </a:pPr>
            <a:r>
              <a:rPr lang="en-US" sz="3200" b="0" i="0" u="none" strike="noStrike" kern="1200" cap="none" spc="0" baseline="0" dirty="0">
                <a:solidFill>
                  <a:srgbClr val="2C7470"/>
                </a:solidFill>
                <a:uFillTx/>
                <a:latin typeface="EC Square Sans Pro"/>
              </a:rPr>
              <a:t>monitoring and review of antimicrobial use practices, among others</a:t>
            </a:r>
          </a:p>
          <a:p>
            <a:pPr marL="457200" indent="-457200">
              <a:buFontTx/>
              <a:buChar char="-"/>
            </a:pPr>
            <a:r>
              <a:rPr lang="es-ES" sz="3200" err="1">
                <a:solidFill>
                  <a:srgbClr val="2C7470"/>
                </a:solidFill>
                <a:latin typeface="EC Square Sans Pro"/>
              </a:rPr>
              <a:t>pathogen</a:t>
            </a:r>
            <a:r>
              <a:rPr lang="es-ES" sz="3200" dirty="0">
                <a:solidFill>
                  <a:srgbClr val="2C7470"/>
                </a:solidFill>
                <a:latin typeface="EC Square Sans Pro"/>
              </a:rPr>
              <a:t> </a:t>
            </a:r>
            <a:r>
              <a:rPr lang="es-ES" sz="3200" err="1">
                <a:solidFill>
                  <a:srgbClr val="2C7470"/>
                </a:solidFill>
                <a:latin typeface="EC Square Sans Pro"/>
              </a:rPr>
              <a:t>identification</a:t>
            </a:r>
            <a:endParaRPr lang="es-ES" sz="3200">
              <a:solidFill>
                <a:srgbClr val="2C7470"/>
              </a:solidFill>
              <a:latin typeface="EC Square Sans Pro"/>
            </a:endParaRPr>
          </a:p>
          <a:p>
            <a:pPr marL="457200" indent="-457200">
              <a:buFontTx/>
              <a:buChar char="-"/>
            </a:pPr>
            <a:r>
              <a:rPr lang="es-ES" sz="3200" dirty="0" err="1">
                <a:solidFill>
                  <a:srgbClr val="2C7470"/>
                </a:solidFill>
                <a:latin typeface="EC Square Sans Pro" panose="020B0506040000020004" pitchFamily="34" charset="0"/>
              </a:rPr>
              <a:t>susceptibility</a:t>
            </a:r>
            <a:r>
              <a:rPr lang="es-ES" sz="3200" dirty="0">
                <a:solidFill>
                  <a:srgbClr val="2C7470"/>
                </a:solidFill>
                <a:latin typeface="EC Square Sans Pro" panose="020B0506040000020004" pitchFamily="34" charset="0"/>
              </a:rPr>
              <a:t> </a:t>
            </a:r>
            <a:r>
              <a:rPr lang="es-ES" sz="3200" dirty="0" err="1">
                <a:solidFill>
                  <a:srgbClr val="2C7470"/>
                </a:solidFill>
                <a:latin typeface="EC Square Sans Pro" panose="020B0506040000020004" pitchFamily="34" charset="0"/>
              </a:rPr>
              <a:t>testing</a:t>
            </a: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303485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err="1">
                <a:latin typeface="EC Square Sans Pro" panose="020B0506040000020004" pitchFamily="34" charset="0"/>
              </a:rPr>
              <a:t>Find</a:t>
            </a:r>
            <a:r>
              <a:rPr lang="nl-NL" sz="3200" b="1" kern="0" dirty="0">
                <a:latin typeface="EC Square Sans Pro" panose="020B0506040000020004" pitchFamily="34" charset="0"/>
              </a:rPr>
              <a:t> </a:t>
            </a:r>
            <a:r>
              <a:rPr lang="nl-NL" sz="3200" b="1" u="sng" kern="0" dirty="0" err="1">
                <a:latin typeface="EC Square Sans Pro" panose="020B0506040000020004" pitchFamily="34" charset="0"/>
              </a:rPr>
              <a:t>solutions</a:t>
            </a:r>
            <a:r>
              <a:rPr lang="nl-NL" sz="3200" b="1" u="sng" kern="0" dirty="0">
                <a:latin typeface="EC Square Sans Pro" panose="020B0506040000020004" pitchFamily="34" charset="0"/>
              </a:rPr>
              <a:t> </a:t>
            </a:r>
            <a:r>
              <a:rPr lang="nl-NL" sz="3200" b="1" kern="0" dirty="0" err="1">
                <a:latin typeface="EC Square Sans Pro" panose="020B0506040000020004" pitchFamily="34" charset="0"/>
              </a:rPr>
              <a:t>to</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the</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&amp;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identified</a:t>
            </a:r>
            <a:r>
              <a:rPr lang="nl-NL" sz="3200" b="1" kern="0" dirty="0">
                <a:latin typeface="EC Square Sans Pro" panose="020B0506040000020004" pitchFamily="34" charset="0"/>
              </a:rPr>
              <a:t> in GE1–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lIns="91440" tIns="45720" rIns="91440" bIns="45720" rtlCol="0" anchor="t">
              <a:spAutoFit/>
            </a:bodyPr>
            <a:lstStyle/>
            <a:p>
              <a:pPr algn="ctr"/>
              <a:r>
                <a:rPr lang="en-GB" sz="3600" b="1" dirty="0">
                  <a:solidFill>
                    <a:srgbClr val="C00000"/>
                  </a:solidFill>
                  <a:latin typeface="EC Square Sans Pro"/>
                </a:rPr>
                <a:t>25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89552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extBox 1">
            <a:extLst>
              <a:ext uri="{FF2B5EF4-FFF2-40B4-BE49-F238E27FC236}">
                <a16:creationId xmlns:a16="http://schemas.microsoft.com/office/drawing/2014/main" id="{20211CAB-94C0-035B-A38B-98EB4EF930D8}"/>
              </a:ext>
            </a:extLst>
          </p:cNvPr>
          <p:cNvSpPr txBox="1"/>
          <p:nvPr/>
        </p:nvSpPr>
        <p:spPr>
          <a:xfrm>
            <a:off x="457199" y="1364968"/>
            <a:ext cx="11277602" cy="954107"/>
          </a:xfrm>
          <a:prstGeom prst="rect">
            <a:avLst/>
          </a:prstGeom>
          <a:noFill/>
        </p:spPr>
        <p:txBody>
          <a:bodyPr wrap="square" lIns="91440" tIns="45720" rIns="91440" bIns="45720" rtlCol="0" anchor="t">
            <a:spAutoFit/>
          </a:bodyPr>
          <a:lstStyle/>
          <a:p>
            <a:r>
              <a:rPr lang="es-ES" sz="2800" err="1">
                <a:solidFill>
                  <a:srgbClr val="2C7470"/>
                </a:solidFill>
                <a:latin typeface="EC Square Sans Pro"/>
              </a:rPr>
              <a:t>Farmers</a:t>
            </a:r>
            <a:r>
              <a:rPr lang="es-ES" sz="2800" dirty="0">
                <a:solidFill>
                  <a:srgbClr val="2C7470"/>
                </a:solidFill>
                <a:latin typeface="EC Square Sans Pro"/>
              </a:rPr>
              <a:t> and </a:t>
            </a:r>
            <a:r>
              <a:rPr lang="es-ES" sz="2800" err="1">
                <a:solidFill>
                  <a:srgbClr val="2C7470"/>
                </a:solidFill>
                <a:latin typeface="EC Square Sans Pro"/>
              </a:rPr>
              <a:t>veterinarians</a:t>
            </a:r>
            <a:r>
              <a:rPr lang="es-ES" sz="2800" dirty="0">
                <a:solidFill>
                  <a:srgbClr val="2C7470"/>
                </a:solidFill>
                <a:latin typeface="EC Square Sans Pro"/>
              </a:rPr>
              <a:t> </a:t>
            </a:r>
            <a:r>
              <a:rPr lang="es-ES" sz="2800" err="1">
                <a:solidFill>
                  <a:srgbClr val="2C7470"/>
                </a:solidFill>
                <a:latin typeface="EC Square Sans Pro"/>
              </a:rPr>
              <a:t>should</a:t>
            </a:r>
            <a:r>
              <a:rPr lang="es-ES" sz="2800" dirty="0">
                <a:solidFill>
                  <a:srgbClr val="2C7470"/>
                </a:solidFill>
                <a:latin typeface="EC Square Sans Pro"/>
              </a:rPr>
              <a:t> be </a:t>
            </a:r>
            <a:r>
              <a:rPr lang="es-ES" sz="2800" err="1">
                <a:solidFill>
                  <a:srgbClr val="2C7470"/>
                </a:solidFill>
                <a:latin typeface="EC Square Sans Pro"/>
              </a:rPr>
              <a:t>grouped</a:t>
            </a:r>
            <a:r>
              <a:rPr lang="es-ES" sz="2800" dirty="0">
                <a:solidFill>
                  <a:srgbClr val="2C7470"/>
                </a:solidFill>
                <a:latin typeface="EC Square Sans Pro"/>
              </a:rPr>
              <a:t> </a:t>
            </a:r>
            <a:r>
              <a:rPr lang="es-ES" sz="2800" err="1">
                <a:solidFill>
                  <a:srgbClr val="2C7470"/>
                </a:solidFill>
                <a:latin typeface="EC Square Sans Pro"/>
              </a:rPr>
              <a:t>together</a:t>
            </a:r>
            <a:r>
              <a:rPr lang="es-ES" sz="2800" dirty="0">
                <a:solidFill>
                  <a:srgbClr val="2C7470"/>
                </a:solidFill>
                <a:latin typeface="EC Square Sans Pro"/>
              </a:rPr>
              <a:t> per </a:t>
            </a:r>
            <a:r>
              <a:rPr lang="es-ES" sz="2800" err="1">
                <a:solidFill>
                  <a:srgbClr val="2C7470"/>
                </a:solidFill>
                <a:latin typeface="EC Square Sans Pro"/>
              </a:rPr>
              <a:t>species</a:t>
            </a:r>
            <a:r>
              <a:rPr lang="es-ES" sz="2800" dirty="0">
                <a:solidFill>
                  <a:srgbClr val="2C7470"/>
                </a:solidFill>
                <a:latin typeface="EC Square Sans Pro"/>
              </a:rPr>
              <a:t>. </a:t>
            </a:r>
          </a:p>
          <a:p>
            <a:r>
              <a:rPr lang="es-ES" sz="2800" dirty="0" err="1">
                <a:solidFill>
                  <a:srgbClr val="2C7470"/>
                </a:solidFill>
                <a:latin typeface="EC Square Sans Pro"/>
              </a:rPr>
              <a:t>Take</a:t>
            </a:r>
            <a:r>
              <a:rPr lang="es-ES" sz="2800" dirty="0">
                <a:solidFill>
                  <a:srgbClr val="2C7470"/>
                </a:solidFill>
                <a:latin typeface="EC Square Sans Pro"/>
              </a:rPr>
              <a:t> a </a:t>
            </a:r>
            <a:r>
              <a:rPr lang="es-ES" sz="2800" dirty="0" err="1">
                <a:solidFill>
                  <a:srgbClr val="2C7470"/>
                </a:solidFill>
                <a:latin typeface="EC Square Sans Pro"/>
              </a:rPr>
              <a:t>flip-over</a:t>
            </a:r>
            <a:r>
              <a:rPr lang="es-ES" sz="2800" dirty="0">
                <a:solidFill>
                  <a:srgbClr val="2C7470"/>
                </a:solidFill>
                <a:latin typeface="EC Square Sans Pro"/>
              </a:rPr>
              <a:t> </a:t>
            </a:r>
            <a:r>
              <a:rPr lang="es-ES" sz="2800" dirty="0" err="1">
                <a:solidFill>
                  <a:srgbClr val="2C7470"/>
                </a:solidFill>
                <a:latin typeface="EC Square Sans Pro"/>
              </a:rPr>
              <a:t>to</a:t>
            </a:r>
            <a:r>
              <a:rPr lang="es-ES" sz="2800" dirty="0">
                <a:solidFill>
                  <a:srgbClr val="2C7470"/>
                </a:solidFill>
                <a:latin typeface="EC Square Sans Pro"/>
              </a:rPr>
              <a:t> </a:t>
            </a:r>
            <a:r>
              <a:rPr lang="es-ES" sz="2800" dirty="0" err="1">
                <a:solidFill>
                  <a:srgbClr val="2C7470"/>
                </a:solidFill>
                <a:latin typeface="EC Square Sans Pro"/>
              </a:rPr>
              <a:t>answer</a:t>
            </a:r>
            <a:r>
              <a:rPr lang="es-ES" sz="2800" dirty="0">
                <a:solidFill>
                  <a:srgbClr val="2C7470"/>
                </a:solidFill>
                <a:latin typeface="EC Square Sans Pro"/>
              </a:rPr>
              <a:t> </a:t>
            </a:r>
            <a:r>
              <a:rPr lang="es-ES" sz="2800" dirty="0" err="1">
                <a:solidFill>
                  <a:srgbClr val="2C7470"/>
                </a:solidFill>
                <a:latin typeface="EC Square Sans Pro"/>
              </a:rPr>
              <a:t>the</a:t>
            </a:r>
            <a:r>
              <a:rPr lang="es-ES" sz="2800" dirty="0">
                <a:solidFill>
                  <a:srgbClr val="2C7470"/>
                </a:solidFill>
                <a:latin typeface="EC Square Sans Pro"/>
              </a:rPr>
              <a:t> </a:t>
            </a:r>
            <a:r>
              <a:rPr lang="es-ES" sz="2800" dirty="0" err="1">
                <a:solidFill>
                  <a:srgbClr val="2C7470"/>
                </a:solidFill>
                <a:latin typeface="EC Square Sans Pro"/>
              </a:rPr>
              <a:t>following</a:t>
            </a:r>
            <a:r>
              <a:rPr lang="es-ES" sz="2800" dirty="0">
                <a:solidFill>
                  <a:srgbClr val="2C7470"/>
                </a:solidFill>
                <a:latin typeface="EC Square Sans Pro"/>
              </a:rPr>
              <a:t> </a:t>
            </a:r>
            <a:r>
              <a:rPr lang="es-ES" sz="2800" dirty="0" err="1">
                <a:solidFill>
                  <a:srgbClr val="2C7470"/>
                </a:solidFill>
                <a:latin typeface="EC Square Sans Pro"/>
              </a:rPr>
              <a:t>questions</a:t>
            </a:r>
            <a:r>
              <a:rPr lang="es-ES" sz="2800" dirty="0">
                <a:solidFill>
                  <a:srgbClr val="2C7470"/>
                </a:solidFill>
                <a:latin typeface="EC Square Sans Pro"/>
              </a:rPr>
              <a:t> (</a:t>
            </a:r>
            <a:r>
              <a:rPr lang="es-ES" sz="2800" dirty="0" err="1">
                <a:solidFill>
                  <a:srgbClr val="2C7470"/>
                </a:solidFill>
                <a:latin typeface="EC Square Sans Pro"/>
              </a:rPr>
              <a:t>work</a:t>
            </a:r>
            <a:r>
              <a:rPr lang="es-ES" sz="2800" dirty="0">
                <a:solidFill>
                  <a:srgbClr val="2C7470"/>
                </a:solidFill>
                <a:latin typeface="EC Square Sans Pro"/>
              </a:rPr>
              <a:t> </a:t>
            </a:r>
            <a:r>
              <a:rPr lang="es-ES" sz="2800" dirty="0" err="1">
                <a:solidFill>
                  <a:srgbClr val="2C7470"/>
                </a:solidFill>
                <a:latin typeface="EC Square Sans Pro"/>
              </a:rPr>
              <a:t>with</a:t>
            </a:r>
            <a:r>
              <a:rPr lang="es-ES" sz="2800" dirty="0">
                <a:solidFill>
                  <a:srgbClr val="2C7470"/>
                </a:solidFill>
                <a:latin typeface="EC Square Sans Pro"/>
              </a:rPr>
              <a:t> </a:t>
            </a:r>
            <a:r>
              <a:rPr lang="es-ES" sz="2800" dirty="0" err="1">
                <a:solidFill>
                  <a:srgbClr val="2C7470"/>
                </a:solidFill>
                <a:latin typeface="EC Square Sans Pro"/>
              </a:rPr>
              <a:t>post-its</a:t>
            </a:r>
            <a:r>
              <a:rPr lang="es-ES" sz="2800" dirty="0">
                <a:solidFill>
                  <a:srgbClr val="2C7470"/>
                </a:solidFill>
                <a:latin typeface="EC Square Sans Pro"/>
              </a:rPr>
              <a:t>)</a:t>
            </a:r>
          </a:p>
        </p:txBody>
      </p:sp>
      <p:sp>
        <p:nvSpPr>
          <p:cNvPr id="3" name="TextBox 2">
            <a:extLst>
              <a:ext uri="{FF2B5EF4-FFF2-40B4-BE49-F238E27FC236}">
                <a16:creationId xmlns:a16="http://schemas.microsoft.com/office/drawing/2014/main" id="{640D6EA9-ABD1-6785-3802-CEA560290453}"/>
              </a:ext>
            </a:extLst>
          </p:cNvPr>
          <p:cNvSpPr txBox="1"/>
          <p:nvPr/>
        </p:nvSpPr>
        <p:spPr>
          <a:xfrm>
            <a:off x="558135" y="2954696"/>
            <a:ext cx="11277602" cy="876266"/>
          </a:xfrm>
          <a:prstGeom prst="rect">
            <a:avLst/>
          </a:prstGeom>
          <a:noFill/>
        </p:spPr>
        <p:txBody>
          <a:bodyPr wrap="square" rtlCol="0">
            <a:spAutoFit/>
          </a:bodyPr>
          <a:lstStyle/>
          <a:p>
            <a:pPr marL="742950" lvl="1" indent="-285750" rtl="0">
              <a:lnSpc>
                <a:spcPct val="107000"/>
              </a:lnSpc>
              <a:spcAft>
                <a:spcPts val="800"/>
              </a:spcAft>
              <a:buFont typeface="Arial" panose="020B0604020202020204" pitchFamily="34" charset="0"/>
              <a:buChar char="•"/>
              <a:tabLst>
                <a:tab pos="914400" algn="l"/>
              </a:tabLst>
            </a:pPr>
            <a:r>
              <a:rPr lang="en-U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problems/barriers previously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identified</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in GE1?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focus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on</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husbandry</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practices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a:t>
            </a:r>
            <a:endParaRPr lang="es-ES" sz="24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52FBA52-BA3A-805B-7EC7-E0642C938F8E}"/>
              </a:ext>
            </a:extLst>
          </p:cNvPr>
          <p:cNvSpPr txBox="1"/>
          <p:nvPr/>
        </p:nvSpPr>
        <p:spPr>
          <a:xfrm>
            <a:off x="558135" y="4192230"/>
            <a:ext cx="11277602" cy="481094"/>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en-US" sz="2400" b="1" kern="100" dirty="0">
                <a:solidFill>
                  <a:srgbClr val="002060"/>
                </a:solidFill>
                <a:latin typeface="EC Square Sans Pro" panose="020B0506040000020004" pitchFamily="34" charset="0"/>
                <a:cs typeface="Times New Roman" panose="02020603050405020304" pitchFamily="18" charset="0"/>
              </a:rPr>
              <a:t>What are the solutions to address these barriers? </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E76740ED-27DB-1A58-BA87-16CEFB5AC682}"/>
              </a:ext>
            </a:extLst>
          </p:cNvPr>
          <p:cNvSpPr txBox="1"/>
          <p:nvPr/>
        </p:nvSpPr>
        <p:spPr>
          <a:xfrm>
            <a:off x="474256" y="5120203"/>
            <a:ext cx="11277602" cy="876266"/>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nl-NL" sz="2400" b="1" kern="100" dirty="0" err="1">
                <a:solidFill>
                  <a:srgbClr val="002060"/>
                </a:solidFill>
                <a:latin typeface="EC Square Sans Pro" panose="020B0506040000020004" pitchFamily="34" charset="0"/>
                <a:cs typeface="Times New Roman" panose="02020603050405020304" pitchFamily="18" charset="0"/>
              </a:rPr>
              <a:t>Create</a:t>
            </a:r>
            <a:r>
              <a:rPr lang="nl-NL" sz="2400" b="1" kern="100" dirty="0">
                <a:solidFill>
                  <a:srgbClr val="002060"/>
                </a:solidFill>
                <a:latin typeface="EC Square Sans Pro" panose="020B0506040000020004" pitchFamily="34" charset="0"/>
                <a:cs typeface="Times New Roman" panose="02020603050405020304" pitchFamily="18" charset="0"/>
              </a:rPr>
              <a:t> a SMART goal </a:t>
            </a:r>
            <a:r>
              <a:rPr lang="nl-NL" sz="2400" b="1" kern="100" dirty="0" err="1">
                <a:solidFill>
                  <a:srgbClr val="002060"/>
                </a:solidFill>
                <a:latin typeface="EC Square Sans Pro" panose="020B0506040000020004" pitchFamily="34" charset="0"/>
                <a:cs typeface="Times New Roman" panose="02020603050405020304" pitchFamily="18" charset="0"/>
              </a:rPr>
              <a:t>for</a:t>
            </a:r>
            <a:r>
              <a:rPr lang="nl-NL" sz="2400" b="1" kern="100" dirty="0">
                <a:solidFill>
                  <a:srgbClr val="002060"/>
                </a:solidFill>
                <a:latin typeface="EC Square Sans Pro" panose="020B0506040000020004" pitchFamily="34" charset="0"/>
                <a:cs typeface="Times New Roman" panose="02020603050405020304" pitchFamily="18" charset="0"/>
              </a:rPr>
              <a:t> </a:t>
            </a:r>
            <a:r>
              <a:rPr lang="nl-NL" sz="2400" b="1" kern="100" dirty="0" err="1">
                <a:solidFill>
                  <a:srgbClr val="002060"/>
                </a:solidFill>
                <a:latin typeface="EC Square Sans Pro" panose="020B0506040000020004" pitchFamily="34" charset="0"/>
                <a:cs typeface="Times New Roman" panose="02020603050405020304" pitchFamily="18" charset="0"/>
              </a:rPr>
              <a:t>yourself</a:t>
            </a:r>
            <a:r>
              <a:rPr lang="nl-NL" sz="2400" b="1" kern="100" dirty="0">
                <a:solidFill>
                  <a:srgbClr val="002060"/>
                </a:solidFill>
                <a:latin typeface="EC Square Sans Pro" panose="020B0506040000020004" pitchFamily="34" charset="0"/>
                <a:cs typeface="Times New Roman" panose="02020603050405020304" pitchFamily="18" charset="0"/>
              </a:rPr>
              <a:t> - </a:t>
            </a:r>
            <a:r>
              <a:rPr lang="en-US" sz="2400" b="1"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217450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latin typeface="EC Square Sans Pro" panose="020B0506040000020004" pitchFamily="34" charset="0"/>
              </a:rPr>
              <a:t>Group </a:t>
            </a:r>
            <a:r>
              <a:rPr lang="nl-NL" sz="2800" kern="0" dirty="0" err="1">
                <a:latin typeface="EC Square Sans Pro" panose="020B0506040000020004" pitchFamily="34" charset="0"/>
              </a:rPr>
              <a:t>exercise</a:t>
            </a:r>
            <a:r>
              <a:rPr lang="nl-NL" sz="2800" kern="0" dirty="0">
                <a:latin typeface="EC Square Sans Pro" panose="020B0506040000020004" pitchFamily="34" charset="0"/>
              </a:rPr>
              <a:t> 2b - </a:t>
            </a:r>
            <a:r>
              <a:rPr lang="nl-NL" sz="2800" b="1" kern="0" dirty="0">
                <a:latin typeface="EC Square Sans Pro" panose="020B0506040000020004" pitchFamily="34" charset="0"/>
              </a:rPr>
              <a:t>Find </a:t>
            </a:r>
            <a:r>
              <a:rPr lang="nl-NL" sz="2800" b="1" u="sng" kern="0" dirty="0">
                <a:latin typeface="EC Square Sans Pro" panose="020B0506040000020004" pitchFamily="34" charset="0"/>
              </a:rPr>
              <a:t>solutions</a:t>
            </a:r>
            <a:r>
              <a:rPr lang="nl-NL" sz="2800" b="1" kern="0" dirty="0">
                <a:latin typeface="EC Square Sans Pro" panose="020B0506040000020004" pitchFamily="34" charset="0"/>
              </a:rPr>
              <a:t> to </a:t>
            </a:r>
            <a:r>
              <a:rPr lang="nl-NL" sz="2800" b="1" kern="0" dirty="0" err="1">
                <a:latin typeface="EC Square Sans Pro" panose="020B0506040000020004" pitchFamily="34" charset="0"/>
              </a:rPr>
              <a:t>address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problems</a:t>
            </a:r>
            <a:r>
              <a:rPr lang="nl-NL" sz="2800" b="1" kern="0" dirty="0">
                <a:latin typeface="EC Square Sans Pro" panose="020B0506040000020004" pitchFamily="34" charset="0"/>
              </a:rPr>
              <a:t> &amp; </a:t>
            </a:r>
            <a:r>
              <a:rPr lang="nl-NL" sz="2800" b="1" kern="0" dirty="0" err="1">
                <a:latin typeface="EC Square Sans Pro" panose="020B0506040000020004" pitchFamily="34" charset="0"/>
              </a:rPr>
              <a:t>barriers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from</a:t>
            </a:r>
            <a:r>
              <a:rPr lang="nl-NL" sz="2800" b="1" kern="0" dirty="0">
                <a:latin typeface="EC Square Sans Pro" panose="020B0506040000020004" pitchFamily="34" charset="0"/>
              </a:rPr>
              <a:t> GE1 –</a:t>
            </a:r>
            <a:r>
              <a:rPr lang="nl-NL" sz="2800" b="1" u="sng" kern="0" dirty="0" err="1">
                <a:latin typeface="EC Square Sans Pro" panose="020B0506040000020004" pitchFamily="34" charset="0"/>
              </a:rPr>
              <a:t>Reduced</a:t>
            </a:r>
            <a:r>
              <a:rPr lang="nl-NL" sz="2800" b="1" u="sng" kern="0" dirty="0">
                <a:latin typeface="EC Square Sans Pro" panose="020B0506040000020004" pitchFamily="34" charset="0"/>
              </a:rPr>
              <a:t> and responsible use of antimicrobials</a:t>
            </a:r>
            <a:endParaRPr lang="es-ES" sz="28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74294" y="5157917"/>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919730"/>
            </a:xfrm>
            <a:prstGeom prst="rect">
              <a:avLst/>
            </a:prstGeom>
            <a:solidFill>
              <a:schemeClr val="bg1"/>
            </a:solidFill>
          </p:spPr>
          <p:txBody>
            <a:bodyPr wrap="square" lIns="91440" tIns="45720" rIns="91440" bIns="45720" rtlCol="0" anchor="t">
              <a:spAutoFit/>
            </a:bodyPr>
            <a:lstStyle/>
            <a:p>
              <a:pPr algn="ctr"/>
              <a:r>
                <a:rPr lang="en-GB" sz="3600" b="1" dirty="0">
                  <a:solidFill>
                    <a:srgbClr val="C00000"/>
                  </a:solidFill>
                  <a:latin typeface="EC Square Sans Pro"/>
                </a:rPr>
                <a:t>25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8" y="1486419"/>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es-ES" sz="2400" dirty="0" err="1">
                <a:solidFill>
                  <a:srgbClr val="2C7470"/>
                </a:solidFill>
                <a:latin typeface="EC Square Sans Pro" panose="020B0506040000020004" pitchFamily="34" charset="0"/>
              </a:rPr>
              <a:t>Farmers</a:t>
            </a:r>
            <a:r>
              <a:rPr lang="es-ES" sz="2400" dirty="0">
                <a:solidFill>
                  <a:srgbClr val="2C7470"/>
                </a:solidFill>
                <a:latin typeface="EC Square Sans Pro" panose="020B0506040000020004" pitchFamily="34" charset="0"/>
              </a:rPr>
              <a:t> and </a:t>
            </a:r>
            <a:r>
              <a:rPr lang="es-ES" sz="2400" dirty="0" err="1">
                <a:solidFill>
                  <a:srgbClr val="2C7470"/>
                </a:solidFill>
                <a:latin typeface="EC Square Sans Pro" panose="020B0506040000020004" pitchFamily="34" charset="0"/>
              </a:rPr>
              <a:t>veterinarians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should</a:t>
            </a:r>
            <a:r>
              <a:rPr lang="es-ES" sz="2400" dirty="0">
                <a:solidFill>
                  <a:srgbClr val="2C7470"/>
                </a:solidFill>
                <a:latin typeface="EC Square Sans Pro" panose="020B0506040000020004" pitchFamily="34" charset="0"/>
              </a:rPr>
              <a:t> be </a:t>
            </a:r>
            <a:r>
              <a:rPr lang="es-ES" sz="2400" dirty="0" err="1">
                <a:solidFill>
                  <a:srgbClr val="2C7470"/>
                </a:solidFill>
                <a:latin typeface="EC Square Sans Pro" panose="020B0506040000020004" pitchFamily="34" charset="0"/>
              </a:rPr>
              <a:t>grouped</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together</a:t>
            </a:r>
            <a:r>
              <a:rPr lang="es-ES" sz="2400" dirty="0">
                <a:solidFill>
                  <a:srgbClr val="2C7470"/>
                </a:solidFill>
                <a:latin typeface="EC Square Sans Pro" panose="020B0506040000020004" pitchFamily="34" charset="0"/>
              </a:rPr>
              <a:t> per </a:t>
            </a:r>
            <a:r>
              <a:rPr lang="es-ES" sz="2400" dirty="0" err="1">
                <a:solidFill>
                  <a:srgbClr val="2C7470"/>
                </a:solidFill>
                <a:latin typeface="EC Square Sans Pro" panose="020B0506040000020004" pitchFamily="34" charset="0"/>
              </a:rPr>
              <a:t>specie</a:t>
            </a:r>
            <a:r>
              <a:rPr lang="es-ES" sz="2400" dirty="0" err="1">
                <a:solidFill>
                  <a:srgbClr val="FF0000"/>
                </a:solidFill>
                <a:latin typeface="EC Square Sans Pro" panose="020B0506040000020004" pitchFamily="34" charset="0"/>
              </a:rPr>
              <a:t>s</a:t>
            </a:r>
            <a:r>
              <a:rPr lang="es-ES" sz="2400" dirty="0">
                <a:solidFill>
                  <a:srgbClr val="2C7470"/>
                </a:solidFill>
                <a:latin typeface="EC Square Sans Pro" panose="020B0506040000020004" pitchFamily="34" charset="0"/>
              </a:rPr>
              <a:t>. </a:t>
            </a:r>
          </a:p>
          <a:p>
            <a:r>
              <a:rPr lang="es-ES" sz="2400" dirty="0" err="1">
                <a:solidFill>
                  <a:srgbClr val="2C7470"/>
                </a:solidFill>
                <a:latin typeface="EC Square Sans Pro" panose="020B0506040000020004" pitchFamily="34" charset="0"/>
              </a:rPr>
              <a:t>Take</a:t>
            </a:r>
            <a:r>
              <a:rPr lang="es-ES" sz="2400" dirty="0">
                <a:solidFill>
                  <a:srgbClr val="2C7470"/>
                </a:solidFill>
                <a:latin typeface="EC Square Sans Pro" panose="020B0506040000020004" pitchFamily="34" charset="0"/>
              </a:rPr>
              <a:t> a </a:t>
            </a:r>
            <a:r>
              <a:rPr lang="es-ES" sz="2400" dirty="0" err="1">
                <a:solidFill>
                  <a:srgbClr val="2C7470"/>
                </a:solidFill>
                <a:latin typeface="EC Square Sans Pro" panose="020B0506040000020004" pitchFamily="34" charset="0"/>
              </a:rPr>
              <a:t>flip-over</a:t>
            </a:r>
            <a:r>
              <a:rPr lang="es-ES" sz="2400" dirty="0">
                <a:solidFill>
                  <a:srgbClr val="2C7470"/>
                </a:solidFill>
                <a:latin typeface="EC Square Sans Pro" panose="020B0506040000020004" pitchFamily="34" charset="0"/>
              </a:rPr>
              <a:t> to </a:t>
            </a:r>
            <a:r>
              <a:rPr lang="es-ES" sz="2400" dirty="0" err="1">
                <a:solidFill>
                  <a:srgbClr val="2C7470"/>
                </a:solidFill>
                <a:latin typeface="EC Square Sans Pro" panose="020B0506040000020004" pitchFamily="34" charset="0"/>
              </a:rPr>
              <a:t>answer</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the</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following</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questions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work</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with</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post-its</a:t>
            </a:r>
            <a:r>
              <a:rPr lang="es-ES" sz="2400" dirty="0">
                <a:solidFill>
                  <a:srgbClr val="2C7470"/>
                </a:solidFill>
                <a:latin typeface="EC Square Sans Pro" panose="020B0506040000020004" pitchFamily="34" charset="0"/>
              </a:rPr>
              <a:t>)</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ijdelijke aanduiding voor inhoud 2">
            <a:extLst>
              <a:ext uri="{FF2B5EF4-FFF2-40B4-BE49-F238E27FC236}">
                <a16:creationId xmlns:a16="http://schemas.microsoft.com/office/drawing/2014/main" id="{1BE40510-A2D2-FA27-E5FF-ED933977577C}"/>
              </a:ext>
            </a:extLst>
          </p:cNvPr>
          <p:cNvSpPr txBox="1">
            <a:spLocks/>
          </p:cNvSpPr>
          <p:nvPr/>
        </p:nvSpPr>
        <p:spPr>
          <a:xfrm>
            <a:off x="247830" y="4198027"/>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latin typeface="EC Square Sans Pro" panose="020B0506040000020004" pitchFamily="34" charset="0"/>
                <a:cs typeface="Times New Roman" panose="02020603050405020304" pitchFamily="18" charset="0"/>
              </a:rPr>
              <a:t>What are the solutions to address these barriers?</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800" kern="100" dirty="0">
              <a:solidFill>
                <a:srgbClr val="002060"/>
              </a:solidFill>
              <a:latin typeface="EC Square Sans Pro" panose="020B0506040000020004" pitchFamily="34" charset="0"/>
              <a:cs typeface="Times New Roman" panose="02020603050405020304" pitchFamily="18" charset="0"/>
            </a:endParaRPr>
          </a:p>
          <a:p>
            <a:pPr marL="457200" lvl="1"/>
            <a:endParaRPr lang="nl-NL" kern="0" dirty="0">
              <a:solidFill>
                <a:sysClr val="windowText" lastClr="000000"/>
              </a:solidFill>
            </a:endParaRPr>
          </a:p>
        </p:txBody>
      </p:sp>
      <p:sp>
        <p:nvSpPr>
          <p:cNvPr id="3" name="Tijdelijke aanduiding voor inhoud 2">
            <a:extLst>
              <a:ext uri="{FF2B5EF4-FFF2-40B4-BE49-F238E27FC236}">
                <a16:creationId xmlns:a16="http://schemas.microsoft.com/office/drawing/2014/main" id="{7225F304-31D1-979A-5E2F-BB1449E57D51}"/>
              </a:ext>
            </a:extLst>
          </p:cNvPr>
          <p:cNvSpPr txBox="1">
            <a:spLocks/>
          </p:cNvSpPr>
          <p:nvPr/>
        </p:nvSpPr>
        <p:spPr>
          <a:xfrm>
            <a:off x="247829" y="2659973"/>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barriers towards a reduced and responsible use of antimicrobials identified in GE1? </a:t>
            </a:r>
            <a:endParaRPr lang="es-E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4" name="Tijdelijke aanduiding voor inhoud 2">
            <a:extLst>
              <a:ext uri="{FF2B5EF4-FFF2-40B4-BE49-F238E27FC236}">
                <a16:creationId xmlns:a16="http://schemas.microsoft.com/office/drawing/2014/main" id="{BAF4D421-EB39-F93C-0EFC-9E405ECB535F}"/>
              </a:ext>
            </a:extLst>
          </p:cNvPr>
          <p:cNvSpPr txBox="1">
            <a:spLocks/>
          </p:cNvSpPr>
          <p:nvPr/>
        </p:nvSpPr>
        <p:spPr>
          <a:xfrm>
            <a:off x="242995" y="5375174"/>
            <a:ext cx="11614179" cy="68455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a:lnSpc>
                <a:spcPct val="107000"/>
              </a:lnSpc>
              <a:spcAft>
                <a:spcPts val="800"/>
              </a:spcAft>
              <a:buFont typeface="Arial" panose="020B0604020202020204" pitchFamily="34" charset="0"/>
              <a:buChar char="•"/>
              <a:tabLst>
                <a:tab pos="914400" algn="l"/>
              </a:tabLst>
            </a:pPr>
            <a:r>
              <a:rPr lang="nl-NL" sz="2800" kern="100" dirty="0" err="1">
                <a:solidFill>
                  <a:srgbClr val="002060"/>
                </a:solidFill>
                <a:latin typeface="EC Square Sans Pro" panose="020B0506040000020004" pitchFamily="34" charset="0"/>
                <a:cs typeface="Times New Roman" panose="02020603050405020304" pitchFamily="18" charset="0"/>
              </a:rPr>
              <a:t>Create</a:t>
            </a:r>
            <a:r>
              <a:rPr lang="nl-NL" sz="2800" kern="100" dirty="0">
                <a:solidFill>
                  <a:srgbClr val="002060"/>
                </a:solidFill>
                <a:latin typeface="EC Square Sans Pro" panose="020B0506040000020004" pitchFamily="34" charset="0"/>
                <a:cs typeface="Times New Roman" panose="02020603050405020304" pitchFamily="18" charset="0"/>
              </a:rPr>
              <a:t> a SMART goal </a:t>
            </a:r>
            <a:r>
              <a:rPr lang="nl-NL" sz="2800" kern="100" dirty="0" err="1">
                <a:solidFill>
                  <a:srgbClr val="002060"/>
                </a:solidFill>
                <a:latin typeface="EC Square Sans Pro" panose="020B0506040000020004" pitchFamily="34" charset="0"/>
                <a:cs typeface="Times New Roman" panose="02020603050405020304" pitchFamily="18" charset="0"/>
              </a:rPr>
              <a:t>for</a:t>
            </a:r>
            <a:r>
              <a:rPr lang="nl-NL" sz="2800" kern="100" dirty="0">
                <a:solidFill>
                  <a:srgbClr val="002060"/>
                </a:solidFill>
                <a:latin typeface="EC Square Sans Pro" panose="020B0506040000020004" pitchFamily="34" charset="0"/>
                <a:cs typeface="Times New Roman" panose="02020603050405020304" pitchFamily="18" charset="0"/>
              </a:rPr>
              <a:t> </a:t>
            </a:r>
            <a:r>
              <a:rPr lang="nl-NL" sz="2800" kern="100" dirty="0" err="1">
                <a:solidFill>
                  <a:srgbClr val="002060"/>
                </a:solidFill>
                <a:latin typeface="EC Square Sans Pro" panose="020B0506040000020004" pitchFamily="34" charset="0"/>
                <a:cs typeface="Times New Roman" panose="02020603050405020304" pitchFamily="18" charset="0"/>
              </a:rPr>
              <a:t>yourself</a:t>
            </a:r>
            <a:r>
              <a:rPr lang="nl-NL" sz="2800" kern="100" dirty="0">
                <a:solidFill>
                  <a:srgbClr val="002060"/>
                </a:solidFill>
                <a:latin typeface="EC Square Sans Pro" panose="020B0506040000020004" pitchFamily="34" charset="0"/>
                <a:cs typeface="Times New Roman" panose="02020603050405020304" pitchFamily="18" charset="0"/>
              </a:rPr>
              <a:t> - </a:t>
            </a:r>
            <a:r>
              <a:rPr lang="en-US" sz="2800"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ircle(in)">
                                      <p:cBhvr>
                                        <p:cTn id="16" dur="2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heel(1)">
                                      <p:cBhvr>
                                        <p:cTn id="2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Presentation of the outcomes: solutions to </a:t>
            </a:r>
            <a:r>
              <a:rPr lang="nl-NL" sz="3200" b="1" u="sng" dirty="0">
                <a:latin typeface="EC Square Sans Pro" panose="020B0506040000020004" pitchFamily="34" charset="0"/>
              </a:rPr>
              <a:t>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2" name="Grupo 3">
            <a:extLst>
              <a:ext uri="{FF2B5EF4-FFF2-40B4-BE49-F238E27FC236}">
                <a16:creationId xmlns:a16="http://schemas.microsoft.com/office/drawing/2014/main" id="{779750E1-D2A5-B07C-9E31-65527DE06592}"/>
              </a:ext>
            </a:extLst>
          </p:cNvPr>
          <p:cNvGrpSpPr/>
          <p:nvPr/>
        </p:nvGrpSpPr>
        <p:grpSpPr>
          <a:xfrm>
            <a:off x="10553700" y="5219700"/>
            <a:ext cx="1481007" cy="1449516"/>
            <a:chOff x="10133729" y="-46716"/>
            <a:chExt cx="1682901" cy="1546999"/>
          </a:xfrm>
        </p:grpSpPr>
        <p:sp>
          <p:nvSpPr>
            <p:cNvPr id="3" name="CuadroTexto 4">
              <a:extLst>
                <a:ext uri="{FF2B5EF4-FFF2-40B4-BE49-F238E27FC236}">
                  <a16:creationId xmlns:a16="http://schemas.microsoft.com/office/drawing/2014/main" id="{698FE759-7E36-D70D-38A9-63CF1C6E20D8}"/>
                </a:ext>
              </a:extLst>
            </p:cNvPr>
            <p:cNvSpPr txBox="1"/>
            <p:nvPr/>
          </p:nvSpPr>
          <p:spPr>
            <a:xfrm>
              <a:off x="10327771" y="458783"/>
              <a:ext cx="1294819" cy="919730"/>
            </a:xfrm>
            <a:prstGeom prst="rect">
              <a:avLst/>
            </a:prstGeom>
            <a:solidFill>
              <a:schemeClr val="bg1"/>
            </a:solidFill>
          </p:spPr>
          <p:txBody>
            <a:bodyPr wrap="square" lIns="91440" tIns="45720" rIns="91440" bIns="45720" rtlCol="0" anchor="t">
              <a:spAutoFit/>
            </a:bodyPr>
            <a:lstStyle/>
            <a:p>
              <a:pPr algn="ctr"/>
              <a:r>
                <a:rPr lang="en-GB" sz="3600" b="1" dirty="0">
                  <a:solidFill>
                    <a:srgbClr val="C00000"/>
                  </a:solidFill>
                  <a:latin typeface="EC Square Sans Pro"/>
                </a:rPr>
                <a:t>30</a:t>
              </a:r>
              <a:endParaRPr lang="en-GB" sz="3600" b="1" dirty="0">
                <a:solidFill>
                  <a:srgbClr val="C00000"/>
                </a:solidFill>
                <a:latin typeface="EC Square Sans Pro" panose="020B0506040000020004" pitchFamily="34" charset="0"/>
              </a:endParaRPr>
            </a:p>
            <a:p>
              <a:pPr algn="ctr"/>
              <a:r>
                <a:rPr lang="en-GB" sz="1400" b="1" dirty="0">
                  <a:solidFill>
                    <a:srgbClr val="C00000"/>
                  </a:solidFill>
                  <a:latin typeface="EC Square Sans Pro" panose="020B0506040000020004" pitchFamily="34" charset="0"/>
                </a:rPr>
                <a:t>MIN</a:t>
              </a:r>
            </a:p>
          </p:txBody>
        </p:sp>
        <p:grpSp>
          <p:nvGrpSpPr>
            <p:cNvPr id="4" name="Grupo 5">
              <a:extLst>
                <a:ext uri="{FF2B5EF4-FFF2-40B4-BE49-F238E27FC236}">
                  <a16:creationId xmlns:a16="http://schemas.microsoft.com/office/drawing/2014/main" id="{08DCC306-30DE-8808-829C-1536E8816FCA}"/>
                </a:ext>
              </a:extLst>
            </p:cNvPr>
            <p:cNvGrpSpPr/>
            <p:nvPr/>
          </p:nvGrpSpPr>
          <p:grpSpPr>
            <a:xfrm>
              <a:off x="10133729" y="-46716"/>
              <a:ext cx="1682901" cy="1546999"/>
              <a:chOff x="9836637" y="106015"/>
              <a:chExt cx="1929565" cy="2078540"/>
            </a:xfrm>
          </p:grpSpPr>
          <p:sp>
            <p:nvSpPr>
              <p:cNvPr id="5" name="Elipse 6">
                <a:extLst>
                  <a:ext uri="{FF2B5EF4-FFF2-40B4-BE49-F238E27FC236}">
                    <a16:creationId xmlns:a16="http://schemas.microsoft.com/office/drawing/2014/main" id="{75D73E64-ED7A-6DBC-E567-B6EF81FFF20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7">
                <a:extLst>
                  <a:ext uri="{FF2B5EF4-FFF2-40B4-BE49-F238E27FC236}">
                    <a16:creationId xmlns:a16="http://schemas.microsoft.com/office/drawing/2014/main" id="{43A0F73A-407F-A6AE-B651-E2B4E410F468}"/>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8">
                <a:extLst>
                  <a:ext uri="{FF2B5EF4-FFF2-40B4-BE49-F238E27FC236}">
                    <a16:creationId xmlns:a16="http://schemas.microsoft.com/office/drawing/2014/main" id="{36A55F66-DA8A-55C9-2FA0-DFA4A914F7ED}"/>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9">
                <a:extLst>
                  <a:ext uri="{FF2B5EF4-FFF2-40B4-BE49-F238E27FC236}">
                    <a16:creationId xmlns:a16="http://schemas.microsoft.com/office/drawing/2014/main" id="{0B8FC17E-ED61-C620-CAD6-5383B15DEE7C}"/>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10">
                <a:extLst>
                  <a:ext uri="{FF2B5EF4-FFF2-40B4-BE49-F238E27FC236}">
                    <a16:creationId xmlns:a16="http://schemas.microsoft.com/office/drawing/2014/main" id="{4F145B42-B226-CB1D-F657-8DF69FAB163D}"/>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11">
                <a:extLst>
                  <a:ext uri="{FF2B5EF4-FFF2-40B4-BE49-F238E27FC236}">
                    <a16:creationId xmlns:a16="http://schemas.microsoft.com/office/drawing/2014/main" id="{6CC44819-B964-6DB6-632F-6034809DCFE4}"/>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12">
                <a:extLst>
                  <a:ext uri="{FF2B5EF4-FFF2-40B4-BE49-F238E27FC236}">
                    <a16:creationId xmlns:a16="http://schemas.microsoft.com/office/drawing/2014/main" id="{E3D201C1-2A0A-64E8-45A7-B4ACE3F48E92}"/>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02922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Presentation of the outcomes: </a:t>
            </a:r>
            <a:r>
              <a:rPr lang="nl-NL" sz="3200" b="1" u="sng" kern="1200" dirty="0">
                <a:latin typeface="EC Square Sans Pro" panose="020B0506040000020004" pitchFamily="34" charset="0"/>
              </a:rPr>
              <a:t>measures to reduce and use antimicrobials in a more responsible way</a:t>
            </a:r>
            <a:endParaRPr lang="es-ES" sz="3200" b="1" u="sng"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lIns="91440" tIns="45720" rIns="91440" bIns="45720" anchor="t"/>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indent="-285750">
              <a:spcBef>
                <a:spcPts val="1000"/>
              </a:spcBef>
              <a:buSzPct val="100000"/>
              <a:buFont typeface="Arial" panose="020B0604020202020204" pitchFamily="34" charset="0"/>
              <a:buChar char="•"/>
              <a:defRPr/>
            </a:pPr>
            <a:r>
              <a:rPr kumimoji="0" lang="en-GB" sz="2800" b="0" i="0" u="none" strike="noStrike" kern="1200" cap="none" spc="0" normalizeH="0" baseline="0" dirty="0">
                <a:ln>
                  <a:noFill/>
                </a:ln>
                <a:solidFill>
                  <a:srgbClr val="002060"/>
                </a:solidFill>
                <a:effectLst/>
                <a:uLnTx/>
                <a:uFillTx/>
                <a:latin typeface="EC Square Sans Pro"/>
                <a:cs typeface="Arial"/>
              </a:rPr>
              <a:t>Each table </a:t>
            </a:r>
            <a:r>
              <a:rPr lang="en-GB" sz="2800" dirty="0">
                <a:solidFill>
                  <a:srgbClr val="002060"/>
                </a:solidFill>
                <a:latin typeface="EC Square Sans Pro"/>
                <a:cs typeface="Arial"/>
              </a:rPr>
              <a:t>will be represented by one presenter.</a:t>
            </a:r>
            <a:endParaRPr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lIns="91440" tIns="45720" rIns="91440" bIns="45720" rtlCol="0" anchor="t">
              <a:spAutoFit/>
            </a:bodyPr>
            <a:lstStyle/>
            <a:p>
              <a:pPr algn="ctr"/>
              <a:r>
                <a:rPr lang="en-GB" sz="3600" b="1">
                  <a:solidFill>
                    <a:srgbClr val="C00000"/>
                  </a:solidFill>
                  <a:latin typeface="EC Square Sans Pro"/>
                </a:rPr>
                <a:t>30 </a:t>
              </a:r>
            </a:p>
            <a:p>
              <a:pPr algn="ctr"/>
              <a:r>
                <a:rPr lang="en-GB" sz="1400" b="1" dirty="0">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8" name="CuadroTexto 7">
            <a:extLst>
              <a:ext uri="{FF2B5EF4-FFF2-40B4-BE49-F238E27FC236}">
                <a16:creationId xmlns:a16="http://schemas.microsoft.com/office/drawing/2014/main" id="{987E1E81-7859-4757-9325-215B3A8A03F6}"/>
              </a:ext>
            </a:extLst>
          </p:cNvPr>
          <p:cNvSpPr txBox="1"/>
          <p:nvPr/>
        </p:nvSpPr>
        <p:spPr>
          <a:xfrm>
            <a:off x="184697" y="802453"/>
            <a:ext cx="11441480" cy="1077218"/>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Farmers and veterinarians working together towards a common goal</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311973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pPr marL="0" indent="0">
              <a:buNone/>
            </a:pPr>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towards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implementing</a:t>
            </a:r>
            <a:r>
              <a:rPr lang="nl-NL" sz="3200" b="1" kern="0" dirty="0">
                <a:latin typeface="EC Square Sans Pro" panose="020B0506040000020004" pitchFamily="34" charset="0"/>
              </a:rPr>
              <a:t> best </a:t>
            </a:r>
            <a:r>
              <a:rPr lang="nl-NL" sz="3200" b="1" kern="0" dirty="0" err="1">
                <a:latin typeface="EC Square Sans Pro" panose="020B0506040000020004" pitchFamily="34" charset="0"/>
              </a:rPr>
              <a:t>practices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lIns="91440" tIns="45720" rIns="91440" bIns="45720" rtlCol="0" anchor="t">
              <a:spAutoFit/>
            </a:bodyPr>
            <a:lstStyle/>
            <a:p>
              <a:pPr algn="ctr"/>
              <a:r>
                <a:rPr lang="en-GB" sz="3600" b="1" dirty="0">
                  <a:solidFill>
                    <a:srgbClr val="C00000"/>
                  </a:solidFill>
                  <a:latin typeface="EC Square Sans Pro"/>
                </a:rPr>
                <a:t>25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3" name="TextBox 2">
            <a:extLst>
              <a:ext uri="{FF2B5EF4-FFF2-40B4-BE49-F238E27FC236}">
                <a16:creationId xmlns:a16="http://schemas.microsoft.com/office/drawing/2014/main" id="{8C99C2C6-AA45-D492-44C9-F566C522292A}"/>
              </a:ext>
            </a:extLst>
          </p:cNvPr>
          <p:cNvSpPr txBox="1"/>
          <p:nvPr/>
        </p:nvSpPr>
        <p:spPr>
          <a:xfrm>
            <a:off x="595460" y="1646860"/>
            <a:ext cx="11259081" cy="830997"/>
          </a:xfrm>
          <a:prstGeom prst="rect">
            <a:avLst/>
          </a:prstGeom>
          <a:noFill/>
        </p:spPr>
        <p:txBody>
          <a:bodyPr wrap="square" rtlCol="0">
            <a:spAutoFit/>
          </a:bodyPr>
          <a:lstStyle/>
          <a:p>
            <a:r>
              <a:rPr lang="en-US" sz="2400" kern="0" dirty="0">
                <a:solidFill>
                  <a:srgbClr val="2C7470"/>
                </a:solidFill>
                <a:latin typeface="EC Square Sans Pro" panose="020B0506040000020004" pitchFamily="34" charset="0"/>
                <a:cs typeface="Arial" panose="020B0604020202020204" pitchFamily="34" charset="0"/>
              </a:rPr>
              <a:t>Please, answer to the following questions</a:t>
            </a:r>
            <a:r>
              <a:rPr lang="en-US" sz="2400" kern="0" dirty="0">
                <a:solidFill>
                  <a:srgbClr val="002060"/>
                </a:solidFill>
                <a:latin typeface="EC Square Sans Pro" panose="020B0506040000020004" pitchFamily="34" charset="0"/>
                <a:cs typeface="Arial" panose="020B0604020202020204" pitchFamily="34" charset="0"/>
              </a:rPr>
              <a:t>:</a:t>
            </a: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4" name="TextBox 3">
            <a:extLst>
              <a:ext uri="{FF2B5EF4-FFF2-40B4-BE49-F238E27FC236}">
                <a16:creationId xmlns:a16="http://schemas.microsoft.com/office/drawing/2014/main" id="{D4249858-4DD5-C49A-9F0A-BE9F359BEF95}"/>
              </a:ext>
            </a:extLst>
          </p:cNvPr>
          <p:cNvSpPr txBox="1"/>
          <p:nvPr/>
        </p:nvSpPr>
        <p:spPr>
          <a:xfrm>
            <a:off x="466459" y="2201242"/>
            <a:ext cx="11259081" cy="1692771"/>
          </a:xfrm>
          <a:prstGeom prst="rect">
            <a:avLst/>
          </a:prstGeom>
          <a:noFill/>
        </p:spPr>
        <p:txBody>
          <a:bodyPr wrap="square" lIns="91440" tIns="45720" rIns="91440" bIns="45720" rtlCol="0" anchor="t">
            <a:spAutoFit/>
          </a:bodyPr>
          <a:lstStyle/>
          <a:p>
            <a:r>
              <a:rPr lang="en-US" sz="2800" b="1" kern="0" dirty="0">
                <a:solidFill>
                  <a:srgbClr val="002060"/>
                </a:solidFill>
                <a:latin typeface="EC Square Sans Pro"/>
                <a:cs typeface="Arial"/>
              </a:rPr>
              <a:t>1. What are the most used antimicrobials in your species and for which conditions? </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5" name="TextBox 4">
            <a:extLst>
              <a:ext uri="{FF2B5EF4-FFF2-40B4-BE49-F238E27FC236}">
                <a16:creationId xmlns:a16="http://schemas.microsoft.com/office/drawing/2014/main" id="{B9E90E28-63C6-A7B3-A9C7-814B6011D803}"/>
              </a:ext>
            </a:extLst>
          </p:cNvPr>
          <p:cNvSpPr txBox="1"/>
          <p:nvPr/>
        </p:nvSpPr>
        <p:spPr>
          <a:xfrm>
            <a:off x="0" y="3613290"/>
            <a:ext cx="11259081" cy="261610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panose="020B0506040000020004" pitchFamily="34" charset="0"/>
                <a:cs typeface="Arial" panose="020B0604020202020204" pitchFamily="34" charset="0"/>
              </a:rPr>
              <a:t>2. Share good practices that you have implemented or planning to implement to allow a reduced use of antimicrobials</a:t>
            </a:r>
            <a:endParaRPr lang="en-US" kern="0" dirty="0">
              <a:solidFill>
                <a:srgbClr val="002060"/>
              </a:solidFill>
              <a:latin typeface="EC Square Sans Pro" panose="020B0506040000020004" pitchFamily="34" charset="0"/>
              <a:cs typeface="Arial" panose="020B0604020202020204" pitchFamily="34" charset="0"/>
            </a:endParaRP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10" lvl="3" indent="-285750">
              <a:buFont typeface="Arial" panose="020B0604020202020204" pitchFamily="34" charset="0"/>
              <a:buChar char="•"/>
            </a:pPr>
            <a:r>
              <a:rPr lang="en-US" sz="2000" kern="0" dirty="0">
                <a:solidFill>
                  <a:srgbClr val="002060"/>
                </a:solidFill>
                <a:latin typeface="EC Square Sans Pro"/>
                <a:cs typeface="Arial"/>
              </a:rPr>
              <a:t>Reduced and responsible use of antibiotics</a:t>
            </a: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6" name="TextBox 5">
            <a:extLst>
              <a:ext uri="{FF2B5EF4-FFF2-40B4-BE49-F238E27FC236}">
                <a16:creationId xmlns:a16="http://schemas.microsoft.com/office/drawing/2014/main" id="{8DEA5AFC-DA2D-C3E0-53F9-426DE8CDF878}"/>
              </a:ext>
            </a:extLst>
          </p:cNvPr>
          <p:cNvSpPr txBox="1"/>
          <p:nvPr/>
        </p:nvSpPr>
        <p:spPr>
          <a:xfrm>
            <a:off x="0" y="5735691"/>
            <a:ext cx="11259081" cy="169277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a:cs typeface="Arial"/>
              </a:rPr>
              <a:t>3. Name the reasons why these best practices are not easy to implement</a:t>
            </a:r>
            <a:r>
              <a:rPr lang="en-US" sz="2800" b="1" kern="0" dirty="0">
                <a:solidFill>
                  <a:srgbClr val="002060"/>
                </a:solidFill>
                <a:latin typeface="EC Square Sans Pro"/>
                <a:cs typeface="Arial"/>
              </a:rPr>
              <a:t>?</a:t>
            </a:r>
            <a:endParaRPr lang="en-US" sz="2000" kern="0" dirty="0">
              <a:solidFill>
                <a:srgbClr val="002060"/>
              </a:solidFill>
              <a:latin typeface="EC Square Sans Pro"/>
              <a:cs typeface="Arial"/>
            </a:endParaRP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351045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t>Examples</a:t>
            </a:r>
            <a:r>
              <a:rPr lang="es-ES" sz="2800" dirty="0"/>
              <a:t> </a:t>
            </a:r>
            <a:r>
              <a:rPr lang="es-ES" sz="2800" dirty="0" err="1"/>
              <a:t>of</a:t>
            </a:r>
            <a:r>
              <a:rPr lang="es-ES" sz="2800" dirty="0"/>
              <a:t> </a:t>
            </a:r>
            <a:r>
              <a:rPr lang="es-ES" sz="2800" dirty="0" err="1"/>
              <a:t>husbandry</a:t>
            </a:r>
            <a:r>
              <a:rPr lang="es-ES" sz="2800" dirty="0"/>
              <a:t> </a:t>
            </a:r>
            <a:r>
              <a:rPr lang="es-ES" sz="2800" dirty="0" err="1"/>
              <a:t>practices</a:t>
            </a:r>
            <a:r>
              <a:rPr lang="es-ES" sz="2800" dirty="0"/>
              <a:t> </a:t>
            </a:r>
          </a:p>
        </p:txBody>
      </p:sp>
      <p:sp>
        <p:nvSpPr>
          <p:cNvPr id="3" name="TextBox 2">
            <a:extLst>
              <a:ext uri="{FF2B5EF4-FFF2-40B4-BE49-F238E27FC236}">
                <a16:creationId xmlns:a16="http://schemas.microsoft.com/office/drawing/2014/main" id="{78467E7A-BF19-12A4-E74A-D807D5BF7213}"/>
              </a:ext>
            </a:extLst>
          </p:cNvPr>
          <p:cNvSpPr txBox="1"/>
          <p:nvPr/>
        </p:nvSpPr>
        <p:spPr>
          <a:xfrm>
            <a:off x="1236656" y="1126871"/>
            <a:ext cx="8847806" cy="6001643"/>
          </a:xfrm>
          <a:prstGeom prst="rect">
            <a:avLst/>
          </a:prstGeom>
          <a:noFill/>
        </p:spPr>
        <p:txBody>
          <a:bodyPr wrap="square" lIns="91440" tIns="45720" rIns="91440" bIns="45720" rtlCol="0" anchor="t">
            <a:spAutoFit/>
          </a:bodyPr>
          <a:lstStyle/>
          <a:p>
            <a:endParaRPr lang="en-US" sz="3200" b="0" i="0" u="none" strike="dblStrike" kern="1200" cap="none" spc="0" dirty="0">
              <a:solidFill>
                <a:srgbClr val="FF0000"/>
              </a:solidFill>
              <a:uFillTx/>
              <a:latin typeface="EC Square Sans Pro"/>
            </a:endParaRPr>
          </a:p>
          <a:p>
            <a:endParaRPr lang="en-US" sz="3200" b="0" i="0" u="none" strike="noStrike" kern="1200" cap="none" spc="0" baseline="0" dirty="0">
              <a:solidFill>
                <a:srgbClr val="2C7470"/>
              </a:solidFill>
              <a:uFillTx/>
              <a:latin typeface="EC Square Sans Pro" panose="020B0506040000020004" pitchFamily="34" charset="0"/>
            </a:endParaRPr>
          </a:p>
          <a:p>
            <a:pPr marL="457200" indent="-457200">
              <a:buFontTx/>
              <a:buChar char="-"/>
            </a:pPr>
            <a:r>
              <a:rPr lang="en-US" sz="3200" b="0" i="0" u="none" strike="noStrike" kern="1200" cap="none" spc="0" baseline="0" dirty="0">
                <a:solidFill>
                  <a:srgbClr val="2C7470"/>
                </a:solidFill>
                <a:uFillTx/>
                <a:latin typeface="EC Square Sans Pro"/>
              </a:rPr>
              <a:t>Feeding and nutrition, </a:t>
            </a:r>
          </a:p>
          <a:p>
            <a:pPr marL="457200" indent="-457200">
              <a:buFontTx/>
              <a:buChar char="-"/>
            </a:pPr>
            <a:r>
              <a:rPr lang="en-US" sz="3200" b="0" i="0" u="none" strike="noStrike" kern="1200" cap="none" spc="0" baseline="0" dirty="0">
                <a:solidFill>
                  <a:srgbClr val="2C7470"/>
                </a:solidFill>
                <a:uFillTx/>
                <a:latin typeface="EC Square Sans Pro"/>
              </a:rPr>
              <a:t>Housing and infrastructure, </a:t>
            </a:r>
          </a:p>
          <a:p>
            <a:pPr marL="457200" indent="-457200">
              <a:buFontTx/>
              <a:buChar char="-"/>
            </a:pPr>
            <a:r>
              <a:rPr lang="en-US" sz="3200" b="0" i="0" u="none" strike="noStrike" kern="1200" cap="none" spc="0" baseline="0" dirty="0">
                <a:solidFill>
                  <a:srgbClr val="2C7470"/>
                </a:solidFill>
                <a:uFillTx/>
                <a:latin typeface="EC Square Sans Pro"/>
              </a:rPr>
              <a:t>Reproductive management, </a:t>
            </a:r>
          </a:p>
          <a:p>
            <a:pPr marL="457200" indent="-457200">
              <a:buFontTx/>
              <a:buChar char="-"/>
            </a:pPr>
            <a:r>
              <a:rPr lang="en-US" sz="3200" b="0" i="0" u="none" strike="noStrike" kern="1200" cap="none" spc="0" baseline="0" dirty="0">
                <a:solidFill>
                  <a:srgbClr val="2C7470"/>
                </a:solidFill>
                <a:uFillTx/>
                <a:latin typeface="EC Square Sans Pro"/>
              </a:rPr>
              <a:t>Preventive management, </a:t>
            </a:r>
          </a:p>
          <a:p>
            <a:pPr marL="457200" indent="-457200">
              <a:buFontTx/>
              <a:buChar char="-"/>
            </a:pPr>
            <a:r>
              <a:rPr lang="en-US" sz="3200" b="0" i="0" u="none" strike="noStrike" kern="1200" cap="none" spc="0" baseline="0" dirty="0">
                <a:solidFill>
                  <a:srgbClr val="2C7470"/>
                </a:solidFill>
                <a:uFillTx/>
                <a:latin typeface="EC Square Sans Pro"/>
              </a:rPr>
              <a:t>Welfare, </a:t>
            </a:r>
          </a:p>
          <a:p>
            <a:pPr marL="457200" indent="-457200">
              <a:buFontTx/>
              <a:buChar char="-"/>
            </a:pPr>
            <a:r>
              <a:rPr lang="en-US" sz="3200" b="0" i="0" u="none" strike="noStrike" kern="1200" cap="none" spc="0" baseline="0" dirty="0">
                <a:solidFill>
                  <a:srgbClr val="2C7470"/>
                </a:solidFill>
                <a:uFillTx/>
                <a:latin typeface="EC Square Sans Pro"/>
              </a:rPr>
              <a:t>Records and documentation</a:t>
            </a:r>
          </a:p>
          <a:p>
            <a:pPr marL="457200" indent="-457200">
              <a:buFontTx/>
              <a:buChar char="-"/>
            </a:pPr>
            <a:r>
              <a:rPr lang="en-US" sz="3200" dirty="0">
                <a:solidFill>
                  <a:srgbClr val="2C7470"/>
                </a:solidFill>
                <a:latin typeface="EC Square Sans Pro" panose="020B0506040000020004" pitchFamily="34" charset="0"/>
              </a:rPr>
              <a:t>Biosecurity</a:t>
            </a:r>
          </a:p>
          <a:p>
            <a:pPr marL="457200" indent="-457200">
              <a:buFontTx/>
              <a:buChar char="-"/>
            </a:pPr>
            <a:r>
              <a:rPr lang="en-US" sz="3200" dirty="0">
                <a:solidFill>
                  <a:srgbClr val="2C7470"/>
                </a:solidFill>
                <a:latin typeface="EC Square Sans Pro" panose="020B0506040000020004" pitchFamily="34" charset="0"/>
              </a:rPr>
              <a:t>Hygiene</a:t>
            </a:r>
          </a:p>
          <a:p>
            <a:pPr marL="457200" indent="-457200">
              <a:buFontTx/>
              <a:buChar char="-"/>
            </a:pPr>
            <a:r>
              <a:rPr lang="en-US" sz="3200" dirty="0">
                <a:solidFill>
                  <a:srgbClr val="2C7470"/>
                </a:solidFill>
                <a:latin typeface="EC Square Sans Pro" panose="020B0506040000020004" pitchFamily="34" charset="0"/>
              </a:rPr>
              <a:t>Genetics</a:t>
            </a:r>
          </a:p>
          <a:p>
            <a:pPr marL="457200" indent="-457200">
              <a:buFontTx/>
              <a:buChar char="-"/>
            </a:pP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100139095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140FA-69ED-4648-8B8C-A6F52198928B}">
  <ds:schemaRefs>
    <ds:schemaRef ds:uri="http://www.w3.org/XML/1998/namespace"/>
    <ds:schemaRef ds:uri="cf327815-79d0-4fc2-8b8d-cf7e72fbbfb7"/>
    <ds:schemaRef ds:uri="http://purl.org/dc/dcmitype/"/>
    <ds:schemaRef ds:uri="http://schemas.openxmlformats.org/package/2006/metadata/core-properties"/>
    <ds:schemaRef ds:uri="http://schemas.microsoft.com/office/infopath/2007/PartnerControls"/>
    <ds:schemaRef ds:uri="http://purl.org/dc/elements/1.1/"/>
    <ds:schemaRef ds:uri="http://schemas.microsoft.com/office/2006/documentManagement/types"/>
    <ds:schemaRef ds:uri="647396e3-6a7c-49e4-86bb-38ecec5b669c"/>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E7DACA0-5CB6-4A90-A3AE-FA3C4D80CE2D}">
  <ds:schemaRefs>
    <ds:schemaRef ds:uri="http://schemas.microsoft.com/sharepoint/v3/contenttype/forms"/>
  </ds:schemaRefs>
</ds:datastoreItem>
</file>

<file path=customXml/itemProps3.xml><?xml version="1.0" encoding="utf-8"?>
<ds:datastoreItem xmlns:ds="http://schemas.openxmlformats.org/officeDocument/2006/customXml" ds:itemID="{8EF98739-568D-4A40-AFE8-B576BDA40A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TotalTime>
  <Words>1677</Words>
  <Application>Microsoft Office PowerPoint</Application>
  <PresentationFormat>Panorámica</PresentationFormat>
  <Paragraphs>236</Paragraphs>
  <Slides>15</Slides>
  <Notes>14</Notes>
  <HiddenSlides>0</HiddenSlides>
  <MMClips>2</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15</vt:i4>
      </vt:variant>
    </vt:vector>
  </HeadingPairs>
  <TitlesOfParts>
    <vt:vector size="25"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Beatriz López Valero</cp:lastModifiedBy>
  <cp:revision>86</cp:revision>
  <dcterms:created xsi:type="dcterms:W3CDTF">2024-02-14T08:46:14Z</dcterms:created>
  <dcterms:modified xsi:type="dcterms:W3CDTF">2024-10-29T09:04:48Z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2024-09-10T10:04:20Z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77ab0bd2-9ece-4572-9e47-8003dab37894</vt:lpwstr>
  </property>
  <property fmtid="{D5CDD505-2E9C-101B-9397-08002B2CF9AE}" pid="8" name="MSIP_Label_6bd9ddd1-4d20-43f6-abfa-fc3c07406f94_ContentBits">
    <vt:lpwstr>0</vt:lpwstr>
  </property>
  <property fmtid="{D5CDD505-2E9C-101B-9397-08002B2CF9AE}" pid="9" name="ContentTypeId">
    <vt:lpwstr>0x010100C78BAB6A1C84F545963E0C901C12A503</vt:lpwstr>
  </property>
  <property fmtid="{D5CDD505-2E9C-101B-9397-08002B2CF9AE}" pid="10" name="Order">
    <vt:r8>13346200</vt:r8>
  </property>
  <property fmtid="{D5CDD505-2E9C-101B-9397-08002B2CF9AE}" pid="11" name="MediaServiceImageTags">
    <vt:lpwstr/>
  </property>
</Properties>
</file>