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5" r:id="rId5"/>
  </p:sldMasterIdLst>
  <p:notesMasterIdLst>
    <p:notesMasterId r:id="rId27"/>
  </p:notesMasterIdLst>
  <p:sldIdLst>
    <p:sldId id="261" r:id="rId6"/>
    <p:sldId id="2435" r:id="rId7"/>
    <p:sldId id="265" r:id="rId8"/>
    <p:sldId id="269" r:id="rId9"/>
    <p:sldId id="2437" r:id="rId10"/>
    <p:sldId id="263" r:id="rId11"/>
    <p:sldId id="2438" r:id="rId12"/>
    <p:sldId id="2439" r:id="rId13"/>
    <p:sldId id="257" r:id="rId14"/>
    <p:sldId id="2440" r:id="rId15"/>
    <p:sldId id="2423" r:id="rId16"/>
    <p:sldId id="2424" r:id="rId17"/>
    <p:sldId id="2429" r:id="rId18"/>
    <p:sldId id="2430" r:id="rId19"/>
    <p:sldId id="2447" r:id="rId20"/>
    <p:sldId id="2443" r:id="rId21"/>
    <p:sldId id="2444" r:id="rId22"/>
    <p:sldId id="2445" r:id="rId23"/>
    <p:sldId id="2446" r:id="rId24"/>
    <p:sldId id="2448" r:id="rId25"/>
    <p:sldId id="270" r:id="rId26"/>
  </p:sldIdLst>
  <p:sldSz cx="12192000" cy="6870700"/>
  <p:notesSz cx="12192000" cy="6870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CFFFF"/>
    <a:srgbClr val="ECEBEB"/>
    <a:srgbClr val="6BB188"/>
    <a:srgbClr val="2C7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83" autoAdjust="0"/>
  </p:normalViewPr>
  <p:slideViewPr>
    <p:cSldViewPr>
      <p:cViewPr varScale="1">
        <p:scale>
          <a:sx n="110" d="100"/>
          <a:sy n="110" d="100"/>
        </p:scale>
        <p:origin x="59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Castro Troya" userId="58fec591-b333-4c59-a2df-1c57e39d4266" providerId="ADAL" clId="{15BBCB6D-A950-4A01-A67C-D4E99570BB9C}"/>
    <pc:docChg chg="custSel modSld">
      <pc:chgData name="Andrea Castro Troya" userId="58fec591-b333-4c59-a2df-1c57e39d4266" providerId="ADAL" clId="{15BBCB6D-A950-4A01-A67C-D4E99570BB9C}" dt="2024-11-11T10:10:34.181" v="35" actId="1076"/>
      <pc:docMkLst>
        <pc:docMk/>
      </pc:docMkLst>
      <pc:sldChg chg="addSp delSp modSp mod">
        <pc:chgData name="Andrea Castro Troya" userId="58fec591-b333-4c59-a2df-1c57e39d4266" providerId="ADAL" clId="{15BBCB6D-A950-4A01-A67C-D4E99570BB9C}" dt="2024-11-11T10:10:34.181" v="35" actId="1076"/>
        <pc:sldMkLst>
          <pc:docMk/>
          <pc:sldMk cId="345245682" sldId="2424"/>
        </pc:sldMkLst>
        <pc:spChg chg="mod">
          <ac:chgData name="Andrea Castro Troya" userId="58fec591-b333-4c59-a2df-1c57e39d4266" providerId="ADAL" clId="{15BBCB6D-A950-4A01-A67C-D4E99570BB9C}" dt="2024-11-11T10:10:17.909" v="32" actId="20577"/>
          <ac:spMkLst>
            <pc:docMk/>
            <pc:sldMk cId="345245682" sldId="2424"/>
            <ac:spMk id="7" creationId="{ACA65E1C-789A-48EF-8BAD-6DF7C0BE5C3D}"/>
          </ac:spMkLst>
        </pc:spChg>
        <pc:spChg chg="del">
          <ac:chgData name="Andrea Castro Troya" userId="58fec591-b333-4c59-a2df-1c57e39d4266" providerId="ADAL" clId="{15BBCB6D-A950-4A01-A67C-D4E99570BB9C}" dt="2024-11-11T10:10:00.178" v="1" actId="478"/>
          <ac:spMkLst>
            <pc:docMk/>
            <pc:sldMk cId="345245682" sldId="2424"/>
            <ac:spMk id="31" creationId="{88FB0F11-B24B-41FB-9D1A-ECAF28ED0215}"/>
          </ac:spMkLst>
        </pc:spChg>
        <pc:spChg chg="del">
          <ac:chgData name="Andrea Castro Troya" userId="58fec591-b333-4c59-a2df-1c57e39d4266" providerId="ADAL" clId="{15BBCB6D-A950-4A01-A67C-D4E99570BB9C}" dt="2024-11-11T10:10:06.084" v="6" actId="478"/>
          <ac:spMkLst>
            <pc:docMk/>
            <pc:sldMk cId="345245682" sldId="2424"/>
            <ac:spMk id="32" creationId="{AA9B826B-585E-4DC3-84E0-C2536598BF5C}"/>
          </ac:spMkLst>
        </pc:spChg>
        <pc:spChg chg="del">
          <ac:chgData name="Andrea Castro Troya" userId="58fec591-b333-4c59-a2df-1c57e39d4266" providerId="ADAL" clId="{15BBCB6D-A950-4A01-A67C-D4E99570BB9C}" dt="2024-11-11T10:10:03.729" v="4" actId="478"/>
          <ac:spMkLst>
            <pc:docMk/>
            <pc:sldMk cId="345245682" sldId="2424"/>
            <ac:spMk id="33" creationId="{D73860A3-CDA5-4E10-853B-CF537A85DFB0}"/>
          </ac:spMkLst>
        </pc:spChg>
        <pc:spChg chg="del">
          <ac:chgData name="Andrea Castro Troya" userId="58fec591-b333-4c59-a2df-1c57e39d4266" providerId="ADAL" clId="{15BBCB6D-A950-4A01-A67C-D4E99570BB9C}" dt="2024-11-11T10:10:02.728" v="3" actId="478"/>
          <ac:spMkLst>
            <pc:docMk/>
            <pc:sldMk cId="345245682" sldId="2424"/>
            <ac:spMk id="34" creationId="{E6E6C5FF-1EC3-4B68-BF84-C2EB0A65DA98}"/>
          </ac:spMkLst>
        </pc:spChg>
        <pc:spChg chg="del">
          <ac:chgData name="Andrea Castro Troya" userId="58fec591-b333-4c59-a2df-1c57e39d4266" providerId="ADAL" clId="{15BBCB6D-A950-4A01-A67C-D4E99570BB9C}" dt="2024-11-11T10:10:04.722" v="5" actId="478"/>
          <ac:spMkLst>
            <pc:docMk/>
            <pc:sldMk cId="345245682" sldId="2424"/>
            <ac:spMk id="35" creationId="{D0BD4936-E1CB-4E72-8C03-E8C4D661EC4A}"/>
          </ac:spMkLst>
        </pc:spChg>
        <pc:spChg chg="del">
          <ac:chgData name="Andrea Castro Troya" userId="58fec591-b333-4c59-a2df-1c57e39d4266" providerId="ADAL" clId="{15BBCB6D-A950-4A01-A67C-D4E99570BB9C}" dt="2024-11-11T10:10:01.840" v="2" actId="478"/>
          <ac:spMkLst>
            <pc:docMk/>
            <pc:sldMk cId="345245682" sldId="2424"/>
            <ac:spMk id="36" creationId="{57D477ED-9285-4237-9023-A7003D2F9CD5}"/>
          </ac:spMkLst>
        </pc:spChg>
        <pc:picChg chg="add mod">
          <ac:chgData name="Andrea Castro Troya" userId="58fec591-b333-4c59-a2df-1c57e39d4266" providerId="ADAL" clId="{15BBCB6D-A950-4A01-A67C-D4E99570BB9C}" dt="2024-11-11T10:10:34.181" v="35" actId="1076"/>
          <ac:picMkLst>
            <pc:docMk/>
            <pc:sldMk cId="345245682" sldId="2424"/>
            <ac:picMk id="3" creationId="{C4FEBDC9-5D2D-398A-98F5-1D3AF1BA389F}"/>
          </ac:picMkLst>
        </pc:picChg>
        <pc:picChg chg="mod">
          <ac:chgData name="Andrea Castro Troya" userId="58fec591-b333-4c59-a2df-1c57e39d4266" providerId="ADAL" clId="{15BBCB6D-A950-4A01-A67C-D4E99570BB9C}" dt="2024-11-11T10:09:57.223" v="0" actId="14826"/>
          <ac:picMkLst>
            <pc:docMk/>
            <pc:sldMk cId="345245682" sldId="2424"/>
            <ac:picMk id="6" creationId="{5200545C-AECB-452C-BBE5-ED3815095AE2}"/>
          </ac:picMkLst>
        </pc:picChg>
        <pc:cxnChg chg="del">
          <ac:chgData name="Andrea Castro Troya" userId="58fec591-b333-4c59-a2df-1c57e39d4266" providerId="ADAL" clId="{15BBCB6D-A950-4A01-A67C-D4E99570BB9C}" dt="2024-11-11T10:10:11.816" v="12" actId="478"/>
          <ac:cxnSpMkLst>
            <pc:docMk/>
            <pc:sldMk cId="345245682" sldId="2424"/>
            <ac:cxnSpMk id="37" creationId="{5AFD2615-46EE-42B6-A231-9AD3CE601885}"/>
          </ac:cxnSpMkLst>
        </pc:cxnChg>
        <pc:cxnChg chg="del">
          <ac:chgData name="Andrea Castro Troya" userId="58fec591-b333-4c59-a2df-1c57e39d4266" providerId="ADAL" clId="{15BBCB6D-A950-4A01-A67C-D4E99570BB9C}" dt="2024-11-11T10:10:11.151" v="11" actId="478"/>
          <ac:cxnSpMkLst>
            <pc:docMk/>
            <pc:sldMk cId="345245682" sldId="2424"/>
            <ac:cxnSpMk id="40" creationId="{2F04EED3-541A-4B0D-B8E2-0D5C1177C6CB}"/>
          </ac:cxnSpMkLst>
        </pc:cxnChg>
        <pc:cxnChg chg="del mod">
          <ac:chgData name="Andrea Castro Troya" userId="58fec591-b333-4c59-a2df-1c57e39d4266" providerId="ADAL" clId="{15BBCB6D-A950-4A01-A67C-D4E99570BB9C}" dt="2024-11-11T10:10:10.393" v="10" actId="478"/>
          <ac:cxnSpMkLst>
            <pc:docMk/>
            <pc:sldMk cId="345245682" sldId="2424"/>
            <ac:cxnSpMk id="41" creationId="{F006C285-40B9-4F63-80A4-59B549E301B8}"/>
          </ac:cxnSpMkLst>
        </pc:cxnChg>
        <pc:cxnChg chg="del">
          <ac:chgData name="Andrea Castro Troya" userId="58fec591-b333-4c59-a2df-1c57e39d4266" providerId="ADAL" clId="{15BBCB6D-A950-4A01-A67C-D4E99570BB9C}" dt="2024-11-11T10:10:09.301" v="9" actId="478"/>
          <ac:cxnSpMkLst>
            <pc:docMk/>
            <pc:sldMk cId="345245682" sldId="2424"/>
            <ac:cxnSpMk id="42" creationId="{8B0FC049-9EB2-4121-A610-B73533CB65E7}"/>
          </ac:cxnSpMkLst>
        </pc:cxnChg>
        <pc:cxnChg chg="del">
          <ac:chgData name="Andrea Castro Troya" userId="58fec591-b333-4c59-a2df-1c57e39d4266" providerId="ADAL" clId="{15BBCB6D-A950-4A01-A67C-D4E99570BB9C}" dt="2024-11-11T10:10:08.277" v="8" actId="478"/>
          <ac:cxnSpMkLst>
            <pc:docMk/>
            <pc:sldMk cId="345245682" sldId="2424"/>
            <ac:cxnSpMk id="43" creationId="{0682E033-62FD-4839-A4B8-2F6D2342A37F}"/>
          </ac:cxnSpMkLst>
        </pc:cxnChg>
        <pc:cxnChg chg="del mod">
          <ac:chgData name="Andrea Castro Troya" userId="58fec591-b333-4c59-a2df-1c57e39d4266" providerId="ADAL" clId="{15BBCB6D-A950-4A01-A67C-D4E99570BB9C}" dt="2024-11-11T10:10:07.145" v="7" actId="478"/>
          <ac:cxnSpMkLst>
            <pc:docMk/>
            <pc:sldMk cId="345245682" sldId="2424"/>
            <ac:cxnSpMk id="53" creationId="{5E1995BA-2890-4E2A-AE58-FB65A669ECEF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/>
      <dgm:spPr/>
      <dgm:t>
        <a:bodyPr/>
        <a:lstStyle/>
        <a:p>
          <a:r>
            <a:rPr lang="cs-CZ">
              <a:latin typeface="EC Square Sans Pro" panose="020B0506040000020004" pitchFamily="34" charset="0"/>
            </a:rPr>
            <a:t>Antimikrobiální látky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>
              <a:latin typeface="EC Square Sans Pro" panose="020B0506040000020004" pitchFamily="34" charset="0"/>
              <a:ea typeface="+mn-ea"/>
              <a:cs typeface="+mn-cs"/>
            </a:rPr>
            <a:t>Antibiotika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/>
      <dgm:spPr/>
      <dgm:t>
        <a:bodyPr/>
        <a:lstStyle/>
        <a:p>
          <a:r>
            <a:rPr lang="cs-CZ">
              <a:latin typeface="EC Square Sans Pro" panose="020B0506040000020004" pitchFamily="34" charset="0"/>
            </a:rPr>
            <a:t>Antimykotika, antiprotozoální látky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>
              <a:latin typeface="EC Square Sans Pro" panose="020B0506040000020004" pitchFamily="34" charset="0"/>
              <a:ea typeface="+mn-ea"/>
              <a:cs typeface="+mn-cs"/>
            </a:rPr>
            <a:t>Antivirotika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134524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3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3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3"/>
      <dgm:spPr/>
    </dgm:pt>
    <dgm:pt modelId="{CD9B10F5-9751-49B5-A8BB-62CE31AB50EA}" type="pres">
      <dgm:prSet presAssocID="{21197F1B-0BC8-494C-B051-533C288516D4}" presName="hierChild4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3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3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3"/>
      <dgm:spPr/>
    </dgm:pt>
    <dgm:pt modelId="{51897740-1387-41E9-963D-334C6F5767E9}" type="pres">
      <dgm:prSet presAssocID="{FE965841-04E1-444F-B976-1FACF1498245}" presName="hierChild4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3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3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3"/>
      <dgm:spPr/>
    </dgm:pt>
    <dgm:pt modelId="{3E9F8D0D-A30B-4B25-9683-A40C065A5A55}" type="pres">
      <dgm:prSet presAssocID="{3A5FC350-809A-420E-B508-F86CFE56F9EC}" presName="hierChild4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 custT="1"/>
      <dgm:spPr>
        <a:solidFill>
          <a:srgbClr val="003399"/>
        </a:solidFill>
      </dgm:spPr>
      <dgm:t>
        <a:bodyPr/>
        <a:lstStyle/>
        <a:p>
          <a:r>
            <a:rPr lang="cs-CZ" sz="3200" b="1">
              <a:solidFill>
                <a:schemeClr val="bg1"/>
              </a:solidFill>
              <a:latin typeface="EC Square Sans Pro" panose="020B0506040000020004" pitchFamily="34" charset="0"/>
            </a:rPr>
            <a:t>Způsoby antimikrobiálního použití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r>
            <a:rPr lang="cs-CZ" sz="2400">
              <a:latin typeface="EC Square Sans Pro"/>
            </a:rPr>
            <a:t>Preventivní (profylaxe)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 custT="1"/>
      <dgm:spPr/>
      <dgm:t>
        <a:bodyPr/>
        <a:lstStyle/>
        <a:p>
          <a:pPr rtl="0"/>
          <a:r>
            <a:rPr lang="cs-CZ" sz="2400">
              <a:latin typeface="EC Square Sans Pro"/>
            </a:rPr>
            <a:t>Skupinové podávání (metafylaxe)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r>
            <a:rPr lang="cs-CZ" sz="2400">
              <a:latin typeface="EC Square Sans Pro"/>
            </a:rPr>
            <a:t>Léčba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FE7B394-D92C-4802-90F6-8F14C473F1F6}">
      <dgm:prSet phldrT="[Text]" custT="1"/>
      <dgm:spPr/>
      <dgm:t>
        <a:bodyPr/>
        <a:lstStyle/>
        <a:p>
          <a:r>
            <a:rPr lang="cs-CZ" sz="2400">
              <a:latin typeface="EC Square Sans Pro"/>
            </a:rPr>
            <a:t>Podpora růstu</a:t>
          </a:r>
        </a:p>
      </dgm:t>
    </dgm:pt>
    <dgm:pt modelId="{821E0042-9021-4DC3-B505-188991416569}" type="par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49092274-3B57-4AC7-BA58-7BE003062D09}" type="sib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176166B7-1AD9-419F-B43F-D7395DE73958}">
      <dgm:prSet phldrT="[Text]" custT="1"/>
      <dgm:spPr>
        <a:solidFill>
          <a:srgbClr val="6BB188"/>
        </a:solidFill>
      </dgm:spPr>
      <dgm:t>
        <a:bodyPr/>
        <a:lstStyle/>
        <a:p>
          <a:r>
            <a:rPr lang="cs-CZ" sz="1800">
              <a:latin typeface="EC Square Sans Pro" panose="020B0506040000020004" pitchFamily="34" charset="0"/>
            </a:rPr>
            <a:t>Individuální léčba</a:t>
          </a:r>
        </a:p>
      </dgm:t>
    </dgm:pt>
    <dgm:pt modelId="{A5D48CD2-4518-4505-B18E-CECFAC10C376}" type="par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36444-98B7-4BE7-9CBA-5D6C1892F993}" type="sib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6F12267-5ACB-4918-A932-2EE35059A542}">
      <dgm:prSet phldrT="[Text]" custT="1"/>
      <dgm:spPr>
        <a:solidFill>
          <a:srgbClr val="2C7470"/>
        </a:solidFill>
      </dgm:spPr>
      <dgm:t>
        <a:bodyPr/>
        <a:lstStyle/>
        <a:p>
          <a:r>
            <a:rPr lang="cs-CZ" sz="1800">
              <a:solidFill>
                <a:schemeClr val="bg1"/>
              </a:solidFill>
              <a:latin typeface="EC Square Sans Pro" panose="020B0506040000020004" pitchFamily="34" charset="0"/>
            </a:rPr>
            <a:t>Skupinová léčba</a:t>
          </a:r>
        </a:p>
      </dgm:t>
    </dgm:pt>
    <dgm:pt modelId="{91F69EEA-8BC8-4DEA-A12D-94ED96263425}" type="par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18C6239-60A6-473F-B2E3-F3ED02F4ACDF}" type="sib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188FC8E-9FD1-466B-94DD-16005085AE83}">
      <dgm:prSet/>
      <dgm:spPr>
        <a:solidFill>
          <a:srgbClr val="ECEBEB"/>
        </a:solidFill>
      </dgm:spPr>
      <dgm:t>
        <a:bodyPr/>
        <a:lstStyle/>
        <a:p>
          <a:pPr rtl="0"/>
          <a:r>
            <a:rPr lang="cs-CZ">
              <a:latin typeface="EC Square Sans Pro"/>
            </a:rPr>
            <a:t>POUZE pro výjimečné případy (když je riziko infekce velmi vysoké/následky závažné)</a:t>
          </a:r>
        </a:p>
      </dgm:t>
    </dgm:pt>
    <dgm:pt modelId="{5C42E7A7-4E85-455E-B011-1669A7275624}" type="par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A7A37DC2-A0AB-4390-8625-F3AD5DFB996E}" type="sib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03C9CF6-9CEA-4F0C-AD0C-A9FCC60E84A8}">
      <dgm:prSet custT="1"/>
      <dgm:spPr>
        <a:solidFill>
          <a:srgbClr val="ECEBEB"/>
        </a:solidFill>
      </dgm:spPr>
      <dgm:t>
        <a:bodyPr/>
        <a:lstStyle/>
        <a:p>
          <a:pPr rtl="0"/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Antibiotická léčba </a:t>
          </a:r>
          <a:r>
            <a:rPr lang="cs-CZ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POUZE</a:t>
          </a:r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pro jednotlivá zvířata </a:t>
          </a:r>
        </a:p>
        <a:p>
          <a:pPr rtl="0"/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Ostatní antimikrobiální látky </a:t>
          </a:r>
          <a:r>
            <a:rPr lang="cs-CZ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POUZE</a:t>
          </a:r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pro omezený počet zvířat </a:t>
          </a:r>
        </a:p>
        <a:p>
          <a:pPr rtl="0"/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gm:t>
    </dgm:pt>
    <dgm:pt modelId="{94564E4D-4C54-4D26-A457-93C709F16AA3}" type="par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60B9CABD-ACA7-430E-9051-730C857EE2C0}" type="sib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E40B37E3-1031-44AB-AC30-353AFC1FEBE0}">
      <dgm:prSet/>
      <dgm:spPr>
        <a:solidFill>
          <a:srgbClr val="ECEBEB"/>
        </a:solidFill>
      </dgm:spPr>
      <dgm:t>
        <a:bodyPr/>
        <a:lstStyle/>
        <a:p>
          <a:r>
            <a:rPr lang="cs-CZ">
              <a:latin typeface="EC Square Sans Pro" panose="020B0506040000020004" pitchFamily="34" charset="0"/>
            </a:rPr>
            <a:t>POUZE když je riziko šíření infekce nebo infekčního onemocnění ve skupině zvířat vysoké</a:t>
          </a:r>
        </a:p>
      </dgm:t>
    </dgm:pt>
    <dgm:pt modelId="{FB16CC43-DDEF-4BE2-9474-2D52117CE695}" type="par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C518E7FA-7F4C-4826-A8EE-9B57904AD12D}" type="sib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7D1B31A2-A6A7-480C-9723-5D7F22A9364F}">
      <dgm:prSet/>
      <dgm:spPr>
        <a:solidFill>
          <a:srgbClr val="ECEBEB"/>
        </a:solidFill>
      </dgm:spPr>
      <dgm:t>
        <a:bodyPr/>
        <a:lstStyle/>
        <a:p>
          <a:r>
            <a:rPr lang="cs-CZ">
              <a:latin typeface="EC Square Sans Pro" panose="020B0506040000020004" pitchFamily="34" charset="0"/>
            </a:rPr>
            <a:t>Pokud nejsou dostupné žádné jiné vhodné alternativy</a:t>
          </a:r>
        </a:p>
      </dgm:t>
    </dgm:pt>
    <dgm:pt modelId="{FE465904-CAB5-498B-B1E5-AF603E4A4654}" type="par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8B53AEBB-B4DC-4F53-AD3D-A4EA542A8DDB}" type="sib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6E34F59-F514-4E94-A81B-D7CA268EAD41}">
      <dgm:prSet custT="1"/>
      <dgm:spPr>
        <a:solidFill>
          <a:srgbClr val="ECEBEB"/>
        </a:solidFill>
      </dgm:spPr>
      <dgm:t>
        <a:bodyPr/>
        <a:lstStyle/>
        <a:p>
          <a:r>
            <a:rPr lang="cs-CZ" sz="1800" b="1">
              <a:solidFill>
                <a:srgbClr val="C00000"/>
              </a:solidFill>
              <a:latin typeface="EC Square Sans Pro" panose="020B0506040000020004" pitchFamily="34" charset="0"/>
            </a:rPr>
            <a:t>ZAKÁZÁNO!</a:t>
          </a:r>
        </a:p>
      </dgm:t>
    </dgm:pt>
    <dgm:pt modelId="{26AC9B98-C77C-4C00-AB44-22618E6DC88E}" type="par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F5246992-DAAC-4A36-A7B6-120E942722A3}" type="sib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267462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4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4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4"/>
      <dgm:spPr/>
    </dgm:pt>
    <dgm:pt modelId="{CD9B10F5-9751-49B5-A8BB-62CE31AB50EA}" type="pres">
      <dgm:prSet presAssocID="{21197F1B-0BC8-494C-B051-533C288516D4}" presName="hierChild4" presStyleCnt="0"/>
      <dgm:spPr/>
    </dgm:pt>
    <dgm:pt modelId="{9E067C99-5600-452D-937F-38235D5AA502}" type="pres">
      <dgm:prSet presAssocID="{5C42E7A7-4E85-455E-B011-1669A7275624}" presName="Name37" presStyleLbl="parChTrans1D3" presStyleIdx="0" presStyleCnt="7"/>
      <dgm:spPr/>
    </dgm:pt>
    <dgm:pt modelId="{26365B0F-AFE2-4228-A43A-22F448170464}" type="pres">
      <dgm:prSet presAssocID="{3188FC8E-9FD1-466B-94DD-16005085AE83}" presName="hierRoot2" presStyleCnt="0">
        <dgm:presLayoutVars>
          <dgm:hierBranch val="init"/>
        </dgm:presLayoutVars>
      </dgm:prSet>
      <dgm:spPr/>
    </dgm:pt>
    <dgm:pt modelId="{72A73626-AB86-4602-A49F-39BFDC3D3581}" type="pres">
      <dgm:prSet presAssocID="{3188FC8E-9FD1-466B-94DD-16005085AE83}" presName="rootComposite" presStyleCnt="0"/>
      <dgm:spPr/>
    </dgm:pt>
    <dgm:pt modelId="{A6C8C1EB-8865-484F-BCE3-7F2107D8B6C3}" type="pres">
      <dgm:prSet presAssocID="{3188FC8E-9FD1-466B-94DD-16005085AE83}" presName="rootText" presStyleLbl="node3" presStyleIdx="0" presStyleCnt="7" custScaleX="75355" custLinFactNeighborX="-5846" custLinFactNeighborY="-2338">
        <dgm:presLayoutVars>
          <dgm:chPref val="3"/>
        </dgm:presLayoutVars>
      </dgm:prSet>
      <dgm:spPr/>
    </dgm:pt>
    <dgm:pt modelId="{3A1B6973-9442-4880-B251-237DC77E77DC}" type="pres">
      <dgm:prSet presAssocID="{3188FC8E-9FD1-466B-94DD-16005085AE83}" presName="rootConnector" presStyleLbl="node3" presStyleIdx="0" presStyleCnt="7"/>
      <dgm:spPr/>
    </dgm:pt>
    <dgm:pt modelId="{EE2D4A51-E0DF-4552-B1AF-F59DB52A2ACC}" type="pres">
      <dgm:prSet presAssocID="{3188FC8E-9FD1-466B-94DD-16005085AE83}" presName="hierChild4" presStyleCnt="0"/>
      <dgm:spPr/>
    </dgm:pt>
    <dgm:pt modelId="{76855069-8584-426D-AB7C-4236159F7899}" type="pres">
      <dgm:prSet presAssocID="{3188FC8E-9FD1-466B-94DD-16005085AE83}" presName="hierChild5" presStyleCnt="0"/>
      <dgm:spPr/>
    </dgm:pt>
    <dgm:pt modelId="{EBDCF07C-356A-4AE6-9AD6-0496B7AEFEEB}" type="pres">
      <dgm:prSet presAssocID="{94564E4D-4C54-4D26-A457-93C709F16AA3}" presName="Name37" presStyleLbl="parChTrans1D3" presStyleIdx="1" presStyleCnt="7"/>
      <dgm:spPr/>
    </dgm:pt>
    <dgm:pt modelId="{590057BC-C7F9-457E-96EA-11114F9C461F}" type="pres">
      <dgm:prSet presAssocID="{003C9CF6-9CEA-4F0C-AD0C-A9FCC60E84A8}" presName="hierRoot2" presStyleCnt="0">
        <dgm:presLayoutVars>
          <dgm:hierBranch val="init"/>
        </dgm:presLayoutVars>
      </dgm:prSet>
      <dgm:spPr/>
    </dgm:pt>
    <dgm:pt modelId="{7A8D7767-4DE0-4A55-A1E6-D68B12142E4E}" type="pres">
      <dgm:prSet presAssocID="{003C9CF6-9CEA-4F0C-AD0C-A9FCC60E84A8}" presName="rootComposite" presStyleCnt="0"/>
      <dgm:spPr/>
    </dgm:pt>
    <dgm:pt modelId="{1D468441-9162-423C-890A-1EE79A56B0FE}" type="pres">
      <dgm:prSet presAssocID="{003C9CF6-9CEA-4F0C-AD0C-A9FCC60E84A8}" presName="rootText" presStyleLbl="node3" presStyleIdx="1" presStyleCnt="7" custScaleX="74276" custLinFactNeighborX="-4317" custLinFactNeighborY="-2355">
        <dgm:presLayoutVars>
          <dgm:chPref val="3"/>
        </dgm:presLayoutVars>
      </dgm:prSet>
      <dgm:spPr/>
    </dgm:pt>
    <dgm:pt modelId="{0460D61A-47D8-4E66-A412-8727DD9B068E}" type="pres">
      <dgm:prSet presAssocID="{003C9CF6-9CEA-4F0C-AD0C-A9FCC60E84A8}" presName="rootConnector" presStyleLbl="node3" presStyleIdx="1" presStyleCnt="7"/>
      <dgm:spPr/>
    </dgm:pt>
    <dgm:pt modelId="{BA72BBFD-C668-4A36-BA02-4CEECD72CC6E}" type="pres">
      <dgm:prSet presAssocID="{003C9CF6-9CEA-4F0C-AD0C-A9FCC60E84A8}" presName="hierChild4" presStyleCnt="0"/>
      <dgm:spPr/>
    </dgm:pt>
    <dgm:pt modelId="{F38F7845-B556-482F-B709-CCE629FB588B}" type="pres">
      <dgm:prSet presAssocID="{003C9CF6-9CEA-4F0C-AD0C-A9FCC60E84A8}" presName="hierChild5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4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4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4"/>
      <dgm:spPr/>
    </dgm:pt>
    <dgm:pt modelId="{51897740-1387-41E9-963D-334C6F5767E9}" type="pres">
      <dgm:prSet presAssocID="{FE965841-04E1-444F-B976-1FACF1498245}" presName="hierChild4" presStyleCnt="0"/>
      <dgm:spPr/>
    </dgm:pt>
    <dgm:pt modelId="{6A346B9D-CA7E-4111-8B95-B64C84E2753E}" type="pres">
      <dgm:prSet presAssocID="{FB16CC43-DDEF-4BE2-9474-2D52117CE695}" presName="Name37" presStyleLbl="parChTrans1D3" presStyleIdx="2" presStyleCnt="7"/>
      <dgm:spPr/>
    </dgm:pt>
    <dgm:pt modelId="{3FC04528-F745-488C-BA13-59CE1CBC6F90}" type="pres">
      <dgm:prSet presAssocID="{E40B37E3-1031-44AB-AC30-353AFC1FEBE0}" presName="hierRoot2" presStyleCnt="0">
        <dgm:presLayoutVars>
          <dgm:hierBranch val="init"/>
        </dgm:presLayoutVars>
      </dgm:prSet>
      <dgm:spPr/>
    </dgm:pt>
    <dgm:pt modelId="{98749AF1-0E84-491F-9A58-D105049BE13C}" type="pres">
      <dgm:prSet presAssocID="{E40B37E3-1031-44AB-AC30-353AFC1FEBE0}" presName="rootComposite" presStyleCnt="0"/>
      <dgm:spPr/>
    </dgm:pt>
    <dgm:pt modelId="{056FBD11-301E-4E08-BB2D-244024B98DBE}" type="pres">
      <dgm:prSet presAssocID="{E40B37E3-1031-44AB-AC30-353AFC1FEBE0}" presName="rootText" presStyleLbl="node3" presStyleIdx="2" presStyleCnt="7" custScaleX="77005" custScaleY="90646">
        <dgm:presLayoutVars>
          <dgm:chPref val="3"/>
        </dgm:presLayoutVars>
      </dgm:prSet>
      <dgm:spPr/>
    </dgm:pt>
    <dgm:pt modelId="{01F4E229-8F2B-42EA-A2D8-3B76100C8DBD}" type="pres">
      <dgm:prSet presAssocID="{E40B37E3-1031-44AB-AC30-353AFC1FEBE0}" presName="rootConnector" presStyleLbl="node3" presStyleIdx="2" presStyleCnt="7"/>
      <dgm:spPr/>
    </dgm:pt>
    <dgm:pt modelId="{90652709-172E-4D75-8566-8F1933A24245}" type="pres">
      <dgm:prSet presAssocID="{E40B37E3-1031-44AB-AC30-353AFC1FEBE0}" presName="hierChild4" presStyleCnt="0"/>
      <dgm:spPr/>
    </dgm:pt>
    <dgm:pt modelId="{E20A0448-8725-4788-8F45-31B5CE190248}" type="pres">
      <dgm:prSet presAssocID="{E40B37E3-1031-44AB-AC30-353AFC1FEBE0}" presName="hierChild5" presStyleCnt="0"/>
      <dgm:spPr/>
    </dgm:pt>
    <dgm:pt modelId="{4A43AAE7-F5AD-4C04-841D-D7B849F495F0}" type="pres">
      <dgm:prSet presAssocID="{FE465904-CAB5-498B-B1E5-AF603E4A4654}" presName="Name37" presStyleLbl="parChTrans1D3" presStyleIdx="3" presStyleCnt="7"/>
      <dgm:spPr/>
    </dgm:pt>
    <dgm:pt modelId="{1F8B3174-342D-4AFE-B8E7-35CFC47DF152}" type="pres">
      <dgm:prSet presAssocID="{7D1B31A2-A6A7-480C-9723-5D7F22A9364F}" presName="hierRoot2" presStyleCnt="0">
        <dgm:presLayoutVars>
          <dgm:hierBranch val="init"/>
        </dgm:presLayoutVars>
      </dgm:prSet>
      <dgm:spPr/>
    </dgm:pt>
    <dgm:pt modelId="{BFD7DD51-196E-473A-808F-3E3DCAB9B863}" type="pres">
      <dgm:prSet presAssocID="{7D1B31A2-A6A7-480C-9723-5D7F22A9364F}" presName="rootComposite" presStyleCnt="0"/>
      <dgm:spPr/>
    </dgm:pt>
    <dgm:pt modelId="{F84671BE-FF3F-413A-BA64-D7ED5C73F108}" type="pres">
      <dgm:prSet presAssocID="{7D1B31A2-A6A7-480C-9723-5D7F22A9364F}" presName="rootText" presStyleLbl="node3" presStyleIdx="3" presStyleCnt="7" custScaleX="77005">
        <dgm:presLayoutVars>
          <dgm:chPref val="3"/>
        </dgm:presLayoutVars>
      </dgm:prSet>
      <dgm:spPr/>
    </dgm:pt>
    <dgm:pt modelId="{B3A22E51-3F56-4119-9E27-8AD3B6DC5AA8}" type="pres">
      <dgm:prSet presAssocID="{7D1B31A2-A6A7-480C-9723-5D7F22A9364F}" presName="rootConnector" presStyleLbl="node3" presStyleIdx="3" presStyleCnt="7"/>
      <dgm:spPr/>
    </dgm:pt>
    <dgm:pt modelId="{2138B86F-7403-48A2-BD3D-EC8F26716984}" type="pres">
      <dgm:prSet presAssocID="{7D1B31A2-A6A7-480C-9723-5D7F22A9364F}" presName="hierChild4" presStyleCnt="0"/>
      <dgm:spPr/>
    </dgm:pt>
    <dgm:pt modelId="{B7687DD4-2EA6-414B-95B0-8CC30C0BDE68}" type="pres">
      <dgm:prSet presAssocID="{7D1B31A2-A6A7-480C-9723-5D7F22A9364F}" presName="hierChild5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4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4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4"/>
      <dgm:spPr/>
    </dgm:pt>
    <dgm:pt modelId="{3E9F8D0D-A30B-4B25-9683-A40C065A5A55}" type="pres">
      <dgm:prSet presAssocID="{3A5FC350-809A-420E-B508-F86CFE56F9EC}" presName="hierChild4" presStyleCnt="0"/>
      <dgm:spPr/>
    </dgm:pt>
    <dgm:pt modelId="{A2F4E1D3-30E4-4E0D-989D-2B4EF8EB816D}" type="pres">
      <dgm:prSet presAssocID="{A5D48CD2-4518-4505-B18E-CECFAC10C376}" presName="Name37" presStyleLbl="parChTrans1D3" presStyleIdx="4" presStyleCnt="7"/>
      <dgm:spPr/>
    </dgm:pt>
    <dgm:pt modelId="{25E54F3E-5C34-41BD-B922-791306262F2E}" type="pres">
      <dgm:prSet presAssocID="{176166B7-1AD9-419F-B43F-D7395DE73958}" presName="hierRoot2" presStyleCnt="0">
        <dgm:presLayoutVars>
          <dgm:hierBranch val="init"/>
        </dgm:presLayoutVars>
      </dgm:prSet>
      <dgm:spPr/>
    </dgm:pt>
    <dgm:pt modelId="{BC4BCA39-B327-4E15-85A1-D5715F6586A8}" type="pres">
      <dgm:prSet presAssocID="{176166B7-1AD9-419F-B43F-D7395DE73958}" presName="rootComposite" presStyleCnt="0"/>
      <dgm:spPr/>
    </dgm:pt>
    <dgm:pt modelId="{C6758C82-A4AF-43D3-87C2-91E8B51EF3A4}" type="pres">
      <dgm:prSet presAssocID="{176166B7-1AD9-419F-B43F-D7395DE73958}" presName="rootText" presStyleLbl="node3" presStyleIdx="4" presStyleCnt="7">
        <dgm:presLayoutVars>
          <dgm:chPref val="3"/>
        </dgm:presLayoutVars>
      </dgm:prSet>
      <dgm:spPr/>
    </dgm:pt>
    <dgm:pt modelId="{1D0AEE6A-D144-4684-B4A9-972EE3C15345}" type="pres">
      <dgm:prSet presAssocID="{176166B7-1AD9-419F-B43F-D7395DE73958}" presName="rootConnector" presStyleLbl="node3" presStyleIdx="4" presStyleCnt="7"/>
      <dgm:spPr/>
    </dgm:pt>
    <dgm:pt modelId="{18C61C07-64A3-4C8F-9570-31CE0C9FE142}" type="pres">
      <dgm:prSet presAssocID="{176166B7-1AD9-419F-B43F-D7395DE73958}" presName="hierChild4" presStyleCnt="0"/>
      <dgm:spPr/>
    </dgm:pt>
    <dgm:pt modelId="{B65F23AC-4C25-4773-9908-FEFF3F4D83BE}" type="pres">
      <dgm:prSet presAssocID="{176166B7-1AD9-419F-B43F-D7395DE73958}" presName="hierChild5" presStyleCnt="0"/>
      <dgm:spPr/>
    </dgm:pt>
    <dgm:pt modelId="{58D8161E-A69A-43D5-A7DF-4447C38A787D}" type="pres">
      <dgm:prSet presAssocID="{91F69EEA-8BC8-4DEA-A12D-94ED96263425}" presName="Name37" presStyleLbl="parChTrans1D3" presStyleIdx="5" presStyleCnt="7"/>
      <dgm:spPr/>
    </dgm:pt>
    <dgm:pt modelId="{23DD3358-CFAB-4476-9018-4F92B7F9D3C0}" type="pres">
      <dgm:prSet presAssocID="{D6F12267-5ACB-4918-A932-2EE35059A542}" presName="hierRoot2" presStyleCnt="0">
        <dgm:presLayoutVars>
          <dgm:hierBranch val="init"/>
        </dgm:presLayoutVars>
      </dgm:prSet>
      <dgm:spPr/>
    </dgm:pt>
    <dgm:pt modelId="{F2874866-0F5C-4AB2-8F81-7739BA29F7F6}" type="pres">
      <dgm:prSet presAssocID="{D6F12267-5ACB-4918-A932-2EE35059A542}" presName="rootComposite" presStyleCnt="0"/>
      <dgm:spPr/>
    </dgm:pt>
    <dgm:pt modelId="{93C4C636-7764-4E61-88B4-05ADD066EEEB}" type="pres">
      <dgm:prSet presAssocID="{D6F12267-5ACB-4918-A932-2EE35059A542}" presName="rootText" presStyleLbl="node3" presStyleIdx="5" presStyleCnt="7">
        <dgm:presLayoutVars>
          <dgm:chPref val="3"/>
        </dgm:presLayoutVars>
      </dgm:prSet>
      <dgm:spPr/>
    </dgm:pt>
    <dgm:pt modelId="{638E6231-26D7-4B03-BD0C-0374E5E003D2}" type="pres">
      <dgm:prSet presAssocID="{D6F12267-5ACB-4918-A932-2EE35059A542}" presName="rootConnector" presStyleLbl="node3" presStyleIdx="5" presStyleCnt="7"/>
      <dgm:spPr/>
    </dgm:pt>
    <dgm:pt modelId="{897C0D03-691B-414B-89DE-622AB6AD4E5B}" type="pres">
      <dgm:prSet presAssocID="{D6F12267-5ACB-4918-A932-2EE35059A542}" presName="hierChild4" presStyleCnt="0"/>
      <dgm:spPr/>
    </dgm:pt>
    <dgm:pt modelId="{19BD91C8-C0B7-48FB-B050-69724A25822B}" type="pres">
      <dgm:prSet presAssocID="{D6F12267-5ACB-4918-A932-2EE35059A542}" presName="hierChild5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F4D92A73-4B6E-411C-B810-A0412A985452}" type="pres">
      <dgm:prSet presAssocID="{821E0042-9021-4DC3-B505-188991416569}" presName="Name37" presStyleLbl="parChTrans1D2" presStyleIdx="3" presStyleCnt="4"/>
      <dgm:spPr/>
    </dgm:pt>
    <dgm:pt modelId="{76D73CD7-835A-45BA-8765-6B41ECDF6CBD}" type="pres">
      <dgm:prSet presAssocID="{2FE7B394-D92C-4802-90F6-8F14C473F1F6}" presName="hierRoot2" presStyleCnt="0">
        <dgm:presLayoutVars>
          <dgm:hierBranch val="init"/>
        </dgm:presLayoutVars>
      </dgm:prSet>
      <dgm:spPr/>
    </dgm:pt>
    <dgm:pt modelId="{745C1017-BAFD-456E-9EA7-EDE3412AFC44}" type="pres">
      <dgm:prSet presAssocID="{2FE7B394-D92C-4802-90F6-8F14C473F1F6}" presName="rootComposite" presStyleCnt="0"/>
      <dgm:spPr/>
    </dgm:pt>
    <dgm:pt modelId="{A2722EEE-F459-40F7-832E-C0EB22C38702}" type="pres">
      <dgm:prSet presAssocID="{2FE7B394-D92C-4802-90F6-8F14C473F1F6}" presName="rootText" presStyleLbl="node2" presStyleIdx="3" presStyleCnt="4">
        <dgm:presLayoutVars>
          <dgm:chPref val="3"/>
        </dgm:presLayoutVars>
      </dgm:prSet>
      <dgm:spPr/>
    </dgm:pt>
    <dgm:pt modelId="{C84AF96E-B02D-4B72-848F-61E5827B7D16}" type="pres">
      <dgm:prSet presAssocID="{2FE7B394-D92C-4802-90F6-8F14C473F1F6}" presName="rootConnector" presStyleLbl="node2" presStyleIdx="3" presStyleCnt="4"/>
      <dgm:spPr/>
    </dgm:pt>
    <dgm:pt modelId="{E59193FD-54E2-47FC-8B40-65E68E3CCD7A}" type="pres">
      <dgm:prSet presAssocID="{2FE7B394-D92C-4802-90F6-8F14C473F1F6}" presName="hierChild4" presStyleCnt="0"/>
      <dgm:spPr/>
    </dgm:pt>
    <dgm:pt modelId="{79076BFE-62FA-4234-8B92-0DD57480B97D}" type="pres">
      <dgm:prSet presAssocID="{26AC9B98-C77C-4C00-AB44-22618E6DC88E}" presName="Name37" presStyleLbl="parChTrans1D3" presStyleIdx="6" presStyleCnt="7"/>
      <dgm:spPr/>
    </dgm:pt>
    <dgm:pt modelId="{CBEC1D8E-10AA-42A5-BA31-B87DCD5C4EB3}" type="pres">
      <dgm:prSet presAssocID="{06E34F59-F514-4E94-A81B-D7CA268EAD41}" presName="hierRoot2" presStyleCnt="0">
        <dgm:presLayoutVars>
          <dgm:hierBranch val="init"/>
        </dgm:presLayoutVars>
      </dgm:prSet>
      <dgm:spPr/>
    </dgm:pt>
    <dgm:pt modelId="{300685F1-CC35-42F4-A520-E37EA9C1D381}" type="pres">
      <dgm:prSet presAssocID="{06E34F59-F514-4E94-A81B-D7CA268EAD41}" presName="rootComposite" presStyleCnt="0"/>
      <dgm:spPr/>
    </dgm:pt>
    <dgm:pt modelId="{EC37E445-08B7-481B-8A71-9679E047E10B}" type="pres">
      <dgm:prSet presAssocID="{06E34F59-F514-4E94-A81B-D7CA268EAD41}" presName="rootText" presStyleLbl="node3" presStyleIdx="6" presStyleCnt="7">
        <dgm:presLayoutVars>
          <dgm:chPref val="3"/>
        </dgm:presLayoutVars>
      </dgm:prSet>
      <dgm:spPr/>
    </dgm:pt>
    <dgm:pt modelId="{D8CD7F84-AF8A-44A7-8D01-B452BEE5C193}" type="pres">
      <dgm:prSet presAssocID="{06E34F59-F514-4E94-A81B-D7CA268EAD41}" presName="rootConnector" presStyleLbl="node3" presStyleIdx="6" presStyleCnt="7"/>
      <dgm:spPr/>
    </dgm:pt>
    <dgm:pt modelId="{75CD5D57-EEA8-4B3C-B376-44F7BF21DE55}" type="pres">
      <dgm:prSet presAssocID="{06E34F59-F514-4E94-A81B-D7CA268EAD41}" presName="hierChild4" presStyleCnt="0"/>
      <dgm:spPr/>
    </dgm:pt>
    <dgm:pt modelId="{B9FD0E40-1D9A-490D-91A1-28304AD8152E}" type="pres">
      <dgm:prSet presAssocID="{06E34F59-F514-4E94-A81B-D7CA268EAD41}" presName="hierChild5" presStyleCnt="0"/>
      <dgm:spPr/>
    </dgm:pt>
    <dgm:pt modelId="{78C693A8-5D85-4B93-9D03-642502E02333}" type="pres">
      <dgm:prSet presAssocID="{2FE7B394-D92C-4802-90F6-8F14C473F1F6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5F9D3401-B10E-4F6C-B4A0-D36CBDA5CFF8}" type="presOf" srcId="{176166B7-1AD9-419F-B43F-D7395DE73958}" destId="{1D0AEE6A-D144-4684-B4A9-972EE3C15345}" srcOrd="1" destOrd="0" presId="urn:microsoft.com/office/officeart/2005/8/layout/orgChart1"/>
    <dgm:cxn modelId="{944C0804-27EA-4333-90AA-228D25A1D619}" type="presOf" srcId="{7D1B31A2-A6A7-480C-9723-5D7F22A9364F}" destId="{F84671BE-FF3F-413A-BA64-D7ED5C73F108}" srcOrd="0" destOrd="0" presId="urn:microsoft.com/office/officeart/2005/8/layout/orgChart1"/>
    <dgm:cxn modelId="{8C9BDB08-847E-420C-9AAF-5875EA690C0E}" type="presOf" srcId="{821E0042-9021-4DC3-B505-188991416569}" destId="{F4D92A73-4B6E-411C-B810-A0412A985452}" srcOrd="0" destOrd="0" presId="urn:microsoft.com/office/officeart/2005/8/layout/orgChart1"/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73B7580F-9015-4DC0-A139-D578059DE2C3}" type="presOf" srcId="{5C42E7A7-4E85-455E-B011-1669A7275624}" destId="{9E067C99-5600-452D-937F-38235D5AA502}" srcOrd="0" destOrd="0" presId="urn:microsoft.com/office/officeart/2005/8/layout/orgChart1"/>
    <dgm:cxn modelId="{9132DE13-42FA-44F2-A9E5-BAA1E8217F31}" type="presOf" srcId="{7D1B31A2-A6A7-480C-9723-5D7F22A9364F}" destId="{B3A22E51-3F56-4119-9E27-8AD3B6DC5AA8}" srcOrd="1" destOrd="0" presId="urn:microsoft.com/office/officeart/2005/8/layout/orgChart1"/>
    <dgm:cxn modelId="{18A9C519-CE25-4E25-B7E2-D12ED6EBE26A}" type="presOf" srcId="{2FE7B394-D92C-4802-90F6-8F14C473F1F6}" destId="{C84AF96E-B02D-4B72-848F-61E5827B7D16}" srcOrd="1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94F58724-0DF4-4D7D-A6B1-D65921F0D277}" type="presOf" srcId="{D6F12267-5ACB-4918-A932-2EE35059A542}" destId="{93C4C636-7764-4E61-88B4-05ADD066EEEB}" srcOrd="0" destOrd="0" presId="urn:microsoft.com/office/officeart/2005/8/layout/orgChart1"/>
    <dgm:cxn modelId="{7924D828-AB34-4A35-A728-33BBF3BD4267}" type="presOf" srcId="{26AC9B98-C77C-4C00-AB44-22618E6DC88E}" destId="{79076BFE-62FA-4234-8B92-0DD57480B97D}" srcOrd="0" destOrd="0" presId="urn:microsoft.com/office/officeart/2005/8/layout/orgChart1"/>
    <dgm:cxn modelId="{255FB833-3AF7-446A-B15A-FA01AF8BF657}" type="presOf" srcId="{3188FC8E-9FD1-466B-94DD-16005085AE83}" destId="{A6C8C1EB-8865-484F-BCE3-7F2107D8B6C3}" srcOrd="0" destOrd="0" presId="urn:microsoft.com/office/officeart/2005/8/layout/orgChart1"/>
    <dgm:cxn modelId="{420F0A35-4359-45EC-9857-1C4F8FAC2FBA}" type="presOf" srcId="{FE465904-CAB5-498B-B1E5-AF603E4A4654}" destId="{4A43AAE7-F5AD-4C04-841D-D7B849F495F0}" srcOrd="0" destOrd="0" presId="urn:microsoft.com/office/officeart/2005/8/layout/orgChart1"/>
    <dgm:cxn modelId="{B0891238-FF46-4D5E-B967-6555B4475D4E}" type="presOf" srcId="{06E34F59-F514-4E94-A81B-D7CA268EAD41}" destId="{D8CD7F84-AF8A-44A7-8D01-B452BEE5C193}" srcOrd="1" destOrd="0" presId="urn:microsoft.com/office/officeart/2005/8/layout/orgChart1"/>
    <dgm:cxn modelId="{42784E39-0505-455C-AAB1-5D928BE9907B}" type="presOf" srcId="{2FE7B394-D92C-4802-90F6-8F14C473F1F6}" destId="{A2722EEE-F459-40F7-832E-C0EB22C38702}" srcOrd="0" destOrd="0" presId="urn:microsoft.com/office/officeart/2005/8/layout/orgChart1"/>
    <dgm:cxn modelId="{3DAD3A3B-58E5-4E12-8CD1-F9959ADB2491}" srcId="{3A5FC350-809A-420E-B508-F86CFE56F9EC}" destId="{D6F12267-5ACB-4918-A932-2EE35059A542}" srcOrd="1" destOrd="0" parTransId="{91F69EEA-8BC8-4DEA-A12D-94ED96263425}" sibTransId="{D18C6239-60A6-473F-B2E3-F3ED02F4ACDF}"/>
    <dgm:cxn modelId="{787B443C-9982-4789-9A81-6EBF8DC37972}" srcId="{FE965841-04E1-444F-B976-1FACF1498245}" destId="{7D1B31A2-A6A7-480C-9723-5D7F22A9364F}" srcOrd="1" destOrd="0" parTransId="{FE465904-CAB5-498B-B1E5-AF603E4A4654}" sibTransId="{8B53AEBB-B4DC-4F53-AD3D-A4EA542A8DDB}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E60BE64-2554-4E8F-9E4A-EFED58D3ADCB}" srcId="{FE965841-04E1-444F-B976-1FACF1498245}" destId="{E40B37E3-1031-44AB-AC30-353AFC1FEBE0}" srcOrd="0" destOrd="0" parTransId="{FB16CC43-DDEF-4BE2-9474-2D52117CE695}" sibTransId="{C518E7FA-7F4C-4826-A8EE-9B57904AD12D}"/>
    <dgm:cxn modelId="{9FA8A948-7D75-4366-B855-D10A80ABD8FD}" type="presOf" srcId="{176166B7-1AD9-419F-B43F-D7395DE73958}" destId="{C6758C82-A4AF-43D3-87C2-91E8B51EF3A4}" srcOrd="0" destOrd="0" presId="urn:microsoft.com/office/officeart/2005/8/layout/orgChart1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05DD497A-363E-41EF-A46D-668787036583}" type="presOf" srcId="{003C9CF6-9CEA-4F0C-AD0C-A9FCC60E84A8}" destId="{0460D61A-47D8-4E66-A412-8727DD9B068E}" srcOrd="1" destOrd="0" presId="urn:microsoft.com/office/officeart/2005/8/layout/orgChart1"/>
    <dgm:cxn modelId="{E1D89A7C-753F-4CD3-827C-15CADCBB7792}" type="presOf" srcId="{E40B37E3-1031-44AB-AC30-353AFC1FEBE0}" destId="{01F4E229-8F2B-42EA-A2D8-3B76100C8DBD}" srcOrd="1" destOrd="0" presId="urn:microsoft.com/office/officeart/2005/8/layout/orgChart1"/>
    <dgm:cxn modelId="{69A8CC7C-5C29-4045-A6CE-DEC4669FE37B}" type="presOf" srcId="{94564E4D-4C54-4D26-A457-93C709F16AA3}" destId="{EBDCF07C-356A-4AE6-9AD6-0496B7AEFEEB}" srcOrd="0" destOrd="0" presId="urn:microsoft.com/office/officeart/2005/8/layout/orgChart1"/>
    <dgm:cxn modelId="{EC860480-7B60-4492-AABC-7F14F4BDDB09}" type="presOf" srcId="{3188FC8E-9FD1-466B-94DD-16005085AE83}" destId="{3A1B6973-9442-4880-B251-237DC77E77DC}" srcOrd="1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0B5D8B8E-7505-4184-8752-C8FF3E77A2B1}" type="presOf" srcId="{003C9CF6-9CEA-4F0C-AD0C-A9FCC60E84A8}" destId="{1D468441-9162-423C-890A-1EE79A56B0FE}" srcOrd="0" destOrd="0" presId="urn:microsoft.com/office/officeart/2005/8/layout/orgChart1"/>
    <dgm:cxn modelId="{D9C79890-B9FB-4560-B462-CD5CEAA836AE}" type="presOf" srcId="{91F69EEA-8BC8-4DEA-A12D-94ED96263425}" destId="{58D8161E-A69A-43D5-A7DF-4447C38A787D}" srcOrd="0" destOrd="0" presId="urn:microsoft.com/office/officeart/2005/8/layout/orgChart1"/>
    <dgm:cxn modelId="{6A64239D-3A84-49C8-86C8-2A2495E0FC85}" type="presOf" srcId="{FB16CC43-DDEF-4BE2-9474-2D52117CE695}" destId="{6A346B9D-CA7E-4111-8B95-B64C84E2753E}" srcOrd="0" destOrd="0" presId="urn:microsoft.com/office/officeart/2005/8/layout/orgChart1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0B7D6FB9-DB1B-4062-80F2-0DEE8E2596D9}" srcId="{21197F1B-0BC8-494C-B051-533C288516D4}" destId="{003C9CF6-9CEA-4F0C-AD0C-A9FCC60E84A8}" srcOrd="1" destOrd="0" parTransId="{94564E4D-4C54-4D26-A457-93C709F16AA3}" sibTransId="{60B9CABD-ACA7-430E-9051-730C857EE2C0}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C040E5BF-9E2F-4FA2-84F4-CE1FA0A3EF0A}" type="presOf" srcId="{06E34F59-F514-4E94-A81B-D7CA268EAD41}" destId="{EC37E445-08B7-481B-8A71-9679E047E10B}" srcOrd="0" destOrd="0" presId="urn:microsoft.com/office/officeart/2005/8/layout/orgChart1"/>
    <dgm:cxn modelId="{CAE30CC2-1B6A-4E3C-9808-1651CE3E27EC}" srcId="{21197F1B-0BC8-494C-B051-533C288516D4}" destId="{3188FC8E-9FD1-466B-94DD-16005085AE83}" srcOrd="0" destOrd="0" parTransId="{5C42E7A7-4E85-455E-B011-1669A7275624}" sibTransId="{A7A37DC2-A0AB-4390-8625-F3AD5DFB996E}"/>
    <dgm:cxn modelId="{4ED463C8-F8EB-4CBB-94EB-60B3C2855324}" type="presOf" srcId="{E40B37E3-1031-44AB-AC30-353AFC1FEBE0}" destId="{056FBD11-301E-4E08-BB2D-244024B98DBE}" srcOrd="0" destOrd="0" presId="urn:microsoft.com/office/officeart/2005/8/layout/orgChart1"/>
    <dgm:cxn modelId="{52F33EC9-6314-4065-9FCA-D23CD2D68E67}" srcId="{70616961-3CAB-4A6F-ABD6-F89EAC9B54B1}" destId="{2FE7B394-D92C-4802-90F6-8F14C473F1F6}" srcOrd="3" destOrd="0" parTransId="{821E0042-9021-4DC3-B505-188991416569}" sibTransId="{49092274-3B57-4AC7-BA58-7BE003062D09}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4F7C0BD1-455E-40B0-A43E-CB2DB888BCCB}" type="presOf" srcId="{D6F12267-5ACB-4918-A932-2EE35059A542}" destId="{638E6231-26D7-4B03-BD0C-0374E5E003D2}" srcOrd="1" destOrd="0" presId="urn:microsoft.com/office/officeart/2005/8/layout/orgChart1"/>
    <dgm:cxn modelId="{5D2A24D1-F598-482E-868E-93550B4F6B3F}" srcId="{2FE7B394-D92C-4802-90F6-8F14C473F1F6}" destId="{06E34F59-F514-4E94-A81B-D7CA268EAD41}" srcOrd="0" destOrd="0" parTransId="{26AC9B98-C77C-4C00-AB44-22618E6DC88E}" sibTransId="{F5246992-DAAC-4A36-A7B6-120E942722A3}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D11E63DB-A92B-4D9A-A36F-1867F7D74241}" type="presOf" srcId="{A5D48CD2-4518-4505-B18E-CECFAC10C376}" destId="{A2F4E1D3-30E4-4E0D-989D-2B4EF8EB816D}" srcOrd="0" destOrd="0" presId="urn:microsoft.com/office/officeart/2005/8/layout/orgChart1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E22DE5FE-16C6-45DE-AF62-6681FD929CD3}" srcId="{3A5FC350-809A-420E-B508-F86CFE56F9EC}" destId="{176166B7-1AD9-419F-B43F-D7395DE73958}" srcOrd="0" destOrd="0" parTransId="{A5D48CD2-4518-4505-B18E-CECFAC10C376}" sibTransId="{37636444-98B7-4BE7-9CBA-5D6C1892F993}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900CD417-72E3-40D1-B435-49EDA6C46C65}" type="presParOf" srcId="{CD9B10F5-9751-49B5-A8BB-62CE31AB50EA}" destId="{9E067C99-5600-452D-937F-38235D5AA502}" srcOrd="0" destOrd="0" presId="urn:microsoft.com/office/officeart/2005/8/layout/orgChart1"/>
    <dgm:cxn modelId="{26BDB585-5A51-45C2-A354-4CE562DD2609}" type="presParOf" srcId="{CD9B10F5-9751-49B5-A8BB-62CE31AB50EA}" destId="{26365B0F-AFE2-4228-A43A-22F448170464}" srcOrd="1" destOrd="0" presId="urn:microsoft.com/office/officeart/2005/8/layout/orgChart1"/>
    <dgm:cxn modelId="{A39DBE73-B6DF-4561-9AB0-F3DC5759C9C7}" type="presParOf" srcId="{26365B0F-AFE2-4228-A43A-22F448170464}" destId="{72A73626-AB86-4602-A49F-39BFDC3D3581}" srcOrd="0" destOrd="0" presId="urn:microsoft.com/office/officeart/2005/8/layout/orgChart1"/>
    <dgm:cxn modelId="{47F1578D-5E82-4D87-A1B7-5F39B749AB94}" type="presParOf" srcId="{72A73626-AB86-4602-A49F-39BFDC3D3581}" destId="{A6C8C1EB-8865-484F-BCE3-7F2107D8B6C3}" srcOrd="0" destOrd="0" presId="urn:microsoft.com/office/officeart/2005/8/layout/orgChart1"/>
    <dgm:cxn modelId="{CD7B2A8D-024A-43AC-9493-0BB001F38B5F}" type="presParOf" srcId="{72A73626-AB86-4602-A49F-39BFDC3D3581}" destId="{3A1B6973-9442-4880-B251-237DC77E77DC}" srcOrd="1" destOrd="0" presId="urn:microsoft.com/office/officeart/2005/8/layout/orgChart1"/>
    <dgm:cxn modelId="{A489F286-2F8B-432E-9894-7F1E2B63A538}" type="presParOf" srcId="{26365B0F-AFE2-4228-A43A-22F448170464}" destId="{EE2D4A51-E0DF-4552-B1AF-F59DB52A2ACC}" srcOrd="1" destOrd="0" presId="urn:microsoft.com/office/officeart/2005/8/layout/orgChart1"/>
    <dgm:cxn modelId="{62A98BC2-2D5B-4CA7-ABE8-BF1416663F20}" type="presParOf" srcId="{26365B0F-AFE2-4228-A43A-22F448170464}" destId="{76855069-8584-426D-AB7C-4236159F7899}" srcOrd="2" destOrd="0" presId="urn:microsoft.com/office/officeart/2005/8/layout/orgChart1"/>
    <dgm:cxn modelId="{529AD485-6540-4133-BCFE-94A875484FC4}" type="presParOf" srcId="{CD9B10F5-9751-49B5-A8BB-62CE31AB50EA}" destId="{EBDCF07C-356A-4AE6-9AD6-0496B7AEFEEB}" srcOrd="2" destOrd="0" presId="urn:microsoft.com/office/officeart/2005/8/layout/orgChart1"/>
    <dgm:cxn modelId="{7B6A103B-5664-4C34-B853-B64519C4C695}" type="presParOf" srcId="{CD9B10F5-9751-49B5-A8BB-62CE31AB50EA}" destId="{590057BC-C7F9-457E-96EA-11114F9C461F}" srcOrd="3" destOrd="0" presId="urn:microsoft.com/office/officeart/2005/8/layout/orgChart1"/>
    <dgm:cxn modelId="{7AB51442-7844-4D45-9EC3-78B4F62BACFE}" type="presParOf" srcId="{590057BC-C7F9-457E-96EA-11114F9C461F}" destId="{7A8D7767-4DE0-4A55-A1E6-D68B12142E4E}" srcOrd="0" destOrd="0" presId="urn:microsoft.com/office/officeart/2005/8/layout/orgChart1"/>
    <dgm:cxn modelId="{6EA7C479-E978-4FD4-A6B5-C82F6219ADD7}" type="presParOf" srcId="{7A8D7767-4DE0-4A55-A1E6-D68B12142E4E}" destId="{1D468441-9162-423C-890A-1EE79A56B0FE}" srcOrd="0" destOrd="0" presId="urn:microsoft.com/office/officeart/2005/8/layout/orgChart1"/>
    <dgm:cxn modelId="{7AE277E7-DD18-42D4-8A73-226B0239DEE2}" type="presParOf" srcId="{7A8D7767-4DE0-4A55-A1E6-D68B12142E4E}" destId="{0460D61A-47D8-4E66-A412-8727DD9B068E}" srcOrd="1" destOrd="0" presId="urn:microsoft.com/office/officeart/2005/8/layout/orgChart1"/>
    <dgm:cxn modelId="{6438DDBB-CC4B-4961-BE30-8E41C5871C06}" type="presParOf" srcId="{590057BC-C7F9-457E-96EA-11114F9C461F}" destId="{BA72BBFD-C668-4A36-BA02-4CEECD72CC6E}" srcOrd="1" destOrd="0" presId="urn:microsoft.com/office/officeart/2005/8/layout/orgChart1"/>
    <dgm:cxn modelId="{0457E70C-FB6D-47E8-8820-F98255CD7F3F}" type="presParOf" srcId="{590057BC-C7F9-457E-96EA-11114F9C461F}" destId="{F38F7845-B556-482F-B709-CCE629FB588B}" srcOrd="2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6EC8E825-318B-4DF8-9191-889B9767C3C0}" type="presParOf" srcId="{51897740-1387-41E9-963D-334C6F5767E9}" destId="{6A346B9D-CA7E-4111-8B95-B64C84E2753E}" srcOrd="0" destOrd="0" presId="urn:microsoft.com/office/officeart/2005/8/layout/orgChart1"/>
    <dgm:cxn modelId="{D9D9951E-9029-493A-A607-341DBEF4FD64}" type="presParOf" srcId="{51897740-1387-41E9-963D-334C6F5767E9}" destId="{3FC04528-F745-488C-BA13-59CE1CBC6F90}" srcOrd="1" destOrd="0" presId="urn:microsoft.com/office/officeart/2005/8/layout/orgChart1"/>
    <dgm:cxn modelId="{A08F783B-5CC1-465A-9AAA-50F1D702913D}" type="presParOf" srcId="{3FC04528-F745-488C-BA13-59CE1CBC6F90}" destId="{98749AF1-0E84-491F-9A58-D105049BE13C}" srcOrd="0" destOrd="0" presId="urn:microsoft.com/office/officeart/2005/8/layout/orgChart1"/>
    <dgm:cxn modelId="{52AE6EF6-141E-4469-9954-7F4B7A689FA8}" type="presParOf" srcId="{98749AF1-0E84-491F-9A58-D105049BE13C}" destId="{056FBD11-301E-4E08-BB2D-244024B98DBE}" srcOrd="0" destOrd="0" presId="urn:microsoft.com/office/officeart/2005/8/layout/orgChart1"/>
    <dgm:cxn modelId="{BD2810BF-1EA8-41DB-B120-0793EA1F53CB}" type="presParOf" srcId="{98749AF1-0E84-491F-9A58-D105049BE13C}" destId="{01F4E229-8F2B-42EA-A2D8-3B76100C8DBD}" srcOrd="1" destOrd="0" presId="urn:microsoft.com/office/officeart/2005/8/layout/orgChart1"/>
    <dgm:cxn modelId="{4B0F0016-09E4-4F40-BEF7-DB339A0217A5}" type="presParOf" srcId="{3FC04528-F745-488C-BA13-59CE1CBC6F90}" destId="{90652709-172E-4D75-8566-8F1933A24245}" srcOrd="1" destOrd="0" presId="urn:microsoft.com/office/officeart/2005/8/layout/orgChart1"/>
    <dgm:cxn modelId="{6E55F69A-C8D0-441B-A7C5-D20FB68F3E33}" type="presParOf" srcId="{3FC04528-F745-488C-BA13-59CE1CBC6F90}" destId="{E20A0448-8725-4788-8F45-31B5CE190248}" srcOrd="2" destOrd="0" presId="urn:microsoft.com/office/officeart/2005/8/layout/orgChart1"/>
    <dgm:cxn modelId="{C19AF4B9-B5E3-4F19-8B0A-812A1549FBC3}" type="presParOf" srcId="{51897740-1387-41E9-963D-334C6F5767E9}" destId="{4A43AAE7-F5AD-4C04-841D-D7B849F495F0}" srcOrd="2" destOrd="0" presId="urn:microsoft.com/office/officeart/2005/8/layout/orgChart1"/>
    <dgm:cxn modelId="{4B4C0A93-12B8-415B-98EC-E4011D1144EB}" type="presParOf" srcId="{51897740-1387-41E9-963D-334C6F5767E9}" destId="{1F8B3174-342D-4AFE-B8E7-35CFC47DF152}" srcOrd="3" destOrd="0" presId="urn:microsoft.com/office/officeart/2005/8/layout/orgChart1"/>
    <dgm:cxn modelId="{30437B8A-9D93-4338-AF12-189A3B1676B5}" type="presParOf" srcId="{1F8B3174-342D-4AFE-B8E7-35CFC47DF152}" destId="{BFD7DD51-196E-473A-808F-3E3DCAB9B863}" srcOrd="0" destOrd="0" presId="urn:microsoft.com/office/officeart/2005/8/layout/orgChart1"/>
    <dgm:cxn modelId="{53E3CFCF-85E7-4E9B-B23F-C7D2A6C9178F}" type="presParOf" srcId="{BFD7DD51-196E-473A-808F-3E3DCAB9B863}" destId="{F84671BE-FF3F-413A-BA64-D7ED5C73F108}" srcOrd="0" destOrd="0" presId="urn:microsoft.com/office/officeart/2005/8/layout/orgChart1"/>
    <dgm:cxn modelId="{EE399394-19E3-460F-98C6-5CAE518E9D03}" type="presParOf" srcId="{BFD7DD51-196E-473A-808F-3E3DCAB9B863}" destId="{B3A22E51-3F56-4119-9E27-8AD3B6DC5AA8}" srcOrd="1" destOrd="0" presId="urn:microsoft.com/office/officeart/2005/8/layout/orgChart1"/>
    <dgm:cxn modelId="{16D33FFF-38DB-40A6-ACDF-358336C18D48}" type="presParOf" srcId="{1F8B3174-342D-4AFE-B8E7-35CFC47DF152}" destId="{2138B86F-7403-48A2-BD3D-EC8F26716984}" srcOrd="1" destOrd="0" presId="urn:microsoft.com/office/officeart/2005/8/layout/orgChart1"/>
    <dgm:cxn modelId="{25995A5E-68F1-434F-8695-44571262F2F4}" type="presParOf" srcId="{1F8B3174-342D-4AFE-B8E7-35CFC47DF152}" destId="{B7687DD4-2EA6-414B-95B0-8CC30C0BDE68}" srcOrd="2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399544DC-4FC2-48B9-AC05-CBE740966967}" type="presParOf" srcId="{3E9F8D0D-A30B-4B25-9683-A40C065A5A55}" destId="{A2F4E1D3-30E4-4E0D-989D-2B4EF8EB816D}" srcOrd="0" destOrd="0" presId="urn:microsoft.com/office/officeart/2005/8/layout/orgChart1"/>
    <dgm:cxn modelId="{20E034FF-6EBB-45CC-A243-22B33521D907}" type="presParOf" srcId="{3E9F8D0D-A30B-4B25-9683-A40C065A5A55}" destId="{25E54F3E-5C34-41BD-B922-791306262F2E}" srcOrd="1" destOrd="0" presId="urn:microsoft.com/office/officeart/2005/8/layout/orgChart1"/>
    <dgm:cxn modelId="{6763A454-B1D2-4186-89C5-292F01EF8897}" type="presParOf" srcId="{25E54F3E-5C34-41BD-B922-791306262F2E}" destId="{BC4BCA39-B327-4E15-85A1-D5715F6586A8}" srcOrd="0" destOrd="0" presId="urn:microsoft.com/office/officeart/2005/8/layout/orgChart1"/>
    <dgm:cxn modelId="{3BBB11F7-E73B-4B45-9EF2-1EFEA9CF6931}" type="presParOf" srcId="{BC4BCA39-B327-4E15-85A1-D5715F6586A8}" destId="{C6758C82-A4AF-43D3-87C2-91E8B51EF3A4}" srcOrd="0" destOrd="0" presId="urn:microsoft.com/office/officeart/2005/8/layout/orgChart1"/>
    <dgm:cxn modelId="{2F5931FE-90CA-459C-9FF3-E3C7493294B5}" type="presParOf" srcId="{BC4BCA39-B327-4E15-85A1-D5715F6586A8}" destId="{1D0AEE6A-D144-4684-B4A9-972EE3C15345}" srcOrd="1" destOrd="0" presId="urn:microsoft.com/office/officeart/2005/8/layout/orgChart1"/>
    <dgm:cxn modelId="{1ED7E9B8-5BF5-4773-B5AD-404FF6F3EC59}" type="presParOf" srcId="{25E54F3E-5C34-41BD-B922-791306262F2E}" destId="{18C61C07-64A3-4C8F-9570-31CE0C9FE142}" srcOrd="1" destOrd="0" presId="urn:microsoft.com/office/officeart/2005/8/layout/orgChart1"/>
    <dgm:cxn modelId="{8637349D-D78D-4B21-A5F5-44B3344C2109}" type="presParOf" srcId="{25E54F3E-5C34-41BD-B922-791306262F2E}" destId="{B65F23AC-4C25-4773-9908-FEFF3F4D83BE}" srcOrd="2" destOrd="0" presId="urn:microsoft.com/office/officeart/2005/8/layout/orgChart1"/>
    <dgm:cxn modelId="{DE7A17B7-FC4C-4CC3-8E6D-0CC7DA60469B}" type="presParOf" srcId="{3E9F8D0D-A30B-4B25-9683-A40C065A5A55}" destId="{58D8161E-A69A-43D5-A7DF-4447C38A787D}" srcOrd="2" destOrd="0" presId="urn:microsoft.com/office/officeart/2005/8/layout/orgChart1"/>
    <dgm:cxn modelId="{E8674549-18BB-4AC0-9F12-C55895FD4D9F}" type="presParOf" srcId="{3E9F8D0D-A30B-4B25-9683-A40C065A5A55}" destId="{23DD3358-CFAB-4476-9018-4F92B7F9D3C0}" srcOrd="3" destOrd="0" presId="urn:microsoft.com/office/officeart/2005/8/layout/orgChart1"/>
    <dgm:cxn modelId="{D492BF12-F67E-40ED-B73D-E92B6BC9DBA9}" type="presParOf" srcId="{23DD3358-CFAB-4476-9018-4F92B7F9D3C0}" destId="{F2874866-0F5C-4AB2-8F81-7739BA29F7F6}" srcOrd="0" destOrd="0" presId="urn:microsoft.com/office/officeart/2005/8/layout/orgChart1"/>
    <dgm:cxn modelId="{7CB827E5-B2A1-456B-899B-5C1868865DA2}" type="presParOf" srcId="{F2874866-0F5C-4AB2-8F81-7739BA29F7F6}" destId="{93C4C636-7764-4E61-88B4-05ADD066EEEB}" srcOrd="0" destOrd="0" presId="urn:microsoft.com/office/officeart/2005/8/layout/orgChart1"/>
    <dgm:cxn modelId="{FEE3076A-5557-4C7B-B0F8-CCDB11C289CF}" type="presParOf" srcId="{F2874866-0F5C-4AB2-8F81-7739BA29F7F6}" destId="{638E6231-26D7-4B03-BD0C-0374E5E003D2}" srcOrd="1" destOrd="0" presId="urn:microsoft.com/office/officeart/2005/8/layout/orgChart1"/>
    <dgm:cxn modelId="{98848E90-43A7-4DDB-9C01-B41094F1D7C0}" type="presParOf" srcId="{23DD3358-CFAB-4476-9018-4F92B7F9D3C0}" destId="{897C0D03-691B-414B-89DE-622AB6AD4E5B}" srcOrd="1" destOrd="0" presId="urn:microsoft.com/office/officeart/2005/8/layout/orgChart1"/>
    <dgm:cxn modelId="{C70F3F35-AF5D-448B-AB82-C691DD3887D1}" type="presParOf" srcId="{23DD3358-CFAB-4476-9018-4F92B7F9D3C0}" destId="{19BD91C8-C0B7-48FB-B050-69724A25822B}" srcOrd="2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99A00D55-912E-4265-B9D2-EEA6A595644D}" type="presParOf" srcId="{2DF92994-2F41-4F96-8574-774DAC9D5D68}" destId="{F4D92A73-4B6E-411C-B810-A0412A985452}" srcOrd="6" destOrd="0" presId="urn:microsoft.com/office/officeart/2005/8/layout/orgChart1"/>
    <dgm:cxn modelId="{BDDB61BE-8423-4AB3-B679-9C903B575AC4}" type="presParOf" srcId="{2DF92994-2F41-4F96-8574-774DAC9D5D68}" destId="{76D73CD7-835A-45BA-8765-6B41ECDF6CBD}" srcOrd="7" destOrd="0" presId="urn:microsoft.com/office/officeart/2005/8/layout/orgChart1"/>
    <dgm:cxn modelId="{B732AA78-91C9-4F08-9768-B757D287AFD4}" type="presParOf" srcId="{76D73CD7-835A-45BA-8765-6B41ECDF6CBD}" destId="{745C1017-BAFD-456E-9EA7-EDE3412AFC44}" srcOrd="0" destOrd="0" presId="urn:microsoft.com/office/officeart/2005/8/layout/orgChart1"/>
    <dgm:cxn modelId="{FAD6E20B-5845-4F2D-AD28-ED66B418944D}" type="presParOf" srcId="{745C1017-BAFD-456E-9EA7-EDE3412AFC44}" destId="{A2722EEE-F459-40F7-832E-C0EB22C38702}" srcOrd="0" destOrd="0" presId="urn:microsoft.com/office/officeart/2005/8/layout/orgChart1"/>
    <dgm:cxn modelId="{308DCB23-8034-4D76-BA2C-0B85975D2722}" type="presParOf" srcId="{745C1017-BAFD-456E-9EA7-EDE3412AFC44}" destId="{C84AF96E-B02D-4B72-848F-61E5827B7D16}" srcOrd="1" destOrd="0" presId="urn:microsoft.com/office/officeart/2005/8/layout/orgChart1"/>
    <dgm:cxn modelId="{2FF6CDA0-C33A-4323-9F05-D89EC1D576B6}" type="presParOf" srcId="{76D73CD7-835A-45BA-8765-6B41ECDF6CBD}" destId="{E59193FD-54E2-47FC-8B40-65E68E3CCD7A}" srcOrd="1" destOrd="0" presId="urn:microsoft.com/office/officeart/2005/8/layout/orgChart1"/>
    <dgm:cxn modelId="{21299533-FA90-4469-9456-B44929C0E818}" type="presParOf" srcId="{E59193FD-54E2-47FC-8B40-65E68E3CCD7A}" destId="{79076BFE-62FA-4234-8B92-0DD57480B97D}" srcOrd="0" destOrd="0" presId="urn:microsoft.com/office/officeart/2005/8/layout/orgChart1"/>
    <dgm:cxn modelId="{9D926FB4-041F-48EE-BC98-314B8005B958}" type="presParOf" srcId="{E59193FD-54E2-47FC-8B40-65E68E3CCD7A}" destId="{CBEC1D8E-10AA-42A5-BA31-B87DCD5C4EB3}" srcOrd="1" destOrd="0" presId="urn:microsoft.com/office/officeart/2005/8/layout/orgChart1"/>
    <dgm:cxn modelId="{BD432393-23AA-4366-AA34-B7AAC3BC9291}" type="presParOf" srcId="{CBEC1D8E-10AA-42A5-BA31-B87DCD5C4EB3}" destId="{300685F1-CC35-42F4-A520-E37EA9C1D381}" srcOrd="0" destOrd="0" presId="urn:microsoft.com/office/officeart/2005/8/layout/orgChart1"/>
    <dgm:cxn modelId="{FF9E8687-CFEA-4072-9999-6915005928F1}" type="presParOf" srcId="{300685F1-CC35-42F4-A520-E37EA9C1D381}" destId="{EC37E445-08B7-481B-8A71-9679E047E10B}" srcOrd="0" destOrd="0" presId="urn:microsoft.com/office/officeart/2005/8/layout/orgChart1"/>
    <dgm:cxn modelId="{91528274-4F45-445A-A1C2-04888F8B240B}" type="presParOf" srcId="{300685F1-CC35-42F4-A520-E37EA9C1D381}" destId="{D8CD7F84-AF8A-44A7-8D01-B452BEE5C193}" srcOrd="1" destOrd="0" presId="urn:microsoft.com/office/officeart/2005/8/layout/orgChart1"/>
    <dgm:cxn modelId="{B1B68DC6-72CD-4F64-AF5A-DB684CC95896}" type="presParOf" srcId="{CBEC1D8E-10AA-42A5-BA31-B87DCD5C4EB3}" destId="{75CD5D57-EEA8-4B3C-B376-44F7BF21DE55}" srcOrd="1" destOrd="0" presId="urn:microsoft.com/office/officeart/2005/8/layout/orgChart1"/>
    <dgm:cxn modelId="{B411AABC-3D69-4523-9F46-0C6181021118}" type="presParOf" srcId="{CBEC1D8E-10AA-42A5-BA31-B87DCD5C4EB3}" destId="{B9FD0E40-1D9A-490D-91A1-28304AD8152E}" srcOrd="2" destOrd="0" presId="urn:microsoft.com/office/officeart/2005/8/layout/orgChart1"/>
    <dgm:cxn modelId="{88B38275-A891-43E4-8C03-2578EB539557}" type="presParOf" srcId="{76D73CD7-835A-45BA-8765-6B41ECDF6CBD}" destId="{78C693A8-5D85-4B93-9D03-642502E02333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AC5D6-F4D0-4580-B032-72BD5EFED5A0}">
      <dsp:nvSpPr>
        <dsp:cNvPr id="0" name=""/>
        <dsp:cNvSpPr/>
      </dsp:nvSpPr>
      <dsp:spPr>
        <a:xfrm>
          <a:off x="406400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4018280" y="2074089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18869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465660" y="885944"/>
          <a:ext cx="319667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>
              <a:latin typeface="EC Square Sans Pro" panose="020B0506040000020004" pitchFamily="34" charset="0"/>
            </a:rPr>
            <a:t>Antimikrobiální látky</a:t>
          </a:r>
        </a:p>
      </dsp:txBody>
      <dsp:txXfrm>
        <a:off x="2465660" y="885944"/>
        <a:ext cx="3196679" cy="1188144"/>
      </dsp:txXfrm>
    </dsp:sp>
    <dsp:sp modelId="{8BADFCBF-D1DC-4E42-979C-F40C472F8488}">
      <dsp:nvSpPr>
        <dsp:cNvPr id="0" name=""/>
        <dsp:cNvSpPr/>
      </dsp:nvSpPr>
      <dsp:spPr>
        <a:xfrm>
          <a:off x="54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>
              <a:latin typeface="EC Square Sans Pro" panose="020B0506040000020004" pitchFamily="34" charset="0"/>
              <a:ea typeface="+mn-ea"/>
              <a:cs typeface="+mn-cs"/>
            </a:rPr>
            <a:t>Antibiotika</a:t>
          </a:r>
        </a:p>
      </dsp:txBody>
      <dsp:txXfrm>
        <a:off x="545" y="2573109"/>
        <a:ext cx="2376289" cy="1188144"/>
      </dsp:txXfrm>
    </dsp:sp>
    <dsp:sp modelId="{79CA2D34-2210-4B8A-A54C-05755DE52FC2}">
      <dsp:nvSpPr>
        <dsp:cNvPr id="0" name=""/>
        <dsp:cNvSpPr/>
      </dsp:nvSpPr>
      <dsp:spPr>
        <a:xfrm>
          <a:off x="287585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>
              <a:latin typeface="EC Square Sans Pro" panose="020B0506040000020004" pitchFamily="34" charset="0"/>
            </a:rPr>
            <a:t>Antimykotika, antiprotozoální látky</a:t>
          </a:r>
        </a:p>
      </dsp:txBody>
      <dsp:txXfrm>
        <a:off x="2875855" y="2573109"/>
        <a:ext cx="2376289" cy="1188144"/>
      </dsp:txXfrm>
    </dsp:sp>
    <dsp:sp modelId="{E1EE393F-8641-4D6B-B63A-A168979238BF}">
      <dsp:nvSpPr>
        <dsp:cNvPr id="0" name=""/>
        <dsp:cNvSpPr/>
      </dsp:nvSpPr>
      <dsp:spPr>
        <a:xfrm>
          <a:off x="575116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>
              <a:latin typeface="EC Square Sans Pro" panose="020B0506040000020004" pitchFamily="34" charset="0"/>
              <a:ea typeface="+mn-ea"/>
              <a:cs typeface="+mn-cs"/>
            </a:rPr>
            <a:t>Antivirotika</a:t>
          </a:r>
        </a:p>
      </dsp:txBody>
      <dsp:txXfrm>
        <a:off x="5751165" y="2573109"/>
        <a:ext cx="2376289" cy="1188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76BFE-62FA-4234-8B92-0DD57480B97D}">
      <dsp:nvSpPr>
        <dsp:cNvPr id="0" name=""/>
        <dsp:cNvSpPr/>
      </dsp:nvSpPr>
      <dsp:spPr>
        <a:xfrm>
          <a:off x="7833499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92A73-4B6E-411C-B810-A0412A985452}">
      <dsp:nvSpPr>
        <dsp:cNvPr id="0" name=""/>
        <dsp:cNvSpPr/>
      </dsp:nvSpPr>
      <dsp:spPr>
        <a:xfrm>
          <a:off x="4966424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3677556" y="212751"/>
              </a:lnTo>
              <a:lnTo>
                <a:pt x="3677556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8161E-A69A-43D5-A7DF-4447C38A787D}">
      <dsp:nvSpPr>
        <dsp:cNvPr id="0" name=""/>
        <dsp:cNvSpPr/>
      </dsp:nvSpPr>
      <dsp:spPr>
        <a:xfrm>
          <a:off x="5381795" y="2454248"/>
          <a:ext cx="303930" cy="237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656"/>
              </a:lnTo>
              <a:lnTo>
                <a:pt x="303930" y="237065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4E1D3-30E4-4E0D-989D-2B4EF8EB816D}">
      <dsp:nvSpPr>
        <dsp:cNvPr id="0" name=""/>
        <dsp:cNvSpPr/>
      </dsp:nvSpPr>
      <dsp:spPr>
        <a:xfrm>
          <a:off x="5381795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AC5D6-F4D0-4580-B032-72BD5EFED5A0}">
      <dsp:nvSpPr>
        <dsp:cNvPr id="0" name=""/>
        <dsp:cNvSpPr/>
      </dsp:nvSpPr>
      <dsp:spPr>
        <a:xfrm>
          <a:off x="4966424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1225852" y="212751"/>
              </a:lnTo>
              <a:lnTo>
                <a:pt x="1225852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3AAE7-F5AD-4C04-841D-D7B849F495F0}">
      <dsp:nvSpPr>
        <dsp:cNvPr id="0" name=""/>
        <dsp:cNvSpPr/>
      </dsp:nvSpPr>
      <dsp:spPr>
        <a:xfrm>
          <a:off x="2930091" y="2454248"/>
          <a:ext cx="303930" cy="2275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5890"/>
              </a:lnTo>
              <a:lnTo>
                <a:pt x="303930" y="227589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46B9D-CA7E-4111-8B95-B64C84E2753E}">
      <dsp:nvSpPr>
        <dsp:cNvPr id="0" name=""/>
        <dsp:cNvSpPr/>
      </dsp:nvSpPr>
      <dsp:spPr>
        <a:xfrm>
          <a:off x="2930091" y="2454248"/>
          <a:ext cx="303930" cy="884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670"/>
              </a:lnTo>
              <a:lnTo>
                <a:pt x="303930" y="88467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3740572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1225852" y="0"/>
              </a:moveTo>
              <a:lnTo>
                <a:pt x="1225852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CF07C-356A-4AE6-9AD6-0496B7AEFEEB}">
      <dsp:nvSpPr>
        <dsp:cNvPr id="0" name=""/>
        <dsp:cNvSpPr/>
      </dsp:nvSpPr>
      <dsp:spPr>
        <a:xfrm>
          <a:off x="478387" y="2454248"/>
          <a:ext cx="216459" cy="234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6797"/>
              </a:lnTo>
              <a:lnTo>
                <a:pt x="216459" y="23467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67C99-5600-452D-937F-38235D5AA502}">
      <dsp:nvSpPr>
        <dsp:cNvPr id="0" name=""/>
        <dsp:cNvSpPr/>
      </dsp:nvSpPr>
      <dsp:spPr>
        <a:xfrm>
          <a:off x="478387" y="2454248"/>
          <a:ext cx="185478" cy="90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8366"/>
              </a:lnTo>
              <a:lnTo>
                <a:pt x="185478" y="90836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288868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3677556" y="0"/>
              </a:moveTo>
              <a:lnTo>
                <a:pt x="3677556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256764" y="2544"/>
          <a:ext cx="5419319" cy="1013100"/>
        </a:xfrm>
        <a:prstGeom prst="rect">
          <a:avLst/>
        </a:prstGeom>
        <a:solidFill>
          <a:srgbClr val="0033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>
              <a:solidFill>
                <a:schemeClr val="bg1"/>
              </a:solidFill>
              <a:latin typeface="EC Square Sans Pro" panose="020B0506040000020004" pitchFamily="34" charset="0"/>
            </a:rPr>
            <a:t>Způsoby antimikrobiálního použití</a:t>
          </a:r>
        </a:p>
      </dsp:txBody>
      <dsp:txXfrm>
        <a:off x="2256764" y="2544"/>
        <a:ext cx="5419319" cy="1013100"/>
      </dsp:txXfrm>
    </dsp:sp>
    <dsp:sp modelId="{8BADFCBF-D1DC-4E42-979C-F40C472F8488}">
      <dsp:nvSpPr>
        <dsp:cNvPr id="0" name=""/>
        <dsp:cNvSpPr/>
      </dsp:nvSpPr>
      <dsp:spPr>
        <a:xfrm>
          <a:off x="275767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latin typeface="EC Square Sans Pro"/>
            </a:rPr>
            <a:t>Preventivní (profylaxe)</a:t>
          </a:r>
        </a:p>
      </dsp:txBody>
      <dsp:txXfrm>
        <a:off x="275767" y="1441147"/>
        <a:ext cx="2026201" cy="1013100"/>
      </dsp:txXfrm>
    </dsp:sp>
    <dsp:sp modelId="{A6C8C1EB-8865-484F-BCE3-7F2107D8B6C3}">
      <dsp:nvSpPr>
        <dsp:cNvPr id="0" name=""/>
        <dsp:cNvSpPr/>
      </dsp:nvSpPr>
      <dsp:spPr>
        <a:xfrm>
          <a:off x="663866" y="2856064"/>
          <a:ext cx="1526844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>
              <a:latin typeface="EC Square Sans Pro"/>
            </a:rPr>
            <a:t>POUZE pro výjimečné případy (když je riziko infekce velmi vysoké/následky závažné)</a:t>
          </a:r>
        </a:p>
      </dsp:txBody>
      <dsp:txXfrm>
        <a:off x="663866" y="2856064"/>
        <a:ext cx="1526844" cy="1013100"/>
      </dsp:txXfrm>
    </dsp:sp>
    <dsp:sp modelId="{1D468441-9162-423C-890A-1EE79A56B0FE}">
      <dsp:nvSpPr>
        <dsp:cNvPr id="0" name=""/>
        <dsp:cNvSpPr/>
      </dsp:nvSpPr>
      <dsp:spPr>
        <a:xfrm>
          <a:off x="694846" y="4294495"/>
          <a:ext cx="150498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Antibiotická léčba </a:t>
          </a:r>
          <a:r>
            <a:rPr lang="cs-CZ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POUZE</a:t>
          </a:r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pro jednotlivá zvířata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Ostatní antimikrobiální látky </a:t>
          </a:r>
          <a:r>
            <a:rPr lang="cs-CZ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POUZE</a:t>
          </a:r>
          <a:r>
            <a:rPr lang="cs-CZ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pro omezený počet zvířat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sp:txBody>
      <dsp:txXfrm>
        <a:off x="694846" y="4294495"/>
        <a:ext cx="1504981" cy="1013100"/>
      </dsp:txXfrm>
    </dsp:sp>
    <dsp:sp modelId="{79CA2D34-2210-4B8A-A54C-05755DE52FC2}">
      <dsp:nvSpPr>
        <dsp:cNvPr id="0" name=""/>
        <dsp:cNvSpPr/>
      </dsp:nvSpPr>
      <dsp:spPr>
        <a:xfrm>
          <a:off x="2727471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latin typeface="EC Square Sans Pro"/>
            </a:rPr>
            <a:t>Skupinové podávání (metafylaxe)</a:t>
          </a:r>
        </a:p>
      </dsp:txBody>
      <dsp:txXfrm>
        <a:off x="2727471" y="1441147"/>
        <a:ext cx="2026201" cy="1013100"/>
      </dsp:txXfrm>
    </dsp:sp>
    <dsp:sp modelId="{056FBD11-301E-4E08-BB2D-244024B98DBE}">
      <dsp:nvSpPr>
        <dsp:cNvPr id="0" name=""/>
        <dsp:cNvSpPr/>
      </dsp:nvSpPr>
      <dsp:spPr>
        <a:xfrm>
          <a:off x="3234021" y="2879750"/>
          <a:ext cx="1560276" cy="918335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>
              <a:latin typeface="EC Square Sans Pro" panose="020B0506040000020004" pitchFamily="34" charset="0"/>
            </a:rPr>
            <a:t>POUZE když je riziko šíření infekce nebo infekčního onemocnění ve skupině zvířat vysoké</a:t>
          </a:r>
        </a:p>
      </dsp:txBody>
      <dsp:txXfrm>
        <a:off x="3234021" y="2879750"/>
        <a:ext cx="1560276" cy="918335"/>
      </dsp:txXfrm>
    </dsp:sp>
    <dsp:sp modelId="{F84671BE-FF3F-413A-BA64-D7ED5C73F108}">
      <dsp:nvSpPr>
        <dsp:cNvPr id="0" name=""/>
        <dsp:cNvSpPr/>
      </dsp:nvSpPr>
      <dsp:spPr>
        <a:xfrm>
          <a:off x="3234021" y="4223588"/>
          <a:ext cx="1560276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>
              <a:latin typeface="EC Square Sans Pro" panose="020B0506040000020004" pitchFamily="34" charset="0"/>
            </a:rPr>
            <a:t>Pokud nejsou dostupné žádné jiné vhodné alternativy</a:t>
          </a:r>
        </a:p>
      </dsp:txBody>
      <dsp:txXfrm>
        <a:off x="3234021" y="4223588"/>
        <a:ext cx="1560276" cy="1013100"/>
      </dsp:txXfrm>
    </dsp:sp>
    <dsp:sp modelId="{E1EE393F-8641-4D6B-B63A-A168979238BF}">
      <dsp:nvSpPr>
        <dsp:cNvPr id="0" name=""/>
        <dsp:cNvSpPr/>
      </dsp:nvSpPr>
      <dsp:spPr>
        <a:xfrm>
          <a:off x="5179175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latin typeface="EC Square Sans Pro"/>
            </a:rPr>
            <a:t>Léčba</a:t>
          </a:r>
        </a:p>
      </dsp:txBody>
      <dsp:txXfrm>
        <a:off x="5179175" y="1441147"/>
        <a:ext cx="2026201" cy="1013100"/>
      </dsp:txXfrm>
    </dsp:sp>
    <dsp:sp modelId="{C6758C82-A4AF-43D3-87C2-91E8B51EF3A4}">
      <dsp:nvSpPr>
        <dsp:cNvPr id="0" name=""/>
        <dsp:cNvSpPr/>
      </dsp:nvSpPr>
      <dsp:spPr>
        <a:xfrm>
          <a:off x="5685725" y="2879750"/>
          <a:ext cx="2026201" cy="1013100"/>
        </a:xfrm>
        <a:prstGeom prst="rect">
          <a:avLst/>
        </a:prstGeom>
        <a:solidFill>
          <a:srgbClr val="6BB188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latin typeface="EC Square Sans Pro" panose="020B0506040000020004" pitchFamily="34" charset="0"/>
            </a:rPr>
            <a:t>Individuální léčba</a:t>
          </a:r>
        </a:p>
      </dsp:txBody>
      <dsp:txXfrm>
        <a:off x="5685725" y="2879750"/>
        <a:ext cx="2026201" cy="1013100"/>
      </dsp:txXfrm>
    </dsp:sp>
    <dsp:sp modelId="{93C4C636-7764-4E61-88B4-05ADD066EEEB}">
      <dsp:nvSpPr>
        <dsp:cNvPr id="0" name=""/>
        <dsp:cNvSpPr/>
      </dsp:nvSpPr>
      <dsp:spPr>
        <a:xfrm>
          <a:off x="5685725" y="4318353"/>
          <a:ext cx="2026201" cy="1013100"/>
        </a:xfrm>
        <a:prstGeom prst="rect">
          <a:avLst/>
        </a:prstGeom>
        <a:solidFill>
          <a:srgbClr val="2C747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solidFill>
                <a:schemeClr val="bg1"/>
              </a:solidFill>
              <a:latin typeface="EC Square Sans Pro" panose="020B0506040000020004" pitchFamily="34" charset="0"/>
            </a:rPr>
            <a:t>Skupinová léčba</a:t>
          </a:r>
        </a:p>
      </dsp:txBody>
      <dsp:txXfrm>
        <a:off x="5685725" y="4318353"/>
        <a:ext cx="2026201" cy="1013100"/>
      </dsp:txXfrm>
    </dsp:sp>
    <dsp:sp modelId="{A2722EEE-F459-40F7-832E-C0EB22C38702}">
      <dsp:nvSpPr>
        <dsp:cNvPr id="0" name=""/>
        <dsp:cNvSpPr/>
      </dsp:nvSpPr>
      <dsp:spPr>
        <a:xfrm>
          <a:off x="7630879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latin typeface="EC Square Sans Pro"/>
            </a:rPr>
            <a:t>Podpora růstu</a:t>
          </a:r>
        </a:p>
      </dsp:txBody>
      <dsp:txXfrm>
        <a:off x="7630879" y="1441147"/>
        <a:ext cx="2026201" cy="1013100"/>
      </dsp:txXfrm>
    </dsp:sp>
    <dsp:sp modelId="{EC37E445-08B7-481B-8A71-9679E047E10B}">
      <dsp:nvSpPr>
        <dsp:cNvPr id="0" name=""/>
        <dsp:cNvSpPr/>
      </dsp:nvSpPr>
      <dsp:spPr>
        <a:xfrm>
          <a:off x="8137429" y="2879750"/>
          <a:ext cx="202620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>
              <a:solidFill>
                <a:srgbClr val="C00000"/>
              </a:solidFill>
              <a:latin typeface="EC Square Sans Pro" panose="020B0506040000020004" pitchFamily="34" charset="0"/>
            </a:rPr>
            <a:t>ZAKÁZÁNO!</a:t>
          </a:r>
        </a:p>
      </dsp:txBody>
      <dsp:txXfrm>
        <a:off x="8137429" y="2879750"/>
        <a:ext cx="2026201" cy="1013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63987-763A-485C-9FBD-E821D4F2DFEA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84CC-B9D2-4B71-B917-5618B5E60C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3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0899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/>
              <a:t>Nejprve musíte zjistit, zda je ve </a:t>
            </a:r>
            <a:r>
              <a:rPr lang="cs-CZ" sz="1400" b="1">
                <a:solidFill>
                  <a:srgbClr val="003399"/>
                </a:solidFill>
              </a:rPr>
              <a:t>vaší zemi </a:t>
            </a:r>
            <a:r>
              <a:rPr lang="cs-CZ" sz="1400"/>
              <a:t>pro daný </a:t>
            </a:r>
            <a:r>
              <a:rPr lang="cs-CZ" sz="1400" b="1">
                <a:solidFill>
                  <a:srgbClr val="009900"/>
                </a:solidFill>
              </a:rPr>
              <a:t>druh</a:t>
            </a:r>
            <a:r>
              <a:rPr lang="cs-CZ" sz="1400"/>
              <a:t> a </a:t>
            </a:r>
            <a:r>
              <a:rPr lang="cs-CZ" sz="1400" b="1">
                <a:solidFill>
                  <a:srgbClr val="FF9966"/>
                </a:solidFill>
              </a:rPr>
              <a:t>indikaci</a:t>
            </a:r>
            <a:r>
              <a:rPr lang="cs-CZ" sz="1400"/>
              <a:t> nějaký přípravek registrován</a:t>
            </a:r>
          </a:p>
          <a:p>
            <a:endParaRPr lang="fr-BE" sz="1400" b="1" dirty="0">
              <a:solidFill>
                <a:srgbClr val="FF9966"/>
              </a:solidFill>
            </a:endParaRPr>
          </a:p>
          <a:p>
            <a:r>
              <a:rPr lang="cs-CZ" sz="1400" b="1">
                <a:solidFill>
                  <a:srgbClr val="FF9966"/>
                </a:solidFill>
              </a:rPr>
              <a:t>Pokud ne: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cs-CZ" sz="1400"/>
              <a:t>Produkt registrovaný ve </a:t>
            </a:r>
            <a:r>
              <a:rPr lang="cs-CZ" sz="1400" b="1">
                <a:solidFill>
                  <a:srgbClr val="003399"/>
                </a:solidFill>
              </a:rPr>
              <a:t>vaší zemi nebo v jiném členském státě EU</a:t>
            </a:r>
          </a:p>
          <a:p>
            <a:pPr marL="449263" lvl="5"/>
            <a:r>
              <a:rPr lang="cs-CZ" sz="1400"/>
              <a:t>pro </a:t>
            </a:r>
            <a:r>
              <a:rPr lang="cs-CZ" sz="1400" b="1">
                <a:solidFill>
                  <a:srgbClr val="009900"/>
                </a:solidFill>
              </a:rPr>
              <a:t>stejný nebo jiný suchozemský živočišný druh určený k produkci potravin</a:t>
            </a:r>
            <a:r>
              <a:rPr lang="cs-CZ" sz="1400"/>
              <a:t>, </a:t>
            </a:r>
          </a:p>
          <a:p>
            <a:pPr marL="449263" lvl="5"/>
            <a:r>
              <a:rPr lang="cs-CZ" sz="1400"/>
              <a:t>pro </a:t>
            </a:r>
            <a:r>
              <a:rPr lang="cs-CZ" sz="1400" b="1">
                <a:solidFill>
                  <a:srgbClr val="FF9966"/>
                </a:solidFill>
              </a:rPr>
              <a:t>stejnou nebo jinou indikaci</a:t>
            </a:r>
            <a:r>
              <a:rPr lang="cs-CZ" sz="1400"/>
              <a:t>.</a:t>
            </a:r>
          </a:p>
          <a:p>
            <a:pPr marL="449263" lvl="5"/>
            <a:endParaRPr lang="fr-BE" sz="1400" dirty="0"/>
          </a:p>
          <a:p>
            <a:pPr marL="449263" lvl="5"/>
            <a:r>
              <a:rPr lang="cs-CZ" sz="1400"/>
              <a:t>pokud ne, potom</a:t>
            </a:r>
          </a:p>
          <a:p>
            <a:pPr marL="457200" lvl="1" indent="-457200">
              <a:buFont typeface="+mj-lt"/>
              <a:buAutoNum type="alphaLcParenR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cs-CZ" sz="1400"/>
              <a:t>Produkt registrovaný ve </a:t>
            </a:r>
            <a:r>
              <a:rPr lang="cs-CZ" sz="1400" b="1">
                <a:solidFill>
                  <a:srgbClr val="003399"/>
                </a:solidFill>
              </a:rPr>
              <a:t>vaší zemi </a:t>
            </a:r>
          </a:p>
          <a:p>
            <a:pPr marL="449263" lvl="1"/>
            <a:r>
              <a:rPr lang="cs-CZ" sz="1400"/>
              <a:t>pro použití pro </a:t>
            </a:r>
            <a:r>
              <a:rPr lang="cs-CZ" sz="1400" b="1" u="sng">
                <a:solidFill>
                  <a:srgbClr val="FF9966"/>
                </a:solidFill>
              </a:rPr>
              <a:t>shodnou indikaci</a:t>
            </a:r>
            <a:r>
              <a:rPr lang="cs-CZ" sz="1400"/>
              <a:t> </a:t>
            </a:r>
            <a:r>
              <a:rPr lang="cs-CZ" sz="1400" b="1" u="sng">
                <a:solidFill>
                  <a:srgbClr val="009900"/>
                </a:solidFill>
              </a:rPr>
              <a:t>u zvířat, jež nejsou určena k produkci potravin</a:t>
            </a:r>
            <a:r>
              <a:rPr lang="cs-CZ" sz="1400"/>
              <a:t>.</a:t>
            </a:r>
          </a:p>
          <a:p>
            <a:pPr marL="449263" lvl="1"/>
            <a:endParaRPr lang="fr-BE" sz="1400" dirty="0"/>
          </a:p>
          <a:p>
            <a:pPr marL="449263" lvl="1"/>
            <a:r>
              <a:rPr lang="cs-CZ" sz="1400"/>
              <a:t>pokud ne, potom</a:t>
            </a:r>
          </a:p>
          <a:p>
            <a:pPr marL="457200" lvl="1" indent="-457200">
              <a:buFont typeface="+mj-lt"/>
              <a:buAutoNum type="alphaLcParenR"/>
            </a:pPr>
            <a:endParaRPr lang="fr-BE" sz="1400" dirty="0"/>
          </a:p>
          <a:p>
            <a:pPr marL="457200" lvl="1" indent="-457200">
              <a:buFont typeface="+mj-lt"/>
              <a:buAutoNum type="alphaLcParenR" startAt="3"/>
            </a:pPr>
            <a:r>
              <a:rPr lang="cs-CZ" sz="1400"/>
              <a:t>Produkt registrovaný pro </a:t>
            </a:r>
            <a:r>
              <a:rPr lang="cs-CZ" sz="1400" b="1"/>
              <a:t>lidské použití</a:t>
            </a:r>
            <a:r>
              <a:rPr lang="cs-CZ" sz="1400"/>
              <a:t>.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b="1" dirty="0"/>
          </a:p>
          <a:p>
            <a:pPr marL="457200" lvl="6" indent="0" algn="l" defTabSz="914400" rtl="0" eaLnBrk="1" latinLnBrk="0" hangingPunct="1">
              <a:buFont typeface="+mj-lt"/>
              <a:buNone/>
            </a:pPr>
            <a:r>
              <a:rPr lang="cs-CZ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 ne, potom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dirty="0"/>
          </a:p>
          <a:p>
            <a:pPr marL="457200" lvl="1" indent="-457200">
              <a:buFont typeface="+mj-lt"/>
              <a:buAutoNum type="alphaLcParenR" startAt="3"/>
            </a:pPr>
            <a:r>
              <a:rPr lang="cs-CZ" sz="1400"/>
              <a:t>Produkt </a:t>
            </a:r>
            <a:r>
              <a:rPr lang="cs-CZ" sz="1400" b="1"/>
              <a:t>připraven pro tento případ</a:t>
            </a:r>
            <a:r>
              <a:rPr lang="cs-CZ" sz="1400"/>
              <a:t>.</a:t>
            </a:r>
            <a:r>
              <a:rPr lang="cs-CZ" sz="1400" b="1"/>
              <a:t> 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b="1" dirty="0"/>
          </a:p>
          <a:p>
            <a:pPr marL="457200" lvl="2" indent="0">
              <a:buFont typeface="+mj-lt"/>
              <a:buNone/>
            </a:pPr>
            <a:r>
              <a:rPr lang="cs-CZ" sz="1400"/>
              <a:t>pokud ne, potom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b="1" dirty="0"/>
          </a:p>
          <a:p>
            <a:pPr marL="457200" lvl="1" indent="-457200">
              <a:buFont typeface="+mj-lt"/>
              <a:buAutoNum type="alphaLcParenR" startAt="3"/>
            </a:pPr>
            <a:r>
              <a:rPr lang="cs-CZ" sz="1400"/>
              <a:t>Produkt registrovaný ve </a:t>
            </a:r>
            <a:r>
              <a:rPr lang="cs-CZ" sz="1400" b="1">
                <a:solidFill>
                  <a:srgbClr val="003399"/>
                </a:solidFill>
              </a:rPr>
              <a:t>třetí</a:t>
            </a:r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zemi </a:t>
            </a:r>
          </a:p>
          <a:p>
            <a:pPr marL="449263" lvl="2"/>
            <a:r>
              <a:rPr kumimoji="0" lang="cs-CZ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 </a:t>
            </a:r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stejný živočišný druh </a:t>
            </a:r>
            <a:r>
              <a:rPr kumimoji="0" lang="cs-CZ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</a:t>
            </a:r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shodnou indikaci</a:t>
            </a:r>
            <a:r>
              <a:rPr kumimoji="0" lang="cs-CZ" sz="1400" i="0" u="none" strike="noStrike" cap="none" normalizeH="0" baseline="0" noProof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84CC-B9D2-4B71-B917-5618B5E60C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96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73100" y="436563"/>
            <a:ext cx="4478338" cy="25241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345861" y="3021107"/>
            <a:ext cx="6042454" cy="3884518"/>
          </a:xfrm>
        </p:spPr>
        <p:txBody>
          <a:bodyPr/>
          <a:lstStyle/>
          <a:p>
            <a:r>
              <a:rPr lang="cs-CZ"/>
              <a:t>Článek 114 Používání léčivých přípravků pro </a:t>
            </a:r>
            <a:r>
              <a:rPr lang="cs-CZ" b="1"/>
              <a:t>vodní</a:t>
            </a:r>
            <a:r>
              <a:rPr lang="cs-CZ"/>
              <a:t> druhy určené k produkci potravin </a:t>
            </a:r>
          </a:p>
          <a:p>
            <a:br>
              <a:rPr lang="cs-CZ"/>
            </a:br>
            <a:r>
              <a:rPr lang="cs-CZ"/>
              <a:t>1. Odchylně od čl. 106 odst. 1 platí, že pokud v členském státě neexistuje žádný registrovaný veterinární léčivý přípravek pro danou indikaci a daný </a:t>
            </a:r>
            <a:r>
              <a:rPr lang="cs-CZ" b="1" u="sng"/>
              <a:t>druh </a:t>
            </a:r>
            <a:r>
              <a:rPr lang="cs-CZ" b="1" u="sng">
                <a:solidFill>
                  <a:srgbClr val="FF33CC"/>
                </a:solidFill>
              </a:rPr>
              <a:t>vodních</a:t>
            </a:r>
            <a:r>
              <a:rPr lang="cs-CZ" b="1" u="sng"/>
              <a:t> živočichů určených k produkci potravin</a:t>
            </a:r>
            <a:r>
              <a:rPr lang="cs-CZ"/>
              <a:t>, může odpovědný veterinář použít </a:t>
            </a:r>
          </a:p>
          <a:p>
            <a:pPr marL="199088" indent="-199088">
              <a:buAutoNum type="alphaLcParenBoth"/>
            </a:pPr>
            <a:r>
              <a:rPr lang="cs-CZ"/>
              <a:t>veterinární léčivý přípravek registrovaný podle tohoto nařízení </a:t>
            </a:r>
            <a:r>
              <a:rPr lang="cs-CZ" b="1">
                <a:solidFill>
                  <a:srgbClr val="6BB188"/>
                </a:solidFill>
              </a:rPr>
              <a:t>v příslušném členském státě nebo v jiném členském státě</a:t>
            </a:r>
            <a:r>
              <a:rPr lang="cs-CZ">
                <a:solidFill>
                  <a:srgbClr val="6BB188"/>
                </a:solidFill>
              </a:rPr>
              <a:t> </a:t>
            </a:r>
            <a:r>
              <a:rPr lang="cs-CZ"/>
              <a:t>pro použití </a:t>
            </a:r>
            <a:r>
              <a:rPr lang="cs-CZ" b="1"/>
              <a:t>u stejného nebo jiného </a:t>
            </a:r>
            <a:r>
              <a:rPr lang="cs-CZ" b="1">
                <a:solidFill>
                  <a:srgbClr val="FF33CC"/>
                </a:solidFill>
              </a:rPr>
              <a:t>vodního </a:t>
            </a:r>
            <a:r>
              <a:rPr lang="cs-CZ" b="1"/>
              <a:t>druhu určeného k produkci potravin </a:t>
            </a:r>
            <a:r>
              <a:rPr lang="cs-CZ"/>
              <a:t>a pro </a:t>
            </a:r>
            <a:r>
              <a:rPr lang="cs-CZ" b="1"/>
              <a:t>shodnou nebo jinou indikaci</a:t>
            </a:r>
            <a:r>
              <a:rPr lang="cs-CZ"/>
              <a:t>; </a:t>
            </a:r>
          </a:p>
          <a:p>
            <a:pPr marL="199088" indent="-199088">
              <a:buAutoNum type="alphaLcParenBoth"/>
            </a:pPr>
            <a:r>
              <a:rPr lang="cs-CZ"/>
              <a:t>veterinární léčivý přípravek registrovaný podle tohoto nařízení v příslušném členském státě nebo v jiném členském státě pro použití u </a:t>
            </a:r>
            <a:r>
              <a:rPr lang="cs-CZ" b="1"/>
              <a:t>suchozemských druhů zvířat, jež jsou určena k produkci potravin</a:t>
            </a:r>
            <a:r>
              <a:rPr lang="cs-CZ"/>
              <a:t>, a </a:t>
            </a:r>
            <a:r>
              <a:rPr lang="cs-CZ">
                <a:solidFill>
                  <a:srgbClr val="FF0000"/>
                </a:solidFill>
              </a:rPr>
              <a:t>obsahující </a:t>
            </a:r>
            <a:r>
              <a:rPr lang="cs-CZ" b="1">
                <a:solidFill>
                  <a:srgbClr val="FF0000"/>
                </a:solidFill>
              </a:rPr>
              <a:t>látku uvedenou na seznamu</a:t>
            </a:r>
            <a:r>
              <a:rPr lang="cs-CZ">
                <a:solidFill>
                  <a:srgbClr val="FF0000"/>
                </a:solidFill>
              </a:rPr>
              <a:t> stanoveném podle odstavce 3</a:t>
            </a:r>
            <a:r>
              <a:rPr lang="cs-CZ"/>
              <a:t>; </a:t>
            </a:r>
          </a:p>
          <a:p>
            <a:pPr marL="199088" indent="-199088">
              <a:buAutoNum type="alphaLcParenBoth"/>
            </a:pPr>
            <a:r>
              <a:rPr lang="cs-CZ" b="1"/>
              <a:t>humánní léčivý přípravek </a:t>
            </a:r>
            <a:r>
              <a:rPr lang="cs-CZ"/>
              <a:t>registrovaný v souladu se směrnicí 2001/83/ES nebo nařízením (ES) č. 726/2004 a </a:t>
            </a:r>
            <a:r>
              <a:rPr lang="cs-CZ">
                <a:solidFill>
                  <a:srgbClr val="FF0000"/>
                </a:solidFill>
              </a:rPr>
              <a:t>obsahující látky uvedené na seznamu zřízeném podle odstavce 3 tohoto článku</a:t>
            </a:r>
            <a:r>
              <a:rPr lang="cs-CZ"/>
              <a:t> nebo </a:t>
            </a:r>
          </a:p>
          <a:p>
            <a:pPr marL="199088" indent="-199088">
              <a:buAutoNum type="alphaLcParenBoth"/>
            </a:pPr>
            <a:r>
              <a:rPr lang="cs-CZ"/>
              <a:t>veterinární léčivý přípravek </a:t>
            </a:r>
            <a:r>
              <a:rPr lang="cs-CZ" b="1"/>
              <a:t>připravený pro tento případ </a:t>
            </a:r>
            <a:r>
              <a:rPr lang="cs-CZ"/>
              <a:t>v souladu s veterinárním předpisem </a:t>
            </a:r>
          </a:p>
          <a:p>
            <a:endParaRPr lang="en-US" dirty="0"/>
          </a:p>
          <a:p>
            <a:r>
              <a:rPr lang="cs-CZ"/>
              <a:t>2. Odchylně od odstavce 1 písm. b) a c) a do doby, </a:t>
            </a:r>
            <a:r>
              <a:rPr lang="cs-CZ" b="1"/>
              <a:t>než bude stanoven seznam uvedený v odstavci 3</a:t>
            </a:r>
            <a:r>
              <a:rPr lang="cs-CZ"/>
              <a:t>, platí, že odpovědný veterinář může použít</a:t>
            </a:r>
          </a:p>
          <a:p>
            <a:pPr marL="228600" indent="-228600">
              <a:buAutoNum type="alphaLcParenR"/>
            </a:pPr>
            <a:r>
              <a:rPr lang="cs-CZ"/>
              <a:t>veterinární léčivý přípravek registrovaný podle tohoto nařízení v</a:t>
            </a:r>
            <a:r>
              <a:rPr lang="cs-CZ" b="1"/>
              <a:t>příslušném členském státě nebo v jiném členském státě pro použití u druhů zvířat určených k produkci potravin, jež patří k suchozemským druhům</a:t>
            </a:r>
            <a:r>
              <a:rPr lang="cs-CZ"/>
              <a:t>; </a:t>
            </a:r>
          </a:p>
          <a:p>
            <a:pPr marL="228600" indent="-228600">
              <a:buAutoNum type="alphaLcParenR"/>
            </a:pPr>
            <a:r>
              <a:rPr lang="cs-CZ"/>
              <a:t>b) jestliže neexistuje veterinární léčivý přípravek uvedený v písmenu a) tohoto odstavce, </a:t>
            </a:r>
            <a:r>
              <a:rPr lang="cs-CZ" b="1"/>
              <a:t>humánní léčivý přípravek</a:t>
            </a:r>
            <a:r>
              <a:rPr lang="cs-CZ"/>
              <a:t> registrovaný v souladu se směrnicí 2001/83/ES nebo nařízením (ES) č. 726/2004. </a:t>
            </a:r>
          </a:p>
          <a:p>
            <a:pPr marL="199088" indent="-199088">
              <a:buAutoNum type="alphaLcParenBoth"/>
            </a:pPr>
            <a:endParaRPr lang="en-US" dirty="0"/>
          </a:p>
          <a:p>
            <a:r>
              <a:rPr lang="cs-CZ"/>
              <a:t>3. Komise prostřednictvím prováděcích aktů nejpozději do pěti let ode dne 28. ledna 2022 stanoví seznam látek používaných ve veterinárních léčivých přípravcích registrovaných v Unii pro použití u suchozemských druhů zvířat určených k produkci potravin nebo látek užívaných v humánních léčivých přípravcích registrovaných v Unii, jež mohou být použity u vodních druhů určených k produkci potravin</a:t>
            </a:r>
          </a:p>
          <a:p>
            <a:endParaRPr lang="en-US" dirty="0"/>
          </a:p>
          <a:p>
            <a:r>
              <a:rPr lang="cs-CZ"/>
              <a:t>4. S výjimkou imunologických veterinárních léčivých přípravků, pokud není k dispozici žádný léčivý přípravek podle odstavců 1 a 2, může odpovědný veterinář na svou přímou osobní odpovědnost a zejména za účelem zamezení nepřijatelného utrpení výjimečně ošetřit vodní druhy určené k produkci potravin veterinárním léčivým přípravkem registrovaným ve třetí zemi pro stejný druh zvířat a shodnou indikaci.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9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96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138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/>
              <a:t>Nejprve musíte zjistit, zda je ve </a:t>
            </a:r>
            <a:r>
              <a:rPr lang="cs-CZ" sz="1400" b="1">
                <a:solidFill>
                  <a:srgbClr val="003399"/>
                </a:solidFill>
              </a:rPr>
              <a:t>vaší zemi </a:t>
            </a:r>
            <a:r>
              <a:rPr lang="cs-CZ" sz="1400"/>
              <a:t>pro daný </a:t>
            </a:r>
            <a:r>
              <a:rPr lang="cs-CZ" sz="1400" b="1">
                <a:solidFill>
                  <a:srgbClr val="009900"/>
                </a:solidFill>
              </a:rPr>
              <a:t>druh</a:t>
            </a:r>
            <a:r>
              <a:rPr lang="cs-CZ" sz="1400"/>
              <a:t> a </a:t>
            </a:r>
            <a:r>
              <a:rPr lang="cs-CZ" sz="1400" b="1">
                <a:solidFill>
                  <a:srgbClr val="FF9966"/>
                </a:solidFill>
              </a:rPr>
              <a:t>indikaci</a:t>
            </a:r>
            <a:r>
              <a:rPr lang="cs-CZ" sz="1400"/>
              <a:t> nějaký přípravek registrován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cs-CZ" sz="1400"/>
              <a:t>Produkt registrovaný ve </a:t>
            </a:r>
            <a:r>
              <a:rPr lang="cs-CZ" sz="1400" b="1">
                <a:solidFill>
                  <a:srgbClr val="003399"/>
                </a:solidFill>
              </a:rPr>
              <a:t>vaší zemi nebo v jiném členském státě EU</a:t>
            </a:r>
          </a:p>
          <a:p>
            <a:pPr marL="449263" lvl="5"/>
            <a:r>
              <a:rPr lang="cs-CZ" sz="1400"/>
              <a:t>pro </a:t>
            </a:r>
            <a:r>
              <a:rPr lang="cs-CZ" sz="1400" b="1">
                <a:solidFill>
                  <a:srgbClr val="009900"/>
                </a:solidFill>
              </a:rPr>
              <a:t>stejný nebo jiný </a:t>
            </a:r>
            <a:r>
              <a:rPr lang="cs-CZ" sz="1400" b="1" u="sng">
                <a:solidFill>
                  <a:srgbClr val="009900"/>
                </a:solidFill>
              </a:rPr>
              <a:t>vodní</a:t>
            </a:r>
            <a:r>
              <a:rPr lang="cs-CZ" sz="1400" b="1">
                <a:solidFill>
                  <a:srgbClr val="009900"/>
                </a:solidFill>
              </a:rPr>
              <a:t> druh určený k produkci potravin,</a:t>
            </a:r>
            <a:r>
              <a:rPr lang="cs-CZ" sz="1400"/>
              <a:t> </a:t>
            </a:r>
          </a:p>
          <a:p>
            <a:pPr marL="449263" lvl="5"/>
            <a:r>
              <a:rPr lang="cs-CZ" sz="1400"/>
              <a:t>pro </a:t>
            </a:r>
            <a:r>
              <a:rPr lang="cs-CZ" sz="1400" b="1">
                <a:solidFill>
                  <a:srgbClr val="FF9966"/>
                </a:solidFill>
              </a:rPr>
              <a:t>stejnou nebo jinou indikaci</a:t>
            </a:r>
            <a:r>
              <a:rPr lang="cs-CZ" sz="1400"/>
              <a:t>.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400"/>
              <a:t>pokud ne, potom</a:t>
            </a:r>
          </a:p>
          <a:p>
            <a:pPr marL="457200" lvl="1" indent="-457200">
              <a:buFont typeface="+mj-lt"/>
              <a:buAutoNum type="alphaLcParenR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cs-CZ" sz="1400"/>
              <a:t>Produkt registrovaný ve </a:t>
            </a:r>
            <a:r>
              <a:rPr lang="cs-CZ" sz="1400" b="1">
                <a:solidFill>
                  <a:srgbClr val="003399"/>
                </a:solidFill>
              </a:rPr>
              <a:t>vaší zemi nebo v jiném členském státě EU</a:t>
            </a:r>
          </a:p>
          <a:p>
            <a:pPr marL="448945" lvl="1"/>
            <a:r>
              <a:rPr lang="cs-CZ" sz="1400"/>
              <a:t>pro použití u </a:t>
            </a:r>
            <a:r>
              <a:rPr lang="cs-CZ" sz="1400" b="1" u="sng">
                <a:solidFill>
                  <a:srgbClr val="009900"/>
                </a:solidFill>
              </a:rPr>
              <a:t>suchozemských</a:t>
            </a:r>
            <a:r>
              <a:rPr lang="cs-CZ" sz="1400" b="1">
                <a:solidFill>
                  <a:srgbClr val="009900"/>
                </a:solidFill>
              </a:rPr>
              <a:t> zvířat určených k produkci potravin*</a:t>
            </a:r>
          </a:p>
          <a:p>
            <a:pPr marL="449263" lvl="1"/>
            <a:r>
              <a:rPr lang="cs-CZ" sz="1400" b="1" i="1" u="sng">
                <a:solidFill>
                  <a:schemeClr val="tx1"/>
                </a:solidFill>
              </a:rPr>
              <a:t>obsahující látku přítomnou na seznamu</a:t>
            </a:r>
            <a:r>
              <a:rPr lang="cs-CZ" sz="1400" i="1" u="sng"/>
              <a:t>.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400"/>
              <a:t>pokud ne, potom</a:t>
            </a:r>
          </a:p>
          <a:p>
            <a:pPr marL="0" lvl="1" indent="0">
              <a:buFont typeface="+mj-lt"/>
              <a:buNone/>
            </a:pPr>
            <a:endParaRPr lang="fr-BE" sz="1400" dirty="0"/>
          </a:p>
          <a:p>
            <a:pPr marL="457200" lvl="1" indent="-457200">
              <a:buFont typeface="+mj-lt"/>
              <a:buAutoNum type="alphaLcParenR" startAt="3"/>
            </a:pPr>
            <a:r>
              <a:rPr lang="cs-CZ" sz="1400"/>
              <a:t>Produkt registrovaný jako </a:t>
            </a:r>
            <a:r>
              <a:rPr lang="cs-CZ" sz="1400" b="1"/>
              <a:t>humánní léčivý přípravek *</a:t>
            </a:r>
            <a:r>
              <a:rPr lang="cs-CZ" sz="1400"/>
              <a:t>*</a:t>
            </a:r>
          </a:p>
          <a:p>
            <a:pPr marL="449263" lvl="2"/>
            <a:r>
              <a:rPr lang="cs-CZ" sz="1400" b="1" i="1" u="sng"/>
              <a:t>obsahující látky přítomné na seznamu</a:t>
            </a:r>
            <a:r>
              <a:rPr lang="cs-CZ" sz="1400" b="1" i="1"/>
              <a:t>.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400"/>
              <a:t>pokud ne, potom</a:t>
            </a:r>
          </a:p>
          <a:p>
            <a:pPr marL="0" lvl="1" indent="0">
              <a:buFont typeface="+mj-lt"/>
              <a:buNone/>
            </a:pPr>
            <a:endParaRPr lang="fr-BE" sz="1400" dirty="0"/>
          </a:p>
          <a:p>
            <a:pPr marL="0" lvl="1"/>
            <a:r>
              <a:rPr lang="cs-CZ" sz="1400"/>
              <a:t>D) Produkt </a:t>
            </a:r>
            <a:r>
              <a:rPr lang="cs-CZ" sz="1400" b="1"/>
              <a:t>připraven pro tento případ</a:t>
            </a:r>
            <a:r>
              <a:rPr lang="cs-CZ" sz="1400"/>
              <a:t>.</a:t>
            </a:r>
            <a:r>
              <a:rPr lang="cs-CZ" sz="1400" b="1"/>
              <a:t> 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400"/>
              <a:t>pokud ne, potom</a:t>
            </a:r>
          </a:p>
          <a:p>
            <a:pPr marL="0" lvl="1" indent="0">
              <a:buFont typeface="+mj-lt"/>
              <a:buNone/>
            </a:pPr>
            <a:endParaRPr lang="fr-BE" sz="1400" b="1" dirty="0"/>
          </a:p>
          <a:p>
            <a:pPr marL="457200" lvl="1" indent="-457200">
              <a:buFont typeface="+mj-lt"/>
              <a:buAutoNum type="alphaLcParenR" startAt="3"/>
            </a:pPr>
            <a:r>
              <a:rPr lang="cs-CZ" sz="1400"/>
              <a:t>Produkt registrovaný ve </a:t>
            </a:r>
            <a:r>
              <a:rPr lang="cs-CZ" sz="1400" b="1">
                <a:solidFill>
                  <a:srgbClr val="003399"/>
                </a:solidFill>
              </a:rPr>
              <a:t>třetí</a:t>
            </a:r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zemi </a:t>
            </a:r>
          </a:p>
          <a:p>
            <a:pPr marL="449263" lvl="2"/>
            <a:r>
              <a:rPr kumimoji="0" lang="cs-CZ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 </a:t>
            </a:r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stejný živočišný druh </a:t>
            </a:r>
            <a:r>
              <a:rPr kumimoji="0" lang="cs-CZ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</a:t>
            </a:r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shodnou indikaci</a:t>
            </a:r>
            <a:r>
              <a:rPr kumimoji="0" lang="cs-CZ" sz="1400" i="0" u="none" strike="noStrike" cap="none" normalizeH="0" baseline="0" noProof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449263" lvl="2"/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9966"/>
              </a:solidFill>
              <a:effectLst/>
              <a:uLnTx/>
              <a:uFillTx/>
            </a:endParaRPr>
          </a:p>
          <a:p>
            <a:pPr marL="449263" lvl="2"/>
            <a:r>
              <a:rPr kumimoji="0" lang="cs-CZ" sz="1400" b="1" i="0" u="none" strike="noStrike" cap="none" normalizeH="0" baseline="0" noProof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Komise musí sestavit seznam, pokud je seznam k dispozici b) a c) pouze produkty ze seznamu</a:t>
            </a:r>
          </a:p>
          <a:p>
            <a:r>
              <a:rPr lang="cs-CZ">
                <a:solidFill>
                  <a:srgbClr val="FF9966"/>
                </a:solidFill>
              </a:rPr>
              <a:t>do roku 2027 Komise přijme nařízení se seznamem látek a produkty používané podle písmen b) a c) by pak měly obsahovat pouze látky uvedené na tomto seznamu.</a:t>
            </a:r>
          </a:p>
          <a:p>
            <a:pPr marL="448945" lvl="2"/>
            <a:endParaRPr lang="en-US" sz="1400" b="1" kern="0" dirty="0">
              <a:solidFill>
                <a:srgbClr val="FF9966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84CC-B9D2-4B71-B917-5618B5E60C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3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>
                <a:solidFill>
                  <a:srgbClr val="474747"/>
                </a:solidFill>
                <a:effectLst/>
                <a:latin typeface="Google Sans"/>
              </a:rPr>
              <a:t>Profylaxe: Toto slovo pochází z řečtiny a znamená „předvoj“, což je výstižný výraz pro opatření přijaté k odvrácení nemoci nebo jiného nežádoucího následku. Profylaktikum je 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lék nebo </a:t>
            </a:r>
            <a:r>
              <a:rPr lang="cs-CZ" b="1" i="0">
                <a:solidFill>
                  <a:srgbClr val="040C28"/>
                </a:solidFill>
                <a:effectLst/>
                <a:latin typeface="Google Sans"/>
              </a:rPr>
              <a:t>léčba určená a používaná k prevenci onemocnění předtím</a:t>
            </a:r>
            <a:r>
              <a:rPr lang="cs-CZ" b="0" i="0">
                <a:solidFill>
                  <a:srgbClr val="474747"/>
                </a:solidFill>
                <a:effectLst/>
                <a:latin typeface="Google Sans"/>
              </a:rPr>
              <a:t>, než se onemocnění projeví.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V kontextu nařízení o veterinárních léčivých přípravcích platí následující definice: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cs-CZ" sz="1800" b="1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Profylaxe </a:t>
            </a:r>
            <a:r>
              <a:rPr lang="cs-CZ" sz="1800" b="0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znamená „podávání léčivého přípravku zvířeti nebo skupině zvířat před klinickými příznaky onemocnění, aby se zabránilo výskytu onemocnění nebo infekce“. (</a:t>
            </a:r>
            <a:r>
              <a:rPr lang="cs-CZ" sz="1800" b="0" i="0" u="none" strike="noStrike" baseline="0">
                <a:solidFill>
                  <a:srgbClr val="000000"/>
                </a:solidFill>
                <a:latin typeface="EUAlbertina"/>
                <a:ea typeface="+mn-ea"/>
                <a:cs typeface="+mn-cs"/>
              </a:rPr>
              <a:t>Čl. 4 odst. 16 nařízení (EU) 2019/6).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i="0" u="none" strike="noStrike" baseline="0">
                <a:solidFill>
                  <a:srgbClr val="19161A"/>
                </a:solidFill>
                <a:latin typeface="EUAlbertina"/>
              </a:rPr>
              <a:t>Metafylaxe </a:t>
            </a:r>
            <a:r>
              <a:rPr lang="cs-CZ" sz="1800" b="0" i="0" u="none" strike="noStrike" baseline="0">
                <a:solidFill>
                  <a:srgbClr val="19161A"/>
                </a:solidFill>
                <a:latin typeface="EUAlbertina"/>
              </a:rPr>
              <a:t>znamená „podávání léčivého přípravku skupině zvířat po stanovení diagnózy klinického onemocnění u části skupiny s cílem léčit klinicky nemocná zvířata a omezit šíření nákazy na zvířata v těsném kontaktu a ohrožená rizikem a zvířata, která již mohou být subklinicky infikována“. (</a:t>
            </a:r>
            <a:r>
              <a:rPr lang="cs-CZ" sz="1200" b="0" i="0" u="none" strike="noStrike" baseline="0">
                <a:solidFill>
                  <a:srgbClr val="000000"/>
                </a:solidFill>
                <a:latin typeface="EUAlbertina"/>
              </a:rPr>
              <a:t>Čl. 4 odst. 15 nařízení (EU) 2019/6).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>
                <a:solidFill>
                  <a:srgbClr val="474747"/>
                </a:solidFill>
                <a:effectLst/>
                <a:latin typeface="Google Sans"/>
              </a:rPr>
              <a:t>Metafylaxe: 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Léčba skupiny zvířat bez známek onemocnění, která jsou v těsném kontaktu s jinými zvířaty, která mají známky infekčního onemocnění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>
                <a:solidFill>
                  <a:srgbClr val="474747"/>
                </a:solidFill>
                <a:effectLst/>
                <a:latin typeface="Google Sans"/>
              </a:rPr>
              <a:t>Profylaxe/prevence a metafylaxe zahrnují podávání antimikrobiálních látek „zdravým“ jedincům za účelem „prevence“ infekcí, ale </a:t>
            </a:r>
            <a:r>
              <a:rPr lang="cs-CZ" b="0" i="0">
                <a:solidFill>
                  <a:srgbClr val="040C28"/>
                </a:solidFill>
                <a:effectLst/>
                <a:latin typeface="Google Sans"/>
              </a:rPr>
              <a:t>u profylaxe/prevence je vnímáno „riziko“, zatímco u metafylaxe může jít o definovatelné „nebezpečí“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83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3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Poznámka pro školitele: Tento snímek se vrací k dalším částem prezentace. Pokud je čas, mohl by být užitečný ke stručnému shrnutí témat. Pokud ne, lze snímek skrýt.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D84CC-B9D2-4B71-B917-5618B5E60CD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00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DISKUTUJTE o posledních dvou bodech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231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Můžeme zkontrolovat, zda je šablona dostupná v různých zemích, a pokud ano, zahrnout šablonu pro danou zemi</a:t>
            </a:r>
          </a:p>
          <a:p>
            <a:r>
              <a:rPr lang="cs-CZ"/>
              <a:t>Poznámka k modrému obdélníku. Vysvětlete, co je použití podle čl. 112–114. 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425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710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851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23888" y="465138"/>
            <a:ext cx="4022725" cy="22669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19919" y="2875756"/>
            <a:ext cx="5976278" cy="4842869"/>
          </a:xfrm>
        </p:spPr>
        <p:txBody>
          <a:bodyPr/>
          <a:lstStyle/>
          <a:p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Článek 113 Použití léčivých přípravků nad rámec registrace u </a:t>
            </a:r>
            <a:r>
              <a:rPr lang="cs-CZ" sz="1300" b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suchozemských druhů zvířat určených k produkci potravin 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9088" indent="-199088">
              <a:buAutoNum type="arabicPeriod"/>
            </a:pP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odchylně od čl. 106 odst. 1 platí, že pokud v členském státě neexistuje žádný registrovaný veterinární léčivý přípravek pro danou indikaci a daný druh </a:t>
            </a:r>
            <a:r>
              <a:rPr lang="cs-CZ" sz="130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suchozemských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druhů zvířat, jež jsou určena k produkci potravin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, může veterinář </a:t>
            </a:r>
            <a:r>
              <a:rPr lang="cs-CZ" sz="13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svou přímou osobní odpovědnost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 a zejména </a:t>
            </a:r>
            <a:r>
              <a:rPr lang="cs-CZ" sz="13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účelem zamezení nepřijatelného utrpení výjimečně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 ošetřit dotčené zvíře následujícími léčivými přípravky: </a:t>
            </a:r>
          </a:p>
          <a:p>
            <a:pPr marL="597263" lvl="1" indent="-199088">
              <a:buFont typeface="+mj-lt"/>
              <a:buAutoNum type="alphaLcParenR"/>
            </a:pP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veterinárním léčivým přípravkem registrovaným podle tohoto nařízení </a:t>
            </a:r>
            <a:r>
              <a:rPr lang="cs-CZ" sz="13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příslušném členském státě nebo v jiném členském státě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300" b="1" u="sng">
                <a:latin typeface="Calibri" panose="020F0502020204030204" pitchFamily="34" charset="0"/>
                <a:cs typeface="Calibri" panose="020F0502020204030204" pitchFamily="34" charset="0"/>
              </a:rPr>
              <a:t>pro použití u stejného druhu nebo u jiných </a:t>
            </a:r>
            <a:r>
              <a:rPr lang="cs-CZ" sz="1300" b="1" u="sng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druhů zvířat určených k produkci potravin</a:t>
            </a:r>
            <a:r>
              <a:rPr lang="cs-CZ" sz="1300" b="1" u="sng">
                <a:latin typeface="Calibri" panose="020F0502020204030204" pitchFamily="34" charset="0"/>
                <a:cs typeface="Calibri" panose="020F0502020204030204" pitchFamily="34" charset="0"/>
              </a:rPr>
              <a:t>, pro shodnou nebo odlišnou indikaci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597263" lvl="1" indent="-199088">
              <a:buFont typeface="+mj-lt"/>
              <a:buAutoNum type="alphaLcParenR"/>
            </a:pP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jestliže neexistuje veterinární léčivý přípravek uvedený v písmenu a) tohoto odstavce, 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veterinárním léčivým přípravkem registrovaným podle tohoto nařízení </a:t>
            </a:r>
            <a:r>
              <a:rPr lang="cs-CZ" sz="13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příslušném členském státě 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pro použití pro shodnou indikaci u </a:t>
            </a:r>
            <a:r>
              <a:rPr lang="cs-CZ" sz="1300" b="1" u="sng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druhů zvířat, jež nejsou určena k produkci potravin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cs-CZ" sz="1300" b="1" u="sng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97263" lvl="1" indent="-199088">
              <a:buFont typeface="+mj-lt"/>
              <a:buAutoNum type="alphaLcParenR"/>
            </a:pP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jestliže neexistuje veterinární léčivý přípravek uvedený v písmenu a) nebo b) tohoto odstavce, </a:t>
            </a:r>
            <a:r>
              <a:rPr lang="cs-CZ" sz="1300" b="1" u="sng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humánním 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léčivým přípravkem registrovaným v souladu se směrnicí 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2001/83/ES nebo nařízením (ES) č. 726/2004; </a:t>
            </a:r>
          </a:p>
          <a:p>
            <a:pPr marL="597263" lvl="1" indent="-199088">
              <a:buFont typeface="+mj-lt"/>
              <a:buAutoNum type="alphaLcParenR"/>
            </a:pP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jestliže neexistuje léčivý přípravek uvedený v písmenu a), b) nebo c) tohoto odstavce 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veterinárním léčivým přípravkem </a:t>
            </a:r>
            <a:r>
              <a:rPr lang="cs-CZ" sz="1300" b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připraveným pro tento případ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 v souladu s veterinárním předpisem. </a:t>
            </a:r>
          </a:p>
          <a:p>
            <a:pPr marL="597263" lvl="1" indent="-199088">
              <a:buFont typeface="+mj-lt"/>
              <a:buAutoNum type="alphaLcParenR"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9088" indent="-199088">
              <a:buAutoNum type="arabicPeriod"/>
            </a:pPr>
            <a:r>
              <a:rPr lang="cs-CZ" sz="1300" b="1" u="sng">
                <a:latin typeface="Calibri" panose="020F0502020204030204" pitchFamily="34" charset="0"/>
                <a:cs typeface="Calibri" panose="020F0502020204030204" pitchFamily="34" charset="0"/>
              </a:rPr>
              <a:t>S výjimkou imunologických veterinárních léčivých přípravků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, pokud není k dispozici žádný léčivý přípravek podle odstavce 1, může odpovědný veterinář na svou přímou osobní odpovědnost a zejména za účelem zamezení nepřijatelného utrpení výjimečně ošetřit suchozemská zvířata určená k produkci potravin veterinárním léčivým přípravkem registrovaným ve </a:t>
            </a:r>
            <a:r>
              <a:rPr lang="cs-CZ" sz="13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třetí zemi </a:t>
            </a:r>
            <a:r>
              <a:rPr lang="cs-CZ" sz="1300" b="1">
                <a:latin typeface="Calibri" panose="020F0502020204030204" pitchFamily="34" charset="0"/>
                <a:cs typeface="Calibri" panose="020F0502020204030204" pitchFamily="34" charset="0"/>
              </a:rPr>
              <a:t>pro stejný druh zvířat a shodnou indikaci. </a:t>
            </a:r>
          </a:p>
          <a:p>
            <a:pPr marL="199088" indent="-199088">
              <a:buAutoNum type="arabicPeriod"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9088" indent="-199088">
              <a:buAutoNum type="arabicPeriod"/>
            </a:pP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Veterinář smí </a:t>
            </a:r>
            <a:r>
              <a:rPr lang="cs-CZ" sz="1300" u="sng">
                <a:latin typeface="Calibri" panose="020F0502020204030204" pitchFamily="34" charset="0"/>
                <a:cs typeface="Calibri" panose="020F0502020204030204" pitchFamily="34" charset="0"/>
              </a:rPr>
              <a:t>podat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 léčivý </a:t>
            </a:r>
            <a:r>
              <a:rPr lang="cs-CZ" sz="1300" u="sng">
                <a:latin typeface="Calibri" panose="020F0502020204030204" pitchFamily="34" charset="0"/>
                <a:cs typeface="Calibri" panose="020F0502020204030204" pitchFamily="34" charset="0"/>
              </a:rPr>
              <a:t>přípravek osobně nebo na svou odpovědnost smí pověřit jinou osobu, aby tak učinila, v souladu s vnitrostátními předpisy</a:t>
            </a: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300">
                <a:latin typeface="Calibri" panose="020F0502020204030204" pitchFamily="34" charset="0"/>
                <a:cs typeface="Calibri" panose="020F0502020204030204" pitchFamily="34" charset="0"/>
              </a:rPr>
              <a:t>4.  Tento článek se rovněž použije, není-li </a:t>
            </a:r>
            <a:r>
              <a:rPr lang="cs-CZ" sz="1300" b="1">
                <a:solidFill>
                  <a:srgbClr val="FF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registrovaný veterinární léčivý přípravek k dispozici v příslušném členském státě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9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96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3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6" Type="http://schemas.openxmlformats.org/officeDocument/2006/relationships/hyperlink" Target="http://www.amrfvtraining.e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82D17B3-5A6C-42CA-853B-4103A0708918}"/>
              </a:ext>
            </a:extLst>
          </p:cNvPr>
          <p:cNvPicPr/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5619479"/>
            <a:ext cx="3022600" cy="769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3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181AEA2E-1C99-4294-892E-2840BA551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193" y="2056688"/>
            <a:ext cx="3488650" cy="781632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53E509D-9C05-4F64-B596-3792F76B9CA7}"/>
              </a:ext>
            </a:extLst>
          </p:cNvPr>
          <p:cNvPicPr/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20809" y="5764678"/>
            <a:ext cx="3418791" cy="870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id="{616377A2-39DF-447D-B18F-0E33E62D6510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id="{27CD1840-7ABE-4462-BC91-7E7C5F3BAF2E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EC Square Sans Pro" panose="020B0506040000020004" pitchFamily="34" charset="0"/>
                <a:hlinkClick r:id="rId16"/>
              </a:rPr>
              <a:t>www.amrfvtraining.eu</a:t>
            </a:r>
            <a:r>
              <a:rPr lang="cs-CZ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6781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0243-15F2-D6A2-1158-74DA0085E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4442"/>
            <a:ext cx="9144000" cy="2392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3E969-E752-337F-2466-EE4392A9F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709"/>
            <a:ext cx="9144000" cy="165882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A9B58-CB07-6D3F-7DE5-E90685EF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3AAE-877C-FA9E-0006-09B11FDC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FF09B-7106-BD12-CC4A-DF5D4BCC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57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91568-05A6-13C3-C97F-A45AF89F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AA63A-2BA8-BFBD-D176-0E3294071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FF48-95BE-029D-36D5-1F5F7338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71981-4970-BB5D-98AA-8A6DCE6F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3CC28-0897-E9E3-1E18-BE1E2765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2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B2D57-AB6C-AA9A-CFEF-D881E392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2905"/>
            <a:ext cx="10515600" cy="285802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7820-7BCE-C64F-7FDD-A422F4F3D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7963"/>
            <a:ext cx="10515600" cy="15029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DE720-9037-4D67-F7B9-26BF917F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5E826-2510-82AC-DDA2-16ABCD90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7E00A-5C40-32FC-BD95-F3D8948C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517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B005-5BC0-7404-8342-E4C6B310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CA492-D109-07F1-56AD-AEED546E6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9006"/>
            <a:ext cx="5181600" cy="4359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5EDBD-EEC3-E094-C2E3-7D90E0BD0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9006"/>
            <a:ext cx="5181600" cy="4359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B89A1-B35C-0DB9-2F8E-9E54EFDD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B670B-5F09-1CA8-481C-92A70278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3EEB4-9132-4E11-E167-0BCCCDDA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1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616E-8E81-FDF0-4ECC-CC9CFC6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802"/>
            <a:ext cx="10515600" cy="13280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FFB3-3EE8-629C-3AE4-DDCB44A17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4276"/>
            <a:ext cx="5157787" cy="825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C13DF-4BEE-C054-558B-1A252EA05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9714"/>
            <a:ext cx="5157787" cy="3691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6F48C-3412-4C2C-8DA5-7DD6C555F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4276"/>
            <a:ext cx="5183188" cy="825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C86BCD-99C2-C965-4EBE-CEF2DA9C5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9714"/>
            <a:ext cx="5183188" cy="3691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A211A-2D5D-94AC-D0D9-15028F13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69FCE-CCAB-51EA-6007-2ACC4A79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E2B99-0C57-371A-0976-4BEBD78E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59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31C0C-5025-036D-A375-9F2307E2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81228-ADB9-C7C0-6970-4B95101A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31B42-60AC-B2C1-F63B-428FA571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AA1B5-7D1D-CB6D-2EEB-8B95667F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82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18AA7-8C1D-4C1C-B629-AA10E16721CA}"/>
              </a:ext>
            </a:extLst>
          </p:cNvPr>
          <p:cNvSpPr txBox="1"/>
          <p:nvPr userDrawn="1"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noProof="0">
                <a:solidFill>
                  <a:srgbClr val="003399"/>
                </a:solidFill>
                <a:latin typeface="EC Square Sans Pro" panose="020B0506040000020004" pitchFamily="34" charset="0"/>
              </a:rPr>
              <a:t>Praktické školení pro zemědělce a veterináře: Nová opatření v boji proti antimikrobiální rezistenci</a:t>
            </a:r>
          </a:p>
          <a:p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007B104-92BA-4BA5-A656-DA433D20A54C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3882" y="6163744"/>
            <a:ext cx="2270541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B31F7-6BBA-1671-A08D-FAB12F82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CB1D8-EBBC-3B85-0C54-0410EA43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04EB-0CB4-E7F2-9958-E9476DAB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476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8647-1604-1AFA-4CDA-3D19D604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8047"/>
            <a:ext cx="3932237" cy="1603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831C1-12B5-FE55-C4A8-9E57B4C2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9254"/>
            <a:ext cx="6172200" cy="4882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D422F-A1AF-FD45-9811-3E609229C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61210"/>
            <a:ext cx="3932237" cy="381864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CB08C-4710-110E-42EE-0A1E34B6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9BAF8-3463-75EC-9C11-84D43ACB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2DC00-3225-7E6B-E367-61BC32EE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08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8131-9D2F-7CFD-DF00-BC891813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8047"/>
            <a:ext cx="3932237" cy="1603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030CC-AA93-8CF2-67EE-F87E57021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9254"/>
            <a:ext cx="6172200" cy="4882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64E30-160A-F9A6-5305-3C5C5A856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61210"/>
            <a:ext cx="3932237" cy="381864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F71D4-E2B6-C4FA-3923-A35B739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529DE-06FB-8DE7-2605-474D518D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8A366-96BA-F40A-8DCE-2344022F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73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FB83-5696-E4C8-FD8A-66711D0C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6FF31-8989-A15F-1D2C-1BE579860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B52D8-5D99-3628-713B-B7FEEAD1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C73E-EB90-542B-DE2E-B8F26654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09052-430B-06A4-C443-853D8836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312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349CEA-2EE3-0D0F-67E5-08710B310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801"/>
            <a:ext cx="2628900" cy="5822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C5EBA-3853-81FB-217E-7A461D4D3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801"/>
            <a:ext cx="7734300" cy="5822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2C46-D678-66C0-191B-D7A9CF1A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9230-1AA4-45F7-1202-843D2DFB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516CA-2308-2BC0-4F27-DDB0255D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19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4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80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4" y="4702225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2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1797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396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8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7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505FB79-408A-43F3-9FF6-95F9DFF43961}"/>
              </a:ext>
            </a:extLst>
          </p:cNvPr>
          <p:cNvPicPr/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4132" y="6181329"/>
            <a:ext cx="2201441" cy="5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8A822-C9F6-B37E-67C3-3B05E167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802"/>
            <a:ext cx="10515600" cy="1328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89107-1957-715C-63E8-5D67D9251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9006"/>
            <a:ext cx="10515600" cy="435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114DF-7A44-C174-C421-90DBD3907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68122"/>
            <a:ext cx="2743200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D502-20E2-4CAC-B46A-953DF39CFC0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CCFD-E7C2-F86E-8DBE-82521EE67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68122"/>
            <a:ext cx="4114800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A904-B146-42BF-8992-C1C25BA7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68122"/>
            <a:ext cx="2743200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6D20D-28B5-436D-83E6-6C6DA3BFD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0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microsoft.com/office/2017/06/relationships/model3d" Target="../media/model3d1.glb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microsoft.com/office/2017/06/relationships/model3d" Target="../media/model3d2.glb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CA7E40-6B2B-9773-C96F-35BFBF343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cs-CZ">
                <a:latin typeface="Arial"/>
                <a:cs typeface="Arial"/>
              </a:rPr>
              <a:t>ČESKÁ REPUBLIKA</a:t>
            </a: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99F5CC-8AF0-EA86-41C2-17755419A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cs-CZ">
                <a:latin typeface="Arial"/>
                <a:cs typeface="Arial"/>
              </a:rPr>
              <a:t>21. A 22. LISTOPADU 2024</a:t>
            </a:r>
          </a:p>
        </p:txBody>
      </p:sp>
    </p:spTree>
    <p:extLst>
      <p:ext uri="{BB962C8B-B14F-4D97-AF65-F5344CB8AC3E}">
        <p14:creationId xmlns:p14="http://schemas.microsoft.com/office/powerpoint/2010/main" val="24998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19F8ACAB-5F91-C0DF-5207-8103690BD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10210800" cy="533400"/>
          </a:xfrm>
        </p:spPr>
        <p:txBody>
          <a:bodyPr/>
          <a:lstStyle/>
          <a:p>
            <a:pPr marL="263525" indent="-263525"/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</a:rPr>
              <a:t>4. Rámec EU</a:t>
            </a:r>
            <a:r>
              <a:rPr lang="cs-CZ">
                <a:solidFill>
                  <a:srgbClr val="002060"/>
                </a:solidFill>
                <a:latin typeface="EC Square Sans Pro" panose="020B0506040000020004" pitchFamily="34" charset="0"/>
              </a:rPr>
              <a:t> pro veterinární léčivé přípravky a medikovaná krmiva</a:t>
            </a:r>
          </a:p>
        </p:txBody>
      </p:sp>
      <p:sp>
        <p:nvSpPr>
          <p:cNvPr id="4" name="Rectángulo redondeado 13">
            <a:extLst>
              <a:ext uri="{FF2B5EF4-FFF2-40B4-BE49-F238E27FC236}">
                <a16:creationId xmlns:a16="http://schemas.microsoft.com/office/drawing/2014/main" id="{8E4A046D-D5F1-267A-F243-E90A470700EF}"/>
              </a:ext>
            </a:extLst>
          </p:cNvPr>
          <p:cNvSpPr/>
          <p:nvPr/>
        </p:nvSpPr>
        <p:spPr>
          <a:xfrm>
            <a:off x="0" y="996950"/>
            <a:ext cx="12192000" cy="830997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E2321B90-65D8-A5CC-14AB-16D8ABFCAE0D}"/>
              </a:ext>
            </a:extLst>
          </p:cNvPr>
          <p:cNvSpPr txBox="1"/>
          <p:nvPr/>
        </p:nvSpPr>
        <p:spPr>
          <a:xfrm>
            <a:off x="0" y="1156553"/>
            <a:ext cx="1144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>
                <a:solidFill>
                  <a:schemeClr val="bg1"/>
                </a:solidFill>
                <a:latin typeface="EC Square Sans Pro" panose="020B0506040000020004" pitchFamily="34" charset="0"/>
              </a:rPr>
              <a:t>Obecné zásady nařízení o veterinárních léčivých přípravcích</a:t>
            </a:r>
            <a:br>
              <a:rPr lang="cs-CZ" sz="2400" b="1">
                <a:solidFill>
                  <a:schemeClr val="bg1"/>
                </a:solidFill>
              </a:rPr>
            </a:b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78EDC8E3-D2AB-77A7-D14A-599B662D406F}"/>
              </a:ext>
            </a:extLst>
          </p:cNvPr>
          <p:cNvSpPr/>
          <p:nvPr/>
        </p:nvSpPr>
        <p:spPr>
          <a:xfrm>
            <a:off x="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Veterinární léčivé přípravky se musí používat v souladu s </a:t>
            </a:r>
            <a:r>
              <a:rPr lang="cs-CZ" sz="24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podmínkami registrace</a:t>
            </a:r>
            <a:r>
              <a:rPr lang="cs-CZ" sz="2400" b="1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8" name="Rectángulo 9">
            <a:extLst>
              <a:ext uri="{FF2B5EF4-FFF2-40B4-BE49-F238E27FC236}">
                <a16:creationId xmlns:a16="http://schemas.microsoft.com/office/drawing/2014/main" id="{E7E9EB92-C14D-1005-B6FA-A135B8251EA3}"/>
              </a:ext>
            </a:extLst>
          </p:cNvPr>
          <p:cNvSpPr/>
          <p:nvPr/>
        </p:nvSpPr>
        <p:spPr>
          <a:xfrm>
            <a:off x="3098799" y="261620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</a:rPr>
              <a:t>Všechny veterinární </a:t>
            </a:r>
            <a:r>
              <a:rPr lang="cs-CZ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předpisy </a:t>
            </a:r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</a:rPr>
              <a:t>by měly být založeny </a:t>
            </a:r>
            <a:r>
              <a:rPr lang="cs-CZ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na klinickém vyšetření </a:t>
            </a:r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</a:rPr>
              <a:t>nebo jiném řádném posouzení veterinářem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CC5512ED-DAFA-A9A4-4849-EFAA1946E4F9}"/>
              </a:ext>
            </a:extLst>
          </p:cNvPr>
          <p:cNvSpPr/>
          <p:nvPr/>
        </p:nvSpPr>
        <p:spPr>
          <a:xfrm>
            <a:off x="619760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</a:rPr>
              <a:t>Seznam antimikrobiálních látek </a:t>
            </a:r>
            <a:r>
              <a:rPr lang="cs-CZ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vyhrazených pouze pro lidi</a:t>
            </a:r>
            <a:r>
              <a:rPr lang="cs-CZ">
                <a:solidFill>
                  <a:srgbClr val="003399"/>
                </a:solidFill>
                <a:latin typeface="EC Square Sans Pro" panose="020B0506040000020004" pitchFamily="34" charset="0"/>
              </a:rPr>
              <a:t>*</a:t>
            </a: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C7A7FB12-EE81-1765-88DF-52EF0EAE1BC9}"/>
              </a:ext>
            </a:extLst>
          </p:cNvPr>
          <p:cNvSpPr/>
          <p:nvPr/>
        </p:nvSpPr>
        <p:spPr>
          <a:xfrm>
            <a:off x="9296401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>
                <a:solidFill>
                  <a:srgbClr val="002060"/>
                </a:solidFill>
                <a:latin typeface="EC Square Sans Pro" panose="020B0506040000020004" pitchFamily="34" charset="0"/>
              </a:rPr>
              <a:t>Povinnost členských států </a:t>
            </a:r>
            <a:r>
              <a:rPr lang="cs-CZ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shromažďovat údaje o prodeji a používání antimikrobiálních látek</a:t>
            </a:r>
          </a:p>
        </p:txBody>
      </p:sp>
      <p:sp>
        <p:nvSpPr>
          <p:cNvPr id="11" name="CuadroTexto 2">
            <a:extLst>
              <a:ext uri="{FF2B5EF4-FFF2-40B4-BE49-F238E27FC236}">
                <a16:creationId xmlns:a16="http://schemas.microsoft.com/office/drawing/2014/main" id="{7AC10367-C988-F7B8-E130-C0FC98E50FED}"/>
              </a:ext>
            </a:extLst>
          </p:cNvPr>
          <p:cNvSpPr txBox="1"/>
          <p:nvPr/>
        </p:nvSpPr>
        <p:spPr>
          <a:xfrm>
            <a:off x="101600" y="63594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0" u="none" strike="noStrike" baseline="0">
                <a:solidFill>
                  <a:srgbClr val="003399"/>
                </a:solidFill>
                <a:latin typeface="EC Square Sans Pro" panose="020B0506040000020004" pitchFamily="34" charset="0"/>
              </a:rPr>
              <a:t>Prováděcí nařízení Komise (EU) 2022/1255 ze dne 19. července 2022, kterým se v souladu s nařízením Evropského parlamentu a Rady (EU) 2019/6 označují antimikrobiální látky nebo skupiny antimikrobiálních látek vyhrazené pro léčbu některých infekcí u lidí </a:t>
            </a:r>
          </a:p>
        </p:txBody>
      </p:sp>
    </p:spTree>
    <p:extLst>
      <p:ext uri="{BB962C8B-B14F-4D97-AF65-F5344CB8AC3E}">
        <p14:creationId xmlns:p14="http://schemas.microsoft.com/office/powerpoint/2010/main" val="31214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cs-CZ" sz="2800">
                <a:latin typeface="EC Square Sans Pro" panose="020B0506040000020004" pitchFamily="34" charset="0"/>
              </a:rPr>
              <a:t>Společná pravidla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1862196" y="1481083"/>
            <a:ext cx="76195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VETERINÁRNÍ PŘEDPISY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Společná pravidla – veterinární předpis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976B94-3F08-4A5D-87A3-E36B97910ABB}"/>
              </a:ext>
            </a:extLst>
          </p:cNvPr>
          <p:cNvSpPr txBox="1"/>
          <p:nvPr/>
        </p:nvSpPr>
        <p:spPr>
          <a:xfrm>
            <a:off x="-141042" y="2980182"/>
            <a:ext cx="11756572" cy="2814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Veterinář může vydat veterinární předpis </a:t>
            </a:r>
            <a:r>
              <a:rPr kumimoji="0" lang="cs-CZ" sz="2000" b="1" i="0" u="sng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pouze</a:t>
            </a: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 po </a:t>
            </a:r>
            <a:r>
              <a:rPr kumimoji="0" lang="cs-CZ" sz="2000" b="0" i="0" u="sng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klinickém vyšetření nebo jiném řádném posouzení zdravotního stavu </a:t>
            </a: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zvířete nebo skupiny zvířat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Veterinář může vystavit veterinární předpis na antimikrobiální přípravek až potom, co diagnostikuje infekční onemocnění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Veterinář musí být schopen zdůvodnit předepsání antimikrobiální látky</a:t>
            </a: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zejména pro preventivní (profylaxi) a skupinové (metafylaxi) </a:t>
            </a: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podávání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3A59C78-01F4-4EE5-BEF0-17960D2FB031}"/>
              </a:ext>
            </a:extLst>
          </p:cNvPr>
          <p:cNvSpPr txBox="1"/>
          <p:nvPr/>
        </p:nvSpPr>
        <p:spPr>
          <a:xfrm>
            <a:off x="4261565" y="2337692"/>
            <a:ext cx="2820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!</a:t>
            </a:r>
            <a:r>
              <a:rPr kumimoji="0" lang="cs-CZ" sz="2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Článek 105</a:t>
            </a:r>
          </a:p>
        </p:txBody>
      </p:sp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0329264-D289-402B-9EEC-301D053EF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1403412"/>
            <a:ext cx="736538" cy="7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ACA65E1C-789A-48EF-8BAD-6DF7C0BE5C3D}"/>
              </a:ext>
            </a:extLst>
          </p:cNvPr>
          <p:cNvSpPr txBox="1">
            <a:spLocks/>
          </p:cNvSpPr>
          <p:nvPr/>
        </p:nvSpPr>
        <p:spPr>
          <a:xfrm>
            <a:off x="762000" y="158750"/>
            <a:ext cx="10687439" cy="533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Společná pravidla – veterinární předpis </a:t>
            </a:r>
            <a:endParaRPr kumimoji="0" lang="cs-CZ" sz="1800" b="0" i="0" u="none" strike="noStrike" cap="none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00545C-AECB-452C-BBE5-ED381509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9891" y="768114"/>
            <a:ext cx="4334830" cy="610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9B9FE22-08DB-4399-993B-4F6FB172DC62}"/>
              </a:ext>
            </a:extLst>
          </p:cNvPr>
          <p:cNvSpPr txBox="1"/>
          <p:nvPr/>
        </p:nvSpPr>
        <p:spPr>
          <a:xfrm>
            <a:off x="88124" y="1660664"/>
            <a:ext cx="2828071" cy="707886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Identifikace veterináře (prof. č.)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BFA582-9369-46AB-89BE-5729D0437B1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16195" y="2014607"/>
            <a:ext cx="8938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6">
            <a:extLst>
              <a:ext uri="{FF2B5EF4-FFF2-40B4-BE49-F238E27FC236}">
                <a16:creationId xmlns:a16="http://schemas.microsoft.com/office/drawing/2014/main" id="{02E8B8C4-7414-478D-B927-13A09F51E318}"/>
              </a:ext>
            </a:extLst>
          </p:cNvPr>
          <p:cNvSpPr txBox="1"/>
          <p:nvPr/>
        </p:nvSpPr>
        <p:spPr>
          <a:xfrm>
            <a:off x="88124" y="2597150"/>
            <a:ext cx="2828071" cy="1631216"/>
          </a:xfrm>
          <a:prstGeom prst="rect">
            <a:avLst/>
          </a:prstGeom>
          <a:solidFill>
            <a:srgbClr val="ECEBEB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Název léku (účinná látka), forma a síla.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Předepsané množství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/>
              </a:rPr>
              <a:t>Režim dávkování 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27E0B672-6AF0-4BAD-9A7E-FFFD0315AFA6}"/>
              </a:ext>
            </a:extLst>
          </p:cNvPr>
          <p:cNvSpPr txBox="1"/>
          <p:nvPr/>
        </p:nvSpPr>
        <p:spPr>
          <a:xfrm>
            <a:off x="88124" y="5864268"/>
            <a:ext cx="2844193" cy="969496"/>
          </a:xfrm>
          <a:prstGeom prst="rect">
            <a:avLst/>
          </a:prstGeom>
          <a:solidFill>
            <a:srgbClr val="00339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</a:rPr>
              <a:t>Poznámka je nutná, pokud se jedná o předpis čl. 107 3–4 nebo 112–114 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2A686A0-74DB-4814-9CFB-E8E911DF96FE}"/>
              </a:ext>
            </a:extLst>
          </p:cNvPr>
          <p:cNvSpPr txBox="1"/>
          <p:nvPr/>
        </p:nvSpPr>
        <p:spPr>
          <a:xfrm>
            <a:off x="88124" y="4425950"/>
            <a:ext cx="2828071" cy="1323439"/>
          </a:xfrm>
          <a:prstGeom prst="rect">
            <a:avLst/>
          </a:prstGeom>
          <a:solidFill>
            <a:srgbClr val="6BB188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Předpis na antimikrobiální přípravek je platný pouze 5 dní po vystavení předpisu. </a:t>
            </a:r>
          </a:p>
        </p:txBody>
      </p:sp>
      <p:cxnSp>
        <p:nvCxnSpPr>
          <p:cNvPr id="22" name="Straight Arrow Connector 9">
            <a:extLst>
              <a:ext uri="{FF2B5EF4-FFF2-40B4-BE49-F238E27FC236}">
                <a16:creationId xmlns:a16="http://schemas.microsoft.com/office/drawing/2014/main" id="{581EC61A-0E63-47D1-BA22-B89D2673AB7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16195" y="3412758"/>
            <a:ext cx="8938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FEBDC9-5D2D-398A-98F5-1D3AF1BA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996950"/>
            <a:ext cx="2753024" cy="38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cs-CZ" sz="2800">
                <a:latin typeface="EC Square Sans Pro" panose="020B0506040000020004" pitchFamily="34" charset="0"/>
              </a:rPr>
              <a:t>Společná pravidla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326481" y="1481083"/>
            <a:ext cx="101346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Vedení dokumentace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Společná pravidla – veterinární předpis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310242" y="2091552"/>
            <a:ext cx="3938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cap="none" normalizeH="0" baseline="0" noProof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Nařízení (EU) 2019/6 (o veterinárních léčivých přípravcích)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EF94D7BC-2264-4BCE-94E9-E3C700EFF2AF}"/>
              </a:ext>
            </a:extLst>
          </p:cNvPr>
          <p:cNvSpPr txBox="1">
            <a:spLocks/>
          </p:cNvSpPr>
          <p:nvPr/>
        </p:nvSpPr>
        <p:spPr>
          <a:xfrm>
            <a:off x="310242" y="2488988"/>
            <a:ext cx="3233057" cy="3591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Článek 108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67EC53D0-6815-4BF1-A995-1BBB1F3146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2338" y="1373161"/>
            <a:ext cx="8019662" cy="5247325"/>
          </a:xfrm>
          <a:prstGeom prst="rect">
            <a:avLst/>
          </a:prstGeom>
        </p:spPr>
      </p:pic>
      <p:pic>
        <p:nvPicPr>
          <p:cNvPr id="15" name="Picture 4" descr="A stack of old books&#10;&#10;Description automatically generated">
            <a:extLst>
              <a:ext uri="{FF2B5EF4-FFF2-40B4-BE49-F238E27FC236}">
                <a16:creationId xmlns:a16="http://schemas.microsoft.com/office/drawing/2014/main" id="{00E0E056-09FE-4B9F-B490-F796BFA2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74" y="4040045"/>
            <a:ext cx="2442125" cy="27821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502442D-8C45-46F7-A946-0AC1B0C6A7B6}"/>
              </a:ext>
            </a:extLst>
          </p:cNvPr>
          <p:cNvSpPr txBox="1"/>
          <p:nvPr/>
        </p:nvSpPr>
        <p:spPr>
          <a:xfrm>
            <a:off x="967743" y="3197171"/>
            <a:ext cx="1623057" cy="400110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POVINNOSTI</a:t>
            </a:r>
          </a:p>
        </p:txBody>
      </p:sp>
    </p:spTree>
    <p:extLst>
      <p:ext uri="{BB962C8B-B14F-4D97-AF65-F5344CB8AC3E}">
        <p14:creationId xmlns:p14="http://schemas.microsoft.com/office/powerpoint/2010/main" val="366038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cs-CZ" sz="2800">
                <a:latin typeface="EC Square Sans Pro" panose="020B0506040000020004" pitchFamily="34" charset="0"/>
              </a:rPr>
              <a:t>Společná pravidla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2"/>
            <a:ext cx="11678639" cy="718390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914400" y="1481083"/>
            <a:ext cx="70104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Registrace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Společná pravidla – veterinární předpis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091551"/>
            <a:ext cx="4223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cap="none" normalizeH="0" baseline="0" noProof="0" dirty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Nařízení (EU) 2019/6 (o veterinárních léčivých přípravcích)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363ADD4D-C1B2-4637-8DEC-175D9887CC7C}"/>
              </a:ext>
            </a:extLst>
          </p:cNvPr>
          <p:cNvSpPr txBox="1">
            <a:spLocks/>
          </p:cNvSpPr>
          <p:nvPr/>
        </p:nvSpPr>
        <p:spPr>
          <a:xfrm>
            <a:off x="0" y="2520950"/>
            <a:ext cx="7924800" cy="1309596"/>
          </a:xfrm>
          <a:prstGeom prst="rect">
            <a:avLst/>
          </a:prstGeom>
          <a:solidFill>
            <a:srgbClr val="2C7470"/>
          </a:solidFill>
        </p:spPr>
        <p:txBody>
          <a:bodyPr lIns="91440" tIns="45720" rIns="91440" bIns="4572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Základní pravidlo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Veterinární léčiva musí být používána v souladu s registrací (souhrn údajů o léčivém přípravku/příbalová informace)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3DCE263-F95B-4BDC-B187-2EAB9E07A708}"/>
              </a:ext>
            </a:extLst>
          </p:cNvPr>
          <p:cNvSpPr txBox="1">
            <a:spLocks/>
          </p:cNvSpPr>
          <p:nvPr/>
        </p:nvSpPr>
        <p:spPr>
          <a:xfrm>
            <a:off x="-13252" y="4044950"/>
            <a:ext cx="8319052" cy="2775983"/>
          </a:xfrm>
          <a:prstGeom prst="rect">
            <a:avLst/>
          </a:prstGeom>
          <a:solidFill>
            <a:srgbClr val="6BB188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Veterinární léčivý přípravek musíte používat v souladu s </a:t>
            </a:r>
            <a:r>
              <a:rPr kumimoji="0" lang="cs-CZ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indikací</a:t>
            </a:r>
            <a:r>
              <a:rPr kumimoji="0" lang="cs-CZ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cs-CZ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druhem</a:t>
            </a:r>
            <a:r>
              <a:rPr kumimoji="0" lang="cs-CZ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a </a:t>
            </a:r>
            <a:r>
              <a:rPr kumimoji="0" lang="cs-CZ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dávkovacím režimem </a:t>
            </a:r>
            <a:r>
              <a:rPr kumimoji="0" lang="cs-CZ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uvedeným v souhrnu údajů o léčivém přípravku/příbalovém letáku. Pokud pro určitou indikaci/druh není veterinární přípravek registrován nebo je ho nedostatek -&gt; můžete použít pravidla čl. </a:t>
            </a:r>
            <a:r>
              <a:rPr kumimoji="0" lang="cs-CZ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112–114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2171ACF3-BEC2-4EB2-9A5B-24551E0CF1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392472"/>
            <a:ext cx="3351067" cy="54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9D95C-2996-D8B8-450B-2C129443E6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10287000" cy="533400"/>
          </a:xfrm>
        </p:spPr>
        <p:txBody>
          <a:bodyPr/>
          <a:lstStyle/>
          <a:p>
            <a:r>
              <a:rPr lang="cs-CZ" b="1" dirty="0"/>
              <a:t>Můžete nahlédnout do databáze EU se všemi registrovanými veterinárními léčivými přípravky: </a:t>
            </a:r>
            <a:r>
              <a:rPr lang="cs-CZ" sz="2000" dirty="0"/>
              <a:t>https://medicines.health.europa.eu/veterinary/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4418A-A898-B1D3-0781-153011BF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1403596"/>
            <a:ext cx="9130230" cy="546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531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166" y="1446946"/>
            <a:ext cx="7993615" cy="520679"/>
          </a:xfrm>
        </p:spPr>
        <p:txBody>
          <a:bodyPr/>
          <a:lstStyle/>
          <a:p>
            <a:r>
              <a:rPr lang="cs-CZ" sz="2790">
                <a:latin typeface="EC Square Sans Pro" panose="020B0506040000020004" pitchFamily="34" charset="0"/>
              </a:rPr>
              <a:t>Společná pravidla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825" y="1380780"/>
            <a:ext cx="12168660" cy="54043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1111" rtl="0">
              <a:lnSpc>
                <a:spcPct val="120000"/>
              </a:lnSpc>
              <a:defRPr/>
            </a:pPr>
            <a:endParaRPr lang="es-ES" sz="800" b="1" kern="12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824" y="1385551"/>
            <a:ext cx="12168662" cy="58886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1111" rtl="0">
              <a:lnSpc>
                <a:spcPct val="90000"/>
              </a:lnSpc>
              <a:spcAft>
                <a:spcPts val="598"/>
              </a:spcAft>
              <a:defRPr/>
            </a:pPr>
            <a:r>
              <a:rPr lang="cs-CZ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Pokud není k dispozici žádný léčivý přípravek registrovaný pro </a:t>
            </a:r>
            <a:r>
              <a:rPr lang="cs-CZ" b="1" u="sng" dirty="0">
                <a:solidFill>
                  <a:srgbClr val="FFFFFF"/>
                </a:solidFill>
                <a:latin typeface="EC Square Sans Pro" panose="020B0506040000020004" pitchFamily="34" charset="0"/>
              </a:rPr>
              <a:t>zvířata určená k produkci potravin </a:t>
            </a:r>
            <a:br>
              <a:rPr lang="es-ES" b="1" u="sng" dirty="0">
                <a:solidFill>
                  <a:srgbClr val="FFFFFF"/>
                </a:solidFill>
                <a:latin typeface="EC Square Sans Pro" panose="020B0506040000020004" pitchFamily="34" charset="0"/>
              </a:rPr>
            </a:br>
            <a:r>
              <a:rPr lang="cs-CZ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nebo pokud nejsou k dispozici registrované léčivé přípravky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81705" y="322689"/>
            <a:ext cx="8895696" cy="53143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1111" rtl="0">
              <a:defRPr/>
            </a:pPr>
            <a:r>
              <a:rPr lang="cs-CZ" sz="2790" dirty="0">
                <a:latin typeface="EC Square Sans Pro" panose="020B0506040000020004" pitchFamily="34" charset="0"/>
              </a:rPr>
              <a:t>Společná pravidla – použití veterinárních léčivých přípravků nad rámec registrace</a:t>
            </a:r>
          </a:p>
          <a:p>
            <a:pPr algn="l" defTabSz="911111" rtl="0">
              <a:defRPr/>
            </a:pPr>
            <a:endParaRPr lang="en-GB" sz="2392" kern="1200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504651" y="3147488"/>
            <a:ext cx="4756247" cy="954107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400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Produkt registrovaný: </a:t>
            </a:r>
          </a:p>
          <a:p>
            <a:pPr algn="l" defTabSz="911111" rtl="0">
              <a:defRPr/>
            </a:pPr>
            <a:r>
              <a:rPr lang="cs-CZ" sz="1400" b="1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– pro stejnou/jinou indikaci</a:t>
            </a:r>
          </a:p>
          <a:p>
            <a:pPr algn="l" defTabSz="911111" rtl="0">
              <a:defRPr/>
            </a:pPr>
            <a:r>
              <a:rPr lang="cs-CZ" sz="1400" b="1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– u</a:t>
            </a:r>
            <a:r>
              <a:rPr lang="cs-CZ" sz="1400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  <a:r>
              <a:rPr lang="cs-CZ" sz="1400" b="1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stejného/jiného druhu určeného k produkci potravin</a:t>
            </a:r>
          </a:p>
          <a:p>
            <a:pPr algn="l" defTabSz="911111" rtl="0">
              <a:defRPr/>
            </a:pPr>
            <a:r>
              <a:rPr lang="cs-CZ" sz="1400" b="1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– </a:t>
            </a:r>
            <a:r>
              <a:rPr lang="cs-CZ" sz="1400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ve </a:t>
            </a:r>
            <a:r>
              <a:rPr lang="cs-CZ" sz="1400" b="1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stejné/jiné zemi EU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604739" y="5369210"/>
            <a:ext cx="4573253" cy="337303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Registrovaný humánní lék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518571" y="6143932"/>
            <a:ext cx="4697647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Veterinární léčivý přípravek připravený pro tento případ </a:t>
            </a:r>
            <a:r>
              <a:rPr lang="cs-CZ" sz="1594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v souladu s veterinárním předpisem. 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97777" y="2169469"/>
            <a:ext cx="4763120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Přípravek registrovaný (čl. 106 odst. 1) ve vaší zemi pro daný druh a indikaci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260894" y="2219707"/>
            <a:ext cx="553122" cy="346778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99937" y="2741157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2945381" y="2610911"/>
            <a:ext cx="3188579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3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ne, na odpovědnost veterináře a s cílem zabránit nepřijatelnému utrpení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5835709" y="2169469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Je nutné používat tento produkt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5814019" y="3162229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Vyberte produkt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5803173" y="4336916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Vyberte produkt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5803173" y="5321167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Vyberte produkt</a:t>
            </a:r>
          </a:p>
        </p:txBody>
      </p:sp>
      <p:sp>
        <p:nvSpPr>
          <p:cNvPr id="43" name="Arrow: Down 15">
            <a:extLst>
              <a:ext uri="{FF2B5EF4-FFF2-40B4-BE49-F238E27FC236}">
                <a16:creationId xmlns:a16="http://schemas.microsoft.com/office/drawing/2014/main" id="{17D9F5F0-62FD-46D3-9B41-57B0391D119C}"/>
              </a:ext>
            </a:extLst>
          </p:cNvPr>
          <p:cNvSpPr/>
          <p:nvPr/>
        </p:nvSpPr>
        <p:spPr>
          <a:xfrm>
            <a:off x="2687734" y="5041082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081192" y="5013306"/>
            <a:ext cx="193806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3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45" name="Arrow: Down 15">
            <a:extLst>
              <a:ext uri="{FF2B5EF4-FFF2-40B4-BE49-F238E27FC236}">
                <a16:creationId xmlns:a16="http://schemas.microsoft.com/office/drawing/2014/main" id="{C38A4347-431D-4605-976E-BF9E2C87501B}"/>
              </a:ext>
            </a:extLst>
          </p:cNvPr>
          <p:cNvSpPr/>
          <p:nvPr/>
        </p:nvSpPr>
        <p:spPr>
          <a:xfrm>
            <a:off x="2534689" y="5817756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80457" y="5717453"/>
            <a:ext cx="20215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3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260898" y="3247605"/>
            <a:ext cx="542275" cy="390226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201957" y="4422292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201957" y="5387782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2" name="Explosion: 14 Points 30">
            <a:extLst>
              <a:ext uri="{FF2B5EF4-FFF2-40B4-BE49-F238E27FC236}">
                <a16:creationId xmlns:a16="http://schemas.microsoft.com/office/drawing/2014/main" id="{E8EB0811-57B5-4783-A1D3-DB86F6C44A22}"/>
              </a:ext>
            </a:extLst>
          </p:cNvPr>
          <p:cNvSpPr/>
          <p:nvPr/>
        </p:nvSpPr>
        <p:spPr>
          <a:xfrm>
            <a:off x="9605978" y="3611897"/>
            <a:ext cx="2574754" cy="1570058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r>
              <a:rPr lang="cs-CZ" sz="1794" dirty="0">
                <a:solidFill>
                  <a:srgbClr val="FFFFFF"/>
                </a:solidFill>
                <a:latin typeface="Calibri"/>
              </a:rPr>
              <a:t>Ne pro vakcíny!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1480340" y="4578912"/>
            <a:ext cx="3506794" cy="643944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algn="ctr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  <a:ea typeface="+mn-ea"/>
                <a:cs typeface="+mn-cs"/>
              </a:rPr>
              <a:t>„použití nad rámec registrace“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3ACBC299-76C9-490B-96F1-0BB5B3A2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816" y="277648"/>
            <a:ext cx="1005381" cy="719902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A1DDDF03-B08B-8E86-38CA-DFAB63A2487D}"/>
              </a:ext>
            </a:extLst>
          </p:cNvPr>
          <p:cNvSpPr txBox="1"/>
          <p:nvPr/>
        </p:nvSpPr>
        <p:spPr>
          <a:xfrm>
            <a:off x="604739" y="4524869"/>
            <a:ext cx="4577010" cy="492443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300" b="1" dirty="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Produkt registrovaný v EU pro použití pro shodnou indikaci u zvířat, jež nejsou určena k produkci potravin</a:t>
            </a:r>
          </a:p>
        </p:txBody>
      </p:sp>
      <p:sp>
        <p:nvSpPr>
          <p:cNvPr id="5" name="Arrow: Down 15">
            <a:extLst>
              <a:ext uri="{FF2B5EF4-FFF2-40B4-BE49-F238E27FC236}">
                <a16:creationId xmlns:a16="http://schemas.microsoft.com/office/drawing/2014/main" id="{F713E439-8BF8-30D5-D06E-7D09AF547A62}"/>
              </a:ext>
            </a:extLst>
          </p:cNvPr>
          <p:cNvSpPr/>
          <p:nvPr/>
        </p:nvSpPr>
        <p:spPr>
          <a:xfrm>
            <a:off x="2687734" y="4223739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E69013A-BA47-0DBA-FBFF-3BDFD4D48C6A}"/>
              </a:ext>
            </a:extLst>
          </p:cNvPr>
          <p:cNvSpPr txBox="1"/>
          <p:nvPr/>
        </p:nvSpPr>
        <p:spPr>
          <a:xfrm>
            <a:off x="3109378" y="4197752"/>
            <a:ext cx="2171728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3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0" name="Rectángulo 39">
            <a:extLst>
              <a:ext uri="{FF2B5EF4-FFF2-40B4-BE49-F238E27FC236}">
                <a16:creationId xmlns:a16="http://schemas.microsoft.com/office/drawing/2014/main" id="{CDD75833-CEEB-8AF1-8CDA-B4BBE77622C4}"/>
              </a:ext>
            </a:extLst>
          </p:cNvPr>
          <p:cNvSpPr/>
          <p:nvPr/>
        </p:nvSpPr>
        <p:spPr>
          <a:xfrm>
            <a:off x="5803173" y="6062922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Připravte produkt</a:t>
            </a:r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4220CF77-C602-7896-1D0C-24942FD34203}"/>
              </a:ext>
            </a:extLst>
          </p:cNvPr>
          <p:cNvSpPr/>
          <p:nvPr/>
        </p:nvSpPr>
        <p:spPr>
          <a:xfrm>
            <a:off x="5195992" y="6176459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C36C5-3650-A1AE-CDDD-0196F5506275}"/>
              </a:ext>
            </a:extLst>
          </p:cNvPr>
          <p:cNvSpPr txBox="1"/>
          <p:nvPr/>
        </p:nvSpPr>
        <p:spPr>
          <a:xfrm>
            <a:off x="8915400" y="2216150"/>
            <a:ext cx="2861642" cy="1382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397" b="1" dirty="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Produkty ze třetích zemí:</a:t>
            </a:r>
          </a:p>
          <a:p>
            <a:pPr algn="l" defTabSz="911111" rtl="0">
              <a:defRPr/>
            </a:pPr>
            <a:r>
              <a:rPr lang="cs-CZ" sz="1397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V případech, kdy není dostupná žádná z výše uvedených možností </a:t>
            </a:r>
            <a:r>
              <a:rPr lang="cs-CZ" sz="1397" dirty="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→ </a:t>
            </a:r>
            <a:r>
              <a:rPr lang="cs-CZ" sz="1397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použijte veterinární léčivý přípravek registrovaný ve </a:t>
            </a:r>
            <a:r>
              <a:rPr lang="cs-CZ" sz="1397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třetí zemi pro stejný živočišný druh a shodnou indikaci</a:t>
            </a:r>
          </a:p>
        </p:txBody>
      </p:sp>
    </p:spTree>
    <p:extLst>
      <p:ext uri="{BB962C8B-B14F-4D97-AF65-F5344CB8AC3E}">
        <p14:creationId xmlns:p14="http://schemas.microsoft.com/office/powerpoint/2010/main" val="733448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EBA6A9-1CFE-00FC-83D3-CA9D9B36FB14}"/>
              </a:ext>
            </a:extLst>
          </p:cNvPr>
          <p:cNvSpPr/>
          <p:nvPr/>
        </p:nvSpPr>
        <p:spPr>
          <a:xfrm>
            <a:off x="629865" y="416516"/>
            <a:ext cx="10932270" cy="871648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E5DA5-F020-F6E2-F30D-BC24253D0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949" y="437783"/>
            <a:ext cx="9657135" cy="871648"/>
          </a:xfrm>
          <a:solidFill>
            <a:srgbClr val="CCFF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defTabSz="91111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sz="2200" b="1">
                <a:latin typeface="EC Square Sans Pro"/>
                <a:cs typeface="Arial"/>
              </a:rPr>
              <a:t>Používání léčivých přípravků nad rámec</a:t>
            </a:r>
            <a:r>
              <a:rPr lang="cs-CZ" sz="2200" b="1">
                <a:solidFill>
                  <a:srgbClr val="FF0000"/>
                </a:solidFill>
                <a:latin typeface="EC Square Sans Pro"/>
                <a:cs typeface="Arial"/>
              </a:rPr>
              <a:t> </a:t>
            </a:r>
            <a:r>
              <a:rPr lang="cs-CZ" sz="2200" b="1">
                <a:latin typeface="EC Square Sans Pro"/>
                <a:cs typeface="Arial"/>
              </a:rPr>
              <a:t>registrace u </a:t>
            </a:r>
            <a:r>
              <a:rPr lang="cs-CZ" sz="2200" b="1" u="sng">
                <a:latin typeface="EC Square Sans Pro"/>
                <a:cs typeface="Arial"/>
              </a:rPr>
              <a:t>suchozemských druhů zvířat určených k produkci</a:t>
            </a:r>
            <a:r>
              <a:rPr lang="cs-CZ" sz="2200" b="1" u="sng">
                <a:solidFill>
                  <a:srgbClr val="FF0000"/>
                </a:solidFill>
                <a:latin typeface="EC Square Sans Pro"/>
                <a:cs typeface="Arial"/>
              </a:rPr>
              <a:t> </a:t>
            </a:r>
            <a:r>
              <a:rPr lang="cs-CZ" sz="2200" b="1" u="sng">
                <a:latin typeface="EC Square Sans Pro"/>
                <a:cs typeface="Arial"/>
              </a:rPr>
              <a:t>potravin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B03E0-A591-EA66-73C5-B35C4F344997}"/>
              </a:ext>
            </a:extLst>
          </p:cNvPr>
          <p:cNvSpPr txBox="1"/>
          <p:nvPr/>
        </p:nvSpPr>
        <p:spPr>
          <a:xfrm>
            <a:off x="1453776" y="1404267"/>
            <a:ext cx="9823824" cy="5086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192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vaší zemi </a:t>
            </a: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daný </a:t>
            </a:r>
            <a:r>
              <a:rPr lang="cs-CZ" sz="2192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druh</a:t>
            </a: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a </a:t>
            </a:r>
            <a:r>
              <a:rPr lang="cs-CZ" sz="2192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indikaci</a:t>
            </a:r>
          </a:p>
          <a:p>
            <a:pPr marL="284480" indent="-284480" algn="l" rtl="0">
              <a:buFont typeface="Wingdings" panose="05000000000000000000" pitchFamily="2" charset="2"/>
              <a:buChar char="Ø"/>
            </a:pPr>
            <a:endParaRPr lang="fr-BE" sz="2192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cs-CZ" sz="21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1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vaší zemi nebo v jiném členském státě EU</a:t>
            </a:r>
          </a:p>
          <a:p>
            <a:pPr marL="447040" lvl="5" algn="l" rtl="0"/>
            <a:r>
              <a:rPr lang="cs-CZ" sz="21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</a:t>
            </a:r>
            <a:r>
              <a:rPr lang="cs-CZ" sz="21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stejný nebo jiný suchozemský živočišný druh určený k produkci potravin</a:t>
            </a:r>
            <a:r>
              <a:rPr lang="cs-CZ" sz="21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pro </a:t>
            </a:r>
            <a:r>
              <a:rPr lang="cs-CZ" sz="21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shodnou nebo jinou indikaci</a:t>
            </a:r>
            <a:r>
              <a:rPr lang="cs-CZ" sz="21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/>
            </a:pPr>
            <a:endParaRPr lang="fr-BE" sz="2192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cs-CZ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vaší zemi </a:t>
            </a:r>
          </a:p>
          <a:p>
            <a:pPr marL="447040" lvl="1" algn="l" rtl="0"/>
            <a:r>
              <a:rPr lang="cs-CZ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použití pro </a:t>
            </a:r>
            <a:r>
              <a:rPr lang="cs-CZ" sz="2000" b="1" u="sng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shodnou indikaci</a:t>
            </a:r>
            <a:r>
              <a:rPr lang="cs-CZ" sz="2000" dirty="0">
                <a:latin typeface="EC Square Sans Pro" panose="020B0506040000020004"/>
                <a:ea typeface="+mn-ea"/>
                <a:cs typeface="+mn-cs"/>
              </a:rPr>
              <a:t> </a:t>
            </a:r>
            <a:r>
              <a:rPr lang="cs-CZ" sz="2000" b="1" u="sng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u zvířat, jež nejsou určena k produkci potravin</a:t>
            </a:r>
            <a:r>
              <a:rPr lang="cs-CZ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/>
            </a:pPr>
            <a:endParaRPr lang="fr-BE" sz="2192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pro </a:t>
            </a:r>
            <a:r>
              <a:rPr lang="cs-CZ" sz="2192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lidské použití</a:t>
            </a: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 startAt="3"/>
            </a:pPr>
            <a:endParaRPr lang="fr-BE" sz="2192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</a:t>
            </a:r>
            <a:r>
              <a:rPr lang="cs-CZ" sz="2192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připraven pro tento případ</a:t>
            </a: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  <a:r>
              <a:rPr lang="cs-CZ" sz="2192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</a:p>
          <a:p>
            <a:pPr marL="455295" lvl="1" indent="-455295" algn="l" rtl="0">
              <a:buFont typeface="+mj-lt"/>
              <a:buAutoNum type="alphaLcParenR" startAt="3"/>
            </a:pPr>
            <a:endParaRPr lang="fr-BE" sz="2192" b="1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cs-CZ" sz="215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</a:t>
            </a:r>
            <a:r>
              <a:rPr lang="cs-CZ" sz="215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  <a:r>
              <a:rPr lang="cs-CZ" sz="2150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  <a:r>
              <a:rPr lang="cs-CZ" sz="215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třetí zemi</a:t>
            </a:r>
          </a:p>
          <a:p>
            <a:pPr marL="447040" lvl="2" algn="l" rtl="0"/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</a:t>
            </a:r>
            <a:r>
              <a:rPr lang="cs-CZ" sz="2192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stejný živočišný druh </a:t>
            </a: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a </a:t>
            </a:r>
            <a:r>
              <a:rPr lang="cs-CZ" sz="2192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shodnou indikaci </a:t>
            </a:r>
            <a:r>
              <a:rPr lang="cs-CZ" sz="2192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(ne pro vakcíny!)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42D06-442D-4D00-DD09-BC56996D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378" y="507176"/>
            <a:ext cx="1008286" cy="716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901C7-5F61-AF11-B450-D18721373BBE}"/>
              </a:ext>
            </a:extLst>
          </p:cNvPr>
          <p:cNvSpPr txBox="1"/>
          <p:nvPr/>
        </p:nvSpPr>
        <p:spPr>
          <a:xfrm>
            <a:off x="9144000" y="4422292"/>
            <a:ext cx="2733001" cy="6430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cs-CZ" sz="1794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Nezapomeňte na zvláštní ochranné lhůty</a:t>
            </a:r>
          </a:p>
        </p:txBody>
      </p:sp>
      <p:sp>
        <p:nvSpPr>
          <p:cNvPr id="3" name="Arrow: Down 15">
            <a:extLst>
              <a:ext uri="{FF2B5EF4-FFF2-40B4-BE49-F238E27FC236}">
                <a16:creationId xmlns:a16="http://schemas.microsoft.com/office/drawing/2014/main" id="{05894548-3062-5BB0-EBC7-D99CEC1374A3}"/>
              </a:ext>
            </a:extLst>
          </p:cNvPr>
          <p:cNvSpPr/>
          <p:nvPr/>
        </p:nvSpPr>
        <p:spPr>
          <a:xfrm>
            <a:off x="2000905" y="1729522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2FFE8AE7-7B6E-098D-60BC-7FADDDFAC166}"/>
              </a:ext>
            </a:extLst>
          </p:cNvPr>
          <p:cNvSpPr txBox="1"/>
          <p:nvPr/>
        </p:nvSpPr>
        <p:spPr>
          <a:xfrm>
            <a:off x="2395172" y="3077278"/>
            <a:ext cx="4691427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8" name="Arrow: Down 15">
            <a:extLst>
              <a:ext uri="{FF2B5EF4-FFF2-40B4-BE49-F238E27FC236}">
                <a16:creationId xmlns:a16="http://schemas.microsoft.com/office/drawing/2014/main" id="{F7AD6638-4181-0F27-5C30-FF2638929852}"/>
              </a:ext>
            </a:extLst>
          </p:cNvPr>
          <p:cNvSpPr/>
          <p:nvPr/>
        </p:nvSpPr>
        <p:spPr>
          <a:xfrm>
            <a:off x="2000905" y="4050326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82265D60-E936-67F7-761E-9222C02A0B59}"/>
              </a:ext>
            </a:extLst>
          </p:cNvPr>
          <p:cNvSpPr txBox="1"/>
          <p:nvPr/>
        </p:nvSpPr>
        <p:spPr>
          <a:xfrm>
            <a:off x="2422548" y="4044950"/>
            <a:ext cx="329245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0" name="Arrow: Down 15">
            <a:extLst>
              <a:ext uri="{FF2B5EF4-FFF2-40B4-BE49-F238E27FC236}">
                <a16:creationId xmlns:a16="http://schemas.microsoft.com/office/drawing/2014/main" id="{C0117FB4-4F0B-9451-272F-4CDE56742307}"/>
              </a:ext>
            </a:extLst>
          </p:cNvPr>
          <p:cNvSpPr/>
          <p:nvPr/>
        </p:nvSpPr>
        <p:spPr>
          <a:xfrm>
            <a:off x="2000905" y="4770728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7694375E-1400-6DE6-2F7D-3EBBDBF5F4FE}"/>
              </a:ext>
            </a:extLst>
          </p:cNvPr>
          <p:cNvSpPr txBox="1"/>
          <p:nvPr/>
        </p:nvSpPr>
        <p:spPr>
          <a:xfrm>
            <a:off x="2422548" y="4730750"/>
            <a:ext cx="367345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2" name="Arrow: Down 15">
            <a:extLst>
              <a:ext uri="{FF2B5EF4-FFF2-40B4-BE49-F238E27FC236}">
                <a16:creationId xmlns:a16="http://schemas.microsoft.com/office/drawing/2014/main" id="{728F0C5A-82F6-34FA-5676-A7A9CE1C727D}"/>
              </a:ext>
            </a:extLst>
          </p:cNvPr>
          <p:cNvSpPr/>
          <p:nvPr/>
        </p:nvSpPr>
        <p:spPr>
          <a:xfrm>
            <a:off x="2023028" y="5426247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E4D80AB-A40D-1CC5-FBC4-1248A8CFB00F}"/>
              </a:ext>
            </a:extLst>
          </p:cNvPr>
          <p:cNvSpPr txBox="1"/>
          <p:nvPr/>
        </p:nvSpPr>
        <p:spPr>
          <a:xfrm>
            <a:off x="2422548" y="5340350"/>
            <a:ext cx="4359251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1DA13A1A-1A85-4F7E-4A4D-7100D3761238}"/>
              </a:ext>
            </a:extLst>
          </p:cNvPr>
          <p:cNvSpPr txBox="1"/>
          <p:nvPr/>
        </p:nvSpPr>
        <p:spPr>
          <a:xfrm>
            <a:off x="2406396" y="1784263"/>
            <a:ext cx="8871204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na odpovědnost veterináře a za účelem zabránění nepřijatelnému utrpení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B5003D6-C561-BF24-5750-9245A90DB616}"/>
              </a:ext>
            </a:extLst>
          </p:cNvPr>
          <p:cNvSpPr/>
          <p:nvPr/>
        </p:nvSpPr>
        <p:spPr>
          <a:xfrm>
            <a:off x="1945697" y="3077278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166" y="1446946"/>
            <a:ext cx="7993615" cy="520679"/>
          </a:xfrm>
        </p:spPr>
        <p:txBody>
          <a:bodyPr/>
          <a:lstStyle/>
          <a:p>
            <a:r>
              <a:rPr lang="cs-CZ" sz="2790">
                <a:latin typeface="EC Square Sans Pro" panose="020B0506040000020004" pitchFamily="34" charset="0"/>
              </a:rPr>
              <a:t>Společná pravidla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825" y="1185491"/>
            <a:ext cx="12168660" cy="735723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1111" rtl="0">
              <a:lnSpc>
                <a:spcPct val="120000"/>
              </a:lnSpc>
              <a:defRPr/>
            </a:pPr>
            <a:endParaRPr lang="es-ES" sz="1046" b="1" kern="120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823" y="1214825"/>
            <a:ext cx="12168662" cy="106879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1111" rtl="0">
              <a:lnSpc>
                <a:spcPct val="90000"/>
              </a:lnSpc>
              <a:spcAft>
                <a:spcPts val="598"/>
              </a:spcAft>
              <a:defRPr/>
            </a:pPr>
            <a:r>
              <a:rPr lang="cs-CZ" sz="2392" b="1">
                <a:solidFill>
                  <a:srgbClr val="FFFFFF"/>
                </a:solidFill>
                <a:latin typeface="EC Square Sans Pro" panose="020B0506040000020004" pitchFamily="34" charset="0"/>
              </a:rPr>
              <a:t>Pokud není k dispozici žádný registrovaný léčivý přípravek pro </a:t>
            </a:r>
            <a:r>
              <a:rPr lang="cs-CZ" sz="2392" b="1" u="sng">
                <a:solidFill>
                  <a:srgbClr val="FFFFFF"/>
                </a:solidFill>
                <a:latin typeface="EC Square Sans Pro" panose="020B0506040000020004" pitchFamily="34" charset="0"/>
              </a:rPr>
              <a:t>vodní živočichy určené k produkci potravin</a:t>
            </a:r>
            <a:r>
              <a:rPr lang="cs-CZ" sz="2392" b="1">
                <a:solidFill>
                  <a:srgbClr val="FFFFFF"/>
                </a:solidFill>
                <a:latin typeface="EC Square Sans Pro" panose="020B0506040000020004" pitchFamily="34" charset="0"/>
              </a:rPr>
              <a:t> nebo pokud nejsou k dispozici registrované léčivé přípravky.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81704" y="322689"/>
            <a:ext cx="10249005" cy="53143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1111" rtl="0">
              <a:defRPr/>
            </a:pPr>
            <a:r>
              <a:rPr lang="cs-CZ" sz="2790">
                <a:latin typeface="EC Square Sans Pro" panose="020B0506040000020004" pitchFamily="34" charset="0"/>
              </a:rPr>
              <a:t>Společná pravidla – použití veterinárních léčivých přípravků</a:t>
            </a:r>
          </a:p>
          <a:p>
            <a:pPr algn="l" defTabSz="911111" rtl="0">
              <a:defRPr/>
            </a:pPr>
            <a:endParaRPr lang="en-GB" sz="2392" kern="120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516302" y="2792529"/>
            <a:ext cx="5328312" cy="1011912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Produkt registrovaný: </a:t>
            </a:r>
          </a:p>
          <a:p>
            <a:pPr algn="l" defTabSz="911111" rtl="0">
              <a:defRPr/>
            </a:pP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– </a:t>
            </a:r>
            <a:r>
              <a:rPr lang="cs-CZ" sz="13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pro stejnou/jinou indikaci</a:t>
            </a:r>
          </a:p>
          <a:p>
            <a:pPr algn="l" defTabSz="911111" rtl="0">
              <a:defRPr/>
            </a:pPr>
            <a:r>
              <a:rPr lang="cs-CZ" sz="13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– u </a:t>
            </a:r>
            <a:r>
              <a:rPr lang="cs-CZ" sz="13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stejného/jiného vodní druh určeného k produkci potravin</a:t>
            </a:r>
          </a:p>
          <a:p>
            <a:pPr algn="l" defTabSz="911111" rtl="0">
              <a:defRPr/>
            </a:pPr>
            <a:r>
              <a:rPr lang="cs-CZ" sz="13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– ve </a:t>
            </a:r>
            <a:r>
              <a:rPr lang="cs-CZ" sz="13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stejné/jiné zemi EU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6ACD612A-E86B-4604-A5AA-DBA82BBFA50B}"/>
              </a:ext>
            </a:extLst>
          </p:cNvPr>
          <p:cNvSpPr txBox="1"/>
          <p:nvPr/>
        </p:nvSpPr>
        <p:spPr>
          <a:xfrm>
            <a:off x="516302" y="4014860"/>
            <a:ext cx="5292003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Přípravek registrovaný v EU pro </a:t>
            </a:r>
            <a:r>
              <a:rPr lang="cs-CZ" sz="15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suchozemské druhy určené k produkci potravin </a:t>
            </a: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 (seznam látek se připravuje)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504971" y="4953723"/>
            <a:ext cx="5290105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Registrovaný </a:t>
            </a:r>
            <a:r>
              <a:rPr lang="cs-CZ" sz="15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humánní léčivý přípravek</a:t>
            </a: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 (seznam látek se připravuje)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487333" y="5788827"/>
            <a:ext cx="5328312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Veterinární léčivý přípravek připravený pro tento případ </a:t>
            </a: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v souladu s veterinárním předpisem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97775" y="2006771"/>
            <a:ext cx="5335186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Přípravek registrovaný ve vaší zemi pro příslušné druhy vodních živočichů a indikace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854652" y="2057008"/>
            <a:ext cx="553122" cy="346778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41476" y="2578457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3180457" y="2555756"/>
            <a:ext cx="2915543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6429465" y="2006771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Je nutné používat tento produkt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6407775" y="2999530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Vyberte produkt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6396929" y="4042700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Vyberte produkt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6419095" y="5944648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Připravte produkt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953E6DCE-5177-4DAC-8E53-E1158AC9BFB0}"/>
              </a:ext>
            </a:extLst>
          </p:cNvPr>
          <p:cNvSpPr txBox="1"/>
          <p:nvPr/>
        </p:nvSpPr>
        <p:spPr>
          <a:xfrm>
            <a:off x="3149072" y="3735503"/>
            <a:ext cx="2403809" cy="3492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149072" y="4696704"/>
            <a:ext cx="2403809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80457" y="5485152"/>
            <a:ext cx="2403809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854654" y="3084907"/>
            <a:ext cx="542275" cy="390226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795714" y="4128076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817880" y="6011263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2034570" y="4116542"/>
            <a:ext cx="4623856" cy="376569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algn="ctr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  <a:ea typeface="+mn-ea"/>
                <a:cs typeface="+mn-cs"/>
              </a:rPr>
              <a:t>„kaskádovité použití AM“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F2C12A8C-64C2-4978-9C27-B996D4B554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685" y="285708"/>
            <a:ext cx="690577" cy="725992"/>
          </a:xfrm>
          <a:prstGeom prst="rect">
            <a:avLst/>
          </a:prstGeom>
        </p:spPr>
      </p:pic>
      <p:sp>
        <p:nvSpPr>
          <p:cNvPr id="32" name="Arrow: Down 15">
            <a:extLst>
              <a:ext uri="{FF2B5EF4-FFF2-40B4-BE49-F238E27FC236}">
                <a16:creationId xmlns:a16="http://schemas.microsoft.com/office/drawing/2014/main" id="{E4572FB7-032A-44B6-83AF-8D3A7FC1F696}"/>
              </a:ext>
            </a:extLst>
          </p:cNvPr>
          <p:cNvSpPr/>
          <p:nvPr/>
        </p:nvSpPr>
        <p:spPr>
          <a:xfrm>
            <a:off x="2641476" y="4673897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3" name="Arrow: Down 15">
            <a:extLst>
              <a:ext uri="{FF2B5EF4-FFF2-40B4-BE49-F238E27FC236}">
                <a16:creationId xmlns:a16="http://schemas.microsoft.com/office/drawing/2014/main" id="{A34682DA-A87D-4C58-A251-DC8B1573AC5C}"/>
              </a:ext>
            </a:extLst>
          </p:cNvPr>
          <p:cNvSpPr/>
          <p:nvPr/>
        </p:nvSpPr>
        <p:spPr>
          <a:xfrm>
            <a:off x="2641476" y="3769809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4" name="Arrow: Down 15">
            <a:extLst>
              <a:ext uri="{FF2B5EF4-FFF2-40B4-BE49-F238E27FC236}">
                <a16:creationId xmlns:a16="http://schemas.microsoft.com/office/drawing/2014/main" id="{60488036-0CCE-4FCD-B3E4-BCB811390E2F}"/>
              </a:ext>
            </a:extLst>
          </p:cNvPr>
          <p:cNvSpPr/>
          <p:nvPr/>
        </p:nvSpPr>
        <p:spPr>
          <a:xfrm>
            <a:off x="2641476" y="5533844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3CCFB70-FAB4-4CBC-BD4A-BC07A51477D9}"/>
              </a:ext>
            </a:extLst>
          </p:cNvPr>
          <p:cNvSpPr/>
          <p:nvPr/>
        </p:nvSpPr>
        <p:spPr>
          <a:xfrm>
            <a:off x="6396929" y="4975114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1111" rtl="0">
              <a:defRPr/>
            </a:pPr>
            <a:r>
              <a:rPr lang="cs-CZ" sz="1794">
                <a:solidFill>
                  <a:srgbClr val="FFFFFF"/>
                </a:solidFill>
                <a:latin typeface="EC Square Sans Pro" panose="020B0506040000020004" pitchFamily="34" charset="0"/>
              </a:rPr>
              <a:t>Vyberte produkt</a:t>
            </a:r>
          </a:p>
        </p:txBody>
      </p:sp>
      <p:sp>
        <p:nvSpPr>
          <p:cNvPr id="36" name="Arrow: Right 13">
            <a:extLst>
              <a:ext uri="{FF2B5EF4-FFF2-40B4-BE49-F238E27FC236}">
                <a16:creationId xmlns:a16="http://schemas.microsoft.com/office/drawing/2014/main" id="{68A36E74-6FFA-4219-A6A2-107766E98BFA}"/>
              </a:ext>
            </a:extLst>
          </p:cNvPr>
          <p:cNvSpPr/>
          <p:nvPr/>
        </p:nvSpPr>
        <p:spPr>
          <a:xfrm>
            <a:off x="5795714" y="5060490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" name="Explosion: 14 Points 30">
            <a:extLst>
              <a:ext uri="{FF2B5EF4-FFF2-40B4-BE49-F238E27FC236}">
                <a16:creationId xmlns:a16="http://schemas.microsoft.com/office/drawing/2014/main" id="{E304F996-CD22-05C5-1BA8-238626B8D25C}"/>
              </a:ext>
            </a:extLst>
          </p:cNvPr>
          <p:cNvSpPr/>
          <p:nvPr/>
        </p:nvSpPr>
        <p:spPr>
          <a:xfrm>
            <a:off x="9564663" y="3944854"/>
            <a:ext cx="2604822" cy="1547896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r>
              <a:rPr lang="cs-CZ" sz="1794">
                <a:solidFill>
                  <a:srgbClr val="FFFFFF"/>
                </a:solidFill>
                <a:latin typeface="Calibri"/>
              </a:rPr>
              <a:t>Ne pro vakcíny!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55CB1-6E7B-3E85-98FD-4EAF49DF101B}"/>
              </a:ext>
            </a:extLst>
          </p:cNvPr>
          <p:cNvSpPr txBox="1"/>
          <p:nvPr/>
        </p:nvSpPr>
        <p:spPr>
          <a:xfrm>
            <a:off x="8942456" y="2116102"/>
            <a:ext cx="2861642" cy="1809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b="1" dirty="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Produkty ze třetích zemí:</a:t>
            </a:r>
          </a:p>
          <a:p>
            <a:pPr algn="l" defTabSz="911111" rtl="0">
              <a:defRPr/>
            </a:pPr>
            <a:r>
              <a:rPr lang="cs-CZ" sz="1594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V případech, kdy není dostupná žádná z výše uvedených možností </a:t>
            </a:r>
            <a:r>
              <a:rPr lang="cs-CZ" sz="1594" dirty="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→ </a:t>
            </a:r>
            <a:r>
              <a:rPr lang="cs-CZ" sz="1594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použijte veterinární léčivý přípravek registrovaný ve </a:t>
            </a:r>
            <a:r>
              <a:rPr lang="cs-CZ" sz="1594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třetí zemi pro stejný živočišný druh a shodnou indikaci</a:t>
            </a:r>
          </a:p>
        </p:txBody>
      </p:sp>
    </p:spTree>
    <p:extLst>
      <p:ext uri="{BB962C8B-B14F-4D97-AF65-F5344CB8AC3E}">
        <p14:creationId xmlns:p14="http://schemas.microsoft.com/office/powerpoint/2010/main" val="268571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A8DB99-2649-3414-2CB7-48BB061AF8BE}"/>
              </a:ext>
            </a:extLst>
          </p:cNvPr>
          <p:cNvSpPr/>
          <p:nvPr/>
        </p:nvSpPr>
        <p:spPr>
          <a:xfrm>
            <a:off x="629865" y="191342"/>
            <a:ext cx="10932270" cy="871648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E5DA5-F020-F6E2-F30D-BC24253D0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865" y="201587"/>
            <a:ext cx="9948430" cy="871648"/>
          </a:xfrm>
          <a:solidFill>
            <a:srgbClr val="CCFF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defTabSz="91111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sz="2350" b="1">
                <a:latin typeface="EC Square Sans Pro"/>
                <a:cs typeface="Arial"/>
              </a:rPr>
              <a:t>Použití léčivých přípravků nad rámec registrace u </a:t>
            </a:r>
            <a:r>
              <a:rPr lang="cs-CZ" sz="2350" b="1" u="sng">
                <a:latin typeface="EC Square Sans Pro"/>
                <a:cs typeface="Arial"/>
              </a:rPr>
              <a:t>vodních živočichů určených k produkci potravin</a:t>
            </a:r>
          </a:p>
          <a:p>
            <a:pPr marL="0" indent="0" algn="ctr" defTabSz="91111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kern="0" dirty="0">
              <a:latin typeface="EC Square Sans Pro" panose="020B05060400000200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B03E0-A591-EA66-73C5-B35C4F344997}"/>
              </a:ext>
            </a:extLst>
          </p:cNvPr>
          <p:cNvSpPr txBox="1"/>
          <p:nvPr/>
        </p:nvSpPr>
        <p:spPr>
          <a:xfrm>
            <a:off x="1576922" y="1083480"/>
            <a:ext cx="9489820" cy="51523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192" b="1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vaší zemi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pro daný </a:t>
            </a:r>
            <a:r>
              <a:rPr lang="cs-CZ" sz="2192" b="1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druh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a </a:t>
            </a:r>
            <a:r>
              <a:rPr lang="cs-CZ" sz="2192" b="1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indikaci</a:t>
            </a:r>
          </a:p>
          <a:p>
            <a:pPr marL="284480" indent="-284480" algn="l" rtl="0">
              <a:buFont typeface="Wingdings" panose="05000000000000000000" pitchFamily="2" charset="2"/>
              <a:buChar char="Ø"/>
            </a:pPr>
            <a:endParaRPr lang="fr-BE" sz="2192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192" b="1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vaší zemi nebo v jiném členském státě EU</a:t>
            </a:r>
          </a:p>
          <a:p>
            <a:pPr marL="447040" lvl="5" algn="l" rtl="0"/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</a:t>
            </a:r>
            <a:r>
              <a:rPr lang="cs-CZ" sz="2192" b="1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stejný nebo jiný </a:t>
            </a:r>
            <a:r>
              <a:rPr lang="cs-CZ" sz="2192" b="1" u="sng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vodní</a:t>
            </a:r>
            <a:r>
              <a:rPr lang="cs-CZ" sz="2192" b="1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 druh určený k produkci potravin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pro </a:t>
            </a:r>
            <a:r>
              <a:rPr lang="cs-CZ" sz="2192" b="1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shodnou nebo jinou indikaci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/>
            </a:pPr>
            <a:endParaRPr lang="fr-BE" sz="2192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192" b="1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vaší zemi nebo v jiném členském státě EU</a:t>
            </a:r>
          </a:p>
          <a:p>
            <a:pPr marL="447040" lvl="1" algn="l" rtl="0"/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použití u </a:t>
            </a:r>
            <a:r>
              <a:rPr lang="cs-CZ" sz="2192" b="1" u="sng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suchozemských</a:t>
            </a:r>
            <a:r>
              <a:rPr lang="cs-CZ" sz="2192" b="1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 zvířat určených k produkci potravin</a:t>
            </a:r>
            <a:r>
              <a:rPr lang="cs-CZ" sz="2192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*</a:t>
            </a:r>
            <a:r>
              <a:rPr lang="cs-CZ" sz="2192" b="1" strike="dblStrike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</a:p>
          <a:p>
            <a:pPr marL="455295" lvl="1" indent="-455295" algn="l" rtl="0">
              <a:buFont typeface="Calibri Light" panose="020F0302020204030204"/>
              <a:buAutoNum type="alphaLcParenR"/>
            </a:pPr>
            <a:endParaRPr lang="fr-BE" sz="2192" kern="1200" dirty="0">
              <a:solidFill>
                <a:srgbClr val="000000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pro </a:t>
            </a:r>
            <a:r>
              <a:rPr lang="cs-CZ" sz="2192" b="1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lidské použití</a:t>
            </a:r>
            <a:r>
              <a:rPr lang="cs-CZ" sz="2192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*</a:t>
            </a:r>
          </a:p>
          <a:p>
            <a:pPr marL="455295" lvl="1" indent="-455295" algn="l" rtl="0">
              <a:buFont typeface="Calibri Light" panose="020F0302020204030204"/>
              <a:buAutoNum type="alphaLcParenR" startAt="3"/>
            </a:pPr>
            <a:endParaRPr lang="fr-BE" sz="2192" kern="1200" dirty="0">
              <a:solidFill>
                <a:srgbClr val="000000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</a:t>
            </a:r>
            <a:r>
              <a:rPr lang="cs-CZ" sz="2192" b="1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připraven pro tento případ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  <a:r>
              <a:rPr lang="cs-CZ" sz="2192" b="1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</a:p>
          <a:p>
            <a:pPr marL="455295" lvl="1" indent="-455295" algn="l" rtl="0">
              <a:buFont typeface="+mj-lt"/>
              <a:buAutoNum type="alphaLcParenR" startAt="3"/>
            </a:pPr>
            <a:endParaRPr lang="fr-BE" sz="2192" b="1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cs-CZ" sz="215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Produkt registrovaný ve </a:t>
            </a:r>
            <a:r>
              <a:rPr lang="cs-CZ" sz="2150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  <a:r>
              <a:rPr lang="cs-CZ" sz="2150" b="1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třetí zemi</a:t>
            </a:r>
          </a:p>
          <a:p>
            <a:pPr marL="447040" lvl="2" algn="l" rtl="0"/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pro </a:t>
            </a:r>
            <a:r>
              <a:rPr lang="cs-CZ" sz="2192" b="1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stejný živočišný druh 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a </a:t>
            </a:r>
            <a:r>
              <a:rPr lang="cs-CZ" sz="2192" b="1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shodnou indikaci</a:t>
            </a:r>
            <a:r>
              <a:rPr lang="cs-CZ" sz="2192">
                <a:latin typeface="EC Square Sans Pro" panose="020B0506040000020004"/>
                <a:ea typeface="+mn-ea"/>
                <a:cs typeface="+mn-cs"/>
              </a:rPr>
              <a:t>.</a:t>
            </a:r>
            <a:r>
              <a:rPr lang="cs-CZ" sz="2192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(ne pro vakcíny!)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B9B37-0150-B227-EDBF-226DB82E4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033" y="245273"/>
            <a:ext cx="686364" cy="722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325D4-548F-B968-6A6E-CB555D7AFADF}"/>
              </a:ext>
            </a:extLst>
          </p:cNvPr>
          <p:cNvSpPr txBox="1"/>
          <p:nvPr/>
        </p:nvSpPr>
        <p:spPr>
          <a:xfrm>
            <a:off x="9372600" y="4422292"/>
            <a:ext cx="2504401" cy="6430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cs-CZ" sz="1794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Nezapomeňte na zvláštní ochranné lhůty</a:t>
            </a:r>
          </a:p>
        </p:txBody>
      </p:sp>
      <p:sp>
        <p:nvSpPr>
          <p:cNvPr id="8" name="Arrow: Down 15">
            <a:extLst>
              <a:ext uri="{FF2B5EF4-FFF2-40B4-BE49-F238E27FC236}">
                <a16:creationId xmlns:a16="http://schemas.microsoft.com/office/drawing/2014/main" id="{697F23D9-2481-B9FA-7AF1-78F36D7939B5}"/>
              </a:ext>
            </a:extLst>
          </p:cNvPr>
          <p:cNvSpPr/>
          <p:nvPr/>
        </p:nvSpPr>
        <p:spPr>
          <a:xfrm>
            <a:off x="2153742" y="1497151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E4508762-3A5A-7D4B-EB82-6BEC110DFC94}"/>
              </a:ext>
            </a:extLst>
          </p:cNvPr>
          <p:cNvSpPr txBox="1"/>
          <p:nvPr/>
        </p:nvSpPr>
        <p:spPr>
          <a:xfrm>
            <a:off x="2653848" y="2783544"/>
            <a:ext cx="4280352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0" name="Arrow: Down 15">
            <a:extLst>
              <a:ext uri="{FF2B5EF4-FFF2-40B4-BE49-F238E27FC236}">
                <a16:creationId xmlns:a16="http://schemas.microsoft.com/office/drawing/2014/main" id="{67DE4724-87AB-B375-7E48-2E5ABDDC46C1}"/>
              </a:ext>
            </a:extLst>
          </p:cNvPr>
          <p:cNvSpPr/>
          <p:nvPr/>
        </p:nvSpPr>
        <p:spPr>
          <a:xfrm>
            <a:off x="2157556" y="3827821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20AB004-1B8D-4A79-CE4B-21F42A75D47C}"/>
              </a:ext>
            </a:extLst>
          </p:cNvPr>
          <p:cNvSpPr txBox="1"/>
          <p:nvPr/>
        </p:nvSpPr>
        <p:spPr>
          <a:xfrm>
            <a:off x="2656120" y="3823810"/>
            <a:ext cx="3897080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3" name="Arrow: Down 15">
            <a:extLst>
              <a:ext uri="{FF2B5EF4-FFF2-40B4-BE49-F238E27FC236}">
                <a16:creationId xmlns:a16="http://schemas.microsoft.com/office/drawing/2014/main" id="{618F1542-9A0A-5165-8B8E-0B05FF4868F2}"/>
              </a:ext>
            </a:extLst>
          </p:cNvPr>
          <p:cNvSpPr/>
          <p:nvPr/>
        </p:nvSpPr>
        <p:spPr>
          <a:xfrm>
            <a:off x="2157352" y="4422563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96A2F18-C557-A1F3-58A9-F894AD3BB591}"/>
              </a:ext>
            </a:extLst>
          </p:cNvPr>
          <p:cNvSpPr txBox="1"/>
          <p:nvPr/>
        </p:nvSpPr>
        <p:spPr>
          <a:xfrm>
            <a:off x="2655916" y="4572385"/>
            <a:ext cx="3897080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34CA01B-5F4B-05C6-2623-3522712E824B}"/>
              </a:ext>
            </a:extLst>
          </p:cNvPr>
          <p:cNvSpPr txBox="1"/>
          <p:nvPr/>
        </p:nvSpPr>
        <p:spPr>
          <a:xfrm>
            <a:off x="2562225" y="1474095"/>
            <a:ext cx="8851172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na odpovědnost veterináře a za účelem zabránění nepřijatelnému utrpení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D495E2F-DAD6-34B2-DE5C-FB60BD3C1AD9}"/>
              </a:ext>
            </a:extLst>
          </p:cNvPr>
          <p:cNvSpPr/>
          <p:nvPr/>
        </p:nvSpPr>
        <p:spPr>
          <a:xfrm>
            <a:off x="2202903" y="2828948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8" name="Arrow: Down 15">
            <a:extLst>
              <a:ext uri="{FF2B5EF4-FFF2-40B4-BE49-F238E27FC236}">
                <a16:creationId xmlns:a16="http://schemas.microsoft.com/office/drawing/2014/main" id="{BDA1D126-3733-AA25-B13B-F35CA0FAF124}"/>
              </a:ext>
            </a:extLst>
          </p:cNvPr>
          <p:cNvSpPr/>
          <p:nvPr/>
        </p:nvSpPr>
        <p:spPr>
          <a:xfrm>
            <a:off x="2146363" y="5222743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3A5252AE-3D80-37BC-C3F2-1117712F43AD}"/>
              </a:ext>
            </a:extLst>
          </p:cNvPr>
          <p:cNvSpPr txBox="1"/>
          <p:nvPr/>
        </p:nvSpPr>
        <p:spPr>
          <a:xfrm>
            <a:off x="2655916" y="5218732"/>
            <a:ext cx="3135284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911111" rtl="0">
              <a:defRPr/>
            </a:pPr>
            <a:r>
              <a:rPr lang="cs-CZ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Pokud neexistuje, použijte</a:t>
            </a:r>
          </a:p>
        </p:txBody>
      </p:sp>
    </p:spTree>
    <p:extLst>
      <p:ext uri="{BB962C8B-B14F-4D97-AF65-F5344CB8AC3E}">
        <p14:creationId xmlns:p14="http://schemas.microsoft.com/office/powerpoint/2010/main" val="4223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11CE633-EB29-E927-F456-A78DDF0F09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2925" y="1410749"/>
            <a:ext cx="6082800" cy="202460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cs-CZ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Úvod do legislativního rámce EU: nařízení o veterinárních léčivých přípravcích </a:t>
            </a:r>
            <a:r>
              <a:rPr lang="cs-CZ" sz="3200" dirty="0">
                <a:solidFill>
                  <a:srgbClr val="003399"/>
                </a:solidFill>
                <a:latin typeface="EC Square Sans Pro" panose="020B0506040000020004" pitchFamily="34" charset="0"/>
              </a:rPr>
              <a:t> </a:t>
            </a:r>
          </a:p>
          <a:p>
            <a:pPr algn="l"/>
            <a:endParaRPr lang="es-ES" sz="3600" b="1" dirty="0">
              <a:solidFill>
                <a:srgbClr val="003399"/>
              </a:solidFill>
              <a:effectLst/>
              <a:latin typeface="EC Square Sans Pro" panose="020B0506040000020004" pitchFamily="34" charset="0"/>
            </a:endParaRP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9E58-19B1-E7ED-7608-24282A0A6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cs-CZ">
                <a:latin typeface="EC Square Sans Pro"/>
                <a:cs typeface="Arial"/>
              </a:rPr>
              <a:t>ČESKÁ REPUBLIKA, 21. a 22. LISTOPADU 2024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4677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610D4B1-576D-4530-F733-8A55864C4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2" y="311150"/>
            <a:ext cx="10496230" cy="10796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cs-CZ" sz="2400" b="1">
                <a:latin typeface="Montserrat"/>
                <a:ea typeface="Roboto"/>
                <a:cs typeface="Roboto"/>
              </a:rPr>
              <a:t>Prováděcí nařízení Komise EU (EU) 2024/1973 ze dne</a:t>
            </a:r>
            <a:r>
              <a:rPr lang="cs-CZ" sz="2800" b="1">
                <a:solidFill>
                  <a:srgbClr val="333333"/>
                </a:solidFill>
                <a:latin typeface="EC Square Sans Pro"/>
                <a:ea typeface="Roboto"/>
                <a:cs typeface="Roboto"/>
              </a:rPr>
              <a:t> </a:t>
            </a:r>
            <a:r>
              <a:rPr lang="cs-CZ" sz="2400" b="1">
                <a:latin typeface="Montserrat"/>
                <a:ea typeface="Roboto"/>
                <a:cs typeface="Roboto"/>
              </a:rPr>
              <a:t>18. července 2024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A00D91-D74E-32AB-9714-56138AFADCF9}"/>
              </a:ext>
            </a:extLst>
          </p:cNvPr>
          <p:cNvSpPr txBox="1"/>
          <p:nvPr/>
        </p:nvSpPr>
        <p:spPr>
          <a:xfrm>
            <a:off x="596717" y="1845473"/>
            <a:ext cx="1031095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2800">
                <a:solidFill>
                  <a:srgbClr val="333333"/>
                </a:solidFill>
                <a:latin typeface="EC Square Sans Pro"/>
                <a:ea typeface="Roboto"/>
                <a:cs typeface="Roboto"/>
              </a:rPr>
              <a:t>Kterým se stanoví seznam antimikrobiálních látek, které se nesmějí používat v souladu s články 112 a 113 nařízení Evropského parlamentu a Rady (EU) 2019/6 nebo které se smějí používat v souladu s uvedenými články pouze za určitých podmínek.</a:t>
            </a:r>
          </a:p>
          <a:p>
            <a:pPr algn="just"/>
            <a:endParaRPr lang="es" sz="2800" dirty="0">
              <a:latin typeface="EC Square Sans Pro"/>
            </a:endParaRPr>
          </a:p>
          <a:p>
            <a:pPr algn="just"/>
            <a:r>
              <a:rPr lang="cs-CZ" sz="2800">
                <a:latin typeface="EC Square Sans Pro"/>
              </a:rPr>
              <a:t> Platí od 8. srpna 2026.</a:t>
            </a:r>
          </a:p>
        </p:txBody>
      </p:sp>
      <p:pic>
        <p:nvPicPr>
          <p:cNvPr id="1026" name="Picture 2" descr="Regulation - Econlib">
            <a:extLst>
              <a:ext uri="{FF2B5EF4-FFF2-40B4-BE49-F238E27FC236}">
                <a16:creationId xmlns:a16="http://schemas.microsoft.com/office/drawing/2014/main" id="{7719F04B-99CE-2814-0E4B-7445E9D3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36562"/>
            <a:ext cx="3429000" cy="22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68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4">
            <a:extLst>
              <a:ext uri="{FF2B5EF4-FFF2-40B4-BE49-F238E27FC236}">
                <a16:creationId xmlns:a16="http://schemas.microsoft.com/office/drawing/2014/main" id="{1FE76DF1-B49E-2D98-4FAE-4404CBE34E75}"/>
              </a:ext>
            </a:extLst>
          </p:cNvPr>
          <p:cNvSpPr txBox="1">
            <a:spLocks/>
          </p:cNvSpPr>
          <p:nvPr/>
        </p:nvSpPr>
        <p:spPr>
          <a:xfrm>
            <a:off x="3571875" y="2057400"/>
            <a:ext cx="3487738" cy="781050"/>
          </a:xfrm>
          <a:prstGeom prst="rect">
            <a:avLst/>
          </a:prstGeom>
        </p:spPr>
        <p:txBody>
          <a:bodyPr/>
          <a:lstStyle>
            <a:lvl1pPr marL="0"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Děkuji vám!</a:t>
            </a:r>
          </a:p>
        </p:txBody>
      </p:sp>
    </p:spTree>
    <p:extLst>
      <p:ext uri="{BB962C8B-B14F-4D97-AF65-F5344CB8AC3E}">
        <p14:creationId xmlns:p14="http://schemas.microsoft.com/office/powerpoint/2010/main" val="9841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3CC1985F-2B4D-23B7-E59D-42B758F670F7}"/>
              </a:ext>
            </a:extLst>
          </p:cNvPr>
          <p:cNvSpPr txBox="1"/>
          <p:nvPr/>
        </p:nvSpPr>
        <p:spPr>
          <a:xfrm>
            <a:off x="-5740" y="366715"/>
            <a:ext cx="1144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>
                <a:solidFill>
                  <a:schemeClr val="bg1"/>
                </a:solidFill>
                <a:latin typeface="EC Square Sans Pro" panose="020B0506040000020004" pitchFamily="34" charset="0"/>
              </a:rPr>
              <a:t>Právní rámec EU pro veterinární léčivé přípravky/medikovaná krmiva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4FDCF654-78A4-A461-2DA8-0E71E9E4152D}"/>
              </a:ext>
            </a:extLst>
          </p:cNvPr>
          <p:cNvSpPr/>
          <p:nvPr/>
        </p:nvSpPr>
        <p:spPr>
          <a:xfrm>
            <a:off x="152400" y="1757036"/>
            <a:ext cx="5638800" cy="3122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EC Square Sans Pro" panose="020B0506040000020004" pitchFamily="34" charset="0"/>
              </a:rPr>
              <a:t>Nařízení (EU) 2019/6 o veterinárních léčivých přípravcích</a:t>
            </a:r>
            <a:br>
              <a:rPr lang="cs-CZ" sz="1800" b="1" dirty="0">
                <a:solidFill>
                  <a:schemeClr val="bg1"/>
                </a:solidFill>
              </a:rPr>
            </a:br>
            <a:r>
              <a:rPr lang="cs-CZ" sz="18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D2787D7C-9C33-1702-E19F-4F2E02F1CA13}"/>
              </a:ext>
            </a:extLst>
          </p:cNvPr>
          <p:cNvSpPr/>
          <p:nvPr/>
        </p:nvSpPr>
        <p:spPr>
          <a:xfrm>
            <a:off x="6012735" y="1789354"/>
            <a:ext cx="55626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sz="2800" b="1">
                <a:solidFill>
                  <a:schemeClr val="tx1"/>
                </a:solidFill>
                <a:latin typeface="EC Square Sans Pro" panose="020B0506040000020004" pitchFamily="34" charset="0"/>
              </a:rPr>
              <a:t>Nařízení (EU) 2019/4 o medikovaných krmivech</a:t>
            </a:r>
          </a:p>
          <a:p>
            <a:endParaRPr lang="en-US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2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F07FCCEE-5F5B-51D0-8553-802102EF1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730"/>
          </a:xfrm>
        </p:spPr>
        <p:txBody>
          <a:bodyPr/>
          <a:lstStyle/>
          <a:p>
            <a:r>
              <a:rPr lang="cs-CZ" sz="2800">
                <a:latin typeface="EC Square Sans Pro" panose="020B0506040000020004" pitchFamily="34" charset="0"/>
              </a:rPr>
              <a:t>Definice a obecné principy</a:t>
            </a: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53E654EC-3439-B59E-6D7E-683026AAC6F0}"/>
              </a:ext>
            </a:extLst>
          </p:cNvPr>
          <p:cNvSpPr/>
          <p:nvPr/>
        </p:nvSpPr>
        <p:spPr>
          <a:xfrm>
            <a:off x="190500" y="1555592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„veterinární předpis“ </a:t>
            </a: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je dokument vydaný veterinářem pro veterinární léčivý přípravek nebo humánní léčivý přípravek pro jeho použití u zvířat.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07C7AA64-89DA-C49F-23DC-B752AB52749D}"/>
              </a:ext>
            </a:extLst>
          </p:cNvPr>
          <p:cNvSpPr/>
          <p:nvPr/>
        </p:nvSpPr>
        <p:spPr>
          <a:xfrm>
            <a:off x="194511" y="3230390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„antimikrobiální“ </a:t>
            </a: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znamená jakoukoli látku s přímým účinkem na mikroorganismy používanou k léčbě nebo prevenci infekcí nebo infekčních onemocnění, včetně antibiotik, antivirotik, antimykotik a antiprotozoik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B50F40D8-441E-ED60-D2B0-E7699304D106}"/>
              </a:ext>
            </a:extLst>
          </p:cNvPr>
          <p:cNvSpPr txBox="1"/>
          <p:nvPr/>
        </p:nvSpPr>
        <p:spPr>
          <a:xfrm>
            <a:off x="501926" y="5349532"/>
            <a:ext cx="11188148" cy="1320618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Antimikrobiální veterinární léčivé přípravky musí být dostupné pouze </a:t>
            </a:r>
            <a:br>
              <a:rPr kumimoji="0" lang="es-ES" sz="28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</a:br>
            <a:r>
              <a:rPr kumimoji="0" lang="cs-CZ" sz="28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 veterinární předpis. </a:t>
            </a:r>
          </a:p>
        </p:txBody>
      </p:sp>
    </p:spTree>
    <p:extLst>
      <p:ext uri="{BB962C8B-B14F-4D97-AF65-F5344CB8AC3E}">
        <p14:creationId xmlns:p14="http://schemas.microsoft.com/office/powerpoint/2010/main" val="124521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67609-4566-E06B-50CF-7915116C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5514039-35C9-E6E6-3389-38F4F3BBF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ángulo redondeado 13">
            <a:extLst>
              <a:ext uri="{FF2B5EF4-FFF2-40B4-BE49-F238E27FC236}">
                <a16:creationId xmlns:a16="http://schemas.microsoft.com/office/drawing/2014/main" id="{FB0D39A3-92FF-DCBE-BB31-DEB97FF93BB4}"/>
              </a:ext>
            </a:extLst>
          </p:cNvPr>
          <p:cNvSpPr/>
          <p:nvPr/>
        </p:nvSpPr>
        <p:spPr>
          <a:xfrm>
            <a:off x="304800" y="158204"/>
            <a:ext cx="10880411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B2B7A9-2128-88AD-0FBF-4B8BC3B86250}"/>
              </a:ext>
            </a:extLst>
          </p:cNvPr>
          <p:cNvSpPr txBox="1">
            <a:spLocks/>
          </p:cNvSpPr>
          <p:nvPr/>
        </p:nvSpPr>
        <p:spPr>
          <a:xfrm>
            <a:off x="2505684" y="294380"/>
            <a:ext cx="8009915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ANTIMIKROBIÁLNÍ LÁTKY VERSUS ANTIBIOTIKA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graphicFrame>
        <p:nvGraphicFramePr>
          <p:cNvPr id="8" name="Diagram 1">
            <a:extLst>
              <a:ext uri="{FF2B5EF4-FFF2-40B4-BE49-F238E27FC236}">
                <a16:creationId xmlns:a16="http://schemas.microsoft.com/office/drawing/2014/main" id="{A145D475-7929-C6C5-47BF-3D241A43C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028253"/>
              </p:ext>
            </p:extLst>
          </p:nvPr>
        </p:nvGraphicFramePr>
        <p:xfrm>
          <a:off x="506513" y="1420080"/>
          <a:ext cx="8128000" cy="464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xplosion: 8 Points 2">
            <a:extLst>
              <a:ext uri="{FF2B5EF4-FFF2-40B4-BE49-F238E27FC236}">
                <a16:creationId xmlns:a16="http://schemas.microsoft.com/office/drawing/2014/main" id="{83C70DE6-5A64-AF19-81E6-7DC0F802987A}"/>
              </a:ext>
            </a:extLst>
          </p:cNvPr>
          <p:cNvSpPr/>
          <p:nvPr/>
        </p:nvSpPr>
        <p:spPr>
          <a:xfrm>
            <a:off x="7934318" y="1350278"/>
            <a:ext cx="3505200" cy="2647975"/>
          </a:xfrm>
          <a:prstGeom prst="irregularSeal1">
            <a:avLst/>
          </a:prstGeom>
          <a:solidFill>
            <a:srgbClr val="00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REZISTENCE! </a:t>
            </a:r>
          </a:p>
        </p:txBody>
      </p:sp>
      <p:sp>
        <p:nvSpPr>
          <p:cNvPr id="11" name="Rectángulo 22">
            <a:extLst>
              <a:ext uri="{FF2B5EF4-FFF2-40B4-BE49-F238E27FC236}">
                <a16:creationId xmlns:a16="http://schemas.microsoft.com/office/drawing/2014/main" id="{0D8ED76D-AF96-BBF2-2A0D-2651035EFCE7}"/>
              </a:ext>
            </a:extLst>
          </p:cNvPr>
          <p:cNvSpPr/>
          <p:nvPr/>
        </p:nvSpPr>
        <p:spPr>
          <a:xfrm>
            <a:off x="8864162" y="4304870"/>
            <a:ext cx="2575356" cy="1241892"/>
          </a:xfrm>
          <a:prstGeom prst="rect">
            <a:avLst/>
          </a:prstGeom>
          <a:solidFill>
            <a:srgbClr val="E7CE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cap="none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Antiparazitika</a:t>
            </a:r>
            <a:endParaRPr kumimoji="0" lang="cs-CZ" sz="3200" b="0" i="0" u="none" strike="noStrike" cap="none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2" name="Right Brace 8">
            <a:extLst>
              <a:ext uri="{FF2B5EF4-FFF2-40B4-BE49-F238E27FC236}">
                <a16:creationId xmlns:a16="http://schemas.microsoft.com/office/drawing/2014/main" id="{75C73C46-09FE-379B-7885-B1D7F60EE8EF}"/>
              </a:ext>
            </a:extLst>
          </p:cNvPr>
          <p:cNvSpPr/>
          <p:nvPr/>
        </p:nvSpPr>
        <p:spPr>
          <a:xfrm rot="5400000">
            <a:off x="4317454" y="1764358"/>
            <a:ext cx="506117" cy="8127999"/>
          </a:xfrm>
          <a:prstGeom prst="rightBrace">
            <a:avLst>
              <a:gd name="adj1" fmla="val 15551"/>
              <a:gd name="adj2" fmla="val 50000"/>
            </a:avLst>
          </a:prstGeom>
          <a:ln w="22225" cmpd="sng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8B7A24F-BB9D-E65D-6BD2-2C1A4D1BA60C}"/>
              </a:ext>
            </a:extLst>
          </p:cNvPr>
          <p:cNvSpPr txBox="1"/>
          <p:nvPr/>
        </p:nvSpPr>
        <p:spPr>
          <a:xfrm>
            <a:off x="120848" y="6081416"/>
            <a:ext cx="889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Nařízení EU</a:t>
            </a:r>
          </a:p>
        </p:txBody>
      </p:sp>
    </p:spTree>
    <p:extLst>
      <p:ext uri="{BB962C8B-B14F-4D97-AF65-F5344CB8AC3E}">
        <p14:creationId xmlns:p14="http://schemas.microsoft.com/office/powerpoint/2010/main" val="231925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BF0B52D9-B1AC-D7ED-BFFF-E6D7C1DFD2A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Společná pravidla – veterinární předpis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DAE5D8-98C6-AD52-85A3-CAE9677F2D1C}"/>
              </a:ext>
            </a:extLst>
          </p:cNvPr>
          <p:cNvSpPr txBox="1">
            <a:spLocks/>
          </p:cNvSpPr>
          <p:nvPr/>
        </p:nvSpPr>
        <p:spPr>
          <a:xfrm>
            <a:off x="304800" y="1530350"/>
            <a:ext cx="10439400" cy="60325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Některé léky jsou vázány na veterinární předpis z důvodu bezpečnosti (pro zvířata i lidi!), účinnosti a potenciální rezistence a možného zneužití.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9F4DA7E-E95A-60ED-3D54-7063CC8B97BA}"/>
              </a:ext>
            </a:extLst>
          </p:cNvPr>
          <p:cNvSpPr txBox="1">
            <a:spLocks/>
          </p:cNvSpPr>
          <p:nvPr/>
        </p:nvSpPr>
        <p:spPr>
          <a:xfrm>
            <a:off x="-152400" y="2871171"/>
            <a:ext cx="12192000" cy="39995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a) omamné nebo psychotropní látky 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b) léčiva pro zvířata určená k produkci potravin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c</a:t>
            </a:r>
            <a:r>
              <a:rPr kumimoji="0" lang="es-ES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)</a:t>
            </a: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  <a:r>
              <a:rPr kumimoji="0" lang="cs-CZ" sz="2000" b="1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antimikrobiální látky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d) je-li nutná předchozí diagnóza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e) produkty pro eutanazii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f) nové účinné látky (&lt; 5 let)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g) vakcíny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h) hormony nebo tyreostatika nebo beta-agonisté</a:t>
            </a:r>
          </a:p>
        </p:txBody>
      </p:sp>
    </p:spTree>
    <p:extLst>
      <p:ext uri="{BB962C8B-B14F-4D97-AF65-F5344CB8AC3E}">
        <p14:creationId xmlns:p14="http://schemas.microsoft.com/office/powerpoint/2010/main" val="145119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E5180-923A-330C-3B66-665E3EC0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F13A9D58-5523-8651-517F-C310465597A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25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Společná pravidla – veterinární předpis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89830CEC-DAF2-8144-752F-4F78DE45B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485554"/>
              </p:ext>
            </p:extLst>
          </p:nvPr>
        </p:nvGraphicFramePr>
        <p:xfrm>
          <a:off x="152400" y="1536701"/>
          <a:ext cx="10439399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A7AEB3FF-7FF6-E29F-49FF-7CD86CAD7884}"/>
              </a:ext>
            </a:extLst>
          </p:cNvPr>
          <p:cNvSpPr/>
          <p:nvPr/>
        </p:nvSpPr>
        <p:spPr>
          <a:xfrm>
            <a:off x="8853524" y="549275"/>
            <a:ext cx="3298371" cy="2564493"/>
          </a:xfrm>
          <a:prstGeom prst="roundRect">
            <a:avLst>
              <a:gd name="adj" fmla="val 202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cs-CZ" sz="15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nesmí</a:t>
            </a:r>
            <a:r>
              <a:rPr kumimoji="0" lang="cs-CZ" sz="15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se používat </a:t>
            </a:r>
            <a:r>
              <a:rPr kumimoji="0" lang="cs-CZ" sz="15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pravidelně</a:t>
            </a:r>
            <a:r>
              <a:rPr kumimoji="0" lang="cs-CZ" sz="15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</a:p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cs-CZ" sz="15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NESMÍ</a:t>
            </a:r>
            <a:r>
              <a:rPr kumimoji="0" lang="cs-CZ" sz="15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se používat </a:t>
            </a:r>
            <a:r>
              <a:rPr kumimoji="0" lang="cs-CZ" sz="15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jako kompenzace</a:t>
            </a:r>
            <a:r>
              <a:rPr kumimoji="0" lang="cs-CZ" sz="15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špatné hygieny, nevhodného chovu zvířat, nedostatečné péče ani špatného řízení zemědělského podniku</a:t>
            </a:r>
            <a:r>
              <a:rPr kumimoji="0" lang="cs-CZ" sz="15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5533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iángulo rectángulo 59">
            <a:extLst>
              <a:ext uri="{FF2B5EF4-FFF2-40B4-BE49-F238E27FC236}">
                <a16:creationId xmlns:a16="http://schemas.microsoft.com/office/drawing/2014/main" id="{91AE9F8B-591C-471E-9408-F8FA09AFAE7B}"/>
              </a:ext>
            </a:extLst>
          </p:cNvPr>
          <p:cNvSpPr/>
          <p:nvPr/>
        </p:nvSpPr>
        <p:spPr>
          <a:xfrm rot="10800000">
            <a:off x="5350160" y="3677174"/>
            <a:ext cx="5771378" cy="1333943"/>
          </a:xfrm>
          <a:prstGeom prst="rtTriangle">
            <a:avLst/>
          </a:prstGeom>
          <a:solidFill>
            <a:srgbClr val="2C747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riángulo rectángulo 55">
            <a:extLst>
              <a:ext uri="{FF2B5EF4-FFF2-40B4-BE49-F238E27FC236}">
                <a16:creationId xmlns:a16="http://schemas.microsoft.com/office/drawing/2014/main" id="{42E40196-8169-48DF-B4F0-2F231F7F6D01}"/>
              </a:ext>
            </a:extLst>
          </p:cNvPr>
          <p:cNvSpPr/>
          <p:nvPr/>
        </p:nvSpPr>
        <p:spPr>
          <a:xfrm rot="10800000">
            <a:off x="5295410" y="3708720"/>
            <a:ext cx="2857989" cy="641030"/>
          </a:xfrm>
          <a:prstGeom prst="rtTriangle">
            <a:avLst/>
          </a:prstGeom>
          <a:solidFill>
            <a:srgbClr val="6BB28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FD83F6-7DFB-4CD5-97B6-20D985066CD1}"/>
              </a:ext>
            </a:extLst>
          </p:cNvPr>
          <p:cNvSpPr txBox="1"/>
          <p:nvPr/>
        </p:nvSpPr>
        <p:spPr>
          <a:xfrm>
            <a:off x="-192897" y="342612"/>
            <a:ext cx="1144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Použití antimikrobiálních látek jiné než k léčbě nemocných zvířat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3277647" y="4927491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3277647" y="4927491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36975" flipV="1">
              <a:off x="776390" y="5485663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1636975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636975" flipV="1">
                <a:off x="776390" y="5485663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79987">
              <a:off x="9288222" y="412293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2179987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79987">
                <a:off x="9288222" y="412293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9235918" y="4842846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9235918" y="4842846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9153109" y="571245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9153109" y="571245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9423302" y="5501900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9423302" y="5501900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860330F9-515B-4D50-A325-75EDD009F801}"/>
              </a:ext>
            </a:extLst>
          </p:cNvPr>
          <p:cNvSpPr txBox="1"/>
          <p:nvPr/>
        </p:nvSpPr>
        <p:spPr>
          <a:xfrm>
            <a:off x="380999" y="130340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Profylaxe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566560A-25A2-4D0E-9E0D-3E4FAE343945}"/>
              </a:ext>
            </a:extLst>
          </p:cNvPr>
          <p:cNvSpPr txBox="1"/>
          <p:nvPr/>
        </p:nvSpPr>
        <p:spPr>
          <a:xfrm>
            <a:off x="6934200" y="1319631"/>
            <a:ext cx="3380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Metafylaxe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CD6074-ED78-4578-979A-6E7675342252}"/>
              </a:ext>
            </a:extLst>
          </p:cNvPr>
          <p:cNvSpPr txBox="1"/>
          <p:nvPr/>
        </p:nvSpPr>
        <p:spPr>
          <a:xfrm>
            <a:off x="226689" y="1682750"/>
            <a:ext cx="5031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Pokud jsou antimikrobiální látky podávány zvířatům ohroženým infekcí nebo onemocněním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Opatření přijaté za účelem udržení zdraví a prevence infekce nebo onemocnění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C3BEC4-BD35-4549-A66D-0FB41E26A6D7}"/>
              </a:ext>
            </a:extLst>
          </p:cNvPr>
          <p:cNvSpPr txBox="1"/>
          <p:nvPr/>
        </p:nvSpPr>
        <p:spPr>
          <a:xfrm>
            <a:off x="5791201" y="1682750"/>
            <a:ext cx="52402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Pokud jsou antimikrobiální látky podávány zvířatům s klinickými příznaky a klinicky zdravým zvířatům patřícím do stejného hejna nebo stáda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Některé infekce se léčí ještě před jejich klinickým projevem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ADC0DC6-46F8-42C0-A858-F7E4F90907C0}"/>
              </a:ext>
            </a:extLst>
          </p:cNvPr>
          <p:cNvCxnSpPr>
            <a:cxnSpLocks/>
          </p:cNvCxnSpPr>
          <p:nvPr/>
        </p:nvCxnSpPr>
        <p:spPr>
          <a:xfrm>
            <a:off x="244001" y="3683504"/>
            <a:ext cx="10881200" cy="0"/>
          </a:xfrm>
          <a:prstGeom prst="line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010B747-1A6B-4E83-AA56-C77E3B14A187}"/>
              </a:ext>
            </a:extLst>
          </p:cNvPr>
          <p:cNvSpPr txBox="1"/>
          <p:nvPr/>
        </p:nvSpPr>
        <p:spPr>
          <a:xfrm>
            <a:off x="175990" y="3280276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ZDRAVÍ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C43DD83-6147-441B-9544-6E10130F8060}"/>
              </a:ext>
            </a:extLst>
          </p:cNvPr>
          <p:cNvSpPr txBox="1"/>
          <p:nvPr/>
        </p:nvSpPr>
        <p:spPr>
          <a:xfrm>
            <a:off x="6600689" y="3306131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cap="none" normalizeH="0" baseline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ONEMOCNĚNÍ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5A8B45C-02AE-4837-8A52-BBF28D9B231A}"/>
              </a:ext>
            </a:extLst>
          </p:cNvPr>
          <p:cNvCxnSpPr>
            <a:cxnSpLocks/>
          </p:cNvCxnSpPr>
          <p:nvPr/>
        </p:nvCxnSpPr>
        <p:spPr>
          <a:xfrm>
            <a:off x="5295409" y="794213"/>
            <a:ext cx="43290" cy="5765337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2AF69EE-53E3-4D26-8FEA-456E096B71AF}"/>
              </a:ext>
            </a:extLst>
          </p:cNvPr>
          <p:cNvSpPr txBox="1"/>
          <p:nvPr/>
        </p:nvSpPr>
        <p:spPr>
          <a:xfrm>
            <a:off x="3086936" y="3397211"/>
            <a:ext cx="4503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cap="none" normalizeH="0" baseline="0" noProof="0" dirty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Začátek infekčního onemocnění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03C3617-EBE4-41D4-BFE6-EC9ACEA76436}"/>
              </a:ext>
            </a:extLst>
          </p:cNvPr>
          <p:cNvSpPr txBox="1"/>
          <p:nvPr/>
        </p:nvSpPr>
        <p:spPr>
          <a:xfrm>
            <a:off x="6663639" y="3783148"/>
            <a:ext cx="1799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cap="none" normalizeH="0" baseline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Žádné příznaky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1F6B308-F310-4F46-8B5B-11DD93324E25}"/>
              </a:ext>
            </a:extLst>
          </p:cNvPr>
          <p:cNvSpPr txBox="1"/>
          <p:nvPr/>
        </p:nvSpPr>
        <p:spPr>
          <a:xfrm>
            <a:off x="8411325" y="3755785"/>
            <a:ext cx="3394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cap="none" normalizeH="0" baseline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příznaky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76637" y="3904916"/>
              <a:ext cx="1684205" cy="122161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84205" cy="1221615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4511" ay="4534914" az="566272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0838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6637" y="3904916"/>
                <a:ext cx="1684205" cy="1221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 flipV="1">
              <a:off x="1143855" y="5844487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8607136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607136" flipV="1">
                <a:off x="1143855" y="5844487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1040117" y="5624659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1040117" y="5624659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34225" flipH="1">
              <a:off x="3566250" y="4905514"/>
              <a:ext cx="114130" cy="317179"/>
            </p:xfrm>
            <a:graphic>
              <a:graphicData uri="http://schemas.microsoft.com/office/drawing/2017/model3d">
                <am3d:model3d r:embed="rId3">
                  <am3d:spPr>
                    <a:xfrm rot="1934225" flipH="1">
                      <a:off x="0" y="0"/>
                      <a:ext cx="114130" cy="317179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0612" ay="-1297697" az="-518484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34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934225" flipH="1">
                <a:off x="3566250" y="4905514"/>
                <a:ext cx="114130" cy="31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7460079">
              <a:off x="5595207" y="5689245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7460079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460079">
                <a:off x="5595207" y="5689245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5786726" y="5486561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5786726" y="5486561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5831452" y="5985667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5831452" y="5985667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101645" y="5775117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101645" y="5775117"/>
                <a:ext cx="215908" cy="338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879530">
              <a:off x="7779287" y="541346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18879530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8879530">
                <a:off x="7779287" y="541346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6596946" y="4748350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6596946" y="4748350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7646357" y="580577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7646357" y="580577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771995" y="5001105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771995" y="5001105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CuadroTexto 94">
            <a:extLst>
              <a:ext uri="{FF2B5EF4-FFF2-40B4-BE49-F238E27FC236}">
                <a16:creationId xmlns:a16="http://schemas.microsoft.com/office/drawing/2014/main" id="{BD087643-78C6-4BF0-A06E-21CB7D86A574}"/>
              </a:ext>
            </a:extLst>
          </p:cNvPr>
          <p:cNvSpPr txBox="1"/>
          <p:nvPr/>
        </p:nvSpPr>
        <p:spPr>
          <a:xfrm>
            <a:off x="60582" y="6508986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Preventivní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82ECCE2-DBF6-4D54-ABB5-9506BC54BC7B}"/>
              </a:ext>
            </a:extLst>
          </p:cNvPr>
          <p:cNvSpPr txBox="1"/>
          <p:nvPr/>
        </p:nvSpPr>
        <p:spPr>
          <a:xfrm>
            <a:off x="4712199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časné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552F9A22-375F-41B8-ADF1-FCD3C37145DA}"/>
              </a:ext>
            </a:extLst>
          </p:cNvPr>
          <p:cNvSpPr txBox="1"/>
          <p:nvPr/>
        </p:nvSpPr>
        <p:spPr>
          <a:xfrm>
            <a:off x="6262769" y="65595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Kurativní léčba/kontrola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BD6AB503-9AEA-4E39-8B61-3F8C9559E868}"/>
              </a:ext>
            </a:extLst>
          </p:cNvPr>
          <p:cNvSpPr txBox="1"/>
          <p:nvPr/>
        </p:nvSpPr>
        <p:spPr>
          <a:xfrm>
            <a:off x="7382128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konvenční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3D8078-E3C3-473A-BE07-85222CEE4D1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82" y="4714615"/>
            <a:ext cx="1515236" cy="1103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A7BFDB-0D08-4F18-B381-979767E762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50" y="4093068"/>
            <a:ext cx="2706859" cy="19935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DF98D7-B975-4086-8D12-50263262A1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3988305"/>
            <a:ext cx="1414395" cy="786452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339B478-2B0F-4535-8D17-28FF5B795D1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4747896"/>
            <a:ext cx="1414395" cy="78645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EA1169E-DBA6-40E5-A786-CB71F7B002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487" y="5495159"/>
            <a:ext cx="1414395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41" y="316925"/>
            <a:ext cx="11104636" cy="532414"/>
          </a:xfrm>
        </p:spPr>
        <p:txBody>
          <a:bodyPr/>
          <a:lstStyle/>
          <a:p>
            <a:pPr marL="263051" indent="-263051"/>
            <a:r>
              <a:rPr lang="cs-CZ">
                <a:solidFill>
                  <a:srgbClr val="002060"/>
                </a:solidFill>
                <a:latin typeface="EC Square Sans Pro" panose="020B0506040000020004" pitchFamily="34" charset="0"/>
              </a:rPr>
              <a:t>4. Rámec EU pro veterinární léčivé přípravky a medikovaná krmiva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3D5A23C4-C1FD-4346-A7B7-89B649D12B8B}"/>
              </a:ext>
            </a:extLst>
          </p:cNvPr>
          <p:cNvSpPr txBox="1">
            <a:spLocks/>
          </p:cNvSpPr>
          <p:nvPr/>
        </p:nvSpPr>
        <p:spPr>
          <a:xfrm>
            <a:off x="5031173" y="3283233"/>
            <a:ext cx="10885541" cy="536509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283" indent="-342283" algn="just">
              <a:spcAft>
                <a:spcPts val="1198"/>
              </a:spcAft>
              <a:buFont typeface="Arial" panose="020B0604020202020204" pitchFamily="34" charset="0"/>
              <a:buChar char="•"/>
            </a:pPr>
            <a:endParaRPr lang="en-GB" sz="1996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lvl="1" algn="just">
              <a:spcAft>
                <a:spcPts val="1198"/>
              </a:spcAft>
            </a:pPr>
            <a:endParaRPr lang="en-GB" sz="1797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algn="just">
              <a:spcAft>
                <a:spcPts val="1198"/>
              </a:spcAft>
            </a:pPr>
            <a:endParaRPr lang="en-GB" sz="1797" dirty="0"/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id="{1C8A5D96-79CC-49D4-9958-218917ABEFF5}"/>
              </a:ext>
            </a:extLst>
          </p:cNvPr>
          <p:cNvSpPr/>
          <p:nvPr/>
        </p:nvSpPr>
        <p:spPr>
          <a:xfrm>
            <a:off x="11268" y="1381754"/>
            <a:ext cx="12169464" cy="781175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48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06E44-AA44-47B7-AAF6-04F925D1A917}"/>
              </a:ext>
            </a:extLst>
          </p:cNvPr>
          <p:cNvSpPr txBox="1"/>
          <p:nvPr/>
        </p:nvSpPr>
        <p:spPr>
          <a:xfrm>
            <a:off x="605021" y="1500360"/>
            <a:ext cx="11420331" cy="82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96" b="1">
                <a:solidFill>
                  <a:schemeClr val="bg1"/>
                </a:solidFill>
                <a:latin typeface="EC Square Sans Pro" panose="020B0506040000020004" pitchFamily="34" charset="0"/>
              </a:rPr>
              <a:t>Nařízení (EU) 2019/6 o veterinárních léčivých přípravcích</a:t>
            </a:r>
            <a:br>
              <a:rPr lang="cs-CZ" sz="2396" b="1">
                <a:solidFill>
                  <a:schemeClr val="bg1"/>
                </a:solidFill>
              </a:rPr>
            </a:br>
            <a:endParaRPr lang="cs-CZ" sz="2396" b="1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73ED4B-94AE-4043-B465-D839C22AE128}"/>
              </a:ext>
            </a:extLst>
          </p:cNvPr>
          <p:cNvSpPr/>
          <p:nvPr/>
        </p:nvSpPr>
        <p:spPr>
          <a:xfrm>
            <a:off x="87328" y="2620014"/>
            <a:ext cx="5628377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/>
          <a:lstStyle/>
          <a:p>
            <a:pPr algn="ctr"/>
            <a:r>
              <a:rPr lang="cs-CZ" sz="1797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Profylaxe  </a:t>
            </a:r>
          </a:p>
          <a:p>
            <a:endParaRPr lang="en-US" sz="1797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r>
              <a:rPr lang="cs-CZ" sz="1797">
                <a:solidFill>
                  <a:srgbClr val="002060"/>
                </a:solidFill>
                <a:latin typeface="EC Square Sans Pro"/>
              </a:rPr>
              <a:t>Pouze ve výjimečných případech pro podání jednotlivému zvířeti (antibiotika) nebo omezenému počtu zvířat (ostatní antimikrobiální látky), pokud je riziko infekce nebo infekčního onemocnění velmi vysoké a následky mohou být závažné. 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1452DA-6B90-407A-9D93-E75B265E7734}"/>
              </a:ext>
            </a:extLst>
          </p:cNvPr>
          <p:cNvSpPr/>
          <p:nvPr/>
        </p:nvSpPr>
        <p:spPr>
          <a:xfrm>
            <a:off x="6096000" y="2641564"/>
            <a:ext cx="5552318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/>
          <a:lstStyle/>
          <a:p>
            <a:pPr algn="ctr"/>
            <a:r>
              <a:rPr lang="cs-CZ" sz="1797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Metafylaxe</a:t>
            </a:r>
            <a:r>
              <a:rPr lang="cs-CZ" sz="1797" b="1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sz="1797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r>
              <a:rPr lang="cs-CZ" sz="1797">
                <a:solidFill>
                  <a:srgbClr val="002060"/>
                </a:solidFill>
                <a:latin typeface="EC Square Sans Pro"/>
              </a:rPr>
              <a:t>Pouze pokud je riziko šíření infekce nebo infekčního onemocnění ve skupině zvířat vysoké a pokud nejsou k dispozici jiné vhodné alternativy.</a:t>
            </a:r>
          </a:p>
          <a:p>
            <a:endParaRPr lang="en-US" sz="1797" dirty="0">
              <a:solidFill>
                <a:srgbClr val="002060"/>
              </a:solidFill>
              <a:latin typeface="EC Square Sans Pro"/>
            </a:endParaRPr>
          </a:p>
          <a:p>
            <a:r>
              <a:rPr lang="cs-CZ" sz="1797">
                <a:solidFill>
                  <a:srgbClr val="002060"/>
                </a:solidFill>
                <a:latin typeface="EC Square Sans Pro"/>
              </a:rPr>
              <a:t>Členské státy mohou poskytovat pokyny týkající se těchto dalších vhodných alternativ a budou aktivně podporovat vypracování a uplatňování pokynů, které podporují pochopení rizikových faktorů spojených s metafylaxí a zahrnují kritéria pro její zahájení. </a:t>
            </a:r>
          </a:p>
        </p:txBody>
      </p:sp>
      <p:pic>
        <p:nvPicPr>
          <p:cNvPr id="12" name="Gráfico 11" descr="Aguja con relleno sólido">
            <a:extLst>
              <a:ext uri="{FF2B5EF4-FFF2-40B4-BE49-F238E27FC236}">
                <a16:creationId xmlns:a16="http://schemas.microsoft.com/office/drawing/2014/main" id="{A223D45C-594E-4790-9CA7-8182DAAD57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134" y="1414824"/>
            <a:ext cx="586484" cy="5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989CCF-D625-4A24-AA72-3FED92C2A1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ACA7A8-D85C-4666-97D1-61A952ECB8D2}">
  <ds:schemaRefs>
    <ds:schemaRef ds:uri="http://schemas.microsoft.com/office/2006/metadata/properties"/>
    <ds:schemaRef ds:uri="http://schemas.microsoft.com/office/infopath/2007/PartnerControls"/>
    <ds:schemaRef ds:uri="647396e3-6a7c-49e4-86bb-38ecec5b669c"/>
    <ds:schemaRef ds:uri="cf327815-79d0-4fc2-8b8d-cf7e72fbbfb7"/>
  </ds:schemaRefs>
</ds:datastoreItem>
</file>

<file path=customXml/itemProps3.xml><?xml version="1.0" encoding="utf-8"?>
<ds:datastoreItem xmlns:ds="http://schemas.openxmlformats.org/officeDocument/2006/customXml" ds:itemID="{4AFB458F-0553-4FE9-9164-17B06EBDB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7396e3-6a7c-49e4-86bb-38ecec5b669c"/>
    <ds:schemaRef ds:uri="cf327815-79d0-4fc2-8b8d-cf7e72fbbf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2870</Words>
  <Application>Microsoft Office PowerPoint</Application>
  <PresentationFormat>Custom</PresentationFormat>
  <Paragraphs>310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EC Square Sans Pro</vt:lpstr>
      <vt:lpstr>EUAlbertina</vt:lpstr>
      <vt:lpstr>Google Sans</vt:lpstr>
      <vt:lpstr>Montserrat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PLANTILLA_PPT</dc:title>
  <dc:creator>Monica Zabala Utrillas</dc:creator>
  <cp:lastModifiedBy>Andrea Castro Troya</cp:lastModifiedBy>
  <cp:revision>102</cp:revision>
  <dcterms:created xsi:type="dcterms:W3CDTF">2023-11-20T15:58:16Z</dcterms:created>
  <dcterms:modified xsi:type="dcterms:W3CDTF">2024-11-11T10:10:35Z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Adobe Illustrator 28.0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2023-11-20T00:00:00Z</vt:filetime>
  </property>
  <property fmtid="{D5CDD505-2E9C-101B-9397-08002B2CF9AE}" pid="6" name="Producer">
    <vt:lpwstr>Adobe PDF library 17.00</vt:lpwstr>
  </property>
  <property fmtid="{D5CDD505-2E9C-101B-9397-08002B2CF9AE}" pid="7" name="MSIP_Label_6bd9ddd1-4d20-43f6-abfa-fc3c07406f94_Enabled">
    <vt:lpwstr>true</vt:lpwstr>
  </property>
  <property fmtid="{D5CDD505-2E9C-101B-9397-08002B2CF9AE}" pid="8" name="MSIP_Label_6bd9ddd1-4d20-43f6-abfa-fc3c07406f94_SetDate">
    <vt:lpwstr>2024-09-11T10:09:43Z</vt:lpwstr>
  </property>
  <property fmtid="{D5CDD505-2E9C-101B-9397-08002B2CF9AE}" pid="9" name="MSIP_Label_6bd9ddd1-4d20-43f6-abfa-fc3c07406f94_Method">
    <vt:lpwstr>Standard</vt:lpwstr>
  </property>
  <property fmtid="{D5CDD505-2E9C-101B-9397-08002B2CF9AE}" pid="10" name="MSIP_Label_6bd9ddd1-4d20-43f6-abfa-fc3c07406f94_Name">
    <vt:lpwstr>Commission Use</vt:lpwstr>
  </property>
  <property fmtid="{D5CDD505-2E9C-101B-9397-08002B2CF9AE}" pid="11" name="MSIP_Label_6bd9ddd1-4d20-43f6-abfa-fc3c07406f94_SiteId">
    <vt:lpwstr>b24c8b06-522c-46fe-9080-70926f8dddb1</vt:lpwstr>
  </property>
  <property fmtid="{D5CDD505-2E9C-101B-9397-08002B2CF9AE}" pid="12" name="MSIP_Label_6bd9ddd1-4d20-43f6-abfa-fc3c07406f94_ActionId">
    <vt:lpwstr>6bb17ec3-94b8-45cf-bcb5-be7f36a5af74</vt:lpwstr>
  </property>
  <property fmtid="{D5CDD505-2E9C-101B-9397-08002B2CF9AE}" pid="13" name="MSIP_Label_6bd9ddd1-4d20-43f6-abfa-fc3c07406f94_ContentBits">
    <vt:lpwstr>0</vt:lpwstr>
  </property>
  <property fmtid="{D5CDD505-2E9C-101B-9397-08002B2CF9AE}" pid="14" name="Order">
    <vt:lpwstr>400300.000000000</vt:lpwstr>
  </property>
  <property fmtid="{D5CDD505-2E9C-101B-9397-08002B2CF9AE}" pid="15" name="ContentTypeId">
    <vt:lpwstr>0x010100C78BAB6A1C84F545963E0C901C12A503</vt:lpwstr>
  </property>
  <property fmtid="{D5CDD505-2E9C-101B-9397-08002B2CF9AE}" pid="16" name="ComplianceAssetId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MediaServiceImageTags">
    <vt:lpwstr/>
  </property>
</Properties>
</file>